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7" r:id="rId2"/>
    <p:sldId id="287" r:id="rId3"/>
    <p:sldId id="308" r:id="rId4"/>
    <p:sldId id="309" r:id="rId5"/>
    <p:sldId id="310" r:id="rId6"/>
    <p:sldId id="311" r:id="rId7"/>
    <p:sldId id="312" r:id="rId8"/>
    <p:sldId id="313" r:id="rId9"/>
    <p:sldId id="356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7" r:id="rId5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pos="4649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214200"/>
    <a:srgbClr val="00A249"/>
    <a:srgbClr val="FFD221"/>
    <a:srgbClr val="5AD00A"/>
    <a:srgbClr val="0099FF"/>
    <a:srgbClr val="0EB1E7"/>
    <a:srgbClr val="FFD347"/>
    <a:srgbClr val="B88C00"/>
    <a:srgbClr val="FFC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171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55"/>
        <p:guide orient="horz" pos="1344"/>
        <p:guide orient="horz" pos="754"/>
        <p:guide pos="4649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53,5%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Feminino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46,5%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Masculino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2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B4BFD8-D0F0-487C-A995-D2BA38969D9C}" type="presOf" srcId="{98C6703C-905E-43CB-AF09-3C1CC93B2114}" destId="{EB0BB9B0-B74C-4CA0-913B-9A0EC22385B9}" srcOrd="0" destOrd="0" presId="urn:microsoft.com/office/officeart/2005/8/layout/list1"/>
    <dgm:cxn modelId="{9AA59B18-3D98-4F88-9670-151BBFF1ADC9}" type="presOf" srcId="{84CCCE2B-F100-474D-A7B7-983144B10D2E}" destId="{04715E09-EF80-4674-A97C-D26413E48003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27FD7B9D-5251-4050-80AE-8562B3B604DB}" type="presOf" srcId="{67CAF2C3-79DF-4238-959E-471585832D28}" destId="{D3D4F3AD-839A-4A50-8FD4-49551A40FE2A}" srcOrd="0" destOrd="0" presId="urn:microsoft.com/office/officeart/2005/8/layout/list1"/>
    <dgm:cxn modelId="{03AA4029-9969-481A-A53A-6120790FBB7C}" type="presOf" srcId="{E75712FA-6174-45EA-9A1E-0F4EC57CBEA4}" destId="{F563FB6C-4EB7-49C4-9ABA-EC3838CEA163}" srcOrd="0" destOrd="0" presId="urn:microsoft.com/office/officeart/2005/8/layout/list1"/>
    <dgm:cxn modelId="{F98FB9FE-EF19-4566-ABC1-FEF8AC30EEB1}" type="presOf" srcId="{E5A5C791-FF19-449D-AE19-3527AA96FDB9}" destId="{94E5FD25-4C88-4E30-918B-EE410BC83B78}" srcOrd="0" destOrd="0" presId="urn:microsoft.com/office/officeart/2005/8/layout/list1"/>
    <dgm:cxn modelId="{CFE8DCEC-0A5A-447A-ABC1-F73F0A6B92F1}" type="presOf" srcId="{E5A5C791-FF19-449D-AE19-3527AA96FDB9}" destId="{FF7CA7EA-E6B7-46A1-BDC6-EDCDFFD37CE4}" srcOrd="1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B7C37551-8EAE-4DDF-88F7-236AFEA875CB}" type="presOf" srcId="{E75712FA-6174-45EA-9A1E-0F4EC57CBEA4}" destId="{15354454-94F3-4CF2-BBAC-CD4C361E9F03}" srcOrd="1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B9D62A3F-8873-4522-B492-E2C8D6C331CE}" type="presParOf" srcId="{EB0BB9B0-B74C-4CA0-913B-9A0EC22385B9}" destId="{6EC7897C-CBB8-4D9B-9D6E-AA87AB8E3634}" srcOrd="0" destOrd="0" presId="urn:microsoft.com/office/officeart/2005/8/layout/list1"/>
    <dgm:cxn modelId="{228C85A4-8940-4BEF-9289-08A88C48CA9D}" type="presParOf" srcId="{6EC7897C-CBB8-4D9B-9D6E-AA87AB8E3634}" destId="{94E5FD25-4C88-4E30-918B-EE410BC83B78}" srcOrd="0" destOrd="0" presId="urn:microsoft.com/office/officeart/2005/8/layout/list1"/>
    <dgm:cxn modelId="{51AFFB91-C18C-4FF0-B964-39A54FD56CF3}" type="presParOf" srcId="{6EC7897C-CBB8-4D9B-9D6E-AA87AB8E3634}" destId="{FF7CA7EA-E6B7-46A1-BDC6-EDCDFFD37CE4}" srcOrd="1" destOrd="0" presId="urn:microsoft.com/office/officeart/2005/8/layout/list1"/>
    <dgm:cxn modelId="{6CD8F5A0-7A4B-42B0-A758-05D615D7ADCD}" type="presParOf" srcId="{EB0BB9B0-B74C-4CA0-913B-9A0EC22385B9}" destId="{2362CD54-A61D-4262-A939-C594F7F6DB16}" srcOrd="1" destOrd="0" presId="urn:microsoft.com/office/officeart/2005/8/layout/list1"/>
    <dgm:cxn modelId="{AE0F48E0-67A6-4A7E-8DFB-CE4FCE40FE40}" type="presParOf" srcId="{EB0BB9B0-B74C-4CA0-913B-9A0EC22385B9}" destId="{D3D4F3AD-839A-4A50-8FD4-49551A40FE2A}" srcOrd="2" destOrd="0" presId="urn:microsoft.com/office/officeart/2005/8/layout/list1"/>
    <dgm:cxn modelId="{21A4C90B-7F55-44F9-80FF-184D0CB2E88D}" type="presParOf" srcId="{EB0BB9B0-B74C-4CA0-913B-9A0EC22385B9}" destId="{9FA4FB7B-00E4-4C4A-BD14-06B3333B804D}" srcOrd="3" destOrd="0" presId="urn:microsoft.com/office/officeart/2005/8/layout/list1"/>
    <dgm:cxn modelId="{0A5E46C0-D6AC-465D-9C09-FDF30105E8F9}" type="presParOf" srcId="{EB0BB9B0-B74C-4CA0-913B-9A0EC22385B9}" destId="{55F53EAB-2354-408E-852E-6150FD2EE6F2}" srcOrd="4" destOrd="0" presId="urn:microsoft.com/office/officeart/2005/8/layout/list1"/>
    <dgm:cxn modelId="{84DD4790-FFB3-4599-B0FE-044742889B54}" type="presParOf" srcId="{55F53EAB-2354-408E-852E-6150FD2EE6F2}" destId="{F563FB6C-4EB7-49C4-9ABA-EC3838CEA163}" srcOrd="0" destOrd="0" presId="urn:microsoft.com/office/officeart/2005/8/layout/list1"/>
    <dgm:cxn modelId="{F69B513D-8189-4D19-8675-E057CDB23C4D}" type="presParOf" srcId="{55F53EAB-2354-408E-852E-6150FD2EE6F2}" destId="{15354454-94F3-4CF2-BBAC-CD4C361E9F03}" srcOrd="1" destOrd="0" presId="urn:microsoft.com/office/officeart/2005/8/layout/list1"/>
    <dgm:cxn modelId="{92B10095-F803-4495-B7D6-69EF92B0F69E}" type="presParOf" srcId="{EB0BB9B0-B74C-4CA0-913B-9A0EC22385B9}" destId="{7552F035-0019-4599-9ECD-BE5310BFB9C2}" srcOrd="5" destOrd="0" presId="urn:microsoft.com/office/officeart/2005/8/layout/list1"/>
    <dgm:cxn modelId="{9C02AF6C-0B7A-4F52-93C2-ADF1FCE4CAF2}" type="presParOf" srcId="{EB0BB9B0-B74C-4CA0-913B-9A0EC22385B9}" destId="{04715E09-EF80-4674-A97C-D26413E480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62,1%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Bacharelado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15,1%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Licenciatura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13,6%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Tecnólogo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70DC6654-59B4-4346-8C90-273C09002238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9,2%</a:t>
          </a:r>
          <a:endParaRPr lang="pt-BR" sz="1600" dirty="0">
            <a:latin typeface="+mn-lt"/>
          </a:endParaRPr>
        </a:p>
      </dgm:t>
    </dgm:pt>
    <dgm:pt modelId="{9BB57F5C-F873-43FE-829C-B8832FB1F275}" type="par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2FA5937E-E6FE-43DF-AA6B-A750F43DF79D}" type="sib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58BB6A0-C3E7-4063-AC65-CBFB568CF3F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B45B970B-843C-44D1-A76E-D8C1C2598B38}" type="par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DD252D15-98AA-4A16-AF99-CB9A9D9926F3}" type="sib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4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A02DA-7CB3-4656-8C5B-62424F697C74}" type="pres">
      <dgm:prSet presAssocID="{376F65A8-D0B4-42FC-9F20-3C065C0D930F}" presName="spaceBetweenRectangles" presStyleCnt="0"/>
      <dgm:spPr/>
    </dgm:pt>
    <dgm:pt modelId="{776D10F5-6D29-483E-ACCA-A2915356A0C9}" type="pres">
      <dgm:prSet presAssocID="{70DC6654-59B4-4346-8C90-273C09002238}" presName="parentLin" presStyleCnt="0"/>
      <dgm:spPr/>
    </dgm:pt>
    <dgm:pt modelId="{324B5845-B24D-4718-899F-15E3255C00C8}" type="pres">
      <dgm:prSet presAssocID="{70DC6654-59B4-4346-8C90-273C09002238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11BC3FBC-3287-4EBE-A247-4A0B550FF252}" type="pres">
      <dgm:prSet presAssocID="{70DC6654-59B4-4346-8C90-273C090022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F7D2A5-C483-40D4-862E-70824D6A2828}" type="pres">
      <dgm:prSet presAssocID="{70DC6654-59B4-4346-8C90-273C09002238}" presName="negativeSpace" presStyleCnt="0"/>
      <dgm:spPr/>
    </dgm:pt>
    <dgm:pt modelId="{2A6F2553-365F-47E2-9E03-E4737EC809FD}" type="pres">
      <dgm:prSet presAssocID="{70DC6654-59B4-4346-8C90-273C0900223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F2B964-F579-470A-A006-C711251517B4}" type="presOf" srcId="{E75712FA-6174-45EA-9A1E-0F4EC57CBEA4}" destId="{15354454-94F3-4CF2-BBAC-CD4C361E9F03}" srcOrd="1" destOrd="0" presId="urn:microsoft.com/office/officeart/2005/8/layout/list1"/>
    <dgm:cxn modelId="{242B480F-C312-4CF9-8CA9-7B94800AEA49}" type="presOf" srcId="{66AF1504-C85B-42F2-A47C-BB4C7CF33D7B}" destId="{B2607BDE-979C-4F77-B51B-91DAEBA755E8}" srcOrd="0" destOrd="0" presId="urn:microsoft.com/office/officeart/2005/8/layout/list1"/>
    <dgm:cxn modelId="{295F18D7-8655-4A88-A6B3-836FB0E98E50}" type="presOf" srcId="{70DC6654-59B4-4346-8C90-273C09002238}" destId="{11BC3FBC-3287-4EBE-A247-4A0B550FF252}" srcOrd="1" destOrd="0" presId="urn:microsoft.com/office/officeart/2005/8/layout/list1"/>
    <dgm:cxn modelId="{65D6F290-AC04-4807-9D4D-042A8713B231}" type="presOf" srcId="{958BB6A0-C3E7-4063-AC65-CBFB568CF3F0}" destId="{2A6F2553-365F-47E2-9E03-E4737EC809FD}" srcOrd="0" destOrd="0" presId="urn:microsoft.com/office/officeart/2005/8/layout/list1"/>
    <dgm:cxn modelId="{3B1BACBB-C77C-437B-A21C-C453390CD201}" type="presOf" srcId="{84CCCE2B-F100-474D-A7B7-983144B10D2E}" destId="{04715E09-EF80-4674-A97C-D26413E48003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43C861E-E3BF-4DBF-91AB-804E3BB01950}" type="presOf" srcId="{E75712FA-6174-45EA-9A1E-0F4EC57CBEA4}" destId="{F563FB6C-4EB7-49C4-9ABA-EC3838CEA163}" srcOrd="0" destOrd="0" presId="urn:microsoft.com/office/officeart/2005/8/layout/list1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E9A6AFD6-1EDB-4BFF-94CF-73C735EB3E44}" type="presOf" srcId="{70DC6654-59B4-4346-8C90-273C09002238}" destId="{324B5845-B24D-4718-899F-15E3255C00C8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2033CA82-BFB2-4195-A0D8-E81731AE092A}" type="presOf" srcId="{E5A5C791-FF19-449D-AE19-3527AA96FDB9}" destId="{94E5FD25-4C88-4E30-918B-EE410BC83B78}" srcOrd="0" destOrd="0" presId="urn:microsoft.com/office/officeart/2005/8/layout/list1"/>
    <dgm:cxn modelId="{4960E8EB-DF47-4740-A6C1-F2D0FEADE578}" srcId="{98C6703C-905E-43CB-AF09-3C1CC93B2114}" destId="{70DC6654-59B4-4346-8C90-273C09002238}" srcOrd="3" destOrd="0" parTransId="{9BB57F5C-F873-43FE-829C-B8832FB1F275}" sibTransId="{2FA5937E-E6FE-43DF-AA6B-A750F43DF79D}"/>
    <dgm:cxn modelId="{B6BE2F19-F009-450B-9AA2-E8C617F0A104}" srcId="{70DC6654-59B4-4346-8C90-273C09002238}" destId="{958BB6A0-C3E7-4063-AC65-CBFB568CF3F0}" srcOrd="0" destOrd="0" parTransId="{B45B970B-843C-44D1-A76E-D8C1C2598B38}" sibTransId="{DD252D15-98AA-4A16-AF99-CB9A9D9926F3}"/>
    <dgm:cxn modelId="{4CD483E3-7A38-4785-88CD-5D02053C931F}" type="presOf" srcId="{E5A5C791-FF19-449D-AE19-3527AA96FDB9}" destId="{FF7CA7EA-E6B7-46A1-BDC6-EDCDFFD37CE4}" srcOrd="1" destOrd="0" presId="urn:microsoft.com/office/officeart/2005/8/layout/list1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6C7C2EA3-7360-469A-881B-A064914582ED}" type="presOf" srcId="{46ADEF15-7996-46BC-8E53-CAE24B1A6330}" destId="{6B636C5B-38BD-4754-B577-8DC449359052}" srcOrd="0" destOrd="0" presId="urn:microsoft.com/office/officeart/2005/8/layout/list1"/>
    <dgm:cxn modelId="{1D1200EF-C6C1-4E57-A2E5-7F979389866C}" type="presOf" srcId="{66AF1504-C85B-42F2-A47C-BB4C7CF33D7B}" destId="{DD4DECA4-2C58-4810-8A56-3AC1AC55C92C}" srcOrd="1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3E1519E8-43C2-490D-BB4C-328ED3B0BB1A}" type="presOf" srcId="{98C6703C-905E-43CB-AF09-3C1CC93B2114}" destId="{EB0BB9B0-B74C-4CA0-913B-9A0EC22385B9}" srcOrd="0" destOrd="0" presId="urn:microsoft.com/office/officeart/2005/8/layout/list1"/>
    <dgm:cxn modelId="{BC83C8C2-79F1-49FB-9F0B-6FADD0A51A4F}" type="presOf" srcId="{67CAF2C3-79DF-4238-959E-471585832D28}" destId="{D3D4F3AD-839A-4A50-8FD4-49551A40FE2A}" srcOrd="0" destOrd="0" presId="urn:microsoft.com/office/officeart/2005/8/layout/list1"/>
    <dgm:cxn modelId="{3BD677C1-D748-48C4-A538-323BA8B119C4}" type="presParOf" srcId="{EB0BB9B0-B74C-4CA0-913B-9A0EC22385B9}" destId="{6EC7897C-CBB8-4D9B-9D6E-AA87AB8E3634}" srcOrd="0" destOrd="0" presId="urn:microsoft.com/office/officeart/2005/8/layout/list1"/>
    <dgm:cxn modelId="{869BC039-A25E-4E60-8FD8-EEC0F5ED3FE6}" type="presParOf" srcId="{6EC7897C-CBB8-4D9B-9D6E-AA87AB8E3634}" destId="{94E5FD25-4C88-4E30-918B-EE410BC83B78}" srcOrd="0" destOrd="0" presId="urn:microsoft.com/office/officeart/2005/8/layout/list1"/>
    <dgm:cxn modelId="{A0D0C862-3735-459C-B4E9-D406B72D92A9}" type="presParOf" srcId="{6EC7897C-CBB8-4D9B-9D6E-AA87AB8E3634}" destId="{FF7CA7EA-E6B7-46A1-BDC6-EDCDFFD37CE4}" srcOrd="1" destOrd="0" presId="urn:microsoft.com/office/officeart/2005/8/layout/list1"/>
    <dgm:cxn modelId="{FB027025-751D-422C-AF93-151FB0589E58}" type="presParOf" srcId="{EB0BB9B0-B74C-4CA0-913B-9A0EC22385B9}" destId="{2362CD54-A61D-4262-A939-C594F7F6DB16}" srcOrd="1" destOrd="0" presId="urn:microsoft.com/office/officeart/2005/8/layout/list1"/>
    <dgm:cxn modelId="{7CB82031-98E9-4899-A9E7-1C9500D9D241}" type="presParOf" srcId="{EB0BB9B0-B74C-4CA0-913B-9A0EC22385B9}" destId="{D3D4F3AD-839A-4A50-8FD4-49551A40FE2A}" srcOrd="2" destOrd="0" presId="urn:microsoft.com/office/officeart/2005/8/layout/list1"/>
    <dgm:cxn modelId="{9AFE19D8-0F46-4B01-B649-A77862AA9CA4}" type="presParOf" srcId="{EB0BB9B0-B74C-4CA0-913B-9A0EC22385B9}" destId="{9FA4FB7B-00E4-4C4A-BD14-06B3333B804D}" srcOrd="3" destOrd="0" presId="urn:microsoft.com/office/officeart/2005/8/layout/list1"/>
    <dgm:cxn modelId="{D06DD6E8-179C-459F-871A-A590919C0B53}" type="presParOf" srcId="{EB0BB9B0-B74C-4CA0-913B-9A0EC22385B9}" destId="{55F53EAB-2354-408E-852E-6150FD2EE6F2}" srcOrd="4" destOrd="0" presId="urn:microsoft.com/office/officeart/2005/8/layout/list1"/>
    <dgm:cxn modelId="{F2573F41-284A-47DD-B398-DE7C9D2460FE}" type="presParOf" srcId="{55F53EAB-2354-408E-852E-6150FD2EE6F2}" destId="{F563FB6C-4EB7-49C4-9ABA-EC3838CEA163}" srcOrd="0" destOrd="0" presId="urn:microsoft.com/office/officeart/2005/8/layout/list1"/>
    <dgm:cxn modelId="{0A1A0BC7-DF8F-475F-B55C-9D52C4E51C96}" type="presParOf" srcId="{55F53EAB-2354-408E-852E-6150FD2EE6F2}" destId="{15354454-94F3-4CF2-BBAC-CD4C361E9F03}" srcOrd="1" destOrd="0" presId="urn:microsoft.com/office/officeart/2005/8/layout/list1"/>
    <dgm:cxn modelId="{2752A7EA-7910-417B-BB1B-4B35250B3D9D}" type="presParOf" srcId="{EB0BB9B0-B74C-4CA0-913B-9A0EC22385B9}" destId="{7552F035-0019-4599-9ECD-BE5310BFB9C2}" srcOrd="5" destOrd="0" presId="urn:microsoft.com/office/officeart/2005/8/layout/list1"/>
    <dgm:cxn modelId="{9CA8966A-399D-41B1-93FA-F1D8BA81715C}" type="presParOf" srcId="{EB0BB9B0-B74C-4CA0-913B-9A0EC22385B9}" destId="{04715E09-EF80-4674-A97C-D26413E48003}" srcOrd="6" destOrd="0" presId="urn:microsoft.com/office/officeart/2005/8/layout/list1"/>
    <dgm:cxn modelId="{D4A98C06-B413-4B80-9498-2A67A104D880}" type="presParOf" srcId="{EB0BB9B0-B74C-4CA0-913B-9A0EC22385B9}" destId="{4B61A333-06F9-483D-A531-64D78398BA98}" srcOrd="7" destOrd="0" presId="urn:microsoft.com/office/officeart/2005/8/layout/list1"/>
    <dgm:cxn modelId="{83D27C1D-BEF9-4817-81F6-B01E87DCDBAA}" type="presParOf" srcId="{EB0BB9B0-B74C-4CA0-913B-9A0EC22385B9}" destId="{EC2CE0C0-313A-40A7-9172-FF2947DFA908}" srcOrd="8" destOrd="0" presId="urn:microsoft.com/office/officeart/2005/8/layout/list1"/>
    <dgm:cxn modelId="{2A3957EE-CB78-4B73-B0DF-8D786B662D62}" type="presParOf" srcId="{EC2CE0C0-313A-40A7-9172-FF2947DFA908}" destId="{B2607BDE-979C-4F77-B51B-91DAEBA755E8}" srcOrd="0" destOrd="0" presId="urn:microsoft.com/office/officeart/2005/8/layout/list1"/>
    <dgm:cxn modelId="{6962875E-C950-486D-8E0A-C151966A4FC3}" type="presParOf" srcId="{EC2CE0C0-313A-40A7-9172-FF2947DFA908}" destId="{DD4DECA4-2C58-4810-8A56-3AC1AC55C92C}" srcOrd="1" destOrd="0" presId="urn:microsoft.com/office/officeart/2005/8/layout/list1"/>
    <dgm:cxn modelId="{E29CAAB3-DA79-4A45-BCDB-F4B25D5EB626}" type="presParOf" srcId="{EB0BB9B0-B74C-4CA0-913B-9A0EC22385B9}" destId="{44275343-F517-4027-BBD3-3DFCD1DF33C7}" srcOrd="9" destOrd="0" presId="urn:microsoft.com/office/officeart/2005/8/layout/list1"/>
    <dgm:cxn modelId="{4D7BBCC9-A11C-44D5-96A4-9749437CAB4E}" type="presParOf" srcId="{EB0BB9B0-B74C-4CA0-913B-9A0EC22385B9}" destId="{6B636C5B-38BD-4754-B577-8DC449359052}" srcOrd="10" destOrd="0" presId="urn:microsoft.com/office/officeart/2005/8/layout/list1"/>
    <dgm:cxn modelId="{88A4C04D-77BC-40BB-B89E-AEA5293F8443}" type="presParOf" srcId="{EB0BB9B0-B74C-4CA0-913B-9A0EC22385B9}" destId="{02DA02DA-7CB3-4656-8C5B-62424F697C74}" srcOrd="11" destOrd="0" presId="urn:microsoft.com/office/officeart/2005/8/layout/list1"/>
    <dgm:cxn modelId="{E8E470E2-64CD-40C0-B7B4-B8745680A8FF}" type="presParOf" srcId="{EB0BB9B0-B74C-4CA0-913B-9A0EC22385B9}" destId="{776D10F5-6D29-483E-ACCA-A2915356A0C9}" srcOrd="12" destOrd="0" presId="urn:microsoft.com/office/officeart/2005/8/layout/list1"/>
    <dgm:cxn modelId="{FACE9880-4DEF-4A04-9F81-6D77F5436887}" type="presParOf" srcId="{776D10F5-6D29-483E-ACCA-A2915356A0C9}" destId="{324B5845-B24D-4718-899F-15E3255C00C8}" srcOrd="0" destOrd="0" presId="urn:microsoft.com/office/officeart/2005/8/layout/list1"/>
    <dgm:cxn modelId="{D7F29686-C5EF-4CE0-8826-D24965A0CB2C}" type="presParOf" srcId="{776D10F5-6D29-483E-ACCA-A2915356A0C9}" destId="{11BC3FBC-3287-4EBE-A247-4A0B550FF252}" srcOrd="1" destOrd="0" presId="urn:microsoft.com/office/officeart/2005/8/layout/list1"/>
    <dgm:cxn modelId="{9D25CCB8-D68A-4E63-A155-BB4EA2929973}" type="presParOf" srcId="{EB0BB9B0-B74C-4CA0-913B-9A0EC22385B9}" destId="{96F7D2A5-C483-40D4-862E-70824D6A2828}" srcOrd="13" destOrd="0" presId="urn:microsoft.com/office/officeart/2005/8/layout/list1"/>
    <dgm:cxn modelId="{61CD4AF0-A73F-4BBB-82C3-FBA5A3C50D8C}" type="presParOf" srcId="{EB0BB9B0-B74C-4CA0-913B-9A0EC22385B9}" destId="{2A6F2553-365F-47E2-9E03-E4737EC809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12,7%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Medicina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11,1%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Direito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10,9%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Engenharia em geral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70DC6654-59B4-4346-8C90-273C09002238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6,6%</a:t>
          </a:r>
          <a:endParaRPr lang="pt-BR" sz="1600" dirty="0">
            <a:latin typeface="+mn-lt"/>
          </a:endParaRPr>
        </a:p>
      </dgm:t>
    </dgm:pt>
    <dgm:pt modelId="{9BB57F5C-F873-43FE-829C-B8832FB1F275}" type="par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2FA5937E-E6FE-43DF-AA6B-A750F43DF79D}" type="sib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58BB6A0-C3E7-4063-AC65-CBFB568CF3F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Administração</a:t>
          </a:r>
          <a:endParaRPr lang="pt-BR" sz="1600" dirty="0">
            <a:latin typeface="+mn-lt"/>
          </a:endParaRPr>
        </a:p>
      </dgm:t>
    </dgm:pt>
    <dgm:pt modelId="{B45B970B-843C-44D1-A76E-D8C1C2598B38}" type="par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DD252D15-98AA-4A16-AF99-CB9A9D9926F3}" type="sib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8CC46D-0723-4E2F-B7BA-3EEEEE94149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4,9%</a:t>
          </a:r>
          <a:endParaRPr lang="pt-BR" sz="1600" dirty="0">
            <a:latin typeface="+mn-lt"/>
          </a:endParaRPr>
        </a:p>
      </dgm:t>
    </dgm:pt>
    <dgm:pt modelId="{1D73E5D9-919C-4765-97B7-E0FC773448C1}" type="parTrans" cxnId="{3FB8FA55-EAC3-4B39-8E88-84386AC97756}">
      <dgm:prSet/>
      <dgm:spPr/>
      <dgm:t>
        <a:bodyPr/>
        <a:lstStyle/>
        <a:p>
          <a:endParaRPr lang="pt-BR"/>
        </a:p>
      </dgm:t>
    </dgm:pt>
    <dgm:pt modelId="{EF6F00D2-50B0-49E4-9031-AC6819F7DD1A}" type="sibTrans" cxnId="{3FB8FA55-EAC3-4B39-8E88-84386AC97756}">
      <dgm:prSet/>
      <dgm:spPr/>
      <dgm:t>
        <a:bodyPr/>
        <a:lstStyle/>
        <a:p>
          <a:endParaRPr lang="pt-BR"/>
        </a:p>
      </dgm:t>
    </dgm:pt>
    <dgm:pt modelId="{EA480436-F31E-49D0-87CD-DBF9E9AA60E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Enfermagem</a:t>
          </a:r>
          <a:endParaRPr lang="pt-BR" sz="1600" dirty="0">
            <a:latin typeface="+mn-lt"/>
          </a:endParaRPr>
        </a:p>
      </dgm:t>
    </dgm:pt>
    <dgm:pt modelId="{8F951220-0CD6-4353-9A42-FB1EE232F297}" type="parTrans" cxnId="{75842048-9290-49F4-81E5-35AE39B30A25}">
      <dgm:prSet/>
      <dgm:spPr/>
      <dgm:t>
        <a:bodyPr/>
        <a:lstStyle/>
        <a:p>
          <a:endParaRPr lang="pt-BR"/>
        </a:p>
      </dgm:t>
    </dgm:pt>
    <dgm:pt modelId="{D548EA15-EE0B-4583-B1F7-D757D02300B2}" type="sibTrans" cxnId="{75842048-9290-49F4-81E5-35AE39B30A25}">
      <dgm:prSet/>
      <dgm:spPr/>
      <dgm:t>
        <a:bodyPr/>
        <a:lstStyle/>
        <a:p>
          <a:endParaRPr lang="pt-BR"/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5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A02DA-7CB3-4656-8C5B-62424F697C74}" type="pres">
      <dgm:prSet presAssocID="{376F65A8-D0B4-42FC-9F20-3C065C0D930F}" presName="spaceBetweenRectangles" presStyleCnt="0"/>
      <dgm:spPr/>
    </dgm:pt>
    <dgm:pt modelId="{776D10F5-6D29-483E-ACCA-A2915356A0C9}" type="pres">
      <dgm:prSet presAssocID="{70DC6654-59B4-4346-8C90-273C09002238}" presName="parentLin" presStyleCnt="0"/>
      <dgm:spPr/>
    </dgm:pt>
    <dgm:pt modelId="{324B5845-B24D-4718-899F-15E3255C00C8}" type="pres">
      <dgm:prSet presAssocID="{70DC6654-59B4-4346-8C90-273C09002238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11BC3FBC-3287-4EBE-A247-4A0B550FF252}" type="pres">
      <dgm:prSet presAssocID="{70DC6654-59B4-4346-8C90-273C0900223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F7D2A5-C483-40D4-862E-70824D6A2828}" type="pres">
      <dgm:prSet presAssocID="{70DC6654-59B4-4346-8C90-273C09002238}" presName="negativeSpace" presStyleCnt="0"/>
      <dgm:spPr/>
    </dgm:pt>
    <dgm:pt modelId="{2A6F2553-365F-47E2-9E03-E4737EC809FD}" type="pres">
      <dgm:prSet presAssocID="{70DC6654-59B4-4346-8C90-273C09002238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F6E0A6-B546-4491-9D2B-4DEC3B4D0682}" type="pres">
      <dgm:prSet presAssocID="{2FA5937E-E6FE-43DF-AA6B-A750F43DF79D}" presName="spaceBetweenRectangles" presStyleCnt="0"/>
      <dgm:spPr/>
    </dgm:pt>
    <dgm:pt modelId="{4AE10BD7-5028-4893-87DC-855E73933172}" type="pres">
      <dgm:prSet presAssocID="{BB8CC46D-0723-4E2F-B7BA-3EEEEE94149E}" presName="parentLin" presStyleCnt="0"/>
      <dgm:spPr/>
    </dgm:pt>
    <dgm:pt modelId="{EFCBD062-026D-43B5-9413-5538074A2D31}" type="pres">
      <dgm:prSet presAssocID="{BB8CC46D-0723-4E2F-B7BA-3EEEEE94149E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31E7E0FE-884E-456D-B3EF-511B35CF8090}" type="pres">
      <dgm:prSet presAssocID="{BB8CC46D-0723-4E2F-B7BA-3EEEEE94149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011939-EFF8-426D-924F-D33D09722D70}" type="pres">
      <dgm:prSet presAssocID="{BB8CC46D-0723-4E2F-B7BA-3EEEEE94149E}" presName="negativeSpace" presStyleCnt="0"/>
      <dgm:spPr/>
    </dgm:pt>
    <dgm:pt modelId="{089B62E2-89DD-4E0D-B00F-93ABEF91FF52}" type="pres">
      <dgm:prSet presAssocID="{BB8CC46D-0723-4E2F-B7BA-3EEEEE94149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7915CC2-5517-4546-A20A-F2847A3220B8}" type="presOf" srcId="{E5A5C791-FF19-449D-AE19-3527AA96FDB9}" destId="{94E5FD25-4C88-4E30-918B-EE410BC83B78}" srcOrd="0" destOrd="0" presId="urn:microsoft.com/office/officeart/2005/8/layout/list1"/>
    <dgm:cxn modelId="{94068BBE-50AF-4313-A8ED-24EA320A91AD}" type="presOf" srcId="{EA480436-F31E-49D0-87CD-DBF9E9AA60EE}" destId="{089B62E2-89DD-4E0D-B00F-93ABEF91FF52}" srcOrd="0" destOrd="0" presId="urn:microsoft.com/office/officeart/2005/8/layout/list1"/>
    <dgm:cxn modelId="{601C36C7-442A-4893-98A0-4ED82181B9B0}" type="presOf" srcId="{E5A5C791-FF19-449D-AE19-3527AA96FDB9}" destId="{FF7CA7EA-E6B7-46A1-BDC6-EDCDFFD37CE4}" srcOrd="1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93FE3323-2FB4-4D24-A229-ED04B726601C}" type="presOf" srcId="{66AF1504-C85B-42F2-A47C-BB4C7CF33D7B}" destId="{DD4DECA4-2C58-4810-8A56-3AC1AC55C92C}" srcOrd="1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A0DB0180-3C9D-478B-BEE9-653D60793F9B}" type="presOf" srcId="{46ADEF15-7996-46BC-8E53-CAE24B1A6330}" destId="{6B636C5B-38BD-4754-B577-8DC449359052}" srcOrd="0" destOrd="0" presId="urn:microsoft.com/office/officeart/2005/8/layout/list1"/>
    <dgm:cxn modelId="{F818057D-9C40-4D8C-9859-3092B4791EDF}" type="presOf" srcId="{BB8CC46D-0723-4E2F-B7BA-3EEEEE94149E}" destId="{31E7E0FE-884E-456D-B3EF-511B35CF8090}" srcOrd="1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6521F3AA-1C7F-4DC7-AFAC-63E7A5C28935}" type="presOf" srcId="{70DC6654-59B4-4346-8C90-273C09002238}" destId="{324B5845-B24D-4718-899F-15E3255C00C8}" srcOrd="0" destOrd="0" presId="urn:microsoft.com/office/officeart/2005/8/layout/list1"/>
    <dgm:cxn modelId="{1FDB5DFF-3411-4361-A390-12D50D9E0C44}" type="presOf" srcId="{67CAF2C3-79DF-4238-959E-471585832D28}" destId="{D3D4F3AD-839A-4A50-8FD4-49551A40FE2A}" srcOrd="0" destOrd="0" presId="urn:microsoft.com/office/officeart/2005/8/layout/list1"/>
    <dgm:cxn modelId="{4960E8EB-DF47-4740-A6C1-F2D0FEADE578}" srcId="{98C6703C-905E-43CB-AF09-3C1CC93B2114}" destId="{70DC6654-59B4-4346-8C90-273C09002238}" srcOrd="3" destOrd="0" parTransId="{9BB57F5C-F873-43FE-829C-B8832FB1F275}" sibTransId="{2FA5937E-E6FE-43DF-AA6B-A750F43DF79D}"/>
    <dgm:cxn modelId="{B6BE2F19-F009-450B-9AA2-E8C617F0A104}" srcId="{70DC6654-59B4-4346-8C90-273C09002238}" destId="{958BB6A0-C3E7-4063-AC65-CBFB568CF3F0}" srcOrd="0" destOrd="0" parTransId="{B45B970B-843C-44D1-A76E-D8C1C2598B38}" sibTransId="{DD252D15-98AA-4A16-AF99-CB9A9D9926F3}"/>
    <dgm:cxn modelId="{75842048-9290-49F4-81E5-35AE39B30A25}" srcId="{BB8CC46D-0723-4E2F-B7BA-3EEEEE94149E}" destId="{EA480436-F31E-49D0-87CD-DBF9E9AA60EE}" srcOrd="0" destOrd="0" parTransId="{8F951220-0CD6-4353-9A42-FB1EE232F297}" sibTransId="{D548EA15-EE0B-4583-B1F7-D757D02300B2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B712C9B-AF20-41EF-A31F-08308F65CA58}" type="presOf" srcId="{958BB6A0-C3E7-4063-AC65-CBFB568CF3F0}" destId="{2A6F2553-365F-47E2-9E03-E4737EC809FD}" srcOrd="0" destOrd="0" presId="urn:microsoft.com/office/officeart/2005/8/layout/list1"/>
    <dgm:cxn modelId="{F69738F3-E4F4-475C-812E-F33D017D2E54}" type="presOf" srcId="{98C6703C-905E-43CB-AF09-3C1CC93B2114}" destId="{EB0BB9B0-B74C-4CA0-913B-9A0EC22385B9}" srcOrd="0" destOrd="0" presId="urn:microsoft.com/office/officeart/2005/8/layout/list1"/>
    <dgm:cxn modelId="{5F884883-9450-4F9D-BF0C-7A1D173FC567}" type="presOf" srcId="{BB8CC46D-0723-4E2F-B7BA-3EEEEE94149E}" destId="{EFCBD062-026D-43B5-9413-5538074A2D31}" srcOrd="0" destOrd="0" presId="urn:microsoft.com/office/officeart/2005/8/layout/list1"/>
    <dgm:cxn modelId="{3FB8FA55-EAC3-4B39-8E88-84386AC97756}" srcId="{98C6703C-905E-43CB-AF09-3C1CC93B2114}" destId="{BB8CC46D-0723-4E2F-B7BA-3EEEEE94149E}" srcOrd="4" destOrd="0" parTransId="{1D73E5D9-919C-4765-97B7-E0FC773448C1}" sibTransId="{EF6F00D2-50B0-49E4-9031-AC6819F7DD1A}"/>
    <dgm:cxn modelId="{E1A729E2-37EC-42AD-9D1B-4004ADABB6B1}" type="presOf" srcId="{E75712FA-6174-45EA-9A1E-0F4EC57CBEA4}" destId="{15354454-94F3-4CF2-BBAC-CD4C361E9F03}" srcOrd="1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8A7D4096-EDE9-414D-B253-57E12DFE5F9E}" type="presOf" srcId="{70DC6654-59B4-4346-8C90-273C09002238}" destId="{11BC3FBC-3287-4EBE-A247-4A0B550FF252}" srcOrd="1" destOrd="0" presId="urn:microsoft.com/office/officeart/2005/8/layout/list1"/>
    <dgm:cxn modelId="{5A3375A8-4ABF-4208-BFB9-EB4F0F06BA8A}" type="presOf" srcId="{66AF1504-C85B-42F2-A47C-BB4C7CF33D7B}" destId="{B2607BDE-979C-4F77-B51B-91DAEBA755E8}" srcOrd="0" destOrd="0" presId="urn:microsoft.com/office/officeart/2005/8/layout/list1"/>
    <dgm:cxn modelId="{45BB1BEB-8B70-49A8-B4D6-7AF9171A7BD1}" type="presOf" srcId="{E75712FA-6174-45EA-9A1E-0F4EC57CBEA4}" destId="{F563FB6C-4EB7-49C4-9ABA-EC3838CEA163}" srcOrd="0" destOrd="0" presId="urn:microsoft.com/office/officeart/2005/8/layout/list1"/>
    <dgm:cxn modelId="{8E5672A1-DA6C-48F0-ACF1-02574655457A}" type="presOf" srcId="{84CCCE2B-F100-474D-A7B7-983144B10D2E}" destId="{04715E09-EF80-4674-A97C-D26413E48003}" srcOrd="0" destOrd="0" presId="urn:microsoft.com/office/officeart/2005/8/layout/list1"/>
    <dgm:cxn modelId="{99726145-14C9-49DF-80B1-79ADE241C113}" type="presParOf" srcId="{EB0BB9B0-B74C-4CA0-913B-9A0EC22385B9}" destId="{6EC7897C-CBB8-4D9B-9D6E-AA87AB8E3634}" srcOrd="0" destOrd="0" presId="urn:microsoft.com/office/officeart/2005/8/layout/list1"/>
    <dgm:cxn modelId="{1A454F30-F8F5-4DB0-97E2-94CD2452EF1E}" type="presParOf" srcId="{6EC7897C-CBB8-4D9B-9D6E-AA87AB8E3634}" destId="{94E5FD25-4C88-4E30-918B-EE410BC83B78}" srcOrd="0" destOrd="0" presId="urn:microsoft.com/office/officeart/2005/8/layout/list1"/>
    <dgm:cxn modelId="{7D910D17-8B5A-4AEF-9E10-72679075A4F2}" type="presParOf" srcId="{6EC7897C-CBB8-4D9B-9D6E-AA87AB8E3634}" destId="{FF7CA7EA-E6B7-46A1-BDC6-EDCDFFD37CE4}" srcOrd="1" destOrd="0" presId="urn:microsoft.com/office/officeart/2005/8/layout/list1"/>
    <dgm:cxn modelId="{7B2BF0C3-8433-4A1D-9751-8B673EED2AE0}" type="presParOf" srcId="{EB0BB9B0-B74C-4CA0-913B-9A0EC22385B9}" destId="{2362CD54-A61D-4262-A939-C594F7F6DB16}" srcOrd="1" destOrd="0" presId="urn:microsoft.com/office/officeart/2005/8/layout/list1"/>
    <dgm:cxn modelId="{69D0686C-901D-4085-B84E-E23EDF414291}" type="presParOf" srcId="{EB0BB9B0-B74C-4CA0-913B-9A0EC22385B9}" destId="{D3D4F3AD-839A-4A50-8FD4-49551A40FE2A}" srcOrd="2" destOrd="0" presId="urn:microsoft.com/office/officeart/2005/8/layout/list1"/>
    <dgm:cxn modelId="{094E4EA3-FF8A-4CDE-8C0A-C1B8AA4CEFD7}" type="presParOf" srcId="{EB0BB9B0-B74C-4CA0-913B-9A0EC22385B9}" destId="{9FA4FB7B-00E4-4C4A-BD14-06B3333B804D}" srcOrd="3" destOrd="0" presId="urn:microsoft.com/office/officeart/2005/8/layout/list1"/>
    <dgm:cxn modelId="{EBA03C2E-8100-49E1-BF97-454A547EB6A6}" type="presParOf" srcId="{EB0BB9B0-B74C-4CA0-913B-9A0EC22385B9}" destId="{55F53EAB-2354-408E-852E-6150FD2EE6F2}" srcOrd="4" destOrd="0" presId="urn:microsoft.com/office/officeart/2005/8/layout/list1"/>
    <dgm:cxn modelId="{EC408CDA-2996-4F85-A8E6-8DEB3EB30CC2}" type="presParOf" srcId="{55F53EAB-2354-408E-852E-6150FD2EE6F2}" destId="{F563FB6C-4EB7-49C4-9ABA-EC3838CEA163}" srcOrd="0" destOrd="0" presId="urn:microsoft.com/office/officeart/2005/8/layout/list1"/>
    <dgm:cxn modelId="{D52337FB-3E9D-44E8-AD00-0B969FD13A52}" type="presParOf" srcId="{55F53EAB-2354-408E-852E-6150FD2EE6F2}" destId="{15354454-94F3-4CF2-BBAC-CD4C361E9F03}" srcOrd="1" destOrd="0" presId="urn:microsoft.com/office/officeart/2005/8/layout/list1"/>
    <dgm:cxn modelId="{06C827AA-6D89-4967-9E05-41A68B043FE8}" type="presParOf" srcId="{EB0BB9B0-B74C-4CA0-913B-9A0EC22385B9}" destId="{7552F035-0019-4599-9ECD-BE5310BFB9C2}" srcOrd="5" destOrd="0" presId="urn:microsoft.com/office/officeart/2005/8/layout/list1"/>
    <dgm:cxn modelId="{B52A0614-95E0-4F2F-ADCA-8ED39E526E3B}" type="presParOf" srcId="{EB0BB9B0-B74C-4CA0-913B-9A0EC22385B9}" destId="{04715E09-EF80-4674-A97C-D26413E48003}" srcOrd="6" destOrd="0" presId="urn:microsoft.com/office/officeart/2005/8/layout/list1"/>
    <dgm:cxn modelId="{C99A4FED-5F72-4BEA-BC5E-9697B66F706F}" type="presParOf" srcId="{EB0BB9B0-B74C-4CA0-913B-9A0EC22385B9}" destId="{4B61A333-06F9-483D-A531-64D78398BA98}" srcOrd="7" destOrd="0" presId="urn:microsoft.com/office/officeart/2005/8/layout/list1"/>
    <dgm:cxn modelId="{90133062-5909-4DEC-B192-16686E7FAF06}" type="presParOf" srcId="{EB0BB9B0-B74C-4CA0-913B-9A0EC22385B9}" destId="{EC2CE0C0-313A-40A7-9172-FF2947DFA908}" srcOrd="8" destOrd="0" presId="urn:microsoft.com/office/officeart/2005/8/layout/list1"/>
    <dgm:cxn modelId="{660A7765-A4B3-4CD1-B33A-7BD6BDF44EFE}" type="presParOf" srcId="{EC2CE0C0-313A-40A7-9172-FF2947DFA908}" destId="{B2607BDE-979C-4F77-B51B-91DAEBA755E8}" srcOrd="0" destOrd="0" presId="urn:microsoft.com/office/officeart/2005/8/layout/list1"/>
    <dgm:cxn modelId="{C47D7607-8261-4E4D-A2DD-5003F1DFF429}" type="presParOf" srcId="{EC2CE0C0-313A-40A7-9172-FF2947DFA908}" destId="{DD4DECA4-2C58-4810-8A56-3AC1AC55C92C}" srcOrd="1" destOrd="0" presId="urn:microsoft.com/office/officeart/2005/8/layout/list1"/>
    <dgm:cxn modelId="{4929EDD1-A735-49EA-8A28-DE5D5615D090}" type="presParOf" srcId="{EB0BB9B0-B74C-4CA0-913B-9A0EC22385B9}" destId="{44275343-F517-4027-BBD3-3DFCD1DF33C7}" srcOrd="9" destOrd="0" presId="urn:microsoft.com/office/officeart/2005/8/layout/list1"/>
    <dgm:cxn modelId="{873E80DD-FEFB-4036-A809-DDAD4A90E478}" type="presParOf" srcId="{EB0BB9B0-B74C-4CA0-913B-9A0EC22385B9}" destId="{6B636C5B-38BD-4754-B577-8DC449359052}" srcOrd="10" destOrd="0" presId="urn:microsoft.com/office/officeart/2005/8/layout/list1"/>
    <dgm:cxn modelId="{A0C363F5-B605-4894-B8F1-9B5EA2568A85}" type="presParOf" srcId="{EB0BB9B0-B74C-4CA0-913B-9A0EC22385B9}" destId="{02DA02DA-7CB3-4656-8C5B-62424F697C74}" srcOrd="11" destOrd="0" presId="urn:microsoft.com/office/officeart/2005/8/layout/list1"/>
    <dgm:cxn modelId="{4625675B-A16D-40AA-96A7-58E271FCCEB0}" type="presParOf" srcId="{EB0BB9B0-B74C-4CA0-913B-9A0EC22385B9}" destId="{776D10F5-6D29-483E-ACCA-A2915356A0C9}" srcOrd="12" destOrd="0" presId="urn:microsoft.com/office/officeart/2005/8/layout/list1"/>
    <dgm:cxn modelId="{287DD4DE-56CB-4A86-87D3-1022A83FCF5D}" type="presParOf" srcId="{776D10F5-6D29-483E-ACCA-A2915356A0C9}" destId="{324B5845-B24D-4718-899F-15E3255C00C8}" srcOrd="0" destOrd="0" presId="urn:microsoft.com/office/officeart/2005/8/layout/list1"/>
    <dgm:cxn modelId="{34904ECB-27F4-43B2-AC71-1A3790F812A1}" type="presParOf" srcId="{776D10F5-6D29-483E-ACCA-A2915356A0C9}" destId="{11BC3FBC-3287-4EBE-A247-4A0B550FF252}" srcOrd="1" destOrd="0" presId="urn:microsoft.com/office/officeart/2005/8/layout/list1"/>
    <dgm:cxn modelId="{A1622FA4-8FB6-4937-8BCE-A5099D280AC0}" type="presParOf" srcId="{EB0BB9B0-B74C-4CA0-913B-9A0EC22385B9}" destId="{96F7D2A5-C483-40D4-862E-70824D6A2828}" srcOrd="13" destOrd="0" presId="urn:microsoft.com/office/officeart/2005/8/layout/list1"/>
    <dgm:cxn modelId="{DA953AF3-45A9-45CC-8DEC-6831C11F5412}" type="presParOf" srcId="{EB0BB9B0-B74C-4CA0-913B-9A0EC22385B9}" destId="{2A6F2553-365F-47E2-9E03-E4737EC809FD}" srcOrd="14" destOrd="0" presId="urn:microsoft.com/office/officeart/2005/8/layout/list1"/>
    <dgm:cxn modelId="{0AE6DB79-746E-4FD0-B8F4-4251832D44CC}" type="presParOf" srcId="{EB0BB9B0-B74C-4CA0-913B-9A0EC22385B9}" destId="{FDF6E0A6-B546-4491-9D2B-4DEC3B4D0682}" srcOrd="15" destOrd="0" presId="urn:microsoft.com/office/officeart/2005/8/layout/list1"/>
    <dgm:cxn modelId="{158EADE6-9DF6-4936-8299-24B5C9E01EDA}" type="presParOf" srcId="{EB0BB9B0-B74C-4CA0-913B-9A0EC22385B9}" destId="{4AE10BD7-5028-4893-87DC-855E73933172}" srcOrd="16" destOrd="0" presId="urn:microsoft.com/office/officeart/2005/8/layout/list1"/>
    <dgm:cxn modelId="{A4571E8B-E796-435E-A0A7-EE565B316DDA}" type="presParOf" srcId="{4AE10BD7-5028-4893-87DC-855E73933172}" destId="{EFCBD062-026D-43B5-9413-5538074A2D31}" srcOrd="0" destOrd="0" presId="urn:microsoft.com/office/officeart/2005/8/layout/list1"/>
    <dgm:cxn modelId="{3375E034-CD56-4FFE-9C5B-2FB14E7E63BE}" type="presParOf" srcId="{4AE10BD7-5028-4893-87DC-855E73933172}" destId="{31E7E0FE-884E-456D-B3EF-511B35CF8090}" srcOrd="1" destOrd="0" presId="urn:microsoft.com/office/officeart/2005/8/layout/list1"/>
    <dgm:cxn modelId="{4873C0BA-1FFF-424C-9B19-ACAC683E3365}" type="presParOf" srcId="{EB0BB9B0-B74C-4CA0-913B-9A0EC22385B9}" destId="{18011939-EFF8-426D-924F-D33D09722D70}" srcOrd="17" destOrd="0" presId="urn:microsoft.com/office/officeart/2005/8/layout/list1"/>
    <dgm:cxn modelId="{F91EEA01-E27D-43F8-BA69-FF73EE9948B8}" type="presParOf" srcId="{EB0BB9B0-B74C-4CA0-913B-9A0EC22385B9}" destId="{089B62E2-89DD-4E0D-B00F-93ABEF91FF5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98162F7A-31C6-4178-BD0C-AD13DCE7B11D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4,2%</a:t>
          </a:r>
          <a:endParaRPr lang="pt-BR" sz="1600" dirty="0">
            <a:latin typeface="+mn-lt"/>
          </a:endParaRPr>
        </a:p>
      </dgm:t>
    </dgm:pt>
    <dgm:pt modelId="{68357C50-D357-4D25-B992-8CE01C8074B0}" type="parTrans" cxnId="{9AB7959A-C2F4-43B0-89F9-35AF8CD04207}">
      <dgm:prSet/>
      <dgm:spPr/>
      <dgm:t>
        <a:bodyPr/>
        <a:lstStyle/>
        <a:p>
          <a:endParaRPr lang="pt-BR"/>
        </a:p>
      </dgm:t>
    </dgm:pt>
    <dgm:pt modelId="{86099E05-FABA-43BB-8053-8C5923A4F7B2}" type="sibTrans" cxnId="{9AB7959A-C2F4-43B0-89F9-35AF8CD04207}">
      <dgm:prSet/>
      <dgm:spPr/>
      <dgm:t>
        <a:bodyPr/>
        <a:lstStyle/>
        <a:p>
          <a:endParaRPr lang="pt-BR"/>
        </a:p>
      </dgm:t>
    </dgm:pt>
    <dgm:pt modelId="{958CED47-8757-4782-ADF7-C9C8E091A8BC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3,1%</a:t>
          </a:r>
          <a:endParaRPr lang="pt-BR" sz="1600" dirty="0">
            <a:latin typeface="+mn-lt"/>
          </a:endParaRPr>
        </a:p>
      </dgm:t>
    </dgm:pt>
    <dgm:pt modelId="{752A4CF1-A394-4C0E-B677-4A1C3782CF57}" type="parTrans" cxnId="{EBCD6023-EBEC-4ECA-9E7E-1C83260ED4CE}">
      <dgm:prSet/>
      <dgm:spPr/>
      <dgm:t>
        <a:bodyPr/>
        <a:lstStyle/>
        <a:p>
          <a:endParaRPr lang="pt-BR"/>
        </a:p>
      </dgm:t>
    </dgm:pt>
    <dgm:pt modelId="{821AA833-19FB-419C-84B6-085C1F067E7E}" type="sibTrans" cxnId="{EBCD6023-EBEC-4ECA-9E7E-1C83260ED4CE}">
      <dgm:prSet/>
      <dgm:spPr/>
      <dgm:t>
        <a:bodyPr/>
        <a:lstStyle/>
        <a:p>
          <a:endParaRPr lang="pt-BR"/>
        </a:p>
      </dgm:t>
    </dgm:pt>
    <dgm:pt modelId="{578B8422-E84B-47B6-AF8C-3543DA171531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Psicologia</a:t>
          </a:r>
          <a:endParaRPr lang="pt-BR" sz="1600" dirty="0">
            <a:latin typeface="+mn-lt"/>
          </a:endParaRPr>
        </a:p>
      </dgm:t>
    </dgm:pt>
    <dgm:pt modelId="{3A6B5593-07A0-4327-A10E-B94806B7E96E}" type="parTrans" cxnId="{4F13B048-092A-434B-973C-69B9A425B03C}">
      <dgm:prSet/>
      <dgm:spPr/>
      <dgm:t>
        <a:bodyPr/>
        <a:lstStyle/>
        <a:p>
          <a:endParaRPr lang="pt-BR"/>
        </a:p>
      </dgm:t>
    </dgm:pt>
    <dgm:pt modelId="{CB945616-8826-4790-A5BC-D9757C29F4A3}" type="sibTrans" cxnId="{4F13B048-092A-434B-973C-69B9A425B03C}">
      <dgm:prSet/>
      <dgm:spPr/>
      <dgm:t>
        <a:bodyPr/>
        <a:lstStyle/>
        <a:p>
          <a:endParaRPr lang="pt-BR"/>
        </a:p>
      </dgm:t>
    </dgm:pt>
    <dgm:pt modelId="{9962CAD7-2E47-4D75-9E41-8AEC2A56B67D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Educação física</a:t>
          </a:r>
          <a:endParaRPr lang="pt-BR" sz="1600" dirty="0">
            <a:latin typeface="+mn-lt"/>
          </a:endParaRPr>
        </a:p>
      </dgm:t>
    </dgm:pt>
    <dgm:pt modelId="{C0772922-B84B-4DDA-82D4-B7D3F83D7D39}" type="parTrans" cxnId="{AA0FA56E-2AF1-4782-8618-BB7E6242DC77}">
      <dgm:prSet/>
      <dgm:spPr/>
      <dgm:t>
        <a:bodyPr/>
        <a:lstStyle/>
        <a:p>
          <a:endParaRPr lang="pt-BR"/>
        </a:p>
      </dgm:t>
    </dgm:pt>
    <dgm:pt modelId="{29BC94FB-3EA6-4AA4-ADB7-2BCFD7F21197}" type="sibTrans" cxnId="{AA0FA56E-2AF1-4782-8618-BB7E6242DC77}">
      <dgm:prSet/>
      <dgm:spPr/>
      <dgm:t>
        <a:bodyPr/>
        <a:lstStyle/>
        <a:p>
          <a:endParaRPr lang="pt-BR"/>
        </a:p>
      </dgm:t>
    </dgm:pt>
    <dgm:pt modelId="{4C3A4BBE-E6E8-4891-9900-D22AD1131607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Nutrição</a:t>
          </a:r>
          <a:endParaRPr lang="pt-BR" sz="1600" dirty="0">
            <a:latin typeface="+mn-lt"/>
          </a:endParaRPr>
        </a:p>
      </dgm:t>
    </dgm:pt>
    <dgm:pt modelId="{71C86E91-634C-44A0-81C0-BD16A23517D7}" type="parTrans" cxnId="{23CF6C33-A413-461B-BC4F-05FB6CCED676}">
      <dgm:prSet/>
      <dgm:spPr/>
      <dgm:t>
        <a:bodyPr/>
        <a:lstStyle/>
        <a:p>
          <a:endParaRPr lang="pt-BR"/>
        </a:p>
      </dgm:t>
    </dgm:pt>
    <dgm:pt modelId="{7D8DB3F0-6412-42E0-8001-3D5F31016CDC}" type="sibTrans" cxnId="{23CF6C33-A413-461B-BC4F-05FB6CCED676}">
      <dgm:prSet/>
      <dgm:spPr/>
      <dgm:t>
        <a:bodyPr/>
        <a:lstStyle/>
        <a:p>
          <a:endParaRPr lang="pt-BR"/>
        </a:p>
      </dgm:t>
    </dgm:pt>
    <dgm:pt modelId="{3E5CFDE1-43BD-4DC1-A84C-C163CF71EDC7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2,1%</a:t>
          </a:r>
          <a:endParaRPr lang="pt-BR" sz="1600" dirty="0">
            <a:latin typeface="+mn-lt"/>
          </a:endParaRPr>
        </a:p>
      </dgm:t>
    </dgm:pt>
    <dgm:pt modelId="{54B18A1F-A240-488F-B05F-13299F3AF90A}" type="parTrans" cxnId="{CE96F27D-EC6A-43EE-9610-478B1E24EC76}">
      <dgm:prSet/>
      <dgm:spPr/>
      <dgm:t>
        <a:bodyPr/>
        <a:lstStyle/>
        <a:p>
          <a:endParaRPr lang="pt-BR"/>
        </a:p>
      </dgm:t>
    </dgm:pt>
    <dgm:pt modelId="{EC0C5C1D-12E2-4106-846B-A54043E3A357}" type="sibTrans" cxnId="{CE96F27D-EC6A-43EE-9610-478B1E24EC76}">
      <dgm:prSet/>
      <dgm:spPr/>
      <dgm:t>
        <a:bodyPr/>
        <a:lstStyle/>
        <a:p>
          <a:endParaRPr lang="pt-BR"/>
        </a:p>
      </dgm:t>
    </dgm:pt>
    <dgm:pt modelId="{F97CF1C9-E672-4953-9111-19FAB44DCECA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2,0%</a:t>
          </a:r>
          <a:endParaRPr lang="pt-BR" sz="1600" dirty="0">
            <a:latin typeface="+mn-lt"/>
          </a:endParaRPr>
        </a:p>
      </dgm:t>
    </dgm:pt>
    <dgm:pt modelId="{74AB7CA0-CE92-4A77-9660-E29C3C9041F2}" type="parTrans" cxnId="{E800C956-5B74-42AE-B2A1-6E99B3E60832}">
      <dgm:prSet/>
      <dgm:spPr/>
      <dgm:t>
        <a:bodyPr/>
        <a:lstStyle/>
        <a:p>
          <a:endParaRPr lang="pt-BR"/>
        </a:p>
      </dgm:t>
    </dgm:pt>
    <dgm:pt modelId="{6E792719-D47E-4730-A03E-9C8ED80CD8B2}" type="sibTrans" cxnId="{E800C956-5B74-42AE-B2A1-6E99B3E60832}">
      <dgm:prSet/>
      <dgm:spPr/>
      <dgm:t>
        <a:bodyPr/>
        <a:lstStyle/>
        <a:p>
          <a:endParaRPr lang="pt-BR"/>
        </a:p>
      </dgm:t>
    </dgm:pt>
    <dgm:pt modelId="{1EE357D0-2300-4702-B580-72AF33390635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Medicina veterinária</a:t>
          </a:r>
          <a:endParaRPr lang="pt-BR" sz="1600" dirty="0">
            <a:latin typeface="+mn-lt"/>
          </a:endParaRPr>
        </a:p>
      </dgm:t>
    </dgm:pt>
    <dgm:pt modelId="{B328DCB2-9E0D-4F65-B569-39E16261EC64}" type="parTrans" cxnId="{84FBB75D-3AD5-4DE4-B365-D16A9FBDF949}">
      <dgm:prSet/>
      <dgm:spPr/>
      <dgm:t>
        <a:bodyPr/>
        <a:lstStyle/>
        <a:p>
          <a:endParaRPr lang="pt-BR"/>
        </a:p>
      </dgm:t>
    </dgm:pt>
    <dgm:pt modelId="{53726430-803D-4424-971D-B5FAE4E182C3}" type="sibTrans" cxnId="{84FBB75D-3AD5-4DE4-B365-D16A9FBDF949}">
      <dgm:prSet/>
      <dgm:spPr/>
      <dgm:t>
        <a:bodyPr/>
        <a:lstStyle/>
        <a:p>
          <a:endParaRPr lang="pt-BR"/>
        </a:p>
      </dgm:t>
    </dgm:pt>
    <dgm:pt modelId="{D1FA95AA-3A3E-42D7-8962-04A1B5B22F53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2,0%</a:t>
          </a:r>
          <a:endParaRPr lang="pt-BR" sz="1600" dirty="0">
            <a:latin typeface="+mn-lt"/>
          </a:endParaRPr>
        </a:p>
      </dgm:t>
    </dgm:pt>
    <dgm:pt modelId="{F702D582-FCA2-4FA7-81F6-DC608ABC9650}" type="parTrans" cxnId="{3EDCBDCD-FFE7-4B2D-A6FB-769F55A279E1}">
      <dgm:prSet/>
      <dgm:spPr/>
      <dgm:t>
        <a:bodyPr/>
        <a:lstStyle/>
        <a:p>
          <a:endParaRPr lang="pt-BR"/>
        </a:p>
      </dgm:t>
    </dgm:pt>
    <dgm:pt modelId="{A5349293-DD11-4F9A-BFAB-4BA54D8EFC21}" type="sibTrans" cxnId="{3EDCBDCD-FFE7-4B2D-A6FB-769F55A279E1}">
      <dgm:prSet/>
      <dgm:spPr/>
      <dgm:t>
        <a:bodyPr/>
        <a:lstStyle/>
        <a:p>
          <a:endParaRPr lang="pt-BR"/>
        </a:p>
      </dgm:t>
    </dgm:pt>
    <dgm:pt modelId="{AFADBD52-FB3A-4D7A-82B2-0E98D3036186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spc="-50" baseline="0" dirty="0" smtClean="0">
              <a:latin typeface="+mn-lt"/>
            </a:rPr>
            <a:t>Publicidade e propaganda</a:t>
          </a:r>
          <a:endParaRPr lang="pt-BR" sz="1600" spc="-50" baseline="0" dirty="0">
            <a:latin typeface="+mn-lt"/>
          </a:endParaRPr>
        </a:p>
      </dgm:t>
    </dgm:pt>
    <dgm:pt modelId="{20ADDD5E-BE97-4FF9-A4B1-F0B17E203162}" type="parTrans" cxnId="{6F1A4771-AA56-4D7F-9371-4FB62E21C16F}">
      <dgm:prSet/>
      <dgm:spPr/>
      <dgm:t>
        <a:bodyPr/>
        <a:lstStyle/>
        <a:p>
          <a:endParaRPr lang="pt-BR"/>
        </a:p>
      </dgm:t>
    </dgm:pt>
    <dgm:pt modelId="{657A2CDA-5AE0-4CF8-BA73-CFC685E2EAE2}" type="sibTrans" cxnId="{6F1A4771-AA56-4D7F-9371-4FB62E21C16F}">
      <dgm:prSet/>
      <dgm:spPr/>
      <dgm:t>
        <a:bodyPr/>
        <a:lstStyle/>
        <a:p>
          <a:endParaRPr lang="pt-BR"/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265880-55EE-4712-9E51-E21FCF8034F5}" type="pres">
      <dgm:prSet presAssocID="{98162F7A-31C6-4178-BD0C-AD13DCE7B11D}" presName="parentLin" presStyleCnt="0"/>
      <dgm:spPr/>
    </dgm:pt>
    <dgm:pt modelId="{3B90E81F-F8C9-4B96-91A6-F7FDF2E267E2}" type="pres">
      <dgm:prSet presAssocID="{98162F7A-31C6-4178-BD0C-AD13DCE7B11D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1F2B63BC-A446-4765-AF4D-EA6AC0ADC18B}" type="pres">
      <dgm:prSet presAssocID="{98162F7A-31C6-4178-BD0C-AD13DCE7B11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879AD3-4874-4B68-84D5-B3003B2CBFE0}" type="pres">
      <dgm:prSet presAssocID="{98162F7A-31C6-4178-BD0C-AD13DCE7B11D}" presName="negativeSpace" presStyleCnt="0"/>
      <dgm:spPr/>
    </dgm:pt>
    <dgm:pt modelId="{A2462F58-D86B-42B7-9A65-99613A346F55}" type="pres">
      <dgm:prSet presAssocID="{98162F7A-31C6-4178-BD0C-AD13DCE7B11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6D8642-87AB-4E6E-A521-95686D31B547}" type="pres">
      <dgm:prSet presAssocID="{86099E05-FABA-43BB-8053-8C5923A4F7B2}" presName="spaceBetweenRectangles" presStyleCnt="0"/>
      <dgm:spPr/>
    </dgm:pt>
    <dgm:pt modelId="{84BB08B8-585A-489F-B654-8E577B23546A}" type="pres">
      <dgm:prSet presAssocID="{958CED47-8757-4782-ADF7-C9C8E091A8BC}" presName="parentLin" presStyleCnt="0"/>
      <dgm:spPr/>
    </dgm:pt>
    <dgm:pt modelId="{9F285E48-919D-4C50-B737-620058EA00EA}" type="pres">
      <dgm:prSet presAssocID="{958CED47-8757-4782-ADF7-C9C8E091A8BC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D1C390D2-5AAC-4236-BA0F-99F2C05DDDD7}" type="pres">
      <dgm:prSet presAssocID="{958CED47-8757-4782-ADF7-C9C8E091A8B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D97203-BF41-4476-B715-7AAE475D78A9}" type="pres">
      <dgm:prSet presAssocID="{958CED47-8757-4782-ADF7-C9C8E091A8BC}" presName="negativeSpace" presStyleCnt="0"/>
      <dgm:spPr/>
    </dgm:pt>
    <dgm:pt modelId="{E79C1CCA-6A32-4999-B5C6-57C59F308046}" type="pres">
      <dgm:prSet presAssocID="{958CED47-8757-4782-ADF7-C9C8E091A8B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6E98D2-41A2-4DCE-B537-39797E4BA096}" type="pres">
      <dgm:prSet presAssocID="{821AA833-19FB-419C-84B6-085C1F067E7E}" presName="spaceBetweenRectangles" presStyleCnt="0"/>
      <dgm:spPr/>
    </dgm:pt>
    <dgm:pt modelId="{498C9ECE-545E-4553-A160-9A9E0F284A27}" type="pres">
      <dgm:prSet presAssocID="{3E5CFDE1-43BD-4DC1-A84C-C163CF71EDC7}" presName="parentLin" presStyleCnt="0"/>
      <dgm:spPr/>
    </dgm:pt>
    <dgm:pt modelId="{F89A6F2E-F08A-4288-93C1-55AADB0BCB9A}" type="pres">
      <dgm:prSet presAssocID="{3E5CFDE1-43BD-4DC1-A84C-C163CF71EDC7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D2D8BFF0-A8B6-4892-9A60-D5242F9E795F}" type="pres">
      <dgm:prSet presAssocID="{3E5CFDE1-43BD-4DC1-A84C-C163CF71ED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A10806-EA4B-487E-B823-F9AF5AF8A346}" type="pres">
      <dgm:prSet presAssocID="{3E5CFDE1-43BD-4DC1-A84C-C163CF71EDC7}" presName="negativeSpace" presStyleCnt="0"/>
      <dgm:spPr/>
    </dgm:pt>
    <dgm:pt modelId="{EF578D9E-5D79-447D-A08F-36793DE131EB}" type="pres">
      <dgm:prSet presAssocID="{3E5CFDE1-43BD-4DC1-A84C-C163CF71EDC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7DDFB8-70DB-4A2E-B40B-625F189C9860}" type="pres">
      <dgm:prSet presAssocID="{EC0C5C1D-12E2-4106-846B-A54043E3A357}" presName="spaceBetweenRectangles" presStyleCnt="0"/>
      <dgm:spPr/>
    </dgm:pt>
    <dgm:pt modelId="{18F76366-E57A-420A-BECC-F3EAE6D1B1A8}" type="pres">
      <dgm:prSet presAssocID="{F97CF1C9-E672-4953-9111-19FAB44DCECA}" presName="parentLin" presStyleCnt="0"/>
      <dgm:spPr/>
    </dgm:pt>
    <dgm:pt modelId="{C6916AD7-1821-4CAB-A220-105E716EBFE6}" type="pres">
      <dgm:prSet presAssocID="{F97CF1C9-E672-4953-9111-19FAB44DCECA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83B4CE54-068C-4758-B5D4-87F80712F31B}" type="pres">
      <dgm:prSet presAssocID="{F97CF1C9-E672-4953-9111-19FAB44DCEC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CCEBA8-FB38-49A6-80BB-AC5387336C56}" type="pres">
      <dgm:prSet presAssocID="{F97CF1C9-E672-4953-9111-19FAB44DCECA}" presName="negativeSpace" presStyleCnt="0"/>
      <dgm:spPr/>
    </dgm:pt>
    <dgm:pt modelId="{5FEE37FA-E11B-4390-A321-3AF9611E7FC7}" type="pres">
      <dgm:prSet presAssocID="{F97CF1C9-E672-4953-9111-19FAB44DCEC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126F1F-430B-4700-82E6-9F67880A3368}" type="pres">
      <dgm:prSet presAssocID="{6E792719-D47E-4730-A03E-9C8ED80CD8B2}" presName="spaceBetweenRectangles" presStyleCnt="0"/>
      <dgm:spPr/>
    </dgm:pt>
    <dgm:pt modelId="{4998C6A6-B5A7-4EBF-9B48-691B4329F1FB}" type="pres">
      <dgm:prSet presAssocID="{D1FA95AA-3A3E-42D7-8962-04A1B5B22F53}" presName="parentLin" presStyleCnt="0"/>
      <dgm:spPr/>
    </dgm:pt>
    <dgm:pt modelId="{EFE18904-7BAF-4761-8BB8-80F7EC0B0DF4}" type="pres">
      <dgm:prSet presAssocID="{D1FA95AA-3A3E-42D7-8962-04A1B5B22F53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B61D7365-8FD6-4D18-B420-007B89A5111C}" type="pres">
      <dgm:prSet presAssocID="{D1FA95AA-3A3E-42D7-8962-04A1B5B22F5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3EEE9B-8D21-4CA8-B8AA-9FA1C92B4715}" type="pres">
      <dgm:prSet presAssocID="{D1FA95AA-3A3E-42D7-8962-04A1B5B22F53}" presName="negativeSpace" presStyleCnt="0"/>
      <dgm:spPr/>
    </dgm:pt>
    <dgm:pt modelId="{6457746B-3AB4-4DD9-AF9E-B002724356B0}" type="pres">
      <dgm:prSet presAssocID="{D1FA95AA-3A3E-42D7-8962-04A1B5B22F5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0C3CCB-9A20-4344-B83C-4CCC55E16B4B}" type="presOf" srcId="{3E5CFDE1-43BD-4DC1-A84C-C163CF71EDC7}" destId="{F89A6F2E-F08A-4288-93C1-55AADB0BCB9A}" srcOrd="0" destOrd="0" presId="urn:microsoft.com/office/officeart/2005/8/layout/list1"/>
    <dgm:cxn modelId="{9CB6B25B-005C-40CB-9DE8-E5976F68B4B5}" type="presOf" srcId="{9962CAD7-2E47-4D75-9E41-8AEC2A56B67D}" destId="{E79C1CCA-6A32-4999-B5C6-57C59F308046}" srcOrd="0" destOrd="0" presId="urn:microsoft.com/office/officeart/2005/8/layout/list1"/>
    <dgm:cxn modelId="{EBCD6023-EBEC-4ECA-9E7E-1C83260ED4CE}" srcId="{98C6703C-905E-43CB-AF09-3C1CC93B2114}" destId="{958CED47-8757-4782-ADF7-C9C8E091A8BC}" srcOrd="1" destOrd="0" parTransId="{752A4CF1-A394-4C0E-B677-4A1C3782CF57}" sibTransId="{821AA833-19FB-419C-84B6-085C1F067E7E}"/>
    <dgm:cxn modelId="{B47B55B6-C473-434E-AFB0-2124141AA61B}" type="presOf" srcId="{1EE357D0-2300-4702-B580-72AF33390635}" destId="{5FEE37FA-E11B-4390-A321-3AF9611E7FC7}" srcOrd="0" destOrd="0" presId="urn:microsoft.com/office/officeart/2005/8/layout/list1"/>
    <dgm:cxn modelId="{1559E195-1C4A-4CDC-BDD9-D83B87D81D68}" type="presOf" srcId="{958CED47-8757-4782-ADF7-C9C8E091A8BC}" destId="{D1C390D2-5AAC-4236-BA0F-99F2C05DDDD7}" srcOrd="1" destOrd="0" presId="urn:microsoft.com/office/officeart/2005/8/layout/list1"/>
    <dgm:cxn modelId="{DB25AC2F-25AE-4CED-BA92-46D7ED77B316}" type="presOf" srcId="{958CED47-8757-4782-ADF7-C9C8E091A8BC}" destId="{9F285E48-919D-4C50-B737-620058EA00EA}" srcOrd="0" destOrd="0" presId="urn:microsoft.com/office/officeart/2005/8/layout/list1"/>
    <dgm:cxn modelId="{3EDCBDCD-FFE7-4B2D-A6FB-769F55A279E1}" srcId="{98C6703C-905E-43CB-AF09-3C1CC93B2114}" destId="{D1FA95AA-3A3E-42D7-8962-04A1B5B22F53}" srcOrd="4" destOrd="0" parTransId="{F702D582-FCA2-4FA7-81F6-DC608ABC9650}" sibTransId="{A5349293-DD11-4F9A-BFAB-4BA54D8EFC21}"/>
    <dgm:cxn modelId="{6BC83372-0B45-40B1-8ED6-A2F68249EDD4}" type="presOf" srcId="{578B8422-E84B-47B6-AF8C-3543DA171531}" destId="{A2462F58-D86B-42B7-9A65-99613A346F55}" srcOrd="0" destOrd="0" presId="urn:microsoft.com/office/officeart/2005/8/layout/list1"/>
    <dgm:cxn modelId="{6F1A4771-AA56-4D7F-9371-4FB62E21C16F}" srcId="{D1FA95AA-3A3E-42D7-8962-04A1B5B22F53}" destId="{AFADBD52-FB3A-4D7A-82B2-0E98D3036186}" srcOrd="0" destOrd="0" parTransId="{20ADDD5E-BE97-4FF9-A4B1-F0B17E203162}" sibTransId="{657A2CDA-5AE0-4CF8-BA73-CFC685E2EAE2}"/>
    <dgm:cxn modelId="{003267CD-EF95-4165-92B2-1185CF81A7F3}" type="presOf" srcId="{D1FA95AA-3A3E-42D7-8962-04A1B5B22F53}" destId="{EFE18904-7BAF-4761-8BB8-80F7EC0B0DF4}" srcOrd="0" destOrd="0" presId="urn:microsoft.com/office/officeart/2005/8/layout/list1"/>
    <dgm:cxn modelId="{E800C956-5B74-42AE-B2A1-6E99B3E60832}" srcId="{98C6703C-905E-43CB-AF09-3C1CC93B2114}" destId="{F97CF1C9-E672-4953-9111-19FAB44DCECA}" srcOrd="3" destOrd="0" parTransId="{74AB7CA0-CE92-4A77-9660-E29C3C9041F2}" sibTransId="{6E792719-D47E-4730-A03E-9C8ED80CD8B2}"/>
    <dgm:cxn modelId="{23CF6C33-A413-461B-BC4F-05FB6CCED676}" srcId="{3E5CFDE1-43BD-4DC1-A84C-C163CF71EDC7}" destId="{4C3A4BBE-E6E8-4891-9900-D22AD1131607}" srcOrd="0" destOrd="0" parTransId="{71C86E91-634C-44A0-81C0-BD16A23517D7}" sibTransId="{7D8DB3F0-6412-42E0-8001-3D5F31016CDC}"/>
    <dgm:cxn modelId="{6712CAE9-FEF8-4917-A7F6-05C0D053BD29}" type="presOf" srcId="{3E5CFDE1-43BD-4DC1-A84C-C163CF71EDC7}" destId="{D2D8BFF0-A8B6-4892-9A60-D5242F9E795F}" srcOrd="1" destOrd="0" presId="urn:microsoft.com/office/officeart/2005/8/layout/list1"/>
    <dgm:cxn modelId="{E8076EDB-CE70-4205-83B9-195EC4408D48}" type="presOf" srcId="{98C6703C-905E-43CB-AF09-3C1CC93B2114}" destId="{EB0BB9B0-B74C-4CA0-913B-9A0EC22385B9}" srcOrd="0" destOrd="0" presId="urn:microsoft.com/office/officeart/2005/8/layout/list1"/>
    <dgm:cxn modelId="{4CD6070C-D454-46C3-B9F8-1592B3D1F38F}" type="presOf" srcId="{F97CF1C9-E672-4953-9111-19FAB44DCECA}" destId="{C6916AD7-1821-4CAB-A220-105E716EBFE6}" srcOrd="0" destOrd="0" presId="urn:microsoft.com/office/officeart/2005/8/layout/list1"/>
    <dgm:cxn modelId="{57BA65F6-323F-46A0-9786-D840CF96A257}" type="presOf" srcId="{F97CF1C9-E672-4953-9111-19FAB44DCECA}" destId="{83B4CE54-068C-4758-B5D4-87F80712F31B}" srcOrd="1" destOrd="0" presId="urn:microsoft.com/office/officeart/2005/8/layout/list1"/>
    <dgm:cxn modelId="{84FBB75D-3AD5-4DE4-B365-D16A9FBDF949}" srcId="{F97CF1C9-E672-4953-9111-19FAB44DCECA}" destId="{1EE357D0-2300-4702-B580-72AF33390635}" srcOrd="0" destOrd="0" parTransId="{B328DCB2-9E0D-4F65-B569-39E16261EC64}" sibTransId="{53726430-803D-4424-971D-B5FAE4E182C3}"/>
    <dgm:cxn modelId="{FDC307FC-7C1C-472C-BFC6-48473B181BD9}" type="presOf" srcId="{AFADBD52-FB3A-4D7A-82B2-0E98D3036186}" destId="{6457746B-3AB4-4DD9-AF9E-B002724356B0}" srcOrd="0" destOrd="0" presId="urn:microsoft.com/office/officeart/2005/8/layout/list1"/>
    <dgm:cxn modelId="{31D6E662-F77C-4791-BF3E-740F01A0771C}" type="presOf" srcId="{98162F7A-31C6-4178-BD0C-AD13DCE7B11D}" destId="{1F2B63BC-A446-4765-AF4D-EA6AC0ADC18B}" srcOrd="1" destOrd="0" presId="urn:microsoft.com/office/officeart/2005/8/layout/list1"/>
    <dgm:cxn modelId="{8C9C0699-E05E-49A2-8C4B-D881AE52522C}" type="presOf" srcId="{98162F7A-31C6-4178-BD0C-AD13DCE7B11D}" destId="{3B90E81F-F8C9-4B96-91A6-F7FDF2E267E2}" srcOrd="0" destOrd="0" presId="urn:microsoft.com/office/officeart/2005/8/layout/list1"/>
    <dgm:cxn modelId="{9AB7959A-C2F4-43B0-89F9-35AF8CD04207}" srcId="{98C6703C-905E-43CB-AF09-3C1CC93B2114}" destId="{98162F7A-31C6-4178-BD0C-AD13DCE7B11D}" srcOrd="0" destOrd="0" parTransId="{68357C50-D357-4D25-B992-8CE01C8074B0}" sibTransId="{86099E05-FABA-43BB-8053-8C5923A4F7B2}"/>
    <dgm:cxn modelId="{4F13B048-092A-434B-973C-69B9A425B03C}" srcId="{98162F7A-31C6-4178-BD0C-AD13DCE7B11D}" destId="{578B8422-E84B-47B6-AF8C-3543DA171531}" srcOrd="0" destOrd="0" parTransId="{3A6B5593-07A0-4327-A10E-B94806B7E96E}" sibTransId="{CB945616-8826-4790-A5BC-D9757C29F4A3}"/>
    <dgm:cxn modelId="{CE96F27D-EC6A-43EE-9610-478B1E24EC76}" srcId="{98C6703C-905E-43CB-AF09-3C1CC93B2114}" destId="{3E5CFDE1-43BD-4DC1-A84C-C163CF71EDC7}" srcOrd="2" destOrd="0" parTransId="{54B18A1F-A240-488F-B05F-13299F3AF90A}" sibTransId="{EC0C5C1D-12E2-4106-846B-A54043E3A357}"/>
    <dgm:cxn modelId="{BEF8654E-A10F-476D-90C7-A2C94627C605}" type="presOf" srcId="{4C3A4BBE-E6E8-4891-9900-D22AD1131607}" destId="{EF578D9E-5D79-447D-A08F-36793DE131EB}" srcOrd="0" destOrd="0" presId="urn:microsoft.com/office/officeart/2005/8/layout/list1"/>
    <dgm:cxn modelId="{9763AF67-7977-4371-BA63-86C906D446F4}" type="presOf" srcId="{D1FA95AA-3A3E-42D7-8962-04A1B5B22F53}" destId="{B61D7365-8FD6-4D18-B420-007B89A5111C}" srcOrd="1" destOrd="0" presId="urn:microsoft.com/office/officeart/2005/8/layout/list1"/>
    <dgm:cxn modelId="{AA0FA56E-2AF1-4782-8618-BB7E6242DC77}" srcId="{958CED47-8757-4782-ADF7-C9C8E091A8BC}" destId="{9962CAD7-2E47-4D75-9E41-8AEC2A56B67D}" srcOrd="0" destOrd="0" parTransId="{C0772922-B84B-4DDA-82D4-B7D3F83D7D39}" sibTransId="{29BC94FB-3EA6-4AA4-ADB7-2BCFD7F21197}"/>
    <dgm:cxn modelId="{DF7BE6C9-93D8-48D2-91E9-FC73C71FE287}" type="presParOf" srcId="{EB0BB9B0-B74C-4CA0-913B-9A0EC22385B9}" destId="{9A265880-55EE-4712-9E51-E21FCF8034F5}" srcOrd="0" destOrd="0" presId="urn:microsoft.com/office/officeart/2005/8/layout/list1"/>
    <dgm:cxn modelId="{F4BD88D0-702B-446D-9AA2-1F93A6B149EF}" type="presParOf" srcId="{9A265880-55EE-4712-9E51-E21FCF8034F5}" destId="{3B90E81F-F8C9-4B96-91A6-F7FDF2E267E2}" srcOrd="0" destOrd="0" presId="urn:microsoft.com/office/officeart/2005/8/layout/list1"/>
    <dgm:cxn modelId="{C02412DA-4B80-41EE-95C0-3BD6001ACFA1}" type="presParOf" srcId="{9A265880-55EE-4712-9E51-E21FCF8034F5}" destId="{1F2B63BC-A446-4765-AF4D-EA6AC0ADC18B}" srcOrd="1" destOrd="0" presId="urn:microsoft.com/office/officeart/2005/8/layout/list1"/>
    <dgm:cxn modelId="{989A91EF-D90B-4B9F-96AC-F45B054EB54B}" type="presParOf" srcId="{EB0BB9B0-B74C-4CA0-913B-9A0EC22385B9}" destId="{AC879AD3-4874-4B68-84D5-B3003B2CBFE0}" srcOrd="1" destOrd="0" presId="urn:microsoft.com/office/officeart/2005/8/layout/list1"/>
    <dgm:cxn modelId="{091096C5-71A7-4AA1-B5AC-A6187CA85233}" type="presParOf" srcId="{EB0BB9B0-B74C-4CA0-913B-9A0EC22385B9}" destId="{A2462F58-D86B-42B7-9A65-99613A346F55}" srcOrd="2" destOrd="0" presId="urn:microsoft.com/office/officeart/2005/8/layout/list1"/>
    <dgm:cxn modelId="{F60E94EF-56EB-4222-97FF-F915B05C8310}" type="presParOf" srcId="{EB0BB9B0-B74C-4CA0-913B-9A0EC22385B9}" destId="{806D8642-87AB-4E6E-A521-95686D31B547}" srcOrd="3" destOrd="0" presId="urn:microsoft.com/office/officeart/2005/8/layout/list1"/>
    <dgm:cxn modelId="{3129F40E-8F98-445E-BAA5-589DA714E6E1}" type="presParOf" srcId="{EB0BB9B0-B74C-4CA0-913B-9A0EC22385B9}" destId="{84BB08B8-585A-489F-B654-8E577B23546A}" srcOrd="4" destOrd="0" presId="urn:microsoft.com/office/officeart/2005/8/layout/list1"/>
    <dgm:cxn modelId="{D5B47CAC-2999-4F5A-B815-A37A653A8B51}" type="presParOf" srcId="{84BB08B8-585A-489F-B654-8E577B23546A}" destId="{9F285E48-919D-4C50-B737-620058EA00EA}" srcOrd="0" destOrd="0" presId="urn:microsoft.com/office/officeart/2005/8/layout/list1"/>
    <dgm:cxn modelId="{82F537CA-097D-4C8C-A528-2D500006B6ED}" type="presParOf" srcId="{84BB08B8-585A-489F-B654-8E577B23546A}" destId="{D1C390D2-5AAC-4236-BA0F-99F2C05DDDD7}" srcOrd="1" destOrd="0" presId="urn:microsoft.com/office/officeart/2005/8/layout/list1"/>
    <dgm:cxn modelId="{DC88EAEE-3528-4E67-B5FD-975A5A6AB634}" type="presParOf" srcId="{EB0BB9B0-B74C-4CA0-913B-9A0EC22385B9}" destId="{1ED97203-BF41-4476-B715-7AAE475D78A9}" srcOrd="5" destOrd="0" presId="urn:microsoft.com/office/officeart/2005/8/layout/list1"/>
    <dgm:cxn modelId="{13A3B518-0D89-4A5A-99AA-7339502416C3}" type="presParOf" srcId="{EB0BB9B0-B74C-4CA0-913B-9A0EC22385B9}" destId="{E79C1CCA-6A32-4999-B5C6-57C59F308046}" srcOrd="6" destOrd="0" presId="urn:microsoft.com/office/officeart/2005/8/layout/list1"/>
    <dgm:cxn modelId="{ED178C25-20ED-4E5A-A41F-A6166AC12DF6}" type="presParOf" srcId="{EB0BB9B0-B74C-4CA0-913B-9A0EC22385B9}" destId="{8B6E98D2-41A2-4DCE-B537-39797E4BA096}" srcOrd="7" destOrd="0" presId="urn:microsoft.com/office/officeart/2005/8/layout/list1"/>
    <dgm:cxn modelId="{05B24DBE-F42C-4AEE-B522-D5740137CE99}" type="presParOf" srcId="{EB0BB9B0-B74C-4CA0-913B-9A0EC22385B9}" destId="{498C9ECE-545E-4553-A160-9A9E0F284A27}" srcOrd="8" destOrd="0" presId="urn:microsoft.com/office/officeart/2005/8/layout/list1"/>
    <dgm:cxn modelId="{1E0D4568-4B21-4DC1-A208-E31560A8BA0E}" type="presParOf" srcId="{498C9ECE-545E-4553-A160-9A9E0F284A27}" destId="{F89A6F2E-F08A-4288-93C1-55AADB0BCB9A}" srcOrd="0" destOrd="0" presId="urn:microsoft.com/office/officeart/2005/8/layout/list1"/>
    <dgm:cxn modelId="{F9CCDD07-3A98-4A0F-BEC7-F791663DECA7}" type="presParOf" srcId="{498C9ECE-545E-4553-A160-9A9E0F284A27}" destId="{D2D8BFF0-A8B6-4892-9A60-D5242F9E795F}" srcOrd="1" destOrd="0" presId="urn:microsoft.com/office/officeart/2005/8/layout/list1"/>
    <dgm:cxn modelId="{CF794FEF-F8B8-41A7-8C7A-4E9A40A736C0}" type="presParOf" srcId="{EB0BB9B0-B74C-4CA0-913B-9A0EC22385B9}" destId="{DFA10806-EA4B-487E-B823-F9AF5AF8A346}" srcOrd="9" destOrd="0" presId="urn:microsoft.com/office/officeart/2005/8/layout/list1"/>
    <dgm:cxn modelId="{3C22EDB4-8B07-462F-AF95-777725B4DE2F}" type="presParOf" srcId="{EB0BB9B0-B74C-4CA0-913B-9A0EC22385B9}" destId="{EF578D9E-5D79-447D-A08F-36793DE131EB}" srcOrd="10" destOrd="0" presId="urn:microsoft.com/office/officeart/2005/8/layout/list1"/>
    <dgm:cxn modelId="{E5DF81D1-671D-4C2C-8719-F594F66C5F89}" type="presParOf" srcId="{EB0BB9B0-B74C-4CA0-913B-9A0EC22385B9}" destId="{777DDFB8-70DB-4A2E-B40B-625F189C9860}" srcOrd="11" destOrd="0" presId="urn:microsoft.com/office/officeart/2005/8/layout/list1"/>
    <dgm:cxn modelId="{2D3BE7E5-CC57-4ED3-A819-7F1A9A4CE5F2}" type="presParOf" srcId="{EB0BB9B0-B74C-4CA0-913B-9A0EC22385B9}" destId="{18F76366-E57A-420A-BECC-F3EAE6D1B1A8}" srcOrd="12" destOrd="0" presId="urn:microsoft.com/office/officeart/2005/8/layout/list1"/>
    <dgm:cxn modelId="{152059C3-17F5-4C7A-9CDB-A617C3B7B897}" type="presParOf" srcId="{18F76366-E57A-420A-BECC-F3EAE6D1B1A8}" destId="{C6916AD7-1821-4CAB-A220-105E716EBFE6}" srcOrd="0" destOrd="0" presId="urn:microsoft.com/office/officeart/2005/8/layout/list1"/>
    <dgm:cxn modelId="{9BAB8BF7-B256-4B84-8060-027BF088E2E2}" type="presParOf" srcId="{18F76366-E57A-420A-BECC-F3EAE6D1B1A8}" destId="{83B4CE54-068C-4758-B5D4-87F80712F31B}" srcOrd="1" destOrd="0" presId="urn:microsoft.com/office/officeart/2005/8/layout/list1"/>
    <dgm:cxn modelId="{56D4E3AC-3F1E-478E-A1A6-E5191C894CF4}" type="presParOf" srcId="{EB0BB9B0-B74C-4CA0-913B-9A0EC22385B9}" destId="{DDCCEBA8-FB38-49A6-80BB-AC5387336C56}" srcOrd="13" destOrd="0" presId="urn:microsoft.com/office/officeart/2005/8/layout/list1"/>
    <dgm:cxn modelId="{E5209C3D-635C-4B0C-AA83-8070718BBCD7}" type="presParOf" srcId="{EB0BB9B0-B74C-4CA0-913B-9A0EC22385B9}" destId="{5FEE37FA-E11B-4390-A321-3AF9611E7FC7}" srcOrd="14" destOrd="0" presId="urn:microsoft.com/office/officeart/2005/8/layout/list1"/>
    <dgm:cxn modelId="{1D6525EE-B863-46AB-A5B1-41B1C6405621}" type="presParOf" srcId="{EB0BB9B0-B74C-4CA0-913B-9A0EC22385B9}" destId="{5A126F1F-430B-4700-82E6-9F67880A3368}" srcOrd="15" destOrd="0" presId="urn:microsoft.com/office/officeart/2005/8/layout/list1"/>
    <dgm:cxn modelId="{BB76C094-3D28-4FB5-9E34-1544F93D15C1}" type="presParOf" srcId="{EB0BB9B0-B74C-4CA0-913B-9A0EC22385B9}" destId="{4998C6A6-B5A7-4EBF-9B48-691B4329F1FB}" srcOrd="16" destOrd="0" presId="urn:microsoft.com/office/officeart/2005/8/layout/list1"/>
    <dgm:cxn modelId="{29778975-9126-4A8D-B1BF-B22B33B43E96}" type="presParOf" srcId="{4998C6A6-B5A7-4EBF-9B48-691B4329F1FB}" destId="{EFE18904-7BAF-4761-8BB8-80F7EC0B0DF4}" srcOrd="0" destOrd="0" presId="urn:microsoft.com/office/officeart/2005/8/layout/list1"/>
    <dgm:cxn modelId="{8B764983-3ACF-4A07-8B46-B39D532C8D36}" type="presParOf" srcId="{4998C6A6-B5A7-4EBF-9B48-691B4329F1FB}" destId="{B61D7365-8FD6-4D18-B420-007B89A5111C}" srcOrd="1" destOrd="0" presId="urn:microsoft.com/office/officeart/2005/8/layout/list1"/>
    <dgm:cxn modelId="{BFBC7CED-52B8-408B-A7FF-E30537480626}" type="presParOf" srcId="{EB0BB9B0-B74C-4CA0-913B-9A0EC22385B9}" destId="{DC3EEE9B-8D21-4CA8-B8AA-9FA1C92B4715}" srcOrd="17" destOrd="0" presId="urn:microsoft.com/office/officeart/2005/8/layout/list1"/>
    <dgm:cxn modelId="{86BF382E-7838-415F-94E2-A7EB5895296F}" type="presParOf" srcId="{EB0BB9B0-B74C-4CA0-913B-9A0EC22385B9}" destId="{6457746B-3AB4-4DD9-AF9E-B002724356B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B8CC46D-0723-4E2F-B7BA-3EEEEE94149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1,8%</a:t>
          </a:r>
          <a:endParaRPr lang="pt-BR" sz="1600" dirty="0">
            <a:latin typeface="+mn-lt"/>
          </a:endParaRPr>
        </a:p>
      </dgm:t>
    </dgm:pt>
    <dgm:pt modelId="{1D73E5D9-919C-4765-97B7-E0FC773448C1}" type="parTrans" cxnId="{3FB8FA55-EAC3-4B39-8E88-84386AC97756}">
      <dgm:prSet/>
      <dgm:spPr/>
      <dgm:t>
        <a:bodyPr/>
        <a:lstStyle/>
        <a:p>
          <a:endParaRPr lang="pt-BR"/>
        </a:p>
      </dgm:t>
    </dgm:pt>
    <dgm:pt modelId="{EF6F00D2-50B0-49E4-9031-AC6819F7DD1A}" type="sibTrans" cxnId="{3FB8FA55-EAC3-4B39-8E88-84386AC97756}">
      <dgm:prSet/>
      <dgm:spPr/>
      <dgm:t>
        <a:bodyPr/>
        <a:lstStyle/>
        <a:p>
          <a:endParaRPr lang="pt-BR"/>
        </a:p>
      </dgm:t>
    </dgm:pt>
    <dgm:pt modelId="{958CED47-8757-4782-ADF7-C9C8E091A8BC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1,7%</a:t>
          </a:r>
          <a:endParaRPr lang="pt-BR" sz="1600" dirty="0">
            <a:latin typeface="+mn-lt"/>
          </a:endParaRPr>
        </a:p>
      </dgm:t>
    </dgm:pt>
    <dgm:pt modelId="{752A4CF1-A394-4C0E-B677-4A1C3782CF57}" type="parTrans" cxnId="{EBCD6023-EBEC-4ECA-9E7E-1C83260ED4CE}">
      <dgm:prSet/>
      <dgm:spPr/>
      <dgm:t>
        <a:bodyPr/>
        <a:lstStyle/>
        <a:p>
          <a:endParaRPr lang="pt-BR"/>
        </a:p>
      </dgm:t>
    </dgm:pt>
    <dgm:pt modelId="{821AA833-19FB-419C-84B6-085C1F067E7E}" type="sibTrans" cxnId="{EBCD6023-EBEC-4ECA-9E7E-1C83260ED4CE}">
      <dgm:prSet/>
      <dgm:spPr/>
      <dgm:t>
        <a:bodyPr/>
        <a:lstStyle/>
        <a:p>
          <a:endParaRPr lang="pt-BR"/>
        </a:p>
      </dgm:t>
    </dgm:pt>
    <dgm:pt modelId="{578B8422-E84B-47B6-AF8C-3543DA171531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spc="-50" baseline="0" dirty="0" smtClean="0">
              <a:latin typeface="+mn-lt"/>
            </a:rPr>
            <a:t>Relações internacionais</a:t>
          </a:r>
          <a:endParaRPr lang="pt-BR" sz="1600" spc="-50" baseline="0" dirty="0">
            <a:latin typeface="+mn-lt"/>
          </a:endParaRPr>
        </a:p>
      </dgm:t>
    </dgm:pt>
    <dgm:pt modelId="{3A6B5593-07A0-4327-A10E-B94806B7E96E}" type="parTrans" cxnId="{4F13B048-092A-434B-973C-69B9A425B03C}">
      <dgm:prSet/>
      <dgm:spPr/>
      <dgm:t>
        <a:bodyPr/>
        <a:lstStyle/>
        <a:p>
          <a:endParaRPr lang="pt-BR"/>
        </a:p>
      </dgm:t>
    </dgm:pt>
    <dgm:pt modelId="{CB945616-8826-4790-A5BC-D9757C29F4A3}" type="sibTrans" cxnId="{4F13B048-092A-434B-973C-69B9A425B03C}">
      <dgm:prSet/>
      <dgm:spPr/>
      <dgm:t>
        <a:bodyPr/>
        <a:lstStyle/>
        <a:p>
          <a:endParaRPr lang="pt-BR"/>
        </a:p>
      </dgm:t>
    </dgm:pt>
    <dgm:pt modelId="{9962CAD7-2E47-4D75-9E41-8AEC2A56B67D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Fisioterapia</a:t>
          </a:r>
          <a:endParaRPr lang="pt-BR" sz="1600" dirty="0">
            <a:latin typeface="+mn-lt"/>
          </a:endParaRPr>
        </a:p>
      </dgm:t>
    </dgm:pt>
    <dgm:pt modelId="{C0772922-B84B-4DDA-82D4-B7D3F83D7D39}" type="parTrans" cxnId="{AA0FA56E-2AF1-4782-8618-BB7E6242DC77}">
      <dgm:prSet/>
      <dgm:spPr/>
      <dgm:t>
        <a:bodyPr/>
        <a:lstStyle/>
        <a:p>
          <a:endParaRPr lang="pt-BR"/>
        </a:p>
      </dgm:t>
    </dgm:pt>
    <dgm:pt modelId="{29BC94FB-3EA6-4AA4-ADB7-2BCFD7F21197}" type="sibTrans" cxnId="{AA0FA56E-2AF1-4782-8618-BB7E6242DC77}">
      <dgm:prSet/>
      <dgm:spPr/>
      <dgm:t>
        <a:bodyPr/>
        <a:lstStyle/>
        <a:p>
          <a:endParaRPr lang="pt-BR"/>
        </a:p>
      </dgm:t>
    </dgm:pt>
    <dgm:pt modelId="{4C3A4BBE-E6E8-4891-9900-D22AD1131607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Ciências contábeis</a:t>
          </a:r>
          <a:endParaRPr lang="pt-BR" sz="1600" dirty="0">
            <a:latin typeface="+mn-lt"/>
          </a:endParaRPr>
        </a:p>
      </dgm:t>
    </dgm:pt>
    <dgm:pt modelId="{71C86E91-634C-44A0-81C0-BD16A23517D7}" type="parTrans" cxnId="{23CF6C33-A413-461B-BC4F-05FB6CCED676}">
      <dgm:prSet/>
      <dgm:spPr/>
      <dgm:t>
        <a:bodyPr/>
        <a:lstStyle/>
        <a:p>
          <a:endParaRPr lang="pt-BR"/>
        </a:p>
      </dgm:t>
    </dgm:pt>
    <dgm:pt modelId="{7D8DB3F0-6412-42E0-8001-3D5F31016CDC}" type="sibTrans" cxnId="{23CF6C33-A413-461B-BC4F-05FB6CCED676}">
      <dgm:prSet/>
      <dgm:spPr/>
      <dgm:t>
        <a:bodyPr/>
        <a:lstStyle/>
        <a:p>
          <a:endParaRPr lang="pt-BR"/>
        </a:p>
      </dgm:t>
    </dgm:pt>
    <dgm:pt modelId="{3E5CFDE1-43BD-4DC1-A84C-C163CF71EDC7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1,4%</a:t>
          </a:r>
          <a:endParaRPr lang="pt-BR" sz="1600" dirty="0">
            <a:latin typeface="+mn-lt"/>
          </a:endParaRPr>
        </a:p>
      </dgm:t>
    </dgm:pt>
    <dgm:pt modelId="{54B18A1F-A240-488F-B05F-13299F3AF90A}" type="parTrans" cxnId="{CE96F27D-EC6A-43EE-9610-478B1E24EC76}">
      <dgm:prSet/>
      <dgm:spPr/>
      <dgm:t>
        <a:bodyPr/>
        <a:lstStyle/>
        <a:p>
          <a:endParaRPr lang="pt-BR"/>
        </a:p>
      </dgm:t>
    </dgm:pt>
    <dgm:pt modelId="{EC0C5C1D-12E2-4106-846B-A54043E3A357}" type="sibTrans" cxnId="{CE96F27D-EC6A-43EE-9610-478B1E24EC76}">
      <dgm:prSet/>
      <dgm:spPr/>
      <dgm:t>
        <a:bodyPr/>
        <a:lstStyle/>
        <a:p>
          <a:endParaRPr lang="pt-BR"/>
        </a:p>
      </dgm:t>
    </dgm:pt>
    <dgm:pt modelId="{F97CF1C9-E672-4953-9111-19FAB44DCECA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1,4%</a:t>
          </a:r>
          <a:endParaRPr lang="pt-BR" sz="1600" dirty="0">
            <a:latin typeface="+mn-lt"/>
          </a:endParaRPr>
        </a:p>
      </dgm:t>
    </dgm:pt>
    <dgm:pt modelId="{74AB7CA0-CE92-4A77-9660-E29C3C9041F2}" type="parTrans" cxnId="{E800C956-5B74-42AE-B2A1-6E99B3E60832}">
      <dgm:prSet/>
      <dgm:spPr/>
      <dgm:t>
        <a:bodyPr/>
        <a:lstStyle/>
        <a:p>
          <a:endParaRPr lang="pt-BR"/>
        </a:p>
      </dgm:t>
    </dgm:pt>
    <dgm:pt modelId="{6E792719-D47E-4730-A03E-9C8ED80CD8B2}" type="sibTrans" cxnId="{E800C956-5B74-42AE-B2A1-6E99B3E60832}">
      <dgm:prSet/>
      <dgm:spPr/>
      <dgm:t>
        <a:bodyPr/>
        <a:lstStyle/>
        <a:p>
          <a:endParaRPr lang="pt-BR"/>
        </a:p>
      </dgm:t>
    </dgm:pt>
    <dgm:pt modelId="{1EE357D0-2300-4702-B580-72AF33390635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Jornalismo</a:t>
          </a:r>
          <a:endParaRPr lang="pt-BR" sz="1600" dirty="0">
            <a:latin typeface="+mn-lt"/>
          </a:endParaRPr>
        </a:p>
      </dgm:t>
    </dgm:pt>
    <dgm:pt modelId="{B328DCB2-9E0D-4F65-B569-39E16261EC64}" type="parTrans" cxnId="{84FBB75D-3AD5-4DE4-B365-D16A9FBDF949}">
      <dgm:prSet/>
      <dgm:spPr/>
      <dgm:t>
        <a:bodyPr/>
        <a:lstStyle/>
        <a:p>
          <a:endParaRPr lang="pt-BR"/>
        </a:p>
      </dgm:t>
    </dgm:pt>
    <dgm:pt modelId="{53726430-803D-4424-971D-B5FAE4E182C3}" type="sibTrans" cxnId="{84FBB75D-3AD5-4DE4-B365-D16A9FBDF949}">
      <dgm:prSet/>
      <dgm:spPr/>
      <dgm:t>
        <a:bodyPr/>
        <a:lstStyle/>
        <a:p>
          <a:endParaRPr lang="pt-BR"/>
        </a:p>
      </dgm:t>
    </dgm:pt>
    <dgm:pt modelId="{9096100C-4112-480C-838C-A139F727B32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1,3%</a:t>
          </a:r>
          <a:endParaRPr lang="pt-BR" sz="1600" dirty="0">
            <a:latin typeface="+mn-lt"/>
          </a:endParaRPr>
        </a:p>
      </dgm:t>
    </dgm:pt>
    <dgm:pt modelId="{21376388-70CF-49DE-9E38-92F11288EC47}" type="parTrans" cxnId="{1E49586A-E9F6-46D5-8E68-8D30EC033AA2}">
      <dgm:prSet/>
      <dgm:spPr/>
      <dgm:t>
        <a:bodyPr/>
        <a:lstStyle/>
        <a:p>
          <a:endParaRPr lang="pt-BR"/>
        </a:p>
      </dgm:t>
    </dgm:pt>
    <dgm:pt modelId="{CB7DB0ED-8320-430E-BAA5-57C772CCF25B}" type="sibTrans" cxnId="{1E49586A-E9F6-46D5-8E68-8D30EC033AA2}">
      <dgm:prSet/>
      <dgm:spPr/>
      <dgm:t>
        <a:bodyPr/>
        <a:lstStyle/>
        <a:p>
          <a:endParaRPr lang="pt-BR"/>
        </a:p>
      </dgm:t>
    </dgm:pt>
    <dgm:pt modelId="{030AEAAE-E458-429B-AB4F-BD49C7B3DEFB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spc="-50" baseline="0" dirty="0" smtClean="0">
              <a:latin typeface="+mn-lt"/>
            </a:rPr>
            <a:t>Sistema de Informação</a:t>
          </a:r>
          <a:endParaRPr lang="pt-BR" sz="1600" spc="-50" baseline="0" dirty="0">
            <a:latin typeface="+mn-lt"/>
          </a:endParaRPr>
        </a:p>
      </dgm:t>
    </dgm:pt>
    <dgm:pt modelId="{74A2B008-FE7F-4097-945C-BDD2ACC7AC5E}" type="parTrans" cxnId="{34560EAB-51CE-4E5E-BF06-2BE16FB16DE7}">
      <dgm:prSet/>
      <dgm:spPr/>
      <dgm:t>
        <a:bodyPr/>
        <a:lstStyle/>
        <a:p>
          <a:endParaRPr lang="pt-BR"/>
        </a:p>
      </dgm:t>
    </dgm:pt>
    <dgm:pt modelId="{C8D59970-D22E-495A-8DB3-0FDFEAC557D2}" type="sibTrans" cxnId="{34560EAB-51CE-4E5E-BF06-2BE16FB16DE7}">
      <dgm:prSet/>
      <dgm:spPr/>
      <dgm:t>
        <a:bodyPr/>
        <a:lstStyle/>
        <a:p>
          <a:endParaRPr lang="pt-BR"/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AE10BD7-5028-4893-87DC-855E73933172}" type="pres">
      <dgm:prSet presAssocID="{BB8CC46D-0723-4E2F-B7BA-3EEEEE94149E}" presName="parentLin" presStyleCnt="0"/>
      <dgm:spPr/>
    </dgm:pt>
    <dgm:pt modelId="{EFCBD062-026D-43B5-9413-5538074A2D31}" type="pres">
      <dgm:prSet presAssocID="{BB8CC46D-0723-4E2F-B7BA-3EEEEE94149E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31E7E0FE-884E-456D-B3EF-511B35CF8090}" type="pres">
      <dgm:prSet presAssocID="{BB8CC46D-0723-4E2F-B7BA-3EEEEE94149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011939-EFF8-426D-924F-D33D09722D70}" type="pres">
      <dgm:prSet presAssocID="{BB8CC46D-0723-4E2F-B7BA-3EEEEE94149E}" presName="negativeSpace" presStyleCnt="0"/>
      <dgm:spPr/>
    </dgm:pt>
    <dgm:pt modelId="{089B62E2-89DD-4E0D-B00F-93ABEF91FF52}" type="pres">
      <dgm:prSet presAssocID="{BB8CC46D-0723-4E2F-B7BA-3EEEEE94149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C2E8F0-7DE4-4EEE-885D-4ACE29F4B47D}" type="pres">
      <dgm:prSet presAssocID="{EF6F00D2-50B0-49E4-9031-AC6819F7DD1A}" presName="spaceBetweenRectangles" presStyleCnt="0"/>
      <dgm:spPr/>
    </dgm:pt>
    <dgm:pt modelId="{84BB08B8-585A-489F-B654-8E577B23546A}" type="pres">
      <dgm:prSet presAssocID="{958CED47-8757-4782-ADF7-C9C8E091A8BC}" presName="parentLin" presStyleCnt="0"/>
      <dgm:spPr/>
    </dgm:pt>
    <dgm:pt modelId="{9F285E48-919D-4C50-B737-620058EA00EA}" type="pres">
      <dgm:prSet presAssocID="{958CED47-8757-4782-ADF7-C9C8E091A8BC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D1C390D2-5AAC-4236-BA0F-99F2C05DDDD7}" type="pres">
      <dgm:prSet presAssocID="{958CED47-8757-4782-ADF7-C9C8E091A8B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D97203-BF41-4476-B715-7AAE475D78A9}" type="pres">
      <dgm:prSet presAssocID="{958CED47-8757-4782-ADF7-C9C8E091A8BC}" presName="negativeSpace" presStyleCnt="0"/>
      <dgm:spPr/>
    </dgm:pt>
    <dgm:pt modelId="{E79C1CCA-6A32-4999-B5C6-57C59F308046}" type="pres">
      <dgm:prSet presAssocID="{958CED47-8757-4782-ADF7-C9C8E091A8B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6E98D2-41A2-4DCE-B537-39797E4BA096}" type="pres">
      <dgm:prSet presAssocID="{821AA833-19FB-419C-84B6-085C1F067E7E}" presName="spaceBetweenRectangles" presStyleCnt="0"/>
      <dgm:spPr/>
    </dgm:pt>
    <dgm:pt modelId="{498C9ECE-545E-4553-A160-9A9E0F284A27}" type="pres">
      <dgm:prSet presAssocID="{3E5CFDE1-43BD-4DC1-A84C-C163CF71EDC7}" presName="parentLin" presStyleCnt="0"/>
      <dgm:spPr/>
    </dgm:pt>
    <dgm:pt modelId="{F89A6F2E-F08A-4288-93C1-55AADB0BCB9A}" type="pres">
      <dgm:prSet presAssocID="{3E5CFDE1-43BD-4DC1-A84C-C163CF71EDC7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D2D8BFF0-A8B6-4892-9A60-D5242F9E795F}" type="pres">
      <dgm:prSet presAssocID="{3E5CFDE1-43BD-4DC1-A84C-C163CF71ED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A10806-EA4B-487E-B823-F9AF5AF8A346}" type="pres">
      <dgm:prSet presAssocID="{3E5CFDE1-43BD-4DC1-A84C-C163CF71EDC7}" presName="negativeSpace" presStyleCnt="0"/>
      <dgm:spPr/>
    </dgm:pt>
    <dgm:pt modelId="{EF578D9E-5D79-447D-A08F-36793DE131EB}" type="pres">
      <dgm:prSet presAssocID="{3E5CFDE1-43BD-4DC1-A84C-C163CF71EDC7}" presName="childText" presStyleLbl="conFgAcc1" presStyleIdx="2" presStyleCnt="5" custLinFactNeighborX="24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7DDFB8-70DB-4A2E-B40B-625F189C9860}" type="pres">
      <dgm:prSet presAssocID="{EC0C5C1D-12E2-4106-846B-A54043E3A357}" presName="spaceBetweenRectangles" presStyleCnt="0"/>
      <dgm:spPr/>
    </dgm:pt>
    <dgm:pt modelId="{18F76366-E57A-420A-BECC-F3EAE6D1B1A8}" type="pres">
      <dgm:prSet presAssocID="{F97CF1C9-E672-4953-9111-19FAB44DCECA}" presName="parentLin" presStyleCnt="0"/>
      <dgm:spPr/>
    </dgm:pt>
    <dgm:pt modelId="{C6916AD7-1821-4CAB-A220-105E716EBFE6}" type="pres">
      <dgm:prSet presAssocID="{F97CF1C9-E672-4953-9111-19FAB44DCECA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83B4CE54-068C-4758-B5D4-87F80712F31B}" type="pres">
      <dgm:prSet presAssocID="{F97CF1C9-E672-4953-9111-19FAB44DCEC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CCEBA8-FB38-49A6-80BB-AC5387336C56}" type="pres">
      <dgm:prSet presAssocID="{F97CF1C9-E672-4953-9111-19FAB44DCECA}" presName="negativeSpace" presStyleCnt="0"/>
      <dgm:spPr/>
    </dgm:pt>
    <dgm:pt modelId="{5FEE37FA-E11B-4390-A321-3AF9611E7FC7}" type="pres">
      <dgm:prSet presAssocID="{F97CF1C9-E672-4953-9111-19FAB44DCEC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126F1F-430B-4700-82E6-9F67880A3368}" type="pres">
      <dgm:prSet presAssocID="{6E792719-D47E-4730-A03E-9C8ED80CD8B2}" presName="spaceBetweenRectangles" presStyleCnt="0"/>
      <dgm:spPr/>
    </dgm:pt>
    <dgm:pt modelId="{7ABA3B5F-D788-41F6-923B-B216C325B891}" type="pres">
      <dgm:prSet presAssocID="{9096100C-4112-480C-838C-A139F727B320}" presName="parentLin" presStyleCnt="0"/>
      <dgm:spPr/>
    </dgm:pt>
    <dgm:pt modelId="{D82FC013-CCA3-46E3-A7DE-F0E0BB48EF23}" type="pres">
      <dgm:prSet presAssocID="{9096100C-4112-480C-838C-A139F727B320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1BB7F6D2-E247-4C2A-895D-70D948FA92EB}" type="pres">
      <dgm:prSet presAssocID="{9096100C-4112-480C-838C-A139F727B32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88DBDB-C9C3-4559-A3FC-61AAFDBDC894}" type="pres">
      <dgm:prSet presAssocID="{9096100C-4112-480C-838C-A139F727B320}" presName="negativeSpace" presStyleCnt="0"/>
      <dgm:spPr/>
    </dgm:pt>
    <dgm:pt modelId="{BFF2E899-71F5-4FDC-9149-94DCD0F17D81}" type="pres">
      <dgm:prSet presAssocID="{9096100C-4112-480C-838C-A139F727B320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560EAB-51CE-4E5E-BF06-2BE16FB16DE7}" srcId="{9096100C-4112-480C-838C-A139F727B320}" destId="{030AEAAE-E458-429B-AB4F-BD49C7B3DEFB}" srcOrd="0" destOrd="0" parTransId="{74A2B008-FE7F-4097-945C-BDD2ACC7AC5E}" sibTransId="{C8D59970-D22E-495A-8DB3-0FDFEAC557D2}"/>
    <dgm:cxn modelId="{73B39326-118D-42C0-AED5-00AC828BEDA1}" type="presOf" srcId="{3E5CFDE1-43BD-4DC1-A84C-C163CF71EDC7}" destId="{F89A6F2E-F08A-4288-93C1-55AADB0BCB9A}" srcOrd="0" destOrd="0" presId="urn:microsoft.com/office/officeart/2005/8/layout/list1"/>
    <dgm:cxn modelId="{3E1C0E81-1095-4596-A3DB-A7ECBF7FCDE5}" type="presOf" srcId="{030AEAAE-E458-429B-AB4F-BD49C7B3DEFB}" destId="{BFF2E899-71F5-4FDC-9149-94DCD0F17D81}" srcOrd="0" destOrd="0" presId="urn:microsoft.com/office/officeart/2005/8/layout/list1"/>
    <dgm:cxn modelId="{459123FB-EB87-4682-A83F-888D373EE660}" type="presOf" srcId="{1EE357D0-2300-4702-B580-72AF33390635}" destId="{5FEE37FA-E11B-4390-A321-3AF9611E7FC7}" srcOrd="0" destOrd="0" presId="urn:microsoft.com/office/officeart/2005/8/layout/list1"/>
    <dgm:cxn modelId="{EBCD6023-EBEC-4ECA-9E7E-1C83260ED4CE}" srcId="{98C6703C-905E-43CB-AF09-3C1CC93B2114}" destId="{958CED47-8757-4782-ADF7-C9C8E091A8BC}" srcOrd="1" destOrd="0" parTransId="{752A4CF1-A394-4C0E-B677-4A1C3782CF57}" sibTransId="{821AA833-19FB-419C-84B6-085C1F067E7E}"/>
    <dgm:cxn modelId="{0314EF58-2B20-4772-905D-2FBAF9B61B33}" type="presOf" srcId="{3E5CFDE1-43BD-4DC1-A84C-C163CF71EDC7}" destId="{D2D8BFF0-A8B6-4892-9A60-D5242F9E795F}" srcOrd="1" destOrd="0" presId="urn:microsoft.com/office/officeart/2005/8/layout/list1"/>
    <dgm:cxn modelId="{08C5D63B-06F8-4660-A0B3-90EEC01FE436}" type="presOf" srcId="{578B8422-E84B-47B6-AF8C-3543DA171531}" destId="{089B62E2-89DD-4E0D-B00F-93ABEF91FF52}" srcOrd="0" destOrd="0" presId="urn:microsoft.com/office/officeart/2005/8/layout/list1"/>
    <dgm:cxn modelId="{261D5454-2E53-4112-BE40-5981C4FDB413}" type="presOf" srcId="{958CED47-8757-4782-ADF7-C9C8E091A8BC}" destId="{9F285E48-919D-4C50-B737-620058EA00EA}" srcOrd="0" destOrd="0" presId="urn:microsoft.com/office/officeart/2005/8/layout/list1"/>
    <dgm:cxn modelId="{1E49586A-E9F6-46D5-8E68-8D30EC033AA2}" srcId="{98C6703C-905E-43CB-AF09-3C1CC93B2114}" destId="{9096100C-4112-480C-838C-A139F727B320}" srcOrd="4" destOrd="0" parTransId="{21376388-70CF-49DE-9E38-92F11288EC47}" sibTransId="{CB7DB0ED-8320-430E-BAA5-57C772CCF25B}"/>
    <dgm:cxn modelId="{8CDE7D42-27DC-406D-8F76-DA4922A41343}" type="presOf" srcId="{F97CF1C9-E672-4953-9111-19FAB44DCECA}" destId="{C6916AD7-1821-4CAB-A220-105E716EBFE6}" srcOrd="0" destOrd="0" presId="urn:microsoft.com/office/officeart/2005/8/layout/list1"/>
    <dgm:cxn modelId="{0FF4B012-1BAA-4AC6-8FB6-6E45FE0CB846}" type="presOf" srcId="{9962CAD7-2E47-4D75-9E41-8AEC2A56B67D}" destId="{E79C1CCA-6A32-4999-B5C6-57C59F308046}" srcOrd="0" destOrd="0" presId="urn:microsoft.com/office/officeart/2005/8/layout/list1"/>
    <dgm:cxn modelId="{64835225-E9EF-4274-BE1B-7B98AA636663}" type="presOf" srcId="{9096100C-4112-480C-838C-A139F727B320}" destId="{1BB7F6D2-E247-4C2A-895D-70D948FA92EB}" srcOrd="1" destOrd="0" presId="urn:microsoft.com/office/officeart/2005/8/layout/list1"/>
    <dgm:cxn modelId="{E800C956-5B74-42AE-B2A1-6E99B3E60832}" srcId="{98C6703C-905E-43CB-AF09-3C1CC93B2114}" destId="{F97CF1C9-E672-4953-9111-19FAB44DCECA}" srcOrd="3" destOrd="0" parTransId="{74AB7CA0-CE92-4A77-9660-E29C3C9041F2}" sibTransId="{6E792719-D47E-4730-A03E-9C8ED80CD8B2}"/>
    <dgm:cxn modelId="{23CF6C33-A413-461B-BC4F-05FB6CCED676}" srcId="{3E5CFDE1-43BD-4DC1-A84C-C163CF71EDC7}" destId="{4C3A4BBE-E6E8-4891-9900-D22AD1131607}" srcOrd="0" destOrd="0" parTransId="{71C86E91-634C-44A0-81C0-BD16A23517D7}" sibTransId="{7D8DB3F0-6412-42E0-8001-3D5F31016CDC}"/>
    <dgm:cxn modelId="{B5672EAE-EF0E-4834-B9D9-CFB8284F1376}" type="presOf" srcId="{4C3A4BBE-E6E8-4891-9900-D22AD1131607}" destId="{EF578D9E-5D79-447D-A08F-36793DE131EB}" srcOrd="0" destOrd="0" presId="urn:microsoft.com/office/officeart/2005/8/layout/list1"/>
    <dgm:cxn modelId="{05A5AC5C-4351-403C-A660-ECDF48FFDE4F}" type="presOf" srcId="{BB8CC46D-0723-4E2F-B7BA-3EEEEE94149E}" destId="{31E7E0FE-884E-456D-B3EF-511B35CF8090}" srcOrd="1" destOrd="0" presId="urn:microsoft.com/office/officeart/2005/8/layout/list1"/>
    <dgm:cxn modelId="{84FBB75D-3AD5-4DE4-B365-D16A9FBDF949}" srcId="{F97CF1C9-E672-4953-9111-19FAB44DCECA}" destId="{1EE357D0-2300-4702-B580-72AF33390635}" srcOrd="0" destOrd="0" parTransId="{B328DCB2-9E0D-4F65-B569-39E16261EC64}" sibTransId="{53726430-803D-4424-971D-B5FAE4E182C3}"/>
    <dgm:cxn modelId="{67980E70-7EF2-4ED0-8848-729860E30C0E}" type="presOf" srcId="{BB8CC46D-0723-4E2F-B7BA-3EEEEE94149E}" destId="{EFCBD062-026D-43B5-9413-5538074A2D31}" srcOrd="0" destOrd="0" presId="urn:microsoft.com/office/officeart/2005/8/layout/list1"/>
    <dgm:cxn modelId="{A97C1C1B-7740-4E9C-86AE-69248557AF7E}" type="presOf" srcId="{958CED47-8757-4782-ADF7-C9C8E091A8BC}" destId="{D1C390D2-5AAC-4236-BA0F-99F2C05DDDD7}" srcOrd="1" destOrd="0" presId="urn:microsoft.com/office/officeart/2005/8/layout/list1"/>
    <dgm:cxn modelId="{1595519A-51FD-4659-A533-25F95A7ADA53}" type="presOf" srcId="{98C6703C-905E-43CB-AF09-3C1CC93B2114}" destId="{EB0BB9B0-B74C-4CA0-913B-9A0EC22385B9}" srcOrd="0" destOrd="0" presId="urn:microsoft.com/office/officeart/2005/8/layout/list1"/>
    <dgm:cxn modelId="{808ACD55-3386-4E10-A7EB-4F0E700E3D51}" type="presOf" srcId="{F97CF1C9-E672-4953-9111-19FAB44DCECA}" destId="{83B4CE54-068C-4758-B5D4-87F80712F31B}" srcOrd="1" destOrd="0" presId="urn:microsoft.com/office/officeart/2005/8/layout/list1"/>
    <dgm:cxn modelId="{05A1551B-F9AD-49D3-AF35-F0F74E420AFB}" type="presOf" srcId="{9096100C-4112-480C-838C-A139F727B320}" destId="{D82FC013-CCA3-46E3-A7DE-F0E0BB48EF23}" srcOrd="0" destOrd="0" presId="urn:microsoft.com/office/officeart/2005/8/layout/list1"/>
    <dgm:cxn modelId="{3FB8FA55-EAC3-4B39-8E88-84386AC97756}" srcId="{98C6703C-905E-43CB-AF09-3C1CC93B2114}" destId="{BB8CC46D-0723-4E2F-B7BA-3EEEEE94149E}" srcOrd="0" destOrd="0" parTransId="{1D73E5D9-919C-4765-97B7-E0FC773448C1}" sibTransId="{EF6F00D2-50B0-49E4-9031-AC6819F7DD1A}"/>
    <dgm:cxn modelId="{CE96F27D-EC6A-43EE-9610-478B1E24EC76}" srcId="{98C6703C-905E-43CB-AF09-3C1CC93B2114}" destId="{3E5CFDE1-43BD-4DC1-A84C-C163CF71EDC7}" srcOrd="2" destOrd="0" parTransId="{54B18A1F-A240-488F-B05F-13299F3AF90A}" sibTransId="{EC0C5C1D-12E2-4106-846B-A54043E3A357}"/>
    <dgm:cxn modelId="{4F13B048-092A-434B-973C-69B9A425B03C}" srcId="{BB8CC46D-0723-4E2F-B7BA-3EEEEE94149E}" destId="{578B8422-E84B-47B6-AF8C-3543DA171531}" srcOrd="0" destOrd="0" parTransId="{3A6B5593-07A0-4327-A10E-B94806B7E96E}" sibTransId="{CB945616-8826-4790-A5BC-D9757C29F4A3}"/>
    <dgm:cxn modelId="{AA0FA56E-2AF1-4782-8618-BB7E6242DC77}" srcId="{958CED47-8757-4782-ADF7-C9C8E091A8BC}" destId="{9962CAD7-2E47-4D75-9E41-8AEC2A56B67D}" srcOrd="0" destOrd="0" parTransId="{C0772922-B84B-4DDA-82D4-B7D3F83D7D39}" sibTransId="{29BC94FB-3EA6-4AA4-ADB7-2BCFD7F21197}"/>
    <dgm:cxn modelId="{631277C7-B6FB-4B45-AD6E-20CB1DC7DA79}" type="presParOf" srcId="{EB0BB9B0-B74C-4CA0-913B-9A0EC22385B9}" destId="{4AE10BD7-5028-4893-87DC-855E73933172}" srcOrd="0" destOrd="0" presId="urn:microsoft.com/office/officeart/2005/8/layout/list1"/>
    <dgm:cxn modelId="{78A342C4-4987-4E0F-A954-38BEFF6D0F20}" type="presParOf" srcId="{4AE10BD7-5028-4893-87DC-855E73933172}" destId="{EFCBD062-026D-43B5-9413-5538074A2D31}" srcOrd="0" destOrd="0" presId="urn:microsoft.com/office/officeart/2005/8/layout/list1"/>
    <dgm:cxn modelId="{91961422-A24E-4718-9107-E3DA8A21E969}" type="presParOf" srcId="{4AE10BD7-5028-4893-87DC-855E73933172}" destId="{31E7E0FE-884E-456D-B3EF-511B35CF8090}" srcOrd="1" destOrd="0" presId="urn:microsoft.com/office/officeart/2005/8/layout/list1"/>
    <dgm:cxn modelId="{E38E2EE5-5569-45C1-9CFF-F281D9216261}" type="presParOf" srcId="{EB0BB9B0-B74C-4CA0-913B-9A0EC22385B9}" destId="{18011939-EFF8-426D-924F-D33D09722D70}" srcOrd="1" destOrd="0" presId="urn:microsoft.com/office/officeart/2005/8/layout/list1"/>
    <dgm:cxn modelId="{1CB4486A-45F1-401E-8554-6ED4A73FBE63}" type="presParOf" srcId="{EB0BB9B0-B74C-4CA0-913B-9A0EC22385B9}" destId="{089B62E2-89DD-4E0D-B00F-93ABEF91FF52}" srcOrd="2" destOrd="0" presId="urn:microsoft.com/office/officeart/2005/8/layout/list1"/>
    <dgm:cxn modelId="{C2FA073A-3700-4186-B5A9-CAA113EF64CA}" type="presParOf" srcId="{EB0BB9B0-B74C-4CA0-913B-9A0EC22385B9}" destId="{8EC2E8F0-7DE4-4EEE-885D-4ACE29F4B47D}" srcOrd="3" destOrd="0" presId="urn:microsoft.com/office/officeart/2005/8/layout/list1"/>
    <dgm:cxn modelId="{AEE629F5-25D2-48A1-9288-F07DFBBEA734}" type="presParOf" srcId="{EB0BB9B0-B74C-4CA0-913B-9A0EC22385B9}" destId="{84BB08B8-585A-489F-B654-8E577B23546A}" srcOrd="4" destOrd="0" presId="urn:microsoft.com/office/officeart/2005/8/layout/list1"/>
    <dgm:cxn modelId="{E1AA4BDB-745C-487E-9937-36208D9C736F}" type="presParOf" srcId="{84BB08B8-585A-489F-B654-8E577B23546A}" destId="{9F285E48-919D-4C50-B737-620058EA00EA}" srcOrd="0" destOrd="0" presId="urn:microsoft.com/office/officeart/2005/8/layout/list1"/>
    <dgm:cxn modelId="{BDB247F4-7877-476E-89E7-2AA95ED1692A}" type="presParOf" srcId="{84BB08B8-585A-489F-B654-8E577B23546A}" destId="{D1C390D2-5AAC-4236-BA0F-99F2C05DDDD7}" srcOrd="1" destOrd="0" presId="urn:microsoft.com/office/officeart/2005/8/layout/list1"/>
    <dgm:cxn modelId="{2F5CFC10-0280-4687-A5E1-4B90F2A45686}" type="presParOf" srcId="{EB0BB9B0-B74C-4CA0-913B-9A0EC22385B9}" destId="{1ED97203-BF41-4476-B715-7AAE475D78A9}" srcOrd="5" destOrd="0" presId="urn:microsoft.com/office/officeart/2005/8/layout/list1"/>
    <dgm:cxn modelId="{0B05A251-7429-4A63-B569-0B41A0B389B4}" type="presParOf" srcId="{EB0BB9B0-B74C-4CA0-913B-9A0EC22385B9}" destId="{E79C1CCA-6A32-4999-B5C6-57C59F308046}" srcOrd="6" destOrd="0" presId="urn:microsoft.com/office/officeart/2005/8/layout/list1"/>
    <dgm:cxn modelId="{D29929FB-555E-41AE-AFB4-398D9F5E6DF0}" type="presParOf" srcId="{EB0BB9B0-B74C-4CA0-913B-9A0EC22385B9}" destId="{8B6E98D2-41A2-4DCE-B537-39797E4BA096}" srcOrd="7" destOrd="0" presId="urn:microsoft.com/office/officeart/2005/8/layout/list1"/>
    <dgm:cxn modelId="{BFEAD825-C790-4DB1-A1EE-0B5752CEC550}" type="presParOf" srcId="{EB0BB9B0-B74C-4CA0-913B-9A0EC22385B9}" destId="{498C9ECE-545E-4553-A160-9A9E0F284A27}" srcOrd="8" destOrd="0" presId="urn:microsoft.com/office/officeart/2005/8/layout/list1"/>
    <dgm:cxn modelId="{E3F28F38-48D4-4F9B-8CC7-7EE60CF5713D}" type="presParOf" srcId="{498C9ECE-545E-4553-A160-9A9E0F284A27}" destId="{F89A6F2E-F08A-4288-93C1-55AADB0BCB9A}" srcOrd="0" destOrd="0" presId="urn:microsoft.com/office/officeart/2005/8/layout/list1"/>
    <dgm:cxn modelId="{9111B09F-33F5-42D8-ACEC-2CD4CDFA7ED4}" type="presParOf" srcId="{498C9ECE-545E-4553-A160-9A9E0F284A27}" destId="{D2D8BFF0-A8B6-4892-9A60-D5242F9E795F}" srcOrd="1" destOrd="0" presId="urn:microsoft.com/office/officeart/2005/8/layout/list1"/>
    <dgm:cxn modelId="{8137170C-48E0-46D2-9E77-6823D678C014}" type="presParOf" srcId="{EB0BB9B0-B74C-4CA0-913B-9A0EC22385B9}" destId="{DFA10806-EA4B-487E-B823-F9AF5AF8A346}" srcOrd="9" destOrd="0" presId="urn:microsoft.com/office/officeart/2005/8/layout/list1"/>
    <dgm:cxn modelId="{48A2021D-11F6-44FF-9D8D-5B6FE6AC6878}" type="presParOf" srcId="{EB0BB9B0-B74C-4CA0-913B-9A0EC22385B9}" destId="{EF578D9E-5D79-447D-A08F-36793DE131EB}" srcOrd="10" destOrd="0" presId="urn:microsoft.com/office/officeart/2005/8/layout/list1"/>
    <dgm:cxn modelId="{54581B00-0F64-4FA2-A863-0B21599118AF}" type="presParOf" srcId="{EB0BB9B0-B74C-4CA0-913B-9A0EC22385B9}" destId="{777DDFB8-70DB-4A2E-B40B-625F189C9860}" srcOrd="11" destOrd="0" presId="urn:microsoft.com/office/officeart/2005/8/layout/list1"/>
    <dgm:cxn modelId="{31AE4302-C855-4F68-94B9-E6F226CF8F34}" type="presParOf" srcId="{EB0BB9B0-B74C-4CA0-913B-9A0EC22385B9}" destId="{18F76366-E57A-420A-BECC-F3EAE6D1B1A8}" srcOrd="12" destOrd="0" presId="urn:microsoft.com/office/officeart/2005/8/layout/list1"/>
    <dgm:cxn modelId="{6E1530A8-8BBF-451F-91D7-D080626E7E46}" type="presParOf" srcId="{18F76366-E57A-420A-BECC-F3EAE6D1B1A8}" destId="{C6916AD7-1821-4CAB-A220-105E716EBFE6}" srcOrd="0" destOrd="0" presId="urn:microsoft.com/office/officeart/2005/8/layout/list1"/>
    <dgm:cxn modelId="{0F8CB2D7-B3D5-4F86-9E7F-431EE8CBB2AC}" type="presParOf" srcId="{18F76366-E57A-420A-BECC-F3EAE6D1B1A8}" destId="{83B4CE54-068C-4758-B5D4-87F80712F31B}" srcOrd="1" destOrd="0" presId="urn:microsoft.com/office/officeart/2005/8/layout/list1"/>
    <dgm:cxn modelId="{282A0C9B-C768-4BC5-AD40-594E30F58D21}" type="presParOf" srcId="{EB0BB9B0-B74C-4CA0-913B-9A0EC22385B9}" destId="{DDCCEBA8-FB38-49A6-80BB-AC5387336C56}" srcOrd="13" destOrd="0" presId="urn:microsoft.com/office/officeart/2005/8/layout/list1"/>
    <dgm:cxn modelId="{A5A910BD-D5C9-4FC5-8235-5EC35FF79A9F}" type="presParOf" srcId="{EB0BB9B0-B74C-4CA0-913B-9A0EC22385B9}" destId="{5FEE37FA-E11B-4390-A321-3AF9611E7FC7}" srcOrd="14" destOrd="0" presId="urn:microsoft.com/office/officeart/2005/8/layout/list1"/>
    <dgm:cxn modelId="{6B8FB25B-31A0-42AD-8DF0-DFE8685651C9}" type="presParOf" srcId="{EB0BB9B0-B74C-4CA0-913B-9A0EC22385B9}" destId="{5A126F1F-430B-4700-82E6-9F67880A3368}" srcOrd="15" destOrd="0" presId="urn:microsoft.com/office/officeart/2005/8/layout/list1"/>
    <dgm:cxn modelId="{8D87804C-1A5D-4BE5-95F8-8713D85BE813}" type="presParOf" srcId="{EB0BB9B0-B74C-4CA0-913B-9A0EC22385B9}" destId="{7ABA3B5F-D788-41F6-923B-B216C325B891}" srcOrd="16" destOrd="0" presId="urn:microsoft.com/office/officeart/2005/8/layout/list1"/>
    <dgm:cxn modelId="{81F18B0E-052E-4625-A408-42B14BFA1C88}" type="presParOf" srcId="{7ABA3B5F-D788-41F6-923B-B216C325B891}" destId="{D82FC013-CCA3-46E3-A7DE-F0E0BB48EF23}" srcOrd="0" destOrd="0" presId="urn:microsoft.com/office/officeart/2005/8/layout/list1"/>
    <dgm:cxn modelId="{DBC01568-D9F7-40A9-9DC7-2B1CC67EB3E3}" type="presParOf" srcId="{7ABA3B5F-D788-41F6-923B-B216C325B891}" destId="{1BB7F6D2-E247-4C2A-895D-70D948FA92EB}" srcOrd="1" destOrd="0" presId="urn:microsoft.com/office/officeart/2005/8/layout/list1"/>
    <dgm:cxn modelId="{0CD86A09-95E6-4B3A-857A-AEEA501AB3F9}" type="presParOf" srcId="{EB0BB9B0-B74C-4CA0-913B-9A0EC22385B9}" destId="{3A88DBDB-C9C3-4559-A3FC-61AAFDBDC894}" srcOrd="17" destOrd="0" presId="urn:microsoft.com/office/officeart/2005/8/layout/list1"/>
    <dgm:cxn modelId="{73CFB31E-D75A-4BE4-818A-577D3D7006F0}" type="presParOf" srcId="{EB0BB9B0-B74C-4CA0-913B-9A0EC22385B9}" destId="{BFF2E899-71F5-4FDC-9149-94DCD0F17D8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98162F7A-31C6-4178-BD0C-AD13DCE7B11D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1,3%</a:t>
          </a:r>
          <a:endParaRPr lang="pt-BR" sz="1600" dirty="0">
            <a:latin typeface="+mn-lt"/>
          </a:endParaRPr>
        </a:p>
      </dgm:t>
    </dgm:pt>
    <dgm:pt modelId="{68357C50-D357-4D25-B992-8CE01C8074B0}" type="parTrans" cxnId="{9AB7959A-C2F4-43B0-89F9-35AF8CD04207}">
      <dgm:prSet/>
      <dgm:spPr/>
      <dgm:t>
        <a:bodyPr/>
        <a:lstStyle/>
        <a:p>
          <a:endParaRPr lang="pt-BR"/>
        </a:p>
      </dgm:t>
    </dgm:pt>
    <dgm:pt modelId="{86099E05-FABA-43BB-8053-8C5923A4F7B2}" type="sibTrans" cxnId="{9AB7959A-C2F4-43B0-89F9-35AF8CD04207}">
      <dgm:prSet/>
      <dgm:spPr/>
      <dgm:t>
        <a:bodyPr/>
        <a:lstStyle/>
        <a:p>
          <a:endParaRPr lang="pt-BR"/>
        </a:p>
      </dgm:t>
    </dgm:pt>
    <dgm:pt modelId="{958CED47-8757-4782-ADF7-C9C8E091A8BC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1,2%</a:t>
          </a:r>
          <a:endParaRPr lang="pt-BR" sz="1600" dirty="0">
            <a:latin typeface="+mn-lt"/>
          </a:endParaRPr>
        </a:p>
      </dgm:t>
    </dgm:pt>
    <dgm:pt modelId="{752A4CF1-A394-4C0E-B677-4A1C3782CF57}" type="parTrans" cxnId="{EBCD6023-EBEC-4ECA-9E7E-1C83260ED4CE}">
      <dgm:prSet/>
      <dgm:spPr/>
      <dgm:t>
        <a:bodyPr/>
        <a:lstStyle/>
        <a:p>
          <a:endParaRPr lang="pt-BR"/>
        </a:p>
      </dgm:t>
    </dgm:pt>
    <dgm:pt modelId="{821AA833-19FB-419C-84B6-085C1F067E7E}" type="sibTrans" cxnId="{EBCD6023-EBEC-4ECA-9E7E-1C83260ED4CE}">
      <dgm:prSet/>
      <dgm:spPr/>
      <dgm:t>
        <a:bodyPr/>
        <a:lstStyle/>
        <a:p>
          <a:endParaRPr lang="pt-BR"/>
        </a:p>
      </dgm:t>
    </dgm:pt>
    <dgm:pt modelId="{578B8422-E84B-47B6-AF8C-3543DA171531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Pedagogia</a:t>
          </a:r>
          <a:endParaRPr lang="pt-BR" sz="1600" dirty="0">
            <a:latin typeface="+mn-lt"/>
          </a:endParaRPr>
        </a:p>
      </dgm:t>
    </dgm:pt>
    <dgm:pt modelId="{3A6B5593-07A0-4327-A10E-B94806B7E96E}" type="parTrans" cxnId="{4F13B048-092A-434B-973C-69B9A425B03C}">
      <dgm:prSet/>
      <dgm:spPr/>
      <dgm:t>
        <a:bodyPr/>
        <a:lstStyle/>
        <a:p>
          <a:endParaRPr lang="pt-BR"/>
        </a:p>
      </dgm:t>
    </dgm:pt>
    <dgm:pt modelId="{CB945616-8826-4790-A5BC-D9757C29F4A3}" type="sibTrans" cxnId="{4F13B048-092A-434B-973C-69B9A425B03C}">
      <dgm:prSet/>
      <dgm:spPr/>
      <dgm:t>
        <a:bodyPr/>
        <a:lstStyle/>
        <a:p>
          <a:endParaRPr lang="pt-BR"/>
        </a:p>
      </dgm:t>
    </dgm:pt>
    <dgm:pt modelId="{9962CAD7-2E47-4D75-9E41-8AEC2A56B67D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Odontologia</a:t>
          </a:r>
          <a:endParaRPr lang="pt-BR" sz="1600" dirty="0">
            <a:latin typeface="+mn-lt"/>
          </a:endParaRPr>
        </a:p>
      </dgm:t>
    </dgm:pt>
    <dgm:pt modelId="{C0772922-B84B-4DDA-82D4-B7D3F83D7D39}" type="parTrans" cxnId="{AA0FA56E-2AF1-4782-8618-BB7E6242DC77}">
      <dgm:prSet/>
      <dgm:spPr/>
      <dgm:t>
        <a:bodyPr/>
        <a:lstStyle/>
        <a:p>
          <a:endParaRPr lang="pt-BR"/>
        </a:p>
      </dgm:t>
    </dgm:pt>
    <dgm:pt modelId="{29BC94FB-3EA6-4AA4-ADB7-2BCFD7F21197}" type="sibTrans" cxnId="{AA0FA56E-2AF1-4782-8618-BB7E6242DC77}">
      <dgm:prSet/>
      <dgm:spPr/>
      <dgm:t>
        <a:bodyPr/>
        <a:lstStyle/>
        <a:p>
          <a:endParaRPr lang="pt-BR"/>
        </a:p>
      </dgm:t>
    </dgm:pt>
    <dgm:pt modelId="{4C3A4BBE-E6E8-4891-9900-D22AD1131607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Estética</a:t>
          </a:r>
          <a:endParaRPr lang="pt-BR" sz="1600" dirty="0">
            <a:latin typeface="+mn-lt"/>
          </a:endParaRPr>
        </a:p>
      </dgm:t>
    </dgm:pt>
    <dgm:pt modelId="{71C86E91-634C-44A0-81C0-BD16A23517D7}" type="parTrans" cxnId="{23CF6C33-A413-461B-BC4F-05FB6CCED676}">
      <dgm:prSet/>
      <dgm:spPr/>
      <dgm:t>
        <a:bodyPr/>
        <a:lstStyle/>
        <a:p>
          <a:endParaRPr lang="pt-BR"/>
        </a:p>
      </dgm:t>
    </dgm:pt>
    <dgm:pt modelId="{7D8DB3F0-6412-42E0-8001-3D5F31016CDC}" type="sibTrans" cxnId="{23CF6C33-A413-461B-BC4F-05FB6CCED676}">
      <dgm:prSet/>
      <dgm:spPr/>
      <dgm:t>
        <a:bodyPr/>
        <a:lstStyle/>
        <a:p>
          <a:endParaRPr lang="pt-BR"/>
        </a:p>
      </dgm:t>
    </dgm:pt>
    <dgm:pt modelId="{3E5CFDE1-43BD-4DC1-A84C-C163CF71EDC7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1,1%</a:t>
          </a:r>
          <a:endParaRPr lang="pt-BR" sz="1600" dirty="0">
            <a:latin typeface="+mn-lt"/>
          </a:endParaRPr>
        </a:p>
      </dgm:t>
    </dgm:pt>
    <dgm:pt modelId="{54B18A1F-A240-488F-B05F-13299F3AF90A}" type="parTrans" cxnId="{CE96F27D-EC6A-43EE-9610-478B1E24EC76}">
      <dgm:prSet/>
      <dgm:spPr/>
      <dgm:t>
        <a:bodyPr/>
        <a:lstStyle/>
        <a:p>
          <a:endParaRPr lang="pt-BR"/>
        </a:p>
      </dgm:t>
    </dgm:pt>
    <dgm:pt modelId="{EC0C5C1D-12E2-4106-846B-A54043E3A357}" type="sibTrans" cxnId="{CE96F27D-EC6A-43EE-9610-478B1E24EC76}">
      <dgm:prSet/>
      <dgm:spPr/>
      <dgm:t>
        <a:bodyPr/>
        <a:lstStyle/>
        <a:p>
          <a:endParaRPr lang="pt-BR"/>
        </a:p>
      </dgm:t>
    </dgm:pt>
    <dgm:pt modelId="{F97CF1C9-E672-4953-9111-19FAB44DCECA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1,0%</a:t>
          </a:r>
          <a:endParaRPr lang="pt-BR" sz="1600" dirty="0">
            <a:latin typeface="+mn-lt"/>
          </a:endParaRPr>
        </a:p>
      </dgm:t>
    </dgm:pt>
    <dgm:pt modelId="{74AB7CA0-CE92-4A77-9660-E29C3C9041F2}" type="parTrans" cxnId="{E800C956-5B74-42AE-B2A1-6E99B3E60832}">
      <dgm:prSet/>
      <dgm:spPr/>
      <dgm:t>
        <a:bodyPr/>
        <a:lstStyle/>
        <a:p>
          <a:endParaRPr lang="pt-BR"/>
        </a:p>
      </dgm:t>
    </dgm:pt>
    <dgm:pt modelId="{6E792719-D47E-4730-A03E-9C8ED80CD8B2}" type="sibTrans" cxnId="{E800C956-5B74-42AE-B2A1-6E99B3E60832}">
      <dgm:prSet/>
      <dgm:spPr/>
      <dgm:t>
        <a:bodyPr/>
        <a:lstStyle/>
        <a:p>
          <a:endParaRPr lang="pt-BR"/>
        </a:p>
      </dgm:t>
    </dgm:pt>
    <dgm:pt modelId="{1EE357D0-2300-4702-B580-72AF33390635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História</a:t>
          </a:r>
          <a:endParaRPr lang="pt-BR" sz="1600" dirty="0">
            <a:latin typeface="+mn-lt"/>
          </a:endParaRPr>
        </a:p>
      </dgm:t>
    </dgm:pt>
    <dgm:pt modelId="{B328DCB2-9E0D-4F65-B569-39E16261EC64}" type="parTrans" cxnId="{84FBB75D-3AD5-4DE4-B365-D16A9FBDF949}">
      <dgm:prSet/>
      <dgm:spPr/>
      <dgm:t>
        <a:bodyPr/>
        <a:lstStyle/>
        <a:p>
          <a:endParaRPr lang="pt-BR"/>
        </a:p>
      </dgm:t>
    </dgm:pt>
    <dgm:pt modelId="{53726430-803D-4424-971D-B5FAE4E182C3}" type="sibTrans" cxnId="{84FBB75D-3AD5-4DE4-B365-D16A9FBDF949}">
      <dgm:prSet/>
      <dgm:spPr/>
      <dgm:t>
        <a:bodyPr/>
        <a:lstStyle/>
        <a:p>
          <a:endParaRPr lang="pt-BR"/>
        </a:p>
      </dgm:t>
    </dgm:pt>
    <dgm:pt modelId="{CF09F2B7-183B-4A3D-86EC-E520A63D4715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1,0%</a:t>
          </a:r>
          <a:endParaRPr lang="pt-BR" sz="1600" dirty="0">
            <a:latin typeface="+mn-lt"/>
          </a:endParaRPr>
        </a:p>
      </dgm:t>
    </dgm:pt>
    <dgm:pt modelId="{BBD4BE7D-1272-464A-8666-10AA672C57C6}" type="parTrans" cxnId="{FFB6285B-FE77-4445-8DCE-A6C4DE3276A3}">
      <dgm:prSet/>
      <dgm:spPr/>
      <dgm:t>
        <a:bodyPr/>
        <a:lstStyle/>
        <a:p>
          <a:endParaRPr lang="pt-BR"/>
        </a:p>
      </dgm:t>
    </dgm:pt>
    <dgm:pt modelId="{6B822E58-491A-406C-BDDE-D653CDE6DC2A}" type="sibTrans" cxnId="{FFB6285B-FE77-4445-8DCE-A6C4DE3276A3}">
      <dgm:prSet/>
      <dgm:spPr/>
      <dgm:t>
        <a:bodyPr/>
        <a:lstStyle/>
        <a:p>
          <a:endParaRPr lang="pt-BR"/>
        </a:p>
      </dgm:t>
    </dgm:pt>
    <dgm:pt modelId="{787CFF5F-C14C-492A-B81D-08DC6F4073DF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spc="-50" baseline="0" dirty="0" smtClean="0">
              <a:latin typeface="+mn-lt"/>
            </a:rPr>
            <a:t>Serviço social</a:t>
          </a:r>
          <a:endParaRPr lang="pt-BR" sz="1600" spc="-50" baseline="0" dirty="0">
            <a:latin typeface="+mn-lt"/>
          </a:endParaRPr>
        </a:p>
      </dgm:t>
    </dgm:pt>
    <dgm:pt modelId="{E1A4F381-38B8-4D60-9FD6-1428AA82B6A4}" type="parTrans" cxnId="{EE08D8EC-F932-4239-A2E7-D261B63CB723}">
      <dgm:prSet/>
      <dgm:spPr/>
      <dgm:t>
        <a:bodyPr/>
        <a:lstStyle/>
        <a:p>
          <a:endParaRPr lang="pt-BR"/>
        </a:p>
      </dgm:t>
    </dgm:pt>
    <dgm:pt modelId="{CF1708E3-058B-4C6C-8534-437DC55F8C78}" type="sibTrans" cxnId="{EE08D8EC-F932-4239-A2E7-D261B63CB723}">
      <dgm:prSet/>
      <dgm:spPr/>
      <dgm:t>
        <a:bodyPr/>
        <a:lstStyle/>
        <a:p>
          <a:endParaRPr lang="pt-BR"/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265880-55EE-4712-9E51-E21FCF8034F5}" type="pres">
      <dgm:prSet presAssocID="{98162F7A-31C6-4178-BD0C-AD13DCE7B11D}" presName="parentLin" presStyleCnt="0"/>
      <dgm:spPr/>
    </dgm:pt>
    <dgm:pt modelId="{3B90E81F-F8C9-4B96-91A6-F7FDF2E267E2}" type="pres">
      <dgm:prSet presAssocID="{98162F7A-31C6-4178-BD0C-AD13DCE7B11D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1F2B63BC-A446-4765-AF4D-EA6AC0ADC18B}" type="pres">
      <dgm:prSet presAssocID="{98162F7A-31C6-4178-BD0C-AD13DCE7B11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879AD3-4874-4B68-84D5-B3003B2CBFE0}" type="pres">
      <dgm:prSet presAssocID="{98162F7A-31C6-4178-BD0C-AD13DCE7B11D}" presName="negativeSpace" presStyleCnt="0"/>
      <dgm:spPr/>
    </dgm:pt>
    <dgm:pt modelId="{A2462F58-D86B-42B7-9A65-99613A346F55}" type="pres">
      <dgm:prSet presAssocID="{98162F7A-31C6-4178-BD0C-AD13DCE7B11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6D8642-87AB-4E6E-A521-95686D31B547}" type="pres">
      <dgm:prSet presAssocID="{86099E05-FABA-43BB-8053-8C5923A4F7B2}" presName="spaceBetweenRectangles" presStyleCnt="0"/>
      <dgm:spPr/>
    </dgm:pt>
    <dgm:pt modelId="{84BB08B8-585A-489F-B654-8E577B23546A}" type="pres">
      <dgm:prSet presAssocID="{958CED47-8757-4782-ADF7-C9C8E091A8BC}" presName="parentLin" presStyleCnt="0"/>
      <dgm:spPr/>
    </dgm:pt>
    <dgm:pt modelId="{9F285E48-919D-4C50-B737-620058EA00EA}" type="pres">
      <dgm:prSet presAssocID="{958CED47-8757-4782-ADF7-C9C8E091A8BC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D1C390D2-5AAC-4236-BA0F-99F2C05DDDD7}" type="pres">
      <dgm:prSet presAssocID="{958CED47-8757-4782-ADF7-C9C8E091A8B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D97203-BF41-4476-B715-7AAE475D78A9}" type="pres">
      <dgm:prSet presAssocID="{958CED47-8757-4782-ADF7-C9C8E091A8BC}" presName="negativeSpace" presStyleCnt="0"/>
      <dgm:spPr/>
    </dgm:pt>
    <dgm:pt modelId="{E79C1CCA-6A32-4999-B5C6-57C59F308046}" type="pres">
      <dgm:prSet presAssocID="{958CED47-8757-4782-ADF7-C9C8E091A8B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6E98D2-41A2-4DCE-B537-39797E4BA096}" type="pres">
      <dgm:prSet presAssocID="{821AA833-19FB-419C-84B6-085C1F067E7E}" presName="spaceBetweenRectangles" presStyleCnt="0"/>
      <dgm:spPr/>
    </dgm:pt>
    <dgm:pt modelId="{498C9ECE-545E-4553-A160-9A9E0F284A27}" type="pres">
      <dgm:prSet presAssocID="{3E5CFDE1-43BD-4DC1-A84C-C163CF71EDC7}" presName="parentLin" presStyleCnt="0"/>
      <dgm:spPr/>
    </dgm:pt>
    <dgm:pt modelId="{F89A6F2E-F08A-4288-93C1-55AADB0BCB9A}" type="pres">
      <dgm:prSet presAssocID="{3E5CFDE1-43BD-4DC1-A84C-C163CF71EDC7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D2D8BFF0-A8B6-4892-9A60-D5242F9E795F}" type="pres">
      <dgm:prSet presAssocID="{3E5CFDE1-43BD-4DC1-A84C-C163CF71ED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A10806-EA4B-487E-B823-F9AF5AF8A346}" type="pres">
      <dgm:prSet presAssocID="{3E5CFDE1-43BD-4DC1-A84C-C163CF71EDC7}" presName="negativeSpace" presStyleCnt="0"/>
      <dgm:spPr/>
    </dgm:pt>
    <dgm:pt modelId="{EF578D9E-5D79-447D-A08F-36793DE131EB}" type="pres">
      <dgm:prSet presAssocID="{3E5CFDE1-43BD-4DC1-A84C-C163CF71EDC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7DDFB8-70DB-4A2E-B40B-625F189C9860}" type="pres">
      <dgm:prSet presAssocID="{EC0C5C1D-12E2-4106-846B-A54043E3A357}" presName="spaceBetweenRectangles" presStyleCnt="0"/>
      <dgm:spPr/>
    </dgm:pt>
    <dgm:pt modelId="{18F76366-E57A-420A-BECC-F3EAE6D1B1A8}" type="pres">
      <dgm:prSet presAssocID="{F97CF1C9-E672-4953-9111-19FAB44DCECA}" presName="parentLin" presStyleCnt="0"/>
      <dgm:spPr/>
    </dgm:pt>
    <dgm:pt modelId="{C6916AD7-1821-4CAB-A220-105E716EBFE6}" type="pres">
      <dgm:prSet presAssocID="{F97CF1C9-E672-4953-9111-19FAB44DCECA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83B4CE54-068C-4758-B5D4-87F80712F31B}" type="pres">
      <dgm:prSet presAssocID="{F97CF1C9-E672-4953-9111-19FAB44DCEC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CCEBA8-FB38-49A6-80BB-AC5387336C56}" type="pres">
      <dgm:prSet presAssocID="{F97CF1C9-E672-4953-9111-19FAB44DCECA}" presName="negativeSpace" presStyleCnt="0"/>
      <dgm:spPr/>
    </dgm:pt>
    <dgm:pt modelId="{5FEE37FA-E11B-4390-A321-3AF9611E7FC7}" type="pres">
      <dgm:prSet presAssocID="{F97CF1C9-E672-4953-9111-19FAB44DCEC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126F1F-430B-4700-82E6-9F67880A3368}" type="pres">
      <dgm:prSet presAssocID="{6E792719-D47E-4730-A03E-9C8ED80CD8B2}" presName="spaceBetweenRectangles" presStyleCnt="0"/>
      <dgm:spPr/>
    </dgm:pt>
    <dgm:pt modelId="{A3CC22D7-7074-46CC-879C-40F6BD86DD51}" type="pres">
      <dgm:prSet presAssocID="{CF09F2B7-183B-4A3D-86EC-E520A63D4715}" presName="parentLin" presStyleCnt="0"/>
      <dgm:spPr/>
    </dgm:pt>
    <dgm:pt modelId="{6207E5F9-25B9-4AAE-9C3C-91DC2BB2DEF1}" type="pres">
      <dgm:prSet presAssocID="{CF09F2B7-183B-4A3D-86EC-E520A63D4715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081C5C68-A382-4E09-8E18-BDA352166264}" type="pres">
      <dgm:prSet presAssocID="{CF09F2B7-183B-4A3D-86EC-E520A63D47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DF3B19-0468-4269-BD1E-E8C5B563D0DC}" type="pres">
      <dgm:prSet presAssocID="{CF09F2B7-183B-4A3D-86EC-E520A63D4715}" presName="negativeSpace" presStyleCnt="0"/>
      <dgm:spPr/>
    </dgm:pt>
    <dgm:pt modelId="{35B925EB-47D7-4A83-B8B2-493174D63D9F}" type="pres">
      <dgm:prSet presAssocID="{CF09F2B7-183B-4A3D-86EC-E520A63D471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E36A07-D269-42C5-A0C2-0BF1A6ACEFC3}" type="presOf" srcId="{787CFF5F-C14C-492A-B81D-08DC6F4073DF}" destId="{35B925EB-47D7-4A83-B8B2-493174D63D9F}" srcOrd="0" destOrd="0" presId="urn:microsoft.com/office/officeart/2005/8/layout/list1"/>
    <dgm:cxn modelId="{9559DB96-5498-453D-86D0-10B0E9E12472}" type="presOf" srcId="{98C6703C-905E-43CB-AF09-3C1CC93B2114}" destId="{EB0BB9B0-B74C-4CA0-913B-9A0EC22385B9}" srcOrd="0" destOrd="0" presId="urn:microsoft.com/office/officeart/2005/8/layout/list1"/>
    <dgm:cxn modelId="{EBCD6023-EBEC-4ECA-9E7E-1C83260ED4CE}" srcId="{98C6703C-905E-43CB-AF09-3C1CC93B2114}" destId="{958CED47-8757-4782-ADF7-C9C8E091A8BC}" srcOrd="1" destOrd="0" parTransId="{752A4CF1-A394-4C0E-B677-4A1C3782CF57}" sibTransId="{821AA833-19FB-419C-84B6-085C1F067E7E}"/>
    <dgm:cxn modelId="{885806CD-502B-449B-8EB1-DB96C3A7088C}" type="presOf" srcId="{CF09F2B7-183B-4A3D-86EC-E520A63D4715}" destId="{6207E5F9-25B9-4AAE-9C3C-91DC2BB2DEF1}" srcOrd="0" destOrd="0" presId="urn:microsoft.com/office/officeart/2005/8/layout/list1"/>
    <dgm:cxn modelId="{DA33D8A7-E605-422E-A580-6197503657A6}" type="presOf" srcId="{1EE357D0-2300-4702-B580-72AF33390635}" destId="{5FEE37FA-E11B-4390-A321-3AF9611E7FC7}" srcOrd="0" destOrd="0" presId="urn:microsoft.com/office/officeart/2005/8/layout/list1"/>
    <dgm:cxn modelId="{E800C956-5B74-42AE-B2A1-6E99B3E60832}" srcId="{98C6703C-905E-43CB-AF09-3C1CC93B2114}" destId="{F97CF1C9-E672-4953-9111-19FAB44DCECA}" srcOrd="3" destOrd="0" parTransId="{74AB7CA0-CE92-4A77-9660-E29C3C9041F2}" sibTransId="{6E792719-D47E-4730-A03E-9C8ED80CD8B2}"/>
    <dgm:cxn modelId="{23CF6C33-A413-461B-BC4F-05FB6CCED676}" srcId="{3E5CFDE1-43BD-4DC1-A84C-C163CF71EDC7}" destId="{4C3A4BBE-E6E8-4891-9900-D22AD1131607}" srcOrd="0" destOrd="0" parTransId="{71C86E91-634C-44A0-81C0-BD16A23517D7}" sibTransId="{7D8DB3F0-6412-42E0-8001-3D5F31016CDC}"/>
    <dgm:cxn modelId="{879D037C-9B89-4A99-A289-28FE2C67257D}" type="presOf" srcId="{F97CF1C9-E672-4953-9111-19FAB44DCECA}" destId="{C6916AD7-1821-4CAB-A220-105E716EBFE6}" srcOrd="0" destOrd="0" presId="urn:microsoft.com/office/officeart/2005/8/layout/list1"/>
    <dgm:cxn modelId="{54784EFC-16D7-44BF-84EF-A724BD3C4D83}" type="presOf" srcId="{98162F7A-31C6-4178-BD0C-AD13DCE7B11D}" destId="{1F2B63BC-A446-4765-AF4D-EA6AC0ADC18B}" srcOrd="1" destOrd="0" presId="urn:microsoft.com/office/officeart/2005/8/layout/list1"/>
    <dgm:cxn modelId="{FFB6285B-FE77-4445-8DCE-A6C4DE3276A3}" srcId="{98C6703C-905E-43CB-AF09-3C1CC93B2114}" destId="{CF09F2B7-183B-4A3D-86EC-E520A63D4715}" srcOrd="4" destOrd="0" parTransId="{BBD4BE7D-1272-464A-8666-10AA672C57C6}" sibTransId="{6B822E58-491A-406C-BDDE-D653CDE6DC2A}"/>
    <dgm:cxn modelId="{389CFC73-01B3-4C99-91E2-21AB09C59FF9}" type="presOf" srcId="{578B8422-E84B-47B6-AF8C-3543DA171531}" destId="{A2462F58-D86B-42B7-9A65-99613A346F55}" srcOrd="0" destOrd="0" presId="urn:microsoft.com/office/officeart/2005/8/layout/list1"/>
    <dgm:cxn modelId="{84FBB75D-3AD5-4DE4-B365-D16A9FBDF949}" srcId="{F97CF1C9-E672-4953-9111-19FAB44DCECA}" destId="{1EE357D0-2300-4702-B580-72AF33390635}" srcOrd="0" destOrd="0" parTransId="{B328DCB2-9E0D-4F65-B569-39E16261EC64}" sibTransId="{53726430-803D-4424-971D-B5FAE4E182C3}"/>
    <dgm:cxn modelId="{E94B849C-571B-4E05-ADFA-E746B91BCCFF}" type="presOf" srcId="{98162F7A-31C6-4178-BD0C-AD13DCE7B11D}" destId="{3B90E81F-F8C9-4B96-91A6-F7FDF2E267E2}" srcOrd="0" destOrd="0" presId="urn:microsoft.com/office/officeart/2005/8/layout/list1"/>
    <dgm:cxn modelId="{73B9F6D7-50C7-4382-9949-6CEBE409F9AF}" type="presOf" srcId="{958CED47-8757-4782-ADF7-C9C8E091A8BC}" destId="{D1C390D2-5AAC-4236-BA0F-99F2C05DDDD7}" srcOrd="1" destOrd="0" presId="urn:microsoft.com/office/officeart/2005/8/layout/list1"/>
    <dgm:cxn modelId="{03B660B2-6FA1-45D7-AF6C-99BD11EB1FC3}" type="presOf" srcId="{4C3A4BBE-E6E8-4891-9900-D22AD1131607}" destId="{EF578D9E-5D79-447D-A08F-36793DE131EB}" srcOrd="0" destOrd="0" presId="urn:microsoft.com/office/officeart/2005/8/layout/list1"/>
    <dgm:cxn modelId="{A835B196-CD24-4C82-AC1E-A1F6C05F62EC}" type="presOf" srcId="{F97CF1C9-E672-4953-9111-19FAB44DCECA}" destId="{83B4CE54-068C-4758-B5D4-87F80712F31B}" srcOrd="1" destOrd="0" presId="urn:microsoft.com/office/officeart/2005/8/layout/list1"/>
    <dgm:cxn modelId="{70FBC01E-A09E-4200-9858-91699FE2AD75}" type="presOf" srcId="{9962CAD7-2E47-4D75-9E41-8AEC2A56B67D}" destId="{E79C1CCA-6A32-4999-B5C6-57C59F308046}" srcOrd="0" destOrd="0" presId="urn:microsoft.com/office/officeart/2005/8/layout/list1"/>
    <dgm:cxn modelId="{5DE4A798-CF82-4F5B-9EBC-4647F14BB6AB}" type="presOf" srcId="{3E5CFDE1-43BD-4DC1-A84C-C163CF71EDC7}" destId="{D2D8BFF0-A8B6-4892-9A60-D5242F9E795F}" srcOrd="1" destOrd="0" presId="urn:microsoft.com/office/officeart/2005/8/layout/list1"/>
    <dgm:cxn modelId="{92BACC10-EC9A-4844-BCF0-85E4215E04DE}" type="presOf" srcId="{CF09F2B7-183B-4A3D-86EC-E520A63D4715}" destId="{081C5C68-A382-4E09-8E18-BDA352166264}" srcOrd="1" destOrd="0" presId="urn:microsoft.com/office/officeart/2005/8/layout/list1"/>
    <dgm:cxn modelId="{EE08D8EC-F932-4239-A2E7-D261B63CB723}" srcId="{CF09F2B7-183B-4A3D-86EC-E520A63D4715}" destId="{787CFF5F-C14C-492A-B81D-08DC6F4073DF}" srcOrd="0" destOrd="0" parTransId="{E1A4F381-38B8-4D60-9FD6-1428AA82B6A4}" sibTransId="{CF1708E3-058B-4C6C-8534-437DC55F8C78}"/>
    <dgm:cxn modelId="{1D63D61F-DE5C-4559-A9FF-453055A2BDEB}" type="presOf" srcId="{958CED47-8757-4782-ADF7-C9C8E091A8BC}" destId="{9F285E48-919D-4C50-B737-620058EA00EA}" srcOrd="0" destOrd="0" presId="urn:microsoft.com/office/officeart/2005/8/layout/list1"/>
    <dgm:cxn modelId="{9AB7959A-C2F4-43B0-89F9-35AF8CD04207}" srcId="{98C6703C-905E-43CB-AF09-3C1CC93B2114}" destId="{98162F7A-31C6-4178-BD0C-AD13DCE7B11D}" srcOrd="0" destOrd="0" parTransId="{68357C50-D357-4D25-B992-8CE01C8074B0}" sibTransId="{86099E05-FABA-43BB-8053-8C5923A4F7B2}"/>
    <dgm:cxn modelId="{4F13B048-092A-434B-973C-69B9A425B03C}" srcId="{98162F7A-31C6-4178-BD0C-AD13DCE7B11D}" destId="{578B8422-E84B-47B6-AF8C-3543DA171531}" srcOrd="0" destOrd="0" parTransId="{3A6B5593-07A0-4327-A10E-B94806B7E96E}" sibTransId="{CB945616-8826-4790-A5BC-D9757C29F4A3}"/>
    <dgm:cxn modelId="{D11D7DE9-6801-4766-BC12-DDEDDE23A1B3}" type="presOf" srcId="{3E5CFDE1-43BD-4DC1-A84C-C163CF71EDC7}" destId="{F89A6F2E-F08A-4288-93C1-55AADB0BCB9A}" srcOrd="0" destOrd="0" presId="urn:microsoft.com/office/officeart/2005/8/layout/list1"/>
    <dgm:cxn modelId="{CE96F27D-EC6A-43EE-9610-478B1E24EC76}" srcId="{98C6703C-905E-43CB-AF09-3C1CC93B2114}" destId="{3E5CFDE1-43BD-4DC1-A84C-C163CF71EDC7}" srcOrd="2" destOrd="0" parTransId="{54B18A1F-A240-488F-B05F-13299F3AF90A}" sibTransId="{EC0C5C1D-12E2-4106-846B-A54043E3A357}"/>
    <dgm:cxn modelId="{AA0FA56E-2AF1-4782-8618-BB7E6242DC77}" srcId="{958CED47-8757-4782-ADF7-C9C8E091A8BC}" destId="{9962CAD7-2E47-4D75-9E41-8AEC2A56B67D}" srcOrd="0" destOrd="0" parTransId="{C0772922-B84B-4DDA-82D4-B7D3F83D7D39}" sibTransId="{29BC94FB-3EA6-4AA4-ADB7-2BCFD7F21197}"/>
    <dgm:cxn modelId="{270BD82F-67D7-4115-9A3F-15F16C1327D0}" type="presParOf" srcId="{EB0BB9B0-B74C-4CA0-913B-9A0EC22385B9}" destId="{9A265880-55EE-4712-9E51-E21FCF8034F5}" srcOrd="0" destOrd="0" presId="urn:microsoft.com/office/officeart/2005/8/layout/list1"/>
    <dgm:cxn modelId="{DDB5B0AE-C50A-46B2-A84D-5708A377D6DC}" type="presParOf" srcId="{9A265880-55EE-4712-9E51-E21FCF8034F5}" destId="{3B90E81F-F8C9-4B96-91A6-F7FDF2E267E2}" srcOrd="0" destOrd="0" presId="urn:microsoft.com/office/officeart/2005/8/layout/list1"/>
    <dgm:cxn modelId="{88CB7983-4FE6-4DF9-A48A-A39477D7EC32}" type="presParOf" srcId="{9A265880-55EE-4712-9E51-E21FCF8034F5}" destId="{1F2B63BC-A446-4765-AF4D-EA6AC0ADC18B}" srcOrd="1" destOrd="0" presId="urn:microsoft.com/office/officeart/2005/8/layout/list1"/>
    <dgm:cxn modelId="{4A244DCC-7863-4F4E-AC0D-2D6D8E1BA585}" type="presParOf" srcId="{EB0BB9B0-B74C-4CA0-913B-9A0EC22385B9}" destId="{AC879AD3-4874-4B68-84D5-B3003B2CBFE0}" srcOrd="1" destOrd="0" presId="urn:microsoft.com/office/officeart/2005/8/layout/list1"/>
    <dgm:cxn modelId="{A428CA7E-3604-4F96-802B-0D806EB0E663}" type="presParOf" srcId="{EB0BB9B0-B74C-4CA0-913B-9A0EC22385B9}" destId="{A2462F58-D86B-42B7-9A65-99613A346F55}" srcOrd="2" destOrd="0" presId="urn:microsoft.com/office/officeart/2005/8/layout/list1"/>
    <dgm:cxn modelId="{3557AD02-F54B-42C9-AF75-178F776D0649}" type="presParOf" srcId="{EB0BB9B0-B74C-4CA0-913B-9A0EC22385B9}" destId="{806D8642-87AB-4E6E-A521-95686D31B547}" srcOrd="3" destOrd="0" presId="urn:microsoft.com/office/officeart/2005/8/layout/list1"/>
    <dgm:cxn modelId="{9F36179B-C145-4B8C-9BFD-9B374E792C68}" type="presParOf" srcId="{EB0BB9B0-B74C-4CA0-913B-9A0EC22385B9}" destId="{84BB08B8-585A-489F-B654-8E577B23546A}" srcOrd="4" destOrd="0" presId="urn:microsoft.com/office/officeart/2005/8/layout/list1"/>
    <dgm:cxn modelId="{D5741CC6-B8E9-4BE8-BC46-66F466761252}" type="presParOf" srcId="{84BB08B8-585A-489F-B654-8E577B23546A}" destId="{9F285E48-919D-4C50-B737-620058EA00EA}" srcOrd="0" destOrd="0" presId="urn:microsoft.com/office/officeart/2005/8/layout/list1"/>
    <dgm:cxn modelId="{330828B9-5CC8-4CD5-BD68-64C941F020A8}" type="presParOf" srcId="{84BB08B8-585A-489F-B654-8E577B23546A}" destId="{D1C390D2-5AAC-4236-BA0F-99F2C05DDDD7}" srcOrd="1" destOrd="0" presId="urn:microsoft.com/office/officeart/2005/8/layout/list1"/>
    <dgm:cxn modelId="{4E43CF9E-0ABE-4F02-A9FC-D33AD6D755A9}" type="presParOf" srcId="{EB0BB9B0-B74C-4CA0-913B-9A0EC22385B9}" destId="{1ED97203-BF41-4476-B715-7AAE475D78A9}" srcOrd="5" destOrd="0" presId="urn:microsoft.com/office/officeart/2005/8/layout/list1"/>
    <dgm:cxn modelId="{9F36F983-22E4-4D73-A4EE-2F97D2C357F5}" type="presParOf" srcId="{EB0BB9B0-B74C-4CA0-913B-9A0EC22385B9}" destId="{E79C1CCA-6A32-4999-B5C6-57C59F308046}" srcOrd="6" destOrd="0" presId="urn:microsoft.com/office/officeart/2005/8/layout/list1"/>
    <dgm:cxn modelId="{33467598-4DA9-4CF5-8226-EE6EA1339216}" type="presParOf" srcId="{EB0BB9B0-B74C-4CA0-913B-9A0EC22385B9}" destId="{8B6E98D2-41A2-4DCE-B537-39797E4BA096}" srcOrd="7" destOrd="0" presId="urn:microsoft.com/office/officeart/2005/8/layout/list1"/>
    <dgm:cxn modelId="{55D45940-FEAE-4A2E-9EA1-44A30FB43EC2}" type="presParOf" srcId="{EB0BB9B0-B74C-4CA0-913B-9A0EC22385B9}" destId="{498C9ECE-545E-4553-A160-9A9E0F284A27}" srcOrd="8" destOrd="0" presId="urn:microsoft.com/office/officeart/2005/8/layout/list1"/>
    <dgm:cxn modelId="{0FF6A081-0150-485C-A70E-279E2B5C70C2}" type="presParOf" srcId="{498C9ECE-545E-4553-A160-9A9E0F284A27}" destId="{F89A6F2E-F08A-4288-93C1-55AADB0BCB9A}" srcOrd="0" destOrd="0" presId="urn:microsoft.com/office/officeart/2005/8/layout/list1"/>
    <dgm:cxn modelId="{8FECCAD9-AEE4-4ABE-AE37-D8F558F34356}" type="presParOf" srcId="{498C9ECE-545E-4553-A160-9A9E0F284A27}" destId="{D2D8BFF0-A8B6-4892-9A60-D5242F9E795F}" srcOrd="1" destOrd="0" presId="urn:microsoft.com/office/officeart/2005/8/layout/list1"/>
    <dgm:cxn modelId="{3897B197-EE00-4EFF-AF24-A8B0413973D9}" type="presParOf" srcId="{EB0BB9B0-B74C-4CA0-913B-9A0EC22385B9}" destId="{DFA10806-EA4B-487E-B823-F9AF5AF8A346}" srcOrd="9" destOrd="0" presId="urn:microsoft.com/office/officeart/2005/8/layout/list1"/>
    <dgm:cxn modelId="{4FD65E79-7145-45B5-B72F-DDFE4E6541F2}" type="presParOf" srcId="{EB0BB9B0-B74C-4CA0-913B-9A0EC22385B9}" destId="{EF578D9E-5D79-447D-A08F-36793DE131EB}" srcOrd="10" destOrd="0" presId="urn:microsoft.com/office/officeart/2005/8/layout/list1"/>
    <dgm:cxn modelId="{DCC2A98C-AB04-4747-8DF1-18ECC9EFD0AB}" type="presParOf" srcId="{EB0BB9B0-B74C-4CA0-913B-9A0EC22385B9}" destId="{777DDFB8-70DB-4A2E-B40B-625F189C9860}" srcOrd="11" destOrd="0" presId="urn:microsoft.com/office/officeart/2005/8/layout/list1"/>
    <dgm:cxn modelId="{036A76E3-F3E9-4A9F-ABF7-72523F62F6D4}" type="presParOf" srcId="{EB0BB9B0-B74C-4CA0-913B-9A0EC22385B9}" destId="{18F76366-E57A-420A-BECC-F3EAE6D1B1A8}" srcOrd="12" destOrd="0" presId="urn:microsoft.com/office/officeart/2005/8/layout/list1"/>
    <dgm:cxn modelId="{71BCE5BD-9731-46E9-ABDD-0D2BEE7B2B49}" type="presParOf" srcId="{18F76366-E57A-420A-BECC-F3EAE6D1B1A8}" destId="{C6916AD7-1821-4CAB-A220-105E716EBFE6}" srcOrd="0" destOrd="0" presId="urn:microsoft.com/office/officeart/2005/8/layout/list1"/>
    <dgm:cxn modelId="{F5E23A91-E3F6-42C0-B279-AD5C9EB2BDA7}" type="presParOf" srcId="{18F76366-E57A-420A-BECC-F3EAE6D1B1A8}" destId="{83B4CE54-068C-4758-B5D4-87F80712F31B}" srcOrd="1" destOrd="0" presId="urn:microsoft.com/office/officeart/2005/8/layout/list1"/>
    <dgm:cxn modelId="{851B0787-D42F-4AB8-A98E-FEDD6FFB4FF5}" type="presParOf" srcId="{EB0BB9B0-B74C-4CA0-913B-9A0EC22385B9}" destId="{DDCCEBA8-FB38-49A6-80BB-AC5387336C56}" srcOrd="13" destOrd="0" presId="urn:microsoft.com/office/officeart/2005/8/layout/list1"/>
    <dgm:cxn modelId="{0F5D18ED-D1D9-42F1-A3BA-CE24EAF75C89}" type="presParOf" srcId="{EB0BB9B0-B74C-4CA0-913B-9A0EC22385B9}" destId="{5FEE37FA-E11B-4390-A321-3AF9611E7FC7}" srcOrd="14" destOrd="0" presId="urn:microsoft.com/office/officeart/2005/8/layout/list1"/>
    <dgm:cxn modelId="{01BCAF58-B8C4-4EC5-8BAC-D4A0CEC93A6A}" type="presParOf" srcId="{EB0BB9B0-B74C-4CA0-913B-9A0EC22385B9}" destId="{5A126F1F-430B-4700-82E6-9F67880A3368}" srcOrd="15" destOrd="0" presId="urn:microsoft.com/office/officeart/2005/8/layout/list1"/>
    <dgm:cxn modelId="{6788BE97-D52C-4BB7-BC32-F803645FA77E}" type="presParOf" srcId="{EB0BB9B0-B74C-4CA0-913B-9A0EC22385B9}" destId="{A3CC22D7-7074-46CC-879C-40F6BD86DD51}" srcOrd="16" destOrd="0" presId="urn:microsoft.com/office/officeart/2005/8/layout/list1"/>
    <dgm:cxn modelId="{2B9F2CD8-9A43-42FE-812E-ABD098992DE8}" type="presParOf" srcId="{A3CC22D7-7074-46CC-879C-40F6BD86DD51}" destId="{6207E5F9-25B9-4AAE-9C3C-91DC2BB2DEF1}" srcOrd="0" destOrd="0" presId="urn:microsoft.com/office/officeart/2005/8/layout/list1"/>
    <dgm:cxn modelId="{3528C223-556E-4C26-BA4C-D6BFDA55BDFA}" type="presParOf" srcId="{A3CC22D7-7074-46CC-879C-40F6BD86DD51}" destId="{081C5C68-A382-4E09-8E18-BDA352166264}" srcOrd="1" destOrd="0" presId="urn:microsoft.com/office/officeart/2005/8/layout/list1"/>
    <dgm:cxn modelId="{D9BC421A-4DDD-4130-8642-3BC340AE12E0}" type="presParOf" srcId="{EB0BB9B0-B74C-4CA0-913B-9A0EC22385B9}" destId="{C7DF3B19-0468-4269-BD1E-E8C5B563D0DC}" srcOrd="17" destOrd="0" presId="urn:microsoft.com/office/officeart/2005/8/layout/list1"/>
    <dgm:cxn modelId="{F18384D9-0205-4999-9131-03DCD7DC6D68}" type="presParOf" srcId="{EB0BB9B0-B74C-4CA0-913B-9A0EC22385B9}" destId="{35B925EB-47D7-4A83-B8B2-493174D63D9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98162F7A-31C6-4178-BD0C-AD13DCE7B11D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18,7%</a:t>
          </a:r>
          <a:endParaRPr lang="pt-BR" sz="1600" dirty="0">
            <a:latin typeface="+mn-lt"/>
          </a:endParaRPr>
        </a:p>
      </dgm:t>
    </dgm:pt>
    <dgm:pt modelId="{68357C50-D357-4D25-B992-8CE01C8074B0}" type="parTrans" cxnId="{9AB7959A-C2F4-43B0-89F9-35AF8CD04207}">
      <dgm:prSet/>
      <dgm:spPr/>
      <dgm:t>
        <a:bodyPr/>
        <a:lstStyle/>
        <a:p>
          <a:endParaRPr lang="pt-BR"/>
        </a:p>
      </dgm:t>
    </dgm:pt>
    <dgm:pt modelId="{86099E05-FABA-43BB-8053-8C5923A4F7B2}" type="sibTrans" cxnId="{9AB7959A-C2F4-43B0-89F9-35AF8CD04207}">
      <dgm:prSet/>
      <dgm:spPr/>
      <dgm:t>
        <a:bodyPr/>
        <a:lstStyle/>
        <a:p>
          <a:endParaRPr lang="pt-BR"/>
        </a:p>
      </dgm:t>
    </dgm:pt>
    <dgm:pt modelId="{958CED47-8757-4782-ADF7-C9C8E091A8BC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8,6%</a:t>
          </a:r>
          <a:endParaRPr lang="pt-BR" sz="1600" dirty="0">
            <a:latin typeface="+mn-lt"/>
          </a:endParaRPr>
        </a:p>
      </dgm:t>
    </dgm:pt>
    <dgm:pt modelId="{752A4CF1-A394-4C0E-B677-4A1C3782CF57}" type="parTrans" cxnId="{EBCD6023-EBEC-4ECA-9E7E-1C83260ED4CE}">
      <dgm:prSet/>
      <dgm:spPr/>
      <dgm:t>
        <a:bodyPr/>
        <a:lstStyle/>
        <a:p>
          <a:endParaRPr lang="pt-BR"/>
        </a:p>
      </dgm:t>
    </dgm:pt>
    <dgm:pt modelId="{821AA833-19FB-419C-84B6-085C1F067E7E}" type="sibTrans" cxnId="{EBCD6023-EBEC-4ECA-9E7E-1C83260ED4CE}">
      <dgm:prSet/>
      <dgm:spPr/>
      <dgm:t>
        <a:bodyPr/>
        <a:lstStyle/>
        <a:p>
          <a:endParaRPr lang="pt-BR"/>
        </a:p>
      </dgm:t>
    </dgm:pt>
    <dgm:pt modelId="{578B8422-E84B-47B6-AF8C-3543DA171531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Outro</a:t>
          </a:r>
          <a:endParaRPr lang="pt-BR" sz="1600" dirty="0">
            <a:latin typeface="+mn-lt"/>
          </a:endParaRPr>
        </a:p>
      </dgm:t>
    </dgm:pt>
    <dgm:pt modelId="{3A6B5593-07A0-4327-A10E-B94806B7E96E}" type="parTrans" cxnId="{4F13B048-092A-434B-973C-69B9A425B03C}">
      <dgm:prSet/>
      <dgm:spPr/>
      <dgm:t>
        <a:bodyPr/>
        <a:lstStyle/>
        <a:p>
          <a:endParaRPr lang="pt-BR"/>
        </a:p>
      </dgm:t>
    </dgm:pt>
    <dgm:pt modelId="{CB945616-8826-4790-A5BC-D9757C29F4A3}" type="sibTrans" cxnId="{4F13B048-092A-434B-973C-69B9A425B03C}">
      <dgm:prSet/>
      <dgm:spPr/>
      <dgm:t>
        <a:bodyPr/>
        <a:lstStyle/>
        <a:p>
          <a:endParaRPr lang="pt-BR"/>
        </a:p>
      </dgm:t>
    </dgm:pt>
    <dgm:pt modelId="{9962CAD7-2E47-4D75-9E41-8AEC2A56B67D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C0772922-B84B-4DDA-82D4-B7D3F83D7D39}" type="parTrans" cxnId="{AA0FA56E-2AF1-4782-8618-BB7E6242DC77}">
      <dgm:prSet/>
      <dgm:spPr/>
      <dgm:t>
        <a:bodyPr/>
        <a:lstStyle/>
        <a:p>
          <a:endParaRPr lang="pt-BR"/>
        </a:p>
      </dgm:t>
    </dgm:pt>
    <dgm:pt modelId="{29BC94FB-3EA6-4AA4-ADB7-2BCFD7F21197}" type="sibTrans" cxnId="{AA0FA56E-2AF1-4782-8618-BB7E6242DC77}">
      <dgm:prSet/>
      <dgm:spPr/>
      <dgm:t>
        <a:bodyPr/>
        <a:lstStyle/>
        <a:p>
          <a:endParaRPr lang="pt-BR"/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265880-55EE-4712-9E51-E21FCF8034F5}" type="pres">
      <dgm:prSet presAssocID="{98162F7A-31C6-4178-BD0C-AD13DCE7B11D}" presName="parentLin" presStyleCnt="0"/>
      <dgm:spPr/>
    </dgm:pt>
    <dgm:pt modelId="{3B90E81F-F8C9-4B96-91A6-F7FDF2E267E2}" type="pres">
      <dgm:prSet presAssocID="{98162F7A-31C6-4178-BD0C-AD13DCE7B11D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1F2B63BC-A446-4765-AF4D-EA6AC0ADC18B}" type="pres">
      <dgm:prSet presAssocID="{98162F7A-31C6-4178-BD0C-AD13DCE7B11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879AD3-4874-4B68-84D5-B3003B2CBFE0}" type="pres">
      <dgm:prSet presAssocID="{98162F7A-31C6-4178-BD0C-AD13DCE7B11D}" presName="negativeSpace" presStyleCnt="0"/>
      <dgm:spPr/>
    </dgm:pt>
    <dgm:pt modelId="{A2462F58-D86B-42B7-9A65-99613A346F55}" type="pres">
      <dgm:prSet presAssocID="{98162F7A-31C6-4178-BD0C-AD13DCE7B11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6D8642-87AB-4E6E-A521-95686D31B547}" type="pres">
      <dgm:prSet presAssocID="{86099E05-FABA-43BB-8053-8C5923A4F7B2}" presName="spaceBetweenRectangles" presStyleCnt="0"/>
      <dgm:spPr/>
    </dgm:pt>
    <dgm:pt modelId="{84BB08B8-585A-489F-B654-8E577B23546A}" type="pres">
      <dgm:prSet presAssocID="{958CED47-8757-4782-ADF7-C9C8E091A8BC}" presName="parentLin" presStyleCnt="0"/>
      <dgm:spPr/>
    </dgm:pt>
    <dgm:pt modelId="{9F285E48-919D-4C50-B737-620058EA00EA}" type="pres">
      <dgm:prSet presAssocID="{958CED47-8757-4782-ADF7-C9C8E091A8BC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D1C390D2-5AAC-4236-BA0F-99F2C05DDDD7}" type="pres">
      <dgm:prSet presAssocID="{958CED47-8757-4782-ADF7-C9C8E091A8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D97203-BF41-4476-B715-7AAE475D78A9}" type="pres">
      <dgm:prSet presAssocID="{958CED47-8757-4782-ADF7-C9C8E091A8BC}" presName="negativeSpace" presStyleCnt="0"/>
      <dgm:spPr/>
    </dgm:pt>
    <dgm:pt modelId="{E79C1CCA-6A32-4999-B5C6-57C59F308046}" type="pres">
      <dgm:prSet presAssocID="{958CED47-8757-4782-ADF7-C9C8E091A8B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1AA276-2152-42DA-A500-CA087C0B5B0F}" type="presOf" srcId="{958CED47-8757-4782-ADF7-C9C8E091A8BC}" destId="{D1C390D2-5AAC-4236-BA0F-99F2C05DDDD7}" srcOrd="1" destOrd="0" presId="urn:microsoft.com/office/officeart/2005/8/layout/list1"/>
    <dgm:cxn modelId="{9AB7959A-C2F4-43B0-89F9-35AF8CD04207}" srcId="{98C6703C-905E-43CB-AF09-3C1CC93B2114}" destId="{98162F7A-31C6-4178-BD0C-AD13DCE7B11D}" srcOrd="0" destOrd="0" parTransId="{68357C50-D357-4D25-B992-8CE01C8074B0}" sibTransId="{86099E05-FABA-43BB-8053-8C5923A4F7B2}"/>
    <dgm:cxn modelId="{060E1EBB-729F-480B-8F63-00C8F5668AA0}" type="presOf" srcId="{958CED47-8757-4782-ADF7-C9C8E091A8BC}" destId="{9F285E48-919D-4C50-B737-620058EA00EA}" srcOrd="0" destOrd="0" presId="urn:microsoft.com/office/officeart/2005/8/layout/list1"/>
    <dgm:cxn modelId="{BE496592-596F-41A7-8182-8E0170E0CC46}" type="presOf" srcId="{98162F7A-31C6-4178-BD0C-AD13DCE7B11D}" destId="{1F2B63BC-A446-4765-AF4D-EA6AC0ADC18B}" srcOrd="1" destOrd="0" presId="urn:microsoft.com/office/officeart/2005/8/layout/list1"/>
    <dgm:cxn modelId="{E5BE8566-243B-41A3-B163-BAB349ED14FA}" type="presOf" srcId="{98C6703C-905E-43CB-AF09-3C1CC93B2114}" destId="{EB0BB9B0-B74C-4CA0-913B-9A0EC22385B9}" srcOrd="0" destOrd="0" presId="urn:microsoft.com/office/officeart/2005/8/layout/list1"/>
    <dgm:cxn modelId="{7E74F7C9-CE55-4C44-85A8-EC315B02E306}" type="presOf" srcId="{9962CAD7-2E47-4D75-9E41-8AEC2A56B67D}" destId="{E79C1CCA-6A32-4999-B5C6-57C59F308046}" srcOrd="0" destOrd="0" presId="urn:microsoft.com/office/officeart/2005/8/layout/list1"/>
    <dgm:cxn modelId="{4F13B048-092A-434B-973C-69B9A425B03C}" srcId="{98162F7A-31C6-4178-BD0C-AD13DCE7B11D}" destId="{578B8422-E84B-47B6-AF8C-3543DA171531}" srcOrd="0" destOrd="0" parTransId="{3A6B5593-07A0-4327-A10E-B94806B7E96E}" sibTransId="{CB945616-8826-4790-A5BC-D9757C29F4A3}"/>
    <dgm:cxn modelId="{AA0FA56E-2AF1-4782-8618-BB7E6242DC77}" srcId="{958CED47-8757-4782-ADF7-C9C8E091A8BC}" destId="{9962CAD7-2E47-4D75-9E41-8AEC2A56B67D}" srcOrd="0" destOrd="0" parTransId="{C0772922-B84B-4DDA-82D4-B7D3F83D7D39}" sibTransId="{29BC94FB-3EA6-4AA4-ADB7-2BCFD7F21197}"/>
    <dgm:cxn modelId="{EBCD6023-EBEC-4ECA-9E7E-1C83260ED4CE}" srcId="{98C6703C-905E-43CB-AF09-3C1CC93B2114}" destId="{958CED47-8757-4782-ADF7-C9C8E091A8BC}" srcOrd="1" destOrd="0" parTransId="{752A4CF1-A394-4C0E-B677-4A1C3782CF57}" sibTransId="{821AA833-19FB-419C-84B6-085C1F067E7E}"/>
    <dgm:cxn modelId="{6CE2E56A-9F6D-4C35-8624-D04CE28FD1AD}" type="presOf" srcId="{578B8422-E84B-47B6-AF8C-3543DA171531}" destId="{A2462F58-D86B-42B7-9A65-99613A346F55}" srcOrd="0" destOrd="0" presId="urn:microsoft.com/office/officeart/2005/8/layout/list1"/>
    <dgm:cxn modelId="{2B82842A-9E46-4F43-BB97-61794F7C9CE4}" type="presOf" srcId="{98162F7A-31C6-4178-BD0C-AD13DCE7B11D}" destId="{3B90E81F-F8C9-4B96-91A6-F7FDF2E267E2}" srcOrd="0" destOrd="0" presId="urn:microsoft.com/office/officeart/2005/8/layout/list1"/>
    <dgm:cxn modelId="{CCAB35FD-042F-4162-94D6-F8F9CE9FE989}" type="presParOf" srcId="{EB0BB9B0-B74C-4CA0-913B-9A0EC22385B9}" destId="{9A265880-55EE-4712-9E51-E21FCF8034F5}" srcOrd="0" destOrd="0" presId="urn:microsoft.com/office/officeart/2005/8/layout/list1"/>
    <dgm:cxn modelId="{9F013CC0-AE6D-4902-8EA3-CDBAD20E928B}" type="presParOf" srcId="{9A265880-55EE-4712-9E51-E21FCF8034F5}" destId="{3B90E81F-F8C9-4B96-91A6-F7FDF2E267E2}" srcOrd="0" destOrd="0" presId="urn:microsoft.com/office/officeart/2005/8/layout/list1"/>
    <dgm:cxn modelId="{30ECAC24-4B41-4B15-AA96-9E83987B705F}" type="presParOf" srcId="{9A265880-55EE-4712-9E51-E21FCF8034F5}" destId="{1F2B63BC-A446-4765-AF4D-EA6AC0ADC18B}" srcOrd="1" destOrd="0" presId="urn:microsoft.com/office/officeart/2005/8/layout/list1"/>
    <dgm:cxn modelId="{33B11A61-D28A-4939-BFF0-B6A5B3534323}" type="presParOf" srcId="{EB0BB9B0-B74C-4CA0-913B-9A0EC22385B9}" destId="{AC879AD3-4874-4B68-84D5-B3003B2CBFE0}" srcOrd="1" destOrd="0" presId="urn:microsoft.com/office/officeart/2005/8/layout/list1"/>
    <dgm:cxn modelId="{D3181840-6C6C-4886-AC67-30312942466D}" type="presParOf" srcId="{EB0BB9B0-B74C-4CA0-913B-9A0EC22385B9}" destId="{A2462F58-D86B-42B7-9A65-99613A346F55}" srcOrd="2" destOrd="0" presId="urn:microsoft.com/office/officeart/2005/8/layout/list1"/>
    <dgm:cxn modelId="{51746133-C8B5-4B3F-8DA6-B1C33FCCDC73}" type="presParOf" srcId="{EB0BB9B0-B74C-4CA0-913B-9A0EC22385B9}" destId="{806D8642-87AB-4E6E-A521-95686D31B547}" srcOrd="3" destOrd="0" presId="urn:microsoft.com/office/officeart/2005/8/layout/list1"/>
    <dgm:cxn modelId="{2CE3C549-76F2-48D9-9678-9850E0E3865A}" type="presParOf" srcId="{EB0BB9B0-B74C-4CA0-913B-9A0EC22385B9}" destId="{84BB08B8-585A-489F-B654-8E577B23546A}" srcOrd="4" destOrd="0" presId="urn:microsoft.com/office/officeart/2005/8/layout/list1"/>
    <dgm:cxn modelId="{2EC06E96-9222-4A92-978D-D0EC038C551C}" type="presParOf" srcId="{84BB08B8-585A-489F-B654-8E577B23546A}" destId="{9F285E48-919D-4C50-B737-620058EA00EA}" srcOrd="0" destOrd="0" presId="urn:microsoft.com/office/officeart/2005/8/layout/list1"/>
    <dgm:cxn modelId="{10B30971-DC28-4307-8AF1-4FECE2F2A8D1}" type="presParOf" srcId="{84BB08B8-585A-489F-B654-8E577B23546A}" destId="{D1C390D2-5AAC-4236-BA0F-99F2C05DDDD7}" srcOrd="1" destOrd="0" presId="urn:microsoft.com/office/officeart/2005/8/layout/list1"/>
    <dgm:cxn modelId="{468685ED-24BE-49EE-ADCF-977F7F78876E}" type="presParOf" srcId="{EB0BB9B0-B74C-4CA0-913B-9A0EC22385B9}" destId="{1ED97203-BF41-4476-B715-7AAE475D78A9}" srcOrd="5" destOrd="0" presId="urn:microsoft.com/office/officeart/2005/8/layout/list1"/>
    <dgm:cxn modelId="{50E4672F-3460-470F-B267-79519094FB29}" type="presParOf" srcId="{EB0BB9B0-B74C-4CA0-913B-9A0EC22385B9}" destId="{E79C1CCA-6A32-4999-B5C6-57C59F30804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71,2%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Pública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25,1%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Particular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3,7%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78825D-D01A-429C-BA46-3552B825B879}" type="presOf" srcId="{E75712FA-6174-45EA-9A1E-0F4EC57CBEA4}" destId="{F563FB6C-4EB7-49C4-9ABA-EC3838CEA163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94E2149B-2A95-4AD8-B81C-7A071A0837F4}" type="presOf" srcId="{E5A5C791-FF19-449D-AE19-3527AA96FDB9}" destId="{FF7CA7EA-E6B7-46A1-BDC6-EDCDFFD37CE4}" srcOrd="1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49AA165D-6A2B-4FA8-AED1-5FF289D08B5F}" type="presOf" srcId="{67CAF2C3-79DF-4238-959E-471585832D28}" destId="{D3D4F3AD-839A-4A50-8FD4-49551A40FE2A}" srcOrd="0" destOrd="0" presId="urn:microsoft.com/office/officeart/2005/8/layout/list1"/>
    <dgm:cxn modelId="{0CB7B687-0230-40B9-9EB9-0AA5E22A7D52}" type="presOf" srcId="{98C6703C-905E-43CB-AF09-3C1CC93B2114}" destId="{EB0BB9B0-B74C-4CA0-913B-9A0EC22385B9}" srcOrd="0" destOrd="0" presId="urn:microsoft.com/office/officeart/2005/8/layout/list1"/>
    <dgm:cxn modelId="{E7FDCB6D-8E4F-474B-A8BF-20C2C3A87733}" type="presOf" srcId="{E75712FA-6174-45EA-9A1E-0F4EC57CBEA4}" destId="{15354454-94F3-4CF2-BBAC-CD4C361E9F03}" srcOrd="1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DF5839CF-8600-4ABC-9F79-1B4D88D0613D}" type="presOf" srcId="{46ADEF15-7996-46BC-8E53-CAE24B1A6330}" destId="{6B636C5B-38BD-4754-B577-8DC449359052}" srcOrd="0" destOrd="0" presId="urn:microsoft.com/office/officeart/2005/8/layout/list1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A671DAE9-8DF6-486C-9FFC-B30D08390280}" type="presOf" srcId="{66AF1504-C85B-42F2-A47C-BB4C7CF33D7B}" destId="{B2607BDE-979C-4F77-B51B-91DAEBA755E8}" srcOrd="0" destOrd="0" presId="urn:microsoft.com/office/officeart/2005/8/layout/list1"/>
    <dgm:cxn modelId="{F35899AE-A434-41F3-A088-6DFEC2CDC5DD}" type="presOf" srcId="{66AF1504-C85B-42F2-A47C-BB4C7CF33D7B}" destId="{DD4DECA4-2C58-4810-8A56-3AC1AC55C92C}" srcOrd="1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3F5A7850-538E-4605-98AB-654FFE14AAB3}" type="presOf" srcId="{E5A5C791-FF19-449D-AE19-3527AA96FDB9}" destId="{94E5FD25-4C88-4E30-918B-EE410BC83B78}" srcOrd="0" destOrd="0" presId="urn:microsoft.com/office/officeart/2005/8/layout/list1"/>
    <dgm:cxn modelId="{AAE55489-E5AF-4A65-B31F-02CFCA118F74}" type="presOf" srcId="{84CCCE2B-F100-474D-A7B7-983144B10D2E}" destId="{04715E09-EF80-4674-A97C-D26413E48003}" srcOrd="0" destOrd="0" presId="urn:microsoft.com/office/officeart/2005/8/layout/list1"/>
    <dgm:cxn modelId="{A8604A34-C273-46BF-A723-B1B11ED11DD2}" type="presParOf" srcId="{EB0BB9B0-B74C-4CA0-913B-9A0EC22385B9}" destId="{6EC7897C-CBB8-4D9B-9D6E-AA87AB8E3634}" srcOrd="0" destOrd="0" presId="urn:microsoft.com/office/officeart/2005/8/layout/list1"/>
    <dgm:cxn modelId="{B456EBB0-EB54-47E0-9AA7-CCEE6967DBDA}" type="presParOf" srcId="{6EC7897C-CBB8-4D9B-9D6E-AA87AB8E3634}" destId="{94E5FD25-4C88-4E30-918B-EE410BC83B78}" srcOrd="0" destOrd="0" presId="urn:microsoft.com/office/officeart/2005/8/layout/list1"/>
    <dgm:cxn modelId="{8A2CBD3E-B583-4AD3-96AC-5E0B059C9CBA}" type="presParOf" srcId="{6EC7897C-CBB8-4D9B-9D6E-AA87AB8E3634}" destId="{FF7CA7EA-E6B7-46A1-BDC6-EDCDFFD37CE4}" srcOrd="1" destOrd="0" presId="urn:microsoft.com/office/officeart/2005/8/layout/list1"/>
    <dgm:cxn modelId="{096099B6-066B-4088-B586-A4951F9C10E6}" type="presParOf" srcId="{EB0BB9B0-B74C-4CA0-913B-9A0EC22385B9}" destId="{2362CD54-A61D-4262-A939-C594F7F6DB16}" srcOrd="1" destOrd="0" presId="urn:microsoft.com/office/officeart/2005/8/layout/list1"/>
    <dgm:cxn modelId="{89570E9A-161E-401D-8B57-49C43E4092A8}" type="presParOf" srcId="{EB0BB9B0-B74C-4CA0-913B-9A0EC22385B9}" destId="{D3D4F3AD-839A-4A50-8FD4-49551A40FE2A}" srcOrd="2" destOrd="0" presId="urn:microsoft.com/office/officeart/2005/8/layout/list1"/>
    <dgm:cxn modelId="{DC4D14EB-0D64-4E06-9364-C90DFD01AC40}" type="presParOf" srcId="{EB0BB9B0-B74C-4CA0-913B-9A0EC22385B9}" destId="{9FA4FB7B-00E4-4C4A-BD14-06B3333B804D}" srcOrd="3" destOrd="0" presId="urn:microsoft.com/office/officeart/2005/8/layout/list1"/>
    <dgm:cxn modelId="{DB7B380A-BB1D-4EB5-BBCC-7FF8D0C1C7DE}" type="presParOf" srcId="{EB0BB9B0-B74C-4CA0-913B-9A0EC22385B9}" destId="{55F53EAB-2354-408E-852E-6150FD2EE6F2}" srcOrd="4" destOrd="0" presId="urn:microsoft.com/office/officeart/2005/8/layout/list1"/>
    <dgm:cxn modelId="{B5CADC95-AA5E-4819-84A6-4638AD64A116}" type="presParOf" srcId="{55F53EAB-2354-408E-852E-6150FD2EE6F2}" destId="{F563FB6C-4EB7-49C4-9ABA-EC3838CEA163}" srcOrd="0" destOrd="0" presId="urn:microsoft.com/office/officeart/2005/8/layout/list1"/>
    <dgm:cxn modelId="{9B2CFC19-D6A9-4058-A8FD-8D25F18ADF9B}" type="presParOf" srcId="{55F53EAB-2354-408E-852E-6150FD2EE6F2}" destId="{15354454-94F3-4CF2-BBAC-CD4C361E9F03}" srcOrd="1" destOrd="0" presId="urn:microsoft.com/office/officeart/2005/8/layout/list1"/>
    <dgm:cxn modelId="{931758F2-853A-43BB-9303-361F88065823}" type="presParOf" srcId="{EB0BB9B0-B74C-4CA0-913B-9A0EC22385B9}" destId="{7552F035-0019-4599-9ECD-BE5310BFB9C2}" srcOrd="5" destOrd="0" presId="urn:microsoft.com/office/officeart/2005/8/layout/list1"/>
    <dgm:cxn modelId="{88D2B4B1-AC58-4E2A-AF4F-18FA3C1C033F}" type="presParOf" srcId="{EB0BB9B0-B74C-4CA0-913B-9A0EC22385B9}" destId="{04715E09-EF80-4674-A97C-D26413E48003}" srcOrd="6" destOrd="0" presId="urn:microsoft.com/office/officeart/2005/8/layout/list1"/>
    <dgm:cxn modelId="{8B84DEB0-D0F9-43B5-99E3-30E1EF4E30C6}" type="presParOf" srcId="{EB0BB9B0-B74C-4CA0-913B-9A0EC22385B9}" destId="{4B61A333-06F9-483D-A531-64D78398BA98}" srcOrd="7" destOrd="0" presId="urn:microsoft.com/office/officeart/2005/8/layout/list1"/>
    <dgm:cxn modelId="{07864CAE-6589-4C05-85CE-67AA0BEC3D9E}" type="presParOf" srcId="{EB0BB9B0-B74C-4CA0-913B-9A0EC22385B9}" destId="{EC2CE0C0-313A-40A7-9172-FF2947DFA908}" srcOrd="8" destOrd="0" presId="urn:microsoft.com/office/officeart/2005/8/layout/list1"/>
    <dgm:cxn modelId="{A5FF9572-02A8-439E-8923-11B89C407127}" type="presParOf" srcId="{EC2CE0C0-313A-40A7-9172-FF2947DFA908}" destId="{B2607BDE-979C-4F77-B51B-91DAEBA755E8}" srcOrd="0" destOrd="0" presId="urn:microsoft.com/office/officeart/2005/8/layout/list1"/>
    <dgm:cxn modelId="{9AF5F6BF-3EC2-486E-B9BA-A26ECDEA0F49}" type="presParOf" srcId="{EC2CE0C0-313A-40A7-9172-FF2947DFA908}" destId="{DD4DECA4-2C58-4810-8A56-3AC1AC55C92C}" srcOrd="1" destOrd="0" presId="urn:microsoft.com/office/officeart/2005/8/layout/list1"/>
    <dgm:cxn modelId="{CC8703C1-7A7D-4A37-96FE-D47435FD48AF}" type="presParOf" srcId="{EB0BB9B0-B74C-4CA0-913B-9A0EC22385B9}" destId="{44275343-F517-4027-BBD3-3DFCD1DF33C7}" srcOrd="9" destOrd="0" presId="urn:microsoft.com/office/officeart/2005/8/layout/list1"/>
    <dgm:cxn modelId="{A729AC97-8FB7-4A25-96E1-8B28DE670874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78,6%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19,1%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2,3%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9B94C7-7C26-4135-B716-361F0088F3F7}" type="presOf" srcId="{66AF1504-C85B-42F2-A47C-BB4C7CF33D7B}" destId="{B2607BDE-979C-4F77-B51B-91DAEBA755E8}" srcOrd="0" destOrd="0" presId="urn:microsoft.com/office/officeart/2005/8/layout/list1"/>
    <dgm:cxn modelId="{CB76C886-A032-4221-9BD7-59B71473A78C}" type="presOf" srcId="{84CCCE2B-F100-474D-A7B7-983144B10D2E}" destId="{04715E09-EF80-4674-A97C-D26413E48003}" srcOrd="0" destOrd="0" presId="urn:microsoft.com/office/officeart/2005/8/layout/list1"/>
    <dgm:cxn modelId="{EF8B9AF8-AE76-4CDE-B166-D104627CF221}" type="presOf" srcId="{E75712FA-6174-45EA-9A1E-0F4EC57CBEA4}" destId="{F563FB6C-4EB7-49C4-9ABA-EC3838CEA163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8180C713-7905-4D28-B26D-09FA9DF8E30A}" type="presOf" srcId="{66AF1504-C85B-42F2-A47C-BB4C7CF33D7B}" destId="{DD4DECA4-2C58-4810-8A56-3AC1AC55C92C}" srcOrd="1" destOrd="0" presId="urn:microsoft.com/office/officeart/2005/8/layout/list1"/>
    <dgm:cxn modelId="{F47EBEF2-F3CE-40B4-9A9A-13E99D7AA639}" type="presOf" srcId="{67CAF2C3-79DF-4238-959E-471585832D28}" destId="{D3D4F3AD-839A-4A50-8FD4-49551A40FE2A}" srcOrd="0" destOrd="0" presId="urn:microsoft.com/office/officeart/2005/8/layout/list1"/>
    <dgm:cxn modelId="{5B286A3A-C40C-4944-AC2D-915EEABD67CA}" type="presOf" srcId="{E5A5C791-FF19-449D-AE19-3527AA96FDB9}" destId="{94E5FD25-4C88-4E30-918B-EE410BC83B78}" srcOrd="0" destOrd="0" presId="urn:microsoft.com/office/officeart/2005/8/layout/list1"/>
    <dgm:cxn modelId="{55A0CD78-C09F-452F-AEA5-F87346058AE9}" type="presOf" srcId="{98C6703C-905E-43CB-AF09-3C1CC93B2114}" destId="{EB0BB9B0-B74C-4CA0-913B-9A0EC22385B9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09A8CC86-285A-4FA2-AF0B-F56761E13809}" type="presOf" srcId="{E5A5C791-FF19-449D-AE19-3527AA96FDB9}" destId="{FF7CA7EA-E6B7-46A1-BDC6-EDCDFFD37CE4}" srcOrd="1" destOrd="0" presId="urn:microsoft.com/office/officeart/2005/8/layout/list1"/>
    <dgm:cxn modelId="{17D53AA2-799A-4951-9FF8-A5FFEC8D7D55}" type="presOf" srcId="{46ADEF15-7996-46BC-8E53-CAE24B1A6330}" destId="{6B636C5B-38BD-4754-B577-8DC449359052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AC09B7F1-1658-4C5A-B540-45451AC46063}" type="presOf" srcId="{E75712FA-6174-45EA-9A1E-0F4EC57CBEA4}" destId="{15354454-94F3-4CF2-BBAC-CD4C361E9F03}" srcOrd="1" destOrd="0" presId="urn:microsoft.com/office/officeart/2005/8/layout/list1"/>
    <dgm:cxn modelId="{8E474BC0-2580-41F0-9BE0-88CC279BF458}" type="presParOf" srcId="{EB0BB9B0-B74C-4CA0-913B-9A0EC22385B9}" destId="{6EC7897C-CBB8-4D9B-9D6E-AA87AB8E3634}" srcOrd="0" destOrd="0" presId="urn:microsoft.com/office/officeart/2005/8/layout/list1"/>
    <dgm:cxn modelId="{3AB10EAD-991A-4EE7-9A64-2DB680D13A81}" type="presParOf" srcId="{6EC7897C-CBB8-4D9B-9D6E-AA87AB8E3634}" destId="{94E5FD25-4C88-4E30-918B-EE410BC83B78}" srcOrd="0" destOrd="0" presId="urn:microsoft.com/office/officeart/2005/8/layout/list1"/>
    <dgm:cxn modelId="{DDD2CBBD-A1F1-45CA-9F64-D06E6EC63198}" type="presParOf" srcId="{6EC7897C-CBB8-4D9B-9D6E-AA87AB8E3634}" destId="{FF7CA7EA-E6B7-46A1-BDC6-EDCDFFD37CE4}" srcOrd="1" destOrd="0" presId="urn:microsoft.com/office/officeart/2005/8/layout/list1"/>
    <dgm:cxn modelId="{9C957B84-AA99-4613-A956-81D24EC2414D}" type="presParOf" srcId="{EB0BB9B0-B74C-4CA0-913B-9A0EC22385B9}" destId="{2362CD54-A61D-4262-A939-C594F7F6DB16}" srcOrd="1" destOrd="0" presId="urn:microsoft.com/office/officeart/2005/8/layout/list1"/>
    <dgm:cxn modelId="{9B46B595-0D7E-435D-BC9A-3C07188A0F5E}" type="presParOf" srcId="{EB0BB9B0-B74C-4CA0-913B-9A0EC22385B9}" destId="{D3D4F3AD-839A-4A50-8FD4-49551A40FE2A}" srcOrd="2" destOrd="0" presId="urn:microsoft.com/office/officeart/2005/8/layout/list1"/>
    <dgm:cxn modelId="{BB52D109-CB1D-4B0B-82DB-F18B10182B95}" type="presParOf" srcId="{EB0BB9B0-B74C-4CA0-913B-9A0EC22385B9}" destId="{9FA4FB7B-00E4-4C4A-BD14-06B3333B804D}" srcOrd="3" destOrd="0" presId="urn:microsoft.com/office/officeart/2005/8/layout/list1"/>
    <dgm:cxn modelId="{99087846-6510-47C6-8B28-0D232D2A5B61}" type="presParOf" srcId="{EB0BB9B0-B74C-4CA0-913B-9A0EC22385B9}" destId="{55F53EAB-2354-408E-852E-6150FD2EE6F2}" srcOrd="4" destOrd="0" presId="urn:microsoft.com/office/officeart/2005/8/layout/list1"/>
    <dgm:cxn modelId="{C909749E-A9CC-4885-8C91-38EB550504E5}" type="presParOf" srcId="{55F53EAB-2354-408E-852E-6150FD2EE6F2}" destId="{F563FB6C-4EB7-49C4-9ABA-EC3838CEA163}" srcOrd="0" destOrd="0" presId="urn:microsoft.com/office/officeart/2005/8/layout/list1"/>
    <dgm:cxn modelId="{80174286-A097-4115-B345-713D3F470CBA}" type="presParOf" srcId="{55F53EAB-2354-408E-852E-6150FD2EE6F2}" destId="{15354454-94F3-4CF2-BBAC-CD4C361E9F03}" srcOrd="1" destOrd="0" presId="urn:microsoft.com/office/officeart/2005/8/layout/list1"/>
    <dgm:cxn modelId="{16F3E514-522B-407F-9747-5F145117237D}" type="presParOf" srcId="{EB0BB9B0-B74C-4CA0-913B-9A0EC22385B9}" destId="{7552F035-0019-4599-9ECD-BE5310BFB9C2}" srcOrd="5" destOrd="0" presId="urn:microsoft.com/office/officeart/2005/8/layout/list1"/>
    <dgm:cxn modelId="{94C8BD7E-8B41-4BC7-B194-4ED2FE04434A}" type="presParOf" srcId="{EB0BB9B0-B74C-4CA0-913B-9A0EC22385B9}" destId="{04715E09-EF80-4674-A97C-D26413E48003}" srcOrd="6" destOrd="0" presId="urn:microsoft.com/office/officeart/2005/8/layout/list1"/>
    <dgm:cxn modelId="{9ED24EB7-4EAE-48ED-8F2D-CB427259D127}" type="presParOf" srcId="{EB0BB9B0-B74C-4CA0-913B-9A0EC22385B9}" destId="{4B61A333-06F9-483D-A531-64D78398BA98}" srcOrd="7" destOrd="0" presId="urn:microsoft.com/office/officeart/2005/8/layout/list1"/>
    <dgm:cxn modelId="{A9C46361-E75B-4A9A-B0DD-ADDFBE52C07F}" type="presParOf" srcId="{EB0BB9B0-B74C-4CA0-913B-9A0EC22385B9}" destId="{EC2CE0C0-313A-40A7-9172-FF2947DFA908}" srcOrd="8" destOrd="0" presId="urn:microsoft.com/office/officeart/2005/8/layout/list1"/>
    <dgm:cxn modelId="{D997A61D-9E33-4214-9579-9DC258F3F40C}" type="presParOf" srcId="{EC2CE0C0-313A-40A7-9172-FF2947DFA908}" destId="{B2607BDE-979C-4F77-B51B-91DAEBA755E8}" srcOrd="0" destOrd="0" presId="urn:microsoft.com/office/officeart/2005/8/layout/list1"/>
    <dgm:cxn modelId="{06B35BDF-AA37-412A-A941-FFDFE58BC109}" type="presParOf" srcId="{EC2CE0C0-313A-40A7-9172-FF2947DFA908}" destId="{DD4DECA4-2C58-4810-8A56-3AC1AC55C92C}" srcOrd="1" destOrd="0" presId="urn:microsoft.com/office/officeart/2005/8/layout/list1"/>
    <dgm:cxn modelId="{EE8DFF69-C699-48E2-8EED-B2D915D0A60C}" type="presParOf" srcId="{EB0BB9B0-B74C-4CA0-913B-9A0EC22385B9}" destId="{44275343-F517-4027-BBD3-3DFCD1DF33C7}" srcOrd="9" destOrd="0" presId="urn:microsoft.com/office/officeart/2005/8/layout/list1"/>
    <dgm:cxn modelId="{5EBE9B1E-E1EE-4AE6-91C5-81854489225D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50,5%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37,3%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12,2%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Talvez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0777C9-9638-46F0-B680-3DCFE57450A6}" type="presOf" srcId="{E75712FA-6174-45EA-9A1E-0F4EC57CBEA4}" destId="{15354454-94F3-4CF2-BBAC-CD4C361E9F03}" srcOrd="1" destOrd="0" presId="urn:microsoft.com/office/officeart/2005/8/layout/list1"/>
    <dgm:cxn modelId="{B8951B1C-774C-4761-9A5A-7B91166F576C}" type="presOf" srcId="{E5A5C791-FF19-449D-AE19-3527AA96FDB9}" destId="{94E5FD25-4C88-4E30-918B-EE410BC83B78}" srcOrd="0" destOrd="0" presId="urn:microsoft.com/office/officeart/2005/8/layout/list1"/>
    <dgm:cxn modelId="{D720C409-1173-475A-BCF7-BF652B646EB1}" type="presOf" srcId="{84CCCE2B-F100-474D-A7B7-983144B10D2E}" destId="{04715E09-EF80-4674-A97C-D26413E48003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35969201-0785-401F-A125-CE232037F7D6}" type="presOf" srcId="{E75712FA-6174-45EA-9A1E-0F4EC57CBEA4}" destId="{F563FB6C-4EB7-49C4-9ABA-EC3838CEA163}" srcOrd="0" destOrd="0" presId="urn:microsoft.com/office/officeart/2005/8/layout/list1"/>
    <dgm:cxn modelId="{E271CBE5-6B5D-4D7A-AE96-0C7F5BD52EBE}" type="presOf" srcId="{67CAF2C3-79DF-4238-959E-471585832D28}" destId="{D3D4F3AD-839A-4A50-8FD4-49551A40FE2A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B2125D35-F63E-4F11-8F8E-9DDE4F678C71}" type="presOf" srcId="{46ADEF15-7996-46BC-8E53-CAE24B1A6330}" destId="{6B636C5B-38BD-4754-B577-8DC449359052}" srcOrd="0" destOrd="0" presId="urn:microsoft.com/office/officeart/2005/8/layout/list1"/>
    <dgm:cxn modelId="{30527CEE-E7D4-4BC1-8470-A5D470D70B31}" type="presOf" srcId="{E5A5C791-FF19-449D-AE19-3527AA96FDB9}" destId="{FF7CA7EA-E6B7-46A1-BDC6-EDCDFFD37CE4}" srcOrd="1" destOrd="0" presId="urn:microsoft.com/office/officeart/2005/8/layout/list1"/>
    <dgm:cxn modelId="{927C3093-583A-46D3-B27F-0419BCE4978B}" type="presOf" srcId="{66AF1504-C85B-42F2-A47C-BB4C7CF33D7B}" destId="{DD4DECA4-2C58-4810-8A56-3AC1AC55C92C}" srcOrd="1" destOrd="0" presId="urn:microsoft.com/office/officeart/2005/8/layout/list1"/>
    <dgm:cxn modelId="{037377AA-00A4-4996-A5A8-7298F474F212}" type="presOf" srcId="{98C6703C-905E-43CB-AF09-3C1CC93B2114}" destId="{EB0BB9B0-B74C-4CA0-913B-9A0EC22385B9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E755C3AB-3DC3-4721-B1FF-BCEF7D6F4AF5}" type="presOf" srcId="{66AF1504-C85B-42F2-A47C-BB4C7CF33D7B}" destId="{B2607BDE-979C-4F77-B51B-91DAEBA755E8}" srcOrd="0" destOrd="0" presId="urn:microsoft.com/office/officeart/2005/8/layout/list1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75EF2E7E-37A1-4A47-AD4C-83C482E4E129}" type="presParOf" srcId="{EB0BB9B0-B74C-4CA0-913B-9A0EC22385B9}" destId="{6EC7897C-CBB8-4D9B-9D6E-AA87AB8E3634}" srcOrd="0" destOrd="0" presId="urn:microsoft.com/office/officeart/2005/8/layout/list1"/>
    <dgm:cxn modelId="{07D39771-C125-4CB4-B999-61C7D3C55B31}" type="presParOf" srcId="{6EC7897C-CBB8-4D9B-9D6E-AA87AB8E3634}" destId="{94E5FD25-4C88-4E30-918B-EE410BC83B78}" srcOrd="0" destOrd="0" presId="urn:microsoft.com/office/officeart/2005/8/layout/list1"/>
    <dgm:cxn modelId="{752FAD6A-8DE7-448B-9410-2227A9D3155A}" type="presParOf" srcId="{6EC7897C-CBB8-4D9B-9D6E-AA87AB8E3634}" destId="{FF7CA7EA-E6B7-46A1-BDC6-EDCDFFD37CE4}" srcOrd="1" destOrd="0" presId="urn:microsoft.com/office/officeart/2005/8/layout/list1"/>
    <dgm:cxn modelId="{E2361876-30A4-4DBC-994E-E03C2C4CDD92}" type="presParOf" srcId="{EB0BB9B0-B74C-4CA0-913B-9A0EC22385B9}" destId="{2362CD54-A61D-4262-A939-C594F7F6DB16}" srcOrd="1" destOrd="0" presId="urn:microsoft.com/office/officeart/2005/8/layout/list1"/>
    <dgm:cxn modelId="{938FCEAF-C8C7-4F0D-A24B-356BB06EF939}" type="presParOf" srcId="{EB0BB9B0-B74C-4CA0-913B-9A0EC22385B9}" destId="{D3D4F3AD-839A-4A50-8FD4-49551A40FE2A}" srcOrd="2" destOrd="0" presId="urn:microsoft.com/office/officeart/2005/8/layout/list1"/>
    <dgm:cxn modelId="{27886EC2-EFD3-4E90-B9C9-3318FB28BCFE}" type="presParOf" srcId="{EB0BB9B0-B74C-4CA0-913B-9A0EC22385B9}" destId="{9FA4FB7B-00E4-4C4A-BD14-06B3333B804D}" srcOrd="3" destOrd="0" presId="urn:microsoft.com/office/officeart/2005/8/layout/list1"/>
    <dgm:cxn modelId="{C8F11B37-25C8-4A91-92A4-8EBC7ACCE7FF}" type="presParOf" srcId="{EB0BB9B0-B74C-4CA0-913B-9A0EC22385B9}" destId="{55F53EAB-2354-408E-852E-6150FD2EE6F2}" srcOrd="4" destOrd="0" presId="urn:microsoft.com/office/officeart/2005/8/layout/list1"/>
    <dgm:cxn modelId="{8C9E6871-7049-4F57-815A-5120CBA56C33}" type="presParOf" srcId="{55F53EAB-2354-408E-852E-6150FD2EE6F2}" destId="{F563FB6C-4EB7-49C4-9ABA-EC3838CEA163}" srcOrd="0" destOrd="0" presId="urn:microsoft.com/office/officeart/2005/8/layout/list1"/>
    <dgm:cxn modelId="{6B00723B-872C-4634-AF35-7918F92A4051}" type="presParOf" srcId="{55F53EAB-2354-408E-852E-6150FD2EE6F2}" destId="{15354454-94F3-4CF2-BBAC-CD4C361E9F03}" srcOrd="1" destOrd="0" presId="urn:microsoft.com/office/officeart/2005/8/layout/list1"/>
    <dgm:cxn modelId="{812F989D-F010-4CCC-B5E5-D3BA56216843}" type="presParOf" srcId="{EB0BB9B0-B74C-4CA0-913B-9A0EC22385B9}" destId="{7552F035-0019-4599-9ECD-BE5310BFB9C2}" srcOrd="5" destOrd="0" presId="urn:microsoft.com/office/officeart/2005/8/layout/list1"/>
    <dgm:cxn modelId="{7E42A109-CB62-421C-ADB2-4757116EC345}" type="presParOf" srcId="{EB0BB9B0-B74C-4CA0-913B-9A0EC22385B9}" destId="{04715E09-EF80-4674-A97C-D26413E48003}" srcOrd="6" destOrd="0" presId="urn:microsoft.com/office/officeart/2005/8/layout/list1"/>
    <dgm:cxn modelId="{4B7D6012-1CCD-4C52-940E-CD6EAC34CA2D}" type="presParOf" srcId="{EB0BB9B0-B74C-4CA0-913B-9A0EC22385B9}" destId="{4B61A333-06F9-483D-A531-64D78398BA98}" srcOrd="7" destOrd="0" presId="urn:microsoft.com/office/officeart/2005/8/layout/list1"/>
    <dgm:cxn modelId="{41765661-906E-44FD-A0A6-B0AFB5C9D9BF}" type="presParOf" srcId="{EB0BB9B0-B74C-4CA0-913B-9A0EC22385B9}" destId="{EC2CE0C0-313A-40A7-9172-FF2947DFA908}" srcOrd="8" destOrd="0" presId="urn:microsoft.com/office/officeart/2005/8/layout/list1"/>
    <dgm:cxn modelId="{C9B11D7A-0AC7-45CD-9057-6123DDF3AF0F}" type="presParOf" srcId="{EC2CE0C0-313A-40A7-9172-FF2947DFA908}" destId="{B2607BDE-979C-4F77-B51B-91DAEBA755E8}" srcOrd="0" destOrd="0" presId="urn:microsoft.com/office/officeart/2005/8/layout/list1"/>
    <dgm:cxn modelId="{3CF83E39-8D49-4936-AA9F-5F94DB7190D1}" type="presParOf" srcId="{EC2CE0C0-313A-40A7-9172-FF2947DFA908}" destId="{DD4DECA4-2C58-4810-8A56-3AC1AC55C92C}" srcOrd="1" destOrd="0" presId="urn:microsoft.com/office/officeart/2005/8/layout/list1"/>
    <dgm:cxn modelId="{484573B0-BCBF-47C9-98FE-183F91C7ED2E}" type="presParOf" srcId="{EB0BB9B0-B74C-4CA0-913B-9A0EC22385B9}" destId="{44275343-F517-4027-BBD3-3DFCD1DF33C7}" srcOrd="9" destOrd="0" presId="urn:microsoft.com/office/officeart/2005/8/layout/list1"/>
    <dgm:cxn modelId="{9DB7AAC6-7674-48BC-84D1-64EE0EE25141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96,4%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3,6%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2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ACAFB179-CA73-472A-9ADE-6AD1E1261350}" type="presOf" srcId="{E75712FA-6174-45EA-9A1E-0F4EC57CBEA4}" destId="{F563FB6C-4EB7-49C4-9ABA-EC3838CEA163}" srcOrd="0" destOrd="0" presId="urn:microsoft.com/office/officeart/2005/8/layout/list1"/>
    <dgm:cxn modelId="{577BBFEC-E1BA-4AEB-982B-E0221F088CD2}" type="presOf" srcId="{E75712FA-6174-45EA-9A1E-0F4EC57CBEA4}" destId="{15354454-94F3-4CF2-BBAC-CD4C361E9F03}" srcOrd="1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D0B9BD26-BBD0-41F8-8176-F93B345956B5}" type="presOf" srcId="{84CCCE2B-F100-474D-A7B7-983144B10D2E}" destId="{04715E09-EF80-4674-A97C-D26413E48003}" srcOrd="0" destOrd="0" presId="urn:microsoft.com/office/officeart/2005/8/layout/list1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71F8BAEF-38EF-4947-88F4-1993BD566C70}" type="presOf" srcId="{67CAF2C3-79DF-4238-959E-471585832D28}" destId="{D3D4F3AD-839A-4A50-8FD4-49551A40FE2A}" srcOrd="0" destOrd="0" presId="urn:microsoft.com/office/officeart/2005/8/layout/list1"/>
    <dgm:cxn modelId="{303F95D0-FB3C-4C96-A757-D585D2F91923}" type="presOf" srcId="{E5A5C791-FF19-449D-AE19-3527AA96FDB9}" destId="{94E5FD25-4C88-4E30-918B-EE410BC83B78}" srcOrd="0" destOrd="0" presId="urn:microsoft.com/office/officeart/2005/8/layout/list1"/>
    <dgm:cxn modelId="{60038B20-94EA-4D4D-8A25-F93DBCB0358A}" type="presOf" srcId="{98C6703C-905E-43CB-AF09-3C1CC93B2114}" destId="{EB0BB9B0-B74C-4CA0-913B-9A0EC22385B9}" srcOrd="0" destOrd="0" presId="urn:microsoft.com/office/officeart/2005/8/layout/list1"/>
    <dgm:cxn modelId="{168F6E82-2E4D-4DDA-B3BD-11C5DD36DF17}" type="presOf" srcId="{E5A5C791-FF19-449D-AE19-3527AA96FDB9}" destId="{FF7CA7EA-E6B7-46A1-BDC6-EDCDFFD37CE4}" srcOrd="1" destOrd="0" presId="urn:microsoft.com/office/officeart/2005/8/layout/list1"/>
    <dgm:cxn modelId="{B562E8C5-1065-4ECD-90DC-AA29B942AF45}" type="presParOf" srcId="{EB0BB9B0-B74C-4CA0-913B-9A0EC22385B9}" destId="{6EC7897C-CBB8-4D9B-9D6E-AA87AB8E3634}" srcOrd="0" destOrd="0" presId="urn:microsoft.com/office/officeart/2005/8/layout/list1"/>
    <dgm:cxn modelId="{10DE1B88-5020-4CA9-981F-39018FA77373}" type="presParOf" srcId="{6EC7897C-CBB8-4D9B-9D6E-AA87AB8E3634}" destId="{94E5FD25-4C88-4E30-918B-EE410BC83B78}" srcOrd="0" destOrd="0" presId="urn:microsoft.com/office/officeart/2005/8/layout/list1"/>
    <dgm:cxn modelId="{0CBB112D-181C-462A-8A58-3A545D365517}" type="presParOf" srcId="{6EC7897C-CBB8-4D9B-9D6E-AA87AB8E3634}" destId="{FF7CA7EA-E6B7-46A1-BDC6-EDCDFFD37CE4}" srcOrd="1" destOrd="0" presId="urn:microsoft.com/office/officeart/2005/8/layout/list1"/>
    <dgm:cxn modelId="{408A4A93-0825-4AF3-A735-DF736372D5C9}" type="presParOf" srcId="{EB0BB9B0-B74C-4CA0-913B-9A0EC22385B9}" destId="{2362CD54-A61D-4262-A939-C594F7F6DB16}" srcOrd="1" destOrd="0" presId="urn:microsoft.com/office/officeart/2005/8/layout/list1"/>
    <dgm:cxn modelId="{3D979E79-F269-4680-AEF5-E3406976545D}" type="presParOf" srcId="{EB0BB9B0-B74C-4CA0-913B-9A0EC22385B9}" destId="{D3D4F3AD-839A-4A50-8FD4-49551A40FE2A}" srcOrd="2" destOrd="0" presId="urn:microsoft.com/office/officeart/2005/8/layout/list1"/>
    <dgm:cxn modelId="{885D7D03-D926-4C3B-AA53-FB9870AAF4ED}" type="presParOf" srcId="{EB0BB9B0-B74C-4CA0-913B-9A0EC22385B9}" destId="{9FA4FB7B-00E4-4C4A-BD14-06B3333B804D}" srcOrd="3" destOrd="0" presId="urn:microsoft.com/office/officeart/2005/8/layout/list1"/>
    <dgm:cxn modelId="{2C931AFC-FD54-41D2-ADDF-EA01D09B951A}" type="presParOf" srcId="{EB0BB9B0-B74C-4CA0-913B-9A0EC22385B9}" destId="{55F53EAB-2354-408E-852E-6150FD2EE6F2}" srcOrd="4" destOrd="0" presId="urn:microsoft.com/office/officeart/2005/8/layout/list1"/>
    <dgm:cxn modelId="{08B913D4-8A83-4F5E-9C7A-D7C74B70969F}" type="presParOf" srcId="{55F53EAB-2354-408E-852E-6150FD2EE6F2}" destId="{F563FB6C-4EB7-49C4-9ABA-EC3838CEA163}" srcOrd="0" destOrd="0" presId="urn:microsoft.com/office/officeart/2005/8/layout/list1"/>
    <dgm:cxn modelId="{D6842543-1273-466F-8AB0-9A79BB40C6FB}" type="presParOf" srcId="{55F53EAB-2354-408E-852E-6150FD2EE6F2}" destId="{15354454-94F3-4CF2-BBAC-CD4C361E9F03}" srcOrd="1" destOrd="0" presId="urn:microsoft.com/office/officeart/2005/8/layout/list1"/>
    <dgm:cxn modelId="{CCD8FED3-4F25-4C82-B691-080057BCCD61}" type="presParOf" srcId="{EB0BB9B0-B74C-4CA0-913B-9A0EC22385B9}" destId="{7552F035-0019-4599-9ECD-BE5310BFB9C2}" srcOrd="5" destOrd="0" presId="urn:microsoft.com/office/officeart/2005/8/layout/list1"/>
    <dgm:cxn modelId="{D6DDE092-4EF5-450B-AACE-D77CC58C3A67}" type="presParOf" srcId="{EB0BB9B0-B74C-4CA0-913B-9A0EC22385B9}" destId="{04715E09-EF80-4674-A97C-D26413E480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54,1%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18 a 21 anos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21,4%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22 a 25 anos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24,5%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Acima de 25 anos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B7DE1518-58F7-42F2-94D1-63F963D8EDCF}" type="presOf" srcId="{84CCCE2B-F100-474D-A7B7-983144B10D2E}" destId="{04715E09-EF80-4674-A97C-D26413E48003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3735D2C1-498E-4D7D-B535-DC5359C682EF}" type="presOf" srcId="{66AF1504-C85B-42F2-A47C-BB4C7CF33D7B}" destId="{DD4DECA4-2C58-4810-8A56-3AC1AC55C92C}" srcOrd="1" destOrd="0" presId="urn:microsoft.com/office/officeart/2005/8/layout/list1"/>
    <dgm:cxn modelId="{029ACB7D-5847-4867-A513-358F3C6863D1}" type="presOf" srcId="{E5A5C791-FF19-449D-AE19-3527AA96FDB9}" destId="{94E5FD25-4C88-4E30-918B-EE410BC83B78}" srcOrd="0" destOrd="0" presId="urn:microsoft.com/office/officeart/2005/8/layout/list1"/>
    <dgm:cxn modelId="{F0EA617A-AA82-4461-B43C-1A629BA2896E}" type="presOf" srcId="{E75712FA-6174-45EA-9A1E-0F4EC57CBEA4}" destId="{F563FB6C-4EB7-49C4-9ABA-EC3838CEA163}" srcOrd="0" destOrd="0" presId="urn:microsoft.com/office/officeart/2005/8/layout/list1"/>
    <dgm:cxn modelId="{1BD406D9-9FB6-450B-884C-904B99667F33}" type="presOf" srcId="{E75712FA-6174-45EA-9A1E-0F4EC57CBEA4}" destId="{15354454-94F3-4CF2-BBAC-CD4C361E9F03}" srcOrd="1" destOrd="0" presId="urn:microsoft.com/office/officeart/2005/8/layout/list1"/>
    <dgm:cxn modelId="{4BD83375-3EA4-4D3E-B61B-C66B370A57AC}" type="presOf" srcId="{98C6703C-905E-43CB-AF09-3C1CC93B2114}" destId="{EB0BB9B0-B74C-4CA0-913B-9A0EC22385B9}" srcOrd="0" destOrd="0" presId="urn:microsoft.com/office/officeart/2005/8/layout/list1"/>
    <dgm:cxn modelId="{5C7EFDF6-973E-446A-A76C-0EC27781F960}" type="presOf" srcId="{67CAF2C3-79DF-4238-959E-471585832D28}" destId="{D3D4F3AD-839A-4A50-8FD4-49551A40FE2A}" srcOrd="0" destOrd="0" presId="urn:microsoft.com/office/officeart/2005/8/layout/list1"/>
    <dgm:cxn modelId="{55C41DEE-56BE-43B4-ACC3-77FE5E919FF4}" type="presOf" srcId="{E5A5C791-FF19-449D-AE19-3527AA96FDB9}" destId="{FF7CA7EA-E6B7-46A1-BDC6-EDCDFFD37CE4}" srcOrd="1" destOrd="0" presId="urn:microsoft.com/office/officeart/2005/8/layout/list1"/>
    <dgm:cxn modelId="{387910F6-0A7D-440D-9B4C-F0581935A7A9}" type="presOf" srcId="{66AF1504-C85B-42F2-A47C-BB4C7CF33D7B}" destId="{B2607BDE-979C-4F77-B51B-91DAEBA755E8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18CB451C-DA7D-4483-9247-338F5961A1E8}" type="presOf" srcId="{46ADEF15-7996-46BC-8E53-CAE24B1A6330}" destId="{6B636C5B-38BD-4754-B577-8DC449359052}" srcOrd="0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3D9C6F7D-650A-4D7B-9C70-8FE3FCB39A32}" type="presParOf" srcId="{EB0BB9B0-B74C-4CA0-913B-9A0EC22385B9}" destId="{6EC7897C-CBB8-4D9B-9D6E-AA87AB8E3634}" srcOrd="0" destOrd="0" presId="urn:microsoft.com/office/officeart/2005/8/layout/list1"/>
    <dgm:cxn modelId="{FE5F4FA3-0449-4B13-9F5F-834C2477F115}" type="presParOf" srcId="{6EC7897C-CBB8-4D9B-9D6E-AA87AB8E3634}" destId="{94E5FD25-4C88-4E30-918B-EE410BC83B78}" srcOrd="0" destOrd="0" presId="urn:microsoft.com/office/officeart/2005/8/layout/list1"/>
    <dgm:cxn modelId="{21C32ECA-4403-49B7-996C-7DDD026915B4}" type="presParOf" srcId="{6EC7897C-CBB8-4D9B-9D6E-AA87AB8E3634}" destId="{FF7CA7EA-E6B7-46A1-BDC6-EDCDFFD37CE4}" srcOrd="1" destOrd="0" presId="urn:microsoft.com/office/officeart/2005/8/layout/list1"/>
    <dgm:cxn modelId="{778FADDF-8153-4B99-9816-50422D1031E7}" type="presParOf" srcId="{EB0BB9B0-B74C-4CA0-913B-9A0EC22385B9}" destId="{2362CD54-A61D-4262-A939-C594F7F6DB16}" srcOrd="1" destOrd="0" presId="urn:microsoft.com/office/officeart/2005/8/layout/list1"/>
    <dgm:cxn modelId="{21A1981D-82D5-4731-9FE8-22C9D50D739F}" type="presParOf" srcId="{EB0BB9B0-B74C-4CA0-913B-9A0EC22385B9}" destId="{D3D4F3AD-839A-4A50-8FD4-49551A40FE2A}" srcOrd="2" destOrd="0" presId="urn:microsoft.com/office/officeart/2005/8/layout/list1"/>
    <dgm:cxn modelId="{92DC4B0B-E6E2-4DC6-8F6F-E17807FD4678}" type="presParOf" srcId="{EB0BB9B0-B74C-4CA0-913B-9A0EC22385B9}" destId="{9FA4FB7B-00E4-4C4A-BD14-06B3333B804D}" srcOrd="3" destOrd="0" presId="urn:microsoft.com/office/officeart/2005/8/layout/list1"/>
    <dgm:cxn modelId="{54644288-0DE8-4920-9FE3-5239DCDBC140}" type="presParOf" srcId="{EB0BB9B0-B74C-4CA0-913B-9A0EC22385B9}" destId="{55F53EAB-2354-408E-852E-6150FD2EE6F2}" srcOrd="4" destOrd="0" presId="urn:microsoft.com/office/officeart/2005/8/layout/list1"/>
    <dgm:cxn modelId="{8B13EAD4-B96C-403F-87C2-E93BE83DA126}" type="presParOf" srcId="{55F53EAB-2354-408E-852E-6150FD2EE6F2}" destId="{F563FB6C-4EB7-49C4-9ABA-EC3838CEA163}" srcOrd="0" destOrd="0" presId="urn:microsoft.com/office/officeart/2005/8/layout/list1"/>
    <dgm:cxn modelId="{DA8BE8A0-2450-4C30-97C4-03CBB047875E}" type="presParOf" srcId="{55F53EAB-2354-408E-852E-6150FD2EE6F2}" destId="{15354454-94F3-4CF2-BBAC-CD4C361E9F03}" srcOrd="1" destOrd="0" presId="urn:microsoft.com/office/officeart/2005/8/layout/list1"/>
    <dgm:cxn modelId="{B8BA822B-2E9D-425D-8E17-F6AEB3BD2602}" type="presParOf" srcId="{EB0BB9B0-B74C-4CA0-913B-9A0EC22385B9}" destId="{7552F035-0019-4599-9ECD-BE5310BFB9C2}" srcOrd="5" destOrd="0" presId="urn:microsoft.com/office/officeart/2005/8/layout/list1"/>
    <dgm:cxn modelId="{742B01A1-6428-4955-B2AC-F510EAF154B1}" type="presParOf" srcId="{EB0BB9B0-B74C-4CA0-913B-9A0EC22385B9}" destId="{04715E09-EF80-4674-A97C-D26413E48003}" srcOrd="6" destOrd="0" presId="urn:microsoft.com/office/officeart/2005/8/layout/list1"/>
    <dgm:cxn modelId="{A4F649C3-D02F-49BF-AC81-136377A37ECE}" type="presParOf" srcId="{EB0BB9B0-B74C-4CA0-913B-9A0EC22385B9}" destId="{4B61A333-06F9-483D-A531-64D78398BA98}" srcOrd="7" destOrd="0" presId="urn:microsoft.com/office/officeart/2005/8/layout/list1"/>
    <dgm:cxn modelId="{7E663B14-930D-4F0D-ABE6-22EC265A64FF}" type="presParOf" srcId="{EB0BB9B0-B74C-4CA0-913B-9A0EC22385B9}" destId="{EC2CE0C0-313A-40A7-9172-FF2947DFA908}" srcOrd="8" destOrd="0" presId="urn:microsoft.com/office/officeart/2005/8/layout/list1"/>
    <dgm:cxn modelId="{3371C93A-03FD-4C59-8524-7720778BB890}" type="presParOf" srcId="{EC2CE0C0-313A-40A7-9172-FF2947DFA908}" destId="{B2607BDE-979C-4F77-B51B-91DAEBA755E8}" srcOrd="0" destOrd="0" presId="urn:microsoft.com/office/officeart/2005/8/layout/list1"/>
    <dgm:cxn modelId="{8D52FEAB-4FC5-43E1-9695-8A58B9D5C95B}" type="presParOf" srcId="{EC2CE0C0-313A-40A7-9172-FF2947DFA908}" destId="{DD4DECA4-2C58-4810-8A56-3AC1AC55C92C}" srcOrd="1" destOrd="0" presId="urn:microsoft.com/office/officeart/2005/8/layout/list1"/>
    <dgm:cxn modelId="{FA9181D4-FA80-436C-A87C-C42BE38DF1DE}" type="presParOf" srcId="{EB0BB9B0-B74C-4CA0-913B-9A0EC22385B9}" destId="{44275343-F517-4027-BBD3-3DFCD1DF33C7}" srcOrd="9" destOrd="0" presId="urn:microsoft.com/office/officeart/2005/8/layout/list1"/>
    <dgm:cxn modelId="{023A48D1-AD1F-45CC-A41A-F44A3CFA1BE7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94,5%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5,1%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0,4%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E3AF5A-1388-4274-8F08-D004B1698DE5}" type="presOf" srcId="{67CAF2C3-79DF-4238-959E-471585832D28}" destId="{D3D4F3AD-839A-4A50-8FD4-49551A40FE2A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0FAAB7C6-0940-49D2-84C4-2A06F31520B2}" type="presOf" srcId="{66AF1504-C85B-42F2-A47C-BB4C7CF33D7B}" destId="{DD4DECA4-2C58-4810-8A56-3AC1AC55C92C}" srcOrd="1" destOrd="0" presId="urn:microsoft.com/office/officeart/2005/8/layout/list1"/>
    <dgm:cxn modelId="{38E53980-D5E6-47DA-8496-30A8000A3A36}" type="presOf" srcId="{E75712FA-6174-45EA-9A1E-0F4EC57CBEA4}" destId="{15354454-94F3-4CF2-BBAC-CD4C361E9F03}" srcOrd="1" destOrd="0" presId="urn:microsoft.com/office/officeart/2005/8/layout/list1"/>
    <dgm:cxn modelId="{5158575F-F5E4-4A4D-B441-939C828B7774}" type="presOf" srcId="{46ADEF15-7996-46BC-8E53-CAE24B1A6330}" destId="{6B636C5B-38BD-4754-B577-8DC449359052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C3B9F95D-C69B-4F2C-BE16-CDB3ABC26364}" type="presOf" srcId="{98C6703C-905E-43CB-AF09-3C1CC93B2114}" destId="{EB0BB9B0-B74C-4CA0-913B-9A0EC22385B9}" srcOrd="0" destOrd="0" presId="urn:microsoft.com/office/officeart/2005/8/layout/list1"/>
    <dgm:cxn modelId="{8E6A178A-9BCE-4938-BF93-40CF85BD7AFA}" type="presOf" srcId="{66AF1504-C85B-42F2-A47C-BB4C7CF33D7B}" destId="{B2607BDE-979C-4F77-B51B-91DAEBA755E8}" srcOrd="0" destOrd="0" presId="urn:microsoft.com/office/officeart/2005/8/layout/list1"/>
    <dgm:cxn modelId="{24B5C87B-83C9-4989-9E2B-4BC6047EAE5B}" type="presOf" srcId="{E75712FA-6174-45EA-9A1E-0F4EC57CBEA4}" destId="{F563FB6C-4EB7-49C4-9ABA-EC3838CEA163}" srcOrd="0" destOrd="0" presId="urn:microsoft.com/office/officeart/2005/8/layout/list1"/>
    <dgm:cxn modelId="{E398E08B-4C7E-4D50-A0DB-E9FF85CAFA11}" type="presOf" srcId="{E5A5C791-FF19-449D-AE19-3527AA96FDB9}" destId="{94E5FD25-4C88-4E30-918B-EE410BC83B78}" srcOrd="0" destOrd="0" presId="urn:microsoft.com/office/officeart/2005/8/layout/list1"/>
    <dgm:cxn modelId="{144DF853-1A97-4718-B9A2-AF8692B0CB48}" type="presOf" srcId="{E5A5C791-FF19-449D-AE19-3527AA96FDB9}" destId="{FF7CA7EA-E6B7-46A1-BDC6-EDCDFFD37CE4}" srcOrd="1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C3F4CE06-E3BF-46DC-9909-F294B829C567}" type="presOf" srcId="{84CCCE2B-F100-474D-A7B7-983144B10D2E}" destId="{04715E09-EF80-4674-A97C-D26413E48003}" srcOrd="0" destOrd="0" presId="urn:microsoft.com/office/officeart/2005/8/layout/list1"/>
    <dgm:cxn modelId="{7D12E6E7-20F5-4D92-88AF-27075047DBB4}" type="presParOf" srcId="{EB0BB9B0-B74C-4CA0-913B-9A0EC22385B9}" destId="{6EC7897C-CBB8-4D9B-9D6E-AA87AB8E3634}" srcOrd="0" destOrd="0" presId="urn:microsoft.com/office/officeart/2005/8/layout/list1"/>
    <dgm:cxn modelId="{605393FE-ED6E-4457-8E4C-7958122258E7}" type="presParOf" srcId="{6EC7897C-CBB8-4D9B-9D6E-AA87AB8E3634}" destId="{94E5FD25-4C88-4E30-918B-EE410BC83B78}" srcOrd="0" destOrd="0" presId="urn:microsoft.com/office/officeart/2005/8/layout/list1"/>
    <dgm:cxn modelId="{F7182CF7-7C95-4B07-8F4F-AE0B825C3148}" type="presParOf" srcId="{6EC7897C-CBB8-4D9B-9D6E-AA87AB8E3634}" destId="{FF7CA7EA-E6B7-46A1-BDC6-EDCDFFD37CE4}" srcOrd="1" destOrd="0" presId="urn:microsoft.com/office/officeart/2005/8/layout/list1"/>
    <dgm:cxn modelId="{9546A9F3-3E27-4147-942D-B462A7A60C15}" type="presParOf" srcId="{EB0BB9B0-B74C-4CA0-913B-9A0EC22385B9}" destId="{2362CD54-A61D-4262-A939-C594F7F6DB16}" srcOrd="1" destOrd="0" presId="urn:microsoft.com/office/officeart/2005/8/layout/list1"/>
    <dgm:cxn modelId="{B895FCC4-89DF-4808-AB8B-439192039621}" type="presParOf" srcId="{EB0BB9B0-B74C-4CA0-913B-9A0EC22385B9}" destId="{D3D4F3AD-839A-4A50-8FD4-49551A40FE2A}" srcOrd="2" destOrd="0" presId="urn:microsoft.com/office/officeart/2005/8/layout/list1"/>
    <dgm:cxn modelId="{2122F359-9629-44EE-A036-250E51C90EAA}" type="presParOf" srcId="{EB0BB9B0-B74C-4CA0-913B-9A0EC22385B9}" destId="{9FA4FB7B-00E4-4C4A-BD14-06B3333B804D}" srcOrd="3" destOrd="0" presId="urn:microsoft.com/office/officeart/2005/8/layout/list1"/>
    <dgm:cxn modelId="{F00C799A-CD81-4C5F-B136-C54B0CA7C154}" type="presParOf" srcId="{EB0BB9B0-B74C-4CA0-913B-9A0EC22385B9}" destId="{55F53EAB-2354-408E-852E-6150FD2EE6F2}" srcOrd="4" destOrd="0" presId="urn:microsoft.com/office/officeart/2005/8/layout/list1"/>
    <dgm:cxn modelId="{F4AB6F3B-BC82-4E2F-8DFB-4279CE950AC7}" type="presParOf" srcId="{55F53EAB-2354-408E-852E-6150FD2EE6F2}" destId="{F563FB6C-4EB7-49C4-9ABA-EC3838CEA163}" srcOrd="0" destOrd="0" presId="urn:microsoft.com/office/officeart/2005/8/layout/list1"/>
    <dgm:cxn modelId="{BBA9DF51-ED62-4BD5-8CAC-D5842D46CD1C}" type="presParOf" srcId="{55F53EAB-2354-408E-852E-6150FD2EE6F2}" destId="{15354454-94F3-4CF2-BBAC-CD4C361E9F03}" srcOrd="1" destOrd="0" presId="urn:microsoft.com/office/officeart/2005/8/layout/list1"/>
    <dgm:cxn modelId="{774FC815-7A9A-4939-9272-B4BC10A8EBF6}" type="presParOf" srcId="{EB0BB9B0-B74C-4CA0-913B-9A0EC22385B9}" destId="{7552F035-0019-4599-9ECD-BE5310BFB9C2}" srcOrd="5" destOrd="0" presId="urn:microsoft.com/office/officeart/2005/8/layout/list1"/>
    <dgm:cxn modelId="{6B8F23B3-D385-4C1A-845C-194B72F4E72E}" type="presParOf" srcId="{EB0BB9B0-B74C-4CA0-913B-9A0EC22385B9}" destId="{04715E09-EF80-4674-A97C-D26413E48003}" srcOrd="6" destOrd="0" presId="urn:microsoft.com/office/officeart/2005/8/layout/list1"/>
    <dgm:cxn modelId="{CC2F8A60-7C57-4187-ACD8-4604F861C58C}" type="presParOf" srcId="{EB0BB9B0-B74C-4CA0-913B-9A0EC22385B9}" destId="{4B61A333-06F9-483D-A531-64D78398BA98}" srcOrd="7" destOrd="0" presId="urn:microsoft.com/office/officeart/2005/8/layout/list1"/>
    <dgm:cxn modelId="{83DB2FC3-EAA9-4541-A9B7-E9BA75CC1ECD}" type="presParOf" srcId="{EB0BB9B0-B74C-4CA0-913B-9A0EC22385B9}" destId="{EC2CE0C0-313A-40A7-9172-FF2947DFA908}" srcOrd="8" destOrd="0" presId="urn:microsoft.com/office/officeart/2005/8/layout/list1"/>
    <dgm:cxn modelId="{D6BA0C5B-5EE0-403E-BF1F-C7808D5DD7E6}" type="presParOf" srcId="{EC2CE0C0-313A-40A7-9172-FF2947DFA908}" destId="{B2607BDE-979C-4F77-B51B-91DAEBA755E8}" srcOrd="0" destOrd="0" presId="urn:microsoft.com/office/officeart/2005/8/layout/list1"/>
    <dgm:cxn modelId="{E11FCD4D-4BA0-44AE-AC63-E5A22C27FAD0}" type="presParOf" srcId="{EC2CE0C0-313A-40A7-9172-FF2947DFA908}" destId="{DD4DECA4-2C58-4810-8A56-3AC1AC55C92C}" srcOrd="1" destOrd="0" presId="urn:microsoft.com/office/officeart/2005/8/layout/list1"/>
    <dgm:cxn modelId="{976ACD86-02F7-47D6-A655-A55767380862}" type="presParOf" srcId="{EB0BB9B0-B74C-4CA0-913B-9A0EC22385B9}" destId="{44275343-F517-4027-BBD3-3DFCD1DF33C7}" srcOrd="9" destOrd="0" presId="urn:microsoft.com/office/officeart/2005/8/layout/list1"/>
    <dgm:cxn modelId="{4A3D52D4-85C6-4211-9336-0D86E9E99C67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97,5%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2,5%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2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2E980AAB-DF3C-4886-B381-070E6DBE0CA7}" type="presOf" srcId="{84CCCE2B-F100-474D-A7B7-983144B10D2E}" destId="{04715E09-EF80-4674-A97C-D26413E48003}" srcOrd="0" destOrd="0" presId="urn:microsoft.com/office/officeart/2005/8/layout/list1"/>
    <dgm:cxn modelId="{BE9BA927-86C0-4DB8-AD47-201845F2C116}" type="presOf" srcId="{E5A5C791-FF19-449D-AE19-3527AA96FDB9}" destId="{FF7CA7EA-E6B7-46A1-BDC6-EDCDFFD37CE4}" srcOrd="1" destOrd="0" presId="urn:microsoft.com/office/officeart/2005/8/layout/list1"/>
    <dgm:cxn modelId="{6AC0BE54-21DD-464B-B07F-1DF57C9970C5}" type="presOf" srcId="{E75712FA-6174-45EA-9A1E-0F4EC57CBEA4}" destId="{F563FB6C-4EB7-49C4-9ABA-EC3838CEA163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0293CF78-3927-42D9-B2A3-50F361181B0C}" type="presOf" srcId="{E75712FA-6174-45EA-9A1E-0F4EC57CBEA4}" destId="{15354454-94F3-4CF2-BBAC-CD4C361E9F03}" srcOrd="1" destOrd="0" presId="urn:microsoft.com/office/officeart/2005/8/layout/list1"/>
    <dgm:cxn modelId="{F3929F20-2818-4D4A-84EF-D60D0EE3A65D}" type="presOf" srcId="{E5A5C791-FF19-449D-AE19-3527AA96FDB9}" destId="{94E5FD25-4C88-4E30-918B-EE410BC83B78}" srcOrd="0" destOrd="0" presId="urn:microsoft.com/office/officeart/2005/8/layout/list1"/>
    <dgm:cxn modelId="{816D66BC-82CB-4B33-A5F4-EFC0A64B4EAA}" type="presOf" srcId="{98C6703C-905E-43CB-AF09-3C1CC93B2114}" destId="{EB0BB9B0-B74C-4CA0-913B-9A0EC22385B9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907F236D-7468-491A-BD54-E4237253CCC8}" type="presOf" srcId="{67CAF2C3-79DF-4238-959E-471585832D28}" destId="{D3D4F3AD-839A-4A50-8FD4-49551A40FE2A}" srcOrd="0" destOrd="0" presId="urn:microsoft.com/office/officeart/2005/8/layout/list1"/>
    <dgm:cxn modelId="{CD9347AB-7D66-480F-A253-07DB5D84C505}" type="presParOf" srcId="{EB0BB9B0-B74C-4CA0-913B-9A0EC22385B9}" destId="{6EC7897C-CBB8-4D9B-9D6E-AA87AB8E3634}" srcOrd="0" destOrd="0" presId="urn:microsoft.com/office/officeart/2005/8/layout/list1"/>
    <dgm:cxn modelId="{1606DEF3-2494-4B6D-A985-1702B9ACFCB4}" type="presParOf" srcId="{6EC7897C-CBB8-4D9B-9D6E-AA87AB8E3634}" destId="{94E5FD25-4C88-4E30-918B-EE410BC83B78}" srcOrd="0" destOrd="0" presId="urn:microsoft.com/office/officeart/2005/8/layout/list1"/>
    <dgm:cxn modelId="{8BED281B-5C71-40FD-A354-DAC1D4E898B8}" type="presParOf" srcId="{6EC7897C-CBB8-4D9B-9D6E-AA87AB8E3634}" destId="{FF7CA7EA-E6B7-46A1-BDC6-EDCDFFD37CE4}" srcOrd="1" destOrd="0" presId="urn:microsoft.com/office/officeart/2005/8/layout/list1"/>
    <dgm:cxn modelId="{1343F62D-4B94-4FF7-99FF-C5D603D7EC69}" type="presParOf" srcId="{EB0BB9B0-B74C-4CA0-913B-9A0EC22385B9}" destId="{2362CD54-A61D-4262-A939-C594F7F6DB16}" srcOrd="1" destOrd="0" presId="urn:microsoft.com/office/officeart/2005/8/layout/list1"/>
    <dgm:cxn modelId="{78215158-26F6-47D6-B1A8-E761095FE4FA}" type="presParOf" srcId="{EB0BB9B0-B74C-4CA0-913B-9A0EC22385B9}" destId="{D3D4F3AD-839A-4A50-8FD4-49551A40FE2A}" srcOrd="2" destOrd="0" presId="urn:microsoft.com/office/officeart/2005/8/layout/list1"/>
    <dgm:cxn modelId="{1F1504B0-2F03-46DB-B9D6-8367B15FCBD8}" type="presParOf" srcId="{EB0BB9B0-B74C-4CA0-913B-9A0EC22385B9}" destId="{9FA4FB7B-00E4-4C4A-BD14-06B3333B804D}" srcOrd="3" destOrd="0" presId="urn:microsoft.com/office/officeart/2005/8/layout/list1"/>
    <dgm:cxn modelId="{D82EDA51-013F-49FB-9C92-82F76C17EDF5}" type="presParOf" srcId="{EB0BB9B0-B74C-4CA0-913B-9A0EC22385B9}" destId="{55F53EAB-2354-408E-852E-6150FD2EE6F2}" srcOrd="4" destOrd="0" presId="urn:microsoft.com/office/officeart/2005/8/layout/list1"/>
    <dgm:cxn modelId="{5E0FCDFF-A558-408B-AD23-2978A982875B}" type="presParOf" srcId="{55F53EAB-2354-408E-852E-6150FD2EE6F2}" destId="{F563FB6C-4EB7-49C4-9ABA-EC3838CEA163}" srcOrd="0" destOrd="0" presId="urn:microsoft.com/office/officeart/2005/8/layout/list1"/>
    <dgm:cxn modelId="{5E3D405B-4533-4194-8B34-1C67C812A327}" type="presParOf" srcId="{55F53EAB-2354-408E-852E-6150FD2EE6F2}" destId="{15354454-94F3-4CF2-BBAC-CD4C361E9F03}" srcOrd="1" destOrd="0" presId="urn:microsoft.com/office/officeart/2005/8/layout/list1"/>
    <dgm:cxn modelId="{27B9505B-9F56-4AEA-9687-FF088F65321A}" type="presParOf" srcId="{EB0BB9B0-B74C-4CA0-913B-9A0EC22385B9}" destId="{7552F035-0019-4599-9ECD-BE5310BFB9C2}" srcOrd="5" destOrd="0" presId="urn:microsoft.com/office/officeart/2005/8/layout/list1"/>
    <dgm:cxn modelId="{D3D2B3F5-285B-4F4C-8AA8-3663B0D36E4B}" type="presParOf" srcId="{EB0BB9B0-B74C-4CA0-913B-9A0EC22385B9}" destId="{04715E09-EF80-4674-A97C-D26413E480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92,4%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Aprova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5,0%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Desaprova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2,6%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E18441-CF92-4F95-A862-9C2A1F670B7F}" type="presOf" srcId="{84CCCE2B-F100-474D-A7B7-983144B10D2E}" destId="{04715E09-EF80-4674-A97C-D26413E48003}" srcOrd="0" destOrd="0" presId="urn:microsoft.com/office/officeart/2005/8/layout/list1"/>
    <dgm:cxn modelId="{A5C1C7D8-FFBE-44C4-A726-2A737430FD15}" type="presOf" srcId="{67CAF2C3-79DF-4238-959E-471585832D28}" destId="{D3D4F3AD-839A-4A50-8FD4-49551A40FE2A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C1D1EDA0-CEE6-4CC7-9D72-3CF6B247F84C}" type="presOf" srcId="{E5A5C791-FF19-449D-AE19-3527AA96FDB9}" destId="{FF7CA7EA-E6B7-46A1-BDC6-EDCDFFD37CE4}" srcOrd="1" destOrd="0" presId="urn:microsoft.com/office/officeart/2005/8/layout/list1"/>
    <dgm:cxn modelId="{8B10421E-1A62-46C5-8D80-5C6EAE8921FB}" type="presOf" srcId="{E75712FA-6174-45EA-9A1E-0F4EC57CBEA4}" destId="{F563FB6C-4EB7-49C4-9ABA-EC3838CEA163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07FFBB76-A5FD-46CA-87C5-784D8C84C90C}" type="presOf" srcId="{46ADEF15-7996-46BC-8E53-CAE24B1A6330}" destId="{6B636C5B-38BD-4754-B577-8DC449359052}" srcOrd="0" destOrd="0" presId="urn:microsoft.com/office/officeart/2005/8/layout/list1"/>
    <dgm:cxn modelId="{34AD9353-42D2-45AD-8B7D-196D05D7BEBC}" type="presOf" srcId="{98C6703C-905E-43CB-AF09-3C1CC93B2114}" destId="{EB0BB9B0-B74C-4CA0-913B-9A0EC22385B9}" srcOrd="0" destOrd="0" presId="urn:microsoft.com/office/officeart/2005/8/layout/list1"/>
    <dgm:cxn modelId="{7FDBF486-64C1-43D6-895D-DBAA24CA6B9E}" type="presOf" srcId="{66AF1504-C85B-42F2-A47C-BB4C7CF33D7B}" destId="{DD4DECA4-2C58-4810-8A56-3AC1AC55C92C}" srcOrd="1" destOrd="0" presId="urn:microsoft.com/office/officeart/2005/8/layout/list1"/>
    <dgm:cxn modelId="{4936AFE2-8095-4C20-9E3F-784D054AF3E8}" type="presOf" srcId="{66AF1504-C85B-42F2-A47C-BB4C7CF33D7B}" destId="{B2607BDE-979C-4F77-B51B-91DAEBA755E8}" srcOrd="0" destOrd="0" presId="urn:microsoft.com/office/officeart/2005/8/layout/list1"/>
    <dgm:cxn modelId="{CD717FBB-83C5-4617-9FD9-BBDAB2A7782C}" type="presOf" srcId="{E5A5C791-FF19-449D-AE19-3527AA96FDB9}" destId="{94E5FD25-4C88-4E30-918B-EE410BC83B78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B17D50AB-E72D-4CC1-BC6D-98AE7E1540D5}" type="presOf" srcId="{E75712FA-6174-45EA-9A1E-0F4EC57CBEA4}" destId="{15354454-94F3-4CF2-BBAC-CD4C361E9F03}" srcOrd="1" destOrd="0" presId="urn:microsoft.com/office/officeart/2005/8/layout/list1"/>
    <dgm:cxn modelId="{81BF7690-56BE-4C17-8411-F9906509DF13}" type="presParOf" srcId="{EB0BB9B0-B74C-4CA0-913B-9A0EC22385B9}" destId="{6EC7897C-CBB8-4D9B-9D6E-AA87AB8E3634}" srcOrd="0" destOrd="0" presId="urn:microsoft.com/office/officeart/2005/8/layout/list1"/>
    <dgm:cxn modelId="{34D3CFB1-5C4E-4397-A640-A1EC30FF33F9}" type="presParOf" srcId="{6EC7897C-CBB8-4D9B-9D6E-AA87AB8E3634}" destId="{94E5FD25-4C88-4E30-918B-EE410BC83B78}" srcOrd="0" destOrd="0" presId="urn:microsoft.com/office/officeart/2005/8/layout/list1"/>
    <dgm:cxn modelId="{9CA8D392-BBD9-4D52-BB2C-EF84C87FF8AB}" type="presParOf" srcId="{6EC7897C-CBB8-4D9B-9D6E-AA87AB8E3634}" destId="{FF7CA7EA-E6B7-46A1-BDC6-EDCDFFD37CE4}" srcOrd="1" destOrd="0" presId="urn:microsoft.com/office/officeart/2005/8/layout/list1"/>
    <dgm:cxn modelId="{EDADAD60-0717-4444-BD32-B3548A93C4B7}" type="presParOf" srcId="{EB0BB9B0-B74C-4CA0-913B-9A0EC22385B9}" destId="{2362CD54-A61D-4262-A939-C594F7F6DB16}" srcOrd="1" destOrd="0" presId="urn:microsoft.com/office/officeart/2005/8/layout/list1"/>
    <dgm:cxn modelId="{17EC8EAA-487A-4430-844E-70566A80B29A}" type="presParOf" srcId="{EB0BB9B0-B74C-4CA0-913B-9A0EC22385B9}" destId="{D3D4F3AD-839A-4A50-8FD4-49551A40FE2A}" srcOrd="2" destOrd="0" presId="urn:microsoft.com/office/officeart/2005/8/layout/list1"/>
    <dgm:cxn modelId="{FD6DB349-9EC3-48CB-A547-B587623983B8}" type="presParOf" srcId="{EB0BB9B0-B74C-4CA0-913B-9A0EC22385B9}" destId="{9FA4FB7B-00E4-4C4A-BD14-06B3333B804D}" srcOrd="3" destOrd="0" presId="urn:microsoft.com/office/officeart/2005/8/layout/list1"/>
    <dgm:cxn modelId="{E6323EA6-393F-43B5-A087-BAEE09EFD510}" type="presParOf" srcId="{EB0BB9B0-B74C-4CA0-913B-9A0EC22385B9}" destId="{55F53EAB-2354-408E-852E-6150FD2EE6F2}" srcOrd="4" destOrd="0" presId="urn:microsoft.com/office/officeart/2005/8/layout/list1"/>
    <dgm:cxn modelId="{6037709B-8BC5-4DDC-BD28-AE4B8B81DA70}" type="presParOf" srcId="{55F53EAB-2354-408E-852E-6150FD2EE6F2}" destId="{F563FB6C-4EB7-49C4-9ABA-EC3838CEA163}" srcOrd="0" destOrd="0" presId="urn:microsoft.com/office/officeart/2005/8/layout/list1"/>
    <dgm:cxn modelId="{6A61D6F9-0263-4110-9273-3C343A3A8C5D}" type="presParOf" srcId="{55F53EAB-2354-408E-852E-6150FD2EE6F2}" destId="{15354454-94F3-4CF2-BBAC-CD4C361E9F03}" srcOrd="1" destOrd="0" presId="urn:microsoft.com/office/officeart/2005/8/layout/list1"/>
    <dgm:cxn modelId="{87E90813-3AEF-41F2-8413-271F697D5848}" type="presParOf" srcId="{EB0BB9B0-B74C-4CA0-913B-9A0EC22385B9}" destId="{7552F035-0019-4599-9ECD-BE5310BFB9C2}" srcOrd="5" destOrd="0" presId="urn:microsoft.com/office/officeart/2005/8/layout/list1"/>
    <dgm:cxn modelId="{B87E3308-768D-4309-BA02-A0BC95249F7A}" type="presParOf" srcId="{EB0BB9B0-B74C-4CA0-913B-9A0EC22385B9}" destId="{04715E09-EF80-4674-A97C-D26413E48003}" srcOrd="6" destOrd="0" presId="urn:microsoft.com/office/officeart/2005/8/layout/list1"/>
    <dgm:cxn modelId="{722CDBF2-5B4C-414F-A9AC-E5F1E8044B9E}" type="presParOf" srcId="{EB0BB9B0-B74C-4CA0-913B-9A0EC22385B9}" destId="{4B61A333-06F9-483D-A531-64D78398BA98}" srcOrd="7" destOrd="0" presId="urn:microsoft.com/office/officeart/2005/8/layout/list1"/>
    <dgm:cxn modelId="{6DC095E5-88CC-4D11-B4F5-15C10BB8DA16}" type="presParOf" srcId="{EB0BB9B0-B74C-4CA0-913B-9A0EC22385B9}" destId="{EC2CE0C0-313A-40A7-9172-FF2947DFA908}" srcOrd="8" destOrd="0" presId="urn:microsoft.com/office/officeart/2005/8/layout/list1"/>
    <dgm:cxn modelId="{B9904798-638C-4FBE-8683-9EDBB653A9E9}" type="presParOf" srcId="{EC2CE0C0-313A-40A7-9172-FF2947DFA908}" destId="{B2607BDE-979C-4F77-B51B-91DAEBA755E8}" srcOrd="0" destOrd="0" presId="urn:microsoft.com/office/officeart/2005/8/layout/list1"/>
    <dgm:cxn modelId="{3C87FA83-791E-49A1-AE90-D3250785828D}" type="presParOf" srcId="{EC2CE0C0-313A-40A7-9172-FF2947DFA908}" destId="{DD4DECA4-2C58-4810-8A56-3AC1AC55C92C}" srcOrd="1" destOrd="0" presId="urn:microsoft.com/office/officeart/2005/8/layout/list1"/>
    <dgm:cxn modelId="{30301970-2824-4F83-8C23-F78818FCC508}" type="presParOf" srcId="{EB0BB9B0-B74C-4CA0-913B-9A0EC22385B9}" destId="{44275343-F517-4027-BBD3-3DFCD1DF33C7}" srcOrd="9" destOrd="0" presId="urn:microsoft.com/office/officeart/2005/8/layout/list1"/>
    <dgm:cxn modelId="{3C464499-7184-42CA-A0C5-2826DC7341B3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50,3%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41,4%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8,3%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A6B2F902-ED6B-41A8-97F5-98A1A68D980E}" type="presOf" srcId="{66AF1504-C85B-42F2-A47C-BB4C7CF33D7B}" destId="{DD4DECA4-2C58-4810-8A56-3AC1AC55C92C}" srcOrd="1" destOrd="0" presId="urn:microsoft.com/office/officeart/2005/8/layout/list1"/>
    <dgm:cxn modelId="{B0CD6F55-23E9-4BF4-949E-B8A02DBF02EB}" type="presOf" srcId="{46ADEF15-7996-46BC-8E53-CAE24B1A6330}" destId="{6B636C5B-38BD-4754-B577-8DC449359052}" srcOrd="0" destOrd="0" presId="urn:microsoft.com/office/officeart/2005/8/layout/list1"/>
    <dgm:cxn modelId="{174B1717-1BC4-4A5F-A698-37445C8D9950}" type="presOf" srcId="{E5A5C791-FF19-449D-AE19-3527AA96FDB9}" destId="{FF7CA7EA-E6B7-46A1-BDC6-EDCDFFD37CE4}" srcOrd="1" destOrd="0" presId="urn:microsoft.com/office/officeart/2005/8/layout/list1"/>
    <dgm:cxn modelId="{2A7A3C6C-020D-41BB-8B3E-B0CF6C65166C}" type="presOf" srcId="{84CCCE2B-F100-474D-A7B7-983144B10D2E}" destId="{04715E09-EF80-4674-A97C-D26413E48003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F59D097C-50DE-4E04-95AF-91346D6FEE92}" type="presOf" srcId="{66AF1504-C85B-42F2-A47C-BB4C7CF33D7B}" destId="{B2607BDE-979C-4F77-B51B-91DAEBA755E8}" srcOrd="0" destOrd="0" presId="urn:microsoft.com/office/officeart/2005/8/layout/list1"/>
    <dgm:cxn modelId="{FDFAC2E9-60BF-4F18-BD20-410885196A20}" type="presOf" srcId="{67CAF2C3-79DF-4238-959E-471585832D28}" destId="{D3D4F3AD-839A-4A50-8FD4-49551A40FE2A}" srcOrd="0" destOrd="0" presId="urn:microsoft.com/office/officeart/2005/8/layout/list1"/>
    <dgm:cxn modelId="{F19B6520-4123-4BA8-A712-B57E67ADA56F}" type="presOf" srcId="{E75712FA-6174-45EA-9A1E-0F4EC57CBEA4}" destId="{15354454-94F3-4CF2-BBAC-CD4C361E9F03}" srcOrd="1" destOrd="0" presId="urn:microsoft.com/office/officeart/2005/8/layout/list1"/>
    <dgm:cxn modelId="{D25CD9E3-D20A-40AE-805B-450D9306D6CC}" type="presOf" srcId="{E5A5C791-FF19-449D-AE19-3527AA96FDB9}" destId="{94E5FD25-4C88-4E30-918B-EE410BC83B78}" srcOrd="0" destOrd="0" presId="urn:microsoft.com/office/officeart/2005/8/layout/list1"/>
    <dgm:cxn modelId="{E91D1BA0-B77A-4E4C-AE40-F39F15F669BA}" type="presOf" srcId="{98C6703C-905E-43CB-AF09-3C1CC93B2114}" destId="{EB0BB9B0-B74C-4CA0-913B-9A0EC22385B9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21A2376E-4F52-4997-AC1D-AED5A0D44CE6}" type="presOf" srcId="{E75712FA-6174-45EA-9A1E-0F4EC57CBEA4}" destId="{F563FB6C-4EB7-49C4-9ABA-EC3838CEA163}" srcOrd="0" destOrd="0" presId="urn:microsoft.com/office/officeart/2005/8/layout/list1"/>
    <dgm:cxn modelId="{20316AF9-78CF-49C7-91BD-4AD0AAD000F6}" type="presParOf" srcId="{EB0BB9B0-B74C-4CA0-913B-9A0EC22385B9}" destId="{6EC7897C-CBB8-4D9B-9D6E-AA87AB8E3634}" srcOrd="0" destOrd="0" presId="urn:microsoft.com/office/officeart/2005/8/layout/list1"/>
    <dgm:cxn modelId="{BC68A79B-F273-4625-836E-D3CE9C552B1B}" type="presParOf" srcId="{6EC7897C-CBB8-4D9B-9D6E-AA87AB8E3634}" destId="{94E5FD25-4C88-4E30-918B-EE410BC83B78}" srcOrd="0" destOrd="0" presId="urn:microsoft.com/office/officeart/2005/8/layout/list1"/>
    <dgm:cxn modelId="{78CBB6D6-EFC2-40C1-8252-D3C88C1133FE}" type="presParOf" srcId="{6EC7897C-CBB8-4D9B-9D6E-AA87AB8E3634}" destId="{FF7CA7EA-E6B7-46A1-BDC6-EDCDFFD37CE4}" srcOrd="1" destOrd="0" presId="urn:microsoft.com/office/officeart/2005/8/layout/list1"/>
    <dgm:cxn modelId="{0797F7B7-288D-4D8A-A62B-166112C95232}" type="presParOf" srcId="{EB0BB9B0-B74C-4CA0-913B-9A0EC22385B9}" destId="{2362CD54-A61D-4262-A939-C594F7F6DB16}" srcOrd="1" destOrd="0" presId="urn:microsoft.com/office/officeart/2005/8/layout/list1"/>
    <dgm:cxn modelId="{27F5046E-6AA5-4ACE-89E8-E3AF03F6A59F}" type="presParOf" srcId="{EB0BB9B0-B74C-4CA0-913B-9A0EC22385B9}" destId="{D3D4F3AD-839A-4A50-8FD4-49551A40FE2A}" srcOrd="2" destOrd="0" presId="urn:microsoft.com/office/officeart/2005/8/layout/list1"/>
    <dgm:cxn modelId="{02316AAA-3116-4FCA-94BF-BF46BF20DC6A}" type="presParOf" srcId="{EB0BB9B0-B74C-4CA0-913B-9A0EC22385B9}" destId="{9FA4FB7B-00E4-4C4A-BD14-06B3333B804D}" srcOrd="3" destOrd="0" presId="urn:microsoft.com/office/officeart/2005/8/layout/list1"/>
    <dgm:cxn modelId="{A0339CE8-3F5B-4028-9208-B279CD888FCF}" type="presParOf" srcId="{EB0BB9B0-B74C-4CA0-913B-9A0EC22385B9}" destId="{55F53EAB-2354-408E-852E-6150FD2EE6F2}" srcOrd="4" destOrd="0" presId="urn:microsoft.com/office/officeart/2005/8/layout/list1"/>
    <dgm:cxn modelId="{521CA36A-B6B5-437C-A6AA-7DD8822BB5AB}" type="presParOf" srcId="{55F53EAB-2354-408E-852E-6150FD2EE6F2}" destId="{F563FB6C-4EB7-49C4-9ABA-EC3838CEA163}" srcOrd="0" destOrd="0" presId="urn:microsoft.com/office/officeart/2005/8/layout/list1"/>
    <dgm:cxn modelId="{93CB0C1E-BC0D-4FC4-ABC3-42A58FBDB8EB}" type="presParOf" srcId="{55F53EAB-2354-408E-852E-6150FD2EE6F2}" destId="{15354454-94F3-4CF2-BBAC-CD4C361E9F03}" srcOrd="1" destOrd="0" presId="urn:microsoft.com/office/officeart/2005/8/layout/list1"/>
    <dgm:cxn modelId="{CA7045FB-946A-4D88-B0B3-7A07AE7A720D}" type="presParOf" srcId="{EB0BB9B0-B74C-4CA0-913B-9A0EC22385B9}" destId="{7552F035-0019-4599-9ECD-BE5310BFB9C2}" srcOrd="5" destOrd="0" presId="urn:microsoft.com/office/officeart/2005/8/layout/list1"/>
    <dgm:cxn modelId="{F4B39E74-7CA8-4B9A-8095-51DFD840EB25}" type="presParOf" srcId="{EB0BB9B0-B74C-4CA0-913B-9A0EC22385B9}" destId="{04715E09-EF80-4674-A97C-D26413E48003}" srcOrd="6" destOrd="0" presId="urn:microsoft.com/office/officeart/2005/8/layout/list1"/>
    <dgm:cxn modelId="{F3012A3B-6AF5-42AC-905A-CE7C0F154944}" type="presParOf" srcId="{EB0BB9B0-B74C-4CA0-913B-9A0EC22385B9}" destId="{4B61A333-06F9-483D-A531-64D78398BA98}" srcOrd="7" destOrd="0" presId="urn:microsoft.com/office/officeart/2005/8/layout/list1"/>
    <dgm:cxn modelId="{C1B619E6-BD33-43A2-BE19-A0D0A952DB4E}" type="presParOf" srcId="{EB0BB9B0-B74C-4CA0-913B-9A0EC22385B9}" destId="{EC2CE0C0-313A-40A7-9172-FF2947DFA908}" srcOrd="8" destOrd="0" presId="urn:microsoft.com/office/officeart/2005/8/layout/list1"/>
    <dgm:cxn modelId="{F920F00B-B6D3-47B0-95D9-222F7B51FF83}" type="presParOf" srcId="{EC2CE0C0-313A-40A7-9172-FF2947DFA908}" destId="{B2607BDE-979C-4F77-B51B-91DAEBA755E8}" srcOrd="0" destOrd="0" presId="urn:microsoft.com/office/officeart/2005/8/layout/list1"/>
    <dgm:cxn modelId="{F729CCAE-1941-498B-B6F3-A68EB4DFA72E}" type="presParOf" srcId="{EC2CE0C0-313A-40A7-9172-FF2947DFA908}" destId="{DD4DECA4-2C58-4810-8A56-3AC1AC55C92C}" srcOrd="1" destOrd="0" presId="urn:microsoft.com/office/officeart/2005/8/layout/list1"/>
    <dgm:cxn modelId="{BCAC4753-045F-466B-B904-D91925ED401F}" type="presParOf" srcId="{EB0BB9B0-B74C-4CA0-913B-9A0EC22385B9}" destId="{44275343-F517-4027-BBD3-3DFCD1DF33C7}" srcOrd="9" destOrd="0" presId="urn:microsoft.com/office/officeart/2005/8/layout/list1"/>
    <dgm:cxn modelId="{FA84E4C2-5E29-4830-A4D5-D7BDA486FE21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63,2%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Permanecer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17,8%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Aumentar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17,2%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Diminuir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70DC6654-59B4-4346-8C90-273C09002238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1,8%</a:t>
          </a:r>
          <a:endParaRPr lang="pt-BR" sz="1600" dirty="0">
            <a:latin typeface="+mn-lt"/>
          </a:endParaRPr>
        </a:p>
      </dgm:t>
    </dgm:pt>
    <dgm:pt modelId="{9BB57F5C-F873-43FE-829C-B8832FB1F275}" type="par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2FA5937E-E6FE-43DF-AA6B-A750F43DF79D}" type="sib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58BB6A0-C3E7-4063-AC65-CBFB568CF3F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B45B970B-843C-44D1-A76E-D8C1C2598B38}" type="par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DD252D15-98AA-4A16-AF99-CB9A9D9926F3}" type="sib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4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A02DA-7CB3-4656-8C5B-62424F697C74}" type="pres">
      <dgm:prSet presAssocID="{376F65A8-D0B4-42FC-9F20-3C065C0D930F}" presName="spaceBetweenRectangles" presStyleCnt="0"/>
      <dgm:spPr/>
    </dgm:pt>
    <dgm:pt modelId="{776D10F5-6D29-483E-ACCA-A2915356A0C9}" type="pres">
      <dgm:prSet presAssocID="{70DC6654-59B4-4346-8C90-273C09002238}" presName="parentLin" presStyleCnt="0"/>
      <dgm:spPr/>
    </dgm:pt>
    <dgm:pt modelId="{324B5845-B24D-4718-899F-15E3255C00C8}" type="pres">
      <dgm:prSet presAssocID="{70DC6654-59B4-4346-8C90-273C09002238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11BC3FBC-3287-4EBE-A247-4A0B550FF252}" type="pres">
      <dgm:prSet presAssocID="{70DC6654-59B4-4346-8C90-273C090022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F7D2A5-C483-40D4-862E-70824D6A2828}" type="pres">
      <dgm:prSet presAssocID="{70DC6654-59B4-4346-8C90-273C09002238}" presName="negativeSpace" presStyleCnt="0"/>
      <dgm:spPr/>
    </dgm:pt>
    <dgm:pt modelId="{2A6F2553-365F-47E2-9E03-E4737EC809FD}" type="pres">
      <dgm:prSet presAssocID="{70DC6654-59B4-4346-8C90-273C0900223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4AA6D1-57A9-4169-87DD-A17E3F2E3844}" type="presOf" srcId="{70DC6654-59B4-4346-8C90-273C09002238}" destId="{11BC3FBC-3287-4EBE-A247-4A0B550FF252}" srcOrd="1" destOrd="0" presId="urn:microsoft.com/office/officeart/2005/8/layout/list1"/>
    <dgm:cxn modelId="{0F6889F7-F8B2-4205-B73D-17AAA4BDB010}" type="presOf" srcId="{E5A5C791-FF19-449D-AE19-3527AA96FDB9}" destId="{FF7CA7EA-E6B7-46A1-BDC6-EDCDFFD37CE4}" srcOrd="1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E9DB5050-24A7-4345-9630-CACF08F97373}" type="presOf" srcId="{67CAF2C3-79DF-4238-959E-471585832D28}" destId="{D3D4F3AD-839A-4A50-8FD4-49551A40FE2A}" srcOrd="0" destOrd="0" presId="urn:microsoft.com/office/officeart/2005/8/layout/list1"/>
    <dgm:cxn modelId="{806A3E71-0CA7-496D-AD4C-87D132BE0C58}" type="presOf" srcId="{958BB6A0-C3E7-4063-AC65-CBFB568CF3F0}" destId="{2A6F2553-365F-47E2-9E03-E4737EC809FD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613B37EE-AEB0-4BED-A116-7A129ECC28FD}" type="presOf" srcId="{E75712FA-6174-45EA-9A1E-0F4EC57CBEA4}" destId="{F563FB6C-4EB7-49C4-9ABA-EC3838CEA163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4960E8EB-DF47-4740-A6C1-F2D0FEADE578}" srcId="{98C6703C-905E-43CB-AF09-3C1CC93B2114}" destId="{70DC6654-59B4-4346-8C90-273C09002238}" srcOrd="3" destOrd="0" parTransId="{9BB57F5C-F873-43FE-829C-B8832FB1F275}" sibTransId="{2FA5937E-E6FE-43DF-AA6B-A750F43DF79D}"/>
    <dgm:cxn modelId="{B6BE2F19-F009-450B-9AA2-E8C617F0A104}" srcId="{70DC6654-59B4-4346-8C90-273C09002238}" destId="{958BB6A0-C3E7-4063-AC65-CBFB568CF3F0}" srcOrd="0" destOrd="0" parTransId="{B45B970B-843C-44D1-A76E-D8C1C2598B38}" sibTransId="{DD252D15-98AA-4A16-AF99-CB9A9D9926F3}"/>
    <dgm:cxn modelId="{6AFA1F30-70AF-41FA-BBB0-9A4BC5A62244}" type="presOf" srcId="{E5A5C791-FF19-449D-AE19-3527AA96FDB9}" destId="{94E5FD25-4C88-4E30-918B-EE410BC83B78}" srcOrd="0" destOrd="0" presId="urn:microsoft.com/office/officeart/2005/8/layout/list1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CC4F3B41-ABE2-44CF-B51A-61A0267D766B}" type="presOf" srcId="{66AF1504-C85B-42F2-A47C-BB4C7CF33D7B}" destId="{B2607BDE-979C-4F77-B51B-91DAEBA755E8}" srcOrd="0" destOrd="0" presId="urn:microsoft.com/office/officeart/2005/8/layout/list1"/>
    <dgm:cxn modelId="{C2C99C57-6DAA-479C-A728-EFD9112A4EFD}" type="presOf" srcId="{E75712FA-6174-45EA-9A1E-0F4EC57CBEA4}" destId="{15354454-94F3-4CF2-BBAC-CD4C361E9F03}" srcOrd="1" destOrd="0" presId="urn:microsoft.com/office/officeart/2005/8/layout/list1"/>
    <dgm:cxn modelId="{3704760C-15E3-4F89-984D-1DD38E5E7F9F}" type="presOf" srcId="{84CCCE2B-F100-474D-A7B7-983144B10D2E}" destId="{04715E09-EF80-4674-A97C-D26413E48003}" srcOrd="0" destOrd="0" presId="urn:microsoft.com/office/officeart/2005/8/layout/list1"/>
    <dgm:cxn modelId="{A2D9312C-AC44-44A4-9996-360C49373306}" type="presOf" srcId="{46ADEF15-7996-46BC-8E53-CAE24B1A6330}" destId="{6B636C5B-38BD-4754-B577-8DC449359052}" srcOrd="0" destOrd="0" presId="urn:microsoft.com/office/officeart/2005/8/layout/list1"/>
    <dgm:cxn modelId="{BEFD1D62-B34C-40DD-9AE8-0AF944F24AC4}" type="presOf" srcId="{66AF1504-C85B-42F2-A47C-BB4C7CF33D7B}" destId="{DD4DECA4-2C58-4810-8A56-3AC1AC55C92C}" srcOrd="1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DFFEB79D-30AE-4CCC-9266-DD93B2F28977}" type="presOf" srcId="{98C6703C-905E-43CB-AF09-3C1CC93B2114}" destId="{EB0BB9B0-B74C-4CA0-913B-9A0EC22385B9}" srcOrd="0" destOrd="0" presId="urn:microsoft.com/office/officeart/2005/8/layout/list1"/>
    <dgm:cxn modelId="{8B265ECC-AF1F-45C5-9512-384E24E22879}" type="presOf" srcId="{70DC6654-59B4-4346-8C90-273C09002238}" destId="{324B5845-B24D-4718-899F-15E3255C00C8}" srcOrd="0" destOrd="0" presId="urn:microsoft.com/office/officeart/2005/8/layout/list1"/>
    <dgm:cxn modelId="{6AFC37B9-4FD3-4A39-ACB0-A4317809D5D2}" type="presParOf" srcId="{EB0BB9B0-B74C-4CA0-913B-9A0EC22385B9}" destId="{6EC7897C-CBB8-4D9B-9D6E-AA87AB8E3634}" srcOrd="0" destOrd="0" presId="urn:microsoft.com/office/officeart/2005/8/layout/list1"/>
    <dgm:cxn modelId="{44D27180-1D77-4BB8-B516-4185C213C31E}" type="presParOf" srcId="{6EC7897C-CBB8-4D9B-9D6E-AA87AB8E3634}" destId="{94E5FD25-4C88-4E30-918B-EE410BC83B78}" srcOrd="0" destOrd="0" presId="urn:microsoft.com/office/officeart/2005/8/layout/list1"/>
    <dgm:cxn modelId="{1F77AB64-E279-41DA-9955-526A9704D42B}" type="presParOf" srcId="{6EC7897C-CBB8-4D9B-9D6E-AA87AB8E3634}" destId="{FF7CA7EA-E6B7-46A1-BDC6-EDCDFFD37CE4}" srcOrd="1" destOrd="0" presId="urn:microsoft.com/office/officeart/2005/8/layout/list1"/>
    <dgm:cxn modelId="{16B5B78D-D1E2-46FB-AF93-D75E96A9A901}" type="presParOf" srcId="{EB0BB9B0-B74C-4CA0-913B-9A0EC22385B9}" destId="{2362CD54-A61D-4262-A939-C594F7F6DB16}" srcOrd="1" destOrd="0" presId="urn:microsoft.com/office/officeart/2005/8/layout/list1"/>
    <dgm:cxn modelId="{11DCCB34-0233-41DC-A897-8CAE7CE23BD2}" type="presParOf" srcId="{EB0BB9B0-B74C-4CA0-913B-9A0EC22385B9}" destId="{D3D4F3AD-839A-4A50-8FD4-49551A40FE2A}" srcOrd="2" destOrd="0" presId="urn:microsoft.com/office/officeart/2005/8/layout/list1"/>
    <dgm:cxn modelId="{BE9319EB-D282-4883-8EAF-0111C879F34E}" type="presParOf" srcId="{EB0BB9B0-B74C-4CA0-913B-9A0EC22385B9}" destId="{9FA4FB7B-00E4-4C4A-BD14-06B3333B804D}" srcOrd="3" destOrd="0" presId="urn:microsoft.com/office/officeart/2005/8/layout/list1"/>
    <dgm:cxn modelId="{EE164890-AE24-4CF0-8153-0035B0B877D3}" type="presParOf" srcId="{EB0BB9B0-B74C-4CA0-913B-9A0EC22385B9}" destId="{55F53EAB-2354-408E-852E-6150FD2EE6F2}" srcOrd="4" destOrd="0" presId="urn:microsoft.com/office/officeart/2005/8/layout/list1"/>
    <dgm:cxn modelId="{B69B815A-3602-4B69-B7B8-775E5C37DC92}" type="presParOf" srcId="{55F53EAB-2354-408E-852E-6150FD2EE6F2}" destId="{F563FB6C-4EB7-49C4-9ABA-EC3838CEA163}" srcOrd="0" destOrd="0" presId="urn:microsoft.com/office/officeart/2005/8/layout/list1"/>
    <dgm:cxn modelId="{B083D5F6-8E41-4E95-B550-8EADF573405F}" type="presParOf" srcId="{55F53EAB-2354-408E-852E-6150FD2EE6F2}" destId="{15354454-94F3-4CF2-BBAC-CD4C361E9F03}" srcOrd="1" destOrd="0" presId="urn:microsoft.com/office/officeart/2005/8/layout/list1"/>
    <dgm:cxn modelId="{16AE3A6C-EE77-4A14-84EC-44E2E626E811}" type="presParOf" srcId="{EB0BB9B0-B74C-4CA0-913B-9A0EC22385B9}" destId="{7552F035-0019-4599-9ECD-BE5310BFB9C2}" srcOrd="5" destOrd="0" presId="urn:microsoft.com/office/officeart/2005/8/layout/list1"/>
    <dgm:cxn modelId="{E48574BD-8E1C-4841-8E52-362C465E38CC}" type="presParOf" srcId="{EB0BB9B0-B74C-4CA0-913B-9A0EC22385B9}" destId="{04715E09-EF80-4674-A97C-D26413E48003}" srcOrd="6" destOrd="0" presId="urn:microsoft.com/office/officeart/2005/8/layout/list1"/>
    <dgm:cxn modelId="{4101EFBD-0071-4A66-80EF-6AD7448B0776}" type="presParOf" srcId="{EB0BB9B0-B74C-4CA0-913B-9A0EC22385B9}" destId="{4B61A333-06F9-483D-A531-64D78398BA98}" srcOrd="7" destOrd="0" presId="urn:microsoft.com/office/officeart/2005/8/layout/list1"/>
    <dgm:cxn modelId="{5046A3B0-9458-44A2-8726-75491E9C3B0C}" type="presParOf" srcId="{EB0BB9B0-B74C-4CA0-913B-9A0EC22385B9}" destId="{EC2CE0C0-313A-40A7-9172-FF2947DFA908}" srcOrd="8" destOrd="0" presId="urn:microsoft.com/office/officeart/2005/8/layout/list1"/>
    <dgm:cxn modelId="{78880D74-6CE7-460C-AE4D-4B0D64811E12}" type="presParOf" srcId="{EC2CE0C0-313A-40A7-9172-FF2947DFA908}" destId="{B2607BDE-979C-4F77-B51B-91DAEBA755E8}" srcOrd="0" destOrd="0" presId="urn:microsoft.com/office/officeart/2005/8/layout/list1"/>
    <dgm:cxn modelId="{A9AFEFA0-39F7-4655-B3EF-23491A6698B4}" type="presParOf" srcId="{EC2CE0C0-313A-40A7-9172-FF2947DFA908}" destId="{DD4DECA4-2C58-4810-8A56-3AC1AC55C92C}" srcOrd="1" destOrd="0" presId="urn:microsoft.com/office/officeart/2005/8/layout/list1"/>
    <dgm:cxn modelId="{A2F24B94-7B1E-4BC0-A0D3-EC2D8F5F6462}" type="presParOf" srcId="{EB0BB9B0-B74C-4CA0-913B-9A0EC22385B9}" destId="{44275343-F517-4027-BBD3-3DFCD1DF33C7}" srcOrd="9" destOrd="0" presId="urn:microsoft.com/office/officeart/2005/8/layout/list1"/>
    <dgm:cxn modelId="{FD45AC20-1322-4FF1-B49F-BABD7F1EC56F}" type="presParOf" srcId="{EB0BB9B0-B74C-4CA0-913B-9A0EC22385B9}" destId="{6B636C5B-38BD-4754-B577-8DC449359052}" srcOrd="10" destOrd="0" presId="urn:microsoft.com/office/officeart/2005/8/layout/list1"/>
    <dgm:cxn modelId="{5DEF8774-2175-4F5F-A609-345228DE4877}" type="presParOf" srcId="{EB0BB9B0-B74C-4CA0-913B-9A0EC22385B9}" destId="{02DA02DA-7CB3-4656-8C5B-62424F697C74}" srcOrd="11" destOrd="0" presId="urn:microsoft.com/office/officeart/2005/8/layout/list1"/>
    <dgm:cxn modelId="{80D04ABB-37FC-4DF3-9194-CD1B9119DA29}" type="presParOf" srcId="{EB0BB9B0-B74C-4CA0-913B-9A0EC22385B9}" destId="{776D10F5-6D29-483E-ACCA-A2915356A0C9}" srcOrd="12" destOrd="0" presId="urn:microsoft.com/office/officeart/2005/8/layout/list1"/>
    <dgm:cxn modelId="{8DC40127-3E8A-4957-AD9A-7F28ABEFEBF3}" type="presParOf" srcId="{776D10F5-6D29-483E-ACCA-A2915356A0C9}" destId="{324B5845-B24D-4718-899F-15E3255C00C8}" srcOrd="0" destOrd="0" presId="urn:microsoft.com/office/officeart/2005/8/layout/list1"/>
    <dgm:cxn modelId="{68B50044-AAAC-40F9-8DE6-3B911EC6EBDA}" type="presParOf" srcId="{776D10F5-6D29-483E-ACCA-A2915356A0C9}" destId="{11BC3FBC-3287-4EBE-A247-4A0B550FF252}" srcOrd="1" destOrd="0" presId="urn:microsoft.com/office/officeart/2005/8/layout/list1"/>
    <dgm:cxn modelId="{EB4F3883-72A6-478B-9EDC-6F7638CEDDF7}" type="presParOf" srcId="{EB0BB9B0-B74C-4CA0-913B-9A0EC22385B9}" destId="{96F7D2A5-C483-40D4-862E-70824D6A2828}" srcOrd="13" destOrd="0" presId="urn:microsoft.com/office/officeart/2005/8/layout/list1"/>
    <dgm:cxn modelId="{F2CA9F96-456C-44F4-84CC-FB2D046DE9C7}" type="presParOf" srcId="{EB0BB9B0-B74C-4CA0-913B-9A0EC22385B9}" destId="{2A6F2553-365F-47E2-9E03-E4737EC809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90,2%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8,6%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1,2%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6EA417B-1D64-44A4-97FB-F090C83EE308}" type="presOf" srcId="{E75712FA-6174-45EA-9A1E-0F4EC57CBEA4}" destId="{F563FB6C-4EB7-49C4-9ABA-EC3838CEA163}" srcOrd="0" destOrd="0" presId="urn:microsoft.com/office/officeart/2005/8/layout/list1"/>
    <dgm:cxn modelId="{8222C3B1-BA39-45D7-9055-0C0486FD7579}" type="presOf" srcId="{E75712FA-6174-45EA-9A1E-0F4EC57CBEA4}" destId="{15354454-94F3-4CF2-BBAC-CD4C361E9F03}" srcOrd="1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3920BA03-E087-494A-8EA9-895E7CCF01FA}" type="presOf" srcId="{67CAF2C3-79DF-4238-959E-471585832D28}" destId="{D3D4F3AD-839A-4A50-8FD4-49551A40FE2A}" srcOrd="0" destOrd="0" presId="urn:microsoft.com/office/officeart/2005/8/layout/list1"/>
    <dgm:cxn modelId="{8278ECDE-330F-4F79-AC4E-91BA410892DD}" type="presOf" srcId="{E5A5C791-FF19-449D-AE19-3527AA96FDB9}" destId="{FF7CA7EA-E6B7-46A1-BDC6-EDCDFFD37CE4}" srcOrd="1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90FC7110-0C86-4432-9C66-8EAFD585E0B2}" type="presOf" srcId="{66AF1504-C85B-42F2-A47C-BB4C7CF33D7B}" destId="{B2607BDE-979C-4F77-B51B-91DAEBA755E8}" srcOrd="0" destOrd="0" presId="urn:microsoft.com/office/officeart/2005/8/layout/list1"/>
    <dgm:cxn modelId="{23E16C86-BD89-4E5D-928D-AADAD2033C2A}" type="presOf" srcId="{46ADEF15-7996-46BC-8E53-CAE24B1A6330}" destId="{6B636C5B-38BD-4754-B577-8DC449359052}" srcOrd="0" destOrd="0" presId="urn:microsoft.com/office/officeart/2005/8/layout/list1"/>
    <dgm:cxn modelId="{96148DAB-808F-47EF-9595-98182EC8448E}" type="presOf" srcId="{E5A5C791-FF19-449D-AE19-3527AA96FDB9}" destId="{94E5FD25-4C88-4E30-918B-EE410BC83B78}" srcOrd="0" destOrd="0" presId="urn:microsoft.com/office/officeart/2005/8/layout/list1"/>
    <dgm:cxn modelId="{54376D51-493E-492F-BA5F-07118E0DEB14}" type="presOf" srcId="{66AF1504-C85B-42F2-A47C-BB4C7CF33D7B}" destId="{DD4DECA4-2C58-4810-8A56-3AC1AC55C92C}" srcOrd="1" destOrd="0" presId="urn:microsoft.com/office/officeart/2005/8/layout/list1"/>
    <dgm:cxn modelId="{C588D035-6D25-488B-8279-1C8BC64652BA}" type="presOf" srcId="{84CCCE2B-F100-474D-A7B7-983144B10D2E}" destId="{04715E09-EF80-4674-A97C-D26413E48003}" srcOrd="0" destOrd="0" presId="urn:microsoft.com/office/officeart/2005/8/layout/list1"/>
    <dgm:cxn modelId="{56C635A7-5B79-4EDC-A553-B88F83AA0AD0}" type="presOf" srcId="{98C6703C-905E-43CB-AF09-3C1CC93B2114}" destId="{EB0BB9B0-B74C-4CA0-913B-9A0EC22385B9}" srcOrd="0" destOrd="0" presId="urn:microsoft.com/office/officeart/2005/8/layout/list1"/>
    <dgm:cxn modelId="{2F86C10B-F555-4EC0-AD19-A8A3D72AC256}" type="presParOf" srcId="{EB0BB9B0-B74C-4CA0-913B-9A0EC22385B9}" destId="{6EC7897C-CBB8-4D9B-9D6E-AA87AB8E3634}" srcOrd="0" destOrd="0" presId="urn:microsoft.com/office/officeart/2005/8/layout/list1"/>
    <dgm:cxn modelId="{185AE8AA-CD49-4913-A9FB-FDAB369BE94B}" type="presParOf" srcId="{6EC7897C-CBB8-4D9B-9D6E-AA87AB8E3634}" destId="{94E5FD25-4C88-4E30-918B-EE410BC83B78}" srcOrd="0" destOrd="0" presId="urn:microsoft.com/office/officeart/2005/8/layout/list1"/>
    <dgm:cxn modelId="{CACCE7E5-26B1-4014-9366-41F986327E7D}" type="presParOf" srcId="{6EC7897C-CBB8-4D9B-9D6E-AA87AB8E3634}" destId="{FF7CA7EA-E6B7-46A1-BDC6-EDCDFFD37CE4}" srcOrd="1" destOrd="0" presId="urn:microsoft.com/office/officeart/2005/8/layout/list1"/>
    <dgm:cxn modelId="{1721EE48-2924-429C-9AD1-0E034E9B0AD9}" type="presParOf" srcId="{EB0BB9B0-B74C-4CA0-913B-9A0EC22385B9}" destId="{2362CD54-A61D-4262-A939-C594F7F6DB16}" srcOrd="1" destOrd="0" presId="urn:microsoft.com/office/officeart/2005/8/layout/list1"/>
    <dgm:cxn modelId="{648CA413-C99A-4ECB-89B5-0C14222A1706}" type="presParOf" srcId="{EB0BB9B0-B74C-4CA0-913B-9A0EC22385B9}" destId="{D3D4F3AD-839A-4A50-8FD4-49551A40FE2A}" srcOrd="2" destOrd="0" presId="urn:microsoft.com/office/officeart/2005/8/layout/list1"/>
    <dgm:cxn modelId="{3E35607F-1F0E-4714-8E27-2FE10AA08FBF}" type="presParOf" srcId="{EB0BB9B0-B74C-4CA0-913B-9A0EC22385B9}" destId="{9FA4FB7B-00E4-4C4A-BD14-06B3333B804D}" srcOrd="3" destOrd="0" presId="urn:microsoft.com/office/officeart/2005/8/layout/list1"/>
    <dgm:cxn modelId="{0F10897E-07ED-4CB5-972C-A6E4EF0A1366}" type="presParOf" srcId="{EB0BB9B0-B74C-4CA0-913B-9A0EC22385B9}" destId="{55F53EAB-2354-408E-852E-6150FD2EE6F2}" srcOrd="4" destOrd="0" presId="urn:microsoft.com/office/officeart/2005/8/layout/list1"/>
    <dgm:cxn modelId="{CE0B2DA5-B0F8-4FFA-8A76-FF78305A8753}" type="presParOf" srcId="{55F53EAB-2354-408E-852E-6150FD2EE6F2}" destId="{F563FB6C-4EB7-49C4-9ABA-EC3838CEA163}" srcOrd="0" destOrd="0" presId="urn:microsoft.com/office/officeart/2005/8/layout/list1"/>
    <dgm:cxn modelId="{0CB7E83D-07A4-4CA9-9AD9-233805D86B18}" type="presParOf" srcId="{55F53EAB-2354-408E-852E-6150FD2EE6F2}" destId="{15354454-94F3-4CF2-BBAC-CD4C361E9F03}" srcOrd="1" destOrd="0" presId="urn:microsoft.com/office/officeart/2005/8/layout/list1"/>
    <dgm:cxn modelId="{FB78F361-1B9D-4A37-A44A-A53770344D8F}" type="presParOf" srcId="{EB0BB9B0-B74C-4CA0-913B-9A0EC22385B9}" destId="{7552F035-0019-4599-9ECD-BE5310BFB9C2}" srcOrd="5" destOrd="0" presId="urn:microsoft.com/office/officeart/2005/8/layout/list1"/>
    <dgm:cxn modelId="{A53DDCB3-0415-47BB-86C9-8A78E419FD22}" type="presParOf" srcId="{EB0BB9B0-B74C-4CA0-913B-9A0EC22385B9}" destId="{04715E09-EF80-4674-A97C-D26413E48003}" srcOrd="6" destOrd="0" presId="urn:microsoft.com/office/officeart/2005/8/layout/list1"/>
    <dgm:cxn modelId="{E21939B3-5127-4C90-A61D-1D4C0269B5A2}" type="presParOf" srcId="{EB0BB9B0-B74C-4CA0-913B-9A0EC22385B9}" destId="{4B61A333-06F9-483D-A531-64D78398BA98}" srcOrd="7" destOrd="0" presId="urn:microsoft.com/office/officeart/2005/8/layout/list1"/>
    <dgm:cxn modelId="{E92476D5-9F48-4BDC-A3D7-536863871E4D}" type="presParOf" srcId="{EB0BB9B0-B74C-4CA0-913B-9A0EC22385B9}" destId="{EC2CE0C0-313A-40A7-9172-FF2947DFA908}" srcOrd="8" destOrd="0" presId="urn:microsoft.com/office/officeart/2005/8/layout/list1"/>
    <dgm:cxn modelId="{59265D83-F049-44E6-A293-855CFDFB6246}" type="presParOf" srcId="{EC2CE0C0-313A-40A7-9172-FF2947DFA908}" destId="{B2607BDE-979C-4F77-B51B-91DAEBA755E8}" srcOrd="0" destOrd="0" presId="urn:microsoft.com/office/officeart/2005/8/layout/list1"/>
    <dgm:cxn modelId="{FB96A3E4-A3E7-4CBE-81ED-0201B520625E}" type="presParOf" srcId="{EC2CE0C0-313A-40A7-9172-FF2947DFA908}" destId="{DD4DECA4-2C58-4810-8A56-3AC1AC55C92C}" srcOrd="1" destOrd="0" presId="urn:microsoft.com/office/officeart/2005/8/layout/list1"/>
    <dgm:cxn modelId="{D6CC4B9D-6AFC-4C9A-B804-38BE533316ED}" type="presParOf" srcId="{EB0BB9B0-B74C-4CA0-913B-9A0EC22385B9}" destId="{44275343-F517-4027-BBD3-3DFCD1DF33C7}" srcOrd="9" destOrd="0" presId="urn:microsoft.com/office/officeart/2005/8/layout/list1"/>
    <dgm:cxn modelId="{E813748C-1F2D-460D-B28D-E4B42DCDCE06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93,6%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6,4%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2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E210F5-6A89-4A11-BE7B-C1B1ECD66D77}" type="presOf" srcId="{E75712FA-6174-45EA-9A1E-0F4EC57CBEA4}" destId="{F563FB6C-4EB7-49C4-9ABA-EC3838CEA163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79234D70-4D3E-4B5E-A4FC-FDAC24851A84}" type="presOf" srcId="{67CAF2C3-79DF-4238-959E-471585832D28}" destId="{D3D4F3AD-839A-4A50-8FD4-49551A40FE2A}" srcOrd="0" destOrd="0" presId="urn:microsoft.com/office/officeart/2005/8/layout/list1"/>
    <dgm:cxn modelId="{CB9DF74D-7F4F-4020-A27F-E88B5019411C}" type="presOf" srcId="{E5A5C791-FF19-449D-AE19-3527AA96FDB9}" destId="{FF7CA7EA-E6B7-46A1-BDC6-EDCDFFD37CE4}" srcOrd="1" destOrd="0" presId="urn:microsoft.com/office/officeart/2005/8/layout/list1"/>
    <dgm:cxn modelId="{EA31F76A-2C09-4A4E-8D9F-CB5DAED9602B}" type="presOf" srcId="{E5A5C791-FF19-449D-AE19-3527AA96FDB9}" destId="{94E5FD25-4C88-4E30-918B-EE410BC83B78}" srcOrd="0" destOrd="0" presId="urn:microsoft.com/office/officeart/2005/8/layout/list1"/>
    <dgm:cxn modelId="{F8F029FB-3624-4911-A96C-825741B26D81}" type="presOf" srcId="{E75712FA-6174-45EA-9A1E-0F4EC57CBEA4}" destId="{15354454-94F3-4CF2-BBAC-CD4C361E9F03}" srcOrd="1" destOrd="0" presId="urn:microsoft.com/office/officeart/2005/8/layout/list1"/>
    <dgm:cxn modelId="{006CEA3A-2C01-4933-9BD7-B8A9B99A1797}" type="presOf" srcId="{84CCCE2B-F100-474D-A7B7-983144B10D2E}" destId="{04715E09-EF80-4674-A97C-D26413E48003}" srcOrd="0" destOrd="0" presId="urn:microsoft.com/office/officeart/2005/8/layout/list1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88459073-CA3E-4DCD-8616-6C23EFF8F5D8}" type="presOf" srcId="{98C6703C-905E-43CB-AF09-3C1CC93B2114}" destId="{EB0BB9B0-B74C-4CA0-913B-9A0EC22385B9}" srcOrd="0" destOrd="0" presId="urn:microsoft.com/office/officeart/2005/8/layout/list1"/>
    <dgm:cxn modelId="{39A4E35F-9768-49AD-B567-0BE339B359C3}" type="presParOf" srcId="{EB0BB9B0-B74C-4CA0-913B-9A0EC22385B9}" destId="{6EC7897C-CBB8-4D9B-9D6E-AA87AB8E3634}" srcOrd="0" destOrd="0" presId="urn:microsoft.com/office/officeart/2005/8/layout/list1"/>
    <dgm:cxn modelId="{933E8784-8066-4CCD-B09E-EE76F597C322}" type="presParOf" srcId="{6EC7897C-CBB8-4D9B-9D6E-AA87AB8E3634}" destId="{94E5FD25-4C88-4E30-918B-EE410BC83B78}" srcOrd="0" destOrd="0" presId="urn:microsoft.com/office/officeart/2005/8/layout/list1"/>
    <dgm:cxn modelId="{313C67CC-A8E2-4350-84EF-216394782673}" type="presParOf" srcId="{6EC7897C-CBB8-4D9B-9D6E-AA87AB8E3634}" destId="{FF7CA7EA-E6B7-46A1-BDC6-EDCDFFD37CE4}" srcOrd="1" destOrd="0" presId="urn:microsoft.com/office/officeart/2005/8/layout/list1"/>
    <dgm:cxn modelId="{9DE6E4E4-3C3F-4BDC-83B9-A044EFA702B3}" type="presParOf" srcId="{EB0BB9B0-B74C-4CA0-913B-9A0EC22385B9}" destId="{2362CD54-A61D-4262-A939-C594F7F6DB16}" srcOrd="1" destOrd="0" presId="urn:microsoft.com/office/officeart/2005/8/layout/list1"/>
    <dgm:cxn modelId="{1FDB86E5-8B44-49AB-8283-6715095C5321}" type="presParOf" srcId="{EB0BB9B0-B74C-4CA0-913B-9A0EC22385B9}" destId="{D3D4F3AD-839A-4A50-8FD4-49551A40FE2A}" srcOrd="2" destOrd="0" presId="urn:microsoft.com/office/officeart/2005/8/layout/list1"/>
    <dgm:cxn modelId="{55EF17F8-6921-4E73-B3B0-06873C923437}" type="presParOf" srcId="{EB0BB9B0-B74C-4CA0-913B-9A0EC22385B9}" destId="{9FA4FB7B-00E4-4C4A-BD14-06B3333B804D}" srcOrd="3" destOrd="0" presId="urn:microsoft.com/office/officeart/2005/8/layout/list1"/>
    <dgm:cxn modelId="{89CCFB79-D5BE-40EF-9F49-2BE735B8F582}" type="presParOf" srcId="{EB0BB9B0-B74C-4CA0-913B-9A0EC22385B9}" destId="{55F53EAB-2354-408E-852E-6150FD2EE6F2}" srcOrd="4" destOrd="0" presId="urn:microsoft.com/office/officeart/2005/8/layout/list1"/>
    <dgm:cxn modelId="{7AF386D9-EE5D-4B49-A7AA-E782E94630E6}" type="presParOf" srcId="{55F53EAB-2354-408E-852E-6150FD2EE6F2}" destId="{F563FB6C-4EB7-49C4-9ABA-EC3838CEA163}" srcOrd="0" destOrd="0" presId="urn:microsoft.com/office/officeart/2005/8/layout/list1"/>
    <dgm:cxn modelId="{C4421AE2-35F4-40DD-8120-4DAD7B915606}" type="presParOf" srcId="{55F53EAB-2354-408E-852E-6150FD2EE6F2}" destId="{15354454-94F3-4CF2-BBAC-CD4C361E9F03}" srcOrd="1" destOrd="0" presId="urn:microsoft.com/office/officeart/2005/8/layout/list1"/>
    <dgm:cxn modelId="{31EBD26E-F8E2-477E-8256-3764072A4979}" type="presParOf" srcId="{EB0BB9B0-B74C-4CA0-913B-9A0EC22385B9}" destId="{7552F035-0019-4599-9ECD-BE5310BFB9C2}" srcOrd="5" destOrd="0" presId="urn:microsoft.com/office/officeart/2005/8/layout/list1"/>
    <dgm:cxn modelId="{73FF78FA-D125-42B6-994B-8F2A77E7248E}" type="presParOf" srcId="{EB0BB9B0-B74C-4CA0-913B-9A0EC22385B9}" destId="{04715E09-EF80-4674-A97C-D26413E480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95,5%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Aprova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2,6%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Desaprova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1,8%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227D89-04C2-4F11-9749-32270BBAC9BF}" type="presOf" srcId="{E75712FA-6174-45EA-9A1E-0F4EC57CBEA4}" destId="{15354454-94F3-4CF2-BBAC-CD4C361E9F03}" srcOrd="1" destOrd="0" presId="urn:microsoft.com/office/officeart/2005/8/layout/list1"/>
    <dgm:cxn modelId="{2EB443D6-4782-44DA-A9D8-12CC07DE37B6}" type="presOf" srcId="{E5A5C791-FF19-449D-AE19-3527AA96FDB9}" destId="{FF7CA7EA-E6B7-46A1-BDC6-EDCDFFD37CE4}" srcOrd="1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AAE336E3-3585-457E-A6E4-B0929F2C9CE0}" type="presOf" srcId="{E5A5C791-FF19-449D-AE19-3527AA96FDB9}" destId="{94E5FD25-4C88-4E30-918B-EE410BC83B78}" srcOrd="0" destOrd="0" presId="urn:microsoft.com/office/officeart/2005/8/layout/list1"/>
    <dgm:cxn modelId="{8AA7C84C-F6D1-4D45-89D2-89847E503552}" type="presOf" srcId="{98C6703C-905E-43CB-AF09-3C1CC93B2114}" destId="{EB0BB9B0-B74C-4CA0-913B-9A0EC22385B9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06F8FF97-2C63-4BDC-8BF1-1E8A30F12F9A}" type="presOf" srcId="{66AF1504-C85B-42F2-A47C-BB4C7CF33D7B}" destId="{B2607BDE-979C-4F77-B51B-91DAEBA755E8}" srcOrd="0" destOrd="0" presId="urn:microsoft.com/office/officeart/2005/8/layout/list1"/>
    <dgm:cxn modelId="{099A2AFF-0A30-4982-A15F-3066B6599908}" type="presOf" srcId="{84CCCE2B-F100-474D-A7B7-983144B10D2E}" destId="{04715E09-EF80-4674-A97C-D26413E48003}" srcOrd="0" destOrd="0" presId="urn:microsoft.com/office/officeart/2005/8/layout/list1"/>
    <dgm:cxn modelId="{5A6E5B67-1838-4968-87B2-DFE184BEE1A3}" type="presOf" srcId="{66AF1504-C85B-42F2-A47C-BB4C7CF33D7B}" destId="{DD4DECA4-2C58-4810-8A56-3AC1AC55C92C}" srcOrd="1" destOrd="0" presId="urn:microsoft.com/office/officeart/2005/8/layout/list1"/>
    <dgm:cxn modelId="{1FB3C833-5247-4952-B942-41F787C62D3E}" type="presOf" srcId="{67CAF2C3-79DF-4238-959E-471585832D28}" destId="{D3D4F3AD-839A-4A50-8FD4-49551A40FE2A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E75F848B-8F0F-4AB9-8941-9D8B6EFBD7A6}" type="presOf" srcId="{46ADEF15-7996-46BC-8E53-CAE24B1A6330}" destId="{6B636C5B-38BD-4754-B577-8DC449359052}" srcOrd="0" destOrd="0" presId="urn:microsoft.com/office/officeart/2005/8/layout/list1"/>
    <dgm:cxn modelId="{2D56B928-369D-4936-8A17-5B93705700A7}" type="presOf" srcId="{E75712FA-6174-45EA-9A1E-0F4EC57CBEA4}" destId="{F563FB6C-4EB7-49C4-9ABA-EC3838CEA163}" srcOrd="0" destOrd="0" presId="urn:microsoft.com/office/officeart/2005/8/layout/list1"/>
    <dgm:cxn modelId="{F6893A03-1248-4EB1-87B6-058A5834D934}" type="presParOf" srcId="{EB0BB9B0-B74C-4CA0-913B-9A0EC22385B9}" destId="{6EC7897C-CBB8-4D9B-9D6E-AA87AB8E3634}" srcOrd="0" destOrd="0" presId="urn:microsoft.com/office/officeart/2005/8/layout/list1"/>
    <dgm:cxn modelId="{9A27A3D9-F87E-4C7A-AFBF-8DF6DCFB8412}" type="presParOf" srcId="{6EC7897C-CBB8-4D9B-9D6E-AA87AB8E3634}" destId="{94E5FD25-4C88-4E30-918B-EE410BC83B78}" srcOrd="0" destOrd="0" presId="urn:microsoft.com/office/officeart/2005/8/layout/list1"/>
    <dgm:cxn modelId="{6398D3A3-A9DD-422F-8E7F-AC0DDB6BA4B4}" type="presParOf" srcId="{6EC7897C-CBB8-4D9B-9D6E-AA87AB8E3634}" destId="{FF7CA7EA-E6B7-46A1-BDC6-EDCDFFD37CE4}" srcOrd="1" destOrd="0" presId="urn:microsoft.com/office/officeart/2005/8/layout/list1"/>
    <dgm:cxn modelId="{0D7B4173-3967-414C-9ECB-172F477F8D73}" type="presParOf" srcId="{EB0BB9B0-B74C-4CA0-913B-9A0EC22385B9}" destId="{2362CD54-A61D-4262-A939-C594F7F6DB16}" srcOrd="1" destOrd="0" presId="urn:microsoft.com/office/officeart/2005/8/layout/list1"/>
    <dgm:cxn modelId="{E51DCD1A-F0F9-414E-ABF1-00E7BEC73550}" type="presParOf" srcId="{EB0BB9B0-B74C-4CA0-913B-9A0EC22385B9}" destId="{D3D4F3AD-839A-4A50-8FD4-49551A40FE2A}" srcOrd="2" destOrd="0" presId="urn:microsoft.com/office/officeart/2005/8/layout/list1"/>
    <dgm:cxn modelId="{F3FE9E3B-3F4B-41BD-A767-493FCB74C8AD}" type="presParOf" srcId="{EB0BB9B0-B74C-4CA0-913B-9A0EC22385B9}" destId="{9FA4FB7B-00E4-4C4A-BD14-06B3333B804D}" srcOrd="3" destOrd="0" presId="urn:microsoft.com/office/officeart/2005/8/layout/list1"/>
    <dgm:cxn modelId="{30D53693-5260-4BDD-8339-5C6A90C20180}" type="presParOf" srcId="{EB0BB9B0-B74C-4CA0-913B-9A0EC22385B9}" destId="{55F53EAB-2354-408E-852E-6150FD2EE6F2}" srcOrd="4" destOrd="0" presId="urn:microsoft.com/office/officeart/2005/8/layout/list1"/>
    <dgm:cxn modelId="{26367622-6C33-47AF-833A-F3EF014E97CF}" type="presParOf" srcId="{55F53EAB-2354-408E-852E-6150FD2EE6F2}" destId="{F563FB6C-4EB7-49C4-9ABA-EC3838CEA163}" srcOrd="0" destOrd="0" presId="urn:microsoft.com/office/officeart/2005/8/layout/list1"/>
    <dgm:cxn modelId="{AB5DB1EC-636F-4B62-9728-C691C5BB03BF}" type="presParOf" srcId="{55F53EAB-2354-408E-852E-6150FD2EE6F2}" destId="{15354454-94F3-4CF2-BBAC-CD4C361E9F03}" srcOrd="1" destOrd="0" presId="urn:microsoft.com/office/officeart/2005/8/layout/list1"/>
    <dgm:cxn modelId="{1BFB7FA9-02C1-4D01-94AD-F8050D190F5F}" type="presParOf" srcId="{EB0BB9B0-B74C-4CA0-913B-9A0EC22385B9}" destId="{7552F035-0019-4599-9ECD-BE5310BFB9C2}" srcOrd="5" destOrd="0" presId="urn:microsoft.com/office/officeart/2005/8/layout/list1"/>
    <dgm:cxn modelId="{48F0D6B4-F23F-4061-B48D-F67B7DE89727}" type="presParOf" srcId="{EB0BB9B0-B74C-4CA0-913B-9A0EC22385B9}" destId="{04715E09-EF80-4674-A97C-D26413E48003}" srcOrd="6" destOrd="0" presId="urn:microsoft.com/office/officeart/2005/8/layout/list1"/>
    <dgm:cxn modelId="{F27D29AF-04F4-4C9E-ADBC-5E2EFD98928A}" type="presParOf" srcId="{EB0BB9B0-B74C-4CA0-913B-9A0EC22385B9}" destId="{4B61A333-06F9-483D-A531-64D78398BA98}" srcOrd="7" destOrd="0" presId="urn:microsoft.com/office/officeart/2005/8/layout/list1"/>
    <dgm:cxn modelId="{DC302551-5844-4816-9476-1BD1590E17F6}" type="presParOf" srcId="{EB0BB9B0-B74C-4CA0-913B-9A0EC22385B9}" destId="{EC2CE0C0-313A-40A7-9172-FF2947DFA908}" srcOrd="8" destOrd="0" presId="urn:microsoft.com/office/officeart/2005/8/layout/list1"/>
    <dgm:cxn modelId="{7FB0697A-35E4-4D63-84B8-7DCE3EEB8E64}" type="presParOf" srcId="{EC2CE0C0-313A-40A7-9172-FF2947DFA908}" destId="{B2607BDE-979C-4F77-B51B-91DAEBA755E8}" srcOrd="0" destOrd="0" presId="urn:microsoft.com/office/officeart/2005/8/layout/list1"/>
    <dgm:cxn modelId="{F6E8A2EF-0540-4D58-BA83-5F89F2ADE2F1}" type="presParOf" srcId="{EC2CE0C0-313A-40A7-9172-FF2947DFA908}" destId="{DD4DECA4-2C58-4810-8A56-3AC1AC55C92C}" srcOrd="1" destOrd="0" presId="urn:microsoft.com/office/officeart/2005/8/layout/list1"/>
    <dgm:cxn modelId="{03F8058F-5E2D-4550-A7E9-B65B635A61B9}" type="presParOf" srcId="{EB0BB9B0-B74C-4CA0-913B-9A0EC22385B9}" destId="{44275343-F517-4027-BBD3-3DFCD1DF33C7}" srcOrd="9" destOrd="0" presId="urn:microsoft.com/office/officeart/2005/8/layout/list1"/>
    <dgm:cxn modelId="{7998B853-B207-4627-ADF3-68346AEA42F9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57,9%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38,1%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4,0%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8DE3C3-F7D2-477D-BB56-9207001008A2}" type="presOf" srcId="{67CAF2C3-79DF-4238-959E-471585832D28}" destId="{D3D4F3AD-839A-4A50-8FD4-49551A40FE2A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9D141E25-9801-46D4-8022-26A4380653ED}" type="presOf" srcId="{84CCCE2B-F100-474D-A7B7-983144B10D2E}" destId="{04715E09-EF80-4674-A97C-D26413E48003}" srcOrd="0" destOrd="0" presId="urn:microsoft.com/office/officeart/2005/8/layout/list1"/>
    <dgm:cxn modelId="{B44E1466-A606-4FE9-A4DF-1D36A10E9BA0}" type="presOf" srcId="{66AF1504-C85B-42F2-A47C-BB4C7CF33D7B}" destId="{B2607BDE-979C-4F77-B51B-91DAEBA755E8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07880C1E-965B-449A-BD8C-A2FB6B4FFD74}" type="presOf" srcId="{E75712FA-6174-45EA-9A1E-0F4EC57CBEA4}" destId="{F563FB6C-4EB7-49C4-9ABA-EC3838CEA163}" srcOrd="0" destOrd="0" presId="urn:microsoft.com/office/officeart/2005/8/layout/list1"/>
    <dgm:cxn modelId="{7F417825-9115-4A4A-A141-03A165A15A4D}" type="presOf" srcId="{E5A5C791-FF19-449D-AE19-3527AA96FDB9}" destId="{FF7CA7EA-E6B7-46A1-BDC6-EDCDFFD37CE4}" srcOrd="1" destOrd="0" presId="urn:microsoft.com/office/officeart/2005/8/layout/list1"/>
    <dgm:cxn modelId="{2DBC31D5-4BF4-413A-A3AF-CFA6A0E3B784}" type="presOf" srcId="{98C6703C-905E-43CB-AF09-3C1CC93B2114}" destId="{EB0BB9B0-B74C-4CA0-913B-9A0EC22385B9}" srcOrd="0" destOrd="0" presId="urn:microsoft.com/office/officeart/2005/8/layout/list1"/>
    <dgm:cxn modelId="{8283A00B-5818-41FD-85BD-2723D3E45B98}" type="presOf" srcId="{E5A5C791-FF19-449D-AE19-3527AA96FDB9}" destId="{94E5FD25-4C88-4E30-918B-EE410BC83B78}" srcOrd="0" destOrd="0" presId="urn:microsoft.com/office/officeart/2005/8/layout/list1"/>
    <dgm:cxn modelId="{F8660FDF-F446-4E92-AF96-7AAB3ACAC418}" type="presOf" srcId="{E75712FA-6174-45EA-9A1E-0F4EC57CBEA4}" destId="{15354454-94F3-4CF2-BBAC-CD4C361E9F03}" srcOrd="1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BBCAAED6-FEC2-4EC9-B80D-28183F67E496}" type="presOf" srcId="{46ADEF15-7996-46BC-8E53-CAE24B1A6330}" destId="{6B636C5B-38BD-4754-B577-8DC449359052}" srcOrd="0" destOrd="0" presId="urn:microsoft.com/office/officeart/2005/8/layout/list1"/>
    <dgm:cxn modelId="{C7A76228-CD7D-42A4-A220-7AA6200D9C9D}" type="presOf" srcId="{66AF1504-C85B-42F2-A47C-BB4C7CF33D7B}" destId="{DD4DECA4-2C58-4810-8A56-3AC1AC55C92C}" srcOrd="1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70036C75-C1F5-4DC0-B66B-D4E885DD67D4}" type="presParOf" srcId="{EB0BB9B0-B74C-4CA0-913B-9A0EC22385B9}" destId="{6EC7897C-CBB8-4D9B-9D6E-AA87AB8E3634}" srcOrd="0" destOrd="0" presId="urn:microsoft.com/office/officeart/2005/8/layout/list1"/>
    <dgm:cxn modelId="{2301AC5B-8874-4371-AA48-6BB8B8032447}" type="presParOf" srcId="{6EC7897C-CBB8-4D9B-9D6E-AA87AB8E3634}" destId="{94E5FD25-4C88-4E30-918B-EE410BC83B78}" srcOrd="0" destOrd="0" presId="urn:microsoft.com/office/officeart/2005/8/layout/list1"/>
    <dgm:cxn modelId="{470C773D-A88E-4883-96DE-4A0CEFA4CD23}" type="presParOf" srcId="{6EC7897C-CBB8-4D9B-9D6E-AA87AB8E3634}" destId="{FF7CA7EA-E6B7-46A1-BDC6-EDCDFFD37CE4}" srcOrd="1" destOrd="0" presId="urn:microsoft.com/office/officeart/2005/8/layout/list1"/>
    <dgm:cxn modelId="{9C52FF54-76B7-44B4-A1F6-16D0D2A79D5C}" type="presParOf" srcId="{EB0BB9B0-B74C-4CA0-913B-9A0EC22385B9}" destId="{2362CD54-A61D-4262-A939-C594F7F6DB16}" srcOrd="1" destOrd="0" presId="urn:microsoft.com/office/officeart/2005/8/layout/list1"/>
    <dgm:cxn modelId="{C40EAF2A-1C4B-48B5-AB77-D23EA6D1BCCD}" type="presParOf" srcId="{EB0BB9B0-B74C-4CA0-913B-9A0EC22385B9}" destId="{D3D4F3AD-839A-4A50-8FD4-49551A40FE2A}" srcOrd="2" destOrd="0" presId="urn:microsoft.com/office/officeart/2005/8/layout/list1"/>
    <dgm:cxn modelId="{6BF9DE83-1012-4A28-839F-C73E27BFC1BF}" type="presParOf" srcId="{EB0BB9B0-B74C-4CA0-913B-9A0EC22385B9}" destId="{9FA4FB7B-00E4-4C4A-BD14-06B3333B804D}" srcOrd="3" destOrd="0" presId="urn:microsoft.com/office/officeart/2005/8/layout/list1"/>
    <dgm:cxn modelId="{B38177EA-85B3-4227-816C-D4CD2E07E45A}" type="presParOf" srcId="{EB0BB9B0-B74C-4CA0-913B-9A0EC22385B9}" destId="{55F53EAB-2354-408E-852E-6150FD2EE6F2}" srcOrd="4" destOrd="0" presId="urn:microsoft.com/office/officeart/2005/8/layout/list1"/>
    <dgm:cxn modelId="{57136CD3-13BA-4CE4-ADA6-D50F2BF16374}" type="presParOf" srcId="{55F53EAB-2354-408E-852E-6150FD2EE6F2}" destId="{F563FB6C-4EB7-49C4-9ABA-EC3838CEA163}" srcOrd="0" destOrd="0" presId="urn:microsoft.com/office/officeart/2005/8/layout/list1"/>
    <dgm:cxn modelId="{D83A0E17-B7AC-4CAC-9785-1966C62D6C65}" type="presParOf" srcId="{55F53EAB-2354-408E-852E-6150FD2EE6F2}" destId="{15354454-94F3-4CF2-BBAC-CD4C361E9F03}" srcOrd="1" destOrd="0" presId="urn:microsoft.com/office/officeart/2005/8/layout/list1"/>
    <dgm:cxn modelId="{5C3DE8E0-4D1E-49BE-AEA2-5C96942C8FD6}" type="presParOf" srcId="{EB0BB9B0-B74C-4CA0-913B-9A0EC22385B9}" destId="{7552F035-0019-4599-9ECD-BE5310BFB9C2}" srcOrd="5" destOrd="0" presId="urn:microsoft.com/office/officeart/2005/8/layout/list1"/>
    <dgm:cxn modelId="{D3169E1A-48F8-40AC-A3DF-4E0DABD7784B}" type="presParOf" srcId="{EB0BB9B0-B74C-4CA0-913B-9A0EC22385B9}" destId="{04715E09-EF80-4674-A97C-D26413E48003}" srcOrd="6" destOrd="0" presId="urn:microsoft.com/office/officeart/2005/8/layout/list1"/>
    <dgm:cxn modelId="{E50F92CD-94C4-4389-A12F-6F34A36B4719}" type="presParOf" srcId="{EB0BB9B0-B74C-4CA0-913B-9A0EC22385B9}" destId="{4B61A333-06F9-483D-A531-64D78398BA98}" srcOrd="7" destOrd="0" presId="urn:microsoft.com/office/officeart/2005/8/layout/list1"/>
    <dgm:cxn modelId="{59EA48DD-0C5B-4DD6-B982-D2ED99CA859A}" type="presParOf" srcId="{EB0BB9B0-B74C-4CA0-913B-9A0EC22385B9}" destId="{EC2CE0C0-313A-40A7-9172-FF2947DFA908}" srcOrd="8" destOrd="0" presId="urn:microsoft.com/office/officeart/2005/8/layout/list1"/>
    <dgm:cxn modelId="{31324535-3E71-45D9-BDCF-DB03D47A374D}" type="presParOf" srcId="{EC2CE0C0-313A-40A7-9172-FF2947DFA908}" destId="{B2607BDE-979C-4F77-B51B-91DAEBA755E8}" srcOrd="0" destOrd="0" presId="urn:microsoft.com/office/officeart/2005/8/layout/list1"/>
    <dgm:cxn modelId="{46378370-57CF-4DE8-AA81-188BB93E4D1E}" type="presParOf" srcId="{EC2CE0C0-313A-40A7-9172-FF2947DFA908}" destId="{DD4DECA4-2C58-4810-8A56-3AC1AC55C92C}" srcOrd="1" destOrd="0" presId="urn:microsoft.com/office/officeart/2005/8/layout/list1"/>
    <dgm:cxn modelId="{1FD70DC0-0A04-40EC-A472-6AE339D62D5C}" type="presParOf" srcId="{EB0BB9B0-B74C-4CA0-913B-9A0EC22385B9}" destId="{44275343-F517-4027-BBD3-3DFCD1DF33C7}" srcOrd="9" destOrd="0" presId="urn:microsoft.com/office/officeart/2005/8/layout/list1"/>
    <dgm:cxn modelId="{E138E165-890B-4012-87BC-29B1992C7338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64,4%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Permanecer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18,1%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Diminuir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16,6%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Aumentar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70DC6654-59B4-4346-8C90-273C09002238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0,9%</a:t>
          </a:r>
          <a:endParaRPr lang="pt-BR" sz="1600" dirty="0">
            <a:latin typeface="+mn-lt"/>
          </a:endParaRPr>
        </a:p>
      </dgm:t>
    </dgm:pt>
    <dgm:pt modelId="{9BB57F5C-F873-43FE-829C-B8832FB1F275}" type="par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2FA5937E-E6FE-43DF-AA6B-A750F43DF79D}" type="sib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58BB6A0-C3E7-4063-AC65-CBFB568CF3F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B45B970B-843C-44D1-A76E-D8C1C2598B38}" type="par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DD252D15-98AA-4A16-AF99-CB9A9D9926F3}" type="sib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4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A02DA-7CB3-4656-8C5B-62424F697C74}" type="pres">
      <dgm:prSet presAssocID="{376F65A8-D0B4-42FC-9F20-3C065C0D930F}" presName="spaceBetweenRectangles" presStyleCnt="0"/>
      <dgm:spPr/>
    </dgm:pt>
    <dgm:pt modelId="{776D10F5-6D29-483E-ACCA-A2915356A0C9}" type="pres">
      <dgm:prSet presAssocID="{70DC6654-59B4-4346-8C90-273C09002238}" presName="parentLin" presStyleCnt="0"/>
      <dgm:spPr/>
    </dgm:pt>
    <dgm:pt modelId="{324B5845-B24D-4718-899F-15E3255C00C8}" type="pres">
      <dgm:prSet presAssocID="{70DC6654-59B4-4346-8C90-273C09002238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11BC3FBC-3287-4EBE-A247-4A0B550FF252}" type="pres">
      <dgm:prSet presAssocID="{70DC6654-59B4-4346-8C90-273C090022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F7D2A5-C483-40D4-862E-70824D6A2828}" type="pres">
      <dgm:prSet presAssocID="{70DC6654-59B4-4346-8C90-273C09002238}" presName="negativeSpace" presStyleCnt="0"/>
      <dgm:spPr/>
    </dgm:pt>
    <dgm:pt modelId="{2A6F2553-365F-47E2-9E03-E4737EC809FD}" type="pres">
      <dgm:prSet presAssocID="{70DC6654-59B4-4346-8C90-273C0900223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60E8EB-DF47-4740-A6C1-F2D0FEADE578}" srcId="{98C6703C-905E-43CB-AF09-3C1CC93B2114}" destId="{70DC6654-59B4-4346-8C90-273C09002238}" srcOrd="3" destOrd="0" parTransId="{9BB57F5C-F873-43FE-829C-B8832FB1F275}" sibTransId="{2FA5937E-E6FE-43DF-AA6B-A750F43DF79D}"/>
    <dgm:cxn modelId="{9344DF93-A1D0-4740-87BF-9FCBDAD38E5E}" type="presOf" srcId="{E75712FA-6174-45EA-9A1E-0F4EC57CBEA4}" destId="{15354454-94F3-4CF2-BBAC-CD4C361E9F03}" srcOrd="1" destOrd="0" presId="urn:microsoft.com/office/officeart/2005/8/layout/list1"/>
    <dgm:cxn modelId="{CE896438-25BD-4F3C-B108-4DB83EFE962A}" type="presOf" srcId="{E5A5C791-FF19-449D-AE19-3527AA96FDB9}" destId="{FF7CA7EA-E6B7-46A1-BDC6-EDCDFFD37CE4}" srcOrd="1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14CCDFB8-F1D8-47EE-A24B-1AE388ED2482}" type="presOf" srcId="{958BB6A0-C3E7-4063-AC65-CBFB568CF3F0}" destId="{2A6F2553-365F-47E2-9E03-E4737EC809FD}" srcOrd="0" destOrd="0" presId="urn:microsoft.com/office/officeart/2005/8/layout/list1"/>
    <dgm:cxn modelId="{B6BE2F19-F009-450B-9AA2-E8C617F0A104}" srcId="{70DC6654-59B4-4346-8C90-273C09002238}" destId="{958BB6A0-C3E7-4063-AC65-CBFB568CF3F0}" srcOrd="0" destOrd="0" parTransId="{B45B970B-843C-44D1-A76E-D8C1C2598B38}" sibTransId="{DD252D15-98AA-4A16-AF99-CB9A9D9926F3}"/>
    <dgm:cxn modelId="{9F42A2DF-E385-4F9D-9CC0-7067685E3BEE}" type="presOf" srcId="{E5A5C791-FF19-449D-AE19-3527AA96FDB9}" destId="{94E5FD25-4C88-4E30-918B-EE410BC83B78}" srcOrd="0" destOrd="0" presId="urn:microsoft.com/office/officeart/2005/8/layout/list1"/>
    <dgm:cxn modelId="{B04A78F6-E8CC-4C27-89DD-EC12BAF3F4B4}" type="presOf" srcId="{66AF1504-C85B-42F2-A47C-BB4C7CF33D7B}" destId="{B2607BDE-979C-4F77-B51B-91DAEBA755E8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643DF5D3-C52C-4539-80FD-4905CF57716B}" type="presOf" srcId="{66AF1504-C85B-42F2-A47C-BB4C7CF33D7B}" destId="{DD4DECA4-2C58-4810-8A56-3AC1AC55C92C}" srcOrd="1" destOrd="0" presId="urn:microsoft.com/office/officeart/2005/8/layout/list1"/>
    <dgm:cxn modelId="{90A86394-B8B5-4C71-9427-AB32C8E18032}" type="presOf" srcId="{46ADEF15-7996-46BC-8E53-CAE24B1A6330}" destId="{6B636C5B-38BD-4754-B577-8DC449359052}" srcOrd="0" destOrd="0" presId="urn:microsoft.com/office/officeart/2005/8/layout/list1"/>
    <dgm:cxn modelId="{EEB64204-1E8E-4162-8EA0-223579E63D5C}" type="presOf" srcId="{84CCCE2B-F100-474D-A7B7-983144B10D2E}" destId="{04715E09-EF80-4674-A97C-D26413E48003}" srcOrd="0" destOrd="0" presId="urn:microsoft.com/office/officeart/2005/8/layout/list1"/>
    <dgm:cxn modelId="{F3F0B683-24A2-4D44-BF5E-0FD93FD1BBF7}" type="presOf" srcId="{70DC6654-59B4-4346-8C90-273C09002238}" destId="{11BC3FBC-3287-4EBE-A247-4A0B550FF252}" srcOrd="1" destOrd="0" presId="urn:microsoft.com/office/officeart/2005/8/layout/list1"/>
    <dgm:cxn modelId="{1B5E23F1-9264-48C4-9927-6194D0E93296}" type="presOf" srcId="{E75712FA-6174-45EA-9A1E-0F4EC57CBEA4}" destId="{F563FB6C-4EB7-49C4-9ABA-EC3838CEA163}" srcOrd="0" destOrd="0" presId="urn:microsoft.com/office/officeart/2005/8/layout/list1"/>
    <dgm:cxn modelId="{76B0C266-4ADC-43EB-B8A9-E65EA207DEA5}" type="presOf" srcId="{98C6703C-905E-43CB-AF09-3C1CC93B2114}" destId="{EB0BB9B0-B74C-4CA0-913B-9A0EC22385B9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41F901A6-E101-41E6-AE08-4B5C977E142D}" type="presOf" srcId="{67CAF2C3-79DF-4238-959E-471585832D28}" destId="{D3D4F3AD-839A-4A50-8FD4-49551A40FE2A}" srcOrd="0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02DF487D-6ED4-4FE8-AF84-C96348D07898}" type="presOf" srcId="{70DC6654-59B4-4346-8C90-273C09002238}" destId="{324B5845-B24D-4718-899F-15E3255C00C8}" srcOrd="0" destOrd="0" presId="urn:microsoft.com/office/officeart/2005/8/layout/list1"/>
    <dgm:cxn modelId="{2FA447E9-0F8A-4623-87B5-6317F6709BC9}" type="presParOf" srcId="{EB0BB9B0-B74C-4CA0-913B-9A0EC22385B9}" destId="{6EC7897C-CBB8-4D9B-9D6E-AA87AB8E3634}" srcOrd="0" destOrd="0" presId="urn:microsoft.com/office/officeart/2005/8/layout/list1"/>
    <dgm:cxn modelId="{C9581384-88A4-4799-842A-3CB8FC231CFF}" type="presParOf" srcId="{6EC7897C-CBB8-4D9B-9D6E-AA87AB8E3634}" destId="{94E5FD25-4C88-4E30-918B-EE410BC83B78}" srcOrd="0" destOrd="0" presId="urn:microsoft.com/office/officeart/2005/8/layout/list1"/>
    <dgm:cxn modelId="{C693BC27-F1AE-42A8-9C07-6D0986164D22}" type="presParOf" srcId="{6EC7897C-CBB8-4D9B-9D6E-AA87AB8E3634}" destId="{FF7CA7EA-E6B7-46A1-BDC6-EDCDFFD37CE4}" srcOrd="1" destOrd="0" presId="urn:microsoft.com/office/officeart/2005/8/layout/list1"/>
    <dgm:cxn modelId="{3F07DBC4-CB89-4CDB-8518-023AA0C49198}" type="presParOf" srcId="{EB0BB9B0-B74C-4CA0-913B-9A0EC22385B9}" destId="{2362CD54-A61D-4262-A939-C594F7F6DB16}" srcOrd="1" destOrd="0" presId="urn:microsoft.com/office/officeart/2005/8/layout/list1"/>
    <dgm:cxn modelId="{CED37107-4744-49AD-8D1B-3B32F11922CB}" type="presParOf" srcId="{EB0BB9B0-B74C-4CA0-913B-9A0EC22385B9}" destId="{D3D4F3AD-839A-4A50-8FD4-49551A40FE2A}" srcOrd="2" destOrd="0" presId="urn:microsoft.com/office/officeart/2005/8/layout/list1"/>
    <dgm:cxn modelId="{3410A28A-596D-41DB-9BC9-AD91FFD0FF27}" type="presParOf" srcId="{EB0BB9B0-B74C-4CA0-913B-9A0EC22385B9}" destId="{9FA4FB7B-00E4-4C4A-BD14-06B3333B804D}" srcOrd="3" destOrd="0" presId="urn:microsoft.com/office/officeart/2005/8/layout/list1"/>
    <dgm:cxn modelId="{D73AB4EA-9B51-4E38-906D-137E1D7E5E8A}" type="presParOf" srcId="{EB0BB9B0-B74C-4CA0-913B-9A0EC22385B9}" destId="{55F53EAB-2354-408E-852E-6150FD2EE6F2}" srcOrd="4" destOrd="0" presId="urn:microsoft.com/office/officeart/2005/8/layout/list1"/>
    <dgm:cxn modelId="{B5C13981-E3F1-4173-B20D-BE123834968A}" type="presParOf" srcId="{55F53EAB-2354-408E-852E-6150FD2EE6F2}" destId="{F563FB6C-4EB7-49C4-9ABA-EC3838CEA163}" srcOrd="0" destOrd="0" presId="urn:microsoft.com/office/officeart/2005/8/layout/list1"/>
    <dgm:cxn modelId="{BB418342-744A-4810-801F-58EDD980EB3A}" type="presParOf" srcId="{55F53EAB-2354-408E-852E-6150FD2EE6F2}" destId="{15354454-94F3-4CF2-BBAC-CD4C361E9F03}" srcOrd="1" destOrd="0" presId="urn:microsoft.com/office/officeart/2005/8/layout/list1"/>
    <dgm:cxn modelId="{AA83F638-D535-4BCA-983C-AF0B452E8FAA}" type="presParOf" srcId="{EB0BB9B0-B74C-4CA0-913B-9A0EC22385B9}" destId="{7552F035-0019-4599-9ECD-BE5310BFB9C2}" srcOrd="5" destOrd="0" presId="urn:microsoft.com/office/officeart/2005/8/layout/list1"/>
    <dgm:cxn modelId="{7310BC7C-3B7A-46AE-8922-90CEC4F6DD3A}" type="presParOf" srcId="{EB0BB9B0-B74C-4CA0-913B-9A0EC22385B9}" destId="{04715E09-EF80-4674-A97C-D26413E48003}" srcOrd="6" destOrd="0" presId="urn:microsoft.com/office/officeart/2005/8/layout/list1"/>
    <dgm:cxn modelId="{14B4750B-EFA4-4E9F-A3F0-7EDE50CFC1A3}" type="presParOf" srcId="{EB0BB9B0-B74C-4CA0-913B-9A0EC22385B9}" destId="{4B61A333-06F9-483D-A531-64D78398BA98}" srcOrd="7" destOrd="0" presId="urn:microsoft.com/office/officeart/2005/8/layout/list1"/>
    <dgm:cxn modelId="{C49E3086-25F8-4A8E-9A75-5321DE03B541}" type="presParOf" srcId="{EB0BB9B0-B74C-4CA0-913B-9A0EC22385B9}" destId="{EC2CE0C0-313A-40A7-9172-FF2947DFA908}" srcOrd="8" destOrd="0" presId="urn:microsoft.com/office/officeart/2005/8/layout/list1"/>
    <dgm:cxn modelId="{649F26F2-00AA-4349-BC64-79A77D5BE13A}" type="presParOf" srcId="{EC2CE0C0-313A-40A7-9172-FF2947DFA908}" destId="{B2607BDE-979C-4F77-B51B-91DAEBA755E8}" srcOrd="0" destOrd="0" presId="urn:microsoft.com/office/officeart/2005/8/layout/list1"/>
    <dgm:cxn modelId="{0EB4107F-C99E-49BE-97DC-C6C8D684E642}" type="presParOf" srcId="{EC2CE0C0-313A-40A7-9172-FF2947DFA908}" destId="{DD4DECA4-2C58-4810-8A56-3AC1AC55C92C}" srcOrd="1" destOrd="0" presId="urn:microsoft.com/office/officeart/2005/8/layout/list1"/>
    <dgm:cxn modelId="{B6878DF1-1AA2-4C51-95FE-9A45CCD81182}" type="presParOf" srcId="{EB0BB9B0-B74C-4CA0-913B-9A0EC22385B9}" destId="{44275343-F517-4027-BBD3-3DFCD1DF33C7}" srcOrd="9" destOrd="0" presId="urn:microsoft.com/office/officeart/2005/8/layout/list1"/>
    <dgm:cxn modelId="{A0DEBE21-96A0-4992-B436-24DB7AE7B2EA}" type="presParOf" srcId="{EB0BB9B0-B74C-4CA0-913B-9A0EC22385B9}" destId="{6B636C5B-38BD-4754-B577-8DC449359052}" srcOrd="10" destOrd="0" presId="urn:microsoft.com/office/officeart/2005/8/layout/list1"/>
    <dgm:cxn modelId="{7E8E5FA4-590D-48F5-8994-67355D8B456E}" type="presParOf" srcId="{EB0BB9B0-B74C-4CA0-913B-9A0EC22385B9}" destId="{02DA02DA-7CB3-4656-8C5B-62424F697C74}" srcOrd="11" destOrd="0" presId="urn:microsoft.com/office/officeart/2005/8/layout/list1"/>
    <dgm:cxn modelId="{8604BA67-B72D-44F6-9A3B-BACD4ECFF69D}" type="presParOf" srcId="{EB0BB9B0-B74C-4CA0-913B-9A0EC22385B9}" destId="{776D10F5-6D29-483E-ACCA-A2915356A0C9}" srcOrd="12" destOrd="0" presId="urn:microsoft.com/office/officeart/2005/8/layout/list1"/>
    <dgm:cxn modelId="{5512C475-93BA-4860-A630-4B8B538B55D1}" type="presParOf" srcId="{776D10F5-6D29-483E-ACCA-A2915356A0C9}" destId="{324B5845-B24D-4718-899F-15E3255C00C8}" srcOrd="0" destOrd="0" presId="urn:microsoft.com/office/officeart/2005/8/layout/list1"/>
    <dgm:cxn modelId="{DC15359C-A537-416B-AA68-A0C466E07646}" type="presParOf" srcId="{776D10F5-6D29-483E-ACCA-A2915356A0C9}" destId="{11BC3FBC-3287-4EBE-A247-4A0B550FF252}" srcOrd="1" destOrd="0" presId="urn:microsoft.com/office/officeart/2005/8/layout/list1"/>
    <dgm:cxn modelId="{69DF0510-76D4-4735-9821-55B42188C6B5}" type="presParOf" srcId="{EB0BB9B0-B74C-4CA0-913B-9A0EC22385B9}" destId="{96F7D2A5-C483-40D4-862E-70824D6A2828}" srcOrd="13" destOrd="0" presId="urn:microsoft.com/office/officeart/2005/8/layout/list1"/>
    <dgm:cxn modelId="{62FE4904-ABDA-47D4-9817-A3623A4A4BF5}" type="presParOf" srcId="{EB0BB9B0-B74C-4CA0-913B-9A0EC22385B9}" destId="{2A6F2553-365F-47E2-9E03-E4737EC809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93960FCC-0D41-4F04-AD5F-29A2E8FAB083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2,3%</a:t>
          </a:r>
          <a:endParaRPr lang="pt-BR" sz="1600" dirty="0">
            <a:latin typeface="+mn-lt"/>
          </a:endParaRPr>
        </a:p>
      </dgm:t>
    </dgm:pt>
    <dgm:pt modelId="{9E44D2B1-8F6D-43F5-9A99-524F23CC65D0}" type="parTrans" cxnId="{BDD11B39-2643-40B9-B9AE-0AAA05285085}">
      <dgm:prSet/>
      <dgm:spPr/>
      <dgm:t>
        <a:bodyPr/>
        <a:lstStyle/>
        <a:p>
          <a:endParaRPr lang="pt-BR"/>
        </a:p>
      </dgm:t>
    </dgm:pt>
    <dgm:pt modelId="{414DB58A-63AB-4A31-93CA-6D1457CAB097}" type="sibTrans" cxnId="{BDD11B39-2643-40B9-B9AE-0AAA05285085}">
      <dgm:prSet/>
      <dgm:spPr/>
      <dgm:t>
        <a:bodyPr/>
        <a:lstStyle/>
        <a:p>
          <a:endParaRPr lang="pt-BR"/>
        </a:p>
      </dgm:t>
    </dgm:pt>
    <dgm:pt modelId="{369E9164-1415-4E0C-834C-D4FA4DA7D157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Outra</a:t>
          </a:r>
          <a:endParaRPr lang="pt-BR" sz="1600" dirty="0">
            <a:latin typeface="+mn-lt"/>
          </a:endParaRPr>
        </a:p>
      </dgm:t>
    </dgm:pt>
    <dgm:pt modelId="{8F9C9D82-E599-4DF6-8932-3D460A455C0E}" type="parTrans" cxnId="{C561B047-C783-464C-9613-40F8F7378925}">
      <dgm:prSet/>
      <dgm:spPr/>
      <dgm:t>
        <a:bodyPr/>
        <a:lstStyle/>
        <a:p>
          <a:endParaRPr lang="pt-BR"/>
        </a:p>
      </dgm:t>
    </dgm:pt>
    <dgm:pt modelId="{5E70C505-529D-488A-B0B7-47B1199C43A6}" type="sibTrans" cxnId="{C561B047-C783-464C-9613-40F8F7378925}">
      <dgm:prSet/>
      <dgm:spPr/>
      <dgm:t>
        <a:bodyPr/>
        <a:lstStyle/>
        <a:p>
          <a:endParaRPr lang="pt-BR"/>
        </a:p>
      </dgm:t>
    </dgm:pt>
    <dgm:pt modelId="{AFE06293-5CE4-4444-A849-8025B49982DF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1,9%</a:t>
          </a:r>
          <a:endParaRPr lang="pt-BR" sz="1600" dirty="0">
            <a:latin typeface="+mn-lt"/>
          </a:endParaRPr>
        </a:p>
      </dgm:t>
    </dgm:pt>
    <dgm:pt modelId="{85D255B1-6DB2-468B-9E7B-BBF275298567}" type="parTrans" cxnId="{588C5ECF-5E25-4137-A02D-90BF32FCF58B}">
      <dgm:prSet/>
      <dgm:spPr/>
      <dgm:t>
        <a:bodyPr/>
        <a:lstStyle/>
        <a:p>
          <a:endParaRPr lang="pt-BR"/>
        </a:p>
      </dgm:t>
    </dgm:pt>
    <dgm:pt modelId="{40676F16-935E-447F-BB41-CEF6F4DEBD41}" type="sibTrans" cxnId="{588C5ECF-5E25-4137-A02D-90BF32FCF58B}">
      <dgm:prSet/>
      <dgm:spPr/>
      <dgm:t>
        <a:bodyPr/>
        <a:lstStyle/>
        <a:p>
          <a:endParaRPr lang="pt-BR"/>
        </a:p>
      </dgm:t>
    </dgm:pt>
    <dgm:pt modelId="{0E6251E3-D972-4143-A911-A5C992A624C2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A6547556-222B-4ABD-8166-C6D781D8BA2F}" type="parTrans" cxnId="{10A22E9B-614F-4BEF-978E-62476333A643}">
      <dgm:prSet/>
      <dgm:spPr/>
      <dgm:t>
        <a:bodyPr/>
        <a:lstStyle/>
        <a:p>
          <a:endParaRPr lang="pt-BR"/>
        </a:p>
      </dgm:t>
    </dgm:pt>
    <dgm:pt modelId="{CE0FC5D5-B5BE-4E70-97FC-9B297D11DA98}" type="sibTrans" cxnId="{10A22E9B-614F-4BEF-978E-62476333A643}">
      <dgm:prSet/>
      <dgm:spPr/>
      <dgm:t>
        <a:bodyPr/>
        <a:lstStyle/>
        <a:p>
          <a:endParaRPr lang="pt-BR"/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CCED484-B9ED-46F8-ADED-2A9CCE0F1566}" type="pres">
      <dgm:prSet presAssocID="{93960FCC-0D41-4F04-AD5F-29A2E8FAB083}" presName="parentLin" presStyleCnt="0"/>
      <dgm:spPr/>
    </dgm:pt>
    <dgm:pt modelId="{37E304E0-43E8-4E8C-8263-933648C81D84}" type="pres">
      <dgm:prSet presAssocID="{93960FCC-0D41-4F04-AD5F-29A2E8FAB083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B16C6DFC-B69F-4B5D-B290-F5C79F4C26D8}" type="pres">
      <dgm:prSet presAssocID="{93960FCC-0D41-4F04-AD5F-29A2E8FAB0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CEBF55-0CF7-4A89-9B82-5896C029115E}" type="pres">
      <dgm:prSet presAssocID="{93960FCC-0D41-4F04-AD5F-29A2E8FAB083}" presName="negativeSpace" presStyleCnt="0"/>
      <dgm:spPr/>
    </dgm:pt>
    <dgm:pt modelId="{99557FF9-6055-4E45-BE7E-B9D52DC28C07}" type="pres">
      <dgm:prSet presAssocID="{93960FCC-0D41-4F04-AD5F-29A2E8FAB08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43571A-90FA-4DDA-800A-D82752D780C3}" type="pres">
      <dgm:prSet presAssocID="{414DB58A-63AB-4A31-93CA-6D1457CAB097}" presName="spaceBetweenRectangles" presStyleCnt="0"/>
      <dgm:spPr/>
    </dgm:pt>
    <dgm:pt modelId="{AE72B47B-EEE7-4087-AE2A-3ED1DD10B65E}" type="pres">
      <dgm:prSet presAssocID="{AFE06293-5CE4-4444-A849-8025B49982DF}" presName="parentLin" presStyleCnt="0"/>
      <dgm:spPr/>
    </dgm:pt>
    <dgm:pt modelId="{1F0DF2FC-50C6-477E-9219-20CB63E4EDB0}" type="pres">
      <dgm:prSet presAssocID="{AFE06293-5CE4-4444-A849-8025B49982DF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D4B0E962-EB50-468C-A330-1600779051E3}" type="pres">
      <dgm:prSet presAssocID="{AFE06293-5CE4-4444-A849-8025B49982D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5353CB-7D70-41B7-8AF5-961298CAE034}" type="pres">
      <dgm:prSet presAssocID="{AFE06293-5CE4-4444-A849-8025B49982DF}" presName="negativeSpace" presStyleCnt="0"/>
      <dgm:spPr/>
    </dgm:pt>
    <dgm:pt modelId="{0BD280FE-752D-48ED-B9EB-77F7407D495F}" type="pres">
      <dgm:prSet presAssocID="{AFE06293-5CE4-4444-A849-8025B49982D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A22E9B-614F-4BEF-978E-62476333A643}" srcId="{AFE06293-5CE4-4444-A849-8025B49982DF}" destId="{0E6251E3-D972-4143-A911-A5C992A624C2}" srcOrd="0" destOrd="0" parTransId="{A6547556-222B-4ABD-8166-C6D781D8BA2F}" sibTransId="{CE0FC5D5-B5BE-4E70-97FC-9B297D11DA98}"/>
    <dgm:cxn modelId="{3E6E224A-E8ED-41B0-B099-639ADE69F008}" type="presOf" srcId="{369E9164-1415-4E0C-834C-D4FA4DA7D157}" destId="{99557FF9-6055-4E45-BE7E-B9D52DC28C07}" srcOrd="0" destOrd="0" presId="urn:microsoft.com/office/officeart/2005/8/layout/list1"/>
    <dgm:cxn modelId="{588C5ECF-5E25-4137-A02D-90BF32FCF58B}" srcId="{98C6703C-905E-43CB-AF09-3C1CC93B2114}" destId="{AFE06293-5CE4-4444-A849-8025B49982DF}" srcOrd="1" destOrd="0" parTransId="{85D255B1-6DB2-468B-9E7B-BBF275298567}" sibTransId="{40676F16-935E-447F-BB41-CEF6F4DEBD41}"/>
    <dgm:cxn modelId="{3D69FB5E-6DEC-4465-9197-C8F07BD80369}" type="presOf" srcId="{AFE06293-5CE4-4444-A849-8025B49982DF}" destId="{1F0DF2FC-50C6-477E-9219-20CB63E4EDB0}" srcOrd="0" destOrd="0" presId="urn:microsoft.com/office/officeart/2005/8/layout/list1"/>
    <dgm:cxn modelId="{976F70CD-2542-4F48-9CA9-F6D25B065918}" type="presOf" srcId="{98C6703C-905E-43CB-AF09-3C1CC93B2114}" destId="{EB0BB9B0-B74C-4CA0-913B-9A0EC22385B9}" srcOrd="0" destOrd="0" presId="urn:microsoft.com/office/officeart/2005/8/layout/list1"/>
    <dgm:cxn modelId="{C561B047-C783-464C-9613-40F8F7378925}" srcId="{93960FCC-0D41-4F04-AD5F-29A2E8FAB083}" destId="{369E9164-1415-4E0C-834C-D4FA4DA7D157}" srcOrd="0" destOrd="0" parTransId="{8F9C9D82-E599-4DF6-8932-3D460A455C0E}" sibTransId="{5E70C505-529D-488A-B0B7-47B1199C43A6}"/>
    <dgm:cxn modelId="{BDD11B39-2643-40B9-B9AE-0AAA05285085}" srcId="{98C6703C-905E-43CB-AF09-3C1CC93B2114}" destId="{93960FCC-0D41-4F04-AD5F-29A2E8FAB083}" srcOrd="0" destOrd="0" parTransId="{9E44D2B1-8F6D-43F5-9A99-524F23CC65D0}" sibTransId="{414DB58A-63AB-4A31-93CA-6D1457CAB097}"/>
    <dgm:cxn modelId="{02B7670D-F95A-4CAF-8E1D-1711AB883637}" type="presOf" srcId="{0E6251E3-D972-4143-A911-A5C992A624C2}" destId="{0BD280FE-752D-48ED-B9EB-77F7407D495F}" srcOrd="0" destOrd="0" presId="urn:microsoft.com/office/officeart/2005/8/layout/list1"/>
    <dgm:cxn modelId="{D6586F11-647C-48CC-B425-E91515911A83}" type="presOf" srcId="{93960FCC-0D41-4F04-AD5F-29A2E8FAB083}" destId="{37E304E0-43E8-4E8C-8263-933648C81D84}" srcOrd="0" destOrd="0" presId="urn:microsoft.com/office/officeart/2005/8/layout/list1"/>
    <dgm:cxn modelId="{D4E1E337-5DE8-41CA-B8CE-800B9C0242BB}" type="presOf" srcId="{AFE06293-5CE4-4444-A849-8025B49982DF}" destId="{D4B0E962-EB50-468C-A330-1600779051E3}" srcOrd="1" destOrd="0" presId="urn:microsoft.com/office/officeart/2005/8/layout/list1"/>
    <dgm:cxn modelId="{D838DBBB-075F-4BFC-A76F-33439BE98C30}" type="presOf" srcId="{93960FCC-0D41-4F04-AD5F-29A2E8FAB083}" destId="{B16C6DFC-B69F-4B5D-B290-F5C79F4C26D8}" srcOrd="1" destOrd="0" presId="urn:microsoft.com/office/officeart/2005/8/layout/list1"/>
    <dgm:cxn modelId="{392BF17D-296F-48F8-9CAA-0D82D6E29E23}" type="presParOf" srcId="{EB0BB9B0-B74C-4CA0-913B-9A0EC22385B9}" destId="{BCCED484-B9ED-46F8-ADED-2A9CCE0F1566}" srcOrd="0" destOrd="0" presId="urn:microsoft.com/office/officeart/2005/8/layout/list1"/>
    <dgm:cxn modelId="{B609760C-9363-4D54-894E-0951E3609DB8}" type="presParOf" srcId="{BCCED484-B9ED-46F8-ADED-2A9CCE0F1566}" destId="{37E304E0-43E8-4E8C-8263-933648C81D84}" srcOrd="0" destOrd="0" presId="urn:microsoft.com/office/officeart/2005/8/layout/list1"/>
    <dgm:cxn modelId="{9BF92C5D-B9BA-4315-B52B-8D8AE2BE02D1}" type="presParOf" srcId="{BCCED484-B9ED-46F8-ADED-2A9CCE0F1566}" destId="{B16C6DFC-B69F-4B5D-B290-F5C79F4C26D8}" srcOrd="1" destOrd="0" presId="urn:microsoft.com/office/officeart/2005/8/layout/list1"/>
    <dgm:cxn modelId="{34C81853-2EF0-4A61-8C24-E277D6D9A5B4}" type="presParOf" srcId="{EB0BB9B0-B74C-4CA0-913B-9A0EC22385B9}" destId="{B0CEBF55-0CF7-4A89-9B82-5896C029115E}" srcOrd="1" destOrd="0" presId="urn:microsoft.com/office/officeart/2005/8/layout/list1"/>
    <dgm:cxn modelId="{0962FA66-FD00-4C7D-AD99-31E759CEB276}" type="presParOf" srcId="{EB0BB9B0-B74C-4CA0-913B-9A0EC22385B9}" destId="{99557FF9-6055-4E45-BE7E-B9D52DC28C07}" srcOrd="2" destOrd="0" presId="urn:microsoft.com/office/officeart/2005/8/layout/list1"/>
    <dgm:cxn modelId="{7A580E0D-81F6-4287-839B-6F36D079FD6A}" type="presParOf" srcId="{EB0BB9B0-B74C-4CA0-913B-9A0EC22385B9}" destId="{7743571A-90FA-4DDA-800A-D82752D780C3}" srcOrd="3" destOrd="0" presId="urn:microsoft.com/office/officeart/2005/8/layout/list1"/>
    <dgm:cxn modelId="{9A7AE5EA-5464-4B91-9850-A8999AF405FF}" type="presParOf" srcId="{EB0BB9B0-B74C-4CA0-913B-9A0EC22385B9}" destId="{AE72B47B-EEE7-4087-AE2A-3ED1DD10B65E}" srcOrd="4" destOrd="0" presId="urn:microsoft.com/office/officeart/2005/8/layout/list1"/>
    <dgm:cxn modelId="{23B1BD13-6492-4128-B4B7-D74CF923BBC9}" type="presParOf" srcId="{AE72B47B-EEE7-4087-AE2A-3ED1DD10B65E}" destId="{1F0DF2FC-50C6-477E-9219-20CB63E4EDB0}" srcOrd="0" destOrd="0" presId="urn:microsoft.com/office/officeart/2005/8/layout/list1"/>
    <dgm:cxn modelId="{95F3AC0C-E754-4C5A-9865-400AD0D5D7BC}" type="presParOf" srcId="{AE72B47B-EEE7-4087-AE2A-3ED1DD10B65E}" destId="{D4B0E962-EB50-468C-A330-1600779051E3}" srcOrd="1" destOrd="0" presId="urn:microsoft.com/office/officeart/2005/8/layout/list1"/>
    <dgm:cxn modelId="{FAEB7D8F-403D-49B4-897B-F63810A8CD31}" type="presParOf" srcId="{EB0BB9B0-B74C-4CA0-913B-9A0EC22385B9}" destId="{135353CB-7D70-41B7-8AF5-961298CAE034}" srcOrd="5" destOrd="0" presId="urn:microsoft.com/office/officeart/2005/8/layout/list1"/>
    <dgm:cxn modelId="{BAD7A6F3-2DFC-4F2B-9AD3-E34644A669B7}" type="presParOf" srcId="{EB0BB9B0-B74C-4CA0-913B-9A0EC22385B9}" destId="{0BD280FE-752D-48ED-B9EB-77F7407D49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91,9%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6,1%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1,9%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050BCA-01DF-4E9E-84C8-2F3187F39854}" type="presOf" srcId="{E75712FA-6174-45EA-9A1E-0F4EC57CBEA4}" destId="{15354454-94F3-4CF2-BBAC-CD4C361E9F03}" srcOrd="1" destOrd="0" presId="urn:microsoft.com/office/officeart/2005/8/layout/list1"/>
    <dgm:cxn modelId="{BE8369AE-47F6-4862-976D-BB96609A0635}" type="presOf" srcId="{67CAF2C3-79DF-4238-959E-471585832D28}" destId="{D3D4F3AD-839A-4A50-8FD4-49551A40FE2A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4D25B819-3DC5-4404-970F-4B837D498B26}" type="presOf" srcId="{98C6703C-905E-43CB-AF09-3C1CC93B2114}" destId="{EB0BB9B0-B74C-4CA0-913B-9A0EC22385B9}" srcOrd="0" destOrd="0" presId="urn:microsoft.com/office/officeart/2005/8/layout/list1"/>
    <dgm:cxn modelId="{AEE8D275-99D2-4D9C-979A-23527A04E764}" type="presOf" srcId="{E5A5C791-FF19-449D-AE19-3527AA96FDB9}" destId="{FF7CA7EA-E6B7-46A1-BDC6-EDCDFFD37CE4}" srcOrd="1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9284C110-34B5-4F37-B6FC-9A8D85ED2C22}" type="presOf" srcId="{E5A5C791-FF19-449D-AE19-3527AA96FDB9}" destId="{94E5FD25-4C88-4E30-918B-EE410BC83B78}" srcOrd="0" destOrd="0" presId="urn:microsoft.com/office/officeart/2005/8/layout/list1"/>
    <dgm:cxn modelId="{4A73913C-3F20-4409-B9E4-12273F888058}" type="presOf" srcId="{66AF1504-C85B-42F2-A47C-BB4C7CF33D7B}" destId="{DD4DECA4-2C58-4810-8A56-3AC1AC55C92C}" srcOrd="1" destOrd="0" presId="urn:microsoft.com/office/officeart/2005/8/layout/list1"/>
    <dgm:cxn modelId="{BE66A433-4D55-4EDE-8E7A-5F77714BF2D4}" type="presOf" srcId="{E75712FA-6174-45EA-9A1E-0F4EC57CBEA4}" destId="{F563FB6C-4EB7-49C4-9ABA-EC3838CEA163}" srcOrd="0" destOrd="0" presId="urn:microsoft.com/office/officeart/2005/8/layout/list1"/>
    <dgm:cxn modelId="{06E35C81-1675-44DF-B34B-FC5C94B9A52E}" type="presOf" srcId="{46ADEF15-7996-46BC-8E53-CAE24B1A6330}" destId="{6B636C5B-38BD-4754-B577-8DC449359052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45E13308-48D3-4FFF-8048-6A234A57FAB6}" type="presOf" srcId="{66AF1504-C85B-42F2-A47C-BB4C7CF33D7B}" destId="{B2607BDE-979C-4F77-B51B-91DAEBA755E8}" srcOrd="0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678F842A-4BC3-4893-9C92-BA02955194E5}" type="presOf" srcId="{84CCCE2B-F100-474D-A7B7-983144B10D2E}" destId="{04715E09-EF80-4674-A97C-D26413E48003}" srcOrd="0" destOrd="0" presId="urn:microsoft.com/office/officeart/2005/8/layout/list1"/>
    <dgm:cxn modelId="{82F3B3B0-93BC-4BD9-8774-2566825C8297}" type="presParOf" srcId="{EB0BB9B0-B74C-4CA0-913B-9A0EC22385B9}" destId="{6EC7897C-CBB8-4D9B-9D6E-AA87AB8E3634}" srcOrd="0" destOrd="0" presId="urn:microsoft.com/office/officeart/2005/8/layout/list1"/>
    <dgm:cxn modelId="{0DDFF80E-DA80-4A57-A249-4284D216C24E}" type="presParOf" srcId="{6EC7897C-CBB8-4D9B-9D6E-AA87AB8E3634}" destId="{94E5FD25-4C88-4E30-918B-EE410BC83B78}" srcOrd="0" destOrd="0" presId="urn:microsoft.com/office/officeart/2005/8/layout/list1"/>
    <dgm:cxn modelId="{46D98CEA-58F2-4E4D-B08A-B89415D5E968}" type="presParOf" srcId="{6EC7897C-CBB8-4D9B-9D6E-AA87AB8E3634}" destId="{FF7CA7EA-E6B7-46A1-BDC6-EDCDFFD37CE4}" srcOrd="1" destOrd="0" presId="urn:microsoft.com/office/officeart/2005/8/layout/list1"/>
    <dgm:cxn modelId="{E87FDD05-6A16-4076-B4C9-92946A6F0284}" type="presParOf" srcId="{EB0BB9B0-B74C-4CA0-913B-9A0EC22385B9}" destId="{2362CD54-A61D-4262-A939-C594F7F6DB16}" srcOrd="1" destOrd="0" presId="urn:microsoft.com/office/officeart/2005/8/layout/list1"/>
    <dgm:cxn modelId="{57B50360-7A0A-4563-9D26-D3AF8AD054CA}" type="presParOf" srcId="{EB0BB9B0-B74C-4CA0-913B-9A0EC22385B9}" destId="{D3D4F3AD-839A-4A50-8FD4-49551A40FE2A}" srcOrd="2" destOrd="0" presId="urn:microsoft.com/office/officeart/2005/8/layout/list1"/>
    <dgm:cxn modelId="{ED6B81A7-279E-40BB-8429-EB1301553C5E}" type="presParOf" srcId="{EB0BB9B0-B74C-4CA0-913B-9A0EC22385B9}" destId="{9FA4FB7B-00E4-4C4A-BD14-06B3333B804D}" srcOrd="3" destOrd="0" presId="urn:microsoft.com/office/officeart/2005/8/layout/list1"/>
    <dgm:cxn modelId="{B23A355C-C319-4D04-9E5D-3C13A8E85072}" type="presParOf" srcId="{EB0BB9B0-B74C-4CA0-913B-9A0EC22385B9}" destId="{55F53EAB-2354-408E-852E-6150FD2EE6F2}" srcOrd="4" destOrd="0" presId="urn:microsoft.com/office/officeart/2005/8/layout/list1"/>
    <dgm:cxn modelId="{D5E041BE-F870-43A1-B149-986F0E57A85D}" type="presParOf" srcId="{55F53EAB-2354-408E-852E-6150FD2EE6F2}" destId="{F563FB6C-4EB7-49C4-9ABA-EC3838CEA163}" srcOrd="0" destOrd="0" presId="urn:microsoft.com/office/officeart/2005/8/layout/list1"/>
    <dgm:cxn modelId="{D2E1994B-5867-4666-9FE7-4AE3215C9B79}" type="presParOf" srcId="{55F53EAB-2354-408E-852E-6150FD2EE6F2}" destId="{15354454-94F3-4CF2-BBAC-CD4C361E9F03}" srcOrd="1" destOrd="0" presId="urn:microsoft.com/office/officeart/2005/8/layout/list1"/>
    <dgm:cxn modelId="{B9FD5EBA-1FBC-47E6-BDD3-FB7B9F4A4AC4}" type="presParOf" srcId="{EB0BB9B0-B74C-4CA0-913B-9A0EC22385B9}" destId="{7552F035-0019-4599-9ECD-BE5310BFB9C2}" srcOrd="5" destOrd="0" presId="urn:microsoft.com/office/officeart/2005/8/layout/list1"/>
    <dgm:cxn modelId="{F0CC5AE4-6DB2-4B0D-ACF9-49BB6025C042}" type="presParOf" srcId="{EB0BB9B0-B74C-4CA0-913B-9A0EC22385B9}" destId="{04715E09-EF80-4674-A97C-D26413E48003}" srcOrd="6" destOrd="0" presId="urn:microsoft.com/office/officeart/2005/8/layout/list1"/>
    <dgm:cxn modelId="{78F655A2-7D95-40D4-9B6C-1F6026E324EA}" type="presParOf" srcId="{EB0BB9B0-B74C-4CA0-913B-9A0EC22385B9}" destId="{4B61A333-06F9-483D-A531-64D78398BA98}" srcOrd="7" destOrd="0" presId="urn:microsoft.com/office/officeart/2005/8/layout/list1"/>
    <dgm:cxn modelId="{12AB044B-23BD-4CAB-A2BF-F62AFFFAD4C5}" type="presParOf" srcId="{EB0BB9B0-B74C-4CA0-913B-9A0EC22385B9}" destId="{EC2CE0C0-313A-40A7-9172-FF2947DFA908}" srcOrd="8" destOrd="0" presId="urn:microsoft.com/office/officeart/2005/8/layout/list1"/>
    <dgm:cxn modelId="{730CAD11-5670-4F74-A78A-A1F076688475}" type="presParOf" srcId="{EC2CE0C0-313A-40A7-9172-FF2947DFA908}" destId="{B2607BDE-979C-4F77-B51B-91DAEBA755E8}" srcOrd="0" destOrd="0" presId="urn:microsoft.com/office/officeart/2005/8/layout/list1"/>
    <dgm:cxn modelId="{2EB84881-5BB4-459F-ABA1-96061D8BC1D5}" type="presParOf" srcId="{EC2CE0C0-313A-40A7-9172-FF2947DFA908}" destId="{DD4DECA4-2C58-4810-8A56-3AC1AC55C92C}" srcOrd="1" destOrd="0" presId="urn:microsoft.com/office/officeart/2005/8/layout/list1"/>
    <dgm:cxn modelId="{41339A6D-FD0C-4D1A-A2CB-2247A467E8D4}" type="presParOf" srcId="{EB0BB9B0-B74C-4CA0-913B-9A0EC22385B9}" destId="{44275343-F517-4027-BBD3-3DFCD1DF33C7}" srcOrd="9" destOrd="0" presId="urn:microsoft.com/office/officeart/2005/8/layout/list1"/>
    <dgm:cxn modelId="{3814A659-3008-497C-B8A8-5CBC99514A83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71,9%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28,1%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2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6BEAFA63-8E90-4E1A-9410-44EC29ABDB9E}" type="presOf" srcId="{98C6703C-905E-43CB-AF09-3C1CC93B2114}" destId="{EB0BB9B0-B74C-4CA0-913B-9A0EC22385B9}" srcOrd="0" destOrd="0" presId="urn:microsoft.com/office/officeart/2005/8/layout/list1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0DB53846-9340-4514-ADED-AD05B6B233C9}" type="presOf" srcId="{E5A5C791-FF19-449D-AE19-3527AA96FDB9}" destId="{FF7CA7EA-E6B7-46A1-BDC6-EDCDFFD37CE4}" srcOrd="1" destOrd="0" presId="urn:microsoft.com/office/officeart/2005/8/layout/list1"/>
    <dgm:cxn modelId="{A24D8BFF-DD19-4761-989A-885C7FAB662A}" type="presOf" srcId="{E75712FA-6174-45EA-9A1E-0F4EC57CBEA4}" destId="{15354454-94F3-4CF2-BBAC-CD4C361E9F03}" srcOrd="1" destOrd="0" presId="urn:microsoft.com/office/officeart/2005/8/layout/list1"/>
    <dgm:cxn modelId="{10D90C47-7592-42D2-86FD-62B6ABE653EB}" type="presOf" srcId="{E5A5C791-FF19-449D-AE19-3527AA96FDB9}" destId="{94E5FD25-4C88-4E30-918B-EE410BC83B78}" srcOrd="0" destOrd="0" presId="urn:microsoft.com/office/officeart/2005/8/layout/list1"/>
    <dgm:cxn modelId="{AE84F3C5-7CD3-410C-8C47-B5AA457592A7}" type="presOf" srcId="{67CAF2C3-79DF-4238-959E-471585832D28}" destId="{D3D4F3AD-839A-4A50-8FD4-49551A40FE2A}" srcOrd="0" destOrd="0" presId="urn:microsoft.com/office/officeart/2005/8/layout/list1"/>
    <dgm:cxn modelId="{A503EB5D-EDDB-4B99-991E-9529C8B678DA}" type="presOf" srcId="{84CCCE2B-F100-474D-A7B7-983144B10D2E}" destId="{04715E09-EF80-4674-A97C-D26413E48003}" srcOrd="0" destOrd="0" presId="urn:microsoft.com/office/officeart/2005/8/layout/list1"/>
    <dgm:cxn modelId="{625840E2-67BF-4007-AE7C-122C5379E7E2}" type="presOf" srcId="{E75712FA-6174-45EA-9A1E-0F4EC57CBEA4}" destId="{F563FB6C-4EB7-49C4-9ABA-EC3838CEA163}" srcOrd="0" destOrd="0" presId="urn:microsoft.com/office/officeart/2005/8/layout/list1"/>
    <dgm:cxn modelId="{6B34C83E-D2CD-425E-B41D-4A4EE15A16E8}" type="presParOf" srcId="{EB0BB9B0-B74C-4CA0-913B-9A0EC22385B9}" destId="{6EC7897C-CBB8-4D9B-9D6E-AA87AB8E3634}" srcOrd="0" destOrd="0" presId="urn:microsoft.com/office/officeart/2005/8/layout/list1"/>
    <dgm:cxn modelId="{1894E13B-F70C-4179-A7DC-F2CFF3EB54D0}" type="presParOf" srcId="{6EC7897C-CBB8-4D9B-9D6E-AA87AB8E3634}" destId="{94E5FD25-4C88-4E30-918B-EE410BC83B78}" srcOrd="0" destOrd="0" presId="urn:microsoft.com/office/officeart/2005/8/layout/list1"/>
    <dgm:cxn modelId="{A3C9B71D-DFB1-4B3C-8CC6-985505E0D352}" type="presParOf" srcId="{6EC7897C-CBB8-4D9B-9D6E-AA87AB8E3634}" destId="{FF7CA7EA-E6B7-46A1-BDC6-EDCDFFD37CE4}" srcOrd="1" destOrd="0" presId="urn:microsoft.com/office/officeart/2005/8/layout/list1"/>
    <dgm:cxn modelId="{94666BE3-BF4F-40FC-A19B-FAF9EC4DE20E}" type="presParOf" srcId="{EB0BB9B0-B74C-4CA0-913B-9A0EC22385B9}" destId="{2362CD54-A61D-4262-A939-C594F7F6DB16}" srcOrd="1" destOrd="0" presId="urn:microsoft.com/office/officeart/2005/8/layout/list1"/>
    <dgm:cxn modelId="{9031976C-3FE8-40D4-A14F-7979D476BD98}" type="presParOf" srcId="{EB0BB9B0-B74C-4CA0-913B-9A0EC22385B9}" destId="{D3D4F3AD-839A-4A50-8FD4-49551A40FE2A}" srcOrd="2" destOrd="0" presId="urn:microsoft.com/office/officeart/2005/8/layout/list1"/>
    <dgm:cxn modelId="{B622FC06-7EF7-46F5-BBF6-D1B654882766}" type="presParOf" srcId="{EB0BB9B0-B74C-4CA0-913B-9A0EC22385B9}" destId="{9FA4FB7B-00E4-4C4A-BD14-06B3333B804D}" srcOrd="3" destOrd="0" presId="urn:microsoft.com/office/officeart/2005/8/layout/list1"/>
    <dgm:cxn modelId="{E3D8F601-FA9A-41B5-85AE-47BE5FE909B9}" type="presParOf" srcId="{EB0BB9B0-B74C-4CA0-913B-9A0EC22385B9}" destId="{55F53EAB-2354-408E-852E-6150FD2EE6F2}" srcOrd="4" destOrd="0" presId="urn:microsoft.com/office/officeart/2005/8/layout/list1"/>
    <dgm:cxn modelId="{B59C1975-8720-4DE5-A2F8-A162E48DEAA4}" type="presParOf" srcId="{55F53EAB-2354-408E-852E-6150FD2EE6F2}" destId="{F563FB6C-4EB7-49C4-9ABA-EC3838CEA163}" srcOrd="0" destOrd="0" presId="urn:microsoft.com/office/officeart/2005/8/layout/list1"/>
    <dgm:cxn modelId="{07AE215B-52C5-4118-9E80-2FE70D67A1E4}" type="presParOf" srcId="{55F53EAB-2354-408E-852E-6150FD2EE6F2}" destId="{15354454-94F3-4CF2-BBAC-CD4C361E9F03}" srcOrd="1" destOrd="0" presId="urn:microsoft.com/office/officeart/2005/8/layout/list1"/>
    <dgm:cxn modelId="{3C42C54A-B1B7-4181-97B3-3DDBF28FA290}" type="presParOf" srcId="{EB0BB9B0-B74C-4CA0-913B-9A0EC22385B9}" destId="{7552F035-0019-4599-9ECD-BE5310BFB9C2}" srcOrd="5" destOrd="0" presId="urn:microsoft.com/office/officeart/2005/8/layout/list1"/>
    <dgm:cxn modelId="{91727D0C-F345-4132-AB32-7DFFE5C0941E}" type="presParOf" srcId="{EB0BB9B0-B74C-4CA0-913B-9A0EC22385B9}" destId="{04715E09-EF80-4674-A97C-D26413E480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93,5%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Aprova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3,0%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Desaprova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3,4%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13BB3F-C60F-46C5-BA34-5D34AEBF16F5}" type="presOf" srcId="{E5A5C791-FF19-449D-AE19-3527AA96FDB9}" destId="{94E5FD25-4C88-4E30-918B-EE410BC83B78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831B1D10-2B11-4D51-996A-34B998C38A75}" type="presOf" srcId="{66AF1504-C85B-42F2-A47C-BB4C7CF33D7B}" destId="{DD4DECA4-2C58-4810-8A56-3AC1AC55C92C}" srcOrd="1" destOrd="0" presId="urn:microsoft.com/office/officeart/2005/8/layout/list1"/>
    <dgm:cxn modelId="{6BD31970-8B4D-4620-B6C3-A24B62C662BC}" type="presOf" srcId="{84CCCE2B-F100-474D-A7B7-983144B10D2E}" destId="{04715E09-EF80-4674-A97C-D26413E48003}" srcOrd="0" destOrd="0" presId="urn:microsoft.com/office/officeart/2005/8/layout/list1"/>
    <dgm:cxn modelId="{18952542-384C-40E8-8A78-87DE7486EABA}" type="presOf" srcId="{E75712FA-6174-45EA-9A1E-0F4EC57CBEA4}" destId="{15354454-94F3-4CF2-BBAC-CD4C361E9F03}" srcOrd="1" destOrd="0" presId="urn:microsoft.com/office/officeart/2005/8/layout/list1"/>
    <dgm:cxn modelId="{70D09C2B-BECD-4FD2-8907-C94044E49ECF}" type="presOf" srcId="{67CAF2C3-79DF-4238-959E-471585832D28}" destId="{D3D4F3AD-839A-4A50-8FD4-49551A40FE2A}" srcOrd="0" destOrd="0" presId="urn:microsoft.com/office/officeart/2005/8/layout/list1"/>
    <dgm:cxn modelId="{D9BB1661-6A59-47A6-9B50-23721DA295BF}" type="presOf" srcId="{46ADEF15-7996-46BC-8E53-CAE24B1A6330}" destId="{6B636C5B-38BD-4754-B577-8DC449359052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DCC9B1FD-AC19-4402-9345-D8C5936675AA}" type="presOf" srcId="{98C6703C-905E-43CB-AF09-3C1CC93B2114}" destId="{EB0BB9B0-B74C-4CA0-913B-9A0EC22385B9}" srcOrd="0" destOrd="0" presId="urn:microsoft.com/office/officeart/2005/8/layout/list1"/>
    <dgm:cxn modelId="{5B7FA363-5DE3-4392-BEB8-0A8F821AF997}" type="presOf" srcId="{E5A5C791-FF19-449D-AE19-3527AA96FDB9}" destId="{FF7CA7EA-E6B7-46A1-BDC6-EDCDFFD37CE4}" srcOrd="1" destOrd="0" presId="urn:microsoft.com/office/officeart/2005/8/layout/list1"/>
    <dgm:cxn modelId="{842CBA21-6D90-4B1C-A4F0-1BC4ADF8535B}" type="presOf" srcId="{66AF1504-C85B-42F2-A47C-BB4C7CF33D7B}" destId="{B2607BDE-979C-4F77-B51B-91DAEBA755E8}" srcOrd="0" destOrd="0" presId="urn:microsoft.com/office/officeart/2005/8/layout/list1"/>
    <dgm:cxn modelId="{82A59FA8-CA75-48E8-ACB1-E49653944924}" type="presOf" srcId="{E75712FA-6174-45EA-9A1E-0F4EC57CBEA4}" destId="{F563FB6C-4EB7-49C4-9ABA-EC3838CEA163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B4463F0A-DE3D-4158-B063-295938B3D4EE}" type="presParOf" srcId="{EB0BB9B0-B74C-4CA0-913B-9A0EC22385B9}" destId="{6EC7897C-CBB8-4D9B-9D6E-AA87AB8E3634}" srcOrd="0" destOrd="0" presId="urn:microsoft.com/office/officeart/2005/8/layout/list1"/>
    <dgm:cxn modelId="{97DF7853-8D78-4E4D-9A3B-529DCA97E160}" type="presParOf" srcId="{6EC7897C-CBB8-4D9B-9D6E-AA87AB8E3634}" destId="{94E5FD25-4C88-4E30-918B-EE410BC83B78}" srcOrd="0" destOrd="0" presId="urn:microsoft.com/office/officeart/2005/8/layout/list1"/>
    <dgm:cxn modelId="{D1C7D650-DA6F-42D8-883A-507F753A8CC7}" type="presParOf" srcId="{6EC7897C-CBB8-4D9B-9D6E-AA87AB8E3634}" destId="{FF7CA7EA-E6B7-46A1-BDC6-EDCDFFD37CE4}" srcOrd="1" destOrd="0" presId="urn:microsoft.com/office/officeart/2005/8/layout/list1"/>
    <dgm:cxn modelId="{84AD9886-C647-413A-8697-9B9C737A24C8}" type="presParOf" srcId="{EB0BB9B0-B74C-4CA0-913B-9A0EC22385B9}" destId="{2362CD54-A61D-4262-A939-C594F7F6DB16}" srcOrd="1" destOrd="0" presId="urn:microsoft.com/office/officeart/2005/8/layout/list1"/>
    <dgm:cxn modelId="{16418518-3A1D-47E8-ACD9-151F0AE581B4}" type="presParOf" srcId="{EB0BB9B0-B74C-4CA0-913B-9A0EC22385B9}" destId="{D3D4F3AD-839A-4A50-8FD4-49551A40FE2A}" srcOrd="2" destOrd="0" presId="urn:microsoft.com/office/officeart/2005/8/layout/list1"/>
    <dgm:cxn modelId="{F1E37117-8883-466A-A75B-1ED312EE3688}" type="presParOf" srcId="{EB0BB9B0-B74C-4CA0-913B-9A0EC22385B9}" destId="{9FA4FB7B-00E4-4C4A-BD14-06B3333B804D}" srcOrd="3" destOrd="0" presId="urn:microsoft.com/office/officeart/2005/8/layout/list1"/>
    <dgm:cxn modelId="{A602C590-6AD3-4D8E-BFB0-A2FCBB19D224}" type="presParOf" srcId="{EB0BB9B0-B74C-4CA0-913B-9A0EC22385B9}" destId="{55F53EAB-2354-408E-852E-6150FD2EE6F2}" srcOrd="4" destOrd="0" presId="urn:microsoft.com/office/officeart/2005/8/layout/list1"/>
    <dgm:cxn modelId="{A2E46213-50AB-4B45-8005-D737AC08D27E}" type="presParOf" srcId="{55F53EAB-2354-408E-852E-6150FD2EE6F2}" destId="{F563FB6C-4EB7-49C4-9ABA-EC3838CEA163}" srcOrd="0" destOrd="0" presId="urn:microsoft.com/office/officeart/2005/8/layout/list1"/>
    <dgm:cxn modelId="{70333B4E-CC08-403B-9AB1-6A777CD3BC86}" type="presParOf" srcId="{55F53EAB-2354-408E-852E-6150FD2EE6F2}" destId="{15354454-94F3-4CF2-BBAC-CD4C361E9F03}" srcOrd="1" destOrd="0" presId="urn:microsoft.com/office/officeart/2005/8/layout/list1"/>
    <dgm:cxn modelId="{D4F43C2E-EDCD-47CA-8BD9-105E8CC879FB}" type="presParOf" srcId="{EB0BB9B0-B74C-4CA0-913B-9A0EC22385B9}" destId="{7552F035-0019-4599-9ECD-BE5310BFB9C2}" srcOrd="5" destOrd="0" presId="urn:microsoft.com/office/officeart/2005/8/layout/list1"/>
    <dgm:cxn modelId="{D3F164BC-BB3F-4A29-8757-632157772D5B}" type="presParOf" srcId="{EB0BB9B0-B74C-4CA0-913B-9A0EC22385B9}" destId="{04715E09-EF80-4674-A97C-D26413E48003}" srcOrd="6" destOrd="0" presId="urn:microsoft.com/office/officeart/2005/8/layout/list1"/>
    <dgm:cxn modelId="{6EAF9784-AB74-4030-AD9D-A5FFFDCA54A5}" type="presParOf" srcId="{EB0BB9B0-B74C-4CA0-913B-9A0EC22385B9}" destId="{4B61A333-06F9-483D-A531-64D78398BA98}" srcOrd="7" destOrd="0" presId="urn:microsoft.com/office/officeart/2005/8/layout/list1"/>
    <dgm:cxn modelId="{3099B2CF-C52A-4FFD-B906-27697CEF8575}" type="presParOf" srcId="{EB0BB9B0-B74C-4CA0-913B-9A0EC22385B9}" destId="{EC2CE0C0-313A-40A7-9172-FF2947DFA908}" srcOrd="8" destOrd="0" presId="urn:microsoft.com/office/officeart/2005/8/layout/list1"/>
    <dgm:cxn modelId="{D3DD6BC8-FCD6-465D-B618-00C3F23B200C}" type="presParOf" srcId="{EC2CE0C0-313A-40A7-9172-FF2947DFA908}" destId="{B2607BDE-979C-4F77-B51B-91DAEBA755E8}" srcOrd="0" destOrd="0" presId="urn:microsoft.com/office/officeart/2005/8/layout/list1"/>
    <dgm:cxn modelId="{362979F1-52E9-461D-99E6-3C1DB7B2F8DC}" type="presParOf" srcId="{EC2CE0C0-313A-40A7-9172-FF2947DFA908}" destId="{DD4DECA4-2C58-4810-8A56-3AC1AC55C92C}" srcOrd="1" destOrd="0" presId="urn:microsoft.com/office/officeart/2005/8/layout/list1"/>
    <dgm:cxn modelId="{C417BFF6-BDF9-4A83-8761-4BD3D685B194}" type="presParOf" srcId="{EB0BB9B0-B74C-4CA0-913B-9A0EC22385B9}" destId="{44275343-F517-4027-BBD3-3DFCD1DF33C7}" srcOrd="9" destOrd="0" presId="urn:microsoft.com/office/officeart/2005/8/layout/list1"/>
    <dgm:cxn modelId="{596E0FEB-7D88-45F3-BC98-02EB6AEB197D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49,4%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45,3%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5,3%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EE45634-9125-4220-806B-0A07718E89D9}" type="presOf" srcId="{E75712FA-6174-45EA-9A1E-0F4EC57CBEA4}" destId="{15354454-94F3-4CF2-BBAC-CD4C361E9F03}" srcOrd="1" destOrd="0" presId="urn:microsoft.com/office/officeart/2005/8/layout/list1"/>
    <dgm:cxn modelId="{951CEC5B-91D6-45CE-BB10-8F3092B18530}" type="presOf" srcId="{84CCCE2B-F100-474D-A7B7-983144B10D2E}" destId="{04715E09-EF80-4674-A97C-D26413E48003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280EB4C8-82F9-45A8-BDB3-6CB12C1EA87D}" type="presOf" srcId="{E75712FA-6174-45EA-9A1E-0F4EC57CBEA4}" destId="{F563FB6C-4EB7-49C4-9ABA-EC3838CEA163}" srcOrd="0" destOrd="0" presId="urn:microsoft.com/office/officeart/2005/8/layout/list1"/>
    <dgm:cxn modelId="{FA9ED220-99FF-42BA-A3A0-2885A2DDF345}" type="presOf" srcId="{98C6703C-905E-43CB-AF09-3C1CC93B2114}" destId="{EB0BB9B0-B74C-4CA0-913B-9A0EC22385B9}" srcOrd="0" destOrd="0" presId="urn:microsoft.com/office/officeart/2005/8/layout/list1"/>
    <dgm:cxn modelId="{560B453B-A0A6-448D-8E2C-F04FBA0CAAAA}" type="presOf" srcId="{67CAF2C3-79DF-4238-959E-471585832D28}" destId="{D3D4F3AD-839A-4A50-8FD4-49551A40FE2A}" srcOrd="0" destOrd="0" presId="urn:microsoft.com/office/officeart/2005/8/layout/list1"/>
    <dgm:cxn modelId="{0859B222-A742-4614-BE08-7F3968D90AF4}" type="presOf" srcId="{66AF1504-C85B-42F2-A47C-BB4C7CF33D7B}" destId="{DD4DECA4-2C58-4810-8A56-3AC1AC55C92C}" srcOrd="1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A0F183D1-15E0-4FA0-A529-6AA2F42AF4DF}" type="presOf" srcId="{46ADEF15-7996-46BC-8E53-CAE24B1A6330}" destId="{6B636C5B-38BD-4754-B577-8DC449359052}" srcOrd="0" destOrd="0" presId="urn:microsoft.com/office/officeart/2005/8/layout/list1"/>
    <dgm:cxn modelId="{E2ADC8F7-2F06-4DF1-BD52-2D8DD8298166}" type="presOf" srcId="{E5A5C791-FF19-449D-AE19-3527AA96FDB9}" destId="{FF7CA7EA-E6B7-46A1-BDC6-EDCDFFD37CE4}" srcOrd="1" destOrd="0" presId="urn:microsoft.com/office/officeart/2005/8/layout/list1"/>
    <dgm:cxn modelId="{F962A669-10EB-4AA3-9933-BE48EEFFDBD5}" type="presOf" srcId="{E5A5C791-FF19-449D-AE19-3527AA96FDB9}" destId="{94E5FD25-4C88-4E30-918B-EE410BC83B78}" srcOrd="0" destOrd="0" presId="urn:microsoft.com/office/officeart/2005/8/layout/list1"/>
    <dgm:cxn modelId="{0F227579-447F-4042-A84F-91D7944D0508}" type="presOf" srcId="{66AF1504-C85B-42F2-A47C-BB4C7CF33D7B}" destId="{B2607BDE-979C-4F77-B51B-91DAEBA755E8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81483263-188C-4ECD-8630-81D204BA1BB4}" type="presParOf" srcId="{EB0BB9B0-B74C-4CA0-913B-9A0EC22385B9}" destId="{6EC7897C-CBB8-4D9B-9D6E-AA87AB8E3634}" srcOrd="0" destOrd="0" presId="urn:microsoft.com/office/officeart/2005/8/layout/list1"/>
    <dgm:cxn modelId="{8FF30A3A-F6E1-4FD5-8A48-F01E1A2C62D7}" type="presParOf" srcId="{6EC7897C-CBB8-4D9B-9D6E-AA87AB8E3634}" destId="{94E5FD25-4C88-4E30-918B-EE410BC83B78}" srcOrd="0" destOrd="0" presId="urn:microsoft.com/office/officeart/2005/8/layout/list1"/>
    <dgm:cxn modelId="{F0CCD5AA-6401-4DD5-8535-0F7513432B02}" type="presParOf" srcId="{6EC7897C-CBB8-4D9B-9D6E-AA87AB8E3634}" destId="{FF7CA7EA-E6B7-46A1-BDC6-EDCDFFD37CE4}" srcOrd="1" destOrd="0" presId="urn:microsoft.com/office/officeart/2005/8/layout/list1"/>
    <dgm:cxn modelId="{3AEF9CCE-F8BE-4F4F-B71D-20B29B600F97}" type="presParOf" srcId="{EB0BB9B0-B74C-4CA0-913B-9A0EC22385B9}" destId="{2362CD54-A61D-4262-A939-C594F7F6DB16}" srcOrd="1" destOrd="0" presId="urn:microsoft.com/office/officeart/2005/8/layout/list1"/>
    <dgm:cxn modelId="{D2AF38F9-1076-4F0A-9579-98FD6DCD25A7}" type="presParOf" srcId="{EB0BB9B0-B74C-4CA0-913B-9A0EC22385B9}" destId="{D3D4F3AD-839A-4A50-8FD4-49551A40FE2A}" srcOrd="2" destOrd="0" presId="urn:microsoft.com/office/officeart/2005/8/layout/list1"/>
    <dgm:cxn modelId="{9BF87598-3AAA-4B25-AF72-BA05276F123C}" type="presParOf" srcId="{EB0BB9B0-B74C-4CA0-913B-9A0EC22385B9}" destId="{9FA4FB7B-00E4-4C4A-BD14-06B3333B804D}" srcOrd="3" destOrd="0" presId="urn:microsoft.com/office/officeart/2005/8/layout/list1"/>
    <dgm:cxn modelId="{34B241C4-6691-4D7A-9BC3-63D9CBD0E9BA}" type="presParOf" srcId="{EB0BB9B0-B74C-4CA0-913B-9A0EC22385B9}" destId="{55F53EAB-2354-408E-852E-6150FD2EE6F2}" srcOrd="4" destOrd="0" presId="urn:microsoft.com/office/officeart/2005/8/layout/list1"/>
    <dgm:cxn modelId="{35F38950-97B5-43CA-806E-43168158007B}" type="presParOf" srcId="{55F53EAB-2354-408E-852E-6150FD2EE6F2}" destId="{F563FB6C-4EB7-49C4-9ABA-EC3838CEA163}" srcOrd="0" destOrd="0" presId="urn:microsoft.com/office/officeart/2005/8/layout/list1"/>
    <dgm:cxn modelId="{C11CBAAA-4C15-4B6C-8BA3-36F872A2B5EE}" type="presParOf" srcId="{55F53EAB-2354-408E-852E-6150FD2EE6F2}" destId="{15354454-94F3-4CF2-BBAC-CD4C361E9F03}" srcOrd="1" destOrd="0" presId="urn:microsoft.com/office/officeart/2005/8/layout/list1"/>
    <dgm:cxn modelId="{25626AB5-D16A-4347-A85C-3115F6EA0CDE}" type="presParOf" srcId="{EB0BB9B0-B74C-4CA0-913B-9A0EC22385B9}" destId="{7552F035-0019-4599-9ECD-BE5310BFB9C2}" srcOrd="5" destOrd="0" presId="urn:microsoft.com/office/officeart/2005/8/layout/list1"/>
    <dgm:cxn modelId="{CB47785B-5FF2-497E-ACBB-C1454BCBCFF2}" type="presParOf" srcId="{EB0BB9B0-B74C-4CA0-913B-9A0EC22385B9}" destId="{04715E09-EF80-4674-A97C-D26413E48003}" srcOrd="6" destOrd="0" presId="urn:microsoft.com/office/officeart/2005/8/layout/list1"/>
    <dgm:cxn modelId="{DAB0F5B8-0642-4727-9D86-87FF549504BA}" type="presParOf" srcId="{EB0BB9B0-B74C-4CA0-913B-9A0EC22385B9}" destId="{4B61A333-06F9-483D-A531-64D78398BA98}" srcOrd="7" destOrd="0" presId="urn:microsoft.com/office/officeart/2005/8/layout/list1"/>
    <dgm:cxn modelId="{70D49024-4977-43B0-A759-0BC445701217}" type="presParOf" srcId="{EB0BB9B0-B74C-4CA0-913B-9A0EC22385B9}" destId="{EC2CE0C0-313A-40A7-9172-FF2947DFA908}" srcOrd="8" destOrd="0" presId="urn:microsoft.com/office/officeart/2005/8/layout/list1"/>
    <dgm:cxn modelId="{98021A79-6CEB-483C-AC3E-2F18C7FCE0EE}" type="presParOf" srcId="{EC2CE0C0-313A-40A7-9172-FF2947DFA908}" destId="{B2607BDE-979C-4F77-B51B-91DAEBA755E8}" srcOrd="0" destOrd="0" presId="urn:microsoft.com/office/officeart/2005/8/layout/list1"/>
    <dgm:cxn modelId="{6AAE686E-0BBC-441B-AFB1-B90E8FD59942}" type="presParOf" srcId="{EC2CE0C0-313A-40A7-9172-FF2947DFA908}" destId="{DD4DECA4-2C58-4810-8A56-3AC1AC55C92C}" srcOrd="1" destOrd="0" presId="urn:microsoft.com/office/officeart/2005/8/layout/list1"/>
    <dgm:cxn modelId="{67610255-A947-4C1B-AC64-ACA150FBB576}" type="presParOf" srcId="{EB0BB9B0-B74C-4CA0-913B-9A0EC22385B9}" destId="{44275343-F517-4027-BBD3-3DFCD1DF33C7}" srcOrd="9" destOrd="0" presId="urn:microsoft.com/office/officeart/2005/8/layout/list1"/>
    <dgm:cxn modelId="{F35D7AEE-8BB6-4D79-B92D-69B6CB37A924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75,0%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23,8%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1,2%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30DC7F-44E0-4B34-932D-949A43CCEB7E}" type="presOf" srcId="{67CAF2C3-79DF-4238-959E-471585832D28}" destId="{D3D4F3AD-839A-4A50-8FD4-49551A40FE2A}" srcOrd="0" destOrd="0" presId="urn:microsoft.com/office/officeart/2005/8/layout/list1"/>
    <dgm:cxn modelId="{7A3097E4-585C-468F-8A3B-5E590BEDEFD9}" type="presOf" srcId="{98C6703C-905E-43CB-AF09-3C1CC93B2114}" destId="{EB0BB9B0-B74C-4CA0-913B-9A0EC22385B9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69E7150C-BE2E-4D9B-BFE2-5C4C1E4F891F}" type="presOf" srcId="{E5A5C791-FF19-449D-AE19-3527AA96FDB9}" destId="{FF7CA7EA-E6B7-46A1-BDC6-EDCDFFD37CE4}" srcOrd="1" destOrd="0" presId="urn:microsoft.com/office/officeart/2005/8/layout/list1"/>
    <dgm:cxn modelId="{0AB9E876-EA62-4049-A269-2372F6607D76}" type="presOf" srcId="{E75712FA-6174-45EA-9A1E-0F4EC57CBEA4}" destId="{F563FB6C-4EB7-49C4-9ABA-EC3838CEA163}" srcOrd="0" destOrd="0" presId="urn:microsoft.com/office/officeart/2005/8/layout/list1"/>
    <dgm:cxn modelId="{2AF7B84A-C406-49FD-B468-B68EC8C36BF3}" type="presOf" srcId="{84CCCE2B-F100-474D-A7B7-983144B10D2E}" destId="{04715E09-EF80-4674-A97C-D26413E48003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6E4C975A-21CA-496D-9660-60D3CA642ED3}" type="presOf" srcId="{E5A5C791-FF19-449D-AE19-3527AA96FDB9}" destId="{94E5FD25-4C88-4E30-918B-EE410BC83B78}" srcOrd="0" destOrd="0" presId="urn:microsoft.com/office/officeart/2005/8/layout/list1"/>
    <dgm:cxn modelId="{6885296F-00CC-47B0-B342-D8E4D930F755}" type="presOf" srcId="{66AF1504-C85B-42F2-A47C-BB4C7CF33D7B}" destId="{B2607BDE-979C-4F77-B51B-91DAEBA755E8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73092B93-38A5-4FA2-93E8-3AC20D89217B}" type="presOf" srcId="{46ADEF15-7996-46BC-8E53-CAE24B1A6330}" destId="{6B636C5B-38BD-4754-B577-8DC449359052}" srcOrd="0" destOrd="0" presId="urn:microsoft.com/office/officeart/2005/8/layout/list1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294B6BC1-0058-4E47-ACB3-A51AAE4DC1A4}" type="presOf" srcId="{66AF1504-C85B-42F2-A47C-BB4C7CF33D7B}" destId="{DD4DECA4-2C58-4810-8A56-3AC1AC55C92C}" srcOrd="1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B272CD2C-CE25-46A3-B3E5-EAA6BE0A6776}" type="presOf" srcId="{E75712FA-6174-45EA-9A1E-0F4EC57CBEA4}" destId="{15354454-94F3-4CF2-BBAC-CD4C361E9F03}" srcOrd="1" destOrd="0" presId="urn:microsoft.com/office/officeart/2005/8/layout/list1"/>
    <dgm:cxn modelId="{BBCAD07D-A999-4D2A-B5AB-1AE2CE3DFF01}" type="presParOf" srcId="{EB0BB9B0-B74C-4CA0-913B-9A0EC22385B9}" destId="{6EC7897C-CBB8-4D9B-9D6E-AA87AB8E3634}" srcOrd="0" destOrd="0" presId="urn:microsoft.com/office/officeart/2005/8/layout/list1"/>
    <dgm:cxn modelId="{11218097-6BB4-47AB-A713-D56040D6E3D8}" type="presParOf" srcId="{6EC7897C-CBB8-4D9B-9D6E-AA87AB8E3634}" destId="{94E5FD25-4C88-4E30-918B-EE410BC83B78}" srcOrd="0" destOrd="0" presId="urn:microsoft.com/office/officeart/2005/8/layout/list1"/>
    <dgm:cxn modelId="{AEF9E064-7EF8-48AD-ABB2-92D64A8DD1D8}" type="presParOf" srcId="{6EC7897C-CBB8-4D9B-9D6E-AA87AB8E3634}" destId="{FF7CA7EA-E6B7-46A1-BDC6-EDCDFFD37CE4}" srcOrd="1" destOrd="0" presId="urn:microsoft.com/office/officeart/2005/8/layout/list1"/>
    <dgm:cxn modelId="{35E6B5F1-F1CA-4036-9745-6472C9ECCC23}" type="presParOf" srcId="{EB0BB9B0-B74C-4CA0-913B-9A0EC22385B9}" destId="{2362CD54-A61D-4262-A939-C594F7F6DB16}" srcOrd="1" destOrd="0" presId="urn:microsoft.com/office/officeart/2005/8/layout/list1"/>
    <dgm:cxn modelId="{EBFB71DA-8ECD-41C3-83E2-810C0C190EFD}" type="presParOf" srcId="{EB0BB9B0-B74C-4CA0-913B-9A0EC22385B9}" destId="{D3D4F3AD-839A-4A50-8FD4-49551A40FE2A}" srcOrd="2" destOrd="0" presId="urn:microsoft.com/office/officeart/2005/8/layout/list1"/>
    <dgm:cxn modelId="{F17FA000-9403-48D2-A181-AD9B750AD85A}" type="presParOf" srcId="{EB0BB9B0-B74C-4CA0-913B-9A0EC22385B9}" destId="{9FA4FB7B-00E4-4C4A-BD14-06B3333B804D}" srcOrd="3" destOrd="0" presId="urn:microsoft.com/office/officeart/2005/8/layout/list1"/>
    <dgm:cxn modelId="{B7208BF6-4ECB-44E5-949B-63F2491B5D58}" type="presParOf" srcId="{EB0BB9B0-B74C-4CA0-913B-9A0EC22385B9}" destId="{55F53EAB-2354-408E-852E-6150FD2EE6F2}" srcOrd="4" destOrd="0" presId="urn:microsoft.com/office/officeart/2005/8/layout/list1"/>
    <dgm:cxn modelId="{07CE6172-5E68-4463-8D7A-D82CA8DCE5BC}" type="presParOf" srcId="{55F53EAB-2354-408E-852E-6150FD2EE6F2}" destId="{F563FB6C-4EB7-49C4-9ABA-EC3838CEA163}" srcOrd="0" destOrd="0" presId="urn:microsoft.com/office/officeart/2005/8/layout/list1"/>
    <dgm:cxn modelId="{F8F34F15-EB4C-492F-A9F9-EDEC373B216B}" type="presParOf" srcId="{55F53EAB-2354-408E-852E-6150FD2EE6F2}" destId="{15354454-94F3-4CF2-BBAC-CD4C361E9F03}" srcOrd="1" destOrd="0" presId="urn:microsoft.com/office/officeart/2005/8/layout/list1"/>
    <dgm:cxn modelId="{23C0E87E-1043-47B0-A1B9-0876AFF63E99}" type="presParOf" srcId="{EB0BB9B0-B74C-4CA0-913B-9A0EC22385B9}" destId="{7552F035-0019-4599-9ECD-BE5310BFB9C2}" srcOrd="5" destOrd="0" presId="urn:microsoft.com/office/officeart/2005/8/layout/list1"/>
    <dgm:cxn modelId="{40DBB840-B1D3-4334-99B0-1C2A92D49F69}" type="presParOf" srcId="{EB0BB9B0-B74C-4CA0-913B-9A0EC22385B9}" destId="{04715E09-EF80-4674-A97C-D26413E48003}" srcOrd="6" destOrd="0" presId="urn:microsoft.com/office/officeart/2005/8/layout/list1"/>
    <dgm:cxn modelId="{EA2F2AAD-1C2F-4632-9DF9-5106DE772612}" type="presParOf" srcId="{EB0BB9B0-B74C-4CA0-913B-9A0EC22385B9}" destId="{4B61A333-06F9-483D-A531-64D78398BA98}" srcOrd="7" destOrd="0" presId="urn:microsoft.com/office/officeart/2005/8/layout/list1"/>
    <dgm:cxn modelId="{FAAC551E-3685-44F7-ADC8-740ACEA79FE0}" type="presParOf" srcId="{EB0BB9B0-B74C-4CA0-913B-9A0EC22385B9}" destId="{EC2CE0C0-313A-40A7-9172-FF2947DFA908}" srcOrd="8" destOrd="0" presId="urn:microsoft.com/office/officeart/2005/8/layout/list1"/>
    <dgm:cxn modelId="{BDD3DDC5-C272-4DA3-A4A4-5605CCF6603C}" type="presParOf" srcId="{EC2CE0C0-313A-40A7-9172-FF2947DFA908}" destId="{B2607BDE-979C-4F77-B51B-91DAEBA755E8}" srcOrd="0" destOrd="0" presId="urn:microsoft.com/office/officeart/2005/8/layout/list1"/>
    <dgm:cxn modelId="{9147555A-C9E4-421F-A57E-83EA54F70D6B}" type="presParOf" srcId="{EC2CE0C0-313A-40A7-9172-FF2947DFA908}" destId="{DD4DECA4-2C58-4810-8A56-3AC1AC55C92C}" srcOrd="1" destOrd="0" presId="urn:microsoft.com/office/officeart/2005/8/layout/list1"/>
    <dgm:cxn modelId="{34636F0E-CDBE-442E-8CBA-BAEE7E41CBC8}" type="presParOf" srcId="{EB0BB9B0-B74C-4CA0-913B-9A0EC22385B9}" destId="{44275343-F517-4027-BBD3-3DFCD1DF33C7}" srcOrd="9" destOrd="0" presId="urn:microsoft.com/office/officeart/2005/8/layout/list1"/>
    <dgm:cxn modelId="{4E262732-E58B-4DD9-97EE-0C029ED6FFED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54,2%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41,1%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4,7%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A1FBE2-306F-4A05-AAE0-01D5D5B56C38}" type="presOf" srcId="{67CAF2C3-79DF-4238-959E-471585832D28}" destId="{D3D4F3AD-839A-4A50-8FD4-49551A40FE2A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3F624909-2E65-4882-8B87-15B1FC40D6FF}" type="presOf" srcId="{98C6703C-905E-43CB-AF09-3C1CC93B2114}" destId="{EB0BB9B0-B74C-4CA0-913B-9A0EC22385B9}" srcOrd="0" destOrd="0" presId="urn:microsoft.com/office/officeart/2005/8/layout/list1"/>
    <dgm:cxn modelId="{8B95A1F6-57B0-47A9-8CFC-8DD746BBFC1C}" type="presOf" srcId="{E75712FA-6174-45EA-9A1E-0F4EC57CBEA4}" destId="{F563FB6C-4EB7-49C4-9ABA-EC3838CEA163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7E1D6752-A5F5-43C2-9C7B-8C8BFAF27B8D}" type="presOf" srcId="{E5A5C791-FF19-449D-AE19-3527AA96FDB9}" destId="{94E5FD25-4C88-4E30-918B-EE410BC83B78}" srcOrd="0" destOrd="0" presId="urn:microsoft.com/office/officeart/2005/8/layout/list1"/>
    <dgm:cxn modelId="{A7761194-9271-4E59-ACE1-73D3223B7C8C}" type="presOf" srcId="{66AF1504-C85B-42F2-A47C-BB4C7CF33D7B}" destId="{B2607BDE-979C-4F77-B51B-91DAEBA755E8}" srcOrd="0" destOrd="0" presId="urn:microsoft.com/office/officeart/2005/8/layout/list1"/>
    <dgm:cxn modelId="{2E15A422-5357-437E-9B9B-9341B8F26C3C}" type="presOf" srcId="{84CCCE2B-F100-474D-A7B7-983144B10D2E}" destId="{04715E09-EF80-4674-A97C-D26413E48003}" srcOrd="0" destOrd="0" presId="urn:microsoft.com/office/officeart/2005/8/layout/list1"/>
    <dgm:cxn modelId="{446106F0-05A3-4969-B531-1051185D6E76}" type="presOf" srcId="{66AF1504-C85B-42F2-A47C-BB4C7CF33D7B}" destId="{DD4DECA4-2C58-4810-8A56-3AC1AC55C92C}" srcOrd="1" destOrd="0" presId="urn:microsoft.com/office/officeart/2005/8/layout/list1"/>
    <dgm:cxn modelId="{C60C05CA-B09B-4464-9C24-CE3149DB4FAB}" type="presOf" srcId="{46ADEF15-7996-46BC-8E53-CAE24B1A6330}" destId="{6B636C5B-38BD-4754-B577-8DC449359052}" srcOrd="0" destOrd="0" presId="urn:microsoft.com/office/officeart/2005/8/layout/list1"/>
    <dgm:cxn modelId="{86808EE8-52FF-468A-AEF3-F73F713AACF9}" type="presOf" srcId="{E5A5C791-FF19-449D-AE19-3527AA96FDB9}" destId="{FF7CA7EA-E6B7-46A1-BDC6-EDCDFFD37CE4}" srcOrd="1" destOrd="0" presId="urn:microsoft.com/office/officeart/2005/8/layout/list1"/>
    <dgm:cxn modelId="{2DF2C44C-DD64-443A-9A5A-D2FEC65C12B8}" type="presOf" srcId="{E75712FA-6174-45EA-9A1E-0F4EC57CBEA4}" destId="{15354454-94F3-4CF2-BBAC-CD4C361E9F03}" srcOrd="1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57277A30-90C0-4006-8A60-404D58762693}" type="presParOf" srcId="{EB0BB9B0-B74C-4CA0-913B-9A0EC22385B9}" destId="{6EC7897C-CBB8-4D9B-9D6E-AA87AB8E3634}" srcOrd="0" destOrd="0" presId="urn:microsoft.com/office/officeart/2005/8/layout/list1"/>
    <dgm:cxn modelId="{67F08A56-29DD-442B-B45C-DEDECE9447B9}" type="presParOf" srcId="{6EC7897C-CBB8-4D9B-9D6E-AA87AB8E3634}" destId="{94E5FD25-4C88-4E30-918B-EE410BC83B78}" srcOrd="0" destOrd="0" presId="urn:microsoft.com/office/officeart/2005/8/layout/list1"/>
    <dgm:cxn modelId="{354396ED-9E43-42F0-95C1-9A301C9EDF3C}" type="presParOf" srcId="{6EC7897C-CBB8-4D9B-9D6E-AA87AB8E3634}" destId="{FF7CA7EA-E6B7-46A1-BDC6-EDCDFFD37CE4}" srcOrd="1" destOrd="0" presId="urn:microsoft.com/office/officeart/2005/8/layout/list1"/>
    <dgm:cxn modelId="{94FC2F4A-F88A-4842-98DB-AD55A64FB1C8}" type="presParOf" srcId="{EB0BB9B0-B74C-4CA0-913B-9A0EC22385B9}" destId="{2362CD54-A61D-4262-A939-C594F7F6DB16}" srcOrd="1" destOrd="0" presId="urn:microsoft.com/office/officeart/2005/8/layout/list1"/>
    <dgm:cxn modelId="{4BB532B5-389B-4E90-AAC0-27E89F79A57F}" type="presParOf" srcId="{EB0BB9B0-B74C-4CA0-913B-9A0EC22385B9}" destId="{D3D4F3AD-839A-4A50-8FD4-49551A40FE2A}" srcOrd="2" destOrd="0" presId="urn:microsoft.com/office/officeart/2005/8/layout/list1"/>
    <dgm:cxn modelId="{EBB07A0C-0B1B-4811-AC50-B219A69665FB}" type="presParOf" srcId="{EB0BB9B0-B74C-4CA0-913B-9A0EC22385B9}" destId="{9FA4FB7B-00E4-4C4A-BD14-06B3333B804D}" srcOrd="3" destOrd="0" presId="urn:microsoft.com/office/officeart/2005/8/layout/list1"/>
    <dgm:cxn modelId="{C6A52C1C-74F0-48D7-9CB2-0D18F8F7A8CC}" type="presParOf" srcId="{EB0BB9B0-B74C-4CA0-913B-9A0EC22385B9}" destId="{55F53EAB-2354-408E-852E-6150FD2EE6F2}" srcOrd="4" destOrd="0" presId="urn:microsoft.com/office/officeart/2005/8/layout/list1"/>
    <dgm:cxn modelId="{A5BC01B0-F66C-457E-A7C0-47AE3BAB4652}" type="presParOf" srcId="{55F53EAB-2354-408E-852E-6150FD2EE6F2}" destId="{F563FB6C-4EB7-49C4-9ABA-EC3838CEA163}" srcOrd="0" destOrd="0" presId="urn:microsoft.com/office/officeart/2005/8/layout/list1"/>
    <dgm:cxn modelId="{9867217C-1A94-4CB6-BD45-05D8BDFDC835}" type="presParOf" srcId="{55F53EAB-2354-408E-852E-6150FD2EE6F2}" destId="{15354454-94F3-4CF2-BBAC-CD4C361E9F03}" srcOrd="1" destOrd="0" presId="urn:microsoft.com/office/officeart/2005/8/layout/list1"/>
    <dgm:cxn modelId="{98B22969-78A0-405E-8447-115C934BF405}" type="presParOf" srcId="{EB0BB9B0-B74C-4CA0-913B-9A0EC22385B9}" destId="{7552F035-0019-4599-9ECD-BE5310BFB9C2}" srcOrd="5" destOrd="0" presId="urn:microsoft.com/office/officeart/2005/8/layout/list1"/>
    <dgm:cxn modelId="{9B7D01C0-310C-4ED9-A8B0-64E43D6C786F}" type="presParOf" srcId="{EB0BB9B0-B74C-4CA0-913B-9A0EC22385B9}" destId="{04715E09-EF80-4674-A97C-D26413E48003}" srcOrd="6" destOrd="0" presId="urn:microsoft.com/office/officeart/2005/8/layout/list1"/>
    <dgm:cxn modelId="{E53F7F0C-1537-41DF-A3C7-19E51CBB1CC5}" type="presParOf" srcId="{EB0BB9B0-B74C-4CA0-913B-9A0EC22385B9}" destId="{4B61A333-06F9-483D-A531-64D78398BA98}" srcOrd="7" destOrd="0" presId="urn:microsoft.com/office/officeart/2005/8/layout/list1"/>
    <dgm:cxn modelId="{565AE350-8A2D-4C48-ABBB-BA574A4CEF53}" type="presParOf" srcId="{EB0BB9B0-B74C-4CA0-913B-9A0EC22385B9}" destId="{EC2CE0C0-313A-40A7-9172-FF2947DFA908}" srcOrd="8" destOrd="0" presId="urn:microsoft.com/office/officeart/2005/8/layout/list1"/>
    <dgm:cxn modelId="{401B0B98-C579-4B5D-B902-87C88C82367A}" type="presParOf" srcId="{EC2CE0C0-313A-40A7-9172-FF2947DFA908}" destId="{B2607BDE-979C-4F77-B51B-91DAEBA755E8}" srcOrd="0" destOrd="0" presId="urn:microsoft.com/office/officeart/2005/8/layout/list1"/>
    <dgm:cxn modelId="{8708B846-97A8-41BD-A5FA-0CE6AEA1C0CB}" type="presParOf" srcId="{EC2CE0C0-313A-40A7-9172-FF2947DFA908}" destId="{DD4DECA4-2C58-4810-8A56-3AC1AC55C92C}" srcOrd="1" destOrd="0" presId="urn:microsoft.com/office/officeart/2005/8/layout/list1"/>
    <dgm:cxn modelId="{DC28FED5-AAFD-4AC3-9B65-209FB6B90876}" type="presParOf" srcId="{EB0BB9B0-B74C-4CA0-913B-9A0EC22385B9}" destId="{44275343-F517-4027-BBD3-3DFCD1DF33C7}" srcOrd="9" destOrd="0" presId="urn:microsoft.com/office/officeart/2005/8/layout/list1"/>
    <dgm:cxn modelId="{51C083F9-6B1D-4F5B-82ED-B46459B2432C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62,9%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36,4%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0,6%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805F77-AA34-46B3-B81B-E66594A889AE}" type="presOf" srcId="{67CAF2C3-79DF-4238-959E-471585832D28}" destId="{D3D4F3AD-839A-4A50-8FD4-49551A40FE2A}" srcOrd="0" destOrd="0" presId="urn:microsoft.com/office/officeart/2005/8/layout/list1"/>
    <dgm:cxn modelId="{E8C8D19C-62D7-4A94-ABA4-6DBC42B8BB42}" type="presOf" srcId="{E5A5C791-FF19-449D-AE19-3527AA96FDB9}" destId="{FF7CA7EA-E6B7-46A1-BDC6-EDCDFFD37CE4}" srcOrd="1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445C55B1-A8B6-4A09-A859-AB4AF8D97152}" type="presOf" srcId="{E75712FA-6174-45EA-9A1E-0F4EC57CBEA4}" destId="{15354454-94F3-4CF2-BBAC-CD4C361E9F03}" srcOrd="1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A3E385D7-1DB6-42EC-888C-36DE247B0E05}" type="presOf" srcId="{46ADEF15-7996-46BC-8E53-CAE24B1A6330}" destId="{6B636C5B-38BD-4754-B577-8DC449359052}" srcOrd="0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8D65F8F9-E9B3-4C67-ADDD-55991D5AA5A0}" type="presOf" srcId="{E75712FA-6174-45EA-9A1E-0F4EC57CBEA4}" destId="{F563FB6C-4EB7-49C4-9ABA-EC3838CEA163}" srcOrd="0" destOrd="0" presId="urn:microsoft.com/office/officeart/2005/8/layout/list1"/>
    <dgm:cxn modelId="{E17BB7F3-DFF9-4848-B7B9-9CA2C3604236}" type="presOf" srcId="{84CCCE2B-F100-474D-A7B7-983144B10D2E}" destId="{04715E09-EF80-4674-A97C-D26413E48003}" srcOrd="0" destOrd="0" presId="urn:microsoft.com/office/officeart/2005/8/layout/list1"/>
    <dgm:cxn modelId="{FCA582FF-8649-4B5B-A8B2-C8FBAC890848}" type="presOf" srcId="{66AF1504-C85B-42F2-A47C-BB4C7CF33D7B}" destId="{DD4DECA4-2C58-4810-8A56-3AC1AC55C92C}" srcOrd="1" destOrd="0" presId="urn:microsoft.com/office/officeart/2005/8/layout/list1"/>
    <dgm:cxn modelId="{50575A4C-9E5C-4BEC-9EB6-E29F8E02CEBD}" type="presOf" srcId="{E5A5C791-FF19-449D-AE19-3527AA96FDB9}" destId="{94E5FD25-4C88-4E30-918B-EE410BC83B78}" srcOrd="0" destOrd="0" presId="urn:microsoft.com/office/officeart/2005/8/layout/list1"/>
    <dgm:cxn modelId="{4CF00ADF-C0F9-46FD-9195-C4A08BF87DC7}" type="presOf" srcId="{98C6703C-905E-43CB-AF09-3C1CC93B2114}" destId="{EB0BB9B0-B74C-4CA0-913B-9A0EC22385B9}" srcOrd="0" destOrd="0" presId="urn:microsoft.com/office/officeart/2005/8/layout/list1"/>
    <dgm:cxn modelId="{0159FF9F-E8F0-4659-A349-ABE8C4483E35}" type="presOf" srcId="{66AF1504-C85B-42F2-A47C-BB4C7CF33D7B}" destId="{B2607BDE-979C-4F77-B51B-91DAEBA755E8}" srcOrd="0" destOrd="0" presId="urn:microsoft.com/office/officeart/2005/8/layout/list1"/>
    <dgm:cxn modelId="{8DDF4818-CB84-466F-AB06-2BCE2AB0A1E3}" type="presParOf" srcId="{EB0BB9B0-B74C-4CA0-913B-9A0EC22385B9}" destId="{6EC7897C-CBB8-4D9B-9D6E-AA87AB8E3634}" srcOrd="0" destOrd="0" presId="urn:microsoft.com/office/officeart/2005/8/layout/list1"/>
    <dgm:cxn modelId="{4D86CC43-F8E7-4165-ABCB-17A56197802D}" type="presParOf" srcId="{6EC7897C-CBB8-4D9B-9D6E-AA87AB8E3634}" destId="{94E5FD25-4C88-4E30-918B-EE410BC83B78}" srcOrd="0" destOrd="0" presId="urn:microsoft.com/office/officeart/2005/8/layout/list1"/>
    <dgm:cxn modelId="{EE76B99F-20AF-4112-9278-FBAB3C08AA69}" type="presParOf" srcId="{6EC7897C-CBB8-4D9B-9D6E-AA87AB8E3634}" destId="{FF7CA7EA-E6B7-46A1-BDC6-EDCDFFD37CE4}" srcOrd="1" destOrd="0" presId="urn:microsoft.com/office/officeart/2005/8/layout/list1"/>
    <dgm:cxn modelId="{762D4416-6F56-4EE0-8267-7685B0BF2DE4}" type="presParOf" srcId="{EB0BB9B0-B74C-4CA0-913B-9A0EC22385B9}" destId="{2362CD54-A61D-4262-A939-C594F7F6DB16}" srcOrd="1" destOrd="0" presId="urn:microsoft.com/office/officeart/2005/8/layout/list1"/>
    <dgm:cxn modelId="{F6017322-4810-4B5D-B727-3B54A8F6EFB2}" type="presParOf" srcId="{EB0BB9B0-B74C-4CA0-913B-9A0EC22385B9}" destId="{D3D4F3AD-839A-4A50-8FD4-49551A40FE2A}" srcOrd="2" destOrd="0" presId="urn:microsoft.com/office/officeart/2005/8/layout/list1"/>
    <dgm:cxn modelId="{AA959DBF-F982-4324-960C-81CBF0ED638D}" type="presParOf" srcId="{EB0BB9B0-B74C-4CA0-913B-9A0EC22385B9}" destId="{9FA4FB7B-00E4-4C4A-BD14-06B3333B804D}" srcOrd="3" destOrd="0" presId="urn:microsoft.com/office/officeart/2005/8/layout/list1"/>
    <dgm:cxn modelId="{3D6BD213-93F2-4869-B58F-90F93FB39095}" type="presParOf" srcId="{EB0BB9B0-B74C-4CA0-913B-9A0EC22385B9}" destId="{55F53EAB-2354-408E-852E-6150FD2EE6F2}" srcOrd="4" destOrd="0" presId="urn:microsoft.com/office/officeart/2005/8/layout/list1"/>
    <dgm:cxn modelId="{891BDBF6-9E73-4603-AE29-E9DE245EC698}" type="presParOf" srcId="{55F53EAB-2354-408E-852E-6150FD2EE6F2}" destId="{F563FB6C-4EB7-49C4-9ABA-EC3838CEA163}" srcOrd="0" destOrd="0" presId="urn:microsoft.com/office/officeart/2005/8/layout/list1"/>
    <dgm:cxn modelId="{5DF88B49-ECD3-41F7-B8ED-EAC9CAC0E769}" type="presParOf" srcId="{55F53EAB-2354-408E-852E-6150FD2EE6F2}" destId="{15354454-94F3-4CF2-BBAC-CD4C361E9F03}" srcOrd="1" destOrd="0" presId="urn:microsoft.com/office/officeart/2005/8/layout/list1"/>
    <dgm:cxn modelId="{FC7EE7C8-C0EB-4D04-9615-D62F89817E7F}" type="presParOf" srcId="{EB0BB9B0-B74C-4CA0-913B-9A0EC22385B9}" destId="{7552F035-0019-4599-9ECD-BE5310BFB9C2}" srcOrd="5" destOrd="0" presId="urn:microsoft.com/office/officeart/2005/8/layout/list1"/>
    <dgm:cxn modelId="{3B9C1096-8532-462C-A354-1597B9FC0366}" type="presParOf" srcId="{EB0BB9B0-B74C-4CA0-913B-9A0EC22385B9}" destId="{04715E09-EF80-4674-A97C-D26413E48003}" srcOrd="6" destOrd="0" presId="urn:microsoft.com/office/officeart/2005/8/layout/list1"/>
    <dgm:cxn modelId="{CF759E81-C515-4CFE-8F6C-3AC11162ECCE}" type="presParOf" srcId="{EB0BB9B0-B74C-4CA0-913B-9A0EC22385B9}" destId="{4B61A333-06F9-483D-A531-64D78398BA98}" srcOrd="7" destOrd="0" presId="urn:microsoft.com/office/officeart/2005/8/layout/list1"/>
    <dgm:cxn modelId="{748127AA-EE7B-4DEF-B966-A18F300F2F04}" type="presParOf" srcId="{EB0BB9B0-B74C-4CA0-913B-9A0EC22385B9}" destId="{EC2CE0C0-313A-40A7-9172-FF2947DFA908}" srcOrd="8" destOrd="0" presId="urn:microsoft.com/office/officeart/2005/8/layout/list1"/>
    <dgm:cxn modelId="{8960F2CF-8D26-4CE7-AB5E-2B4A24C171D9}" type="presParOf" srcId="{EC2CE0C0-313A-40A7-9172-FF2947DFA908}" destId="{B2607BDE-979C-4F77-B51B-91DAEBA755E8}" srcOrd="0" destOrd="0" presId="urn:microsoft.com/office/officeart/2005/8/layout/list1"/>
    <dgm:cxn modelId="{20798997-EA90-488B-9D6C-0FE0A222A38E}" type="presParOf" srcId="{EC2CE0C0-313A-40A7-9172-FF2947DFA908}" destId="{DD4DECA4-2C58-4810-8A56-3AC1AC55C92C}" srcOrd="1" destOrd="0" presId="urn:microsoft.com/office/officeart/2005/8/layout/list1"/>
    <dgm:cxn modelId="{97071B67-1D05-4B09-B475-124913ABDF3F}" type="presParOf" srcId="{EB0BB9B0-B74C-4CA0-913B-9A0EC22385B9}" destId="{44275343-F517-4027-BBD3-3DFCD1DF33C7}" srcOrd="9" destOrd="0" presId="urn:microsoft.com/office/officeart/2005/8/layout/list1"/>
    <dgm:cxn modelId="{7B59DF68-2D23-4144-B9A4-5E4D4F79961E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57,3%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40,2%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2,5%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029171-A2FD-4589-AA50-D06EA99FFD0F}" type="presOf" srcId="{E5A5C791-FF19-449D-AE19-3527AA96FDB9}" destId="{FF7CA7EA-E6B7-46A1-BDC6-EDCDFFD37CE4}" srcOrd="1" destOrd="0" presId="urn:microsoft.com/office/officeart/2005/8/layout/list1"/>
    <dgm:cxn modelId="{F5D325CB-DE05-484E-87B0-B2F0023EF47B}" type="presOf" srcId="{98C6703C-905E-43CB-AF09-3C1CC93B2114}" destId="{EB0BB9B0-B74C-4CA0-913B-9A0EC22385B9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E08E2D1D-FBC1-4AF3-9357-20299324027F}" type="presOf" srcId="{66AF1504-C85B-42F2-A47C-BB4C7CF33D7B}" destId="{B2607BDE-979C-4F77-B51B-91DAEBA755E8}" srcOrd="0" destOrd="0" presId="urn:microsoft.com/office/officeart/2005/8/layout/list1"/>
    <dgm:cxn modelId="{54A56050-078E-4CB5-84E9-B87D032B48B5}" type="presOf" srcId="{66AF1504-C85B-42F2-A47C-BB4C7CF33D7B}" destId="{DD4DECA4-2C58-4810-8A56-3AC1AC55C92C}" srcOrd="1" destOrd="0" presId="urn:microsoft.com/office/officeart/2005/8/layout/list1"/>
    <dgm:cxn modelId="{07FB7646-A34E-42F1-8395-99693E1C2E13}" type="presOf" srcId="{E5A5C791-FF19-449D-AE19-3527AA96FDB9}" destId="{94E5FD25-4C88-4E30-918B-EE410BC83B78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29DD90E3-ACC5-4122-B0E7-8818AB94C984}" type="presOf" srcId="{67CAF2C3-79DF-4238-959E-471585832D28}" destId="{D3D4F3AD-839A-4A50-8FD4-49551A40FE2A}" srcOrd="0" destOrd="0" presId="urn:microsoft.com/office/officeart/2005/8/layout/list1"/>
    <dgm:cxn modelId="{EEE6B0C5-1E69-4A32-86BE-A583075D773F}" type="presOf" srcId="{E75712FA-6174-45EA-9A1E-0F4EC57CBEA4}" destId="{15354454-94F3-4CF2-BBAC-CD4C361E9F03}" srcOrd="1" destOrd="0" presId="urn:microsoft.com/office/officeart/2005/8/layout/list1"/>
    <dgm:cxn modelId="{03FEAD16-DB29-4485-9CE7-7FB029C76C7B}" type="presOf" srcId="{84CCCE2B-F100-474D-A7B7-983144B10D2E}" destId="{04715E09-EF80-4674-A97C-D26413E48003}" srcOrd="0" destOrd="0" presId="urn:microsoft.com/office/officeart/2005/8/layout/list1"/>
    <dgm:cxn modelId="{9CA5FE08-F663-41DD-914C-BADC31A5262F}" type="presOf" srcId="{E75712FA-6174-45EA-9A1E-0F4EC57CBEA4}" destId="{F563FB6C-4EB7-49C4-9ABA-EC3838CEA163}" srcOrd="0" destOrd="0" presId="urn:microsoft.com/office/officeart/2005/8/layout/list1"/>
    <dgm:cxn modelId="{4904F004-3459-4EA2-8E51-8615B9474A76}" type="presOf" srcId="{46ADEF15-7996-46BC-8E53-CAE24B1A6330}" destId="{6B636C5B-38BD-4754-B577-8DC449359052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2E57E3E9-ABE1-452F-9F95-F0C95E404997}" type="presParOf" srcId="{EB0BB9B0-B74C-4CA0-913B-9A0EC22385B9}" destId="{6EC7897C-CBB8-4D9B-9D6E-AA87AB8E3634}" srcOrd="0" destOrd="0" presId="urn:microsoft.com/office/officeart/2005/8/layout/list1"/>
    <dgm:cxn modelId="{BC69293B-7A3B-4285-A079-A1AE890F233B}" type="presParOf" srcId="{6EC7897C-CBB8-4D9B-9D6E-AA87AB8E3634}" destId="{94E5FD25-4C88-4E30-918B-EE410BC83B78}" srcOrd="0" destOrd="0" presId="urn:microsoft.com/office/officeart/2005/8/layout/list1"/>
    <dgm:cxn modelId="{662FA067-3462-44A4-8291-D243DD864A06}" type="presParOf" srcId="{6EC7897C-CBB8-4D9B-9D6E-AA87AB8E3634}" destId="{FF7CA7EA-E6B7-46A1-BDC6-EDCDFFD37CE4}" srcOrd="1" destOrd="0" presId="urn:microsoft.com/office/officeart/2005/8/layout/list1"/>
    <dgm:cxn modelId="{5F7DB95D-CFE9-4287-9674-8DAA5DDDE67F}" type="presParOf" srcId="{EB0BB9B0-B74C-4CA0-913B-9A0EC22385B9}" destId="{2362CD54-A61D-4262-A939-C594F7F6DB16}" srcOrd="1" destOrd="0" presId="urn:microsoft.com/office/officeart/2005/8/layout/list1"/>
    <dgm:cxn modelId="{0984058E-458C-4F6C-8EEC-68C3B147EC26}" type="presParOf" srcId="{EB0BB9B0-B74C-4CA0-913B-9A0EC22385B9}" destId="{D3D4F3AD-839A-4A50-8FD4-49551A40FE2A}" srcOrd="2" destOrd="0" presId="urn:microsoft.com/office/officeart/2005/8/layout/list1"/>
    <dgm:cxn modelId="{9D7215C8-5C19-458C-8F28-F74454134F72}" type="presParOf" srcId="{EB0BB9B0-B74C-4CA0-913B-9A0EC22385B9}" destId="{9FA4FB7B-00E4-4C4A-BD14-06B3333B804D}" srcOrd="3" destOrd="0" presId="urn:microsoft.com/office/officeart/2005/8/layout/list1"/>
    <dgm:cxn modelId="{5F7DB094-B949-4B3D-BDDF-0C4B6641B7D3}" type="presParOf" srcId="{EB0BB9B0-B74C-4CA0-913B-9A0EC22385B9}" destId="{55F53EAB-2354-408E-852E-6150FD2EE6F2}" srcOrd="4" destOrd="0" presId="urn:microsoft.com/office/officeart/2005/8/layout/list1"/>
    <dgm:cxn modelId="{E015A382-37B9-4A36-AF01-431D4784231B}" type="presParOf" srcId="{55F53EAB-2354-408E-852E-6150FD2EE6F2}" destId="{F563FB6C-4EB7-49C4-9ABA-EC3838CEA163}" srcOrd="0" destOrd="0" presId="urn:microsoft.com/office/officeart/2005/8/layout/list1"/>
    <dgm:cxn modelId="{B757CFC8-32C4-4378-AD1E-4EA441BDF9CF}" type="presParOf" srcId="{55F53EAB-2354-408E-852E-6150FD2EE6F2}" destId="{15354454-94F3-4CF2-BBAC-CD4C361E9F03}" srcOrd="1" destOrd="0" presId="urn:microsoft.com/office/officeart/2005/8/layout/list1"/>
    <dgm:cxn modelId="{AE3E80DE-9F31-4165-A9F2-902C98BDC3BF}" type="presParOf" srcId="{EB0BB9B0-B74C-4CA0-913B-9A0EC22385B9}" destId="{7552F035-0019-4599-9ECD-BE5310BFB9C2}" srcOrd="5" destOrd="0" presId="urn:microsoft.com/office/officeart/2005/8/layout/list1"/>
    <dgm:cxn modelId="{38A91B62-5E46-4A84-BFB3-57CF1F12CF94}" type="presParOf" srcId="{EB0BB9B0-B74C-4CA0-913B-9A0EC22385B9}" destId="{04715E09-EF80-4674-A97C-D26413E48003}" srcOrd="6" destOrd="0" presId="urn:microsoft.com/office/officeart/2005/8/layout/list1"/>
    <dgm:cxn modelId="{F0CFBCA1-FF39-4AEE-AF97-8BF84659E932}" type="presParOf" srcId="{EB0BB9B0-B74C-4CA0-913B-9A0EC22385B9}" destId="{4B61A333-06F9-483D-A531-64D78398BA98}" srcOrd="7" destOrd="0" presId="urn:microsoft.com/office/officeart/2005/8/layout/list1"/>
    <dgm:cxn modelId="{0F797F6E-7C2C-403A-B6E1-C00D648FE26C}" type="presParOf" srcId="{EB0BB9B0-B74C-4CA0-913B-9A0EC22385B9}" destId="{EC2CE0C0-313A-40A7-9172-FF2947DFA908}" srcOrd="8" destOrd="0" presId="urn:microsoft.com/office/officeart/2005/8/layout/list1"/>
    <dgm:cxn modelId="{9C5A7AD6-7A0F-413C-B978-3ADE1A0559F7}" type="presParOf" srcId="{EC2CE0C0-313A-40A7-9172-FF2947DFA908}" destId="{B2607BDE-979C-4F77-B51B-91DAEBA755E8}" srcOrd="0" destOrd="0" presId="urn:microsoft.com/office/officeart/2005/8/layout/list1"/>
    <dgm:cxn modelId="{75811715-B7A5-42FF-84C0-416EB3ADFBB7}" type="presParOf" srcId="{EC2CE0C0-313A-40A7-9172-FF2947DFA908}" destId="{DD4DECA4-2C58-4810-8A56-3AC1AC55C92C}" srcOrd="1" destOrd="0" presId="urn:microsoft.com/office/officeart/2005/8/layout/list1"/>
    <dgm:cxn modelId="{A9E37AB5-BB3C-4D76-8B45-D2F8219FC130}" type="presParOf" srcId="{EB0BB9B0-B74C-4CA0-913B-9A0EC22385B9}" destId="{44275343-F517-4027-BBD3-3DFCD1DF33C7}" srcOrd="9" destOrd="0" presId="urn:microsoft.com/office/officeart/2005/8/layout/list1"/>
    <dgm:cxn modelId="{C65D23CE-4E09-48EC-95DA-A5167D9D2672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36,2%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Católica Apostólica Romana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25,4%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Sem religião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24,2%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Evangélica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3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F5494230-7D22-4E8C-9A9D-AE89B41F7992}" type="presOf" srcId="{E75712FA-6174-45EA-9A1E-0F4EC57CBEA4}" destId="{15354454-94F3-4CF2-BBAC-CD4C361E9F03}" srcOrd="1" destOrd="0" presId="urn:microsoft.com/office/officeart/2005/8/layout/list1"/>
    <dgm:cxn modelId="{FE07FB9B-8FC7-4389-87A8-7E913A1EDD4E}" type="presOf" srcId="{E75712FA-6174-45EA-9A1E-0F4EC57CBEA4}" destId="{F563FB6C-4EB7-49C4-9ABA-EC3838CEA163}" srcOrd="0" destOrd="0" presId="urn:microsoft.com/office/officeart/2005/8/layout/list1"/>
    <dgm:cxn modelId="{9FB03C0E-3E19-46D6-A82D-ABAE73A455ED}" type="presOf" srcId="{E5A5C791-FF19-449D-AE19-3527AA96FDB9}" destId="{94E5FD25-4C88-4E30-918B-EE410BC83B78}" srcOrd="0" destOrd="0" presId="urn:microsoft.com/office/officeart/2005/8/layout/list1"/>
    <dgm:cxn modelId="{F1EDE11A-58A8-48C0-B03C-72900D6BACE7}" type="presOf" srcId="{66AF1504-C85B-42F2-A47C-BB4C7CF33D7B}" destId="{DD4DECA4-2C58-4810-8A56-3AC1AC55C92C}" srcOrd="1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1C4AB90E-93C6-4621-B015-EB62A3833608}" type="presOf" srcId="{84CCCE2B-F100-474D-A7B7-983144B10D2E}" destId="{04715E09-EF80-4674-A97C-D26413E48003}" srcOrd="0" destOrd="0" presId="urn:microsoft.com/office/officeart/2005/8/layout/list1"/>
    <dgm:cxn modelId="{CA684CAA-8284-4EC2-9F1D-460F67911479}" type="presOf" srcId="{46ADEF15-7996-46BC-8E53-CAE24B1A6330}" destId="{6B636C5B-38BD-4754-B577-8DC449359052}" srcOrd="0" destOrd="0" presId="urn:microsoft.com/office/officeart/2005/8/layout/list1"/>
    <dgm:cxn modelId="{BE2C2F5A-AB4D-4C91-880F-7DFA62AF86DE}" type="presOf" srcId="{E5A5C791-FF19-449D-AE19-3527AA96FDB9}" destId="{FF7CA7EA-E6B7-46A1-BDC6-EDCDFFD37CE4}" srcOrd="1" destOrd="0" presId="urn:microsoft.com/office/officeart/2005/8/layout/list1"/>
    <dgm:cxn modelId="{FD9481D7-4FC9-4E3E-9068-37C4D5F7047A}" type="presOf" srcId="{67CAF2C3-79DF-4238-959E-471585832D28}" destId="{D3D4F3AD-839A-4A50-8FD4-49551A40FE2A}" srcOrd="0" destOrd="0" presId="urn:microsoft.com/office/officeart/2005/8/layout/list1"/>
    <dgm:cxn modelId="{361BFE2D-7E85-41A8-8DE5-4360E3D0E161}" type="presOf" srcId="{98C6703C-905E-43CB-AF09-3C1CC93B2114}" destId="{EB0BB9B0-B74C-4CA0-913B-9A0EC22385B9}" srcOrd="0" destOrd="0" presId="urn:microsoft.com/office/officeart/2005/8/layout/list1"/>
    <dgm:cxn modelId="{A2ABF942-B614-4B83-8843-2E941CA888C4}" type="presOf" srcId="{66AF1504-C85B-42F2-A47C-BB4C7CF33D7B}" destId="{B2607BDE-979C-4F77-B51B-91DAEBA755E8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AB682C51-0990-4206-A862-63EC6896FF4E}" type="presParOf" srcId="{EB0BB9B0-B74C-4CA0-913B-9A0EC22385B9}" destId="{6EC7897C-CBB8-4D9B-9D6E-AA87AB8E3634}" srcOrd="0" destOrd="0" presId="urn:microsoft.com/office/officeart/2005/8/layout/list1"/>
    <dgm:cxn modelId="{4EDED518-80CC-4B2D-992A-1DCEBD047768}" type="presParOf" srcId="{6EC7897C-CBB8-4D9B-9D6E-AA87AB8E3634}" destId="{94E5FD25-4C88-4E30-918B-EE410BC83B78}" srcOrd="0" destOrd="0" presId="urn:microsoft.com/office/officeart/2005/8/layout/list1"/>
    <dgm:cxn modelId="{50BA453E-541C-4DE4-8F7B-6D6E86059E57}" type="presParOf" srcId="{6EC7897C-CBB8-4D9B-9D6E-AA87AB8E3634}" destId="{FF7CA7EA-E6B7-46A1-BDC6-EDCDFFD37CE4}" srcOrd="1" destOrd="0" presId="urn:microsoft.com/office/officeart/2005/8/layout/list1"/>
    <dgm:cxn modelId="{3B07F3EF-0382-4452-AEAE-C3752D27E9F4}" type="presParOf" srcId="{EB0BB9B0-B74C-4CA0-913B-9A0EC22385B9}" destId="{2362CD54-A61D-4262-A939-C594F7F6DB16}" srcOrd="1" destOrd="0" presId="urn:microsoft.com/office/officeart/2005/8/layout/list1"/>
    <dgm:cxn modelId="{30DDFBCE-F766-4D54-A799-9E70946628A5}" type="presParOf" srcId="{EB0BB9B0-B74C-4CA0-913B-9A0EC22385B9}" destId="{D3D4F3AD-839A-4A50-8FD4-49551A40FE2A}" srcOrd="2" destOrd="0" presId="urn:microsoft.com/office/officeart/2005/8/layout/list1"/>
    <dgm:cxn modelId="{84B09A3E-81BB-4476-AA1E-BA70A5F1B3D9}" type="presParOf" srcId="{EB0BB9B0-B74C-4CA0-913B-9A0EC22385B9}" destId="{9FA4FB7B-00E4-4C4A-BD14-06B3333B804D}" srcOrd="3" destOrd="0" presId="urn:microsoft.com/office/officeart/2005/8/layout/list1"/>
    <dgm:cxn modelId="{81E8A33F-4EA8-4B5B-A2B9-16C5C698E87B}" type="presParOf" srcId="{EB0BB9B0-B74C-4CA0-913B-9A0EC22385B9}" destId="{55F53EAB-2354-408E-852E-6150FD2EE6F2}" srcOrd="4" destOrd="0" presId="urn:microsoft.com/office/officeart/2005/8/layout/list1"/>
    <dgm:cxn modelId="{E88A2C95-4203-4CC9-A1E2-189717C5C0C5}" type="presParOf" srcId="{55F53EAB-2354-408E-852E-6150FD2EE6F2}" destId="{F563FB6C-4EB7-49C4-9ABA-EC3838CEA163}" srcOrd="0" destOrd="0" presId="urn:microsoft.com/office/officeart/2005/8/layout/list1"/>
    <dgm:cxn modelId="{C267A5B6-C4D3-4F44-B1AA-75FC900BDFCA}" type="presParOf" srcId="{55F53EAB-2354-408E-852E-6150FD2EE6F2}" destId="{15354454-94F3-4CF2-BBAC-CD4C361E9F03}" srcOrd="1" destOrd="0" presId="urn:microsoft.com/office/officeart/2005/8/layout/list1"/>
    <dgm:cxn modelId="{A3CB7795-C9E5-4192-8A84-9BA9C73AE31D}" type="presParOf" srcId="{EB0BB9B0-B74C-4CA0-913B-9A0EC22385B9}" destId="{7552F035-0019-4599-9ECD-BE5310BFB9C2}" srcOrd="5" destOrd="0" presId="urn:microsoft.com/office/officeart/2005/8/layout/list1"/>
    <dgm:cxn modelId="{5920DB8B-0913-49EC-8FD1-30A9E5D9461F}" type="presParOf" srcId="{EB0BB9B0-B74C-4CA0-913B-9A0EC22385B9}" destId="{04715E09-EF80-4674-A97C-D26413E48003}" srcOrd="6" destOrd="0" presId="urn:microsoft.com/office/officeart/2005/8/layout/list1"/>
    <dgm:cxn modelId="{6977BF96-BD23-40D7-B14D-562B53992C4C}" type="presParOf" srcId="{EB0BB9B0-B74C-4CA0-913B-9A0EC22385B9}" destId="{4B61A333-06F9-483D-A531-64D78398BA98}" srcOrd="7" destOrd="0" presId="urn:microsoft.com/office/officeart/2005/8/layout/list1"/>
    <dgm:cxn modelId="{4DA6EEA8-B14E-4438-BF50-AA4AA164021F}" type="presParOf" srcId="{EB0BB9B0-B74C-4CA0-913B-9A0EC22385B9}" destId="{EC2CE0C0-313A-40A7-9172-FF2947DFA908}" srcOrd="8" destOrd="0" presId="urn:microsoft.com/office/officeart/2005/8/layout/list1"/>
    <dgm:cxn modelId="{AE63EA7B-62EF-4DE1-9F33-1913598A705F}" type="presParOf" srcId="{EC2CE0C0-313A-40A7-9172-FF2947DFA908}" destId="{B2607BDE-979C-4F77-B51B-91DAEBA755E8}" srcOrd="0" destOrd="0" presId="urn:microsoft.com/office/officeart/2005/8/layout/list1"/>
    <dgm:cxn modelId="{0A19C828-A7C1-4D8F-A426-FC3E39A53314}" type="presParOf" srcId="{EC2CE0C0-313A-40A7-9172-FF2947DFA908}" destId="{DD4DECA4-2C58-4810-8A56-3AC1AC55C92C}" srcOrd="1" destOrd="0" presId="urn:microsoft.com/office/officeart/2005/8/layout/list1"/>
    <dgm:cxn modelId="{F0F9F837-FE8D-49FC-9350-E78554669AB0}" type="presParOf" srcId="{EB0BB9B0-B74C-4CA0-913B-9A0EC22385B9}" destId="{44275343-F517-4027-BBD3-3DFCD1DF33C7}" srcOrd="9" destOrd="0" presId="urn:microsoft.com/office/officeart/2005/8/layout/list1"/>
    <dgm:cxn modelId="{CAACBB11-4E50-4DA0-95CB-E02E513DA031}" type="presParOf" srcId="{EB0BB9B0-B74C-4CA0-913B-9A0EC22385B9}" destId="{6B636C5B-38BD-4754-B577-8DC4493590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70DC6654-59B4-4346-8C90-273C09002238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4,7%</a:t>
          </a:r>
          <a:endParaRPr lang="pt-BR" sz="1600" dirty="0">
            <a:latin typeface="+mn-lt"/>
          </a:endParaRPr>
        </a:p>
      </dgm:t>
    </dgm:pt>
    <dgm:pt modelId="{9BB57F5C-F873-43FE-829C-B8832FB1F275}" type="par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2FA5937E-E6FE-43DF-AA6B-A750F43DF79D}" type="sib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58BB6A0-C3E7-4063-AC65-CBFB568CF3F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Espírita</a:t>
          </a:r>
          <a:endParaRPr lang="pt-BR" sz="1600" dirty="0">
            <a:latin typeface="+mn-lt"/>
          </a:endParaRPr>
        </a:p>
      </dgm:t>
    </dgm:pt>
    <dgm:pt modelId="{B45B970B-843C-44D1-A76E-D8C1C2598B38}" type="par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DD252D15-98AA-4A16-AF99-CB9A9D9926F3}" type="sib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DD8D042-1321-4C85-94AC-44863512798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4,7%</a:t>
          </a:r>
          <a:endParaRPr lang="pt-BR" sz="1600" dirty="0">
            <a:latin typeface="+mn-lt"/>
          </a:endParaRPr>
        </a:p>
      </dgm:t>
    </dgm:pt>
    <dgm:pt modelId="{7F88AD4D-53D1-40DB-85DF-20F8DCB02AD7}" type="parTrans" cxnId="{CE82130E-8E11-45AE-9D0C-853BB14A3C41}">
      <dgm:prSet/>
      <dgm:spPr/>
      <dgm:t>
        <a:bodyPr/>
        <a:lstStyle/>
        <a:p>
          <a:endParaRPr lang="pt-BR"/>
        </a:p>
      </dgm:t>
    </dgm:pt>
    <dgm:pt modelId="{A03A521F-30B8-4DFB-97C7-3A223CDBAB50}" type="sibTrans" cxnId="{CE82130E-8E11-45AE-9D0C-853BB14A3C41}">
      <dgm:prSet/>
      <dgm:spPr/>
      <dgm:t>
        <a:bodyPr/>
        <a:lstStyle/>
        <a:p>
          <a:endParaRPr lang="pt-BR"/>
        </a:p>
      </dgm:t>
    </dgm:pt>
    <dgm:pt modelId="{EFF88E62-BE67-4C69-B0BA-1E2C34D81CA9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Ateu</a:t>
          </a:r>
          <a:endParaRPr lang="pt-BR" sz="1600" dirty="0">
            <a:latin typeface="+mn-lt"/>
          </a:endParaRPr>
        </a:p>
      </dgm:t>
    </dgm:pt>
    <dgm:pt modelId="{C74C62BA-FED0-4D19-B4C5-D59942D1DE05}" type="parTrans" cxnId="{561EEB83-78BC-4107-BDCD-0126F92D42B3}">
      <dgm:prSet/>
      <dgm:spPr/>
      <dgm:t>
        <a:bodyPr/>
        <a:lstStyle/>
        <a:p>
          <a:endParaRPr lang="pt-BR"/>
        </a:p>
      </dgm:t>
    </dgm:pt>
    <dgm:pt modelId="{8C87C173-A0B2-4295-8203-6BD4EBF6575C}" type="sibTrans" cxnId="{561EEB83-78BC-4107-BDCD-0126F92D42B3}">
      <dgm:prSet/>
      <dgm:spPr/>
      <dgm:t>
        <a:bodyPr/>
        <a:lstStyle/>
        <a:p>
          <a:endParaRPr lang="pt-BR"/>
        </a:p>
      </dgm:t>
    </dgm:pt>
    <dgm:pt modelId="{4C286B1A-AE76-419E-AE50-BD5BA4814E07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0,6%</a:t>
          </a:r>
          <a:endParaRPr lang="pt-BR" sz="1600" dirty="0">
            <a:latin typeface="+mn-lt"/>
          </a:endParaRPr>
        </a:p>
      </dgm:t>
    </dgm:pt>
    <dgm:pt modelId="{3324F4CF-4891-469D-B28C-7F340CD740C4}" type="parTrans" cxnId="{7FC3534C-9BF0-4405-ABA5-AD50DA7CC0BE}">
      <dgm:prSet/>
      <dgm:spPr/>
      <dgm:t>
        <a:bodyPr/>
        <a:lstStyle/>
        <a:p>
          <a:endParaRPr lang="pt-BR"/>
        </a:p>
      </dgm:t>
    </dgm:pt>
    <dgm:pt modelId="{877F1C40-B8BA-4E39-88F8-40F50E0BE961}" type="sibTrans" cxnId="{7FC3534C-9BF0-4405-ABA5-AD50DA7CC0BE}">
      <dgm:prSet/>
      <dgm:spPr/>
      <dgm:t>
        <a:bodyPr/>
        <a:lstStyle/>
        <a:p>
          <a:endParaRPr lang="pt-BR"/>
        </a:p>
      </dgm:t>
    </dgm:pt>
    <dgm:pt modelId="{D93E659B-70E3-4223-AE87-5B5B777585FC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Cristão</a:t>
          </a:r>
          <a:endParaRPr lang="pt-BR" sz="1600" dirty="0">
            <a:latin typeface="+mn-lt"/>
          </a:endParaRPr>
        </a:p>
      </dgm:t>
    </dgm:pt>
    <dgm:pt modelId="{4B5EC888-E824-4FB3-BCEC-0635151CDE87}" type="parTrans" cxnId="{BC0218ED-3D56-4136-86E9-89EBBEA26EF4}">
      <dgm:prSet/>
      <dgm:spPr/>
      <dgm:t>
        <a:bodyPr/>
        <a:lstStyle/>
        <a:p>
          <a:endParaRPr lang="pt-BR"/>
        </a:p>
      </dgm:t>
    </dgm:pt>
    <dgm:pt modelId="{0597BD36-B4D8-429A-A40B-76FC75F04C91}" type="sibTrans" cxnId="{BC0218ED-3D56-4136-86E9-89EBBEA26EF4}">
      <dgm:prSet/>
      <dgm:spPr/>
      <dgm:t>
        <a:bodyPr/>
        <a:lstStyle/>
        <a:p>
          <a:endParaRPr lang="pt-BR"/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6D10F5-6D29-483E-ACCA-A2915356A0C9}" type="pres">
      <dgm:prSet presAssocID="{70DC6654-59B4-4346-8C90-273C09002238}" presName="parentLin" presStyleCnt="0"/>
      <dgm:spPr/>
    </dgm:pt>
    <dgm:pt modelId="{324B5845-B24D-4718-899F-15E3255C00C8}" type="pres">
      <dgm:prSet presAssocID="{70DC6654-59B4-4346-8C90-273C09002238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1BC3FBC-3287-4EBE-A247-4A0B550FF252}" type="pres">
      <dgm:prSet presAssocID="{70DC6654-59B4-4346-8C90-273C090022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F7D2A5-C483-40D4-862E-70824D6A2828}" type="pres">
      <dgm:prSet presAssocID="{70DC6654-59B4-4346-8C90-273C09002238}" presName="negativeSpace" presStyleCnt="0"/>
      <dgm:spPr/>
    </dgm:pt>
    <dgm:pt modelId="{2A6F2553-365F-47E2-9E03-E4737EC809FD}" type="pres">
      <dgm:prSet presAssocID="{70DC6654-59B4-4346-8C90-273C0900223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5173A1-E434-42AD-8B99-851E15803BBA}" type="pres">
      <dgm:prSet presAssocID="{2FA5937E-E6FE-43DF-AA6B-A750F43DF79D}" presName="spaceBetweenRectangles" presStyleCnt="0"/>
      <dgm:spPr/>
    </dgm:pt>
    <dgm:pt modelId="{398AB766-6C91-4138-B194-FF44F59DECD0}" type="pres">
      <dgm:prSet presAssocID="{4DD8D042-1321-4C85-94AC-448635127988}" presName="parentLin" presStyleCnt="0"/>
      <dgm:spPr/>
    </dgm:pt>
    <dgm:pt modelId="{0B79B8F3-C0C7-47A2-ACA8-5F8A4646D5E5}" type="pres">
      <dgm:prSet presAssocID="{4DD8D042-1321-4C85-94AC-448635127988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A90CCD51-80F4-453E-B71C-4705A110B59A}" type="pres">
      <dgm:prSet presAssocID="{4DD8D042-1321-4C85-94AC-4486351279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8CCF36-06C9-4299-8766-FB3F7ECBD865}" type="pres">
      <dgm:prSet presAssocID="{4DD8D042-1321-4C85-94AC-448635127988}" presName="negativeSpace" presStyleCnt="0"/>
      <dgm:spPr/>
    </dgm:pt>
    <dgm:pt modelId="{D4C7475D-B8D8-4B79-9956-169F95DC9099}" type="pres">
      <dgm:prSet presAssocID="{4DD8D042-1321-4C85-94AC-44863512798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7C3E83-4FCE-48E9-99AE-33553A0A91C6}" type="pres">
      <dgm:prSet presAssocID="{A03A521F-30B8-4DFB-97C7-3A223CDBAB50}" presName="spaceBetweenRectangles" presStyleCnt="0"/>
      <dgm:spPr/>
    </dgm:pt>
    <dgm:pt modelId="{579F6855-5773-4CF0-BDDF-98A031669807}" type="pres">
      <dgm:prSet presAssocID="{4C286B1A-AE76-419E-AE50-BD5BA4814E07}" presName="parentLin" presStyleCnt="0"/>
      <dgm:spPr/>
    </dgm:pt>
    <dgm:pt modelId="{641511B2-F41A-4D26-ABD3-B9127BA51C00}" type="pres">
      <dgm:prSet presAssocID="{4C286B1A-AE76-419E-AE50-BD5BA4814E07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7F3CC744-0D9D-4088-A9A7-6D0B8F5C2E3D}" type="pres">
      <dgm:prSet presAssocID="{4C286B1A-AE76-419E-AE50-BD5BA4814E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8DE861-276F-4ABC-98F4-23F601CA3002}" type="pres">
      <dgm:prSet presAssocID="{4C286B1A-AE76-419E-AE50-BD5BA4814E07}" presName="negativeSpace" presStyleCnt="0"/>
      <dgm:spPr/>
    </dgm:pt>
    <dgm:pt modelId="{5265DACC-DE89-4C3C-915B-C96EB2D4C939}" type="pres">
      <dgm:prSet presAssocID="{4C286B1A-AE76-419E-AE50-BD5BA4814E0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60E8EB-DF47-4740-A6C1-F2D0FEADE578}" srcId="{98C6703C-905E-43CB-AF09-3C1CC93B2114}" destId="{70DC6654-59B4-4346-8C90-273C09002238}" srcOrd="0" destOrd="0" parTransId="{9BB57F5C-F873-43FE-829C-B8832FB1F275}" sibTransId="{2FA5937E-E6FE-43DF-AA6B-A750F43DF79D}"/>
    <dgm:cxn modelId="{6B9B5A23-4AD2-4D7E-B3F5-8B6821ACEB98}" type="presOf" srcId="{70DC6654-59B4-4346-8C90-273C09002238}" destId="{324B5845-B24D-4718-899F-15E3255C00C8}" srcOrd="0" destOrd="0" presId="urn:microsoft.com/office/officeart/2005/8/layout/list1"/>
    <dgm:cxn modelId="{B6BE2F19-F009-450B-9AA2-E8C617F0A104}" srcId="{70DC6654-59B4-4346-8C90-273C09002238}" destId="{958BB6A0-C3E7-4063-AC65-CBFB568CF3F0}" srcOrd="0" destOrd="0" parTransId="{B45B970B-843C-44D1-A76E-D8C1C2598B38}" sibTransId="{DD252D15-98AA-4A16-AF99-CB9A9D9926F3}"/>
    <dgm:cxn modelId="{CE82130E-8E11-45AE-9D0C-853BB14A3C41}" srcId="{98C6703C-905E-43CB-AF09-3C1CC93B2114}" destId="{4DD8D042-1321-4C85-94AC-448635127988}" srcOrd="1" destOrd="0" parTransId="{7F88AD4D-53D1-40DB-85DF-20F8DCB02AD7}" sibTransId="{A03A521F-30B8-4DFB-97C7-3A223CDBAB50}"/>
    <dgm:cxn modelId="{F55277CA-E82E-4440-9C25-B00C00552760}" type="presOf" srcId="{4C286B1A-AE76-419E-AE50-BD5BA4814E07}" destId="{7F3CC744-0D9D-4088-A9A7-6D0B8F5C2E3D}" srcOrd="1" destOrd="0" presId="urn:microsoft.com/office/officeart/2005/8/layout/list1"/>
    <dgm:cxn modelId="{8911CA1E-FCF5-4AE8-B589-DAFC0A14C216}" type="presOf" srcId="{98C6703C-905E-43CB-AF09-3C1CC93B2114}" destId="{EB0BB9B0-B74C-4CA0-913B-9A0EC22385B9}" srcOrd="0" destOrd="0" presId="urn:microsoft.com/office/officeart/2005/8/layout/list1"/>
    <dgm:cxn modelId="{7FC3534C-9BF0-4405-ABA5-AD50DA7CC0BE}" srcId="{98C6703C-905E-43CB-AF09-3C1CC93B2114}" destId="{4C286B1A-AE76-419E-AE50-BD5BA4814E07}" srcOrd="2" destOrd="0" parTransId="{3324F4CF-4891-469D-B28C-7F340CD740C4}" sibTransId="{877F1C40-B8BA-4E39-88F8-40F50E0BE961}"/>
    <dgm:cxn modelId="{D29A190F-C6DE-4290-B31A-21A89A714FDD}" type="presOf" srcId="{D93E659B-70E3-4223-AE87-5B5B777585FC}" destId="{5265DACC-DE89-4C3C-915B-C96EB2D4C939}" srcOrd="0" destOrd="0" presId="urn:microsoft.com/office/officeart/2005/8/layout/list1"/>
    <dgm:cxn modelId="{BC0218ED-3D56-4136-86E9-89EBBEA26EF4}" srcId="{4C286B1A-AE76-419E-AE50-BD5BA4814E07}" destId="{D93E659B-70E3-4223-AE87-5B5B777585FC}" srcOrd="0" destOrd="0" parTransId="{4B5EC888-E824-4FB3-BCEC-0635151CDE87}" sibTransId="{0597BD36-B4D8-429A-A40B-76FC75F04C91}"/>
    <dgm:cxn modelId="{1C291EE9-E78E-47B3-9D4D-31A629D60F19}" type="presOf" srcId="{4DD8D042-1321-4C85-94AC-448635127988}" destId="{A90CCD51-80F4-453E-B71C-4705A110B59A}" srcOrd="1" destOrd="0" presId="urn:microsoft.com/office/officeart/2005/8/layout/list1"/>
    <dgm:cxn modelId="{4F9F7227-F7E0-46F7-BBA0-2D95338BD17C}" type="presOf" srcId="{70DC6654-59B4-4346-8C90-273C09002238}" destId="{11BC3FBC-3287-4EBE-A247-4A0B550FF252}" srcOrd="1" destOrd="0" presId="urn:microsoft.com/office/officeart/2005/8/layout/list1"/>
    <dgm:cxn modelId="{D4A54686-9AA9-480F-9E90-90B156DB8E03}" type="presOf" srcId="{EFF88E62-BE67-4C69-B0BA-1E2C34D81CA9}" destId="{D4C7475D-B8D8-4B79-9956-169F95DC9099}" srcOrd="0" destOrd="0" presId="urn:microsoft.com/office/officeart/2005/8/layout/list1"/>
    <dgm:cxn modelId="{917DBDFE-89CA-48AC-B473-A579C7701942}" type="presOf" srcId="{4C286B1A-AE76-419E-AE50-BD5BA4814E07}" destId="{641511B2-F41A-4D26-ABD3-B9127BA51C00}" srcOrd="0" destOrd="0" presId="urn:microsoft.com/office/officeart/2005/8/layout/list1"/>
    <dgm:cxn modelId="{2023F756-B570-4509-B839-46BB7D2A4F7F}" type="presOf" srcId="{958BB6A0-C3E7-4063-AC65-CBFB568CF3F0}" destId="{2A6F2553-365F-47E2-9E03-E4737EC809FD}" srcOrd="0" destOrd="0" presId="urn:microsoft.com/office/officeart/2005/8/layout/list1"/>
    <dgm:cxn modelId="{57EE2216-61CE-4414-A936-60D647ED4124}" type="presOf" srcId="{4DD8D042-1321-4C85-94AC-448635127988}" destId="{0B79B8F3-C0C7-47A2-ACA8-5F8A4646D5E5}" srcOrd="0" destOrd="0" presId="urn:microsoft.com/office/officeart/2005/8/layout/list1"/>
    <dgm:cxn modelId="{561EEB83-78BC-4107-BDCD-0126F92D42B3}" srcId="{4DD8D042-1321-4C85-94AC-448635127988}" destId="{EFF88E62-BE67-4C69-B0BA-1E2C34D81CA9}" srcOrd="0" destOrd="0" parTransId="{C74C62BA-FED0-4D19-B4C5-D59942D1DE05}" sibTransId="{8C87C173-A0B2-4295-8203-6BD4EBF6575C}"/>
    <dgm:cxn modelId="{9D16B6AE-476B-4F22-B8F3-1974AD10B63B}" type="presParOf" srcId="{EB0BB9B0-B74C-4CA0-913B-9A0EC22385B9}" destId="{776D10F5-6D29-483E-ACCA-A2915356A0C9}" srcOrd="0" destOrd="0" presId="urn:microsoft.com/office/officeart/2005/8/layout/list1"/>
    <dgm:cxn modelId="{B49A03D7-730D-407D-8E43-7130039E4C7B}" type="presParOf" srcId="{776D10F5-6D29-483E-ACCA-A2915356A0C9}" destId="{324B5845-B24D-4718-899F-15E3255C00C8}" srcOrd="0" destOrd="0" presId="urn:microsoft.com/office/officeart/2005/8/layout/list1"/>
    <dgm:cxn modelId="{A3A8B3A3-F7B7-4204-9926-3E82DE8F19DD}" type="presParOf" srcId="{776D10F5-6D29-483E-ACCA-A2915356A0C9}" destId="{11BC3FBC-3287-4EBE-A247-4A0B550FF252}" srcOrd="1" destOrd="0" presId="urn:microsoft.com/office/officeart/2005/8/layout/list1"/>
    <dgm:cxn modelId="{14BB9138-7E2D-41C5-A67E-2A820D805193}" type="presParOf" srcId="{EB0BB9B0-B74C-4CA0-913B-9A0EC22385B9}" destId="{96F7D2A5-C483-40D4-862E-70824D6A2828}" srcOrd="1" destOrd="0" presId="urn:microsoft.com/office/officeart/2005/8/layout/list1"/>
    <dgm:cxn modelId="{B9A39833-A4DE-4D7E-9AC3-53ADBF5BCE3D}" type="presParOf" srcId="{EB0BB9B0-B74C-4CA0-913B-9A0EC22385B9}" destId="{2A6F2553-365F-47E2-9E03-E4737EC809FD}" srcOrd="2" destOrd="0" presId="urn:microsoft.com/office/officeart/2005/8/layout/list1"/>
    <dgm:cxn modelId="{0E05EED7-D4F7-4E41-8EBE-C427832A3FC9}" type="presParOf" srcId="{EB0BB9B0-B74C-4CA0-913B-9A0EC22385B9}" destId="{CE5173A1-E434-42AD-8B99-851E15803BBA}" srcOrd="3" destOrd="0" presId="urn:microsoft.com/office/officeart/2005/8/layout/list1"/>
    <dgm:cxn modelId="{879BB201-CD9E-4B28-A76C-F6C8D1F5BB8A}" type="presParOf" srcId="{EB0BB9B0-B74C-4CA0-913B-9A0EC22385B9}" destId="{398AB766-6C91-4138-B194-FF44F59DECD0}" srcOrd="4" destOrd="0" presId="urn:microsoft.com/office/officeart/2005/8/layout/list1"/>
    <dgm:cxn modelId="{78B4FC88-F5DD-42A3-9CE8-E537FB6DDB99}" type="presParOf" srcId="{398AB766-6C91-4138-B194-FF44F59DECD0}" destId="{0B79B8F3-C0C7-47A2-ACA8-5F8A4646D5E5}" srcOrd="0" destOrd="0" presId="urn:microsoft.com/office/officeart/2005/8/layout/list1"/>
    <dgm:cxn modelId="{4B6A5BF8-0B38-44EF-9E4C-391722953617}" type="presParOf" srcId="{398AB766-6C91-4138-B194-FF44F59DECD0}" destId="{A90CCD51-80F4-453E-B71C-4705A110B59A}" srcOrd="1" destOrd="0" presId="urn:microsoft.com/office/officeart/2005/8/layout/list1"/>
    <dgm:cxn modelId="{8A8938C0-3A2E-498D-BEAB-E5A727924749}" type="presParOf" srcId="{EB0BB9B0-B74C-4CA0-913B-9A0EC22385B9}" destId="{658CCF36-06C9-4299-8766-FB3F7ECBD865}" srcOrd="5" destOrd="0" presId="urn:microsoft.com/office/officeart/2005/8/layout/list1"/>
    <dgm:cxn modelId="{68433CFD-0AB7-4671-A0CB-FBD406FB17E3}" type="presParOf" srcId="{EB0BB9B0-B74C-4CA0-913B-9A0EC22385B9}" destId="{D4C7475D-B8D8-4B79-9956-169F95DC9099}" srcOrd="6" destOrd="0" presId="urn:microsoft.com/office/officeart/2005/8/layout/list1"/>
    <dgm:cxn modelId="{A789E640-D145-4105-82BA-52434BDC5CF9}" type="presParOf" srcId="{EB0BB9B0-B74C-4CA0-913B-9A0EC22385B9}" destId="{FE7C3E83-4FCE-48E9-99AE-33553A0A91C6}" srcOrd="7" destOrd="0" presId="urn:microsoft.com/office/officeart/2005/8/layout/list1"/>
    <dgm:cxn modelId="{5047F6EC-68FE-4FF5-8D30-D75657FBE2BA}" type="presParOf" srcId="{EB0BB9B0-B74C-4CA0-913B-9A0EC22385B9}" destId="{579F6855-5773-4CF0-BDDF-98A031669807}" srcOrd="8" destOrd="0" presId="urn:microsoft.com/office/officeart/2005/8/layout/list1"/>
    <dgm:cxn modelId="{BAEFE6FA-B7CC-42B3-8CC2-2B8A082EFCEE}" type="presParOf" srcId="{579F6855-5773-4CF0-BDDF-98A031669807}" destId="{641511B2-F41A-4D26-ABD3-B9127BA51C00}" srcOrd="0" destOrd="0" presId="urn:microsoft.com/office/officeart/2005/8/layout/list1"/>
    <dgm:cxn modelId="{8D526ED2-E756-4437-A38C-9800517271DF}" type="presParOf" srcId="{579F6855-5773-4CF0-BDDF-98A031669807}" destId="{7F3CC744-0D9D-4088-A9A7-6D0B8F5C2E3D}" srcOrd="1" destOrd="0" presId="urn:microsoft.com/office/officeart/2005/8/layout/list1"/>
    <dgm:cxn modelId="{8153A995-C717-42C4-A108-2E07E4D474F3}" type="presParOf" srcId="{EB0BB9B0-B74C-4CA0-913B-9A0EC22385B9}" destId="{488DE861-276F-4ABC-98F4-23F601CA3002}" srcOrd="9" destOrd="0" presId="urn:microsoft.com/office/officeart/2005/8/layout/list1"/>
    <dgm:cxn modelId="{0A863533-CC5F-4E58-AB46-8AE9F1C0903F}" type="presParOf" srcId="{EB0BB9B0-B74C-4CA0-913B-9A0EC22385B9}" destId="{5265DACC-DE89-4C3C-915B-C96EB2D4C9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84,6%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smtClean="0">
              <a:latin typeface="+mn-lt"/>
            </a:rPr>
            <a:t>3º ano do ensino médio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smtClean="0">
              <a:latin typeface="+mn-lt"/>
            </a:rPr>
            <a:t>8,4%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smtClean="0">
              <a:latin typeface="+mn-lt"/>
            </a:rPr>
            <a:t>Supletivo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smtClean="0">
              <a:latin typeface="+mn-lt"/>
            </a:rPr>
            <a:t>5,8%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Curso técnico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70DC6654-59B4-4346-8C90-273C09002238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smtClean="0">
              <a:latin typeface="+mn-lt"/>
            </a:rPr>
            <a:t>1,2%</a:t>
          </a:r>
          <a:endParaRPr lang="pt-BR" sz="1600" dirty="0">
            <a:latin typeface="+mn-lt"/>
          </a:endParaRPr>
        </a:p>
      </dgm:t>
    </dgm:pt>
    <dgm:pt modelId="{9BB57F5C-F873-43FE-829C-B8832FB1F275}" type="par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2FA5937E-E6FE-43DF-AA6B-A750F43DF79D}" type="sib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58BB6A0-C3E7-4063-AC65-CBFB568CF3F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smtClean="0">
              <a:latin typeface="+mn-lt"/>
            </a:rPr>
            <a:t>Certificação do Enem</a:t>
          </a:r>
          <a:endParaRPr lang="pt-BR" sz="1600" dirty="0">
            <a:latin typeface="+mn-lt"/>
          </a:endParaRPr>
        </a:p>
      </dgm:t>
    </dgm:pt>
    <dgm:pt modelId="{B45B970B-843C-44D1-A76E-D8C1C2598B38}" type="par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DD252D15-98AA-4A16-AF99-CB9A9D9926F3}" type="sib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4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A02DA-7CB3-4656-8C5B-62424F697C74}" type="pres">
      <dgm:prSet presAssocID="{376F65A8-D0B4-42FC-9F20-3C065C0D930F}" presName="spaceBetweenRectangles" presStyleCnt="0"/>
      <dgm:spPr/>
    </dgm:pt>
    <dgm:pt modelId="{776D10F5-6D29-483E-ACCA-A2915356A0C9}" type="pres">
      <dgm:prSet presAssocID="{70DC6654-59B4-4346-8C90-273C09002238}" presName="parentLin" presStyleCnt="0"/>
      <dgm:spPr/>
    </dgm:pt>
    <dgm:pt modelId="{324B5845-B24D-4718-899F-15E3255C00C8}" type="pres">
      <dgm:prSet presAssocID="{70DC6654-59B4-4346-8C90-273C09002238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11BC3FBC-3287-4EBE-A247-4A0B550FF252}" type="pres">
      <dgm:prSet presAssocID="{70DC6654-59B4-4346-8C90-273C090022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F7D2A5-C483-40D4-862E-70824D6A2828}" type="pres">
      <dgm:prSet presAssocID="{70DC6654-59B4-4346-8C90-273C09002238}" presName="negativeSpace" presStyleCnt="0"/>
      <dgm:spPr/>
    </dgm:pt>
    <dgm:pt modelId="{2A6F2553-365F-47E2-9E03-E4737EC809FD}" type="pres">
      <dgm:prSet presAssocID="{70DC6654-59B4-4346-8C90-273C0900223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A5193F-5CF5-4C16-8DB8-1CCD6C1784AC}" type="presOf" srcId="{70DC6654-59B4-4346-8C90-273C09002238}" destId="{11BC3FBC-3287-4EBE-A247-4A0B550FF252}" srcOrd="1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126187BE-C898-4586-B515-A03F2AE37817}" type="presOf" srcId="{66AF1504-C85B-42F2-A47C-BB4C7CF33D7B}" destId="{B2607BDE-979C-4F77-B51B-91DAEBA755E8}" srcOrd="0" destOrd="0" presId="urn:microsoft.com/office/officeart/2005/8/layout/list1"/>
    <dgm:cxn modelId="{E4AB5678-4CA1-4A34-9890-4A9C2AC48D77}" type="presOf" srcId="{958BB6A0-C3E7-4063-AC65-CBFB568CF3F0}" destId="{2A6F2553-365F-47E2-9E03-E4737EC809FD}" srcOrd="0" destOrd="0" presId="urn:microsoft.com/office/officeart/2005/8/layout/list1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36BCDA59-66D5-422A-B8C3-1514A8342556}" type="presOf" srcId="{E5A5C791-FF19-449D-AE19-3527AA96FDB9}" destId="{94E5FD25-4C88-4E30-918B-EE410BC83B78}" srcOrd="0" destOrd="0" presId="urn:microsoft.com/office/officeart/2005/8/layout/list1"/>
    <dgm:cxn modelId="{790F0FC7-C4DC-4862-855B-28461143D985}" type="presOf" srcId="{E75712FA-6174-45EA-9A1E-0F4EC57CBEA4}" destId="{15354454-94F3-4CF2-BBAC-CD4C361E9F03}" srcOrd="1" destOrd="0" presId="urn:microsoft.com/office/officeart/2005/8/layout/list1"/>
    <dgm:cxn modelId="{F674E9F2-AA39-46B2-A419-2CE6F23D3F24}" type="presOf" srcId="{E5A5C791-FF19-449D-AE19-3527AA96FDB9}" destId="{FF7CA7EA-E6B7-46A1-BDC6-EDCDFFD37CE4}" srcOrd="1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C65546C3-BD4A-4A97-913A-2DF422007FEE}" type="presOf" srcId="{84CCCE2B-F100-474D-A7B7-983144B10D2E}" destId="{04715E09-EF80-4674-A97C-D26413E48003}" srcOrd="0" destOrd="0" presId="urn:microsoft.com/office/officeart/2005/8/layout/list1"/>
    <dgm:cxn modelId="{4960E8EB-DF47-4740-A6C1-F2D0FEADE578}" srcId="{98C6703C-905E-43CB-AF09-3C1CC93B2114}" destId="{70DC6654-59B4-4346-8C90-273C09002238}" srcOrd="3" destOrd="0" parTransId="{9BB57F5C-F873-43FE-829C-B8832FB1F275}" sibTransId="{2FA5937E-E6FE-43DF-AA6B-A750F43DF79D}"/>
    <dgm:cxn modelId="{B6BE2F19-F009-450B-9AA2-E8C617F0A104}" srcId="{70DC6654-59B4-4346-8C90-273C09002238}" destId="{958BB6A0-C3E7-4063-AC65-CBFB568CF3F0}" srcOrd="0" destOrd="0" parTransId="{B45B970B-843C-44D1-A76E-D8C1C2598B38}" sibTransId="{DD252D15-98AA-4A16-AF99-CB9A9D9926F3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7A020ACD-1CEC-436F-9D00-550479F3791C}" type="presOf" srcId="{E75712FA-6174-45EA-9A1E-0F4EC57CBEA4}" destId="{F563FB6C-4EB7-49C4-9ABA-EC3838CEA163}" srcOrd="0" destOrd="0" presId="urn:microsoft.com/office/officeart/2005/8/layout/list1"/>
    <dgm:cxn modelId="{7F7A4665-2DC5-45BA-9C45-E8961AA515D7}" type="presOf" srcId="{46ADEF15-7996-46BC-8E53-CAE24B1A6330}" destId="{6B636C5B-38BD-4754-B577-8DC449359052}" srcOrd="0" destOrd="0" presId="urn:microsoft.com/office/officeart/2005/8/layout/list1"/>
    <dgm:cxn modelId="{1B1F9BB4-EA8A-40C6-890F-87A10D2BC493}" type="presOf" srcId="{98C6703C-905E-43CB-AF09-3C1CC93B2114}" destId="{EB0BB9B0-B74C-4CA0-913B-9A0EC22385B9}" srcOrd="0" destOrd="0" presId="urn:microsoft.com/office/officeart/2005/8/layout/list1"/>
    <dgm:cxn modelId="{F5571DF5-FCCF-4D1B-9723-A867F6897DB2}" type="presOf" srcId="{66AF1504-C85B-42F2-A47C-BB4C7CF33D7B}" destId="{DD4DECA4-2C58-4810-8A56-3AC1AC55C92C}" srcOrd="1" destOrd="0" presId="urn:microsoft.com/office/officeart/2005/8/layout/list1"/>
    <dgm:cxn modelId="{C440ED24-4DB9-4A88-AD1A-F83831BA2111}" type="presOf" srcId="{67CAF2C3-79DF-4238-959E-471585832D28}" destId="{D3D4F3AD-839A-4A50-8FD4-49551A40FE2A}" srcOrd="0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B26021F7-292C-469D-9772-3B3A13A32CFB}" type="presOf" srcId="{70DC6654-59B4-4346-8C90-273C09002238}" destId="{324B5845-B24D-4718-899F-15E3255C00C8}" srcOrd="0" destOrd="0" presId="urn:microsoft.com/office/officeart/2005/8/layout/list1"/>
    <dgm:cxn modelId="{BE825F9A-DA6A-4F50-8DA7-96E2978ADC34}" type="presParOf" srcId="{EB0BB9B0-B74C-4CA0-913B-9A0EC22385B9}" destId="{6EC7897C-CBB8-4D9B-9D6E-AA87AB8E3634}" srcOrd="0" destOrd="0" presId="urn:microsoft.com/office/officeart/2005/8/layout/list1"/>
    <dgm:cxn modelId="{84CC0653-A824-4A90-813D-BEC02162A8B2}" type="presParOf" srcId="{6EC7897C-CBB8-4D9B-9D6E-AA87AB8E3634}" destId="{94E5FD25-4C88-4E30-918B-EE410BC83B78}" srcOrd="0" destOrd="0" presId="urn:microsoft.com/office/officeart/2005/8/layout/list1"/>
    <dgm:cxn modelId="{2816780E-E7CD-4D28-9023-A5341262B284}" type="presParOf" srcId="{6EC7897C-CBB8-4D9B-9D6E-AA87AB8E3634}" destId="{FF7CA7EA-E6B7-46A1-BDC6-EDCDFFD37CE4}" srcOrd="1" destOrd="0" presId="urn:microsoft.com/office/officeart/2005/8/layout/list1"/>
    <dgm:cxn modelId="{A7AAA296-0B99-41CB-94BF-4D245DDA411F}" type="presParOf" srcId="{EB0BB9B0-B74C-4CA0-913B-9A0EC22385B9}" destId="{2362CD54-A61D-4262-A939-C594F7F6DB16}" srcOrd="1" destOrd="0" presId="urn:microsoft.com/office/officeart/2005/8/layout/list1"/>
    <dgm:cxn modelId="{D1DFD304-AE80-44E2-9DCD-F2A4FEE65F34}" type="presParOf" srcId="{EB0BB9B0-B74C-4CA0-913B-9A0EC22385B9}" destId="{D3D4F3AD-839A-4A50-8FD4-49551A40FE2A}" srcOrd="2" destOrd="0" presId="urn:microsoft.com/office/officeart/2005/8/layout/list1"/>
    <dgm:cxn modelId="{0AF92879-5F15-45D8-AE8D-FF8811462E4A}" type="presParOf" srcId="{EB0BB9B0-B74C-4CA0-913B-9A0EC22385B9}" destId="{9FA4FB7B-00E4-4C4A-BD14-06B3333B804D}" srcOrd="3" destOrd="0" presId="urn:microsoft.com/office/officeart/2005/8/layout/list1"/>
    <dgm:cxn modelId="{28A3E45E-1E3E-4D77-827B-7D1B5D3BC3E0}" type="presParOf" srcId="{EB0BB9B0-B74C-4CA0-913B-9A0EC22385B9}" destId="{55F53EAB-2354-408E-852E-6150FD2EE6F2}" srcOrd="4" destOrd="0" presId="urn:microsoft.com/office/officeart/2005/8/layout/list1"/>
    <dgm:cxn modelId="{EFF8EED9-E288-4558-A716-02EB3AA6CF18}" type="presParOf" srcId="{55F53EAB-2354-408E-852E-6150FD2EE6F2}" destId="{F563FB6C-4EB7-49C4-9ABA-EC3838CEA163}" srcOrd="0" destOrd="0" presId="urn:microsoft.com/office/officeart/2005/8/layout/list1"/>
    <dgm:cxn modelId="{24EC616D-3687-48A1-807A-667447C13378}" type="presParOf" srcId="{55F53EAB-2354-408E-852E-6150FD2EE6F2}" destId="{15354454-94F3-4CF2-BBAC-CD4C361E9F03}" srcOrd="1" destOrd="0" presId="urn:microsoft.com/office/officeart/2005/8/layout/list1"/>
    <dgm:cxn modelId="{71760BC7-B048-4C8B-AB97-D1FDF98715C6}" type="presParOf" srcId="{EB0BB9B0-B74C-4CA0-913B-9A0EC22385B9}" destId="{7552F035-0019-4599-9ECD-BE5310BFB9C2}" srcOrd="5" destOrd="0" presId="urn:microsoft.com/office/officeart/2005/8/layout/list1"/>
    <dgm:cxn modelId="{0B798925-CB9F-4E60-8331-BEC94235060E}" type="presParOf" srcId="{EB0BB9B0-B74C-4CA0-913B-9A0EC22385B9}" destId="{04715E09-EF80-4674-A97C-D26413E48003}" srcOrd="6" destOrd="0" presId="urn:microsoft.com/office/officeart/2005/8/layout/list1"/>
    <dgm:cxn modelId="{0A5CC373-CEFB-4702-BFDA-91689B03F06C}" type="presParOf" srcId="{EB0BB9B0-B74C-4CA0-913B-9A0EC22385B9}" destId="{4B61A333-06F9-483D-A531-64D78398BA98}" srcOrd="7" destOrd="0" presId="urn:microsoft.com/office/officeart/2005/8/layout/list1"/>
    <dgm:cxn modelId="{92D461E1-A0F6-4FBC-9C93-FB0369F055A0}" type="presParOf" srcId="{EB0BB9B0-B74C-4CA0-913B-9A0EC22385B9}" destId="{EC2CE0C0-313A-40A7-9172-FF2947DFA908}" srcOrd="8" destOrd="0" presId="urn:microsoft.com/office/officeart/2005/8/layout/list1"/>
    <dgm:cxn modelId="{22CC6611-F565-4D78-B808-8DA6721EBF9B}" type="presParOf" srcId="{EC2CE0C0-313A-40A7-9172-FF2947DFA908}" destId="{B2607BDE-979C-4F77-B51B-91DAEBA755E8}" srcOrd="0" destOrd="0" presId="urn:microsoft.com/office/officeart/2005/8/layout/list1"/>
    <dgm:cxn modelId="{0EE47A9D-E644-4BB4-ABE0-2693434A55CD}" type="presParOf" srcId="{EC2CE0C0-313A-40A7-9172-FF2947DFA908}" destId="{DD4DECA4-2C58-4810-8A56-3AC1AC55C92C}" srcOrd="1" destOrd="0" presId="urn:microsoft.com/office/officeart/2005/8/layout/list1"/>
    <dgm:cxn modelId="{709C666F-1671-4CC7-A68A-B405B5C180FE}" type="presParOf" srcId="{EB0BB9B0-B74C-4CA0-913B-9A0EC22385B9}" destId="{44275343-F517-4027-BBD3-3DFCD1DF33C7}" srcOrd="9" destOrd="0" presId="urn:microsoft.com/office/officeart/2005/8/layout/list1"/>
    <dgm:cxn modelId="{A8C78D97-A5F3-4427-B1F5-ADFAA02FDD79}" type="presParOf" srcId="{EB0BB9B0-B74C-4CA0-913B-9A0EC22385B9}" destId="{6B636C5B-38BD-4754-B577-8DC449359052}" srcOrd="10" destOrd="0" presId="urn:microsoft.com/office/officeart/2005/8/layout/list1"/>
    <dgm:cxn modelId="{A72E7C79-8A63-4FE0-BF4E-882AE17AA341}" type="presParOf" srcId="{EB0BB9B0-B74C-4CA0-913B-9A0EC22385B9}" destId="{02DA02DA-7CB3-4656-8C5B-62424F697C74}" srcOrd="11" destOrd="0" presId="urn:microsoft.com/office/officeart/2005/8/layout/list1"/>
    <dgm:cxn modelId="{11BF72BF-5D21-4394-86E8-73B35FBF075D}" type="presParOf" srcId="{EB0BB9B0-B74C-4CA0-913B-9A0EC22385B9}" destId="{776D10F5-6D29-483E-ACCA-A2915356A0C9}" srcOrd="12" destOrd="0" presId="urn:microsoft.com/office/officeart/2005/8/layout/list1"/>
    <dgm:cxn modelId="{03824DD3-7D5C-4157-9DB9-62A8AF092271}" type="presParOf" srcId="{776D10F5-6D29-483E-ACCA-A2915356A0C9}" destId="{324B5845-B24D-4718-899F-15E3255C00C8}" srcOrd="0" destOrd="0" presId="urn:microsoft.com/office/officeart/2005/8/layout/list1"/>
    <dgm:cxn modelId="{B93D4940-F9A2-4BEE-84B8-DA034852D862}" type="presParOf" srcId="{776D10F5-6D29-483E-ACCA-A2915356A0C9}" destId="{11BC3FBC-3287-4EBE-A247-4A0B550FF252}" srcOrd="1" destOrd="0" presId="urn:microsoft.com/office/officeart/2005/8/layout/list1"/>
    <dgm:cxn modelId="{BD751994-A4B3-44D0-80EB-2D6D0B597D83}" type="presParOf" srcId="{EB0BB9B0-B74C-4CA0-913B-9A0EC22385B9}" destId="{96F7D2A5-C483-40D4-862E-70824D6A2828}" srcOrd="13" destOrd="0" presId="urn:microsoft.com/office/officeart/2005/8/layout/list1"/>
    <dgm:cxn modelId="{427E6226-9858-48CB-9B04-549E8867C05E}" type="presParOf" srcId="{EB0BB9B0-B74C-4CA0-913B-9A0EC22385B9}" destId="{2A6F2553-365F-47E2-9E03-E4737EC809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64,8%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Escola Pública Estadual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28,1%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Escola Particular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5,4%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Escola Pública Municipal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70DC6654-59B4-4346-8C90-273C09002238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1,7%</a:t>
          </a:r>
          <a:endParaRPr lang="pt-BR" sz="1600" dirty="0">
            <a:latin typeface="+mn-lt"/>
          </a:endParaRPr>
        </a:p>
      </dgm:t>
    </dgm:pt>
    <dgm:pt modelId="{9BB57F5C-F873-43FE-829C-B8832FB1F275}" type="par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2FA5937E-E6FE-43DF-AA6B-A750F43DF79D}" type="sib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58BB6A0-C3E7-4063-AC65-CBFB568CF3F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Escola Pública Federal</a:t>
          </a:r>
          <a:endParaRPr lang="pt-BR" sz="1600" dirty="0">
            <a:latin typeface="+mn-lt"/>
          </a:endParaRPr>
        </a:p>
      </dgm:t>
    </dgm:pt>
    <dgm:pt modelId="{B45B970B-843C-44D1-A76E-D8C1C2598B38}" type="par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DD252D15-98AA-4A16-AF99-CB9A9D9926F3}" type="sib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4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A02DA-7CB3-4656-8C5B-62424F697C74}" type="pres">
      <dgm:prSet presAssocID="{376F65A8-D0B4-42FC-9F20-3C065C0D930F}" presName="spaceBetweenRectangles" presStyleCnt="0"/>
      <dgm:spPr/>
    </dgm:pt>
    <dgm:pt modelId="{776D10F5-6D29-483E-ACCA-A2915356A0C9}" type="pres">
      <dgm:prSet presAssocID="{70DC6654-59B4-4346-8C90-273C09002238}" presName="parentLin" presStyleCnt="0"/>
      <dgm:spPr/>
    </dgm:pt>
    <dgm:pt modelId="{324B5845-B24D-4718-899F-15E3255C00C8}" type="pres">
      <dgm:prSet presAssocID="{70DC6654-59B4-4346-8C90-273C09002238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11BC3FBC-3287-4EBE-A247-4A0B550FF252}" type="pres">
      <dgm:prSet presAssocID="{70DC6654-59B4-4346-8C90-273C090022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F7D2A5-C483-40D4-862E-70824D6A2828}" type="pres">
      <dgm:prSet presAssocID="{70DC6654-59B4-4346-8C90-273C09002238}" presName="negativeSpace" presStyleCnt="0"/>
      <dgm:spPr/>
    </dgm:pt>
    <dgm:pt modelId="{2A6F2553-365F-47E2-9E03-E4737EC809FD}" type="pres">
      <dgm:prSet presAssocID="{70DC6654-59B4-4346-8C90-273C0900223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60E8EB-DF47-4740-A6C1-F2D0FEADE578}" srcId="{98C6703C-905E-43CB-AF09-3C1CC93B2114}" destId="{70DC6654-59B4-4346-8C90-273C09002238}" srcOrd="3" destOrd="0" parTransId="{9BB57F5C-F873-43FE-829C-B8832FB1F275}" sibTransId="{2FA5937E-E6FE-43DF-AA6B-A750F43DF79D}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4735E023-B9DC-4973-A421-E2C066C4C6C7}" type="presOf" srcId="{E75712FA-6174-45EA-9A1E-0F4EC57CBEA4}" destId="{15354454-94F3-4CF2-BBAC-CD4C361E9F03}" srcOrd="1" destOrd="0" presId="urn:microsoft.com/office/officeart/2005/8/layout/list1"/>
    <dgm:cxn modelId="{16219CEB-5C22-4540-BA71-B55CC92E9BF8}" type="presOf" srcId="{46ADEF15-7996-46BC-8E53-CAE24B1A6330}" destId="{6B636C5B-38BD-4754-B577-8DC449359052}" srcOrd="0" destOrd="0" presId="urn:microsoft.com/office/officeart/2005/8/layout/list1"/>
    <dgm:cxn modelId="{B6BE2F19-F009-450B-9AA2-E8C617F0A104}" srcId="{70DC6654-59B4-4346-8C90-273C09002238}" destId="{958BB6A0-C3E7-4063-AC65-CBFB568CF3F0}" srcOrd="0" destOrd="0" parTransId="{B45B970B-843C-44D1-A76E-D8C1C2598B38}" sibTransId="{DD252D15-98AA-4A16-AF99-CB9A9D9926F3}"/>
    <dgm:cxn modelId="{4F612BD3-D54C-40ED-AF09-0494F76BE402}" type="presOf" srcId="{958BB6A0-C3E7-4063-AC65-CBFB568CF3F0}" destId="{2A6F2553-365F-47E2-9E03-E4737EC809FD}" srcOrd="0" destOrd="0" presId="urn:microsoft.com/office/officeart/2005/8/layout/list1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88076D86-F30A-4B4E-ABB6-E794A877CAF1}" type="presOf" srcId="{E5A5C791-FF19-449D-AE19-3527AA96FDB9}" destId="{FF7CA7EA-E6B7-46A1-BDC6-EDCDFFD37CE4}" srcOrd="1" destOrd="0" presId="urn:microsoft.com/office/officeart/2005/8/layout/list1"/>
    <dgm:cxn modelId="{90C26BDF-39A4-43EF-878D-A877E2738659}" type="presOf" srcId="{98C6703C-905E-43CB-AF09-3C1CC93B2114}" destId="{EB0BB9B0-B74C-4CA0-913B-9A0EC22385B9}" srcOrd="0" destOrd="0" presId="urn:microsoft.com/office/officeart/2005/8/layout/list1"/>
    <dgm:cxn modelId="{2B066D81-E97D-4280-A3A3-CADFFB8911CA}" type="presOf" srcId="{E75712FA-6174-45EA-9A1E-0F4EC57CBEA4}" destId="{F563FB6C-4EB7-49C4-9ABA-EC3838CEA163}" srcOrd="0" destOrd="0" presId="urn:microsoft.com/office/officeart/2005/8/layout/list1"/>
    <dgm:cxn modelId="{B95B13E5-340D-4A82-BEBD-1A6FCC370F5D}" type="presOf" srcId="{84CCCE2B-F100-474D-A7B7-983144B10D2E}" destId="{04715E09-EF80-4674-A97C-D26413E48003}" srcOrd="0" destOrd="0" presId="urn:microsoft.com/office/officeart/2005/8/layout/list1"/>
    <dgm:cxn modelId="{187E1841-A8F4-4FD1-8FC1-C8EA94377D0E}" type="presOf" srcId="{70DC6654-59B4-4346-8C90-273C09002238}" destId="{11BC3FBC-3287-4EBE-A247-4A0B550FF252}" srcOrd="1" destOrd="0" presId="urn:microsoft.com/office/officeart/2005/8/layout/list1"/>
    <dgm:cxn modelId="{419A54E6-08A5-4D3E-95B3-5F9CD9C815AE}" type="presOf" srcId="{67CAF2C3-79DF-4238-959E-471585832D28}" destId="{D3D4F3AD-839A-4A50-8FD4-49551A40FE2A}" srcOrd="0" destOrd="0" presId="urn:microsoft.com/office/officeart/2005/8/layout/list1"/>
    <dgm:cxn modelId="{461A469A-52F7-4AF2-A9F7-72BA6612154E}" type="presOf" srcId="{70DC6654-59B4-4346-8C90-273C09002238}" destId="{324B5845-B24D-4718-899F-15E3255C00C8}" srcOrd="0" destOrd="0" presId="urn:microsoft.com/office/officeart/2005/8/layout/list1"/>
    <dgm:cxn modelId="{46176713-0328-47AB-97E6-AB1AE1087531}" type="presOf" srcId="{66AF1504-C85B-42F2-A47C-BB4C7CF33D7B}" destId="{B2607BDE-979C-4F77-B51B-91DAEBA755E8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69C075AB-54BA-471A-B72B-46C29B0BDB74}" type="presOf" srcId="{66AF1504-C85B-42F2-A47C-BB4C7CF33D7B}" destId="{DD4DECA4-2C58-4810-8A56-3AC1AC55C92C}" srcOrd="1" destOrd="0" presId="urn:microsoft.com/office/officeart/2005/8/layout/list1"/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56408D40-5604-4057-A96C-38259253731C}" type="presOf" srcId="{E5A5C791-FF19-449D-AE19-3527AA96FDB9}" destId="{94E5FD25-4C88-4E30-918B-EE410BC83B78}" srcOrd="0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1E6DD9AE-BE3D-42A2-A5CE-F93A343DACC2}" type="presParOf" srcId="{EB0BB9B0-B74C-4CA0-913B-9A0EC22385B9}" destId="{6EC7897C-CBB8-4D9B-9D6E-AA87AB8E3634}" srcOrd="0" destOrd="0" presId="urn:microsoft.com/office/officeart/2005/8/layout/list1"/>
    <dgm:cxn modelId="{F78B4FE3-2E46-4CF9-9ADE-6B02A578525E}" type="presParOf" srcId="{6EC7897C-CBB8-4D9B-9D6E-AA87AB8E3634}" destId="{94E5FD25-4C88-4E30-918B-EE410BC83B78}" srcOrd="0" destOrd="0" presId="urn:microsoft.com/office/officeart/2005/8/layout/list1"/>
    <dgm:cxn modelId="{5A72E1A6-B2E9-4B69-A9AB-99D3A0E04DAF}" type="presParOf" srcId="{6EC7897C-CBB8-4D9B-9D6E-AA87AB8E3634}" destId="{FF7CA7EA-E6B7-46A1-BDC6-EDCDFFD37CE4}" srcOrd="1" destOrd="0" presId="urn:microsoft.com/office/officeart/2005/8/layout/list1"/>
    <dgm:cxn modelId="{9A87C381-8D19-4EA9-B014-0ED45D8A906F}" type="presParOf" srcId="{EB0BB9B0-B74C-4CA0-913B-9A0EC22385B9}" destId="{2362CD54-A61D-4262-A939-C594F7F6DB16}" srcOrd="1" destOrd="0" presId="urn:microsoft.com/office/officeart/2005/8/layout/list1"/>
    <dgm:cxn modelId="{766C9258-9BE9-4701-9441-6F572AF1CBE7}" type="presParOf" srcId="{EB0BB9B0-B74C-4CA0-913B-9A0EC22385B9}" destId="{D3D4F3AD-839A-4A50-8FD4-49551A40FE2A}" srcOrd="2" destOrd="0" presId="urn:microsoft.com/office/officeart/2005/8/layout/list1"/>
    <dgm:cxn modelId="{23FC4630-D4AD-40E8-8C34-685BCADB107F}" type="presParOf" srcId="{EB0BB9B0-B74C-4CA0-913B-9A0EC22385B9}" destId="{9FA4FB7B-00E4-4C4A-BD14-06B3333B804D}" srcOrd="3" destOrd="0" presId="urn:microsoft.com/office/officeart/2005/8/layout/list1"/>
    <dgm:cxn modelId="{646E3C38-5926-477B-9097-087E8E5B5713}" type="presParOf" srcId="{EB0BB9B0-B74C-4CA0-913B-9A0EC22385B9}" destId="{55F53EAB-2354-408E-852E-6150FD2EE6F2}" srcOrd="4" destOrd="0" presId="urn:microsoft.com/office/officeart/2005/8/layout/list1"/>
    <dgm:cxn modelId="{E091239C-3516-4CC8-B968-5EC633F0D75E}" type="presParOf" srcId="{55F53EAB-2354-408E-852E-6150FD2EE6F2}" destId="{F563FB6C-4EB7-49C4-9ABA-EC3838CEA163}" srcOrd="0" destOrd="0" presId="urn:microsoft.com/office/officeart/2005/8/layout/list1"/>
    <dgm:cxn modelId="{E55C277C-2E98-4351-A8D3-7DC4064890C4}" type="presParOf" srcId="{55F53EAB-2354-408E-852E-6150FD2EE6F2}" destId="{15354454-94F3-4CF2-BBAC-CD4C361E9F03}" srcOrd="1" destOrd="0" presId="urn:microsoft.com/office/officeart/2005/8/layout/list1"/>
    <dgm:cxn modelId="{C0DC86E4-CE33-4375-ADC6-3DA2C09B86A6}" type="presParOf" srcId="{EB0BB9B0-B74C-4CA0-913B-9A0EC22385B9}" destId="{7552F035-0019-4599-9ECD-BE5310BFB9C2}" srcOrd="5" destOrd="0" presId="urn:microsoft.com/office/officeart/2005/8/layout/list1"/>
    <dgm:cxn modelId="{E0AE41D1-21E7-416F-9C05-CF5DCB21BBEF}" type="presParOf" srcId="{EB0BB9B0-B74C-4CA0-913B-9A0EC22385B9}" destId="{04715E09-EF80-4674-A97C-D26413E48003}" srcOrd="6" destOrd="0" presId="urn:microsoft.com/office/officeart/2005/8/layout/list1"/>
    <dgm:cxn modelId="{1277B334-6D14-4E06-9353-C3B2EC58B171}" type="presParOf" srcId="{EB0BB9B0-B74C-4CA0-913B-9A0EC22385B9}" destId="{4B61A333-06F9-483D-A531-64D78398BA98}" srcOrd="7" destOrd="0" presId="urn:microsoft.com/office/officeart/2005/8/layout/list1"/>
    <dgm:cxn modelId="{B679CCC0-2B58-467F-A2AC-DF7F131614AF}" type="presParOf" srcId="{EB0BB9B0-B74C-4CA0-913B-9A0EC22385B9}" destId="{EC2CE0C0-313A-40A7-9172-FF2947DFA908}" srcOrd="8" destOrd="0" presId="urn:microsoft.com/office/officeart/2005/8/layout/list1"/>
    <dgm:cxn modelId="{CA590C6E-F1FD-4845-86AA-065E16ED3874}" type="presParOf" srcId="{EC2CE0C0-313A-40A7-9172-FF2947DFA908}" destId="{B2607BDE-979C-4F77-B51B-91DAEBA755E8}" srcOrd="0" destOrd="0" presId="urn:microsoft.com/office/officeart/2005/8/layout/list1"/>
    <dgm:cxn modelId="{CD9D7C4F-8EA0-4325-A0C2-3A8842361735}" type="presParOf" srcId="{EC2CE0C0-313A-40A7-9172-FF2947DFA908}" destId="{DD4DECA4-2C58-4810-8A56-3AC1AC55C92C}" srcOrd="1" destOrd="0" presId="urn:microsoft.com/office/officeart/2005/8/layout/list1"/>
    <dgm:cxn modelId="{67D41CC5-1FC3-4D3F-8995-01B03C82D6A9}" type="presParOf" srcId="{EB0BB9B0-B74C-4CA0-913B-9A0EC22385B9}" destId="{44275343-F517-4027-BBD3-3DFCD1DF33C7}" srcOrd="9" destOrd="0" presId="urn:microsoft.com/office/officeart/2005/8/layout/list1"/>
    <dgm:cxn modelId="{AE22A142-3F51-4032-B77E-60263AFAFA43}" type="presParOf" srcId="{EB0BB9B0-B74C-4CA0-913B-9A0EC22385B9}" destId="{6B636C5B-38BD-4754-B577-8DC449359052}" srcOrd="10" destOrd="0" presId="urn:microsoft.com/office/officeart/2005/8/layout/list1"/>
    <dgm:cxn modelId="{26E271D8-FB9C-4726-AEBB-412165820054}" type="presParOf" srcId="{EB0BB9B0-B74C-4CA0-913B-9A0EC22385B9}" destId="{02DA02DA-7CB3-4656-8C5B-62424F697C74}" srcOrd="11" destOrd="0" presId="urn:microsoft.com/office/officeart/2005/8/layout/list1"/>
    <dgm:cxn modelId="{6B0C39D5-3382-4D4C-9B96-DBE4ECFFF362}" type="presParOf" srcId="{EB0BB9B0-B74C-4CA0-913B-9A0EC22385B9}" destId="{776D10F5-6D29-483E-ACCA-A2915356A0C9}" srcOrd="12" destOrd="0" presId="urn:microsoft.com/office/officeart/2005/8/layout/list1"/>
    <dgm:cxn modelId="{8D0FA69A-0BB5-4B05-973B-2A2B65B29A5A}" type="presParOf" srcId="{776D10F5-6D29-483E-ACCA-A2915356A0C9}" destId="{324B5845-B24D-4718-899F-15E3255C00C8}" srcOrd="0" destOrd="0" presId="urn:microsoft.com/office/officeart/2005/8/layout/list1"/>
    <dgm:cxn modelId="{1E650297-5D4B-4AD5-807A-744B1DF618C3}" type="presParOf" srcId="{776D10F5-6D29-483E-ACCA-A2915356A0C9}" destId="{11BC3FBC-3287-4EBE-A247-4A0B550FF252}" srcOrd="1" destOrd="0" presId="urn:microsoft.com/office/officeart/2005/8/layout/list1"/>
    <dgm:cxn modelId="{575DF469-0BAE-4890-BD4D-5A50507DF9D2}" type="presParOf" srcId="{EB0BB9B0-B74C-4CA0-913B-9A0EC22385B9}" destId="{96F7D2A5-C483-40D4-862E-70824D6A2828}" srcOrd="13" destOrd="0" presId="urn:microsoft.com/office/officeart/2005/8/layout/list1"/>
    <dgm:cxn modelId="{D349A9B5-FED7-4CA0-8C7A-0CA8940687B4}" type="presParOf" srcId="{EB0BB9B0-B74C-4CA0-913B-9A0EC22385B9}" destId="{2A6F2553-365F-47E2-9E03-E4737EC809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45,0%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2014 a 2016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26,0%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2011 a 2013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70DC6654-59B4-4346-8C90-273C09002238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20,2%</a:t>
          </a:r>
          <a:endParaRPr lang="pt-BR" sz="1600" dirty="0">
            <a:latin typeface="+mn-lt"/>
          </a:endParaRPr>
        </a:p>
      </dgm:t>
    </dgm:pt>
    <dgm:pt modelId="{9BB57F5C-F873-43FE-829C-B8832FB1F275}" type="par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2FA5937E-E6FE-43DF-AA6B-A750F43DF79D}" type="sib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58BB6A0-C3E7-4063-AC65-CBFB568CF3F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2006 a 2010</a:t>
          </a:r>
          <a:endParaRPr lang="pt-BR" sz="1600" dirty="0">
            <a:latin typeface="+mn-lt"/>
          </a:endParaRPr>
        </a:p>
      </dgm:t>
    </dgm:pt>
    <dgm:pt modelId="{B45B970B-843C-44D1-A76E-D8C1C2598B38}" type="par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DD252D15-98AA-4A16-AF99-CB9A9D9926F3}" type="sib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8BA304C-3556-4387-80E9-B86A2F6087EF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smtClean="0">
              <a:latin typeface="+mn-lt"/>
            </a:rPr>
            <a:t>2,3%</a:t>
          </a:r>
          <a:endParaRPr lang="pt-BR" sz="1600" dirty="0">
            <a:latin typeface="+mn-lt"/>
          </a:endParaRPr>
        </a:p>
      </dgm:t>
    </dgm:pt>
    <dgm:pt modelId="{9439583B-EEC5-44B8-A08F-9F03E5A434B8}" type="parTrans" cxnId="{CB74A020-7D0E-4992-A598-2CFE06EA0F49}">
      <dgm:prSet/>
      <dgm:spPr/>
      <dgm:t>
        <a:bodyPr/>
        <a:lstStyle/>
        <a:p>
          <a:endParaRPr lang="pt-BR"/>
        </a:p>
      </dgm:t>
    </dgm:pt>
    <dgm:pt modelId="{359CF5F7-3356-491A-AFB0-B1C3053F0438}" type="sibTrans" cxnId="{CB74A020-7D0E-4992-A598-2CFE06EA0F49}">
      <dgm:prSet/>
      <dgm:spPr/>
      <dgm:t>
        <a:bodyPr/>
        <a:lstStyle/>
        <a:p>
          <a:endParaRPr lang="pt-BR"/>
        </a:p>
      </dgm:t>
    </dgm:pt>
    <dgm:pt modelId="{E7F760C3-2763-42CC-9756-07DEA26535D4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6,4%</a:t>
          </a:r>
          <a:endParaRPr lang="pt-BR" sz="1600" dirty="0">
            <a:latin typeface="+mn-lt"/>
          </a:endParaRPr>
        </a:p>
      </dgm:t>
    </dgm:pt>
    <dgm:pt modelId="{1C4037CA-47E8-416E-83C2-DE8E821142A8}" type="sibTrans" cxnId="{A2167A7C-AD31-474D-8238-E39781B3877B}">
      <dgm:prSet/>
      <dgm:spPr/>
      <dgm:t>
        <a:bodyPr/>
        <a:lstStyle/>
        <a:p>
          <a:endParaRPr lang="pt-BR"/>
        </a:p>
      </dgm:t>
    </dgm:pt>
    <dgm:pt modelId="{9F0CF2FB-AD21-471A-BA87-03FCE05497A0}" type="parTrans" cxnId="{A2167A7C-AD31-474D-8238-E39781B3877B}">
      <dgm:prSet/>
      <dgm:spPr/>
      <dgm:t>
        <a:bodyPr/>
        <a:lstStyle/>
        <a:p>
          <a:endParaRPr lang="pt-BR"/>
        </a:p>
      </dgm:t>
    </dgm:pt>
    <dgm:pt modelId="{4FEE3E8D-B20E-41FB-AA2D-FB8F84A2DC5F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2001 a 2005</a:t>
          </a:r>
          <a:endParaRPr lang="pt-BR" sz="1600" dirty="0">
            <a:latin typeface="+mn-lt"/>
          </a:endParaRPr>
        </a:p>
      </dgm:t>
    </dgm:pt>
    <dgm:pt modelId="{35E409C8-E670-4323-8CF7-3A0EE9B16FFD}" type="sibTrans" cxnId="{55C62B4E-15ED-4CAE-A518-D69E45DDA9F5}">
      <dgm:prSet/>
      <dgm:spPr/>
      <dgm:t>
        <a:bodyPr/>
        <a:lstStyle/>
        <a:p>
          <a:endParaRPr lang="pt-BR"/>
        </a:p>
      </dgm:t>
    </dgm:pt>
    <dgm:pt modelId="{E7BBA474-E9CC-4A3B-8595-BDF716300080}" type="parTrans" cxnId="{55C62B4E-15ED-4CAE-A518-D69E45DDA9F5}">
      <dgm:prSet/>
      <dgm:spPr/>
      <dgm:t>
        <a:bodyPr/>
        <a:lstStyle/>
        <a:p>
          <a:endParaRPr lang="pt-BR"/>
        </a:p>
      </dgm:t>
    </dgm:pt>
    <dgm:pt modelId="{04DE5916-AE62-4F6E-9F4B-142CCCC95197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D1CB251D-AEE9-4FDA-B01B-65BF3C91D07F}" type="parTrans" cxnId="{F61DCBBF-BA25-4D38-869B-4B9DEA242C47}">
      <dgm:prSet/>
      <dgm:spPr/>
      <dgm:t>
        <a:bodyPr/>
        <a:lstStyle/>
        <a:p>
          <a:endParaRPr lang="pt-BR"/>
        </a:p>
      </dgm:t>
    </dgm:pt>
    <dgm:pt modelId="{392611DA-2E46-49AF-9803-9BB5B88C14A6}" type="sibTrans" cxnId="{F61DCBBF-BA25-4D38-869B-4B9DEA242C47}">
      <dgm:prSet/>
      <dgm:spPr/>
      <dgm:t>
        <a:bodyPr/>
        <a:lstStyle/>
        <a:p>
          <a:endParaRPr lang="pt-BR"/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A02DA-7CB3-4656-8C5B-62424F697C74}" type="pres">
      <dgm:prSet presAssocID="{376F65A8-D0B4-42FC-9F20-3C065C0D930F}" presName="spaceBetweenRectangles" presStyleCnt="0"/>
      <dgm:spPr/>
    </dgm:pt>
    <dgm:pt modelId="{776D10F5-6D29-483E-ACCA-A2915356A0C9}" type="pres">
      <dgm:prSet presAssocID="{70DC6654-59B4-4346-8C90-273C09002238}" presName="parentLin" presStyleCnt="0"/>
      <dgm:spPr/>
    </dgm:pt>
    <dgm:pt modelId="{324B5845-B24D-4718-899F-15E3255C00C8}" type="pres">
      <dgm:prSet presAssocID="{70DC6654-59B4-4346-8C90-273C09002238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11BC3FBC-3287-4EBE-A247-4A0B550FF252}" type="pres">
      <dgm:prSet presAssocID="{70DC6654-59B4-4346-8C90-273C0900223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F7D2A5-C483-40D4-862E-70824D6A2828}" type="pres">
      <dgm:prSet presAssocID="{70DC6654-59B4-4346-8C90-273C09002238}" presName="negativeSpace" presStyleCnt="0"/>
      <dgm:spPr/>
    </dgm:pt>
    <dgm:pt modelId="{2A6F2553-365F-47E2-9E03-E4737EC809FD}" type="pres">
      <dgm:prSet presAssocID="{70DC6654-59B4-4346-8C90-273C0900223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62C1E5-735D-4876-99F2-7E67DD047B71}" type="pres">
      <dgm:prSet presAssocID="{2FA5937E-E6FE-43DF-AA6B-A750F43DF79D}" presName="spaceBetweenRectangles" presStyleCnt="0"/>
      <dgm:spPr/>
    </dgm:pt>
    <dgm:pt modelId="{C7E8700D-EFE0-42EF-B6DB-ADF98FB957A9}" type="pres">
      <dgm:prSet presAssocID="{E7F760C3-2763-42CC-9756-07DEA26535D4}" presName="parentLin" presStyleCnt="0"/>
      <dgm:spPr/>
    </dgm:pt>
    <dgm:pt modelId="{0B46B044-7561-47E1-B0DE-0BCA8BDDD4B5}" type="pres">
      <dgm:prSet presAssocID="{E7F760C3-2763-42CC-9756-07DEA26535D4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96844E18-084A-4671-BC87-F783A9A2EDD6}" type="pres">
      <dgm:prSet presAssocID="{E7F760C3-2763-42CC-9756-07DEA26535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752E83-ECF9-4946-B300-3D5C7EA91F71}" type="pres">
      <dgm:prSet presAssocID="{E7F760C3-2763-42CC-9756-07DEA26535D4}" presName="negativeSpace" presStyleCnt="0"/>
      <dgm:spPr/>
    </dgm:pt>
    <dgm:pt modelId="{1C6D6A86-ADC7-4D37-A249-7F34DBD09DF2}" type="pres">
      <dgm:prSet presAssocID="{E7F760C3-2763-42CC-9756-07DEA26535D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5B8B22-7BC6-4A22-9797-CA69C5573AA8}" type="pres">
      <dgm:prSet presAssocID="{1C4037CA-47E8-416E-83C2-DE8E821142A8}" presName="spaceBetweenRectangles" presStyleCnt="0"/>
      <dgm:spPr/>
    </dgm:pt>
    <dgm:pt modelId="{7076ECA0-494C-4CE0-94B9-5BF496D16C45}" type="pres">
      <dgm:prSet presAssocID="{68BA304C-3556-4387-80E9-B86A2F6087EF}" presName="parentLin" presStyleCnt="0"/>
      <dgm:spPr/>
    </dgm:pt>
    <dgm:pt modelId="{E682B3CF-BD5D-4EFC-ACAB-0037E6C0A095}" type="pres">
      <dgm:prSet presAssocID="{68BA304C-3556-4387-80E9-B86A2F6087EF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134DD4E0-B1C3-4180-9339-F4531C1C3C8A}" type="pres">
      <dgm:prSet presAssocID="{68BA304C-3556-4387-80E9-B86A2F6087E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DA43D1-FE28-4236-BC9C-A1BF0A42E237}" type="pres">
      <dgm:prSet presAssocID="{68BA304C-3556-4387-80E9-B86A2F6087EF}" presName="negativeSpace" presStyleCnt="0"/>
      <dgm:spPr/>
    </dgm:pt>
    <dgm:pt modelId="{547A61DA-4607-4D97-BD03-739557AA4D7E}" type="pres">
      <dgm:prSet presAssocID="{68BA304C-3556-4387-80E9-B86A2F6087EF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3EE56D-94A0-413F-9CD7-AD006B2BB82F}" type="presOf" srcId="{70DC6654-59B4-4346-8C90-273C09002238}" destId="{11BC3FBC-3287-4EBE-A247-4A0B550FF252}" srcOrd="1" destOrd="0" presId="urn:microsoft.com/office/officeart/2005/8/layout/list1"/>
    <dgm:cxn modelId="{CB74A020-7D0E-4992-A598-2CFE06EA0F49}" srcId="{98C6703C-905E-43CB-AF09-3C1CC93B2114}" destId="{68BA304C-3556-4387-80E9-B86A2F6087EF}" srcOrd="4" destOrd="0" parTransId="{9439583B-EEC5-44B8-A08F-9F03E5A434B8}" sibTransId="{359CF5F7-3356-491A-AFB0-B1C3053F0438}"/>
    <dgm:cxn modelId="{50F3EB99-BFA3-4D78-92F2-76285454B5BE}" type="presOf" srcId="{46ADEF15-7996-46BC-8E53-CAE24B1A6330}" destId="{6B636C5B-38BD-4754-B577-8DC449359052}" srcOrd="0" destOrd="0" presId="urn:microsoft.com/office/officeart/2005/8/layout/list1"/>
    <dgm:cxn modelId="{5B830938-2BE6-48FE-A017-B672DBB5BA3E}" type="presOf" srcId="{84CCCE2B-F100-474D-A7B7-983144B10D2E}" destId="{04715E09-EF80-4674-A97C-D26413E48003}" srcOrd="0" destOrd="0" presId="urn:microsoft.com/office/officeart/2005/8/layout/list1"/>
    <dgm:cxn modelId="{C3C74CAE-D099-4C75-8495-86AEEEC2810F}" type="presOf" srcId="{958BB6A0-C3E7-4063-AC65-CBFB568CF3F0}" destId="{2A6F2553-365F-47E2-9E03-E4737EC809FD}" srcOrd="0" destOrd="0" presId="urn:microsoft.com/office/officeart/2005/8/layout/list1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FF05BB6D-B835-4D61-9C8D-5AB261C89A72}" srcId="{98C6703C-905E-43CB-AF09-3C1CC93B2114}" destId="{E75712FA-6174-45EA-9A1E-0F4EC57CBEA4}" srcOrd="0" destOrd="0" parTransId="{E9FD0BE5-A0A1-4726-9C2C-C664D383660F}" sibTransId="{BD489296-D561-4F6A-AEA0-E99590878F6D}"/>
    <dgm:cxn modelId="{7F4CDFA5-4C71-4593-B1CF-A4526E81D5F4}" type="presOf" srcId="{04DE5916-AE62-4F6E-9F4B-142CCCC95197}" destId="{547A61DA-4607-4D97-BD03-739557AA4D7E}" srcOrd="0" destOrd="0" presId="urn:microsoft.com/office/officeart/2005/8/layout/list1"/>
    <dgm:cxn modelId="{531ACF96-888C-4D38-894F-8FC7E8FBE92D}" type="presOf" srcId="{98C6703C-905E-43CB-AF09-3C1CC93B2114}" destId="{EB0BB9B0-B74C-4CA0-913B-9A0EC22385B9}" srcOrd="0" destOrd="0" presId="urn:microsoft.com/office/officeart/2005/8/layout/list1"/>
    <dgm:cxn modelId="{64229C3A-410F-4581-B14C-3BEDEA0D602C}" type="presOf" srcId="{66AF1504-C85B-42F2-A47C-BB4C7CF33D7B}" destId="{B2607BDE-979C-4F77-B51B-91DAEBA755E8}" srcOrd="0" destOrd="0" presId="urn:microsoft.com/office/officeart/2005/8/layout/list1"/>
    <dgm:cxn modelId="{487BD13B-D338-4A66-847A-CC7058D929B6}" type="presOf" srcId="{4FEE3E8D-B20E-41FB-AA2D-FB8F84A2DC5F}" destId="{1C6D6A86-ADC7-4D37-A249-7F34DBD09DF2}" srcOrd="0" destOrd="0" presId="urn:microsoft.com/office/officeart/2005/8/layout/list1"/>
    <dgm:cxn modelId="{F684FCA2-6FB4-4EB6-B664-C04DE085751E}" type="presOf" srcId="{70DC6654-59B4-4346-8C90-273C09002238}" destId="{324B5845-B24D-4718-899F-15E3255C00C8}" srcOrd="0" destOrd="0" presId="urn:microsoft.com/office/officeart/2005/8/layout/list1"/>
    <dgm:cxn modelId="{0B56B864-3338-42F4-B5F6-D70587676B7C}" type="presOf" srcId="{66AF1504-C85B-42F2-A47C-BB4C7CF33D7B}" destId="{DD4DECA4-2C58-4810-8A56-3AC1AC55C92C}" srcOrd="1" destOrd="0" presId="urn:microsoft.com/office/officeart/2005/8/layout/list1"/>
    <dgm:cxn modelId="{4960E8EB-DF47-4740-A6C1-F2D0FEADE578}" srcId="{98C6703C-905E-43CB-AF09-3C1CC93B2114}" destId="{70DC6654-59B4-4346-8C90-273C09002238}" srcOrd="2" destOrd="0" parTransId="{9BB57F5C-F873-43FE-829C-B8832FB1F275}" sibTransId="{2FA5937E-E6FE-43DF-AA6B-A750F43DF79D}"/>
    <dgm:cxn modelId="{B6BE2F19-F009-450B-9AA2-E8C617F0A104}" srcId="{70DC6654-59B4-4346-8C90-273C09002238}" destId="{958BB6A0-C3E7-4063-AC65-CBFB568CF3F0}" srcOrd="0" destOrd="0" parTransId="{B45B970B-843C-44D1-A76E-D8C1C2598B38}" sibTransId="{DD252D15-98AA-4A16-AF99-CB9A9D9926F3}"/>
    <dgm:cxn modelId="{CC8FFAB2-E72D-4C8F-8A3E-F665F40BD15A}" srcId="{98C6703C-905E-43CB-AF09-3C1CC93B2114}" destId="{66AF1504-C85B-42F2-A47C-BB4C7CF33D7B}" srcOrd="1" destOrd="0" parTransId="{26A47C96-C280-4E80-9F03-3C7C8BA98AEB}" sibTransId="{376F65A8-D0B4-42FC-9F20-3C065C0D930F}"/>
    <dgm:cxn modelId="{5CE6C907-8791-4AF5-844E-75CA8CE48199}" type="presOf" srcId="{E75712FA-6174-45EA-9A1E-0F4EC57CBEA4}" destId="{15354454-94F3-4CF2-BBAC-CD4C361E9F03}" srcOrd="1" destOrd="0" presId="urn:microsoft.com/office/officeart/2005/8/layout/list1"/>
    <dgm:cxn modelId="{75DE14BC-97A0-4B65-907B-9D5B8C1CEB26}" type="presOf" srcId="{68BA304C-3556-4387-80E9-B86A2F6087EF}" destId="{134DD4E0-B1C3-4180-9339-F4531C1C3C8A}" srcOrd="1" destOrd="0" presId="urn:microsoft.com/office/officeart/2005/8/layout/list1"/>
    <dgm:cxn modelId="{48DDC05E-0FE9-4351-A47F-F257E5B64824}" type="presOf" srcId="{E75712FA-6174-45EA-9A1E-0F4EC57CBEA4}" destId="{F563FB6C-4EB7-49C4-9ABA-EC3838CEA163}" srcOrd="0" destOrd="0" presId="urn:microsoft.com/office/officeart/2005/8/layout/list1"/>
    <dgm:cxn modelId="{4EAF90F6-CE89-462E-B368-E00B667340F9}" type="presOf" srcId="{68BA304C-3556-4387-80E9-B86A2F6087EF}" destId="{E682B3CF-BD5D-4EFC-ACAB-0037E6C0A095}" srcOrd="0" destOrd="0" presId="urn:microsoft.com/office/officeart/2005/8/layout/list1"/>
    <dgm:cxn modelId="{334054FD-E5D6-4DAE-9410-B05C29DCFF71}" type="presOf" srcId="{E7F760C3-2763-42CC-9756-07DEA26535D4}" destId="{0B46B044-7561-47E1-B0DE-0BCA8BDDD4B5}" srcOrd="0" destOrd="0" presId="urn:microsoft.com/office/officeart/2005/8/layout/list1"/>
    <dgm:cxn modelId="{F61DCBBF-BA25-4D38-869B-4B9DEA242C47}" srcId="{68BA304C-3556-4387-80E9-B86A2F6087EF}" destId="{04DE5916-AE62-4F6E-9F4B-142CCCC95197}" srcOrd="0" destOrd="0" parTransId="{D1CB251D-AEE9-4FDA-B01B-65BF3C91D07F}" sibTransId="{392611DA-2E46-49AF-9803-9BB5B88C14A6}"/>
    <dgm:cxn modelId="{C5A4E05D-59ED-43BA-AF5B-27EF815A1494}" type="presOf" srcId="{E7F760C3-2763-42CC-9756-07DEA26535D4}" destId="{96844E18-084A-4671-BC87-F783A9A2EDD6}" srcOrd="1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A2167A7C-AD31-474D-8238-E39781B3877B}" srcId="{98C6703C-905E-43CB-AF09-3C1CC93B2114}" destId="{E7F760C3-2763-42CC-9756-07DEA26535D4}" srcOrd="3" destOrd="0" parTransId="{9F0CF2FB-AD21-471A-BA87-03FCE05497A0}" sibTransId="{1C4037CA-47E8-416E-83C2-DE8E821142A8}"/>
    <dgm:cxn modelId="{55C62B4E-15ED-4CAE-A518-D69E45DDA9F5}" srcId="{E7F760C3-2763-42CC-9756-07DEA26535D4}" destId="{4FEE3E8D-B20E-41FB-AA2D-FB8F84A2DC5F}" srcOrd="0" destOrd="0" parTransId="{E7BBA474-E9CC-4A3B-8595-BDF716300080}" sibTransId="{35E409C8-E670-4323-8CF7-3A0EE9B16FFD}"/>
    <dgm:cxn modelId="{93626338-20F8-462D-8891-63302095E1F3}" type="presParOf" srcId="{EB0BB9B0-B74C-4CA0-913B-9A0EC22385B9}" destId="{55F53EAB-2354-408E-852E-6150FD2EE6F2}" srcOrd="0" destOrd="0" presId="urn:microsoft.com/office/officeart/2005/8/layout/list1"/>
    <dgm:cxn modelId="{FD460160-2DC3-40A0-9670-498624158C3E}" type="presParOf" srcId="{55F53EAB-2354-408E-852E-6150FD2EE6F2}" destId="{F563FB6C-4EB7-49C4-9ABA-EC3838CEA163}" srcOrd="0" destOrd="0" presId="urn:microsoft.com/office/officeart/2005/8/layout/list1"/>
    <dgm:cxn modelId="{251E8670-7E9B-43BF-8961-0CEF7DAE583F}" type="presParOf" srcId="{55F53EAB-2354-408E-852E-6150FD2EE6F2}" destId="{15354454-94F3-4CF2-BBAC-CD4C361E9F03}" srcOrd="1" destOrd="0" presId="urn:microsoft.com/office/officeart/2005/8/layout/list1"/>
    <dgm:cxn modelId="{F2A45DB3-2708-4E68-B19B-017E04D80FA5}" type="presParOf" srcId="{EB0BB9B0-B74C-4CA0-913B-9A0EC22385B9}" destId="{7552F035-0019-4599-9ECD-BE5310BFB9C2}" srcOrd="1" destOrd="0" presId="urn:microsoft.com/office/officeart/2005/8/layout/list1"/>
    <dgm:cxn modelId="{46875D1E-B545-4505-8CBD-3421F9F92C9C}" type="presParOf" srcId="{EB0BB9B0-B74C-4CA0-913B-9A0EC22385B9}" destId="{04715E09-EF80-4674-A97C-D26413E48003}" srcOrd="2" destOrd="0" presId="urn:microsoft.com/office/officeart/2005/8/layout/list1"/>
    <dgm:cxn modelId="{BDDBD85F-5141-4C9B-ABBC-1BEA6A5AEE8B}" type="presParOf" srcId="{EB0BB9B0-B74C-4CA0-913B-9A0EC22385B9}" destId="{4B61A333-06F9-483D-A531-64D78398BA98}" srcOrd="3" destOrd="0" presId="urn:microsoft.com/office/officeart/2005/8/layout/list1"/>
    <dgm:cxn modelId="{705BC677-C0D6-41D2-BBF7-123688B92981}" type="presParOf" srcId="{EB0BB9B0-B74C-4CA0-913B-9A0EC22385B9}" destId="{EC2CE0C0-313A-40A7-9172-FF2947DFA908}" srcOrd="4" destOrd="0" presId="urn:microsoft.com/office/officeart/2005/8/layout/list1"/>
    <dgm:cxn modelId="{100C08AC-704A-4CFF-B00C-90AA619E0BD2}" type="presParOf" srcId="{EC2CE0C0-313A-40A7-9172-FF2947DFA908}" destId="{B2607BDE-979C-4F77-B51B-91DAEBA755E8}" srcOrd="0" destOrd="0" presId="urn:microsoft.com/office/officeart/2005/8/layout/list1"/>
    <dgm:cxn modelId="{859EFA63-B57E-4ECA-B6C8-D83F4C9AE757}" type="presParOf" srcId="{EC2CE0C0-313A-40A7-9172-FF2947DFA908}" destId="{DD4DECA4-2C58-4810-8A56-3AC1AC55C92C}" srcOrd="1" destOrd="0" presId="urn:microsoft.com/office/officeart/2005/8/layout/list1"/>
    <dgm:cxn modelId="{1DBF4456-446D-49D7-B7B0-25659A506647}" type="presParOf" srcId="{EB0BB9B0-B74C-4CA0-913B-9A0EC22385B9}" destId="{44275343-F517-4027-BBD3-3DFCD1DF33C7}" srcOrd="5" destOrd="0" presId="urn:microsoft.com/office/officeart/2005/8/layout/list1"/>
    <dgm:cxn modelId="{BACF8B87-7A53-49F6-B7F5-7B2178FFB297}" type="presParOf" srcId="{EB0BB9B0-B74C-4CA0-913B-9A0EC22385B9}" destId="{6B636C5B-38BD-4754-B577-8DC449359052}" srcOrd="6" destOrd="0" presId="urn:microsoft.com/office/officeart/2005/8/layout/list1"/>
    <dgm:cxn modelId="{A393E4D9-E83F-443D-8272-678564D4D8AA}" type="presParOf" srcId="{EB0BB9B0-B74C-4CA0-913B-9A0EC22385B9}" destId="{02DA02DA-7CB3-4656-8C5B-62424F697C74}" srcOrd="7" destOrd="0" presId="urn:microsoft.com/office/officeart/2005/8/layout/list1"/>
    <dgm:cxn modelId="{CB3AB1B6-9DD8-4EE2-9589-0FB929C06298}" type="presParOf" srcId="{EB0BB9B0-B74C-4CA0-913B-9A0EC22385B9}" destId="{776D10F5-6D29-483E-ACCA-A2915356A0C9}" srcOrd="8" destOrd="0" presId="urn:microsoft.com/office/officeart/2005/8/layout/list1"/>
    <dgm:cxn modelId="{37320422-DADD-4AC7-A2D6-30B857AFCFB1}" type="presParOf" srcId="{776D10F5-6D29-483E-ACCA-A2915356A0C9}" destId="{324B5845-B24D-4718-899F-15E3255C00C8}" srcOrd="0" destOrd="0" presId="urn:microsoft.com/office/officeart/2005/8/layout/list1"/>
    <dgm:cxn modelId="{5C2F230E-E395-42C5-A0BB-EE08BB7F929F}" type="presParOf" srcId="{776D10F5-6D29-483E-ACCA-A2915356A0C9}" destId="{11BC3FBC-3287-4EBE-A247-4A0B550FF252}" srcOrd="1" destOrd="0" presId="urn:microsoft.com/office/officeart/2005/8/layout/list1"/>
    <dgm:cxn modelId="{BD01188B-4F16-45B6-93A9-03EAF2BD3AC5}" type="presParOf" srcId="{EB0BB9B0-B74C-4CA0-913B-9A0EC22385B9}" destId="{96F7D2A5-C483-40D4-862E-70824D6A2828}" srcOrd="9" destOrd="0" presId="urn:microsoft.com/office/officeart/2005/8/layout/list1"/>
    <dgm:cxn modelId="{1B4E077D-998A-492C-85E0-D664EF1CCEBE}" type="presParOf" srcId="{EB0BB9B0-B74C-4CA0-913B-9A0EC22385B9}" destId="{2A6F2553-365F-47E2-9E03-E4737EC809FD}" srcOrd="10" destOrd="0" presId="urn:microsoft.com/office/officeart/2005/8/layout/list1"/>
    <dgm:cxn modelId="{D201D1F4-FB19-4400-B5DB-046D37757FE6}" type="presParOf" srcId="{EB0BB9B0-B74C-4CA0-913B-9A0EC22385B9}" destId="{0262C1E5-735D-4876-99F2-7E67DD047B71}" srcOrd="11" destOrd="0" presId="urn:microsoft.com/office/officeart/2005/8/layout/list1"/>
    <dgm:cxn modelId="{37F442E6-8CBC-4394-96D7-27FA9A2FF187}" type="presParOf" srcId="{EB0BB9B0-B74C-4CA0-913B-9A0EC22385B9}" destId="{C7E8700D-EFE0-42EF-B6DB-ADF98FB957A9}" srcOrd="12" destOrd="0" presId="urn:microsoft.com/office/officeart/2005/8/layout/list1"/>
    <dgm:cxn modelId="{990E6F88-93C3-4F59-A2FF-479AE481C4D5}" type="presParOf" srcId="{C7E8700D-EFE0-42EF-B6DB-ADF98FB957A9}" destId="{0B46B044-7561-47E1-B0DE-0BCA8BDDD4B5}" srcOrd="0" destOrd="0" presId="urn:microsoft.com/office/officeart/2005/8/layout/list1"/>
    <dgm:cxn modelId="{A838AF71-E3F4-4745-83D4-D366325ADA56}" type="presParOf" srcId="{C7E8700D-EFE0-42EF-B6DB-ADF98FB957A9}" destId="{96844E18-084A-4671-BC87-F783A9A2EDD6}" srcOrd="1" destOrd="0" presId="urn:microsoft.com/office/officeart/2005/8/layout/list1"/>
    <dgm:cxn modelId="{7B2A0338-5A88-474D-B6E8-DC9DA0AF2BB0}" type="presParOf" srcId="{EB0BB9B0-B74C-4CA0-913B-9A0EC22385B9}" destId="{08752E83-ECF9-4946-B300-3D5C7EA91F71}" srcOrd="13" destOrd="0" presId="urn:microsoft.com/office/officeart/2005/8/layout/list1"/>
    <dgm:cxn modelId="{9793A689-B160-444E-950C-BDF29EBD526A}" type="presParOf" srcId="{EB0BB9B0-B74C-4CA0-913B-9A0EC22385B9}" destId="{1C6D6A86-ADC7-4D37-A249-7F34DBD09DF2}" srcOrd="14" destOrd="0" presId="urn:microsoft.com/office/officeart/2005/8/layout/list1"/>
    <dgm:cxn modelId="{A2A642E8-7618-4D67-983B-C9131FC81FF3}" type="presParOf" srcId="{EB0BB9B0-B74C-4CA0-913B-9A0EC22385B9}" destId="{8D5B8B22-7BC6-4A22-9797-CA69C5573AA8}" srcOrd="15" destOrd="0" presId="urn:microsoft.com/office/officeart/2005/8/layout/list1"/>
    <dgm:cxn modelId="{7C4664EE-03C6-41BA-A5BD-790B7549F5FE}" type="presParOf" srcId="{EB0BB9B0-B74C-4CA0-913B-9A0EC22385B9}" destId="{7076ECA0-494C-4CE0-94B9-5BF496D16C45}" srcOrd="16" destOrd="0" presId="urn:microsoft.com/office/officeart/2005/8/layout/list1"/>
    <dgm:cxn modelId="{A2B90EA5-3CDC-4070-ACC1-133A59993DF3}" type="presParOf" srcId="{7076ECA0-494C-4CE0-94B9-5BF496D16C45}" destId="{E682B3CF-BD5D-4EFC-ACAB-0037E6C0A095}" srcOrd="0" destOrd="0" presId="urn:microsoft.com/office/officeart/2005/8/layout/list1"/>
    <dgm:cxn modelId="{7D0C9007-07C4-4AC3-9CE0-F7329E6D666E}" type="presParOf" srcId="{7076ECA0-494C-4CE0-94B9-5BF496D16C45}" destId="{134DD4E0-B1C3-4180-9339-F4531C1C3C8A}" srcOrd="1" destOrd="0" presId="urn:microsoft.com/office/officeart/2005/8/layout/list1"/>
    <dgm:cxn modelId="{25B2A707-0778-4DDA-9EDE-F1CF180C695F}" type="presParOf" srcId="{EB0BB9B0-B74C-4CA0-913B-9A0EC22385B9}" destId="{DCDA43D1-FE28-4236-BC9C-A1BF0A42E237}" srcOrd="17" destOrd="0" presId="urn:microsoft.com/office/officeart/2005/8/layout/list1"/>
    <dgm:cxn modelId="{37FA35D8-121B-4C73-9AB8-3AE327B36A35}" type="presParOf" srcId="{EB0BB9B0-B74C-4CA0-913B-9A0EC22385B9}" destId="{547A61DA-4607-4D97-BD03-739557AA4D7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C6703C-905E-43CB-AF09-3C1CC93B211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5A5C791-FF19-449D-AE19-3527AA96FDB9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78,9%</a:t>
          </a:r>
          <a:endParaRPr lang="pt-BR" sz="1600" dirty="0">
            <a:latin typeface="+mn-lt"/>
          </a:endParaRPr>
        </a:p>
      </dgm:t>
    </dgm:pt>
    <dgm:pt modelId="{63BFFEF0-4300-4C9A-A05B-25FE17B120D5}" type="par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B90CA9C-8B26-4D98-9A82-13D30A12C761}" type="sibTrans" cxnId="{90EB50AD-0F98-45B6-B967-1137767764AB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7CAF2C3-79DF-4238-959E-471585832D28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Sim</a:t>
          </a:r>
          <a:endParaRPr lang="pt-BR" sz="1600" dirty="0">
            <a:latin typeface="+mn-lt"/>
          </a:endParaRPr>
        </a:p>
      </dgm:t>
    </dgm:pt>
    <dgm:pt modelId="{2C884789-CF5A-4D27-83FD-02F5945DC7F1}" type="par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D955B79-BEF8-4528-B7AA-FD8D6CFD4D4F}" type="sibTrans" cxnId="{E332D71D-983B-458F-BDF8-F202EFB5783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75712FA-6174-45EA-9A1E-0F4EC57CBEA4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18%</a:t>
          </a:r>
          <a:endParaRPr lang="pt-BR" sz="1600" dirty="0">
            <a:latin typeface="+mn-lt"/>
          </a:endParaRPr>
        </a:p>
      </dgm:t>
    </dgm:pt>
    <dgm:pt modelId="{E9FD0BE5-A0A1-4726-9C2C-C664D383660F}" type="par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BD489296-D561-4F6A-AEA0-E99590878F6D}" type="sibTrans" cxnId="{FF05BB6D-B835-4D61-9C8D-5AB261C89A7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84CCCE2B-F100-474D-A7B7-983144B10D2E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Não</a:t>
          </a:r>
          <a:endParaRPr lang="pt-BR" sz="1600" dirty="0">
            <a:latin typeface="+mn-lt"/>
          </a:endParaRPr>
        </a:p>
      </dgm:t>
    </dgm:pt>
    <dgm:pt modelId="{A4D71D72-F08C-478F-B741-74AC80A017C9}" type="par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3BC26BD-6A77-4AF1-B276-211B73F2D898}" type="sibTrans" cxnId="{3FFF1FE3-75BA-4E0F-A1CA-A34F232FE9DE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66AF1504-C85B-42F2-A47C-BB4C7CF33D7B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1,7%</a:t>
          </a:r>
          <a:endParaRPr lang="pt-BR" sz="1600" dirty="0">
            <a:latin typeface="+mn-lt"/>
          </a:endParaRPr>
        </a:p>
      </dgm:t>
    </dgm:pt>
    <dgm:pt modelId="{26A47C96-C280-4E80-9F03-3C7C8BA98AEB}" type="par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376F65A8-D0B4-42FC-9F20-3C065C0D930F}" type="sibTrans" cxnId="{CC8FFAB2-E72D-4C8F-8A3E-F665F40BD15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46ADEF15-7996-46BC-8E53-CAE24B1A633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Talvez</a:t>
          </a:r>
          <a:endParaRPr lang="pt-BR" sz="1600" dirty="0">
            <a:latin typeface="+mn-lt"/>
          </a:endParaRPr>
        </a:p>
      </dgm:t>
    </dgm:pt>
    <dgm:pt modelId="{31031AF6-8E5B-4F75-BE6B-572A2FB6E681}" type="par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50E487C5-2F25-4772-82C3-627031232CC4}" type="sibTrans" cxnId="{72CB3C82-A0E4-4AA2-8506-F234FE810A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70DC6654-59B4-4346-8C90-273C09002238}">
      <dgm:prSet phldrT="[Texto]" custT="1"/>
      <dgm:spPr/>
      <dgm:t>
        <a:bodyPr/>
        <a:lstStyle/>
        <a:p>
          <a:pPr indent="0"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1,4%</a:t>
          </a:r>
          <a:endParaRPr lang="pt-BR" sz="1600" dirty="0">
            <a:latin typeface="+mn-lt"/>
          </a:endParaRPr>
        </a:p>
      </dgm:t>
    </dgm:pt>
    <dgm:pt modelId="{9BB57F5C-F873-43FE-829C-B8832FB1F275}" type="par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2FA5937E-E6FE-43DF-AA6B-A750F43DF79D}" type="sibTrans" cxnId="{4960E8EB-DF47-4740-A6C1-F2D0FEADE57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958BB6A0-C3E7-4063-AC65-CBFB568CF3F0}">
      <dgm:prSet phldrT="[Texto]" custT="1"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t-BR" sz="1600" dirty="0" smtClean="0">
              <a:latin typeface="+mn-lt"/>
            </a:rPr>
            <a:t>NS/NR</a:t>
          </a:r>
          <a:endParaRPr lang="pt-BR" sz="1600" dirty="0">
            <a:latin typeface="+mn-lt"/>
          </a:endParaRPr>
        </a:p>
      </dgm:t>
    </dgm:pt>
    <dgm:pt modelId="{B45B970B-843C-44D1-A76E-D8C1C2598B38}" type="par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DD252D15-98AA-4A16-AF99-CB9A9D9926F3}" type="sibTrans" cxnId="{B6BE2F19-F009-450B-9AA2-E8C617F0A104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pt-BR" sz="1600">
            <a:latin typeface="+mn-lt"/>
          </a:endParaRPr>
        </a:p>
      </dgm:t>
    </dgm:pt>
    <dgm:pt modelId="{EB0BB9B0-B74C-4CA0-913B-9A0EC22385B9}" type="pres">
      <dgm:prSet presAssocID="{98C6703C-905E-43CB-AF09-3C1CC93B2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7897C-CBB8-4D9B-9D6E-AA87AB8E3634}" type="pres">
      <dgm:prSet presAssocID="{E5A5C791-FF19-449D-AE19-3527AA96FDB9}" presName="parentLin" presStyleCnt="0"/>
      <dgm:spPr/>
    </dgm:pt>
    <dgm:pt modelId="{94E5FD25-4C88-4E30-918B-EE410BC83B78}" type="pres">
      <dgm:prSet presAssocID="{E5A5C791-FF19-449D-AE19-3527AA96FDB9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FF7CA7EA-E6B7-46A1-BDC6-EDCDFFD37CE4}" type="pres">
      <dgm:prSet presAssocID="{E5A5C791-FF19-449D-AE19-3527AA96F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CD54-A61D-4262-A939-C594F7F6DB16}" type="pres">
      <dgm:prSet presAssocID="{E5A5C791-FF19-449D-AE19-3527AA96FDB9}" presName="negativeSpace" presStyleCnt="0"/>
      <dgm:spPr/>
    </dgm:pt>
    <dgm:pt modelId="{D3D4F3AD-839A-4A50-8FD4-49551A40FE2A}" type="pres">
      <dgm:prSet presAssocID="{E5A5C791-FF19-449D-AE19-3527AA96FDB9}" presName="childText" presStyleLbl="conFgAcc1" presStyleIdx="0" presStyleCnt="4" custLinFactNeighborX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4FB7B-00E4-4C4A-BD14-06B3333B804D}" type="pres">
      <dgm:prSet presAssocID="{BB90CA9C-8B26-4D98-9A82-13D30A12C761}" presName="spaceBetweenRectangles" presStyleCnt="0"/>
      <dgm:spPr/>
    </dgm:pt>
    <dgm:pt modelId="{55F53EAB-2354-408E-852E-6150FD2EE6F2}" type="pres">
      <dgm:prSet presAssocID="{E75712FA-6174-45EA-9A1E-0F4EC57CBEA4}" presName="parentLin" presStyleCnt="0"/>
      <dgm:spPr/>
    </dgm:pt>
    <dgm:pt modelId="{F563FB6C-4EB7-49C4-9ABA-EC3838CEA163}" type="pres">
      <dgm:prSet presAssocID="{E75712FA-6174-45EA-9A1E-0F4EC57CBEA4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15354454-94F3-4CF2-BBAC-CD4C361E9F03}" type="pres">
      <dgm:prSet presAssocID="{E75712FA-6174-45EA-9A1E-0F4EC57CBE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2F035-0019-4599-9ECD-BE5310BFB9C2}" type="pres">
      <dgm:prSet presAssocID="{E75712FA-6174-45EA-9A1E-0F4EC57CBEA4}" presName="negativeSpace" presStyleCnt="0"/>
      <dgm:spPr/>
    </dgm:pt>
    <dgm:pt modelId="{04715E09-EF80-4674-A97C-D26413E48003}" type="pres">
      <dgm:prSet presAssocID="{E75712FA-6174-45EA-9A1E-0F4EC57CBEA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1A333-06F9-483D-A531-64D78398BA98}" type="pres">
      <dgm:prSet presAssocID="{BD489296-D561-4F6A-AEA0-E99590878F6D}" presName="spaceBetweenRectangles" presStyleCnt="0"/>
      <dgm:spPr/>
    </dgm:pt>
    <dgm:pt modelId="{EC2CE0C0-313A-40A7-9172-FF2947DFA908}" type="pres">
      <dgm:prSet presAssocID="{66AF1504-C85B-42F2-A47C-BB4C7CF33D7B}" presName="parentLin" presStyleCnt="0"/>
      <dgm:spPr/>
    </dgm:pt>
    <dgm:pt modelId="{B2607BDE-979C-4F77-B51B-91DAEBA755E8}" type="pres">
      <dgm:prSet presAssocID="{66AF1504-C85B-42F2-A47C-BB4C7CF33D7B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DD4DECA4-2C58-4810-8A56-3AC1AC55C92C}" type="pres">
      <dgm:prSet presAssocID="{66AF1504-C85B-42F2-A47C-BB4C7CF33D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75343-F517-4027-BBD3-3DFCD1DF33C7}" type="pres">
      <dgm:prSet presAssocID="{66AF1504-C85B-42F2-A47C-BB4C7CF33D7B}" presName="negativeSpace" presStyleCnt="0"/>
      <dgm:spPr/>
    </dgm:pt>
    <dgm:pt modelId="{6B636C5B-38BD-4754-B577-8DC449359052}" type="pres">
      <dgm:prSet presAssocID="{66AF1504-C85B-42F2-A47C-BB4C7CF33D7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A02DA-7CB3-4656-8C5B-62424F697C74}" type="pres">
      <dgm:prSet presAssocID="{376F65A8-D0B4-42FC-9F20-3C065C0D930F}" presName="spaceBetweenRectangles" presStyleCnt="0"/>
      <dgm:spPr/>
    </dgm:pt>
    <dgm:pt modelId="{776D10F5-6D29-483E-ACCA-A2915356A0C9}" type="pres">
      <dgm:prSet presAssocID="{70DC6654-59B4-4346-8C90-273C09002238}" presName="parentLin" presStyleCnt="0"/>
      <dgm:spPr/>
    </dgm:pt>
    <dgm:pt modelId="{324B5845-B24D-4718-899F-15E3255C00C8}" type="pres">
      <dgm:prSet presAssocID="{70DC6654-59B4-4346-8C90-273C09002238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11BC3FBC-3287-4EBE-A247-4A0B550FF252}" type="pres">
      <dgm:prSet presAssocID="{70DC6654-59B4-4346-8C90-273C090022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F7D2A5-C483-40D4-862E-70824D6A2828}" type="pres">
      <dgm:prSet presAssocID="{70DC6654-59B4-4346-8C90-273C09002238}" presName="negativeSpace" presStyleCnt="0"/>
      <dgm:spPr/>
    </dgm:pt>
    <dgm:pt modelId="{2A6F2553-365F-47E2-9E03-E4737EC809FD}" type="pres">
      <dgm:prSet presAssocID="{70DC6654-59B4-4346-8C90-273C0900223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05BB6D-B835-4D61-9C8D-5AB261C89A72}" srcId="{98C6703C-905E-43CB-AF09-3C1CC93B2114}" destId="{E75712FA-6174-45EA-9A1E-0F4EC57CBEA4}" srcOrd="1" destOrd="0" parTransId="{E9FD0BE5-A0A1-4726-9C2C-C664D383660F}" sibTransId="{BD489296-D561-4F6A-AEA0-E99590878F6D}"/>
    <dgm:cxn modelId="{2262348B-3CBC-4174-890F-E7A824593347}" type="presOf" srcId="{70DC6654-59B4-4346-8C90-273C09002238}" destId="{324B5845-B24D-4718-899F-15E3255C00C8}" srcOrd="0" destOrd="0" presId="urn:microsoft.com/office/officeart/2005/8/layout/list1"/>
    <dgm:cxn modelId="{C258E33A-279A-419E-A1C6-CC9F51FF905C}" type="presOf" srcId="{46ADEF15-7996-46BC-8E53-CAE24B1A6330}" destId="{6B636C5B-38BD-4754-B577-8DC449359052}" srcOrd="0" destOrd="0" presId="urn:microsoft.com/office/officeart/2005/8/layout/list1"/>
    <dgm:cxn modelId="{94A23C86-CC93-4A54-AF97-137FB9436E51}" type="presOf" srcId="{66AF1504-C85B-42F2-A47C-BB4C7CF33D7B}" destId="{B2607BDE-979C-4F77-B51B-91DAEBA755E8}" srcOrd="0" destOrd="0" presId="urn:microsoft.com/office/officeart/2005/8/layout/list1"/>
    <dgm:cxn modelId="{1933F9D8-A097-4076-8383-C12273CE41C9}" type="presOf" srcId="{66AF1504-C85B-42F2-A47C-BB4C7CF33D7B}" destId="{DD4DECA4-2C58-4810-8A56-3AC1AC55C92C}" srcOrd="1" destOrd="0" presId="urn:microsoft.com/office/officeart/2005/8/layout/list1"/>
    <dgm:cxn modelId="{A4007B8B-0FBE-4F94-9FDF-25E264178084}" type="presOf" srcId="{98C6703C-905E-43CB-AF09-3C1CC93B2114}" destId="{EB0BB9B0-B74C-4CA0-913B-9A0EC22385B9}" srcOrd="0" destOrd="0" presId="urn:microsoft.com/office/officeart/2005/8/layout/list1"/>
    <dgm:cxn modelId="{E332D71D-983B-458F-BDF8-F202EFB5783C}" srcId="{E5A5C791-FF19-449D-AE19-3527AA96FDB9}" destId="{67CAF2C3-79DF-4238-959E-471585832D28}" srcOrd="0" destOrd="0" parTransId="{2C884789-CF5A-4D27-83FD-02F5945DC7F1}" sibTransId="{8D955B79-BEF8-4528-B7AA-FD8D6CFD4D4F}"/>
    <dgm:cxn modelId="{3FFF1FE3-75BA-4E0F-A1CA-A34F232FE9DE}" srcId="{E75712FA-6174-45EA-9A1E-0F4EC57CBEA4}" destId="{84CCCE2B-F100-474D-A7B7-983144B10D2E}" srcOrd="0" destOrd="0" parTransId="{A4D71D72-F08C-478F-B741-74AC80A017C9}" sibTransId="{93BC26BD-6A77-4AF1-B276-211B73F2D898}"/>
    <dgm:cxn modelId="{6A81092E-D52E-44E0-903B-889F1FE99824}" type="presOf" srcId="{E75712FA-6174-45EA-9A1E-0F4EC57CBEA4}" destId="{F563FB6C-4EB7-49C4-9ABA-EC3838CEA163}" srcOrd="0" destOrd="0" presId="urn:microsoft.com/office/officeart/2005/8/layout/list1"/>
    <dgm:cxn modelId="{A12E6E1C-B438-4CD2-8B02-7DD70EE671A8}" type="presOf" srcId="{E5A5C791-FF19-449D-AE19-3527AA96FDB9}" destId="{FF7CA7EA-E6B7-46A1-BDC6-EDCDFFD37CE4}" srcOrd="1" destOrd="0" presId="urn:microsoft.com/office/officeart/2005/8/layout/list1"/>
    <dgm:cxn modelId="{72CB3C82-A0E4-4AA2-8506-F234FE810AA0}" srcId="{66AF1504-C85B-42F2-A47C-BB4C7CF33D7B}" destId="{46ADEF15-7996-46BC-8E53-CAE24B1A6330}" srcOrd="0" destOrd="0" parTransId="{31031AF6-8E5B-4F75-BE6B-572A2FB6E681}" sibTransId="{50E487C5-2F25-4772-82C3-627031232CC4}"/>
    <dgm:cxn modelId="{6F0AA8A5-DB95-4F54-A6E8-0F8E93B03BA4}" type="presOf" srcId="{67CAF2C3-79DF-4238-959E-471585832D28}" destId="{D3D4F3AD-839A-4A50-8FD4-49551A40FE2A}" srcOrd="0" destOrd="0" presId="urn:microsoft.com/office/officeart/2005/8/layout/list1"/>
    <dgm:cxn modelId="{4960E8EB-DF47-4740-A6C1-F2D0FEADE578}" srcId="{98C6703C-905E-43CB-AF09-3C1CC93B2114}" destId="{70DC6654-59B4-4346-8C90-273C09002238}" srcOrd="3" destOrd="0" parTransId="{9BB57F5C-F873-43FE-829C-B8832FB1F275}" sibTransId="{2FA5937E-E6FE-43DF-AA6B-A750F43DF79D}"/>
    <dgm:cxn modelId="{CEBE6E6B-C856-4821-9DB1-89BCC0BD8D1D}" type="presOf" srcId="{84CCCE2B-F100-474D-A7B7-983144B10D2E}" destId="{04715E09-EF80-4674-A97C-D26413E48003}" srcOrd="0" destOrd="0" presId="urn:microsoft.com/office/officeart/2005/8/layout/list1"/>
    <dgm:cxn modelId="{5F47F416-9B5F-469C-A86A-A95A46B30E02}" type="presOf" srcId="{E75712FA-6174-45EA-9A1E-0F4EC57CBEA4}" destId="{15354454-94F3-4CF2-BBAC-CD4C361E9F03}" srcOrd="1" destOrd="0" presId="urn:microsoft.com/office/officeart/2005/8/layout/list1"/>
    <dgm:cxn modelId="{B6BE2F19-F009-450B-9AA2-E8C617F0A104}" srcId="{70DC6654-59B4-4346-8C90-273C09002238}" destId="{958BB6A0-C3E7-4063-AC65-CBFB568CF3F0}" srcOrd="0" destOrd="0" parTransId="{B45B970B-843C-44D1-A76E-D8C1C2598B38}" sibTransId="{DD252D15-98AA-4A16-AF99-CB9A9D9926F3}"/>
    <dgm:cxn modelId="{CC8FFAB2-E72D-4C8F-8A3E-F665F40BD15A}" srcId="{98C6703C-905E-43CB-AF09-3C1CC93B2114}" destId="{66AF1504-C85B-42F2-A47C-BB4C7CF33D7B}" srcOrd="2" destOrd="0" parTransId="{26A47C96-C280-4E80-9F03-3C7C8BA98AEB}" sibTransId="{376F65A8-D0B4-42FC-9F20-3C065C0D930F}"/>
    <dgm:cxn modelId="{90EB50AD-0F98-45B6-B967-1137767764AB}" srcId="{98C6703C-905E-43CB-AF09-3C1CC93B2114}" destId="{E5A5C791-FF19-449D-AE19-3527AA96FDB9}" srcOrd="0" destOrd="0" parTransId="{63BFFEF0-4300-4C9A-A05B-25FE17B120D5}" sibTransId="{BB90CA9C-8B26-4D98-9A82-13D30A12C761}"/>
    <dgm:cxn modelId="{5FB022FD-EC89-4ACF-8ADA-22AE263529A6}" type="presOf" srcId="{70DC6654-59B4-4346-8C90-273C09002238}" destId="{11BC3FBC-3287-4EBE-A247-4A0B550FF252}" srcOrd="1" destOrd="0" presId="urn:microsoft.com/office/officeart/2005/8/layout/list1"/>
    <dgm:cxn modelId="{805EAAF9-1289-46ED-B611-16F97837A96E}" type="presOf" srcId="{E5A5C791-FF19-449D-AE19-3527AA96FDB9}" destId="{94E5FD25-4C88-4E30-918B-EE410BC83B78}" srcOrd="0" destOrd="0" presId="urn:microsoft.com/office/officeart/2005/8/layout/list1"/>
    <dgm:cxn modelId="{5E5F8301-34F4-4A01-8B6D-CEB010025943}" type="presOf" srcId="{958BB6A0-C3E7-4063-AC65-CBFB568CF3F0}" destId="{2A6F2553-365F-47E2-9E03-E4737EC809FD}" srcOrd="0" destOrd="0" presId="urn:microsoft.com/office/officeart/2005/8/layout/list1"/>
    <dgm:cxn modelId="{0B998B33-FD27-43C0-9AE5-FEDA38823050}" type="presParOf" srcId="{EB0BB9B0-B74C-4CA0-913B-9A0EC22385B9}" destId="{6EC7897C-CBB8-4D9B-9D6E-AA87AB8E3634}" srcOrd="0" destOrd="0" presId="urn:microsoft.com/office/officeart/2005/8/layout/list1"/>
    <dgm:cxn modelId="{AE63B3A8-3F57-4019-8379-37219E096C5D}" type="presParOf" srcId="{6EC7897C-CBB8-4D9B-9D6E-AA87AB8E3634}" destId="{94E5FD25-4C88-4E30-918B-EE410BC83B78}" srcOrd="0" destOrd="0" presId="urn:microsoft.com/office/officeart/2005/8/layout/list1"/>
    <dgm:cxn modelId="{A922F7ED-3BF9-47E0-A66B-B17E90E89709}" type="presParOf" srcId="{6EC7897C-CBB8-4D9B-9D6E-AA87AB8E3634}" destId="{FF7CA7EA-E6B7-46A1-BDC6-EDCDFFD37CE4}" srcOrd="1" destOrd="0" presId="urn:microsoft.com/office/officeart/2005/8/layout/list1"/>
    <dgm:cxn modelId="{7F2B928E-E530-4CFF-AD6B-337E0B2D3D47}" type="presParOf" srcId="{EB0BB9B0-B74C-4CA0-913B-9A0EC22385B9}" destId="{2362CD54-A61D-4262-A939-C594F7F6DB16}" srcOrd="1" destOrd="0" presId="urn:microsoft.com/office/officeart/2005/8/layout/list1"/>
    <dgm:cxn modelId="{EC84EB19-7085-4F95-9BA8-172FCF313931}" type="presParOf" srcId="{EB0BB9B0-B74C-4CA0-913B-9A0EC22385B9}" destId="{D3D4F3AD-839A-4A50-8FD4-49551A40FE2A}" srcOrd="2" destOrd="0" presId="urn:microsoft.com/office/officeart/2005/8/layout/list1"/>
    <dgm:cxn modelId="{88E06F63-B858-48DE-9F81-E5D4A240DBCC}" type="presParOf" srcId="{EB0BB9B0-B74C-4CA0-913B-9A0EC22385B9}" destId="{9FA4FB7B-00E4-4C4A-BD14-06B3333B804D}" srcOrd="3" destOrd="0" presId="urn:microsoft.com/office/officeart/2005/8/layout/list1"/>
    <dgm:cxn modelId="{3AD9637D-1C4B-4F28-AC0F-9DF8894E33F2}" type="presParOf" srcId="{EB0BB9B0-B74C-4CA0-913B-9A0EC22385B9}" destId="{55F53EAB-2354-408E-852E-6150FD2EE6F2}" srcOrd="4" destOrd="0" presId="urn:microsoft.com/office/officeart/2005/8/layout/list1"/>
    <dgm:cxn modelId="{7E1FB4CF-7A25-431F-AB65-979C302B268F}" type="presParOf" srcId="{55F53EAB-2354-408E-852E-6150FD2EE6F2}" destId="{F563FB6C-4EB7-49C4-9ABA-EC3838CEA163}" srcOrd="0" destOrd="0" presId="urn:microsoft.com/office/officeart/2005/8/layout/list1"/>
    <dgm:cxn modelId="{88E54DDE-557F-49E5-95EF-E106CD636473}" type="presParOf" srcId="{55F53EAB-2354-408E-852E-6150FD2EE6F2}" destId="{15354454-94F3-4CF2-BBAC-CD4C361E9F03}" srcOrd="1" destOrd="0" presId="urn:microsoft.com/office/officeart/2005/8/layout/list1"/>
    <dgm:cxn modelId="{C5468CA9-AFD0-4680-A7B1-B03972115C64}" type="presParOf" srcId="{EB0BB9B0-B74C-4CA0-913B-9A0EC22385B9}" destId="{7552F035-0019-4599-9ECD-BE5310BFB9C2}" srcOrd="5" destOrd="0" presId="urn:microsoft.com/office/officeart/2005/8/layout/list1"/>
    <dgm:cxn modelId="{B3B2E54B-A783-401E-9102-E03569263559}" type="presParOf" srcId="{EB0BB9B0-B74C-4CA0-913B-9A0EC22385B9}" destId="{04715E09-EF80-4674-A97C-D26413E48003}" srcOrd="6" destOrd="0" presId="urn:microsoft.com/office/officeart/2005/8/layout/list1"/>
    <dgm:cxn modelId="{90317921-43EB-4402-84CE-F0B23B5566D7}" type="presParOf" srcId="{EB0BB9B0-B74C-4CA0-913B-9A0EC22385B9}" destId="{4B61A333-06F9-483D-A531-64D78398BA98}" srcOrd="7" destOrd="0" presId="urn:microsoft.com/office/officeart/2005/8/layout/list1"/>
    <dgm:cxn modelId="{CB4D8405-D82A-4636-9685-BDB7674617EE}" type="presParOf" srcId="{EB0BB9B0-B74C-4CA0-913B-9A0EC22385B9}" destId="{EC2CE0C0-313A-40A7-9172-FF2947DFA908}" srcOrd="8" destOrd="0" presId="urn:microsoft.com/office/officeart/2005/8/layout/list1"/>
    <dgm:cxn modelId="{CB0205C4-D8C5-42FB-8BFB-5E97F7C550F3}" type="presParOf" srcId="{EC2CE0C0-313A-40A7-9172-FF2947DFA908}" destId="{B2607BDE-979C-4F77-B51B-91DAEBA755E8}" srcOrd="0" destOrd="0" presId="urn:microsoft.com/office/officeart/2005/8/layout/list1"/>
    <dgm:cxn modelId="{FF88BC2F-32F5-49EF-8976-7110ED225F33}" type="presParOf" srcId="{EC2CE0C0-313A-40A7-9172-FF2947DFA908}" destId="{DD4DECA4-2C58-4810-8A56-3AC1AC55C92C}" srcOrd="1" destOrd="0" presId="urn:microsoft.com/office/officeart/2005/8/layout/list1"/>
    <dgm:cxn modelId="{873B8C5C-F793-48C8-A7AA-F37BAC226AC9}" type="presParOf" srcId="{EB0BB9B0-B74C-4CA0-913B-9A0EC22385B9}" destId="{44275343-F517-4027-BBD3-3DFCD1DF33C7}" srcOrd="9" destOrd="0" presId="urn:microsoft.com/office/officeart/2005/8/layout/list1"/>
    <dgm:cxn modelId="{2A90F331-6FB6-44A9-8552-BB8CB4B80457}" type="presParOf" srcId="{EB0BB9B0-B74C-4CA0-913B-9A0EC22385B9}" destId="{6B636C5B-38BD-4754-B577-8DC449359052}" srcOrd="10" destOrd="0" presId="urn:microsoft.com/office/officeart/2005/8/layout/list1"/>
    <dgm:cxn modelId="{8CC30077-6215-4A3F-A0BF-D48205C68189}" type="presParOf" srcId="{EB0BB9B0-B74C-4CA0-913B-9A0EC22385B9}" destId="{02DA02DA-7CB3-4656-8C5B-62424F697C74}" srcOrd="11" destOrd="0" presId="urn:microsoft.com/office/officeart/2005/8/layout/list1"/>
    <dgm:cxn modelId="{864BD481-C3B0-4D0B-8CAA-5D44D3B41B00}" type="presParOf" srcId="{EB0BB9B0-B74C-4CA0-913B-9A0EC22385B9}" destId="{776D10F5-6D29-483E-ACCA-A2915356A0C9}" srcOrd="12" destOrd="0" presId="urn:microsoft.com/office/officeart/2005/8/layout/list1"/>
    <dgm:cxn modelId="{133B9F3D-03FE-4877-B42F-A1C9493E583E}" type="presParOf" srcId="{776D10F5-6D29-483E-ACCA-A2915356A0C9}" destId="{324B5845-B24D-4718-899F-15E3255C00C8}" srcOrd="0" destOrd="0" presId="urn:microsoft.com/office/officeart/2005/8/layout/list1"/>
    <dgm:cxn modelId="{65ADA89B-7F20-4422-B2C1-CE904CC4C376}" type="presParOf" srcId="{776D10F5-6D29-483E-ACCA-A2915356A0C9}" destId="{11BC3FBC-3287-4EBE-A247-4A0B550FF252}" srcOrd="1" destOrd="0" presId="urn:microsoft.com/office/officeart/2005/8/layout/list1"/>
    <dgm:cxn modelId="{A32BAE0E-0AC4-4F62-93AA-04A6457B15D5}" type="presParOf" srcId="{EB0BB9B0-B74C-4CA0-913B-9A0EC22385B9}" destId="{96F7D2A5-C483-40D4-862E-70824D6A2828}" srcOrd="13" destOrd="0" presId="urn:microsoft.com/office/officeart/2005/8/layout/list1"/>
    <dgm:cxn modelId="{C30B089D-A093-41C6-BE41-255FAEF75EB6}" type="presParOf" srcId="{EB0BB9B0-B74C-4CA0-913B-9A0EC22385B9}" destId="{2A6F2553-365F-47E2-9E03-E4737EC809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54373E-E4A8-491F-A34D-6BC22CE9EB8C}" type="datetimeFigureOut">
              <a:rPr lang="pt-BR"/>
              <a:pPr>
                <a:defRPr/>
              </a:pPr>
              <a:t>15/08/2017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D989692-D460-44E0-8E7E-5C9D63A6180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47145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876ECF-FD8B-476C-B66D-60E89DD9EB43}" type="slidenum">
              <a:rPr lang="pt-BR" altLang="pt-BR"/>
              <a:pPr/>
              <a:t>1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1373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876ECF-FD8B-476C-B66D-60E89DD9EB43}" type="slidenum">
              <a:rPr lang="pt-BR" altLang="pt-BR"/>
              <a:pPr/>
              <a:t>51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3718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0">
          <a:blip r:embed="rId2">
            <a:lum/>
          </a:blip>
          <a:srcRect/>
          <a:tile tx="-1270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texto"/>
          <p:cNvSpPr>
            <a:spLocks noGrp="1"/>
          </p:cNvSpPr>
          <p:nvPr>
            <p:ph type="body" idx="12" hasCustomPrompt="1"/>
          </p:nvPr>
        </p:nvSpPr>
        <p:spPr>
          <a:xfrm>
            <a:off x="1045840" y="2492896"/>
            <a:ext cx="7052320" cy="792088"/>
          </a:xfrm>
        </p:spPr>
        <p:txBody>
          <a:bodyPr anchor="b"/>
          <a:lstStyle>
            <a:lvl1pPr marL="0" indent="0" algn="ctr">
              <a:buNone/>
              <a:defRPr lang="es-ES" sz="1800" kern="1200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Clique para modificar o texto</a:t>
            </a:r>
          </a:p>
        </p:txBody>
      </p:sp>
      <p:sp>
        <p:nvSpPr>
          <p:cNvPr id="28" name="1 Título"/>
          <p:cNvSpPr>
            <a:spLocks noGrp="1"/>
          </p:cNvSpPr>
          <p:nvPr>
            <p:ph type="title" hasCustomPrompt="1"/>
          </p:nvPr>
        </p:nvSpPr>
        <p:spPr>
          <a:xfrm>
            <a:off x="1045840" y="3284984"/>
            <a:ext cx="7052320" cy="1512168"/>
          </a:xfrm>
        </p:spPr>
        <p:txBody>
          <a:bodyPr anchor="t"/>
          <a:lstStyle>
            <a:lvl1pPr algn="ctr">
              <a:defRPr lang="es-ES" sz="3200" b="0" kern="1200" cap="none" baseline="0" dirty="0" smtClean="0">
                <a:solidFill>
                  <a:srgbClr val="00660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ES" dirty="0" smtClean="0"/>
              <a:t>Clique para modificar o título</a:t>
            </a:r>
            <a:endParaRPr lang="es-ES" dirty="0"/>
          </a:p>
        </p:txBody>
      </p:sp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00" y="836712"/>
            <a:ext cx="2268000" cy="736605"/>
          </a:xfrm>
          <a:prstGeom prst="rect">
            <a:avLst/>
          </a:prstGeom>
        </p:spPr>
      </p:pic>
      <p:grpSp>
        <p:nvGrpSpPr>
          <p:cNvPr id="16" name="Grupo 15"/>
          <p:cNvGrpSpPr/>
          <p:nvPr userDrawn="1"/>
        </p:nvGrpSpPr>
        <p:grpSpPr>
          <a:xfrm>
            <a:off x="513274" y="6129342"/>
            <a:ext cx="8117453" cy="396002"/>
            <a:chOff x="35496" y="6129342"/>
            <a:chExt cx="8117453" cy="396002"/>
          </a:xfrm>
        </p:grpSpPr>
        <p:grpSp>
          <p:nvGrpSpPr>
            <p:cNvPr id="17" name="Grupo 16"/>
            <p:cNvGrpSpPr/>
            <p:nvPr userDrawn="1"/>
          </p:nvGrpSpPr>
          <p:grpSpPr>
            <a:xfrm>
              <a:off x="35496" y="6129342"/>
              <a:ext cx="8117453" cy="396002"/>
              <a:chOff x="-17165" y="5445222"/>
              <a:chExt cx="8117453" cy="396002"/>
            </a:xfrm>
          </p:grpSpPr>
          <p:pic>
            <p:nvPicPr>
              <p:cNvPr id="19" name="Imagem 18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8213" y="5445222"/>
                <a:ext cx="558461" cy="360000"/>
              </a:xfrm>
              <a:prstGeom prst="rect">
                <a:avLst/>
              </a:prstGeom>
            </p:spPr>
          </p:pic>
          <p:pic>
            <p:nvPicPr>
              <p:cNvPr id="20" name="Imagem 19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4317" y="5445224"/>
                <a:ext cx="604999" cy="396000"/>
              </a:xfrm>
              <a:prstGeom prst="rect">
                <a:avLst/>
              </a:prstGeom>
            </p:spPr>
          </p:pic>
          <p:pic>
            <p:nvPicPr>
              <p:cNvPr id="21" name="Imagem 20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2428" y="5616712"/>
                <a:ext cx="580874" cy="108000"/>
              </a:xfrm>
              <a:prstGeom prst="rect">
                <a:avLst/>
              </a:prstGeom>
            </p:spPr>
          </p:pic>
          <p:pic>
            <p:nvPicPr>
              <p:cNvPr id="22" name="Imagem 2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8533" y="5445224"/>
                <a:ext cx="588864" cy="360000"/>
              </a:xfrm>
              <a:prstGeom prst="rect">
                <a:avLst/>
              </a:prstGeom>
            </p:spPr>
          </p:pic>
          <p:pic>
            <p:nvPicPr>
              <p:cNvPr id="23" name="Imagem 22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2256" y="5463493"/>
                <a:ext cx="684000" cy="342542"/>
              </a:xfrm>
              <a:prstGeom prst="rect">
                <a:avLst/>
              </a:prstGeom>
            </p:spPr>
          </p:pic>
          <p:pic>
            <p:nvPicPr>
              <p:cNvPr id="24" name="Imagem 23"/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4288" y="5445224"/>
                <a:ext cx="936000" cy="379080"/>
              </a:xfrm>
              <a:prstGeom prst="rect">
                <a:avLst/>
              </a:prstGeom>
            </p:spPr>
          </p:pic>
          <p:pic>
            <p:nvPicPr>
              <p:cNvPr id="25" name="Imagem 24"/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165" y="5553264"/>
                <a:ext cx="1185338" cy="252000"/>
              </a:xfrm>
              <a:prstGeom prst="rect">
                <a:avLst/>
              </a:prstGeom>
            </p:spPr>
          </p:pic>
        </p:grpSp>
        <p:pic>
          <p:nvPicPr>
            <p:cNvPr id="18" name="Imagem 1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224136"/>
              <a:ext cx="551849" cy="252000"/>
            </a:xfrm>
            <a:prstGeom prst="rect">
              <a:avLst/>
            </a:prstGeom>
          </p:spPr>
        </p:pic>
      </p:grpSp>
      <p:cxnSp>
        <p:nvCxnSpPr>
          <p:cNvPr id="15" name="Conector reto 14"/>
          <p:cNvCxnSpPr/>
          <p:nvPr userDrawn="1"/>
        </p:nvCxnSpPr>
        <p:spPr>
          <a:xfrm>
            <a:off x="1043608" y="3284984"/>
            <a:ext cx="705678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4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716632"/>
          </a:xfrm>
        </p:spPr>
        <p:txBody>
          <a:bodyPr anchor="b"/>
          <a:lstStyle>
            <a:lvl1pPr algn="l">
              <a:defRPr lang="es-ES" altLang="pt-BR" sz="2000" b="0" kern="1200" cap="all" baseline="0" dirty="0" smtClean="0">
                <a:solidFill>
                  <a:srgbClr val="00660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ES" dirty="0" smtClean="0"/>
              <a:t>Clique para modificar o título do </a:t>
            </a:r>
            <a:r>
              <a:rPr lang="es-ES" dirty="0" err="1" smtClean="0"/>
              <a:t>slide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17232"/>
            <a:ext cx="5486400" cy="654968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Clique para modificar o texto do </a:t>
            </a:r>
            <a:r>
              <a:rPr lang="es-ES" dirty="0" err="1" smtClean="0"/>
              <a:t>slide</a:t>
            </a:r>
            <a:endParaRPr lang="es-ES" dirty="0" smtClean="0"/>
          </a:p>
        </p:txBody>
      </p:sp>
      <p:cxnSp>
        <p:nvCxnSpPr>
          <p:cNvPr id="21" name="Conector reto 20"/>
          <p:cNvCxnSpPr/>
          <p:nvPr userDrawn="1"/>
        </p:nvCxnSpPr>
        <p:spPr>
          <a:xfrm>
            <a:off x="1835696" y="5517232"/>
            <a:ext cx="547260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448251"/>
            <a:ext cx="621432" cy="293117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</a:defRPr>
            </a:lvl1pPr>
          </a:lstStyle>
          <a:p>
            <a:fld id="{3FD382B6-7DC0-4FA8-AAC6-485A46642E69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467545" y="6381368"/>
            <a:ext cx="7704855" cy="360000"/>
            <a:chOff x="467545" y="6381368"/>
            <a:chExt cx="7704855" cy="360000"/>
          </a:xfrm>
        </p:grpSpPr>
        <p:sp>
          <p:nvSpPr>
            <p:cNvPr id="13" name="CaixaDeTexto 12"/>
            <p:cNvSpPr txBox="1"/>
            <p:nvPr userDrawn="1"/>
          </p:nvSpPr>
          <p:spPr bwMode="auto">
            <a:xfrm>
              <a:off x="1043608" y="6453336"/>
              <a:ext cx="71287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1200" b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| www.forumensinosuperior.org.br</a:t>
              </a:r>
              <a:endParaRPr lang="pt-BR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6381368"/>
              <a:ext cx="1108414" cy="360000"/>
            </a:xfrm>
            <a:prstGeom prst="rect">
              <a:avLst/>
            </a:prstGeom>
          </p:spPr>
        </p:pic>
      </p:grpSp>
      <p:sp>
        <p:nvSpPr>
          <p:cNvPr id="1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464369"/>
            <a:ext cx="4032448" cy="257106"/>
          </a:xfrm>
          <a:prstGeom prst="rect">
            <a:avLst/>
          </a:prstGeom>
        </p:spPr>
        <p:txBody>
          <a:bodyPr/>
          <a:lstStyle>
            <a:lvl1pPr algn="r">
              <a:defRPr lang="pt-BR" sz="1200" b="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42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altLang="pt-BR" sz="2000" b="0" kern="1200" cap="all" baseline="0" dirty="0" smtClean="0">
                <a:solidFill>
                  <a:srgbClr val="00660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cxnSp>
        <p:nvCxnSpPr>
          <p:cNvPr id="20" name="Conector reto 19"/>
          <p:cNvCxnSpPr/>
          <p:nvPr userDrawn="1"/>
        </p:nvCxnSpPr>
        <p:spPr>
          <a:xfrm>
            <a:off x="467545" y="1196752"/>
            <a:ext cx="82089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448251"/>
            <a:ext cx="621432" cy="293117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</a:defRPr>
            </a:lvl1pPr>
          </a:lstStyle>
          <a:p>
            <a:fld id="{3FD382B6-7DC0-4FA8-AAC6-485A46642E69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467545" y="6381368"/>
            <a:ext cx="7704855" cy="360000"/>
            <a:chOff x="467545" y="6381368"/>
            <a:chExt cx="7704855" cy="360000"/>
          </a:xfrm>
        </p:grpSpPr>
        <p:sp>
          <p:nvSpPr>
            <p:cNvPr id="12" name="CaixaDeTexto 11"/>
            <p:cNvSpPr txBox="1"/>
            <p:nvPr userDrawn="1"/>
          </p:nvSpPr>
          <p:spPr bwMode="auto">
            <a:xfrm>
              <a:off x="1043608" y="6453336"/>
              <a:ext cx="71287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1200" b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| www.forumensinosuperior.org.br</a:t>
              </a:r>
              <a:endParaRPr lang="pt-BR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3" name="Imagem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6381368"/>
              <a:ext cx="1108414" cy="360000"/>
            </a:xfrm>
            <a:prstGeom prst="rect">
              <a:avLst/>
            </a:prstGeom>
          </p:spPr>
        </p:pic>
      </p:grpSp>
      <p:sp>
        <p:nvSpPr>
          <p:cNvPr id="1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464369"/>
            <a:ext cx="4032448" cy="257106"/>
          </a:xfrm>
          <a:prstGeom prst="rect">
            <a:avLst/>
          </a:prstGeom>
        </p:spPr>
        <p:txBody>
          <a:bodyPr/>
          <a:lstStyle>
            <a:lvl1pPr algn="r">
              <a:defRPr lang="pt-BR" sz="1200" b="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131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68344" y="274638"/>
            <a:ext cx="1018456" cy="5851525"/>
          </a:xfrm>
        </p:spPr>
        <p:txBody>
          <a:bodyPr vert="eaVert"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67128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cxnSp>
        <p:nvCxnSpPr>
          <p:cNvPr id="20" name="Conector reto 19"/>
          <p:cNvCxnSpPr/>
          <p:nvPr userDrawn="1"/>
        </p:nvCxnSpPr>
        <p:spPr>
          <a:xfrm flipV="1">
            <a:off x="7668346" y="276426"/>
            <a:ext cx="0" cy="588887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448251"/>
            <a:ext cx="621432" cy="293117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</a:defRPr>
            </a:lvl1pPr>
          </a:lstStyle>
          <a:p>
            <a:fld id="{3FD382B6-7DC0-4FA8-AAC6-485A46642E69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467545" y="6381368"/>
            <a:ext cx="7704855" cy="360000"/>
            <a:chOff x="467545" y="6381368"/>
            <a:chExt cx="7704855" cy="360000"/>
          </a:xfrm>
        </p:grpSpPr>
        <p:sp>
          <p:nvSpPr>
            <p:cNvPr id="12" name="CaixaDeTexto 11"/>
            <p:cNvSpPr txBox="1"/>
            <p:nvPr userDrawn="1"/>
          </p:nvSpPr>
          <p:spPr bwMode="auto">
            <a:xfrm>
              <a:off x="1043608" y="6453336"/>
              <a:ext cx="71287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1200" b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| www.forumensinosuperior.org.br</a:t>
              </a:r>
              <a:endParaRPr lang="pt-BR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3" name="Imagem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6381368"/>
              <a:ext cx="1108414" cy="360000"/>
            </a:xfrm>
            <a:prstGeom prst="rect">
              <a:avLst/>
            </a:prstGeom>
          </p:spPr>
        </p:pic>
      </p:grpSp>
      <p:sp>
        <p:nvSpPr>
          <p:cNvPr id="1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464369"/>
            <a:ext cx="4032448" cy="257106"/>
          </a:xfrm>
          <a:prstGeom prst="rect">
            <a:avLst/>
          </a:prstGeom>
        </p:spPr>
        <p:txBody>
          <a:bodyPr/>
          <a:lstStyle>
            <a:lvl1pPr algn="r">
              <a:defRPr lang="pt-BR" sz="1200" b="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111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3212976"/>
            <a:ext cx="9144000" cy="2376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4667" y="3284986"/>
            <a:ext cx="5994666" cy="891533"/>
          </a:xfrm>
        </p:spPr>
        <p:txBody>
          <a:bodyPr anchor="b">
            <a:noAutofit/>
          </a:bodyPr>
          <a:lstStyle>
            <a:lvl1pPr algn="ctr">
              <a:defRPr lang="pt-BR" sz="32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</a:t>
            </a:r>
            <a:r>
              <a:rPr lang="pt-BR" dirty="0" smtClean="0"/>
              <a:t>título </a:t>
            </a:r>
            <a:r>
              <a:rPr lang="pt-BR" dirty="0"/>
              <a:t>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4221088"/>
            <a:ext cx="6048672" cy="129614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57" y="836712"/>
            <a:ext cx="3198688" cy="14754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46" y="6129352"/>
            <a:ext cx="764308" cy="4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0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bg>
      <p:bgPr>
        <a:blipFill dpi="0" rotWithShape="1">
          <a:blip r:embed="rId2">
            <a:alphaModFix amt="20000"/>
            <a:lum/>
          </a:blip>
          <a:srcRect/>
          <a:tile tx="-5969000" ty="-342900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206" y="-27384"/>
            <a:ext cx="6663426" cy="1143000"/>
          </a:xfrm>
        </p:spPr>
        <p:txBody>
          <a:bodyPr anchor="b">
            <a:normAutofit/>
          </a:bodyPr>
          <a:lstStyle>
            <a:lvl1pPr algn="l">
              <a:defRPr lang="pt-BR" sz="3200" kern="1200" cap="all" baseline="0" dirty="0" smtClean="0">
                <a:solidFill>
                  <a:srgbClr val="4F9B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3206" y="1124744"/>
            <a:ext cx="6663426" cy="468052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26529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Julho/2016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4401" y="6356355"/>
            <a:ext cx="5012106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Diagnóstico Quantitativo - A visão dos jovens para com a educação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/>
          <a:p>
            <a:fld id="{81B6FD56-6FF7-41B5-9033-1F10BF6E763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81" y="296712"/>
            <a:ext cx="1102979" cy="540000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7710513" y="6381328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4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ítulo">
    <p:bg>
      <p:bgPr>
        <a:blipFill dpi="0" rotWithShape="1">
          <a:blip r:embed="rId2">
            <a:lum/>
          </a:blip>
          <a:srcRect/>
          <a:tile tx="-5969000" ty="-342900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014" y="4509120"/>
            <a:ext cx="5842992" cy="1584176"/>
          </a:xfrm>
        </p:spPr>
        <p:txBody>
          <a:bodyPr anchor="t">
            <a:normAutofit/>
          </a:bodyPr>
          <a:lstStyle>
            <a:lvl1pPr algn="l">
              <a:defRPr lang="pt-BR" sz="4000" b="1" kern="1200" cap="all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866358" y="3573016"/>
            <a:ext cx="5832648" cy="935484"/>
          </a:xfrm>
        </p:spPr>
        <p:txBody>
          <a:bodyPr anchor="b">
            <a:normAutofit/>
          </a:bodyPr>
          <a:lstStyle>
            <a:lvl1pPr marL="0" indent="0">
              <a:buNone/>
              <a:defRPr lang="pt-BR" sz="3200" b="0" kern="1200" cap="all" baseline="0" dirty="0" smtClean="0">
                <a:solidFill>
                  <a:srgbClr val="4F9B4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06" y="332657"/>
            <a:ext cx="1596043" cy="7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 userDrawn="1"/>
        </p:nvSpPr>
        <p:spPr>
          <a:xfrm>
            <a:off x="0" y="2924944"/>
            <a:ext cx="9144000" cy="2304256"/>
          </a:xfrm>
          <a:prstGeom prst="rect">
            <a:avLst/>
          </a:prstGeom>
          <a:gradFill>
            <a:gsLst>
              <a:gs pos="0">
                <a:srgbClr val="006600"/>
              </a:gs>
              <a:gs pos="50000">
                <a:srgbClr val="00A249"/>
              </a:gs>
              <a:gs pos="100000">
                <a:srgbClr val="0066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1" name="2 Marcador de texto"/>
          <p:cNvSpPr>
            <a:spLocks noGrp="1"/>
          </p:cNvSpPr>
          <p:nvPr>
            <p:ph type="body" idx="12" hasCustomPrompt="1"/>
          </p:nvPr>
        </p:nvSpPr>
        <p:spPr>
          <a:xfrm>
            <a:off x="1045840" y="3068960"/>
            <a:ext cx="7052320" cy="792088"/>
          </a:xfrm>
        </p:spPr>
        <p:txBody>
          <a:bodyPr anchor="b"/>
          <a:lstStyle>
            <a:lvl1pPr marL="0" indent="0" algn="ctr">
              <a:buNone/>
              <a:defRPr lang="es-ES" sz="1800" kern="1200" cap="all" baseline="0" dirty="0" smtClean="0">
                <a:solidFill>
                  <a:srgbClr val="2142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Clique para modificar o texto</a:t>
            </a:r>
          </a:p>
        </p:txBody>
      </p:sp>
      <p:sp>
        <p:nvSpPr>
          <p:cNvPr id="28" name="1 Título"/>
          <p:cNvSpPr>
            <a:spLocks noGrp="1"/>
          </p:cNvSpPr>
          <p:nvPr>
            <p:ph type="title" hasCustomPrompt="1"/>
          </p:nvPr>
        </p:nvSpPr>
        <p:spPr>
          <a:xfrm>
            <a:off x="1045840" y="3861048"/>
            <a:ext cx="7052320" cy="1224136"/>
          </a:xfrm>
        </p:spPr>
        <p:txBody>
          <a:bodyPr anchor="t"/>
          <a:lstStyle>
            <a:lvl1pPr algn="ctr">
              <a:defRPr lang="es-ES" sz="2800" b="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ES" dirty="0" smtClean="0"/>
              <a:t>Clique para modificar o título</a:t>
            </a:r>
            <a:endParaRPr lang="es-ES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3" y="332656"/>
            <a:ext cx="6477013" cy="1563627"/>
          </a:xfrm>
          <a:prstGeom prst="rect">
            <a:avLst/>
          </a:prstGeom>
        </p:spPr>
      </p:pic>
      <p:grpSp>
        <p:nvGrpSpPr>
          <p:cNvPr id="13" name="Grupo 12"/>
          <p:cNvGrpSpPr/>
          <p:nvPr userDrawn="1"/>
        </p:nvGrpSpPr>
        <p:grpSpPr>
          <a:xfrm>
            <a:off x="513274" y="6129342"/>
            <a:ext cx="8117453" cy="396002"/>
            <a:chOff x="35496" y="6129342"/>
            <a:chExt cx="8117453" cy="396002"/>
          </a:xfrm>
        </p:grpSpPr>
        <p:grpSp>
          <p:nvGrpSpPr>
            <p:cNvPr id="14" name="Grupo 13"/>
            <p:cNvGrpSpPr/>
            <p:nvPr userDrawn="1"/>
          </p:nvGrpSpPr>
          <p:grpSpPr>
            <a:xfrm>
              <a:off x="35496" y="6129342"/>
              <a:ext cx="8117453" cy="396002"/>
              <a:chOff x="-17165" y="5445222"/>
              <a:chExt cx="8117453" cy="396002"/>
            </a:xfrm>
          </p:grpSpPr>
          <p:pic>
            <p:nvPicPr>
              <p:cNvPr id="2" name="Imagem 1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8213" y="5445222"/>
                <a:ext cx="558461" cy="360000"/>
              </a:xfrm>
              <a:prstGeom prst="rect">
                <a:avLst/>
              </a:prstGeom>
            </p:spPr>
          </p:pic>
          <p:pic>
            <p:nvPicPr>
              <p:cNvPr id="3" name="Imagem 2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4317" y="5445224"/>
                <a:ext cx="604999" cy="396000"/>
              </a:xfrm>
              <a:prstGeom prst="rect">
                <a:avLst/>
              </a:prstGeom>
            </p:spPr>
          </p:pic>
          <p:pic>
            <p:nvPicPr>
              <p:cNvPr id="4" name="Imagem 3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2428" y="5616712"/>
                <a:ext cx="580874" cy="108000"/>
              </a:xfrm>
              <a:prstGeom prst="rect">
                <a:avLst/>
              </a:prstGeom>
            </p:spPr>
          </p:pic>
          <p:pic>
            <p:nvPicPr>
              <p:cNvPr id="5" name="Imagem 4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8533" y="5445224"/>
                <a:ext cx="588864" cy="360000"/>
              </a:xfrm>
              <a:prstGeom prst="rect">
                <a:avLst/>
              </a:prstGeom>
            </p:spPr>
          </p:pic>
          <p:pic>
            <p:nvPicPr>
              <p:cNvPr id="6" name="Imagem 5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2256" y="5463493"/>
                <a:ext cx="684000" cy="342542"/>
              </a:xfrm>
              <a:prstGeom prst="rect">
                <a:avLst/>
              </a:prstGeom>
            </p:spPr>
          </p:pic>
          <p:pic>
            <p:nvPicPr>
              <p:cNvPr id="7" name="Imagem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4288" y="5445224"/>
                <a:ext cx="936000" cy="379080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165" y="5553264"/>
                <a:ext cx="1185338" cy="252000"/>
              </a:xfrm>
              <a:prstGeom prst="rect">
                <a:avLst/>
              </a:prstGeom>
            </p:spPr>
          </p:pic>
        </p:grpSp>
        <p:pic>
          <p:nvPicPr>
            <p:cNvPr id="12" name="Imagem 11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224136"/>
              <a:ext cx="551849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88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 algn="ctr">
              <a:defRPr lang="es-ES" sz="2400" b="0" kern="1200" cap="all" baseline="0" dirty="0" smtClean="0">
                <a:solidFill>
                  <a:srgbClr val="00660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ES" dirty="0" smtClean="0"/>
              <a:t>Clique para modificar o título do </a:t>
            </a:r>
            <a:r>
              <a:rPr lang="es-ES" dirty="0" err="1" smtClean="0"/>
              <a:t>slide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 marL="0" indent="0" algn="l" rtl="0" eaLnBrk="0" fontAlgn="base" hangingPunct="0">
              <a:spcBef>
                <a:spcPts val="1200"/>
              </a:spcBef>
              <a:spcAft>
                <a:spcPts val="1200"/>
              </a:spcAft>
              <a:buNone/>
              <a:defRPr lang="es-E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s-E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es-E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ts val="0"/>
              </a:spcBef>
              <a:spcAft>
                <a:spcPts val="0"/>
              </a:spcAft>
              <a:defRPr lang="es-E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rtl="0" eaLnBrk="0" fontAlgn="base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s-E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 smtClean="0"/>
              <a:t>Clique para modificar o texto do </a:t>
            </a:r>
            <a:r>
              <a:rPr lang="es-ES" dirty="0" err="1" smtClean="0"/>
              <a:t>slide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448251"/>
            <a:ext cx="621432" cy="293117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</a:defRPr>
            </a:lvl1pPr>
          </a:lstStyle>
          <a:p>
            <a:fld id="{3FD382B6-7DC0-4FA8-AAC6-485A46642E69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467545" y="6381368"/>
            <a:ext cx="7704855" cy="360000"/>
            <a:chOff x="467545" y="6381368"/>
            <a:chExt cx="7704855" cy="360000"/>
          </a:xfrm>
        </p:grpSpPr>
        <p:sp>
          <p:nvSpPr>
            <p:cNvPr id="12" name="CaixaDeTexto 11"/>
            <p:cNvSpPr txBox="1"/>
            <p:nvPr userDrawn="1"/>
          </p:nvSpPr>
          <p:spPr bwMode="auto">
            <a:xfrm>
              <a:off x="1043608" y="6453336"/>
              <a:ext cx="71287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1200" b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| www.forumensinosuperior.org.br</a:t>
              </a:r>
              <a:endParaRPr lang="pt-BR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3" name="Imagem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6381368"/>
              <a:ext cx="1108414" cy="360000"/>
            </a:xfrm>
            <a:prstGeom prst="rect">
              <a:avLst/>
            </a:prstGeom>
          </p:spPr>
        </p:pic>
      </p:grpSp>
      <p:sp>
        <p:nvSpPr>
          <p:cNvPr id="1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464369"/>
            <a:ext cx="4032448" cy="257106"/>
          </a:xfrm>
          <a:prstGeom prst="rect">
            <a:avLst/>
          </a:prstGeom>
        </p:spPr>
        <p:txBody>
          <a:bodyPr/>
          <a:lstStyle>
            <a:lvl1pPr algn="r">
              <a:defRPr lang="pt-BR" sz="1200" b="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467545" y="1196752"/>
            <a:ext cx="82089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72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0">
          <a:blip r:embed="rId2">
            <a:lum/>
          </a:blip>
          <a:srcRect/>
          <a:tile tx="-1270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83976" y="2687613"/>
            <a:ext cx="7052320" cy="1362075"/>
          </a:xfrm>
        </p:spPr>
        <p:txBody>
          <a:bodyPr anchor="t"/>
          <a:lstStyle>
            <a:lvl1pPr algn="l">
              <a:defRPr sz="3200" b="1" cap="none" baseline="0">
                <a:solidFill>
                  <a:srgbClr val="006600"/>
                </a:solidFill>
              </a:defRPr>
            </a:lvl1pPr>
          </a:lstStyle>
          <a:p>
            <a:r>
              <a:rPr lang="es-ES" dirty="0" smtClean="0"/>
              <a:t>Clique para modificar o título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183976" y="1412776"/>
            <a:ext cx="7052320" cy="1274838"/>
          </a:xfrm>
        </p:spPr>
        <p:txBody>
          <a:bodyPr anchor="b"/>
          <a:lstStyle>
            <a:lvl1pPr marL="0" indent="0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Clique para modificar o texto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179512" y="2681536"/>
            <a:ext cx="705678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55179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altLang="pt-BR" sz="2400" b="0" kern="1200" cap="all" baseline="0" dirty="0" smtClean="0">
                <a:solidFill>
                  <a:srgbClr val="00660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cxnSp>
        <p:nvCxnSpPr>
          <p:cNvPr id="25" name="Conector reto 24"/>
          <p:cNvCxnSpPr/>
          <p:nvPr userDrawn="1"/>
        </p:nvCxnSpPr>
        <p:spPr>
          <a:xfrm>
            <a:off x="467545" y="1196752"/>
            <a:ext cx="82089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448251"/>
            <a:ext cx="621432" cy="293117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</a:defRPr>
            </a:lvl1pPr>
          </a:lstStyle>
          <a:p>
            <a:fld id="{3FD382B6-7DC0-4FA8-AAC6-485A46642E69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467545" y="6381368"/>
            <a:ext cx="7704855" cy="360000"/>
            <a:chOff x="467545" y="6381368"/>
            <a:chExt cx="7704855" cy="360000"/>
          </a:xfrm>
        </p:grpSpPr>
        <p:sp>
          <p:nvSpPr>
            <p:cNvPr id="14" name="CaixaDeTexto 13"/>
            <p:cNvSpPr txBox="1"/>
            <p:nvPr userDrawn="1"/>
          </p:nvSpPr>
          <p:spPr bwMode="auto">
            <a:xfrm>
              <a:off x="1043608" y="6453336"/>
              <a:ext cx="71287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1200" b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| www.forumensinosuperior.org.br</a:t>
              </a:r>
              <a:endParaRPr lang="pt-BR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Imagem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6381368"/>
              <a:ext cx="1108414" cy="360000"/>
            </a:xfrm>
            <a:prstGeom prst="rect">
              <a:avLst/>
            </a:prstGeom>
          </p:spPr>
        </p:pic>
      </p:grpSp>
      <p:sp>
        <p:nvSpPr>
          <p:cNvPr id="1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464369"/>
            <a:ext cx="4032448" cy="257106"/>
          </a:xfrm>
          <a:prstGeom prst="rect">
            <a:avLst/>
          </a:prstGeom>
        </p:spPr>
        <p:txBody>
          <a:bodyPr/>
          <a:lstStyle>
            <a:lvl1pPr algn="r">
              <a:defRPr lang="pt-BR" sz="1200" b="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770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altLang="pt-BR" sz="2400" b="0" kern="1200" cap="all" baseline="0" dirty="0" smtClean="0">
                <a:solidFill>
                  <a:srgbClr val="00660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74175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54535"/>
            <a:ext cx="4040188" cy="40107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74175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54535"/>
            <a:ext cx="4041775" cy="40107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448251"/>
            <a:ext cx="621432" cy="293117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</a:defRPr>
            </a:lvl1pPr>
          </a:lstStyle>
          <a:p>
            <a:fld id="{3FD382B6-7DC0-4FA8-AAC6-485A46642E69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467545" y="6381368"/>
            <a:ext cx="7704855" cy="360000"/>
            <a:chOff x="467545" y="6381368"/>
            <a:chExt cx="7704855" cy="360000"/>
          </a:xfrm>
        </p:grpSpPr>
        <p:sp>
          <p:nvSpPr>
            <p:cNvPr id="20" name="CaixaDeTexto 19"/>
            <p:cNvSpPr txBox="1"/>
            <p:nvPr userDrawn="1"/>
          </p:nvSpPr>
          <p:spPr bwMode="auto">
            <a:xfrm>
              <a:off x="1043608" y="6453336"/>
              <a:ext cx="71287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1200" b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| www.abmes.org.br</a:t>
              </a:r>
              <a:endParaRPr lang="pt-BR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1" name="Imagem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6381368"/>
              <a:ext cx="1108414" cy="360000"/>
            </a:xfrm>
            <a:prstGeom prst="rect">
              <a:avLst/>
            </a:prstGeom>
          </p:spPr>
        </p:pic>
      </p:grpSp>
      <p:sp>
        <p:nvSpPr>
          <p:cNvPr id="2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464369"/>
            <a:ext cx="4896544" cy="257106"/>
          </a:xfrm>
          <a:prstGeom prst="rect">
            <a:avLst/>
          </a:prstGeom>
        </p:spPr>
        <p:txBody>
          <a:bodyPr/>
          <a:lstStyle>
            <a:lvl1pPr algn="r">
              <a:defRPr lang="pt-BR" sz="1200" b="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cxnSp>
        <p:nvCxnSpPr>
          <p:cNvPr id="23" name="Conector reto 22"/>
          <p:cNvCxnSpPr/>
          <p:nvPr userDrawn="1"/>
        </p:nvCxnSpPr>
        <p:spPr>
          <a:xfrm>
            <a:off x="467545" y="1196752"/>
            <a:ext cx="82089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73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altLang="pt-BR" sz="2400" b="0" kern="1200" cap="all" baseline="0" dirty="0" smtClean="0">
                <a:solidFill>
                  <a:srgbClr val="00660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448251"/>
            <a:ext cx="621432" cy="293117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</a:defRPr>
            </a:lvl1pPr>
          </a:lstStyle>
          <a:p>
            <a:fld id="{3FD382B6-7DC0-4FA8-AAC6-485A46642E69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467545" y="6381368"/>
            <a:ext cx="7704855" cy="360000"/>
            <a:chOff x="467545" y="6381368"/>
            <a:chExt cx="7704855" cy="360000"/>
          </a:xfrm>
        </p:grpSpPr>
        <p:sp>
          <p:nvSpPr>
            <p:cNvPr id="16" name="CaixaDeTexto 15"/>
            <p:cNvSpPr txBox="1"/>
            <p:nvPr userDrawn="1"/>
          </p:nvSpPr>
          <p:spPr bwMode="auto">
            <a:xfrm>
              <a:off x="1043608" y="6453336"/>
              <a:ext cx="71287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1200" b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| www.abmes.org.br</a:t>
              </a:r>
              <a:endParaRPr lang="pt-BR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Imagem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6381368"/>
              <a:ext cx="1108414" cy="360000"/>
            </a:xfrm>
            <a:prstGeom prst="rect">
              <a:avLst/>
            </a:prstGeom>
          </p:spPr>
        </p:pic>
      </p:grpSp>
      <p:sp>
        <p:nvSpPr>
          <p:cNvPr id="1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464369"/>
            <a:ext cx="4896544" cy="257106"/>
          </a:xfrm>
          <a:prstGeom prst="rect">
            <a:avLst/>
          </a:prstGeom>
        </p:spPr>
        <p:txBody>
          <a:bodyPr/>
          <a:lstStyle>
            <a:lvl1pPr algn="r">
              <a:defRPr lang="pt-BR" sz="1200" b="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cxnSp>
        <p:nvCxnSpPr>
          <p:cNvPr id="19" name="Conector reto 18"/>
          <p:cNvCxnSpPr/>
          <p:nvPr userDrawn="1"/>
        </p:nvCxnSpPr>
        <p:spPr>
          <a:xfrm>
            <a:off x="467545" y="1196752"/>
            <a:ext cx="82089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0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448251"/>
            <a:ext cx="621432" cy="293117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</a:defRPr>
            </a:lvl1pPr>
          </a:lstStyle>
          <a:p>
            <a:fld id="{3FD382B6-7DC0-4FA8-AAC6-485A46642E69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467545" y="6381368"/>
            <a:ext cx="7704855" cy="360000"/>
            <a:chOff x="467545" y="6381368"/>
            <a:chExt cx="7704855" cy="360000"/>
          </a:xfrm>
        </p:grpSpPr>
        <p:sp>
          <p:nvSpPr>
            <p:cNvPr id="9" name="CaixaDeTexto 8"/>
            <p:cNvSpPr txBox="1"/>
            <p:nvPr userDrawn="1"/>
          </p:nvSpPr>
          <p:spPr bwMode="auto">
            <a:xfrm>
              <a:off x="1043608" y="6453336"/>
              <a:ext cx="71287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1200" b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| www.forumensinosuperior.org.br</a:t>
              </a:r>
              <a:endParaRPr lang="pt-BR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6381368"/>
              <a:ext cx="1108414" cy="360000"/>
            </a:xfrm>
            <a:prstGeom prst="rect">
              <a:avLst/>
            </a:prstGeom>
          </p:spPr>
        </p:pic>
      </p:grp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464369"/>
            <a:ext cx="4032448" cy="257106"/>
          </a:xfrm>
          <a:prstGeom prst="rect">
            <a:avLst/>
          </a:prstGeom>
        </p:spPr>
        <p:txBody>
          <a:bodyPr/>
          <a:lstStyle>
            <a:lvl1pPr algn="r">
              <a:defRPr lang="pt-BR" sz="1200" b="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24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lang="es-ES" altLang="pt-BR" sz="2000" b="0" kern="1200" cap="all" baseline="0" dirty="0" smtClean="0">
                <a:solidFill>
                  <a:srgbClr val="006600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467544" y="1422880"/>
            <a:ext cx="302433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448251"/>
            <a:ext cx="621432" cy="293117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00"/>
                </a:solidFill>
              </a:defRPr>
            </a:lvl1pPr>
          </a:lstStyle>
          <a:p>
            <a:fld id="{3FD382B6-7DC0-4FA8-AAC6-485A46642E69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467545" y="6381368"/>
            <a:ext cx="7704855" cy="360000"/>
            <a:chOff x="467545" y="6381368"/>
            <a:chExt cx="7704855" cy="360000"/>
          </a:xfrm>
        </p:grpSpPr>
        <p:sp>
          <p:nvSpPr>
            <p:cNvPr id="13" name="CaixaDeTexto 12"/>
            <p:cNvSpPr txBox="1"/>
            <p:nvPr userDrawn="1"/>
          </p:nvSpPr>
          <p:spPr bwMode="auto">
            <a:xfrm>
              <a:off x="1043608" y="6453336"/>
              <a:ext cx="71287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1200" b="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| www.forumensinosuperior.org.br</a:t>
              </a:r>
              <a:endParaRPr lang="pt-BR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6381368"/>
              <a:ext cx="1108414" cy="360000"/>
            </a:xfrm>
            <a:prstGeom prst="rect">
              <a:avLst/>
            </a:prstGeom>
          </p:spPr>
        </p:pic>
      </p:grpSp>
      <p:sp>
        <p:nvSpPr>
          <p:cNvPr id="1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464369"/>
            <a:ext cx="4032448" cy="257106"/>
          </a:xfrm>
          <a:prstGeom prst="rect">
            <a:avLst/>
          </a:prstGeom>
        </p:spPr>
        <p:txBody>
          <a:bodyPr/>
          <a:lstStyle>
            <a:lvl1pPr algn="r">
              <a:defRPr lang="pt-BR" sz="1200" b="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90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dirty="0" smtClean="0"/>
              <a:t>Clique para modificar o título do </a:t>
            </a:r>
            <a:r>
              <a:rPr lang="es-ES" altLang="pt-BR" dirty="0" err="1" smtClean="0"/>
              <a:t>slide</a:t>
            </a:r>
            <a:endParaRPr lang="es-ES" altLang="pt-BR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dirty="0" smtClean="0"/>
              <a:t>Haga clic para modificar el estilo de texto del patrón</a:t>
            </a:r>
          </a:p>
          <a:p>
            <a:pPr lvl="1"/>
            <a:r>
              <a:rPr lang="es-ES" altLang="pt-BR" dirty="0" smtClean="0"/>
              <a:t>Segundo nivel</a:t>
            </a:r>
          </a:p>
          <a:p>
            <a:pPr lvl="2"/>
            <a:r>
              <a:rPr lang="es-ES" altLang="pt-BR" dirty="0" err="1" smtClean="0"/>
              <a:t>Terceiro</a:t>
            </a:r>
            <a:r>
              <a:rPr lang="es-ES" altLang="pt-BR" dirty="0" smtClean="0"/>
              <a:t> nivel</a:t>
            </a:r>
          </a:p>
          <a:p>
            <a:pPr lvl="3"/>
            <a:r>
              <a:rPr lang="es-ES" altLang="pt-BR" dirty="0" err="1" smtClean="0"/>
              <a:t>Quarto</a:t>
            </a:r>
            <a:r>
              <a:rPr lang="es-ES" altLang="pt-BR" dirty="0" smtClean="0"/>
              <a:t> nivel</a:t>
            </a:r>
          </a:p>
          <a:p>
            <a:pPr lvl="4"/>
            <a:r>
              <a:rPr lang="es-ES" altLang="pt-BR" dirty="0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altLang="pt-BR" sz="2400" b="0" kern="1200" cap="all" baseline="0" dirty="0" smtClean="0">
          <a:solidFill>
            <a:srgbClr val="006600"/>
          </a:solidFill>
          <a:latin typeface="+mn-lt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22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9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3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3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3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36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37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38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39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41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42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43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44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45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46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47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48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49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50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2"/>
          </p:nvPr>
        </p:nvSpPr>
        <p:spPr>
          <a:xfrm>
            <a:off x="1045840" y="2924944"/>
            <a:ext cx="7052320" cy="792088"/>
          </a:xfrm>
        </p:spPr>
        <p:txBody>
          <a:bodyPr/>
          <a:lstStyle/>
          <a:p>
            <a:r>
              <a:rPr lang="pt-BR" altLang="pt-BR" sz="3200" b="1" dirty="0"/>
              <a:t>Audiência Pública</a:t>
            </a:r>
            <a:r>
              <a:rPr lang="pt-BR" altLang="pt-BR" sz="3200" dirty="0"/>
              <a:t>:</a:t>
            </a:r>
            <a:endParaRPr lang="pt-BR" sz="3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5840" y="3717032"/>
            <a:ext cx="7198568" cy="1224136"/>
          </a:xfrm>
        </p:spPr>
        <p:txBody>
          <a:bodyPr/>
          <a:lstStyle/>
          <a:p>
            <a:r>
              <a:rPr lang="pt-BR" altLang="pt-BR" dirty="0" smtClean="0"/>
              <a:t> Debate sobre </a:t>
            </a:r>
            <a:r>
              <a:rPr lang="pt-BR" altLang="pt-BR" dirty="0"/>
              <a:t>as propostas prioritárias e sugestões da sociedade civil na área </a:t>
            </a:r>
            <a:r>
              <a:rPr lang="pt-BR" altLang="pt-BR" dirty="0" smtClean="0"/>
              <a:t>educacional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dirty="0" smtClean="0"/>
              <a:t>15/08/2017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46170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PERFIL DA AMOSTRA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i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07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272" y="-27384"/>
            <a:ext cx="6663426" cy="1143000"/>
          </a:xfrm>
        </p:spPr>
        <p:txBody>
          <a:bodyPr/>
          <a:lstStyle/>
          <a:p>
            <a:r>
              <a:rPr lang="pt-BR" cap="all" dirty="0"/>
              <a:t>Especificações técnicas da </a:t>
            </a:r>
            <a:r>
              <a:rPr lang="pt-BR" cap="all" dirty="0" smtClean="0"/>
              <a:t>pesquisa</a:t>
            </a:r>
            <a:endParaRPr lang="pt-BR" cap="al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9740" y="1331640"/>
            <a:ext cx="8294260" cy="490567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pt-BR" sz="1400" b="1" dirty="0">
                <a:solidFill>
                  <a:schemeClr val="tx1"/>
                </a:solidFill>
              </a:rPr>
              <a:t>OBJETIVO: </a:t>
            </a:r>
            <a:r>
              <a:rPr lang="pt-BR" sz="1400" b="1" dirty="0" smtClean="0">
                <a:solidFill>
                  <a:schemeClr val="tx1"/>
                </a:solidFill>
              </a:rPr>
              <a:t/>
            </a:r>
            <a:br>
              <a:rPr lang="pt-BR" sz="1400" b="1" dirty="0" smtClean="0">
                <a:solidFill>
                  <a:schemeClr val="tx1"/>
                </a:solidFill>
              </a:rPr>
            </a:br>
            <a:r>
              <a:rPr lang="pt-BR" sz="1400" dirty="0" smtClean="0">
                <a:solidFill>
                  <a:schemeClr val="tx1"/>
                </a:solidFill>
              </a:rPr>
              <a:t>Investigar </a:t>
            </a:r>
            <a:r>
              <a:rPr lang="pt-BR" sz="1400" dirty="0">
                <a:solidFill>
                  <a:schemeClr val="tx1"/>
                </a:solidFill>
              </a:rPr>
              <a:t>a opinião da população que possui idade entre 18 e 30 e com ensino médio completo, na área de abrangência, em relação ao tema educação e financiamento estudantil.</a:t>
            </a:r>
          </a:p>
          <a:p>
            <a:pPr>
              <a:spcBef>
                <a:spcPts val="300"/>
              </a:spcBef>
            </a:pPr>
            <a:r>
              <a:rPr lang="pt-BR" sz="1400" b="1" dirty="0" smtClean="0">
                <a:solidFill>
                  <a:schemeClr val="tx1"/>
                </a:solidFill>
              </a:rPr>
              <a:t>ÁREA </a:t>
            </a:r>
            <a:r>
              <a:rPr lang="pt-BR" sz="1400" b="1" dirty="0">
                <a:solidFill>
                  <a:schemeClr val="tx1"/>
                </a:solidFill>
              </a:rPr>
              <a:t>DE ABRANGÊNCIA: </a:t>
            </a:r>
            <a:r>
              <a:rPr lang="pt-BR" sz="1400" b="1" dirty="0" smtClean="0">
                <a:solidFill>
                  <a:schemeClr val="tx1"/>
                </a:solidFill>
              </a:rPr>
              <a:t/>
            </a:r>
            <a:br>
              <a:rPr lang="pt-BR" sz="1400" b="1" dirty="0" smtClean="0">
                <a:solidFill>
                  <a:schemeClr val="tx1"/>
                </a:solidFill>
              </a:rPr>
            </a:br>
            <a:r>
              <a:rPr lang="pt-BR" sz="1400" dirty="0" smtClean="0">
                <a:solidFill>
                  <a:schemeClr val="tx1"/>
                </a:solidFill>
              </a:rPr>
              <a:t>Cidades </a:t>
            </a:r>
            <a:r>
              <a:rPr lang="pt-BR" sz="1400" dirty="0">
                <a:solidFill>
                  <a:schemeClr val="tx1"/>
                </a:solidFill>
              </a:rPr>
              <a:t>de São Paulo, Rio de Janeiro, Salvador, Fortaleza, Belo Horizonte, Manaus, Recife, Belém e Florianópolis.</a:t>
            </a:r>
          </a:p>
          <a:p>
            <a:pPr>
              <a:spcBef>
                <a:spcPts val="300"/>
              </a:spcBef>
            </a:pPr>
            <a:r>
              <a:rPr lang="pt-BR" sz="1400" b="1" dirty="0" smtClean="0">
                <a:solidFill>
                  <a:schemeClr val="tx1"/>
                </a:solidFill>
              </a:rPr>
              <a:t>DATA </a:t>
            </a:r>
            <a:r>
              <a:rPr lang="pt-BR" sz="1400" b="1" dirty="0">
                <a:solidFill>
                  <a:schemeClr val="tx1"/>
                </a:solidFill>
              </a:rPr>
              <a:t>DA COLETA</a:t>
            </a:r>
            <a:r>
              <a:rPr lang="pt-BR" sz="1400" b="1" dirty="0" smtClean="0">
                <a:solidFill>
                  <a:schemeClr val="tx1"/>
                </a:solidFill>
              </a:rPr>
              <a:t>: </a:t>
            </a:r>
            <a:br>
              <a:rPr lang="pt-BR" sz="1400" b="1" dirty="0" smtClean="0">
                <a:solidFill>
                  <a:schemeClr val="tx1"/>
                </a:solidFill>
              </a:rPr>
            </a:br>
            <a:r>
              <a:rPr lang="pt-BR" sz="1400" dirty="0" smtClean="0">
                <a:solidFill>
                  <a:schemeClr val="tx1"/>
                </a:solidFill>
              </a:rPr>
              <a:t>As </a:t>
            </a:r>
            <a:r>
              <a:rPr lang="pt-BR" sz="1400" dirty="0">
                <a:solidFill>
                  <a:schemeClr val="tx1"/>
                </a:solidFill>
              </a:rPr>
              <a:t>entrevistas foram realizadas nos dias 6 a 10 de junho de 2016.</a:t>
            </a:r>
          </a:p>
          <a:p>
            <a:pPr>
              <a:spcBef>
                <a:spcPts val="300"/>
              </a:spcBef>
            </a:pPr>
            <a:r>
              <a:rPr lang="pt-BR" sz="1400" b="1" dirty="0" smtClean="0">
                <a:solidFill>
                  <a:schemeClr val="tx1"/>
                </a:solidFill>
              </a:rPr>
              <a:t>UNIVERSO: </a:t>
            </a:r>
            <a:br>
              <a:rPr lang="pt-BR" sz="1400" b="1" dirty="0" smtClean="0">
                <a:solidFill>
                  <a:schemeClr val="tx1"/>
                </a:solidFill>
              </a:rPr>
            </a:br>
            <a:r>
              <a:rPr lang="pt-BR" sz="1400" dirty="0" smtClean="0">
                <a:solidFill>
                  <a:schemeClr val="tx1"/>
                </a:solidFill>
              </a:rPr>
              <a:t>Pessoas </a:t>
            </a:r>
            <a:r>
              <a:rPr lang="pt-BR" sz="1400" dirty="0">
                <a:solidFill>
                  <a:schemeClr val="tx1"/>
                </a:solidFill>
              </a:rPr>
              <a:t>entre 18 e 30 anos de idade, ensino médio completo e residentes na área de abrangência.</a:t>
            </a:r>
          </a:p>
          <a:p>
            <a:pPr>
              <a:spcBef>
                <a:spcPts val="300"/>
              </a:spcBef>
            </a:pPr>
            <a:r>
              <a:rPr lang="pt-BR" sz="1400" b="1" dirty="0" smtClean="0">
                <a:solidFill>
                  <a:schemeClr val="tx1"/>
                </a:solidFill>
              </a:rPr>
              <a:t>AMOSTRA</a:t>
            </a:r>
            <a:r>
              <a:rPr lang="pt-BR" sz="1400" b="1" dirty="0">
                <a:solidFill>
                  <a:schemeClr val="tx1"/>
                </a:solidFill>
              </a:rPr>
              <a:t>: </a:t>
            </a:r>
            <a:r>
              <a:rPr lang="pt-BR" sz="1400" b="1" dirty="0" smtClean="0">
                <a:solidFill>
                  <a:schemeClr val="tx1"/>
                </a:solidFill>
              </a:rPr>
              <a:t/>
            </a:r>
            <a:br>
              <a:rPr lang="pt-BR" sz="1400" b="1" dirty="0" smtClean="0">
                <a:solidFill>
                  <a:schemeClr val="tx1"/>
                </a:solidFill>
              </a:rPr>
            </a:br>
            <a:r>
              <a:rPr lang="pt-BR" sz="1400" dirty="0" smtClean="0">
                <a:solidFill>
                  <a:schemeClr val="tx1"/>
                </a:solidFill>
              </a:rPr>
              <a:t>Pontos </a:t>
            </a:r>
            <a:r>
              <a:rPr lang="pt-BR" sz="1400" dirty="0">
                <a:solidFill>
                  <a:schemeClr val="tx1"/>
                </a:solidFill>
              </a:rPr>
              <a:t>de fluxo da área de abrangência, com a condição de fazer parte do universo desta pesquisa.</a:t>
            </a:r>
          </a:p>
          <a:p>
            <a:pPr>
              <a:spcBef>
                <a:spcPts val="300"/>
              </a:spcBef>
            </a:pPr>
            <a:r>
              <a:rPr lang="pt-BR" sz="1400" b="1" dirty="0" smtClean="0">
                <a:solidFill>
                  <a:schemeClr val="tx1"/>
                </a:solidFill>
              </a:rPr>
              <a:t>NÚMERO </a:t>
            </a:r>
            <a:r>
              <a:rPr lang="pt-BR" sz="1400" b="1" dirty="0">
                <a:solidFill>
                  <a:schemeClr val="tx1"/>
                </a:solidFill>
              </a:rPr>
              <a:t>DE ENTREVISTAS: </a:t>
            </a:r>
            <a:r>
              <a:rPr lang="pt-BR" sz="1400" b="1" dirty="0" smtClean="0">
                <a:solidFill>
                  <a:schemeClr val="tx1"/>
                </a:solidFill>
              </a:rPr>
              <a:t/>
            </a:r>
            <a:br>
              <a:rPr lang="pt-BR" sz="1400" b="1" dirty="0" smtClean="0">
                <a:solidFill>
                  <a:schemeClr val="tx1"/>
                </a:solidFill>
              </a:rPr>
            </a:br>
            <a:r>
              <a:rPr lang="pt-BR" sz="1400" dirty="0" smtClean="0">
                <a:solidFill>
                  <a:schemeClr val="tx1"/>
                </a:solidFill>
              </a:rPr>
              <a:t>O </a:t>
            </a:r>
            <a:r>
              <a:rPr lang="pt-BR" sz="1400" dirty="0">
                <a:solidFill>
                  <a:schemeClr val="tx1"/>
                </a:solidFill>
              </a:rPr>
              <a:t>tamanho da amostra foi de 1000 entrevistas. </a:t>
            </a:r>
          </a:p>
          <a:p>
            <a:pPr>
              <a:spcBef>
                <a:spcPts val="300"/>
              </a:spcBef>
            </a:pPr>
            <a:r>
              <a:rPr lang="pt-BR" sz="1400" b="1" dirty="0" smtClean="0">
                <a:solidFill>
                  <a:schemeClr val="tx1"/>
                </a:solidFill>
              </a:rPr>
              <a:t>CONFIABILIDADE</a:t>
            </a:r>
            <a:r>
              <a:rPr lang="pt-BR" sz="1400" b="1" dirty="0">
                <a:solidFill>
                  <a:schemeClr val="tx1"/>
                </a:solidFill>
              </a:rPr>
              <a:t>: </a:t>
            </a:r>
            <a:r>
              <a:rPr lang="pt-BR" sz="1400" b="1" dirty="0" smtClean="0">
                <a:solidFill>
                  <a:schemeClr val="tx1"/>
                </a:solidFill>
              </a:rPr>
              <a:t/>
            </a:r>
            <a:br>
              <a:rPr lang="pt-BR" sz="1400" b="1" dirty="0" smtClean="0">
                <a:solidFill>
                  <a:schemeClr val="tx1"/>
                </a:solidFill>
              </a:rPr>
            </a:br>
            <a:r>
              <a:rPr lang="pt-BR" sz="1400" dirty="0" smtClean="0">
                <a:solidFill>
                  <a:schemeClr val="tx1"/>
                </a:solidFill>
              </a:rPr>
              <a:t>O </a:t>
            </a:r>
            <a:r>
              <a:rPr lang="pt-BR" sz="1400" dirty="0">
                <a:solidFill>
                  <a:schemeClr val="tx1"/>
                </a:solidFill>
              </a:rPr>
              <a:t>número de entrevistas foi estabelecido com base em uma amostragem aleatória simples com </a:t>
            </a:r>
            <a:r>
              <a:rPr lang="pt-BR" sz="1400" dirty="0" smtClean="0">
                <a:solidFill>
                  <a:schemeClr val="tx1"/>
                </a:solidFill>
              </a:rPr>
              <a:t>nível </a:t>
            </a:r>
            <a:br>
              <a:rPr lang="pt-BR" sz="1400" dirty="0" smtClean="0">
                <a:solidFill>
                  <a:schemeClr val="tx1"/>
                </a:solidFill>
              </a:rPr>
            </a:br>
            <a:r>
              <a:rPr lang="pt-BR" sz="1400" dirty="0" smtClean="0">
                <a:solidFill>
                  <a:schemeClr val="tx1"/>
                </a:solidFill>
              </a:rPr>
              <a:t>estimado </a:t>
            </a:r>
            <a:r>
              <a:rPr lang="pt-BR" sz="1400" dirty="0">
                <a:solidFill>
                  <a:schemeClr val="tx1"/>
                </a:solidFill>
              </a:rPr>
              <a:t>de 95% de confiança e uma margem de erro estimada de 3,1 pontos percentuais.</a:t>
            </a:r>
          </a:p>
          <a:p>
            <a:pPr>
              <a:spcBef>
                <a:spcPts val="300"/>
              </a:spcBef>
            </a:pPr>
            <a:r>
              <a:rPr lang="pt-BR" sz="1400" b="1" dirty="0" smtClean="0">
                <a:solidFill>
                  <a:schemeClr val="tx1"/>
                </a:solidFill>
              </a:rPr>
              <a:t>FONTE</a:t>
            </a:r>
            <a:r>
              <a:rPr lang="pt-BR" sz="1400" b="1" dirty="0">
                <a:solidFill>
                  <a:schemeClr val="tx1"/>
                </a:solidFill>
              </a:rPr>
              <a:t>: </a:t>
            </a:r>
            <a:r>
              <a:rPr lang="pt-BR" sz="1400" b="1" dirty="0" smtClean="0">
                <a:solidFill>
                  <a:schemeClr val="tx1"/>
                </a:solidFill>
              </a:rPr>
              <a:t/>
            </a:r>
            <a:br>
              <a:rPr lang="pt-BR" sz="1400" b="1" dirty="0" smtClean="0">
                <a:solidFill>
                  <a:schemeClr val="tx1"/>
                </a:solidFill>
              </a:rPr>
            </a:br>
            <a:r>
              <a:rPr lang="pt-BR" sz="1400" dirty="0" smtClean="0">
                <a:solidFill>
                  <a:schemeClr val="tx1"/>
                </a:solidFill>
              </a:rPr>
              <a:t>A </a:t>
            </a:r>
            <a:r>
              <a:rPr lang="pt-BR" sz="1400" dirty="0">
                <a:solidFill>
                  <a:schemeClr val="tx1"/>
                </a:solidFill>
              </a:rPr>
              <a:t>amostra foi definida com base nas fontes oficiais de dados: Censo IBGE, TSE e TRE.</a:t>
            </a:r>
          </a:p>
          <a:p>
            <a:pPr>
              <a:spcBef>
                <a:spcPts val="300"/>
              </a:spcBef>
            </a:pPr>
            <a:r>
              <a:rPr lang="pt-BR" sz="1400" b="1" dirty="0" smtClean="0">
                <a:solidFill>
                  <a:schemeClr val="tx1"/>
                </a:solidFill>
              </a:rPr>
              <a:t>OBSERVAÇÃO</a:t>
            </a:r>
            <a:r>
              <a:rPr lang="pt-BR" sz="1400" b="1" dirty="0">
                <a:solidFill>
                  <a:schemeClr val="tx1"/>
                </a:solidFill>
              </a:rPr>
              <a:t>: </a:t>
            </a:r>
            <a:r>
              <a:rPr lang="pt-BR" sz="1400" b="1" dirty="0" smtClean="0">
                <a:solidFill>
                  <a:schemeClr val="tx1"/>
                </a:solidFill>
              </a:rPr>
              <a:t/>
            </a:r>
            <a:br>
              <a:rPr lang="pt-BR" sz="1400" b="1" dirty="0" smtClean="0">
                <a:solidFill>
                  <a:schemeClr val="tx1"/>
                </a:solidFill>
              </a:rPr>
            </a:br>
            <a:r>
              <a:rPr lang="pt-BR" sz="1400" dirty="0" smtClean="0">
                <a:solidFill>
                  <a:schemeClr val="tx1"/>
                </a:solidFill>
              </a:rPr>
              <a:t>Pesquisa </a:t>
            </a:r>
            <a:r>
              <a:rPr lang="pt-BR" sz="1400" dirty="0">
                <a:solidFill>
                  <a:schemeClr val="tx1"/>
                </a:solidFill>
              </a:rPr>
              <a:t>realizada em parceria com o Instituto </a:t>
            </a:r>
            <a:r>
              <a:rPr lang="pt-BR" sz="1400" dirty="0" smtClean="0">
                <a:solidFill>
                  <a:schemeClr val="tx1"/>
                </a:solidFill>
              </a:rPr>
              <a:t>MDA, que realizou o trabalho </a:t>
            </a:r>
            <a:r>
              <a:rPr lang="pt-BR" sz="1400" dirty="0">
                <a:solidFill>
                  <a:schemeClr val="tx1"/>
                </a:solidFill>
              </a:rPr>
              <a:t>de </a:t>
            </a:r>
            <a:r>
              <a:rPr lang="pt-BR" sz="1400" dirty="0" smtClean="0">
                <a:solidFill>
                  <a:schemeClr val="tx1"/>
                </a:solidFill>
              </a:rPr>
              <a:t>campo. 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8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9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11</a:t>
            </a:r>
          </a:p>
        </p:txBody>
      </p:sp>
      <p:sp>
        <p:nvSpPr>
          <p:cNvPr id="10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8472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cap="all" dirty="0"/>
              <a:t>Perfil dos </a:t>
            </a:r>
            <a:r>
              <a:rPr lang="pt-BR" cap="all" dirty="0" smtClean="0"/>
              <a:t>entrevistados</a:t>
            </a:r>
            <a:endParaRPr lang="pt-BR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067321250"/>
              </p:ext>
            </p:extLst>
          </p:nvPr>
        </p:nvGraphicFramePr>
        <p:xfrm>
          <a:off x="1514430" y="3933056"/>
          <a:ext cx="1395847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6153" y="1916832"/>
            <a:ext cx="4986022" cy="2682472"/>
          </a:xfrm>
          <a:prstGeom prst="rect">
            <a:avLst/>
          </a:prstGeom>
        </p:spPr>
      </p:pic>
      <p:sp>
        <p:nvSpPr>
          <p:cNvPr id="10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2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12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3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3155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cap="all" dirty="0"/>
              <a:t>Perfil dos </a:t>
            </a:r>
            <a:r>
              <a:rPr lang="pt-BR" cap="all" dirty="0" smtClean="0"/>
              <a:t>entrevistados</a:t>
            </a:r>
            <a:endParaRPr lang="pt-BR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36140595"/>
              </p:ext>
            </p:extLst>
          </p:nvPr>
        </p:nvGraphicFramePr>
        <p:xfrm>
          <a:off x="1049147" y="3645024"/>
          <a:ext cx="2791695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m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774373" y="1844825"/>
            <a:ext cx="4479542" cy="2670279"/>
          </a:xfrm>
          <a:prstGeom prst="rect">
            <a:avLst/>
          </a:prstGeom>
        </p:spPr>
      </p:pic>
      <p:sp>
        <p:nvSpPr>
          <p:cNvPr id="10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2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13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3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9755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308444"/>
            <a:ext cx="4580838" cy="3200677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cap="all" dirty="0"/>
              <a:t>Perfil dos </a:t>
            </a:r>
            <a:r>
              <a:rPr lang="pt-BR" cap="all" dirty="0" smtClean="0"/>
              <a:t>entrevistados</a:t>
            </a:r>
            <a:endParaRPr lang="pt-BR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473581487"/>
              </p:ext>
            </p:extLst>
          </p:nvPr>
        </p:nvGraphicFramePr>
        <p:xfrm>
          <a:off x="4239655" y="4689312"/>
          <a:ext cx="2060537" cy="15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899998323"/>
              </p:ext>
            </p:extLst>
          </p:nvPr>
        </p:nvGraphicFramePr>
        <p:xfrm>
          <a:off x="1115616" y="1556792"/>
          <a:ext cx="2791695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017336662"/>
              </p:ext>
            </p:extLst>
          </p:nvPr>
        </p:nvGraphicFramePr>
        <p:xfrm>
          <a:off x="1115616" y="3933056"/>
          <a:ext cx="279169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4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14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5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8464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DO ENTREVISTADO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II.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673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629570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01</a:t>
            </a:r>
            <a:r>
              <a:rPr lang="pt-BR" dirty="0" smtClean="0"/>
              <a:t>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 </a:t>
            </a:r>
            <a:r>
              <a:rPr lang="pt-BR" dirty="0"/>
              <a:t>que forma você concluiu o ensino médio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51" y="2574853"/>
            <a:ext cx="4198163" cy="293243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41182399"/>
              </p:ext>
            </p:extLst>
          </p:nvPr>
        </p:nvGraphicFramePr>
        <p:xfrm>
          <a:off x="4909546" y="2420888"/>
          <a:ext cx="252061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16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137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56310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02]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</a:t>
            </a:r>
            <a:r>
              <a:rPr lang="pt-BR" dirty="0"/>
              <a:t>que tipo de escola você concluiu seu ensino médio?</a:t>
            </a:r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13308633"/>
              </p:ext>
            </p:extLst>
          </p:nvPr>
        </p:nvGraphicFramePr>
        <p:xfrm>
          <a:off x="4837876" y="2492896"/>
          <a:ext cx="25424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35" y="2699832"/>
            <a:ext cx="4203791" cy="2682472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17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36138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03]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que ano você concluiu o seu ensino médio?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59679424"/>
              </p:ext>
            </p:extLst>
          </p:nvPr>
        </p:nvGraphicFramePr>
        <p:xfrm>
          <a:off x="4995740" y="2348880"/>
          <a:ext cx="18362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208" y="2564905"/>
            <a:ext cx="4023709" cy="2688569"/>
          </a:xfrm>
          <a:prstGeom prst="rect">
            <a:avLst/>
          </a:prstGeom>
        </p:spPr>
      </p:pic>
      <p:sp>
        <p:nvSpPr>
          <p:cNvPr id="13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4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18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5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1337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014" y="4509120"/>
            <a:ext cx="6507681" cy="1584176"/>
          </a:xfrm>
        </p:spPr>
        <p:txBody>
          <a:bodyPr/>
          <a:lstStyle/>
          <a:p>
            <a:r>
              <a:rPr lang="pt-BR" dirty="0"/>
              <a:t>DESEJOS &amp; VISÕES DE MUNDO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III.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86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Os </a:t>
            </a:r>
            <a:r>
              <a:rPr lang="pt-BR" altLang="pt-BR" dirty="0"/>
              <a:t>Problemas da Educação no Brasil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sz="1800" dirty="0"/>
              <a:t>Os </a:t>
            </a:r>
            <a:r>
              <a:rPr lang="pt-BR" sz="1800" dirty="0" smtClean="0"/>
              <a:t>problemas da educação no </a:t>
            </a:r>
            <a:r>
              <a:rPr lang="pt-BR" sz="1800" dirty="0"/>
              <a:t>Brasil são muitos a começar </a:t>
            </a:r>
            <a:r>
              <a:rPr lang="pt-BR" sz="1800" dirty="0" smtClean="0"/>
              <a:t>por </a:t>
            </a:r>
            <a:r>
              <a:rPr lang="pt-BR" sz="1800" dirty="0"/>
              <a:t>infraestrutura; formação de professores; </a:t>
            </a:r>
            <a:r>
              <a:rPr lang="pt-BR" sz="1800" dirty="0" smtClean="0"/>
              <a:t>evasão; qualidade </a:t>
            </a:r>
            <a:r>
              <a:rPr lang="pt-BR" sz="1800" dirty="0"/>
              <a:t>da formação básica dos </a:t>
            </a:r>
            <a:r>
              <a:rPr lang="pt-BR" sz="1800" dirty="0" smtClean="0"/>
              <a:t>estudantes, sobretudo </a:t>
            </a:r>
            <a:r>
              <a:rPr lang="pt-BR" sz="1800" dirty="0"/>
              <a:t>na área de </a:t>
            </a:r>
            <a:r>
              <a:rPr lang="pt-BR" sz="1800" dirty="0" smtClean="0"/>
              <a:t>exatas:</a:t>
            </a:r>
          </a:p>
          <a:p>
            <a:pPr marL="342900" indent="-342900" algn="just">
              <a:buAutoNum type="alphaLcParenR"/>
              <a:defRPr/>
            </a:pPr>
            <a:r>
              <a:rPr lang="pt-BR" sz="1800" dirty="0" smtClean="0"/>
              <a:t>De </a:t>
            </a:r>
            <a:r>
              <a:rPr lang="pt-BR" sz="1800" dirty="0"/>
              <a:t>acordo com o Pisa, avaliação internacional da OCDE, o cenário é difícil para jovens de 15 a 16 anos. Desde 2009, o Brasil não apresenta avanços nesta avaliação. A matemática é o nosso principal desafio - temos 46,5% de alunos abaixo do nível 1 na rede </a:t>
            </a:r>
            <a:r>
              <a:rPr lang="pt-BR" sz="1800" dirty="0" smtClean="0"/>
              <a:t>pública</a:t>
            </a:r>
            <a:r>
              <a:rPr lang="pt-BR" sz="1800" dirty="0"/>
              <a:t>;</a:t>
            </a:r>
            <a:endParaRPr lang="pt-BR" sz="1800" b="1" dirty="0" smtClean="0"/>
          </a:p>
          <a:p>
            <a:pPr marL="342900" indent="-342900" algn="just">
              <a:buAutoNum type="alphaLcParenR"/>
              <a:defRPr/>
            </a:pPr>
            <a:r>
              <a:rPr lang="pt-BR" sz="1800" dirty="0" smtClean="0"/>
              <a:t>A </a:t>
            </a:r>
            <a:r>
              <a:rPr lang="pt-BR" sz="1800" dirty="0"/>
              <a:t>evasão escolar afeta, principalmente, os alunos mais pobres - o que nos leva ao grande desafio da educação brasileira: </a:t>
            </a:r>
            <a:r>
              <a:rPr lang="pt-BR" sz="1800" b="1" dirty="0"/>
              <a:t>a </a:t>
            </a:r>
            <a:r>
              <a:rPr lang="pt-BR" sz="1800" b="1" dirty="0" smtClean="0"/>
              <a:t>equidade. </a:t>
            </a:r>
            <a:r>
              <a:rPr lang="pt-BR" sz="1800" dirty="0" smtClean="0"/>
              <a:t>Segundo </a:t>
            </a:r>
            <a:r>
              <a:rPr lang="pt-BR" sz="1800" dirty="0"/>
              <a:t>a Pesquisa Nacional Domiciliar realizada pelo IBGE em 2015, estudantes de baixa renda entram na escola mais tarde </a:t>
            </a:r>
            <a:r>
              <a:rPr lang="pt-BR" sz="1800" dirty="0" smtClean="0"/>
              <a:t>e saem </a:t>
            </a:r>
            <a:r>
              <a:rPr lang="pt-BR" sz="1800" dirty="0"/>
              <a:t>mais cedo. A partir dos 15 anos, muitos deixam a escola para ir trabalhar (26% entre os jovens de 15 a 17 anos empregados não estão estudando</a:t>
            </a:r>
            <a:r>
              <a:rPr lang="pt-BR" sz="1800" dirty="0" smtClean="0"/>
              <a:t>).</a:t>
            </a:r>
            <a:endParaRPr lang="pt-BR" sz="1800" dirty="0"/>
          </a:p>
          <a:p>
            <a:pPr algn="just">
              <a:defRPr/>
            </a:pPr>
            <a:r>
              <a:rPr lang="pt-BR" sz="1800" dirty="0"/>
              <a:t>Fonte: </a:t>
            </a:r>
            <a:r>
              <a:rPr lang="pt-BR" sz="1800" dirty="0" smtClean="0"/>
              <a:t>fundacaolemann.org.br, </a:t>
            </a:r>
            <a:r>
              <a:rPr lang="pt-BR" sz="1800" dirty="0"/>
              <a:t>acesso em 15/08/17 </a:t>
            </a:r>
          </a:p>
          <a:p>
            <a:pPr algn="just">
              <a:defRPr/>
            </a:pPr>
            <a:endParaRPr lang="pt-BR" sz="1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2B6-7DC0-4FA8-AAC6-485A46642E69}" type="slidenum">
              <a:rPr lang="es-ES" altLang="pt-BR" smtClean="0"/>
              <a:pPr/>
              <a:t>2</a:t>
            </a:fld>
            <a:endParaRPr lang="es-ES" altLang="pt-BR" dirty="0"/>
          </a:p>
        </p:txBody>
      </p:sp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04]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Você deseja realizar um curso superior nos próximos três anos?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09584049"/>
              </p:ext>
            </p:extLst>
          </p:nvPr>
        </p:nvGraphicFramePr>
        <p:xfrm>
          <a:off x="4992633" y="2420888"/>
          <a:ext cx="203871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093" y="2493296"/>
            <a:ext cx="5925825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20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664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05]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783272" y="1124744"/>
            <a:ext cx="7510988" cy="4680520"/>
          </a:xfrm>
        </p:spPr>
        <p:txBody>
          <a:bodyPr/>
          <a:lstStyle/>
          <a:p>
            <a:r>
              <a:rPr lang="pt-BR" dirty="0"/>
              <a:t>Que tipo de curso superior você deseja fazer?</a:t>
            </a:r>
          </a:p>
          <a:p>
            <a:r>
              <a:rPr lang="pt-BR" sz="1600" i="1" dirty="0"/>
              <a:t>[Resposta dos 81% que deseja SIM ou TALVEZ realizar um curso superior nos próximos três anos]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23334072"/>
              </p:ext>
            </p:extLst>
          </p:nvPr>
        </p:nvGraphicFramePr>
        <p:xfrm>
          <a:off x="4747529" y="2420888"/>
          <a:ext cx="203871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616" y="2605392"/>
            <a:ext cx="4203791" cy="276782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21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68764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45304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06]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49740" y="1124744"/>
            <a:ext cx="7245113" cy="4680520"/>
          </a:xfrm>
        </p:spPr>
        <p:txBody>
          <a:bodyPr/>
          <a:lstStyle/>
          <a:p>
            <a:r>
              <a:rPr lang="pt-BR" dirty="0"/>
              <a:t>Qual curso você deseja fazer?</a:t>
            </a:r>
          </a:p>
          <a:p>
            <a:r>
              <a:rPr lang="pt-BR" sz="1600" i="1" dirty="0"/>
              <a:t>[Resposta dos 81% que deseja SIM ou TALVEZ realizar um curso superior nos próximos três anos - Espontânea]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17449842"/>
              </p:ext>
            </p:extLst>
          </p:nvPr>
        </p:nvGraphicFramePr>
        <p:xfrm>
          <a:off x="5037283" y="2312876"/>
          <a:ext cx="217276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953344"/>
            <a:ext cx="4931929" cy="457200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7210045" y="5301248"/>
            <a:ext cx="485994" cy="36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22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75871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2132856"/>
            <a:ext cx="8427198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21590533"/>
              </p:ext>
            </p:extLst>
          </p:nvPr>
        </p:nvGraphicFramePr>
        <p:xfrm>
          <a:off x="849740" y="2204864"/>
          <a:ext cx="2492585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06]</a:t>
            </a:r>
            <a:endParaRPr lang="pt-BR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285216306"/>
              </p:ext>
            </p:extLst>
          </p:nvPr>
        </p:nvGraphicFramePr>
        <p:xfrm>
          <a:off x="3408794" y="2204864"/>
          <a:ext cx="2264098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330404529"/>
              </p:ext>
            </p:extLst>
          </p:nvPr>
        </p:nvGraphicFramePr>
        <p:xfrm>
          <a:off x="5739361" y="2204864"/>
          <a:ext cx="1508014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4210332857"/>
              </p:ext>
            </p:extLst>
          </p:nvPr>
        </p:nvGraphicFramePr>
        <p:xfrm>
          <a:off x="7313844" y="2276672"/>
          <a:ext cx="980416" cy="13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0" name="Espaço Reservado para Conteúdo 3"/>
          <p:cNvSpPr>
            <a:spLocks noGrp="1"/>
          </p:cNvSpPr>
          <p:nvPr>
            <p:ph idx="1"/>
          </p:nvPr>
        </p:nvSpPr>
        <p:spPr>
          <a:xfrm>
            <a:off x="849740" y="1124744"/>
            <a:ext cx="7245113" cy="4680520"/>
          </a:xfrm>
        </p:spPr>
        <p:txBody>
          <a:bodyPr/>
          <a:lstStyle/>
          <a:p>
            <a:r>
              <a:rPr lang="pt-BR" dirty="0"/>
              <a:t>Qual curso você deseja fazer?</a:t>
            </a:r>
          </a:p>
          <a:p>
            <a:r>
              <a:rPr lang="pt-BR" sz="1600" i="1" dirty="0"/>
              <a:t>[Resposta dos 81% que deseja SIM ou TALVEZ realizar um curso superior nos próximos três anos - Espontânea]</a:t>
            </a:r>
          </a:p>
        </p:txBody>
      </p:sp>
      <p:sp>
        <p:nvSpPr>
          <p:cNvPr id="15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6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23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7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88826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961915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07]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660460" cy="4680520"/>
          </a:xfrm>
        </p:spPr>
        <p:txBody>
          <a:bodyPr/>
          <a:lstStyle/>
          <a:p>
            <a:r>
              <a:rPr lang="pt-BR" dirty="0"/>
              <a:t>Em qual TIPO de faculdade/universidade você DESEJA estudar?</a:t>
            </a:r>
          </a:p>
          <a:p>
            <a:r>
              <a:rPr lang="pt-BR" sz="1600" i="1" dirty="0"/>
              <a:t>[Resposta dos 81% que deseja SIM ou TALVEZ realizar um curso superior nos próximos três anos]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47291223"/>
              </p:ext>
            </p:extLst>
          </p:nvPr>
        </p:nvGraphicFramePr>
        <p:xfrm>
          <a:off x="6297085" y="2636912"/>
          <a:ext cx="1266017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52" y="2276873"/>
            <a:ext cx="5588172" cy="3322608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24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44488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08]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461054" cy="4680520"/>
          </a:xfrm>
        </p:spPr>
        <p:txBody>
          <a:bodyPr/>
          <a:lstStyle/>
          <a:p>
            <a:r>
              <a:rPr lang="pt-BR" dirty="0"/>
              <a:t>Mesmo tendo interesse em instituição pública, você estudaria em uma Faculdade/Universidade particular? </a:t>
            </a:r>
            <a:endParaRPr lang="pt-BR" dirty="0" smtClean="0"/>
          </a:p>
          <a:p>
            <a:r>
              <a:rPr lang="pt-BR" sz="1600" i="1" dirty="0" smtClean="0"/>
              <a:t>[</a:t>
            </a:r>
            <a:r>
              <a:rPr lang="pt-BR" sz="1600" i="1" dirty="0"/>
              <a:t>Resposta dos 81% que deseja SIM ou TALVEZ realizar um curso superior nos próximos três anos]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30434022"/>
              </p:ext>
            </p:extLst>
          </p:nvPr>
        </p:nvGraphicFramePr>
        <p:xfrm>
          <a:off x="5420527" y="2996952"/>
          <a:ext cx="1012603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18" y="2420888"/>
            <a:ext cx="5582544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25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94210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09]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593991" cy="4680520"/>
          </a:xfrm>
        </p:spPr>
        <p:txBody>
          <a:bodyPr/>
          <a:lstStyle/>
          <a:p>
            <a:r>
              <a:rPr lang="pt-BR" dirty="0"/>
              <a:t>Hoje você e/ou sua família pode(m) pagar uma faculdade particular? </a:t>
            </a:r>
            <a:endParaRPr lang="pt-BR" dirty="0" smtClean="0"/>
          </a:p>
          <a:p>
            <a:r>
              <a:rPr lang="pt-BR" sz="1600" i="1" dirty="0" smtClean="0"/>
              <a:t>[</a:t>
            </a:r>
            <a:r>
              <a:rPr lang="pt-BR" sz="1600" i="1" dirty="0"/>
              <a:t>Resposta dos 81% que deseja SIM ou TALVEZ realizar um curso superior nos próximos três anos]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94259795"/>
              </p:ext>
            </p:extLst>
          </p:nvPr>
        </p:nvGraphicFramePr>
        <p:xfrm>
          <a:off x="5511921" y="2924944"/>
          <a:ext cx="1120615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74" y="2348880"/>
            <a:ext cx="5582544" cy="3322608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26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95578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10]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926336" cy="4680520"/>
          </a:xfrm>
        </p:spPr>
        <p:txBody>
          <a:bodyPr/>
          <a:lstStyle/>
          <a:p>
            <a:r>
              <a:rPr lang="pt-BR" dirty="0"/>
              <a:t>Em sua opinião, o Governo Federal deve implementar ações que permitam que brasileiros, independente da renda, obtenham o diploma de nível superior? </a:t>
            </a:r>
            <a:endParaRPr lang="pt-BR" dirty="0" smtClean="0"/>
          </a:p>
          <a:p>
            <a:r>
              <a:rPr lang="pt-BR" sz="1600" i="1" dirty="0" smtClean="0"/>
              <a:t>[</a:t>
            </a:r>
            <a:r>
              <a:rPr lang="pt-BR" sz="1600" i="1" dirty="0"/>
              <a:t>Resposta dos 81% que deseja SIM ou TALVEZ realizar um curso superior nos próximos três anos]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01074158"/>
              </p:ext>
            </p:extLst>
          </p:nvPr>
        </p:nvGraphicFramePr>
        <p:xfrm>
          <a:off x="5541001" y="3140968"/>
          <a:ext cx="95859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38" y="2361689"/>
            <a:ext cx="5588172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27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98602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708920"/>
            <a:ext cx="7380312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11]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49740" y="1124744"/>
            <a:ext cx="7510988" cy="4680520"/>
          </a:xfrm>
        </p:spPr>
        <p:txBody>
          <a:bodyPr/>
          <a:lstStyle/>
          <a:p>
            <a:pPr algn="just"/>
            <a:r>
              <a:rPr lang="pt-BR" dirty="0"/>
              <a:t>Em sua opinião, o Governo Federal deve conceder Bolsas ou financiamento estudantil para todos aqueles que optaram por estudar em uma Faculdade</a:t>
            </a:r>
            <a:r>
              <a:rPr lang="pt-BR" dirty="0" smtClean="0"/>
              <a:t>/ Universidade </a:t>
            </a:r>
            <a:r>
              <a:rPr lang="pt-BR" dirty="0"/>
              <a:t>privada e não tenham renda suficiente para pagar as mensalidades? </a:t>
            </a:r>
            <a:endParaRPr lang="pt-BR" dirty="0" smtClean="0"/>
          </a:p>
          <a:p>
            <a:pPr algn="just"/>
            <a:r>
              <a:rPr lang="pt-BR" sz="1600" i="1" dirty="0" smtClean="0"/>
              <a:t>[</a:t>
            </a:r>
            <a:r>
              <a:rPr lang="pt-BR" sz="1600" i="1" dirty="0"/>
              <a:t>Resposta dos 81% que deseja SIM ou TALVEZ realizar um curso superior nos próximos três anos]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87753087"/>
              </p:ext>
            </p:extLst>
          </p:nvPr>
        </p:nvGraphicFramePr>
        <p:xfrm>
          <a:off x="5462070" y="3356992"/>
          <a:ext cx="904591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08" y="2830504"/>
            <a:ext cx="5582544" cy="3334801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28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87539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FIES &amp; VISÕES DE MUNDO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IV.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384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Os </a:t>
            </a:r>
            <a:r>
              <a:rPr lang="pt-BR" altLang="pt-BR" dirty="0"/>
              <a:t>Problemas da Educação no Brasil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>
              <a:buFont typeface="Arial" pitchFamily="34" charset="0"/>
              <a:buChar char="•"/>
              <a:defRPr/>
            </a:pPr>
            <a:r>
              <a:rPr lang="pt-BR" sz="1800" dirty="0"/>
              <a:t>Como podemos perceber, o Brasil precisa percorrer um longo percurso para obter índices educacionais semelhantes aos de países desenvolvidos</a:t>
            </a:r>
            <a:r>
              <a:rPr lang="pt-BR" sz="18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Fizemos um recorte na educação superior para mostrar aos senhores a nossa preocupação com a necessidade de uma política de financiamento estudantil que atenda </a:t>
            </a:r>
            <a:r>
              <a:rPr lang="pt-BR" sz="1800" dirty="0" smtClean="0"/>
              <a:t>às </a:t>
            </a:r>
            <a:r>
              <a:rPr lang="pt-BR" sz="1800" dirty="0"/>
              <a:t>demandas da sociedade como forma de acesso à educação.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A Educação Superior ainda reflete a desigualdade social do Brasil: </a:t>
            </a:r>
            <a:r>
              <a:rPr lang="pt-BR" sz="1800" dirty="0" smtClean="0"/>
              <a:t>enquanto </a:t>
            </a:r>
            <a:r>
              <a:rPr lang="pt-BR" sz="1800" dirty="0"/>
              <a:t>os </a:t>
            </a:r>
            <a:r>
              <a:rPr lang="pt-BR" sz="1800" dirty="0" smtClean="0"/>
              <a:t>alunos </a:t>
            </a:r>
            <a:r>
              <a:rPr lang="pt-BR" sz="1800" dirty="0"/>
              <a:t>de classe A e B estudam de graça nas universidades públicas, os alunos de classes sociais menos favorecidas precisam trabalhar para pagar os seus estudos.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Neste </a:t>
            </a:r>
            <a:r>
              <a:rPr lang="pt-BR" sz="1800" dirty="0" smtClean="0"/>
              <a:t>contexto, </a:t>
            </a:r>
            <a:r>
              <a:rPr lang="pt-BR" sz="1800" dirty="0"/>
              <a:t>foi publicada MP </a:t>
            </a:r>
            <a:r>
              <a:rPr lang="pt-BR" sz="1800" dirty="0" smtClean="0"/>
              <a:t>785, </a:t>
            </a:r>
            <a:r>
              <a:rPr lang="pt-BR" sz="1800" dirty="0"/>
              <a:t>de 6 de julho de 2017, </a:t>
            </a:r>
            <a:r>
              <a:rPr lang="pt-BR" sz="1800" dirty="0" smtClean="0"/>
              <a:t>em tramitação nesta </a:t>
            </a:r>
            <a:r>
              <a:rPr lang="pt-BR" sz="1800" dirty="0"/>
              <a:t>casa, </a:t>
            </a:r>
            <a:r>
              <a:rPr lang="pt-BR" sz="1800" dirty="0" smtClean="0"/>
              <a:t>que </a:t>
            </a:r>
            <a:r>
              <a:rPr lang="pt-BR" sz="1800" dirty="0"/>
              <a:t>está atendendo </a:t>
            </a:r>
            <a:r>
              <a:rPr lang="pt-BR" sz="1800" dirty="0" smtClean="0"/>
              <a:t>às </a:t>
            </a:r>
            <a:r>
              <a:rPr lang="pt-BR" sz="1800" dirty="0"/>
              <a:t>necessidades fiscais do governo, mas abandonando totalmente o caráter social do programa.</a:t>
            </a:r>
          </a:p>
          <a:p>
            <a:pPr marL="285750" lvl="0" indent="-285750" algn="just">
              <a:buFont typeface="Arial" pitchFamily="34" charset="0"/>
              <a:buChar char="•"/>
              <a:defRPr/>
            </a:pPr>
            <a:endParaRPr lang="pt-BR" sz="1800" dirty="0"/>
          </a:p>
          <a:p>
            <a:pPr algn="just">
              <a:defRPr/>
            </a:pPr>
            <a:endParaRPr lang="pt-BR" sz="1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2B6-7DC0-4FA8-AAC6-485A46642E69}" type="slidenum">
              <a:rPr lang="es-ES" altLang="pt-BR" smtClean="0"/>
              <a:pPr/>
              <a:t>3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33577238"/>
      </p:ext>
    </p:extLst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12]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660460" cy="4680520"/>
          </a:xfrm>
        </p:spPr>
        <p:txBody>
          <a:bodyPr/>
          <a:lstStyle/>
          <a:p>
            <a:r>
              <a:rPr lang="pt-BR" dirty="0"/>
              <a:t>Você já ouviu falar no FIES?</a:t>
            </a:r>
          </a:p>
          <a:p>
            <a:r>
              <a:rPr lang="pt-BR" sz="1600" i="1" dirty="0"/>
              <a:t>[Resposta dos 81% que deseja SIM ou TALVEZ realizar um curso superior nos próximos três anos]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05333822"/>
              </p:ext>
            </p:extLst>
          </p:nvPr>
        </p:nvGraphicFramePr>
        <p:xfrm>
          <a:off x="5524384" y="3393196"/>
          <a:ext cx="117462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14" y="2277274"/>
            <a:ext cx="5582544" cy="3334801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30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44781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13]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593991" cy="4680520"/>
          </a:xfrm>
        </p:spPr>
        <p:txBody>
          <a:bodyPr/>
          <a:lstStyle/>
          <a:p>
            <a:r>
              <a:rPr lang="pt-BR" dirty="0"/>
              <a:t>Você aprova ou desaprova o FIES?</a:t>
            </a:r>
          </a:p>
          <a:p>
            <a:r>
              <a:rPr lang="pt-BR" sz="1600" i="1" dirty="0"/>
              <a:t>[Resposta dos 81% que deseja SIM ou TALVEZ realizar um curso superior nos próximos três anos]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40381463"/>
              </p:ext>
            </p:extLst>
          </p:nvPr>
        </p:nvGraphicFramePr>
        <p:xfrm>
          <a:off x="5236689" y="2924944"/>
          <a:ext cx="1586387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2492896"/>
            <a:ext cx="5588172" cy="332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31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89585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14]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527522" cy="4680520"/>
          </a:xfrm>
        </p:spPr>
        <p:txBody>
          <a:bodyPr/>
          <a:lstStyle/>
          <a:p>
            <a:r>
              <a:rPr lang="pt-BR" dirty="0" smtClean="0"/>
              <a:t>Você </a:t>
            </a:r>
            <a:r>
              <a:rPr lang="pt-BR" dirty="0"/>
              <a:t>pretende ser aluno do FIES?</a:t>
            </a:r>
          </a:p>
          <a:p>
            <a:r>
              <a:rPr lang="pt-BR" sz="1600" i="1" dirty="0"/>
              <a:t>[Resposta dos 81% que deseja SIM ou TALVEZ realizar um curso superior nos próximos três anos]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83996887"/>
              </p:ext>
            </p:extLst>
          </p:nvPr>
        </p:nvGraphicFramePr>
        <p:xfrm>
          <a:off x="5416372" y="2924944"/>
          <a:ext cx="128263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31" y="2421288"/>
            <a:ext cx="5239263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32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28483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828977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15]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527522" cy="4680520"/>
          </a:xfrm>
        </p:spPr>
        <p:txBody>
          <a:bodyPr/>
          <a:lstStyle/>
          <a:p>
            <a:pPr algn="just"/>
            <a:r>
              <a:rPr lang="pt-BR" dirty="0" smtClean="0"/>
              <a:t>Para </a:t>
            </a:r>
            <a:r>
              <a:rPr lang="pt-BR" dirty="0"/>
              <a:t>obter o FIES, o estudante precisa alcançar no mínimo 450 pontos no Exame Nacional do Ensino Médio (ENEM). Em sua opinião, este número de pontos deve: </a:t>
            </a:r>
            <a:endParaRPr lang="pt-BR" dirty="0" smtClean="0"/>
          </a:p>
          <a:p>
            <a:pPr algn="just"/>
            <a:r>
              <a:rPr lang="pt-BR" sz="1600" i="1" dirty="0" smtClean="0"/>
              <a:t>[</a:t>
            </a:r>
            <a:r>
              <a:rPr lang="pt-BR" sz="1600" i="1" dirty="0"/>
              <a:t>Resposta dos 81% que deseja SIM ou TALVEZ realizar um curso superior nos próximos três anos]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48989060"/>
              </p:ext>
            </p:extLst>
          </p:nvPr>
        </p:nvGraphicFramePr>
        <p:xfrm>
          <a:off x="6034317" y="2492896"/>
          <a:ext cx="162018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02" y="2276872"/>
            <a:ext cx="5543151" cy="3603048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33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25564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16]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527522" cy="4680520"/>
          </a:xfrm>
        </p:spPr>
        <p:txBody>
          <a:bodyPr/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governo Federal deve aumentar a cada ano o número de vagas do FIES? </a:t>
            </a:r>
            <a:endParaRPr lang="pt-BR" dirty="0" smtClean="0"/>
          </a:p>
          <a:p>
            <a:pPr algn="just"/>
            <a:r>
              <a:rPr lang="pt-BR" sz="1600" i="1" dirty="0" smtClean="0"/>
              <a:t>[</a:t>
            </a:r>
            <a:r>
              <a:rPr lang="pt-BR" sz="1600" i="1" dirty="0"/>
              <a:t>Resposta dos 81% que deseja SIM ou TALVEZ realizar um curso superior nos próximos três anos]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44363496"/>
              </p:ext>
            </p:extLst>
          </p:nvPr>
        </p:nvGraphicFramePr>
        <p:xfrm>
          <a:off x="5721600" y="2960948"/>
          <a:ext cx="118813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08" y="2421288"/>
            <a:ext cx="5588172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34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54157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013" y="4509120"/>
            <a:ext cx="6241806" cy="1584176"/>
          </a:xfrm>
        </p:spPr>
        <p:txBody>
          <a:bodyPr/>
          <a:lstStyle/>
          <a:p>
            <a:r>
              <a:rPr lang="pt-BR" dirty="0"/>
              <a:t>PROUNI &amp; VISÕES DE MUNDO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V.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7119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17]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726929" cy="4680520"/>
          </a:xfrm>
        </p:spPr>
        <p:txBody>
          <a:bodyPr/>
          <a:lstStyle/>
          <a:p>
            <a:r>
              <a:rPr lang="pt-BR" dirty="0" smtClean="0"/>
              <a:t>Você </a:t>
            </a:r>
            <a:r>
              <a:rPr lang="pt-BR" dirty="0"/>
              <a:t>já ouviu falar no PROUNI?</a:t>
            </a:r>
          </a:p>
          <a:p>
            <a:r>
              <a:rPr lang="pt-BR" sz="1600" i="1" dirty="0"/>
              <a:t>[Resposta dos 81% que deseja SIM ou TALVEZ realizar um curso superior nos próximos três anos]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03231674"/>
              </p:ext>
            </p:extLst>
          </p:nvPr>
        </p:nvGraphicFramePr>
        <p:xfrm>
          <a:off x="5337441" y="3284984"/>
          <a:ext cx="1228627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2349280"/>
            <a:ext cx="5244890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36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47669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18]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527522" cy="4680520"/>
          </a:xfrm>
        </p:spPr>
        <p:txBody>
          <a:bodyPr/>
          <a:lstStyle/>
          <a:p>
            <a:r>
              <a:rPr lang="pt-BR" dirty="0" smtClean="0"/>
              <a:t>Você </a:t>
            </a:r>
            <a:r>
              <a:rPr lang="pt-BR" dirty="0"/>
              <a:t>aprova ou desaprova o PROUNI?</a:t>
            </a:r>
          </a:p>
          <a:p>
            <a:r>
              <a:rPr lang="pt-BR" sz="1600" i="1" dirty="0"/>
              <a:t>[Resposta dos 81% que deseja SIM ou TALVEZ realizar um curso superior nos próximos três anos]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2404270"/>
            <a:ext cx="5239263" cy="332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14179392"/>
              </p:ext>
            </p:extLst>
          </p:nvPr>
        </p:nvGraphicFramePr>
        <p:xfrm>
          <a:off x="5527491" y="2996952"/>
          <a:ext cx="137092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4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37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5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85665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19]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527522" cy="4680520"/>
          </a:xfrm>
        </p:spPr>
        <p:txBody>
          <a:bodyPr/>
          <a:lstStyle/>
          <a:p>
            <a:r>
              <a:rPr lang="pt-BR" dirty="0" smtClean="0"/>
              <a:t>Você </a:t>
            </a:r>
            <a:r>
              <a:rPr lang="pt-BR" dirty="0"/>
              <a:t>pretende ser aluno do PROUNI?</a:t>
            </a:r>
          </a:p>
          <a:p>
            <a:r>
              <a:rPr lang="pt-BR" sz="1600" i="1" dirty="0"/>
              <a:t>[Resposta dos 81% que deseja SIM ou TALVEZ realizar um curso superior nos próximos três anos]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9878526"/>
              </p:ext>
            </p:extLst>
          </p:nvPr>
        </p:nvGraphicFramePr>
        <p:xfrm>
          <a:off x="5578390" y="2996952"/>
          <a:ext cx="1120615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262" y="2492896"/>
            <a:ext cx="5244890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38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93867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564904"/>
            <a:ext cx="7895446" cy="3672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20]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49740" y="1124744"/>
            <a:ext cx="7710395" cy="4680520"/>
          </a:xfrm>
        </p:spPr>
        <p:txBody>
          <a:bodyPr/>
          <a:lstStyle/>
          <a:p>
            <a:r>
              <a:rPr lang="pt-BR" dirty="0"/>
              <a:t>Para obter a bolsa do PROUNI, o estudante precisa alcançar no mínimo 450 </a:t>
            </a:r>
            <a:r>
              <a:rPr lang="pt-BR" dirty="0" smtClean="0"/>
              <a:t>pontos no </a:t>
            </a:r>
            <a:r>
              <a:rPr lang="pt-BR" dirty="0"/>
              <a:t>Exame Nacional do Ensino Médio (ENEM). Em sua opinião, este número de pontos deve</a:t>
            </a:r>
            <a:r>
              <a:rPr lang="pt-BR" dirty="0" smtClean="0"/>
              <a:t>:</a:t>
            </a:r>
          </a:p>
          <a:p>
            <a:r>
              <a:rPr lang="pt-BR" sz="1600" i="1" dirty="0" smtClean="0"/>
              <a:t>[</a:t>
            </a:r>
            <a:r>
              <a:rPr lang="pt-BR" sz="1600" i="1" dirty="0"/>
              <a:t>Resposta dos 81% que deseja SIM ou TALVEZ realizar um curso superior nos próximos três anos]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13107324"/>
              </p:ext>
            </p:extLst>
          </p:nvPr>
        </p:nvGraphicFramePr>
        <p:xfrm>
          <a:off x="6084168" y="2852936"/>
          <a:ext cx="154540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654" y="2565304"/>
            <a:ext cx="5537524" cy="3596952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39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946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altLang="pt-BR" sz="3200" dirty="0" smtClean="0"/>
              <a:t>Histórico </a:t>
            </a:r>
            <a:r>
              <a:rPr lang="pt-BR" altLang="pt-BR" sz="3200" dirty="0"/>
              <a:t>do FIES</a:t>
            </a:r>
            <a:br>
              <a:rPr lang="pt-BR" altLang="pt-BR" sz="3200" dirty="0"/>
            </a:br>
            <a:endParaRPr lang="pt-BR" sz="3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2B6-7DC0-4FA8-AAC6-485A46642E69}" type="slidenum">
              <a:rPr lang="es-ES" altLang="pt-BR" smtClean="0"/>
              <a:pPr/>
              <a:t>4</a:t>
            </a:fld>
            <a:endParaRPr lang="es-ES" alt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412776"/>
            <a:ext cx="7200000" cy="456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542430"/>
      </p:ext>
    </p:extLst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21]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527522" cy="4680520"/>
          </a:xfrm>
        </p:spPr>
        <p:txBody>
          <a:bodyPr/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governo Federal deve aumentar a cada ano o número de vagas do PROUNI? </a:t>
            </a:r>
            <a:endParaRPr lang="pt-BR" dirty="0" smtClean="0"/>
          </a:p>
          <a:p>
            <a:pPr algn="just"/>
            <a:r>
              <a:rPr lang="pt-BR" sz="1600" i="1" dirty="0" smtClean="0"/>
              <a:t>[</a:t>
            </a:r>
            <a:r>
              <a:rPr lang="pt-BR" sz="1600" i="1" dirty="0"/>
              <a:t>Resposta dos 81% que deseja SIM ou TALVEZ realizar um curso superior nos próximos três anos]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37550962"/>
              </p:ext>
            </p:extLst>
          </p:nvPr>
        </p:nvGraphicFramePr>
        <p:xfrm>
          <a:off x="5577343" y="2924944"/>
          <a:ext cx="118813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32" y="2626672"/>
            <a:ext cx="5582544" cy="3322608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40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29034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014" y="4509120"/>
            <a:ext cx="6640619" cy="1584176"/>
          </a:xfrm>
        </p:spPr>
        <p:txBody>
          <a:bodyPr/>
          <a:lstStyle/>
          <a:p>
            <a:r>
              <a:rPr lang="pt-BR" dirty="0"/>
              <a:t>PRONATEC &amp; VISÕES DE MUNDO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VI.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071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22]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660460" cy="4680520"/>
          </a:xfrm>
        </p:spPr>
        <p:txBody>
          <a:bodyPr/>
          <a:lstStyle/>
          <a:p>
            <a:r>
              <a:rPr lang="pt-BR" dirty="0" smtClean="0"/>
              <a:t>Você </a:t>
            </a:r>
            <a:r>
              <a:rPr lang="pt-BR" dirty="0"/>
              <a:t>já ouviu falar no PRONATEC?</a:t>
            </a:r>
          </a:p>
          <a:p>
            <a:r>
              <a:rPr lang="pt-BR" sz="1600" i="1" dirty="0"/>
              <a:t>[Resposta dos 81% que deseja SIM ou TALVEZ realizar um curso superior nos próximos três anos] </a:t>
            </a:r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07674267"/>
              </p:ext>
            </p:extLst>
          </p:nvPr>
        </p:nvGraphicFramePr>
        <p:xfrm>
          <a:off x="5578390" y="3230978"/>
          <a:ext cx="1120615" cy="162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38" y="2356967"/>
            <a:ext cx="5582544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42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63206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23]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660460" cy="4680520"/>
          </a:xfrm>
        </p:spPr>
        <p:txBody>
          <a:bodyPr/>
          <a:lstStyle/>
          <a:p>
            <a:r>
              <a:rPr lang="pt-BR" dirty="0" smtClean="0"/>
              <a:t>Você </a:t>
            </a:r>
            <a:r>
              <a:rPr lang="pt-BR" dirty="0"/>
              <a:t>aprova ou desaprova o PRONATEC?</a:t>
            </a:r>
          </a:p>
          <a:p>
            <a:r>
              <a:rPr lang="pt-BR" sz="1600" i="1" dirty="0"/>
              <a:t>[Resposta dos 81% que deseja SIM ou TALVEZ realizar um curso superior nos próximos três anos] </a:t>
            </a:r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3803358"/>
              </p:ext>
            </p:extLst>
          </p:nvPr>
        </p:nvGraphicFramePr>
        <p:xfrm>
          <a:off x="5359739" y="3068960"/>
          <a:ext cx="140573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20888"/>
            <a:ext cx="5582544" cy="332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43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0104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24]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461054" cy="4680520"/>
          </a:xfrm>
        </p:spPr>
        <p:txBody>
          <a:bodyPr/>
          <a:lstStyle/>
          <a:p>
            <a:r>
              <a:rPr lang="pt-BR" dirty="0"/>
              <a:t>Você pretende ser aluno do PRONATEC?</a:t>
            </a:r>
          </a:p>
          <a:p>
            <a:r>
              <a:rPr lang="pt-BR" sz="1600" i="1" dirty="0"/>
              <a:t>[Resposta dos 81% que deseja SIM ou TALVEZ realizar um curso superior nos próximos três anos]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73088507"/>
              </p:ext>
            </p:extLst>
          </p:nvPr>
        </p:nvGraphicFramePr>
        <p:xfrm>
          <a:off x="5590853" y="2996952"/>
          <a:ext cx="117462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38" y="2564904"/>
            <a:ext cx="5582544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44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38457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740" y="4509120"/>
            <a:ext cx="6447486" cy="1584176"/>
          </a:xfrm>
        </p:spPr>
        <p:txBody>
          <a:bodyPr/>
          <a:lstStyle/>
          <a:p>
            <a:r>
              <a:rPr lang="pt-BR" dirty="0"/>
              <a:t>CONJUNTURA &amp; VISÕES DE MUNDO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VII.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0451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836600"/>
            <a:ext cx="7380312" cy="3112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25]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461054" cy="4680520"/>
          </a:xfrm>
        </p:spPr>
        <p:txBody>
          <a:bodyPr/>
          <a:lstStyle/>
          <a:p>
            <a:pPr algn="just"/>
            <a:r>
              <a:rPr lang="pt-BR" dirty="0"/>
              <a:t>Recentemente, o governo Federal apresentou proposta de controle dos gastos públicos, os quais podem diminuir os investimentos em educação. Em sua opinião, é correto que governos reduzam os investimentos em programas educacionais, como o FIES, PROUNI e PRONATEC, com o objetivo de controlar os gastos públicos?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93776173"/>
              </p:ext>
            </p:extLst>
          </p:nvPr>
        </p:nvGraphicFramePr>
        <p:xfrm>
          <a:off x="5859836" y="3429000"/>
          <a:ext cx="97210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924944"/>
            <a:ext cx="5925825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46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40323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708920"/>
            <a:ext cx="7380312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26]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461054" cy="4680520"/>
          </a:xfrm>
        </p:spPr>
        <p:txBody>
          <a:bodyPr/>
          <a:lstStyle/>
          <a:p>
            <a:pPr algn="just"/>
            <a:r>
              <a:rPr lang="pt-BR" dirty="0"/>
              <a:t>No universo de 18 a 24 anos, apenas 17% dos jovens estão no ensino superior. A Lei do Plano Nacional de Educação prevê que em 10 anos a meta a ser alcançada é de 33%. Você acredita que esta meta será alcançada?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26639970"/>
              </p:ext>
            </p:extLst>
          </p:nvPr>
        </p:nvGraphicFramePr>
        <p:xfrm>
          <a:off x="5686403" y="3356992"/>
          <a:ext cx="1012603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692584"/>
            <a:ext cx="5920198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47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60795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27]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394585" cy="4680520"/>
          </a:xfrm>
        </p:spPr>
        <p:txBody>
          <a:bodyPr/>
          <a:lstStyle/>
          <a:p>
            <a:r>
              <a:rPr lang="pt-BR" dirty="0"/>
              <a:t>Em sua avaliação, os estudantes de escolas públicas e os estudantes de escolas particulares têm as mesmas condições para ter acesso às universidades públicas?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88813226"/>
              </p:ext>
            </p:extLst>
          </p:nvPr>
        </p:nvGraphicFramePr>
        <p:xfrm>
          <a:off x="5456867" y="3032956"/>
          <a:ext cx="124213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03" y="2493296"/>
            <a:ext cx="5925825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48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211455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7380312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28]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3206" y="1124744"/>
            <a:ext cx="7461054" cy="4680520"/>
          </a:xfrm>
        </p:spPr>
        <p:txBody>
          <a:bodyPr/>
          <a:lstStyle/>
          <a:p>
            <a:r>
              <a:rPr lang="pt-BR" dirty="0"/>
              <a:t>Você é favorável que as universidades públicas cobrem mensalidades dos alunos que têm condições financeiras para pagar?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19751552"/>
              </p:ext>
            </p:extLst>
          </p:nvPr>
        </p:nvGraphicFramePr>
        <p:xfrm>
          <a:off x="5590853" y="2924944"/>
          <a:ext cx="117462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15" y="2493296"/>
            <a:ext cx="5925825" cy="3328704"/>
          </a:xfrm>
          <a:prstGeom prst="rect">
            <a:avLst/>
          </a:prstGeom>
        </p:spPr>
      </p:pic>
      <p:sp>
        <p:nvSpPr>
          <p:cNvPr id="12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3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49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4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3640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altLang="pt-BR" sz="3200" dirty="0"/>
              <a:t>O Novo FIES:</a:t>
            </a:r>
            <a:br>
              <a:rPr lang="pt-BR" altLang="pt-BR" sz="3200" dirty="0"/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57200" y="1340768"/>
            <a:ext cx="8264624" cy="4785395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pt-BR" sz="2400" dirty="0"/>
              <a:t>Fatiado em </a:t>
            </a:r>
            <a:r>
              <a:rPr lang="pt-BR" sz="2400" dirty="0" smtClean="0"/>
              <a:t>3 </a:t>
            </a:r>
            <a:r>
              <a:rPr lang="pt-BR" sz="2400" dirty="0"/>
              <a:t>sendo que o FIES 1 oferece 100 mil vagas (apenas);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400" dirty="0"/>
              <a:t>Onera e transfere a responsabilidade financeira para as </a:t>
            </a:r>
            <a:r>
              <a:rPr lang="pt-BR" sz="2400" dirty="0" smtClean="0"/>
              <a:t>IES </a:t>
            </a:r>
            <a:r>
              <a:rPr lang="pt-BR" sz="2400" dirty="0"/>
              <a:t>(FG-Fies, </a:t>
            </a:r>
            <a:r>
              <a:rPr lang="pt-BR" sz="2400" dirty="0" smtClean="0"/>
              <a:t>taxas </a:t>
            </a:r>
            <a:r>
              <a:rPr lang="pt-BR" sz="2400" dirty="0"/>
              <a:t>administrativas</a:t>
            </a:r>
            <a:r>
              <a:rPr lang="pt-BR" sz="2400" dirty="0" smtClean="0"/>
              <a:t>);</a:t>
            </a:r>
            <a:endParaRPr lang="pt-BR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400" dirty="0"/>
              <a:t>Continua não financiando 100% dos encargos educacionais;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400" dirty="0"/>
              <a:t>Inviabiliza as IES, </a:t>
            </a:r>
            <a:r>
              <a:rPr lang="pt-BR" sz="2400" dirty="0" smtClean="0"/>
              <a:t>sobretudo </a:t>
            </a:r>
            <a:r>
              <a:rPr lang="pt-BR" sz="2400" dirty="0"/>
              <a:t>as pequenas, de ofertarem vagas para o </a:t>
            </a:r>
            <a:r>
              <a:rPr lang="pt-BR" sz="2400" dirty="0" smtClean="0"/>
              <a:t>programa</a:t>
            </a:r>
            <a:r>
              <a:rPr lang="pt-BR" sz="2400" dirty="0"/>
              <a:t>;</a:t>
            </a:r>
            <a:endParaRPr lang="pt-BR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400" dirty="0" smtClean="0"/>
              <a:t>Não atende à necessidade dos estudantes.</a:t>
            </a:r>
            <a:endParaRPr lang="pt-BR" sz="2400" dirty="0"/>
          </a:p>
          <a:p>
            <a:pPr marL="285750" lvl="0" indent="-285750" algn="just">
              <a:buFont typeface="Arial" pitchFamily="34" charset="0"/>
              <a:buChar char="•"/>
              <a:defRPr/>
            </a:pPr>
            <a:endParaRPr lang="pt-BR" sz="1800" dirty="0"/>
          </a:p>
          <a:p>
            <a:pPr algn="just">
              <a:defRPr/>
            </a:pPr>
            <a:endParaRPr lang="pt-BR" sz="1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2B6-7DC0-4FA8-AAC6-485A46642E69}" type="slidenum">
              <a:rPr lang="es-ES" altLang="pt-BR" smtClean="0"/>
              <a:pPr/>
              <a:t>5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463002078"/>
      </p:ext>
    </p:extLst>
  </p:cSld>
  <p:clrMapOvr>
    <a:masterClrMapping/>
  </p:clrMapOvr>
  <p:transition spd="slow">
    <p:push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132856"/>
            <a:ext cx="8693073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[P</a:t>
            </a:r>
            <a:r>
              <a:rPr lang="pt-BR" dirty="0"/>
              <a:t>. </a:t>
            </a:r>
            <a:r>
              <a:rPr lang="pt-BR" dirty="0" smtClean="0"/>
              <a:t>29]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Opine sobre as frases a seguir: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748007"/>
              </p:ext>
            </p:extLst>
          </p:nvPr>
        </p:nvGraphicFramePr>
        <p:xfrm>
          <a:off x="917102" y="2780928"/>
          <a:ext cx="7576565" cy="30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0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8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95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3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Concordo</a:t>
                      </a:r>
                      <a:endParaRPr lang="pt-BR" sz="1600" b="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Concordo</a:t>
                      </a:r>
                    </a:p>
                    <a:p>
                      <a:r>
                        <a:rPr lang="pt-BR" sz="1600" b="0" dirty="0" smtClean="0"/>
                        <a:t>parcialmente</a:t>
                      </a:r>
                      <a:endParaRPr lang="pt-BR" sz="1600" b="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Discordo</a:t>
                      </a:r>
                    </a:p>
                    <a:p>
                      <a:r>
                        <a:rPr lang="pt-BR" sz="1600" b="0" dirty="0" smtClean="0"/>
                        <a:t>parcialmente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Discordo</a:t>
                      </a:r>
                      <a:endParaRPr lang="pt-BR" sz="1600" b="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NS/NR</a:t>
                      </a:r>
                      <a:endParaRPr lang="pt-BR" sz="1600" b="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Diploma possibilita crescimento profissional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81,0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12,3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3,4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3,3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0,1</a:t>
                      </a:r>
                      <a:endParaRPr lang="pt-BR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Diploma possibilita aumento de salário</a:t>
                      </a:r>
                      <a:endParaRPr lang="pt-BR" sz="1600" dirty="0" smtClean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67,9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15,6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7,5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8,9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0,2</a:t>
                      </a:r>
                      <a:endParaRPr lang="pt-BR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Alunos das faculdades particulares são mais preparados do que das faculdades públicas</a:t>
                      </a:r>
                      <a:endParaRPr lang="pt-BR" sz="1600" dirty="0" smtClean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19,7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8,5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19,2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52,2</a:t>
                      </a:r>
                      <a:endParaRPr lang="pt-B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0,4</a:t>
                      </a:r>
                      <a:endParaRPr lang="pt-BR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12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50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3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8767595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2"/>
          </p:nvPr>
        </p:nvSpPr>
        <p:spPr>
          <a:xfrm>
            <a:off x="1045840" y="2924944"/>
            <a:ext cx="7052320" cy="792088"/>
          </a:xfrm>
        </p:spPr>
        <p:txBody>
          <a:bodyPr/>
          <a:lstStyle/>
          <a:p>
            <a:r>
              <a:rPr lang="pt-BR" altLang="pt-BR" sz="3200" b="1" dirty="0" smtClean="0"/>
              <a:t>Obrigado!</a:t>
            </a:r>
            <a:endParaRPr lang="pt-BR" sz="3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2716" y="3709962"/>
            <a:ext cx="7198568" cy="1224136"/>
          </a:xfrm>
        </p:spPr>
        <p:txBody>
          <a:bodyPr/>
          <a:lstStyle/>
          <a:p>
            <a:r>
              <a:rPr lang="pt-BR" altLang="pt-BR" dirty="0" smtClean="0"/>
              <a:t> Sólon Caldas</a:t>
            </a:r>
            <a:br>
              <a:rPr lang="pt-BR" altLang="pt-BR" dirty="0" smtClean="0"/>
            </a:br>
            <a:r>
              <a:rPr lang="pt-BR" altLang="pt-BR" dirty="0" smtClean="0"/>
              <a:t>solon@abmes.org.br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223597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pt-BR" altLang="pt-BR" sz="3200" dirty="0" smtClean="0"/>
              <a:t>PESQUISA ABMES</a:t>
            </a:r>
            <a:r>
              <a:rPr lang="pt-BR" altLang="pt-BR" sz="3200" dirty="0"/>
              <a:t/>
            </a:r>
            <a:br>
              <a:rPr lang="pt-BR" altLang="pt-BR" sz="3200" dirty="0"/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Para contribuir com o debate, vamos </a:t>
            </a:r>
            <a:r>
              <a:rPr lang="pt-BR" sz="2800" dirty="0"/>
              <a:t>apresentar uma pesquisa realizada pela ABMES  em julho/2016 que faz um </a:t>
            </a:r>
            <a:r>
              <a:rPr lang="pt-BR" sz="2800" dirty="0" smtClean="0"/>
              <a:t>diagnóstico </a:t>
            </a:r>
            <a:r>
              <a:rPr lang="pt-BR" sz="2800" dirty="0"/>
              <a:t>quantitativo sobre a visão dos jovens brasileiros sobre os programas sociais do Governo </a:t>
            </a:r>
            <a:r>
              <a:rPr lang="pt-BR" sz="2800" dirty="0" smtClean="0"/>
              <a:t>Federal:</a:t>
            </a:r>
            <a:endParaRPr lang="pt-BR" sz="2800" dirty="0"/>
          </a:p>
          <a:p>
            <a:pPr marL="285750" lvl="0" indent="-285750" algn="just">
              <a:buFont typeface="Arial" pitchFamily="34" charset="0"/>
              <a:buChar char="•"/>
              <a:defRPr/>
            </a:pPr>
            <a:endParaRPr lang="pt-BR" sz="1800" dirty="0"/>
          </a:p>
          <a:p>
            <a:pPr algn="just">
              <a:defRPr/>
            </a:pPr>
            <a:endParaRPr lang="pt-BR" sz="1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2B6-7DC0-4FA8-AAC6-485A46642E69}" type="slidenum">
              <a:rPr lang="es-ES" altLang="pt-BR" smtClean="0"/>
              <a:pPr/>
              <a:t>6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3719784816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8435" y="3212977"/>
            <a:ext cx="5994666" cy="891533"/>
          </a:xfrm>
        </p:spPr>
        <p:txBody>
          <a:bodyPr/>
          <a:lstStyle/>
          <a:p>
            <a:r>
              <a:rPr lang="pt-BR" dirty="0"/>
              <a:t>DIAGNÓSTICO QUANTITATIVO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83568" y="4104509"/>
            <a:ext cx="7776863" cy="1296144"/>
          </a:xfrm>
        </p:spPr>
        <p:txBody>
          <a:bodyPr/>
          <a:lstStyle/>
          <a:p>
            <a:r>
              <a:rPr lang="pt-BR" sz="2600" dirty="0"/>
              <a:t>A visão dos jovens brasileiros sobre os programas sociais do MEC - A importância do Fies, </a:t>
            </a:r>
            <a:r>
              <a:rPr lang="pt-BR" sz="2600" dirty="0" err="1"/>
              <a:t>ProUni</a:t>
            </a:r>
            <a:r>
              <a:rPr lang="pt-BR" sz="2600" dirty="0"/>
              <a:t> e </a:t>
            </a:r>
            <a:r>
              <a:rPr lang="pt-BR" sz="2600" dirty="0" err="1" smtClean="0"/>
              <a:t>Pronatec</a:t>
            </a:r>
            <a:endParaRPr lang="pt-BR" sz="2600" dirty="0" smtClean="0"/>
          </a:p>
          <a:p>
            <a:pPr>
              <a:spcBef>
                <a:spcPts val="1200"/>
              </a:spcBef>
            </a:pPr>
            <a:r>
              <a:rPr lang="pt-BR" sz="2000" dirty="0" smtClean="0">
                <a:solidFill>
                  <a:schemeClr val="bg1"/>
                </a:solidFill>
              </a:rPr>
              <a:t>Julho/2016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3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272" y="-27384"/>
            <a:ext cx="6663426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cap="al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9740" y="1331640"/>
            <a:ext cx="7710395" cy="49056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800" b="1" dirty="0">
                <a:latin typeface="+mj-lt"/>
              </a:rPr>
              <a:t>Brasília, julho de 2016 </a:t>
            </a:r>
            <a:r>
              <a:rPr lang="pt-BR" sz="1800" dirty="0">
                <a:latin typeface="+mj-lt"/>
              </a:rPr>
              <a:t>- Com o </a:t>
            </a:r>
            <a:r>
              <a:rPr lang="pt-BR" sz="1800" dirty="0" smtClean="0">
                <a:latin typeface="+mj-lt"/>
              </a:rPr>
              <a:t>sentimento </a:t>
            </a:r>
            <a:r>
              <a:rPr lang="pt-BR" sz="1800" dirty="0">
                <a:latin typeface="+mj-lt"/>
              </a:rPr>
              <a:t>de grande </a:t>
            </a:r>
            <a:r>
              <a:rPr lang="pt-BR" sz="1800" dirty="0" smtClean="0">
                <a:latin typeface="+mj-lt"/>
              </a:rPr>
              <a:t>satisfação </a:t>
            </a:r>
            <a:r>
              <a:rPr lang="pt-BR" sz="1800" dirty="0">
                <a:latin typeface="+mj-lt"/>
              </a:rPr>
              <a:t>em relação ao trabalho realizado e a seus propósitos, a Associação Brasileira de Mantenedoras de Ensino Superior (ABMES) apresenta a seus associados e à comunidade em geral esta relevante pesquisa sobre </a:t>
            </a:r>
            <a:r>
              <a:rPr lang="pt-BR" sz="1800" dirty="0" smtClean="0">
                <a:latin typeface="+mj-lt"/>
              </a:rPr>
              <a:t>financiamento estudantil </a:t>
            </a:r>
            <a:r>
              <a:rPr lang="pt-BR" sz="1800" dirty="0">
                <a:latin typeface="+mj-lt"/>
              </a:rPr>
              <a:t>e a educação superior como um todo, que mapeia com muita proximidade a opinião da população na faixa etária e escolaridade de referência para ingresso no ensino </a:t>
            </a:r>
            <a:r>
              <a:rPr lang="pt-BR" sz="1800" dirty="0" smtClean="0">
                <a:latin typeface="+mj-lt"/>
              </a:rPr>
              <a:t>superior.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800" dirty="0" smtClean="0">
                <a:latin typeface="+mj-lt"/>
              </a:rPr>
              <a:t>Baseada </a:t>
            </a:r>
            <a:r>
              <a:rPr lang="pt-BR" sz="1800" dirty="0">
                <a:latin typeface="+mj-lt"/>
              </a:rPr>
              <a:t>em sua missão de contribuir para o desenvolvimento global das </a:t>
            </a:r>
            <a:r>
              <a:rPr lang="pt-BR" sz="1800" dirty="0" smtClean="0">
                <a:latin typeface="+mj-lt"/>
              </a:rPr>
              <a:t>instituições </a:t>
            </a:r>
            <a:r>
              <a:rPr lang="pt-BR" sz="1800" dirty="0">
                <a:latin typeface="+mj-lt"/>
              </a:rPr>
              <a:t>associadas e defender a livre </a:t>
            </a:r>
            <a:r>
              <a:rPr lang="pt-BR" sz="1800" dirty="0" smtClean="0">
                <a:latin typeface="+mj-lt"/>
              </a:rPr>
              <a:t>iniciativa</a:t>
            </a:r>
            <a:r>
              <a:rPr lang="pt-BR" sz="1800" dirty="0">
                <a:latin typeface="+mj-lt"/>
              </a:rPr>
              <a:t>, por meio da </a:t>
            </a:r>
            <a:r>
              <a:rPr lang="pt-BR" sz="1800" dirty="0" smtClean="0">
                <a:latin typeface="+mj-lt"/>
              </a:rPr>
              <a:t>articulação </a:t>
            </a:r>
            <a:r>
              <a:rPr lang="pt-BR" sz="1800" dirty="0">
                <a:latin typeface="+mj-lt"/>
              </a:rPr>
              <a:t>com o governo e com a sociedade, visando a melhoria da educação superior no país, a ABMES organizou este estudo com o </a:t>
            </a:r>
            <a:r>
              <a:rPr lang="pt-BR" sz="1800" dirty="0" smtClean="0">
                <a:latin typeface="+mj-lt"/>
              </a:rPr>
              <a:t>objetivo </a:t>
            </a:r>
            <a:r>
              <a:rPr lang="pt-BR" sz="1800" dirty="0">
                <a:latin typeface="+mj-lt"/>
              </a:rPr>
              <a:t>de estabelecer uma visão mais clara em relação ao presente e ao futuro do setor, baseada nas intenções declaradas dos </a:t>
            </a:r>
            <a:r>
              <a:rPr lang="pt-BR" sz="1800" dirty="0" smtClean="0">
                <a:latin typeface="+mj-lt"/>
              </a:rPr>
              <a:t>participantes </a:t>
            </a:r>
            <a:r>
              <a:rPr lang="pt-BR" sz="1800" dirty="0">
                <a:latin typeface="+mj-lt"/>
              </a:rPr>
              <a:t>em cursar uma graduação e as principais </a:t>
            </a:r>
            <a:r>
              <a:rPr lang="pt-BR" sz="1800" dirty="0" smtClean="0">
                <a:latin typeface="+mj-lt"/>
              </a:rPr>
              <a:t>dificuldades enfrentadas.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267744" y="6356355"/>
            <a:ext cx="5172739" cy="365125"/>
          </a:xfrm>
        </p:spPr>
        <p:txBody>
          <a:bodyPr/>
          <a:lstStyle/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B6FD56-6FF7-41B5-9033-1F10BF6E7630}" type="slidenum">
              <a:rPr lang="pt-BR" sz="1400" b="1">
                <a:solidFill>
                  <a:srgbClr val="006600"/>
                </a:solidFill>
              </a:rPr>
              <a:pPr algn="r"/>
              <a:t>8</a:t>
            </a:fld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26529" y="6356355"/>
            <a:ext cx="937159" cy="365125"/>
          </a:xfrm>
        </p:spPr>
        <p:txBody>
          <a:bodyPr/>
          <a:lstStyle/>
          <a:p>
            <a:r>
              <a:rPr lang="pt-BR" sz="1200" dirty="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1623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272" y="-27384"/>
            <a:ext cx="6663426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cap="al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9740" y="1331640"/>
            <a:ext cx="7710395" cy="49056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800" dirty="0" smtClean="0"/>
              <a:t>Além </a:t>
            </a:r>
            <a:r>
              <a:rPr lang="pt-BR" sz="1800" dirty="0"/>
              <a:t>disso, mediante o cenário das </a:t>
            </a:r>
            <a:r>
              <a:rPr lang="pt-BR" sz="1800" dirty="0" smtClean="0"/>
              <a:t>políticas </a:t>
            </a:r>
            <a:r>
              <a:rPr lang="pt-BR" sz="1800" dirty="0"/>
              <a:t>educacionais nos </a:t>
            </a:r>
            <a:r>
              <a:rPr lang="pt-BR" sz="1800" dirty="0" smtClean="0"/>
              <a:t>últimos </a:t>
            </a:r>
            <a:r>
              <a:rPr lang="pt-BR" sz="1800" dirty="0"/>
              <a:t>anos, a pesquisa também procurou conhecer as impressões e </a:t>
            </a:r>
            <a:r>
              <a:rPr lang="pt-BR" sz="1800" dirty="0" smtClean="0"/>
              <a:t>expectativas </a:t>
            </a:r>
            <a:r>
              <a:rPr lang="pt-BR" sz="1800" dirty="0"/>
              <a:t>dos jovens brasileiros em relação aos programas de inclusão social, como Fies, </a:t>
            </a:r>
            <a:r>
              <a:rPr lang="pt-BR" sz="1800" dirty="0" err="1"/>
              <a:t>ProUni</a:t>
            </a:r>
            <a:r>
              <a:rPr lang="pt-BR" sz="1800" dirty="0"/>
              <a:t> e </a:t>
            </a:r>
            <a:r>
              <a:rPr lang="pt-BR" sz="1800" dirty="0" err="1"/>
              <a:t>Pronatec</a:t>
            </a:r>
            <a:r>
              <a:rPr lang="pt-BR" sz="1800" dirty="0"/>
              <a:t>. O </a:t>
            </a:r>
            <a:r>
              <a:rPr lang="pt-BR" sz="1800" dirty="0" smtClean="0"/>
              <a:t>objetivo </a:t>
            </a:r>
            <a:r>
              <a:rPr lang="pt-BR" sz="1800" dirty="0"/>
              <a:t>foi obter subsídios para estabelecer as condições necessárias à expansão e à </a:t>
            </a:r>
            <a:r>
              <a:rPr lang="pt-BR" sz="1800" dirty="0" smtClean="0"/>
              <a:t>qualificação </a:t>
            </a:r>
            <a:r>
              <a:rPr lang="pt-BR" sz="1800" dirty="0"/>
              <a:t>da educação superior nacional, com a indispensável contribuição do setor privado. </a:t>
            </a:r>
            <a:endParaRPr lang="pt-BR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800" dirty="0" smtClean="0"/>
              <a:t>Fazemos </a:t>
            </a:r>
            <a:r>
              <a:rPr lang="pt-BR" sz="1800" dirty="0"/>
              <a:t>votos de que este estudo, desenvolvido com grande critério e </a:t>
            </a:r>
            <a:r>
              <a:rPr lang="pt-BR" sz="1800" dirty="0" smtClean="0"/>
              <a:t>profissionalismo </a:t>
            </a:r>
            <a:r>
              <a:rPr lang="pt-BR" sz="1800" dirty="0"/>
              <a:t>pelo </a:t>
            </a:r>
            <a:r>
              <a:rPr lang="pt-BR" sz="1800" dirty="0" smtClean="0"/>
              <a:t>Instituto </a:t>
            </a:r>
            <a:r>
              <a:rPr lang="pt-BR" sz="1800" dirty="0"/>
              <a:t>MDA Pesquisa, possa contribuir, </a:t>
            </a:r>
            <a:r>
              <a:rPr lang="pt-BR" sz="1800" dirty="0" smtClean="0"/>
              <a:t>efetivamente</a:t>
            </a:r>
            <a:r>
              <a:rPr lang="pt-BR" sz="1800" dirty="0"/>
              <a:t>, para o aperfeiçoamento da legislação e para a </a:t>
            </a:r>
            <a:r>
              <a:rPr lang="pt-BR" sz="1800" dirty="0" smtClean="0"/>
              <a:t>definição </a:t>
            </a:r>
            <a:r>
              <a:rPr lang="pt-BR" sz="1800" dirty="0"/>
              <a:t>de </a:t>
            </a:r>
            <a:r>
              <a:rPr lang="pt-BR" sz="1800" dirty="0" smtClean="0"/>
              <a:t>políticas </a:t>
            </a:r>
            <a:r>
              <a:rPr lang="pt-BR" sz="1800" dirty="0"/>
              <a:t>públicas de educação superior, tendo em vista a ampliação dos </a:t>
            </a:r>
            <a:r>
              <a:rPr lang="pt-BR" sz="1800" dirty="0" smtClean="0"/>
              <a:t>investimentos </a:t>
            </a:r>
            <a:r>
              <a:rPr lang="pt-BR" sz="1800" dirty="0"/>
              <a:t>em educação, viabilizando o alcance das metas estabelecidas no Plano Nacional de Educação – PNE, bem como o desenvolvimento social e econômico do país. </a:t>
            </a:r>
            <a:endParaRPr lang="pt-BR" sz="1800" dirty="0" smtClean="0"/>
          </a:p>
          <a:p>
            <a:pPr>
              <a:spcBef>
                <a:spcPts val="600"/>
              </a:spcBef>
            </a:pPr>
            <a:endParaRPr lang="pt-BR" sz="1800" dirty="0" smtClean="0"/>
          </a:p>
          <a:p>
            <a:pPr>
              <a:spcBef>
                <a:spcPts val="600"/>
              </a:spcBef>
            </a:pPr>
            <a:r>
              <a:rPr lang="pt-BR" sz="1800" b="1" dirty="0" smtClean="0"/>
              <a:t>José </a:t>
            </a:r>
            <a:r>
              <a:rPr lang="pt-BR" sz="1800" b="1" dirty="0"/>
              <a:t>Janguiê Bezerra Diniz </a:t>
            </a:r>
            <a:endParaRPr lang="pt-BR" sz="1800" b="1" dirty="0" smtClean="0"/>
          </a:p>
          <a:p>
            <a:pPr>
              <a:spcBef>
                <a:spcPts val="0"/>
              </a:spcBef>
            </a:pPr>
            <a:r>
              <a:rPr lang="pt-BR" sz="1800" dirty="0" smtClean="0"/>
              <a:t>Diretor </a:t>
            </a:r>
            <a:r>
              <a:rPr lang="pt-BR" sz="1800" dirty="0"/>
              <a:t>Presidente da ABMES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8" name="Espaço Reservado para Rodapé 5"/>
          <p:cNvSpPr txBox="1">
            <a:spLocks/>
          </p:cNvSpPr>
          <p:nvPr/>
        </p:nvSpPr>
        <p:spPr>
          <a:xfrm>
            <a:off x="2267744" y="6356355"/>
            <a:ext cx="517273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300" dirty="0" smtClean="0"/>
              <a:t>Diagnóstico Quantitativo - A visão dos jovens para com a educação</a:t>
            </a:r>
            <a:endParaRPr lang="pt-BR" sz="1300" dirty="0"/>
          </a:p>
        </p:txBody>
      </p:sp>
      <p:sp>
        <p:nvSpPr>
          <p:cNvPr id="9" name="Espaço Reservado para Número de Slide 6"/>
          <p:cNvSpPr txBox="1">
            <a:spLocks/>
          </p:cNvSpPr>
          <p:nvPr/>
        </p:nvSpPr>
        <p:spPr>
          <a:xfrm>
            <a:off x="7764520" y="6356355"/>
            <a:ext cx="5400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1400" b="1" dirty="0" smtClean="0">
                <a:solidFill>
                  <a:srgbClr val="006600"/>
                </a:solidFill>
              </a:rPr>
              <a:t>9</a:t>
            </a:r>
            <a:endParaRPr lang="pt-BR" sz="1400" b="1" dirty="0">
              <a:solidFill>
                <a:srgbClr val="006600"/>
              </a:solidFill>
            </a:endParaRPr>
          </a:p>
        </p:txBody>
      </p:sp>
      <p:sp>
        <p:nvSpPr>
          <p:cNvPr id="10" name="Espaço Reservado para Data 3"/>
          <p:cNvSpPr txBox="1">
            <a:spLocks/>
          </p:cNvSpPr>
          <p:nvPr/>
        </p:nvSpPr>
        <p:spPr>
          <a:xfrm>
            <a:off x="826529" y="6356355"/>
            <a:ext cx="937159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smtClean="0"/>
              <a:t>Julho/2016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32401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5126</TotalTime>
  <Words>2785</Words>
  <Application>Microsoft Office PowerPoint</Application>
  <PresentationFormat>Apresentação na tela (4:3)</PresentationFormat>
  <Paragraphs>523</Paragraphs>
  <Slides>51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Wingdings</vt:lpstr>
      <vt:lpstr>Tema de Office</vt:lpstr>
      <vt:lpstr> Debate sobre as propostas prioritárias e sugestões da sociedade civil na área educacional 15/08/2017</vt:lpstr>
      <vt:lpstr>Os Problemas da Educação no Brasil </vt:lpstr>
      <vt:lpstr>Os Problemas da Educação no Brasil </vt:lpstr>
      <vt:lpstr>Histórico do FIES </vt:lpstr>
      <vt:lpstr>O Novo FIES: </vt:lpstr>
      <vt:lpstr>PESQUISA ABMES </vt:lpstr>
      <vt:lpstr>DIAGNÓSTICO QUANTITATIVO</vt:lpstr>
      <vt:lpstr>INTRODUÇÃO</vt:lpstr>
      <vt:lpstr>INTRODUÇÃO</vt:lpstr>
      <vt:lpstr>PERFIL DA AMOSTRA</vt:lpstr>
      <vt:lpstr>Especificações técnicas da pesquisa</vt:lpstr>
      <vt:lpstr>Perfil dos entrevistados</vt:lpstr>
      <vt:lpstr>Perfil dos entrevistados</vt:lpstr>
      <vt:lpstr>Perfil dos entrevistados</vt:lpstr>
      <vt:lpstr>PERFIL DO ENTREVISTADO</vt:lpstr>
      <vt:lpstr>[P. 01]</vt:lpstr>
      <vt:lpstr>[P. 02]</vt:lpstr>
      <vt:lpstr>[P. 03]</vt:lpstr>
      <vt:lpstr>DESEJOS &amp; VISÕES DE MUNDO</vt:lpstr>
      <vt:lpstr>[P. 04]</vt:lpstr>
      <vt:lpstr>[P. 05]</vt:lpstr>
      <vt:lpstr>[P. 06]</vt:lpstr>
      <vt:lpstr>[P. 06]</vt:lpstr>
      <vt:lpstr>[P. 07]</vt:lpstr>
      <vt:lpstr>[P. 08]</vt:lpstr>
      <vt:lpstr>[P. 09]</vt:lpstr>
      <vt:lpstr>[P. 10]</vt:lpstr>
      <vt:lpstr>[P. 11]</vt:lpstr>
      <vt:lpstr>FIES &amp; VISÕES DE MUNDO</vt:lpstr>
      <vt:lpstr>[P. 12]</vt:lpstr>
      <vt:lpstr>[P. 13]</vt:lpstr>
      <vt:lpstr>[P. 14]</vt:lpstr>
      <vt:lpstr>[P. 15]</vt:lpstr>
      <vt:lpstr>[P. 16]</vt:lpstr>
      <vt:lpstr>PROUNI &amp; VISÕES DE MUNDO</vt:lpstr>
      <vt:lpstr>[P. 17]</vt:lpstr>
      <vt:lpstr>[P. 18]</vt:lpstr>
      <vt:lpstr>[P. 19]</vt:lpstr>
      <vt:lpstr>[P. 20]</vt:lpstr>
      <vt:lpstr>[P. 21]</vt:lpstr>
      <vt:lpstr>PRONATEC &amp; VISÕES DE MUNDO</vt:lpstr>
      <vt:lpstr>[P. 22]</vt:lpstr>
      <vt:lpstr>[P. 23]</vt:lpstr>
      <vt:lpstr>[P. 24]</vt:lpstr>
      <vt:lpstr>CONJUNTURA &amp; VISÕES DE MUNDO</vt:lpstr>
      <vt:lpstr>[P. 25]</vt:lpstr>
      <vt:lpstr>[P. 26]</vt:lpstr>
      <vt:lpstr>[P. 27]</vt:lpstr>
      <vt:lpstr>[P. 28]</vt:lpstr>
      <vt:lpstr>[P. 29]</vt:lpstr>
      <vt:lpstr> Sólon Caldas solon@abmes.org.br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Design</dc:creator>
  <cp:lastModifiedBy>Mariana Menezes dos Reis</cp:lastModifiedBy>
  <cp:revision>333</cp:revision>
  <dcterms:created xsi:type="dcterms:W3CDTF">2010-05-18T15:49:44Z</dcterms:created>
  <dcterms:modified xsi:type="dcterms:W3CDTF">2017-08-15T17:37:28Z</dcterms:modified>
</cp:coreProperties>
</file>