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4" r:id="rId3"/>
    <p:sldId id="265" r:id="rId4"/>
    <p:sldId id="262" r:id="rId5"/>
    <p:sldId id="268" r:id="rId6"/>
    <p:sldId id="269" r:id="rId7"/>
    <p:sldId id="266" r:id="rId8"/>
    <p:sldId id="270" r:id="rId9"/>
    <p:sldId id="272" r:id="rId10"/>
    <p:sldId id="267" r:id="rId11"/>
    <p:sldId id="271" r:id="rId12"/>
    <p:sldId id="256" r:id="rId13"/>
    <p:sldId id="257" r:id="rId14"/>
    <p:sldId id="258" r:id="rId15"/>
    <p:sldId id="259" r:id="rId16"/>
    <p:sldId id="273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976517249993672E-2"/>
          <c:y val="3.0471279673780632E-2"/>
          <c:w val="0.90026449333324132"/>
          <c:h val="0.8589964980930912"/>
        </c:manualLayout>
      </c:layout>
      <c:lineChart>
        <c:grouping val="standard"/>
        <c:varyColors val="0"/>
        <c:ser>
          <c:idx val="1"/>
          <c:order val="0"/>
          <c:tx>
            <c:strRef>
              <c:f>'EAD Geral e Polos'!$D$3</c:f>
              <c:strCache>
                <c:ptCount val="1"/>
                <c:pt idx="0">
                  <c:v>Vagas Oferecidas</c:v>
                </c:pt>
              </c:strCache>
            </c:strRef>
          </c:tx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A0-4172-910C-1BC86769473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A0-4172-910C-1BC86769473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A0-4172-910C-1BC8676947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'EAD Geral e Polos'!$A$4:$A$18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'EAD Geral e Polos'!$D$4:$D$18</c:f>
              <c:numCache>
                <c:formatCode>_(* #,##0_);_(* \(#,##0\);_(* "-"_);_(@_)</c:formatCode>
                <c:ptCount val="15"/>
                <c:pt idx="0">
                  <c:v>6856</c:v>
                </c:pt>
                <c:pt idx="1">
                  <c:v>24389</c:v>
                </c:pt>
                <c:pt idx="2">
                  <c:v>24025</c:v>
                </c:pt>
                <c:pt idx="3">
                  <c:v>113079</c:v>
                </c:pt>
                <c:pt idx="4">
                  <c:v>423411</c:v>
                </c:pt>
                <c:pt idx="5">
                  <c:v>813550</c:v>
                </c:pt>
                <c:pt idx="6">
                  <c:v>1541070</c:v>
                </c:pt>
                <c:pt idx="7">
                  <c:v>1699489</c:v>
                </c:pt>
                <c:pt idx="8">
                  <c:v>1561715</c:v>
                </c:pt>
                <c:pt idx="9">
                  <c:v>1634118</c:v>
                </c:pt>
                <c:pt idx="10">
                  <c:v>1224760</c:v>
                </c:pt>
                <c:pt idx="11">
                  <c:v>1329407</c:v>
                </c:pt>
                <c:pt idx="12">
                  <c:v>1638427</c:v>
                </c:pt>
                <c:pt idx="13">
                  <c:v>2800358</c:v>
                </c:pt>
                <c:pt idx="14">
                  <c:v>2387865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A0-4172-910C-1BC86769473B}"/>
            </c:ext>
          </c:extLst>
        </c:ser>
        <c:ser>
          <c:idx val="2"/>
          <c:order val="1"/>
          <c:tx>
            <c:strRef>
              <c:f>'EAD Geral e Polos'!$H$3</c:f>
              <c:strCache>
                <c:ptCount val="1"/>
                <c:pt idx="0">
                  <c:v>Ingressos</c:v>
                </c:pt>
              </c:strCache>
            </c:strRef>
          </c:tx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A0-4172-910C-1BC86769473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2065009560229447E-2"/>
                  <c:y val="-5.3497942386831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A0-4172-910C-1BC86769473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A0-4172-910C-1BC8676947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'EAD Geral e Polos'!$A$4:$A$18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'EAD Geral e Polos'!$H$4:$H$18</c:f>
              <c:numCache>
                <c:formatCode>_(* #,##0_);_(* \(#,##0\);_(* "-"_);_(@_)</c:formatCode>
                <c:ptCount val="15"/>
                <c:pt idx="0">
                  <c:v>6618</c:v>
                </c:pt>
                <c:pt idx="1">
                  <c:v>20685</c:v>
                </c:pt>
                <c:pt idx="2">
                  <c:v>14233</c:v>
                </c:pt>
                <c:pt idx="3">
                  <c:v>25006</c:v>
                </c:pt>
                <c:pt idx="4">
                  <c:v>127014</c:v>
                </c:pt>
                <c:pt idx="5">
                  <c:v>212246</c:v>
                </c:pt>
                <c:pt idx="6">
                  <c:v>329271</c:v>
                </c:pt>
                <c:pt idx="7">
                  <c:v>463093</c:v>
                </c:pt>
                <c:pt idx="8">
                  <c:v>308340</c:v>
                </c:pt>
                <c:pt idx="9">
                  <c:v>380328</c:v>
                </c:pt>
                <c:pt idx="10">
                  <c:v>431597</c:v>
                </c:pt>
                <c:pt idx="11">
                  <c:v>542633</c:v>
                </c:pt>
                <c:pt idx="12">
                  <c:v>515405</c:v>
                </c:pt>
                <c:pt idx="13">
                  <c:v>691731</c:v>
                </c:pt>
                <c:pt idx="14">
                  <c:v>639519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3A0-4172-910C-1BC86769473B}"/>
            </c:ext>
          </c:extLst>
        </c:ser>
        <c:ser>
          <c:idx val="3"/>
          <c:order val="2"/>
          <c:tx>
            <c:strRef>
              <c:f>'EAD Geral e Polos'!$J$3</c:f>
              <c:strCache>
                <c:ptCount val="1"/>
                <c:pt idx="0">
                  <c:v>Matrículas</c:v>
                </c:pt>
              </c:strCache>
            </c:strRef>
          </c:tx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3A0-4172-910C-1BC86769473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4856596558317401E-2"/>
                  <c:y val="-7.8189300411522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3A0-4172-910C-1BC86769473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3A0-4172-910C-1BC8676947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'EAD Geral e Polos'!$A$4:$A$18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'EAD Geral e Polos'!$J$4:$J$18</c:f>
              <c:numCache>
                <c:formatCode>_(* #,##0_);_(* \(#,##0\);_(* "-"_);_(@_)</c:formatCode>
                <c:ptCount val="15"/>
                <c:pt idx="0">
                  <c:v>5359</c:v>
                </c:pt>
                <c:pt idx="1">
                  <c:v>40714</c:v>
                </c:pt>
                <c:pt idx="2">
                  <c:v>49911</c:v>
                </c:pt>
                <c:pt idx="3">
                  <c:v>59611</c:v>
                </c:pt>
                <c:pt idx="4">
                  <c:v>114642</c:v>
                </c:pt>
                <c:pt idx="5">
                  <c:v>207206</c:v>
                </c:pt>
                <c:pt idx="6">
                  <c:v>369766</c:v>
                </c:pt>
                <c:pt idx="7">
                  <c:v>727961</c:v>
                </c:pt>
                <c:pt idx="8">
                  <c:v>838125</c:v>
                </c:pt>
                <c:pt idx="9">
                  <c:v>930179</c:v>
                </c:pt>
                <c:pt idx="10">
                  <c:v>992927</c:v>
                </c:pt>
                <c:pt idx="11">
                  <c:v>1113850</c:v>
                </c:pt>
                <c:pt idx="12" formatCode="_-* #,##0_-;\-* #,##0_-;_-* &quot;-&quot;??_-;_-@_-">
                  <c:v>1153572</c:v>
                </c:pt>
                <c:pt idx="13" formatCode="_-* #,##0_-;\-* #,##0_-;_-* &quot;-&quot;??_-;_-@_-">
                  <c:v>1341842</c:v>
                </c:pt>
                <c:pt idx="14" formatCode="_-* #,##0_-;\-* #,##0_-;_-* &quot;-&quot;??_-;_-@_-">
                  <c:v>1393752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3A0-4172-910C-1BC86769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657368"/>
        <c:axId val="173656976"/>
      </c:lineChart>
      <c:catAx>
        <c:axId val="17365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656976"/>
        <c:crosses val="autoZero"/>
        <c:auto val="1"/>
        <c:lblAlgn val="ctr"/>
        <c:lblOffset val="100"/>
        <c:noMultiLvlLbl val="0"/>
      </c:catAx>
      <c:valAx>
        <c:axId val="17365697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73657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453832121918452E-2"/>
          <c:y val="3.5333161019010198E-2"/>
          <c:w val="0.3126370826716498"/>
          <c:h val="0.31188957923677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'EAD Geral e Polos'!$A$4:$A$18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'EAD Geral e Polos'!$J$4:$J$18</c:f>
              <c:numCache>
                <c:formatCode>_(* #,##0_);_(* \(#,##0\);_(* "-"_);_(@_)</c:formatCode>
                <c:ptCount val="15"/>
                <c:pt idx="0">
                  <c:v>5359</c:v>
                </c:pt>
                <c:pt idx="1">
                  <c:v>40714</c:v>
                </c:pt>
                <c:pt idx="2">
                  <c:v>49911</c:v>
                </c:pt>
                <c:pt idx="3">
                  <c:v>59611</c:v>
                </c:pt>
                <c:pt idx="4">
                  <c:v>114642</c:v>
                </c:pt>
                <c:pt idx="5">
                  <c:v>207206</c:v>
                </c:pt>
                <c:pt idx="6">
                  <c:v>369766</c:v>
                </c:pt>
                <c:pt idx="7">
                  <c:v>727961</c:v>
                </c:pt>
                <c:pt idx="8">
                  <c:v>838125</c:v>
                </c:pt>
                <c:pt idx="9">
                  <c:v>930179</c:v>
                </c:pt>
                <c:pt idx="10">
                  <c:v>992927</c:v>
                </c:pt>
                <c:pt idx="11">
                  <c:v>1113850</c:v>
                </c:pt>
                <c:pt idx="12" formatCode="_-* #,##0_-;\-* #,##0_-;_-* &quot;-&quot;??_-;_-@_-">
                  <c:v>1153572</c:v>
                </c:pt>
                <c:pt idx="13" formatCode="_-* #,##0_-;\-* #,##0_-;_-* &quot;-&quot;??_-;_-@_-">
                  <c:v>1341842</c:v>
                </c:pt>
                <c:pt idx="14" formatCode="_-* #,##0_-;\-* #,##0_-;_-* &quot;-&quot;??_-;_-@_-">
                  <c:v>1393752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7-493B-890B-C409E958B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657760"/>
        <c:axId val="173654232"/>
        <c:axId val="0"/>
      </c:bar3DChart>
      <c:catAx>
        <c:axId val="1736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654232"/>
        <c:crosses val="autoZero"/>
        <c:auto val="1"/>
        <c:lblAlgn val="ctr"/>
        <c:lblOffset val="100"/>
        <c:noMultiLvlLbl val="0"/>
      </c:catAx>
      <c:valAx>
        <c:axId val="17365423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736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94-44C8-8528-47A9C0E979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94-44C8-8528-47A9C0E979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94-44C8-8528-47A9C0E979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94-44C8-8528-47A9C0E979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94-44C8-8528-47A9C0E979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94-44C8-8528-47A9C0E979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F94-44C8-8528-47A9C0E979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F94-44C8-8528-47A9C0E979B3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F94-44C8-8528-47A9C0E979B3}"/>
                </c:ext>
                <c:ext xmlns:c15="http://schemas.microsoft.com/office/drawing/2012/chart" uri="{CE6537A1-D6FC-4f65-9D91-7224C49458BB}">
                  <c15:layout>
                    <c:manualLayout>
                      <c:w val="6.8720384062173734E-2"/>
                      <c:h val="9.362086586474130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9574767822951761E-2"/>
                  <c:y val="-1.8306368491010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F94-44C8-8528-47A9C0E979B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579212372410733E-2"/>
                  <c:y val="8.884639600774199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F94-44C8-8528-47A9C0E979B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'EAD Geral e Polos'!$W$119:$W$126</c:f>
              <c:strCache>
                <c:ptCount val="8"/>
                <c:pt idx="0">
                  <c:v>Educação </c:v>
                </c:pt>
                <c:pt idx="1">
                  <c:v>Humanidades e Artes </c:v>
                </c:pt>
                <c:pt idx="2">
                  <c:v>Ciências Sociais, Negócios e Direito </c:v>
                </c:pt>
                <c:pt idx="3">
                  <c:v>Ciências, Matemática e Computação </c:v>
                </c:pt>
                <c:pt idx="4">
                  <c:v>Engenharia, Produção e Construção </c:v>
                </c:pt>
                <c:pt idx="5">
                  <c:v>Agricultura e Veterinária </c:v>
                </c:pt>
                <c:pt idx="6">
                  <c:v>Saúde e Bem-Estar Social </c:v>
                </c:pt>
                <c:pt idx="7">
                  <c:v>Serviços </c:v>
                </c:pt>
              </c:strCache>
            </c:strRef>
          </c:cat>
          <c:val>
            <c:numRef>
              <c:f>'EAD Geral e Polos'!$X$119:$X$126</c:f>
              <c:numCache>
                <c:formatCode>General</c:formatCode>
                <c:ptCount val="8"/>
                <c:pt idx="0">
                  <c:v>563551</c:v>
                </c:pt>
                <c:pt idx="1">
                  <c:v>7480</c:v>
                </c:pt>
                <c:pt idx="2">
                  <c:v>583581</c:v>
                </c:pt>
                <c:pt idx="3">
                  <c:v>36433</c:v>
                </c:pt>
                <c:pt idx="4" formatCode="_(* #,##0_);_(* \(#,##0\);_(* &quot;-&quot;_);_(@_)">
                  <c:v>33922</c:v>
                </c:pt>
                <c:pt idx="5" formatCode="_(* #,##0_);_(* \(#,##0\);_(* &quot;-&quot;_);_(@_)">
                  <c:v>2419</c:v>
                </c:pt>
                <c:pt idx="6" formatCode="_(* #,##0_);_(* \(#,##0\);_(* &quot;-&quot;_);_(@_)">
                  <c:v>103471</c:v>
                </c:pt>
                <c:pt idx="7" formatCode="_(* #,##0_);_(* \(#,##0\);_(* &quot;-&quot;_);_(@_)">
                  <c:v>62895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94-44C8-8528-47A9C0E97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21596814620811"/>
          <c:y val="0.81710994303723194"/>
          <c:w val="0.80420146688259164"/>
          <c:h val="0.16791071842440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286333394372216"/>
          <c:w val="0.85585585585585588"/>
          <c:h val="0.581486352260935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FC-4470-BD34-6FF677669E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FC-4470-BD34-6FF677669E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FC-4470-BD34-6FF677669E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FC-4470-BD34-6FF677669E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FC-4470-BD34-6FF677669E7C}"/>
              </c:ext>
            </c:extLst>
          </c:dPt>
          <c:dLbls>
            <c:dLbl>
              <c:idx val="0"/>
              <c:layout>
                <c:manualLayout>
                  <c:x val="6.8472062613794904E-2"/>
                  <c:y val="-8.722641170910719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FC-4470-BD34-6FF677669E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252138752926154"/>
                  <c:y val="1.404208723381036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FC-4470-BD34-6FF677669E7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40240713154099"/>
                  <c:y val="-8.722641170910719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FC-4470-BD34-6FF677669E7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070322290794729E-3"/>
                  <c:y val="-8.722641170910719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1FC-4470-BD34-6FF677669E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'EAD Geral e Polos'!$AF$132:$AF$136</c:f>
              <c:strCache>
                <c:ptCount val="5"/>
                <c:pt idx="0">
                  <c:v>       Enfermagem </c:v>
                </c:pt>
                <c:pt idx="1">
                  <c:v>       Educação física </c:v>
                </c:pt>
                <c:pt idx="2">
                  <c:v>       Serviço social </c:v>
                </c:pt>
                <c:pt idx="3">
                  <c:v>       Tecnologia de radiologia </c:v>
                </c:pt>
                <c:pt idx="4">
                  <c:v>       Nutrição </c:v>
                </c:pt>
              </c:strCache>
            </c:strRef>
          </c:cat>
          <c:val>
            <c:numRef>
              <c:f>'EAD Geral e Polos'!$AG$132:$AG$136</c:f>
              <c:numCache>
                <c:formatCode>_(* #,##0_);_(* \(#,##0\);_(* "-"_);_(@_)</c:formatCode>
                <c:ptCount val="5"/>
                <c:pt idx="0">
                  <c:v>1229</c:v>
                </c:pt>
                <c:pt idx="1">
                  <c:v>4869</c:v>
                </c:pt>
                <c:pt idx="2">
                  <c:v>96638</c:v>
                </c:pt>
                <c:pt idx="3">
                  <c:v>417</c:v>
                </c:pt>
                <c:pt idx="4">
                  <c:v>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1FC-4470-BD34-6FF677669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59629708448614"/>
          <c:y val="0.35162705613172562"/>
          <c:w val="0.24869329171691376"/>
          <c:h val="0.63897665540221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3C28E-1A99-44DD-91FA-D816C876D645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AC61B641-9E56-40A9-9595-B0F5260A8AEB}">
      <dgm:prSet phldrT="[Texto]" custT="1"/>
      <dgm:spPr>
        <a:xfrm>
          <a:off x="2536877" y="0"/>
          <a:ext cx="3365948" cy="690678"/>
        </a:xfrm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600" dirty="0" smtClean="0">
              <a:latin typeface="Calibri"/>
              <a:ea typeface="+mn-ea"/>
              <a:cs typeface="+mn-cs"/>
            </a:rPr>
            <a:t>Secretaria de Regulação e Supervisão da Educação Superior  -  </a:t>
          </a:r>
          <a:r>
            <a:rPr lang="pt-BR" sz="1800" dirty="0" smtClean="0">
              <a:latin typeface="Calibri"/>
              <a:ea typeface="+mn-ea"/>
              <a:cs typeface="+mn-cs"/>
            </a:rPr>
            <a:t>SERES</a:t>
          </a:r>
          <a:endParaRPr lang="pt-BR" sz="1800" dirty="0">
            <a:latin typeface="Calibri"/>
            <a:ea typeface="+mn-ea"/>
            <a:cs typeface="+mn-cs"/>
          </a:endParaRPr>
        </a:p>
      </dgm:t>
    </dgm:pt>
    <dgm:pt modelId="{9254F134-609C-4FC9-A7DF-9F7303A0F919}" type="parTrans" cxnId="{C341768E-2D3F-450A-9A0F-1C7926608D23}">
      <dgm:prSet/>
      <dgm:spPr/>
      <dgm:t>
        <a:bodyPr/>
        <a:lstStyle/>
        <a:p>
          <a:endParaRPr lang="pt-BR"/>
        </a:p>
      </dgm:t>
    </dgm:pt>
    <dgm:pt modelId="{CCCB1F5F-D6F5-4356-A798-A2EEC66A7D33}" type="sibTrans" cxnId="{C341768E-2D3F-450A-9A0F-1C7926608D23}">
      <dgm:prSet/>
      <dgm:spPr/>
      <dgm:t>
        <a:bodyPr/>
        <a:lstStyle/>
        <a:p>
          <a:endParaRPr lang="pt-BR"/>
        </a:p>
      </dgm:t>
    </dgm:pt>
    <dgm:pt modelId="{0AC3CCA7-547C-4D51-A5A4-E17627CAF213}" type="asst">
      <dgm:prSet phldrT="[Texto]" custT="1"/>
      <dgm:spPr>
        <a:xfrm>
          <a:off x="1842373" y="967911"/>
          <a:ext cx="1826527" cy="400628"/>
        </a:xfrm>
      </dgm:spPr>
      <dgm:t>
        <a:bodyPr/>
        <a:lstStyle/>
        <a:p>
          <a:r>
            <a:rPr lang="pt-BR" sz="1400" smtClean="0">
              <a:latin typeface="Calibri"/>
              <a:ea typeface="+mn-ea"/>
              <a:cs typeface="+mn-cs"/>
            </a:rPr>
            <a:t>Chefia de Gabinete</a:t>
          </a:r>
          <a:endParaRPr lang="pt-BR" sz="1400" dirty="0" smtClean="0">
            <a:latin typeface="Calibri"/>
            <a:ea typeface="+mn-ea"/>
            <a:cs typeface="+mn-cs"/>
          </a:endParaRPr>
        </a:p>
      </dgm:t>
    </dgm:pt>
    <dgm:pt modelId="{A24B9AD3-665C-4BC4-A74E-08A9042497B3}" type="parTrans" cxnId="{84A86B1D-2231-4237-A504-A09991D9809A}">
      <dgm:prSet/>
      <dgm:spPr>
        <a:xfrm>
          <a:off x="3668900" y="690678"/>
          <a:ext cx="550951" cy="477547"/>
        </a:xfrm>
      </dgm:spPr>
      <dgm:t>
        <a:bodyPr/>
        <a:lstStyle/>
        <a:p>
          <a:endParaRPr lang="pt-BR"/>
        </a:p>
      </dgm:t>
    </dgm:pt>
    <dgm:pt modelId="{8D6331B4-ACCD-4DE7-BC00-2986EBE73ED3}" type="sibTrans" cxnId="{84A86B1D-2231-4237-A504-A09991D9809A}">
      <dgm:prSet/>
      <dgm:spPr/>
      <dgm:t>
        <a:bodyPr/>
        <a:lstStyle/>
        <a:p>
          <a:endParaRPr lang="pt-BR"/>
        </a:p>
      </dgm:t>
    </dgm:pt>
    <dgm:pt modelId="{E45B5552-95A3-448A-8EBC-ECF27710A919}">
      <dgm:prSet phldrT="[Texto]" custT="1"/>
      <dgm:spPr>
        <a:xfrm>
          <a:off x="432046" y="2304258"/>
          <a:ext cx="2457652" cy="623357"/>
        </a:xfrm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400" dirty="0" smtClean="0">
              <a:latin typeface="Calibri"/>
              <a:ea typeface="+mn-ea"/>
              <a:cs typeface="+mn-cs"/>
            </a:rPr>
            <a:t>Diretoria de Política Regulatória </a:t>
          </a:r>
        </a:p>
        <a:p>
          <a:pPr>
            <a:spcAft>
              <a:spcPts val="0"/>
            </a:spcAft>
          </a:pPr>
          <a:r>
            <a:rPr lang="pt-BR" sz="1800" dirty="0" smtClean="0">
              <a:latin typeface="Calibri"/>
              <a:ea typeface="+mn-ea"/>
              <a:cs typeface="+mn-cs"/>
            </a:rPr>
            <a:t>(DPR)</a:t>
          </a:r>
          <a:endParaRPr lang="pt-BR" sz="1800" dirty="0">
            <a:latin typeface="Calibri"/>
            <a:ea typeface="+mn-ea"/>
            <a:cs typeface="+mn-cs"/>
          </a:endParaRPr>
        </a:p>
      </dgm:t>
    </dgm:pt>
    <dgm:pt modelId="{BDB70D47-AF2E-459F-92C6-0280B2C4E5F4}" type="parTrans" cxnId="{5F2D6AB3-A420-4A2F-A086-1282D1F55608}">
      <dgm:prSet/>
      <dgm:spPr>
        <a:xfrm>
          <a:off x="1660872" y="690678"/>
          <a:ext cx="2558979" cy="1613580"/>
        </a:xfrm>
      </dgm:spPr>
      <dgm:t>
        <a:bodyPr/>
        <a:lstStyle/>
        <a:p>
          <a:endParaRPr lang="pt-BR"/>
        </a:p>
      </dgm:t>
    </dgm:pt>
    <dgm:pt modelId="{A21673C5-D0CC-465A-B0A0-AD654B06A76C}" type="sibTrans" cxnId="{5F2D6AB3-A420-4A2F-A086-1282D1F55608}">
      <dgm:prSet/>
      <dgm:spPr/>
      <dgm:t>
        <a:bodyPr/>
        <a:lstStyle/>
        <a:p>
          <a:endParaRPr lang="pt-BR"/>
        </a:p>
      </dgm:t>
    </dgm:pt>
    <dgm:pt modelId="{7B57BAC8-AF8E-43CD-8E21-E67EE3A11DA8}">
      <dgm:prSet phldrT="[Texto]" custT="1"/>
      <dgm:spPr>
        <a:xfrm>
          <a:off x="6192690" y="3168353"/>
          <a:ext cx="1852271" cy="400628"/>
        </a:xfrm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Supervisão Ordinária</a:t>
          </a:r>
        </a:p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(CGSO) - irregularidades</a:t>
          </a:r>
          <a:endParaRPr lang="pt-BR" sz="1200" dirty="0">
            <a:latin typeface="Calibri"/>
            <a:ea typeface="+mn-ea"/>
            <a:cs typeface="+mn-cs"/>
          </a:endParaRPr>
        </a:p>
      </dgm:t>
    </dgm:pt>
    <dgm:pt modelId="{10BE1AAB-62C9-4768-9908-13A961117125}" type="parTrans" cxnId="{63639399-4E7E-4BC6-9FD0-E3BC57AE6064}">
      <dgm:prSet/>
      <dgm:spPr>
        <a:xfrm>
          <a:off x="5845337" y="2927615"/>
          <a:ext cx="347352" cy="441051"/>
        </a:xfrm>
      </dgm:spPr>
      <dgm:t>
        <a:bodyPr/>
        <a:lstStyle/>
        <a:p>
          <a:endParaRPr lang="pt-BR"/>
        </a:p>
      </dgm:t>
    </dgm:pt>
    <dgm:pt modelId="{2C3021A7-6342-41E5-B678-F20B230BE725}" type="sibTrans" cxnId="{63639399-4E7E-4BC6-9FD0-E3BC57AE6064}">
      <dgm:prSet/>
      <dgm:spPr/>
      <dgm:t>
        <a:bodyPr/>
        <a:lstStyle/>
        <a:p>
          <a:endParaRPr lang="pt-BR"/>
        </a:p>
      </dgm:t>
    </dgm:pt>
    <dgm:pt modelId="{F1A6AFE2-D283-4929-AC4D-B1EFB5696097}">
      <dgm:prSet phldrT="[Texto]" custT="1"/>
      <dgm:spPr>
        <a:xfrm>
          <a:off x="953954" y="3184502"/>
          <a:ext cx="1664985" cy="400628"/>
        </a:xfrm>
      </dgm:spPr>
      <dgm:t>
        <a:bodyPr/>
        <a:lstStyle/>
        <a:p>
          <a:r>
            <a:rPr lang="pt-BR" sz="1100" dirty="0" smtClean="0">
              <a:latin typeface="Calibri"/>
              <a:ea typeface="+mn-ea"/>
              <a:cs typeface="+mn-cs"/>
            </a:rPr>
            <a:t>CG Legislação e Normas </a:t>
          </a:r>
          <a:r>
            <a:rPr lang="pt-BR" sz="1200" dirty="0" smtClean="0">
              <a:latin typeface="Calibri"/>
              <a:ea typeface="+mn-ea"/>
              <a:cs typeface="+mn-cs"/>
            </a:rPr>
            <a:t> (CGLNRS)</a:t>
          </a:r>
          <a:endParaRPr lang="pt-BR" sz="1200" dirty="0">
            <a:latin typeface="Calibri"/>
            <a:ea typeface="+mn-ea"/>
            <a:cs typeface="+mn-cs"/>
          </a:endParaRPr>
        </a:p>
      </dgm:t>
    </dgm:pt>
    <dgm:pt modelId="{A82E988B-A94E-44A8-92B4-A27186E441D7}" type="parTrans" cxnId="{9939DB11-F613-41B1-A335-31FDC6F99A75}">
      <dgm:prSet/>
      <dgm:spPr>
        <a:xfrm>
          <a:off x="677811" y="2927615"/>
          <a:ext cx="276142" cy="457200"/>
        </a:xfrm>
      </dgm:spPr>
      <dgm:t>
        <a:bodyPr/>
        <a:lstStyle/>
        <a:p>
          <a:endParaRPr lang="pt-BR"/>
        </a:p>
      </dgm:t>
    </dgm:pt>
    <dgm:pt modelId="{26501E97-9C1A-4B4D-8771-398B7A65AD54}" type="sibTrans" cxnId="{9939DB11-F613-41B1-A335-31FDC6F99A75}">
      <dgm:prSet/>
      <dgm:spPr/>
      <dgm:t>
        <a:bodyPr/>
        <a:lstStyle/>
        <a:p>
          <a:endParaRPr lang="pt-BR"/>
        </a:p>
      </dgm:t>
    </dgm:pt>
    <dgm:pt modelId="{B807CF7C-28D1-4EBA-85DE-9D2DCF312BDD}">
      <dgm:prSet phldrT="[Texto]" custT="1"/>
      <dgm:spPr>
        <a:xfrm>
          <a:off x="5616621" y="2304258"/>
          <a:ext cx="2287161" cy="623357"/>
        </a:xfrm>
        <a:solidFill>
          <a:srgbClr val="00B0F0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400" dirty="0" smtClean="0">
              <a:latin typeface="Calibri"/>
              <a:ea typeface="+mn-ea"/>
              <a:cs typeface="+mn-cs"/>
            </a:rPr>
            <a:t>Diretoria de Supervisão da ES </a:t>
          </a:r>
          <a:r>
            <a:rPr lang="pt-BR" sz="1800" dirty="0" smtClean="0">
              <a:latin typeface="Calibri"/>
              <a:ea typeface="+mn-ea"/>
              <a:cs typeface="+mn-cs"/>
            </a:rPr>
            <a:t>(DISUP)</a:t>
          </a:r>
          <a:endParaRPr lang="pt-BR" sz="1800" dirty="0">
            <a:latin typeface="Calibri"/>
            <a:ea typeface="+mn-ea"/>
            <a:cs typeface="+mn-cs"/>
          </a:endParaRPr>
        </a:p>
      </dgm:t>
    </dgm:pt>
    <dgm:pt modelId="{F4854E4D-AE68-4049-8272-60EB04F77656}" type="sibTrans" cxnId="{FC4F5331-8CD6-44CE-9141-0F0DAB6F4657}">
      <dgm:prSet/>
      <dgm:spPr/>
      <dgm:t>
        <a:bodyPr/>
        <a:lstStyle/>
        <a:p>
          <a:endParaRPr lang="pt-BR"/>
        </a:p>
      </dgm:t>
    </dgm:pt>
    <dgm:pt modelId="{70D08104-F368-4574-9E94-3F1BDBF602D6}" type="parTrans" cxnId="{FC4F5331-8CD6-44CE-9141-0F0DAB6F4657}">
      <dgm:prSet/>
      <dgm:spPr>
        <a:xfrm>
          <a:off x="4219852" y="690678"/>
          <a:ext cx="2540350" cy="1613580"/>
        </a:xfrm>
      </dgm:spPr>
      <dgm:t>
        <a:bodyPr/>
        <a:lstStyle/>
        <a:p>
          <a:endParaRPr lang="pt-BR"/>
        </a:p>
      </dgm:t>
    </dgm:pt>
    <dgm:pt modelId="{29C094D9-0D4F-4F57-A138-E16570856680}">
      <dgm:prSet phldrT="[Texto]" custT="1"/>
      <dgm:spPr>
        <a:xfrm>
          <a:off x="953954" y="3753394"/>
          <a:ext cx="1664985" cy="400628"/>
        </a:xfrm>
      </dgm:spPr>
      <dgm:t>
        <a:bodyPr/>
        <a:lstStyle/>
        <a:p>
          <a:r>
            <a:rPr lang="pt-BR" sz="1100" dirty="0" smtClean="0">
              <a:latin typeface="Calibri"/>
              <a:ea typeface="+mn-ea"/>
              <a:cs typeface="+mn-cs"/>
            </a:rPr>
            <a:t>CG Cadastro </a:t>
          </a:r>
          <a:r>
            <a:rPr lang="pt-BR" sz="1200" dirty="0" smtClean="0">
              <a:latin typeface="Calibri"/>
              <a:ea typeface="+mn-ea"/>
              <a:cs typeface="+mn-cs"/>
            </a:rPr>
            <a:t>(CGDIRES) –</a:t>
          </a:r>
        </a:p>
        <a:p>
          <a:r>
            <a:rPr lang="pt-BR" sz="1200" dirty="0" smtClean="0">
              <a:latin typeface="Calibri"/>
              <a:ea typeface="+mn-ea"/>
              <a:cs typeface="+mn-cs"/>
            </a:rPr>
            <a:t> </a:t>
          </a:r>
          <a:r>
            <a:rPr lang="pt-BR" sz="1200" dirty="0" err="1" smtClean="0">
              <a:latin typeface="Calibri"/>
              <a:ea typeface="+mn-ea"/>
              <a:cs typeface="+mn-cs"/>
            </a:rPr>
            <a:t>e-MEC</a:t>
          </a:r>
          <a:endParaRPr lang="pt-BR" sz="1200" dirty="0">
            <a:latin typeface="Calibri"/>
            <a:ea typeface="+mn-ea"/>
            <a:cs typeface="+mn-cs"/>
          </a:endParaRPr>
        </a:p>
      </dgm:t>
    </dgm:pt>
    <dgm:pt modelId="{CD894CB5-17E1-4D55-8167-E8CF1E7C5257}" type="parTrans" cxnId="{CB286614-D94B-4292-9D41-F0F3B3809719}">
      <dgm:prSet/>
      <dgm:spPr>
        <a:xfrm>
          <a:off x="677811" y="2927615"/>
          <a:ext cx="276142" cy="1026092"/>
        </a:xfrm>
      </dgm:spPr>
      <dgm:t>
        <a:bodyPr/>
        <a:lstStyle/>
        <a:p>
          <a:endParaRPr lang="pt-BR"/>
        </a:p>
      </dgm:t>
    </dgm:pt>
    <dgm:pt modelId="{6C5580F9-39C3-40D6-B7DE-F6AC2B02792F}" type="sibTrans" cxnId="{CB286614-D94B-4292-9D41-F0F3B3809719}">
      <dgm:prSet/>
      <dgm:spPr/>
      <dgm:t>
        <a:bodyPr/>
        <a:lstStyle/>
        <a:p>
          <a:endParaRPr lang="pt-BR"/>
        </a:p>
      </dgm:t>
    </dgm:pt>
    <dgm:pt modelId="{A060752A-829C-434F-B729-E42A10D7178D}">
      <dgm:prSet phldrT="[Texto]" custT="1"/>
      <dgm:spPr>
        <a:xfrm>
          <a:off x="953954" y="4322286"/>
          <a:ext cx="1664985" cy="400628"/>
        </a:xfrm>
      </dgm:spPr>
      <dgm:t>
        <a:bodyPr/>
        <a:lstStyle/>
        <a:p>
          <a:r>
            <a:rPr lang="pt-BR" sz="1100" dirty="0" smtClean="0">
              <a:latin typeface="Calibri"/>
              <a:ea typeface="+mn-ea"/>
              <a:cs typeface="+mn-cs"/>
            </a:rPr>
            <a:t>CG CEBAS</a:t>
          </a:r>
          <a:endParaRPr lang="pt-BR" sz="1200" dirty="0">
            <a:latin typeface="Calibri"/>
            <a:ea typeface="+mn-ea"/>
            <a:cs typeface="+mn-cs"/>
          </a:endParaRPr>
        </a:p>
      </dgm:t>
    </dgm:pt>
    <dgm:pt modelId="{CF8A2597-2C69-4E97-B0BE-7A61560D5008}" type="parTrans" cxnId="{A98D31A9-975F-4178-A4DD-BA0F593826DD}">
      <dgm:prSet/>
      <dgm:spPr>
        <a:xfrm>
          <a:off x="677811" y="2927615"/>
          <a:ext cx="276142" cy="1594984"/>
        </a:xfrm>
      </dgm:spPr>
      <dgm:t>
        <a:bodyPr/>
        <a:lstStyle/>
        <a:p>
          <a:endParaRPr lang="pt-BR"/>
        </a:p>
      </dgm:t>
    </dgm:pt>
    <dgm:pt modelId="{3B46C1FB-F131-446F-94DB-EBAACD340711}" type="sibTrans" cxnId="{A98D31A9-975F-4178-A4DD-BA0F593826DD}">
      <dgm:prSet/>
      <dgm:spPr/>
      <dgm:t>
        <a:bodyPr/>
        <a:lstStyle/>
        <a:p>
          <a:endParaRPr lang="pt-BR"/>
        </a:p>
      </dgm:t>
    </dgm:pt>
    <dgm:pt modelId="{BC7D8764-7AEE-43B9-B279-35F26A8E749B}">
      <dgm:prSet phldrT="[Texto]" custT="1"/>
      <dgm:spPr>
        <a:xfrm>
          <a:off x="3672407" y="3024335"/>
          <a:ext cx="1878729" cy="400628"/>
        </a:xfrm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Credenciamento e Rec. </a:t>
          </a:r>
          <a:r>
            <a:rPr lang="pt-BR" sz="1400" dirty="0" smtClean="0">
              <a:latin typeface="Calibri"/>
              <a:ea typeface="+mn-ea"/>
              <a:cs typeface="+mn-cs"/>
            </a:rPr>
            <a:t> (CGCIES)</a:t>
          </a:r>
          <a:endParaRPr lang="pt-BR" sz="1400" dirty="0">
            <a:latin typeface="Calibri"/>
            <a:ea typeface="+mn-ea"/>
            <a:cs typeface="+mn-cs"/>
          </a:endParaRPr>
        </a:p>
      </dgm:t>
    </dgm:pt>
    <dgm:pt modelId="{30807848-5F2F-48C5-A8C0-65FC0A0558DA}" type="parTrans" cxnId="{40F28F95-987A-4F60-80D7-A48D099A18BD}">
      <dgm:prSet/>
      <dgm:spPr>
        <a:xfrm>
          <a:off x="3243491" y="2927615"/>
          <a:ext cx="428916" cy="297033"/>
        </a:xfrm>
      </dgm:spPr>
      <dgm:t>
        <a:bodyPr/>
        <a:lstStyle/>
        <a:p>
          <a:endParaRPr lang="pt-BR"/>
        </a:p>
      </dgm:t>
    </dgm:pt>
    <dgm:pt modelId="{AF705C30-5BB3-40B8-8587-13B315C141E2}" type="sibTrans" cxnId="{40F28F95-987A-4F60-80D7-A48D099A18BD}">
      <dgm:prSet/>
      <dgm:spPr/>
      <dgm:t>
        <a:bodyPr/>
        <a:lstStyle/>
        <a:p>
          <a:endParaRPr lang="pt-BR"/>
        </a:p>
      </dgm:t>
    </dgm:pt>
    <dgm:pt modelId="{E96F3A18-5721-4192-A0E8-7184EC29EA01}">
      <dgm:prSet phldrT="[Texto]" custT="1"/>
      <dgm:spPr>
        <a:xfrm>
          <a:off x="3672407" y="3528393"/>
          <a:ext cx="1878729" cy="400628"/>
        </a:xfrm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</a:t>
          </a:r>
          <a:r>
            <a:rPr lang="pt-BR" sz="1200" dirty="0" err="1" smtClean="0">
              <a:latin typeface="Calibri"/>
              <a:ea typeface="+mn-ea"/>
              <a:cs typeface="+mn-cs"/>
            </a:rPr>
            <a:t>Reconhec</a:t>
          </a:r>
          <a:r>
            <a:rPr lang="pt-BR" sz="1200" dirty="0" smtClean="0">
              <a:latin typeface="Calibri"/>
              <a:ea typeface="+mn-ea"/>
              <a:cs typeface="+mn-cs"/>
            </a:rPr>
            <a:t>. de Cursos e RR </a:t>
          </a:r>
          <a:r>
            <a:rPr lang="pt-BR" sz="1400" dirty="0" smtClean="0">
              <a:latin typeface="Calibri"/>
              <a:ea typeface="+mn-ea"/>
              <a:cs typeface="+mn-cs"/>
            </a:rPr>
            <a:t>(CGARCES)</a:t>
          </a:r>
          <a:endParaRPr lang="pt-BR" sz="1400" dirty="0">
            <a:latin typeface="Calibri"/>
            <a:ea typeface="+mn-ea"/>
            <a:cs typeface="+mn-cs"/>
          </a:endParaRPr>
        </a:p>
      </dgm:t>
    </dgm:pt>
    <dgm:pt modelId="{2AA25295-7698-4104-8220-B176E17C4FF5}" type="parTrans" cxnId="{81915084-41BB-4577-B41C-EC82D20B05A4}">
      <dgm:prSet/>
      <dgm:spPr>
        <a:xfrm>
          <a:off x="3243491" y="2927615"/>
          <a:ext cx="428916" cy="801091"/>
        </a:xfrm>
      </dgm:spPr>
      <dgm:t>
        <a:bodyPr/>
        <a:lstStyle/>
        <a:p>
          <a:endParaRPr lang="pt-BR"/>
        </a:p>
      </dgm:t>
    </dgm:pt>
    <dgm:pt modelId="{190F2205-128A-43DA-86F9-15A22DA2F19E}" type="sibTrans" cxnId="{81915084-41BB-4577-B41C-EC82D20B05A4}">
      <dgm:prSet/>
      <dgm:spPr/>
      <dgm:t>
        <a:bodyPr/>
        <a:lstStyle/>
        <a:p>
          <a:endParaRPr lang="pt-BR"/>
        </a:p>
      </dgm:t>
    </dgm:pt>
    <dgm:pt modelId="{A66371C5-C46D-48FF-89FF-CC3C25E148EF}">
      <dgm:prSet phldrT="[Texto]" custT="1"/>
      <dgm:spPr>
        <a:xfrm>
          <a:off x="3672407" y="4032447"/>
          <a:ext cx="1878729" cy="400628"/>
        </a:xfrm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Autorizações e Aditamentos </a:t>
          </a:r>
          <a:r>
            <a:rPr lang="pt-BR" sz="1400" dirty="0" smtClean="0">
              <a:latin typeface="Calibri"/>
              <a:ea typeface="+mn-ea"/>
              <a:cs typeface="+mn-cs"/>
            </a:rPr>
            <a:t>(CGFPR)</a:t>
          </a:r>
          <a:endParaRPr lang="pt-BR" sz="1400" dirty="0">
            <a:latin typeface="Calibri"/>
            <a:ea typeface="+mn-ea"/>
            <a:cs typeface="+mn-cs"/>
          </a:endParaRPr>
        </a:p>
      </dgm:t>
    </dgm:pt>
    <dgm:pt modelId="{5F4CA994-E63C-4C94-9256-708B0F9F9307}" type="parTrans" cxnId="{B1FCEEA0-7D5F-4F81-BE80-0A87DFFAB5B2}">
      <dgm:prSet/>
      <dgm:spPr>
        <a:xfrm>
          <a:off x="3243491" y="2927615"/>
          <a:ext cx="428916" cy="1305145"/>
        </a:xfrm>
      </dgm:spPr>
      <dgm:t>
        <a:bodyPr/>
        <a:lstStyle/>
        <a:p>
          <a:endParaRPr lang="pt-BR"/>
        </a:p>
      </dgm:t>
    </dgm:pt>
    <dgm:pt modelId="{DA482DDB-52F6-492F-87A5-CB2FC45DD81F}" type="sibTrans" cxnId="{B1FCEEA0-7D5F-4F81-BE80-0A87DFFAB5B2}">
      <dgm:prSet/>
      <dgm:spPr/>
      <dgm:t>
        <a:bodyPr/>
        <a:lstStyle/>
        <a:p>
          <a:endParaRPr lang="pt-BR"/>
        </a:p>
      </dgm:t>
    </dgm:pt>
    <dgm:pt modelId="{BD0978C7-FA5E-44C1-A702-96405499A677}">
      <dgm:prSet phldrT="[Texto]" custT="1"/>
      <dgm:spPr>
        <a:xfrm>
          <a:off x="3672407" y="4536505"/>
          <a:ext cx="1878729" cy="400628"/>
        </a:xfrm>
        <a:solidFill>
          <a:srgbClr val="F78F39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EAD </a:t>
          </a:r>
          <a:r>
            <a:rPr lang="pt-BR" sz="1400" dirty="0" smtClean="0">
              <a:latin typeface="Calibri"/>
              <a:ea typeface="+mn-ea"/>
              <a:cs typeface="+mn-cs"/>
            </a:rPr>
            <a:t>(COREAD)</a:t>
          </a:r>
          <a:endParaRPr lang="pt-BR" sz="1400" dirty="0">
            <a:latin typeface="Calibri"/>
            <a:ea typeface="+mn-ea"/>
            <a:cs typeface="+mn-cs"/>
          </a:endParaRPr>
        </a:p>
      </dgm:t>
    </dgm:pt>
    <dgm:pt modelId="{227DA6BB-D8E4-4958-8A1D-22F3E2E38C6C}" type="parTrans" cxnId="{14767040-375F-4C35-8020-065B191FC366}">
      <dgm:prSet/>
      <dgm:spPr>
        <a:xfrm>
          <a:off x="3243491" y="2927615"/>
          <a:ext cx="428916" cy="1809204"/>
        </a:xfrm>
      </dgm:spPr>
      <dgm:t>
        <a:bodyPr/>
        <a:lstStyle/>
        <a:p>
          <a:endParaRPr lang="pt-BR"/>
        </a:p>
      </dgm:t>
    </dgm:pt>
    <dgm:pt modelId="{8A445091-14AA-4197-8D88-EB27EC767298}" type="sibTrans" cxnId="{14767040-375F-4C35-8020-065B191FC366}">
      <dgm:prSet/>
      <dgm:spPr/>
      <dgm:t>
        <a:bodyPr/>
        <a:lstStyle/>
        <a:p>
          <a:endParaRPr lang="pt-BR"/>
        </a:p>
      </dgm:t>
    </dgm:pt>
    <dgm:pt modelId="{4AD06CC3-9BF9-4B94-AD33-0CBC29FE9CD4}">
      <dgm:prSet phldrT="[Texto]" custT="1"/>
      <dgm:spPr>
        <a:xfrm>
          <a:off x="6192690" y="3744416"/>
          <a:ext cx="1852271" cy="400628"/>
        </a:xfrm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Supervisão Especial</a:t>
          </a:r>
        </a:p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(CGSE) – </a:t>
          </a:r>
          <a:r>
            <a:rPr lang="pt-BR" sz="1200" dirty="0" err="1" smtClean="0">
              <a:latin typeface="Calibri"/>
              <a:ea typeface="+mn-ea"/>
              <a:cs typeface="+mn-cs"/>
            </a:rPr>
            <a:t>indicad</a:t>
          </a:r>
          <a:r>
            <a:rPr lang="pt-BR" sz="1200" dirty="0" smtClean="0">
              <a:latin typeface="Calibri"/>
              <a:ea typeface="+mn-ea"/>
              <a:cs typeface="+mn-cs"/>
            </a:rPr>
            <a:t>. </a:t>
          </a:r>
          <a:r>
            <a:rPr lang="pt-BR" sz="1200" dirty="0" err="1" smtClean="0">
              <a:latin typeface="Calibri"/>
              <a:ea typeface="+mn-ea"/>
              <a:cs typeface="+mn-cs"/>
            </a:rPr>
            <a:t>insuf</a:t>
          </a:r>
          <a:r>
            <a:rPr lang="pt-BR" sz="1200" dirty="0" smtClean="0">
              <a:latin typeface="Calibri"/>
              <a:ea typeface="+mn-ea"/>
              <a:cs typeface="+mn-cs"/>
            </a:rPr>
            <a:t>.</a:t>
          </a:r>
          <a:endParaRPr lang="pt-BR" sz="1200" dirty="0">
            <a:latin typeface="Calibri"/>
            <a:ea typeface="+mn-ea"/>
            <a:cs typeface="+mn-cs"/>
          </a:endParaRPr>
        </a:p>
      </dgm:t>
    </dgm:pt>
    <dgm:pt modelId="{04908079-5852-4E8A-877E-A83975264280}" type="parTrans" cxnId="{13E36842-72FD-491B-BFB5-B257DC7EF5AF}">
      <dgm:prSet/>
      <dgm:spPr>
        <a:xfrm>
          <a:off x="5845337" y="2927615"/>
          <a:ext cx="347352" cy="1017114"/>
        </a:xfrm>
      </dgm:spPr>
      <dgm:t>
        <a:bodyPr/>
        <a:lstStyle/>
        <a:p>
          <a:endParaRPr lang="pt-BR"/>
        </a:p>
      </dgm:t>
    </dgm:pt>
    <dgm:pt modelId="{555B6CA0-2DC7-44EC-AD7F-55883BFF8377}" type="sibTrans" cxnId="{13E36842-72FD-491B-BFB5-B257DC7EF5AF}">
      <dgm:prSet/>
      <dgm:spPr/>
      <dgm:t>
        <a:bodyPr/>
        <a:lstStyle/>
        <a:p>
          <a:endParaRPr lang="pt-BR"/>
        </a:p>
      </dgm:t>
    </dgm:pt>
    <dgm:pt modelId="{AA06257C-A431-49CB-BF24-8360177183A8}" type="asst">
      <dgm:prSet phldrT="[Texto]" custT="1"/>
      <dgm:spPr>
        <a:xfrm>
          <a:off x="4608509" y="1008110"/>
          <a:ext cx="1800878" cy="400628"/>
        </a:xfrm>
      </dgm:spPr>
      <dgm:t>
        <a:bodyPr/>
        <a:lstStyle/>
        <a:p>
          <a:r>
            <a:rPr lang="pt-BR" sz="1400" smtClean="0">
              <a:latin typeface="Calibri"/>
              <a:ea typeface="+mn-ea"/>
              <a:cs typeface="+mn-cs"/>
            </a:rPr>
            <a:t>Assessoria</a:t>
          </a:r>
          <a:endParaRPr lang="pt-BR" sz="1400" dirty="0">
            <a:latin typeface="Calibri"/>
            <a:ea typeface="+mn-ea"/>
            <a:cs typeface="+mn-cs"/>
          </a:endParaRPr>
        </a:p>
      </dgm:t>
    </dgm:pt>
    <dgm:pt modelId="{6AE473E2-173E-48CB-B706-9470BF586AF2}" type="parTrans" cxnId="{DC48028D-09DD-4C81-B083-3E736D887B92}">
      <dgm:prSet/>
      <dgm:spPr>
        <a:xfrm>
          <a:off x="4219852" y="690678"/>
          <a:ext cx="388657" cy="517746"/>
        </a:xfrm>
      </dgm:spPr>
      <dgm:t>
        <a:bodyPr/>
        <a:lstStyle/>
        <a:p>
          <a:endParaRPr lang="pt-BR"/>
        </a:p>
      </dgm:t>
    </dgm:pt>
    <dgm:pt modelId="{ADC09F0A-D307-4A1B-915C-4A4691E42AE6}" type="sibTrans" cxnId="{DC48028D-09DD-4C81-B083-3E736D887B92}">
      <dgm:prSet/>
      <dgm:spPr/>
      <dgm:t>
        <a:bodyPr/>
        <a:lstStyle/>
        <a:p>
          <a:endParaRPr lang="pt-BR"/>
        </a:p>
      </dgm:t>
    </dgm:pt>
    <dgm:pt modelId="{54FDF0A5-9226-4FBB-8865-C54D277D5B23}" type="asst">
      <dgm:prSet phldrT="[Texto]"/>
      <dgm:spPr>
        <a:xfrm>
          <a:off x="4591226" y="1489645"/>
          <a:ext cx="1800878" cy="400628"/>
        </a:xfrm>
      </dgm:spPr>
      <dgm:t>
        <a:bodyPr/>
        <a:lstStyle/>
        <a:p>
          <a:r>
            <a:rPr lang="pt-BR" dirty="0" smtClean="0">
              <a:latin typeface="Calibri"/>
              <a:ea typeface="+mn-ea"/>
              <a:cs typeface="+mn-cs"/>
            </a:rPr>
            <a:t>Coord. Planejamento e Gestão</a:t>
          </a:r>
          <a:endParaRPr lang="pt-BR" dirty="0">
            <a:latin typeface="Calibri"/>
            <a:ea typeface="+mn-ea"/>
            <a:cs typeface="+mn-cs"/>
          </a:endParaRPr>
        </a:p>
      </dgm:t>
    </dgm:pt>
    <dgm:pt modelId="{7A16A144-A2B2-45BC-85D3-49F4E8CA5EB0}" type="parTrans" cxnId="{ACDBC566-8297-4115-BC6A-9C00F345A739}">
      <dgm:prSet/>
      <dgm:spPr>
        <a:xfrm>
          <a:off x="4219852" y="690678"/>
          <a:ext cx="371374" cy="999281"/>
        </a:xfrm>
      </dgm:spPr>
      <dgm:t>
        <a:bodyPr/>
        <a:lstStyle/>
        <a:p>
          <a:endParaRPr lang="pt-BR"/>
        </a:p>
      </dgm:t>
    </dgm:pt>
    <dgm:pt modelId="{B1ED4236-3323-49FA-81CB-5CE23A02EEAA}" type="sibTrans" cxnId="{ACDBC566-8297-4115-BC6A-9C00F345A739}">
      <dgm:prSet/>
      <dgm:spPr/>
      <dgm:t>
        <a:bodyPr/>
        <a:lstStyle/>
        <a:p>
          <a:endParaRPr lang="pt-BR"/>
        </a:p>
      </dgm:t>
    </dgm:pt>
    <dgm:pt modelId="{583FB377-E6F9-42F6-97AE-10F95AD973D1}" type="asst">
      <dgm:prSet phldrT="[Texto]" custT="1"/>
      <dgm:spPr>
        <a:xfrm>
          <a:off x="1899094" y="1589975"/>
          <a:ext cx="1884121" cy="400628"/>
        </a:xfrm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400" dirty="0" smtClean="0">
              <a:latin typeface="Calibri"/>
              <a:ea typeface="+mn-ea"/>
              <a:cs typeface="+mn-cs"/>
            </a:rPr>
            <a:t>Núcleo de Apoio ao PI</a:t>
          </a:r>
        </a:p>
        <a:p>
          <a:pPr>
            <a:spcAft>
              <a:spcPts val="0"/>
            </a:spcAft>
          </a:pPr>
          <a:r>
            <a:rPr lang="pt-BR" sz="1400" dirty="0" smtClean="0">
              <a:latin typeface="Calibri"/>
              <a:ea typeface="+mn-ea"/>
              <a:cs typeface="+mn-cs"/>
            </a:rPr>
            <a:t>(NAPI)</a:t>
          </a:r>
          <a:endParaRPr lang="pt-BR" sz="1400" dirty="0">
            <a:latin typeface="Calibri"/>
            <a:ea typeface="+mn-ea"/>
            <a:cs typeface="+mn-cs"/>
          </a:endParaRPr>
        </a:p>
      </dgm:t>
    </dgm:pt>
    <dgm:pt modelId="{929BE7CA-50D9-4595-A751-4209B78671A1}" type="parTrans" cxnId="{D4AA6F9C-9F17-45EC-A1DE-535E06DB430C}">
      <dgm:prSet/>
      <dgm:spPr>
        <a:xfrm>
          <a:off x="3783215" y="690678"/>
          <a:ext cx="436636" cy="1099610"/>
        </a:xfrm>
      </dgm:spPr>
      <dgm:t>
        <a:bodyPr/>
        <a:lstStyle/>
        <a:p>
          <a:endParaRPr lang="pt-BR"/>
        </a:p>
      </dgm:t>
    </dgm:pt>
    <dgm:pt modelId="{90B6E146-3DF5-4ED2-AFF0-C3EAD4DD9DD1}" type="sibTrans" cxnId="{D4AA6F9C-9F17-45EC-A1DE-535E06DB430C}">
      <dgm:prSet/>
      <dgm:spPr/>
      <dgm:t>
        <a:bodyPr/>
        <a:lstStyle/>
        <a:p>
          <a:endParaRPr lang="pt-BR"/>
        </a:p>
      </dgm:t>
    </dgm:pt>
    <dgm:pt modelId="{982D362D-1592-43F1-B29C-1D27843BF0F7}">
      <dgm:prSet phldrT="[Texto]" custT="1"/>
      <dgm:spPr>
        <a:xfrm>
          <a:off x="6192690" y="4248474"/>
          <a:ext cx="1892142" cy="400628"/>
        </a:xfrm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de Monitoramento Áreas Estratégicas (CGMAE) Mais Médicos</a:t>
          </a:r>
          <a:endParaRPr lang="pt-BR" sz="1200" dirty="0">
            <a:latin typeface="Calibri"/>
            <a:ea typeface="+mn-ea"/>
            <a:cs typeface="+mn-cs"/>
          </a:endParaRPr>
        </a:p>
      </dgm:t>
    </dgm:pt>
    <dgm:pt modelId="{B29678FA-D8E0-41C3-9DA8-91BC8CFC9EE8}" type="parTrans" cxnId="{2363C5DC-5F15-48DC-8C79-0CF7B1595BD7}">
      <dgm:prSet/>
      <dgm:spPr>
        <a:xfrm>
          <a:off x="5845337" y="2927615"/>
          <a:ext cx="347352" cy="1521172"/>
        </a:xfrm>
      </dgm:spPr>
      <dgm:t>
        <a:bodyPr/>
        <a:lstStyle/>
        <a:p>
          <a:endParaRPr lang="pt-BR"/>
        </a:p>
      </dgm:t>
    </dgm:pt>
    <dgm:pt modelId="{FBC27BE1-D2FE-4FC4-87F3-1C32BEFF9075}" type="sibTrans" cxnId="{2363C5DC-5F15-48DC-8C79-0CF7B1595BD7}">
      <dgm:prSet/>
      <dgm:spPr/>
      <dgm:t>
        <a:bodyPr/>
        <a:lstStyle/>
        <a:p>
          <a:endParaRPr lang="pt-BR"/>
        </a:p>
      </dgm:t>
    </dgm:pt>
    <dgm:pt modelId="{3228D334-ECE7-48C7-BC39-68016F327F87}">
      <dgm:prSet phldrT="[Texto]" custT="1"/>
      <dgm:spPr>
        <a:xfrm>
          <a:off x="3672407" y="5040560"/>
          <a:ext cx="1927221" cy="400628"/>
        </a:xfrm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latin typeface="Calibri"/>
              <a:ea typeface="+mn-ea"/>
              <a:cs typeface="+mn-cs"/>
            </a:rPr>
            <a:t>CG Chamamentos Públicos (CGCP) – Mais Médicos</a:t>
          </a:r>
          <a:endParaRPr lang="pt-BR" sz="1200" dirty="0">
            <a:latin typeface="Calibri"/>
            <a:ea typeface="+mn-ea"/>
            <a:cs typeface="+mn-cs"/>
          </a:endParaRPr>
        </a:p>
      </dgm:t>
    </dgm:pt>
    <dgm:pt modelId="{3BB2A613-D6D7-4D90-B642-813D4C891FD7}" type="parTrans" cxnId="{4E58376D-5B3E-4A16-967C-28F1BA61188E}">
      <dgm:prSet/>
      <dgm:spPr>
        <a:xfrm>
          <a:off x="3243491" y="2927615"/>
          <a:ext cx="428916" cy="2313258"/>
        </a:xfrm>
      </dgm:spPr>
      <dgm:t>
        <a:bodyPr/>
        <a:lstStyle/>
        <a:p>
          <a:endParaRPr lang="pt-BR"/>
        </a:p>
      </dgm:t>
    </dgm:pt>
    <dgm:pt modelId="{2A959E12-E929-46B6-8FAE-A861497DD0D0}" type="sibTrans" cxnId="{4E58376D-5B3E-4A16-967C-28F1BA61188E}">
      <dgm:prSet/>
      <dgm:spPr/>
      <dgm:t>
        <a:bodyPr/>
        <a:lstStyle/>
        <a:p>
          <a:endParaRPr lang="pt-BR"/>
        </a:p>
      </dgm:t>
    </dgm:pt>
    <dgm:pt modelId="{D87283EE-8F07-4691-8BF4-6666B6BAC1BA}">
      <dgm:prSet phldrT="[Texto]" custT="1"/>
      <dgm:spPr>
        <a:xfrm>
          <a:off x="3002539" y="2304258"/>
          <a:ext cx="2409513" cy="623357"/>
        </a:xfrm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400" baseline="0" dirty="0" smtClean="0">
              <a:latin typeface="Calibri"/>
              <a:ea typeface="+mn-ea"/>
              <a:cs typeface="+mn-cs"/>
            </a:rPr>
            <a:t>Diretoria de Regulação da ES </a:t>
          </a:r>
          <a:r>
            <a:rPr lang="pt-BR" sz="1800" baseline="0" dirty="0" smtClean="0">
              <a:latin typeface="Calibri"/>
              <a:ea typeface="+mn-ea"/>
              <a:cs typeface="+mn-cs"/>
            </a:rPr>
            <a:t>(DIREG)</a:t>
          </a:r>
          <a:endParaRPr lang="pt-BR" sz="1800" baseline="0" dirty="0">
            <a:latin typeface="Calibri"/>
            <a:ea typeface="+mn-ea"/>
            <a:cs typeface="+mn-cs"/>
          </a:endParaRPr>
        </a:p>
      </dgm:t>
    </dgm:pt>
    <dgm:pt modelId="{456B533C-CAF1-40CB-98F1-940DFF3B5A9C}" type="sibTrans" cxnId="{D6356DEA-4EFB-43D9-985E-286496448C5C}">
      <dgm:prSet/>
      <dgm:spPr/>
      <dgm:t>
        <a:bodyPr/>
        <a:lstStyle/>
        <a:p>
          <a:endParaRPr lang="pt-BR"/>
        </a:p>
      </dgm:t>
    </dgm:pt>
    <dgm:pt modelId="{D7A58EB0-D642-44D5-BE7C-F526DB935C00}" type="parTrans" cxnId="{D6356DEA-4EFB-43D9-985E-286496448C5C}">
      <dgm:prSet/>
      <dgm:spPr>
        <a:xfrm>
          <a:off x="4161576" y="690678"/>
          <a:ext cx="91440" cy="1613580"/>
        </a:xfrm>
      </dgm:spPr>
      <dgm:t>
        <a:bodyPr/>
        <a:lstStyle/>
        <a:p>
          <a:endParaRPr lang="pt-BR"/>
        </a:p>
      </dgm:t>
    </dgm:pt>
    <dgm:pt modelId="{B464A8E2-5FB3-49F1-B474-EF00C9EE23A3}" type="pres">
      <dgm:prSet presAssocID="{A613C28E-1A99-44DD-91FA-D816C876D6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0F92634-0D88-45C0-89AC-8D95D659C7B4}" type="pres">
      <dgm:prSet presAssocID="{AC61B641-9E56-40A9-9595-B0F5260A8AE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A248B0-D1F7-45F3-B760-E5613CFBDA14}" type="pres">
      <dgm:prSet presAssocID="{AC61B641-9E56-40A9-9595-B0F5260A8AEB}" presName="rootComposite1" presStyleCnt="0"/>
      <dgm:spPr/>
      <dgm:t>
        <a:bodyPr/>
        <a:lstStyle/>
        <a:p>
          <a:endParaRPr lang="en-US"/>
        </a:p>
      </dgm:t>
    </dgm:pt>
    <dgm:pt modelId="{D6785A6F-8E6A-41AE-8E09-B6B7E786A211}" type="pres">
      <dgm:prSet presAssocID="{AC61B641-9E56-40A9-9595-B0F5260A8AEB}" presName="rootText1" presStyleLbl="node0" presStyleIdx="0" presStyleCnt="1" custScaleX="456489" custScaleY="172399" custLinFactNeighborX="7459" custLinFactNeighborY="-203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8BAB9C0-ED62-4C96-8F6C-41B985877E4B}" type="pres">
      <dgm:prSet presAssocID="{AC61B641-9E56-40A9-9595-B0F5260A8AE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2F43A7D-09D4-417F-BC4D-AC6592B3009C}" type="pres">
      <dgm:prSet presAssocID="{AC61B641-9E56-40A9-9595-B0F5260A8AEB}" presName="hierChild2" presStyleCnt="0"/>
      <dgm:spPr/>
      <dgm:t>
        <a:bodyPr/>
        <a:lstStyle/>
        <a:p>
          <a:endParaRPr lang="en-US"/>
        </a:p>
      </dgm:t>
    </dgm:pt>
    <dgm:pt modelId="{581E48C7-2D82-4072-B7BD-39EB97562160}" type="pres">
      <dgm:prSet presAssocID="{BDB70D47-AF2E-459F-92C6-0280B2C4E5F4}" presName="Name37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558979" y="0"/>
              </a:moveTo>
              <a:lnTo>
                <a:pt x="2558979" y="1529448"/>
              </a:lnTo>
              <a:lnTo>
                <a:pt x="0" y="1529448"/>
              </a:lnTo>
              <a:lnTo>
                <a:pt x="0" y="161358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1E93DC0-05C0-4914-9B00-B24B0692C4CA}" type="pres">
      <dgm:prSet presAssocID="{E45B5552-95A3-448A-8EBC-ECF27710A91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66E983E-0F16-40BA-A084-214FB7C9137A}" type="pres">
      <dgm:prSet presAssocID="{E45B5552-95A3-448A-8EBC-ECF27710A919}" presName="rootComposite" presStyleCnt="0"/>
      <dgm:spPr/>
      <dgm:t>
        <a:bodyPr/>
        <a:lstStyle/>
        <a:p>
          <a:endParaRPr lang="en-US"/>
        </a:p>
      </dgm:t>
    </dgm:pt>
    <dgm:pt modelId="{E1E27913-5B6F-4CFB-B591-27FB4400ED7A}" type="pres">
      <dgm:prSet presAssocID="{E45B5552-95A3-448A-8EBC-ECF27710A919}" presName="rootText" presStyleLbl="node2" presStyleIdx="0" presStyleCnt="3" custScaleX="306725" custScaleY="155595" custLinFactNeighborX="2170" custLinFactNeighborY="7575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7A7C031-9C6A-4BD5-ADB2-25F01BCD4C13}" type="pres">
      <dgm:prSet presAssocID="{E45B5552-95A3-448A-8EBC-ECF27710A919}" presName="rootConnector" presStyleLbl="node2" presStyleIdx="0" presStyleCnt="3"/>
      <dgm:spPr/>
      <dgm:t>
        <a:bodyPr/>
        <a:lstStyle/>
        <a:p>
          <a:endParaRPr lang="pt-BR"/>
        </a:p>
      </dgm:t>
    </dgm:pt>
    <dgm:pt modelId="{3934C596-C3F9-42BE-AEAF-C5526E1A7E37}" type="pres">
      <dgm:prSet presAssocID="{E45B5552-95A3-448A-8EBC-ECF27710A919}" presName="hierChild4" presStyleCnt="0"/>
      <dgm:spPr/>
      <dgm:t>
        <a:bodyPr/>
        <a:lstStyle/>
        <a:p>
          <a:endParaRPr lang="en-US"/>
        </a:p>
      </dgm:t>
    </dgm:pt>
    <dgm:pt modelId="{1461F9BC-E55F-4540-9662-ED5424331D19}" type="pres">
      <dgm:prSet presAssocID="{A82E988B-A94E-44A8-92B4-A27186E441D7}" presName="Name37" presStyleLbl="parChTrans1D3" presStyleIdx="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00"/>
              </a:lnTo>
              <a:lnTo>
                <a:pt x="276142" y="45720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285A4A6-340D-40F6-AC72-2210184810B6}" type="pres">
      <dgm:prSet presAssocID="{F1A6AFE2-D283-4929-AC4D-B1EFB56960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BFBB2E-6A36-4B0D-9C9B-B0D15E4AFEAC}" type="pres">
      <dgm:prSet presAssocID="{F1A6AFE2-D283-4929-AC4D-B1EFB5696097}" presName="rootComposite" presStyleCnt="0"/>
      <dgm:spPr/>
      <dgm:t>
        <a:bodyPr/>
        <a:lstStyle/>
        <a:p>
          <a:endParaRPr lang="en-US"/>
        </a:p>
      </dgm:t>
    </dgm:pt>
    <dgm:pt modelId="{33FDF07C-7256-4241-8CAB-AC311410B5A1}" type="pres">
      <dgm:prSet presAssocID="{F1A6AFE2-D283-4929-AC4D-B1EFB5696097}" presName="rootText" presStyleLbl="node3" presStyleIdx="0" presStyleCnt="11" custScaleX="207797" custLinFactNeighborX="-9375" custLinFactNeighborY="978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60F7E07-7532-4DB5-BA15-351AF79D1585}" type="pres">
      <dgm:prSet presAssocID="{F1A6AFE2-D283-4929-AC4D-B1EFB5696097}" presName="rootConnector" presStyleLbl="node3" presStyleIdx="0" presStyleCnt="11"/>
      <dgm:spPr/>
      <dgm:t>
        <a:bodyPr/>
        <a:lstStyle/>
        <a:p>
          <a:endParaRPr lang="pt-BR"/>
        </a:p>
      </dgm:t>
    </dgm:pt>
    <dgm:pt modelId="{D2C0C353-5DE4-40B0-AA99-62150263020A}" type="pres">
      <dgm:prSet presAssocID="{F1A6AFE2-D283-4929-AC4D-B1EFB5696097}" presName="hierChild4" presStyleCnt="0"/>
      <dgm:spPr/>
      <dgm:t>
        <a:bodyPr/>
        <a:lstStyle/>
        <a:p>
          <a:endParaRPr lang="en-US"/>
        </a:p>
      </dgm:t>
    </dgm:pt>
    <dgm:pt modelId="{7640A182-DAF2-4CF3-8B82-27B26EF1C326}" type="pres">
      <dgm:prSet presAssocID="{F1A6AFE2-D283-4929-AC4D-B1EFB5696097}" presName="hierChild5" presStyleCnt="0"/>
      <dgm:spPr/>
      <dgm:t>
        <a:bodyPr/>
        <a:lstStyle/>
        <a:p>
          <a:endParaRPr lang="en-US"/>
        </a:p>
      </dgm:t>
    </dgm:pt>
    <dgm:pt modelId="{160E1F3D-C45B-4D4B-995D-29B80F4E6E18}" type="pres">
      <dgm:prSet presAssocID="{CD894CB5-17E1-4D55-8167-E8CF1E7C5257}" presName="Name37" presStyleLbl="parChTrans1D3" presStyleIdx="1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092"/>
              </a:lnTo>
              <a:lnTo>
                <a:pt x="276142" y="102609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52FAAEBE-F56F-48EF-9213-4E3DE5FA55FE}" type="pres">
      <dgm:prSet presAssocID="{29C094D9-0D4F-4F57-A138-E165708566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8E6694-2978-4039-8A9A-4FAE144202CE}" type="pres">
      <dgm:prSet presAssocID="{29C094D9-0D4F-4F57-A138-E16570856680}" presName="rootComposite" presStyleCnt="0"/>
      <dgm:spPr/>
      <dgm:t>
        <a:bodyPr/>
        <a:lstStyle/>
        <a:p>
          <a:endParaRPr lang="en-US"/>
        </a:p>
      </dgm:t>
    </dgm:pt>
    <dgm:pt modelId="{A8E27C82-E03A-42C3-BB67-E7D90079B9EC}" type="pres">
      <dgm:prSet presAssocID="{29C094D9-0D4F-4F57-A138-E16570856680}" presName="rootText" presStyleLbl="node3" presStyleIdx="1" presStyleCnt="11" custScaleX="207797" custLinFactNeighborX="-9375" custLinFactNeighborY="978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710A99F-90F0-4521-9C38-0BDB42A47D1B}" type="pres">
      <dgm:prSet presAssocID="{29C094D9-0D4F-4F57-A138-E16570856680}" presName="rootConnector" presStyleLbl="node3" presStyleIdx="1" presStyleCnt="11"/>
      <dgm:spPr/>
      <dgm:t>
        <a:bodyPr/>
        <a:lstStyle/>
        <a:p>
          <a:endParaRPr lang="pt-BR"/>
        </a:p>
      </dgm:t>
    </dgm:pt>
    <dgm:pt modelId="{2D82E846-82AA-4E6B-86AF-B2D4EEB674B6}" type="pres">
      <dgm:prSet presAssocID="{29C094D9-0D4F-4F57-A138-E16570856680}" presName="hierChild4" presStyleCnt="0"/>
      <dgm:spPr/>
      <dgm:t>
        <a:bodyPr/>
        <a:lstStyle/>
        <a:p>
          <a:endParaRPr lang="en-US"/>
        </a:p>
      </dgm:t>
    </dgm:pt>
    <dgm:pt modelId="{C6516B59-DC35-4DFB-BD49-6DD20B40CF36}" type="pres">
      <dgm:prSet presAssocID="{29C094D9-0D4F-4F57-A138-E16570856680}" presName="hierChild5" presStyleCnt="0"/>
      <dgm:spPr/>
      <dgm:t>
        <a:bodyPr/>
        <a:lstStyle/>
        <a:p>
          <a:endParaRPr lang="en-US"/>
        </a:p>
      </dgm:t>
    </dgm:pt>
    <dgm:pt modelId="{F3163F45-D860-4D4C-BB7F-ED3B87AB9EFB}" type="pres">
      <dgm:prSet presAssocID="{CF8A2597-2C69-4E97-B0BE-7A61560D5008}" presName="Name37" presStyleLbl="parChTrans1D3" presStyleIdx="2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984"/>
              </a:lnTo>
              <a:lnTo>
                <a:pt x="276142" y="159498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543F22C2-D1D1-4FBD-8DA3-BDB55402C08B}" type="pres">
      <dgm:prSet presAssocID="{A060752A-829C-434F-B729-E42A10D717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F0B5664-36AE-438C-AE24-43AA6D125D31}" type="pres">
      <dgm:prSet presAssocID="{A060752A-829C-434F-B729-E42A10D7178D}" presName="rootComposite" presStyleCnt="0"/>
      <dgm:spPr/>
      <dgm:t>
        <a:bodyPr/>
        <a:lstStyle/>
        <a:p>
          <a:endParaRPr lang="en-US"/>
        </a:p>
      </dgm:t>
    </dgm:pt>
    <dgm:pt modelId="{85B400B3-F798-4A52-BACA-BDB1CBA3E8DF}" type="pres">
      <dgm:prSet presAssocID="{A060752A-829C-434F-B729-E42A10D7178D}" presName="rootText" presStyleLbl="node3" presStyleIdx="2" presStyleCnt="11" custScaleX="207797" custLinFactNeighborX="-9375" custLinFactNeighborY="978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5F9A132-2F68-42FF-92D8-441657323CA3}" type="pres">
      <dgm:prSet presAssocID="{A060752A-829C-434F-B729-E42A10D7178D}" presName="rootConnector" presStyleLbl="node3" presStyleIdx="2" presStyleCnt="11"/>
      <dgm:spPr/>
      <dgm:t>
        <a:bodyPr/>
        <a:lstStyle/>
        <a:p>
          <a:endParaRPr lang="pt-BR"/>
        </a:p>
      </dgm:t>
    </dgm:pt>
    <dgm:pt modelId="{7E07CBE8-AAED-4495-95E0-23AC7EF8CC91}" type="pres">
      <dgm:prSet presAssocID="{A060752A-829C-434F-B729-E42A10D7178D}" presName="hierChild4" presStyleCnt="0"/>
      <dgm:spPr/>
      <dgm:t>
        <a:bodyPr/>
        <a:lstStyle/>
        <a:p>
          <a:endParaRPr lang="en-US"/>
        </a:p>
      </dgm:t>
    </dgm:pt>
    <dgm:pt modelId="{DC2C9A12-41E9-4BF1-8D88-80FF9AC6F76A}" type="pres">
      <dgm:prSet presAssocID="{A060752A-829C-434F-B729-E42A10D7178D}" presName="hierChild5" presStyleCnt="0"/>
      <dgm:spPr/>
      <dgm:t>
        <a:bodyPr/>
        <a:lstStyle/>
        <a:p>
          <a:endParaRPr lang="en-US"/>
        </a:p>
      </dgm:t>
    </dgm:pt>
    <dgm:pt modelId="{F15FB01F-8A23-402B-B961-AB7FACBE536F}" type="pres">
      <dgm:prSet presAssocID="{E45B5552-95A3-448A-8EBC-ECF27710A919}" presName="hierChild5" presStyleCnt="0"/>
      <dgm:spPr/>
      <dgm:t>
        <a:bodyPr/>
        <a:lstStyle/>
        <a:p>
          <a:endParaRPr lang="en-US"/>
        </a:p>
      </dgm:t>
    </dgm:pt>
    <dgm:pt modelId="{67CF6913-E74E-41C5-9A41-5141EB4A4CAF}" type="pres">
      <dgm:prSet presAssocID="{D7A58EB0-D642-44D5-BE7C-F526DB935C00}" presName="Name37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58275" y="0"/>
              </a:moveTo>
              <a:lnTo>
                <a:pt x="58275" y="1529448"/>
              </a:lnTo>
              <a:lnTo>
                <a:pt x="45720" y="1529448"/>
              </a:lnTo>
              <a:lnTo>
                <a:pt x="45720" y="161358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4E99113-CA70-4CB5-AA5A-7A11241CE4F2}" type="pres">
      <dgm:prSet presAssocID="{D87283EE-8F07-4691-8BF4-6666B6BAC1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78DF2B-EECE-4403-8959-89C59C463B96}" type="pres">
      <dgm:prSet presAssocID="{D87283EE-8F07-4691-8BF4-6666B6BAC1BA}" presName="rootComposite" presStyleCnt="0"/>
      <dgm:spPr/>
      <dgm:t>
        <a:bodyPr/>
        <a:lstStyle/>
        <a:p>
          <a:endParaRPr lang="en-US"/>
        </a:p>
      </dgm:t>
    </dgm:pt>
    <dgm:pt modelId="{9BA987A8-0C22-4F27-B363-D007B308EFB4}" type="pres">
      <dgm:prSet presAssocID="{D87283EE-8F07-4691-8BF4-6666B6BAC1BA}" presName="rootText" presStyleLbl="node2" presStyleIdx="1" presStyleCnt="3" custScaleX="300717" custScaleY="155595" custLinFactNeighborX="-4747" custLinFactNeighborY="7575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3546CD8-4743-4232-B55B-1599EAE54B8C}" type="pres">
      <dgm:prSet presAssocID="{D87283EE-8F07-4691-8BF4-6666B6BAC1BA}" presName="rootConnector" presStyleLbl="node2" presStyleIdx="1" presStyleCnt="3"/>
      <dgm:spPr/>
      <dgm:t>
        <a:bodyPr/>
        <a:lstStyle/>
        <a:p>
          <a:endParaRPr lang="pt-BR"/>
        </a:p>
      </dgm:t>
    </dgm:pt>
    <dgm:pt modelId="{2D3C6A37-BFDC-420F-B4C0-BD8045C438EE}" type="pres">
      <dgm:prSet presAssocID="{D87283EE-8F07-4691-8BF4-6666B6BAC1BA}" presName="hierChild4" presStyleCnt="0"/>
      <dgm:spPr/>
      <dgm:t>
        <a:bodyPr/>
        <a:lstStyle/>
        <a:p>
          <a:endParaRPr lang="en-US"/>
        </a:p>
      </dgm:t>
    </dgm:pt>
    <dgm:pt modelId="{9846C3D0-44C9-438F-BF86-DC2BE7FBFC23}" type="pres">
      <dgm:prSet presAssocID="{30807848-5F2F-48C5-A8C0-65FC0A0558DA}" presName="Name37" presStyleLbl="parChTrans1D3" presStyleIdx="3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33"/>
              </a:lnTo>
              <a:lnTo>
                <a:pt x="428916" y="29703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E89E71D0-9C8B-424A-BFE5-66D031E53909}" type="pres">
      <dgm:prSet presAssocID="{BC7D8764-7AEE-43B9-B279-35F26A8E749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F9976B5-69F1-4BB6-BB76-909ABC944C2D}" type="pres">
      <dgm:prSet presAssocID="{BC7D8764-7AEE-43B9-B279-35F26A8E749B}" presName="rootComposite" presStyleCnt="0"/>
      <dgm:spPr/>
      <dgm:t>
        <a:bodyPr/>
        <a:lstStyle/>
        <a:p>
          <a:endParaRPr lang="en-US"/>
        </a:p>
      </dgm:t>
    </dgm:pt>
    <dgm:pt modelId="{68A65A4C-3C2F-4144-9BB3-AA8F0F255E03}" type="pres">
      <dgm:prSet presAssocID="{BC7D8764-7AEE-43B9-B279-35F26A8E749B}" presName="rootText" presStyleLbl="node3" presStyleIdx="3" presStyleCnt="11" custScaleX="250819" custLinFactNeighborX="3676" custLinFactNeighborY="5789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CF040A8-C98B-41E7-9F5B-4BA800BDBF2F}" type="pres">
      <dgm:prSet presAssocID="{BC7D8764-7AEE-43B9-B279-35F26A8E749B}" presName="rootConnector" presStyleLbl="node3" presStyleIdx="3" presStyleCnt="11"/>
      <dgm:spPr/>
      <dgm:t>
        <a:bodyPr/>
        <a:lstStyle/>
        <a:p>
          <a:endParaRPr lang="pt-BR"/>
        </a:p>
      </dgm:t>
    </dgm:pt>
    <dgm:pt modelId="{2B22FA04-D098-47A2-A07C-94B8B3254F49}" type="pres">
      <dgm:prSet presAssocID="{BC7D8764-7AEE-43B9-B279-35F26A8E749B}" presName="hierChild4" presStyleCnt="0"/>
      <dgm:spPr/>
      <dgm:t>
        <a:bodyPr/>
        <a:lstStyle/>
        <a:p>
          <a:endParaRPr lang="en-US"/>
        </a:p>
      </dgm:t>
    </dgm:pt>
    <dgm:pt modelId="{F1CD7641-6A38-4A52-A964-0A6480AC5336}" type="pres">
      <dgm:prSet presAssocID="{BC7D8764-7AEE-43B9-B279-35F26A8E749B}" presName="hierChild5" presStyleCnt="0"/>
      <dgm:spPr/>
      <dgm:t>
        <a:bodyPr/>
        <a:lstStyle/>
        <a:p>
          <a:endParaRPr lang="en-US"/>
        </a:p>
      </dgm:t>
    </dgm:pt>
    <dgm:pt modelId="{DD62F3A3-941E-4D6F-973C-1A62E97A2B7E}" type="pres">
      <dgm:prSet presAssocID="{2AA25295-7698-4104-8220-B176E17C4FF5}" presName="Name37" presStyleLbl="parChTrans1D3" presStyleIdx="4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091"/>
              </a:lnTo>
              <a:lnTo>
                <a:pt x="428916" y="801091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C57D2F5-B519-4517-8028-03873F3E3EC6}" type="pres">
      <dgm:prSet presAssocID="{E96F3A18-5721-4192-A0E8-7184EC29EA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BE24CC-574B-46C5-BA73-816A219B7138}" type="pres">
      <dgm:prSet presAssocID="{E96F3A18-5721-4192-A0E8-7184EC29EA01}" presName="rootComposite" presStyleCnt="0"/>
      <dgm:spPr/>
      <dgm:t>
        <a:bodyPr/>
        <a:lstStyle/>
        <a:p>
          <a:endParaRPr lang="en-US"/>
        </a:p>
      </dgm:t>
    </dgm:pt>
    <dgm:pt modelId="{8E237FE2-4B7A-44A0-8F42-E4AD2EA6F78A}" type="pres">
      <dgm:prSet presAssocID="{E96F3A18-5721-4192-A0E8-7184EC29EA01}" presName="rootText" presStyleLbl="node3" presStyleIdx="4" presStyleCnt="11" custScaleX="250819" custLinFactNeighborX="3676" custLinFactNeighborY="4171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DC3419-D74A-461D-9BE2-C49DB1AB3E74}" type="pres">
      <dgm:prSet presAssocID="{E96F3A18-5721-4192-A0E8-7184EC29EA01}" presName="rootConnector" presStyleLbl="node3" presStyleIdx="4" presStyleCnt="11"/>
      <dgm:spPr/>
      <dgm:t>
        <a:bodyPr/>
        <a:lstStyle/>
        <a:p>
          <a:endParaRPr lang="pt-BR"/>
        </a:p>
      </dgm:t>
    </dgm:pt>
    <dgm:pt modelId="{A8675AAF-D81D-4605-A751-B3B0A21779A8}" type="pres">
      <dgm:prSet presAssocID="{E96F3A18-5721-4192-A0E8-7184EC29EA01}" presName="hierChild4" presStyleCnt="0"/>
      <dgm:spPr/>
      <dgm:t>
        <a:bodyPr/>
        <a:lstStyle/>
        <a:p>
          <a:endParaRPr lang="en-US"/>
        </a:p>
      </dgm:t>
    </dgm:pt>
    <dgm:pt modelId="{2371A504-5D91-4EBE-B72A-CC47BBF7DE90}" type="pres">
      <dgm:prSet presAssocID="{E96F3A18-5721-4192-A0E8-7184EC29EA01}" presName="hierChild5" presStyleCnt="0"/>
      <dgm:spPr/>
      <dgm:t>
        <a:bodyPr/>
        <a:lstStyle/>
        <a:p>
          <a:endParaRPr lang="en-US"/>
        </a:p>
      </dgm:t>
    </dgm:pt>
    <dgm:pt modelId="{CE3219B0-5E52-444C-91C3-FF8FB9487B69}" type="pres">
      <dgm:prSet presAssocID="{5F4CA994-E63C-4C94-9256-708B0F9F9307}" presName="Name37" presStyleLbl="parChTrans1D3" presStyleIdx="5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145"/>
              </a:lnTo>
              <a:lnTo>
                <a:pt x="428916" y="1305145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B8FFC09F-D76A-4B49-B009-04482331AE44}" type="pres">
      <dgm:prSet presAssocID="{A66371C5-C46D-48FF-89FF-CC3C25E148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2BE392-C51C-41C6-B92C-EEF59634EB87}" type="pres">
      <dgm:prSet presAssocID="{A66371C5-C46D-48FF-89FF-CC3C25E148EF}" presName="rootComposite" presStyleCnt="0"/>
      <dgm:spPr/>
      <dgm:t>
        <a:bodyPr/>
        <a:lstStyle/>
        <a:p>
          <a:endParaRPr lang="en-US"/>
        </a:p>
      </dgm:t>
    </dgm:pt>
    <dgm:pt modelId="{13EB658A-A823-4F60-9F7C-685CF4EE44BF}" type="pres">
      <dgm:prSet presAssocID="{A66371C5-C46D-48FF-89FF-CC3C25E148EF}" presName="rootText" presStyleLbl="node3" presStyleIdx="5" presStyleCnt="11" custScaleX="250819" custLinFactNeighborX="3676" custLinFactNeighborY="255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CDF51EA-D1C6-476A-9E88-CC39869B7328}" type="pres">
      <dgm:prSet presAssocID="{A66371C5-C46D-48FF-89FF-CC3C25E148EF}" presName="rootConnector" presStyleLbl="node3" presStyleIdx="5" presStyleCnt="11"/>
      <dgm:spPr/>
      <dgm:t>
        <a:bodyPr/>
        <a:lstStyle/>
        <a:p>
          <a:endParaRPr lang="pt-BR"/>
        </a:p>
      </dgm:t>
    </dgm:pt>
    <dgm:pt modelId="{0E197154-7B1D-4EC5-9DBF-22351D91A386}" type="pres">
      <dgm:prSet presAssocID="{A66371C5-C46D-48FF-89FF-CC3C25E148EF}" presName="hierChild4" presStyleCnt="0"/>
      <dgm:spPr/>
      <dgm:t>
        <a:bodyPr/>
        <a:lstStyle/>
        <a:p>
          <a:endParaRPr lang="en-US"/>
        </a:p>
      </dgm:t>
    </dgm:pt>
    <dgm:pt modelId="{8DAB09D7-69B0-497F-A7AE-7971DDA5F56C}" type="pres">
      <dgm:prSet presAssocID="{A66371C5-C46D-48FF-89FF-CC3C25E148EF}" presName="hierChild5" presStyleCnt="0"/>
      <dgm:spPr/>
      <dgm:t>
        <a:bodyPr/>
        <a:lstStyle/>
        <a:p>
          <a:endParaRPr lang="en-US"/>
        </a:p>
      </dgm:t>
    </dgm:pt>
    <dgm:pt modelId="{070C7FD8-115C-4CD6-8C1A-67984FC26BF2}" type="pres">
      <dgm:prSet presAssocID="{227DA6BB-D8E4-4958-8A1D-22F3E2E38C6C}" presName="Name37" presStyleLbl="parChTrans1D3" presStyleIdx="6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204"/>
              </a:lnTo>
              <a:lnTo>
                <a:pt x="428916" y="180920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5B4D7063-A9B0-4A44-B4F2-0E9742B69868}" type="pres">
      <dgm:prSet presAssocID="{BD0978C7-FA5E-44C1-A702-96405499A6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97962E-62E3-4CEC-976C-7ED8C704EDA3}" type="pres">
      <dgm:prSet presAssocID="{BD0978C7-FA5E-44C1-A702-96405499A677}" presName="rootComposite" presStyleCnt="0"/>
      <dgm:spPr/>
      <dgm:t>
        <a:bodyPr/>
        <a:lstStyle/>
        <a:p>
          <a:endParaRPr lang="en-US"/>
        </a:p>
      </dgm:t>
    </dgm:pt>
    <dgm:pt modelId="{4E1EC387-0734-40F8-8903-DB701CD7D1C5}" type="pres">
      <dgm:prSet presAssocID="{BD0978C7-FA5E-44C1-A702-96405499A677}" presName="rootText" presStyleLbl="node3" presStyleIdx="6" presStyleCnt="11" custScaleX="250819" custLinFactNeighborX="3676" custLinFactNeighborY="93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A2C5910-5604-404E-A634-E21B5F1D849C}" type="pres">
      <dgm:prSet presAssocID="{BD0978C7-FA5E-44C1-A702-96405499A677}" presName="rootConnector" presStyleLbl="node3" presStyleIdx="6" presStyleCnt="11"/>
      <dgm:spPr/>
      <dgm:t>
        <a:bodyPr/>
        <a:lstStyle/>
        <a:p>
          <a:endParaRPr lang="pt-BR"/>
        </a:p>
      </dgm:t>
    </dgm:pt>
    <dgm:pt modelId="{693974F5-6E24-4A2A-90A1-2AE4DCE68A98}" type="pres">
      <dgm:prSet presAssocID="{BD0978C7-FA5E-44C1-A702-96405499A677}" presName="hierChild4" presStyleCnt="0"/>
      <dgm:spPr/>
      <dgm:t>
        <a:bodyPr/>
        <a:lstStyle/>
        <a:p>
          <a:endParaRPr lang="en-US"/>
        </a:p>
      </dgm:t>
    </dgm:pt>
    <dgm:pt modelId="{9EAB3B8F-CA23-4815-B0F3-CA3E79A2E43C}" type="pres">
      <dgm:prSet presAssocID="{BD0978C7-FA5E-44C1-A702-96405499A677}" presName="hierChild5" presStyleCnt="0"/>
      <dgm:spPr/>
      <dgm:t>
        <a:bodyPr/>
        <a:lstStyle/>
        <a:p>
          <a:endParaRPr lang="en-US"/>
        </a:p>
      </dgm:t>
    </dgm:pt>
    <dgm:pt modelId="{D45CB597-D3A9-4947-BD03-7E8748F4B79B}" type="pres">
      <dgm:prSet presAssocID="{3BB2A613-D6D7-4D90-B642-813D4C891FD7}" presName="Name37" presStyleLbl="parChTrans1D3" presStyleIdx="7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258"/>
              </a:lnTo>
              <a:lnTo>
                <a:pt x="428916" y="2313258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8CF1A08E-564D-4C43-B503-15B96C47A892}" type="pres">
      <dgm:prSet presAssocID="{3228D334-ECE7-48C7-BC39-68016F327F8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800E63-4C9F-4A58-A962-E47F4F6B6E53}" type="pres">
      <dgm:prSet presAssocID="{3228D334-ECE7-48C7-BC39-68016F327F87}" presName="rootComposite" presStyleCnt="0"/>
      <dgm:spPr/>
      <dgm:t>
        <a:bodyPr/>
        <a:lstStyle/>
        <a:p>
          <a:endParaRPr lang="en-US"/>
        </a:p>
      </dgm:t>
    </dgm:pt>
    <dgm:pt modelId="{89B8228A-1917-4E57-A549-B8D186618009}" type="pres">
      <dgm:prSet presAssocID="{3228D334-ECE7-48C7-BC39-68016F327F87}" presName="rootText" presStyleLbl="node3" presStyleIdx="7" presStyleCnt="11" custScaleX="240525" custLinFactNeighborX="3676" custLinFactNeighborY="-68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45DD961-4C14-4B1A-B705-9EB53865E846}" type="pres">
      <dgm:prSet presAssocID="{3228D334-ECE7-48C7-BC39-68016F327F87}" presName="rootConnector" presStyleLbl="node3" presStyleIdx="7" presStyleCnt="11"/>
      <dgm:spPr/>
      <dgm:t>
        <a:bodyPr/>
        <a:lstStyle/>
        <a:p>
          <a:endParaRPr lang="pt-BR"/>
        </a:p>
      </dgm:t>
    </dgm:pt>
    <dgm:pt modelId="{3714AFEB-E6A8-47F6-8535-691B89103DA8}" type="pres">
      <dgm:prSet presAssocID="{3228D334-ECE7-48C7-BC39-68016F327F87}" presName="hierChild4" presStyleCnt="0"/>
      <dgm:spPr/>
      <dgm:t>
        <a:bodyPr/>
        <a:lstStyle/>
        <a:p>
          <a:endParaRPr lang="en-US"/>
        </a:p>
      </dgm:t>
    </dgm:pt>
    <dgm:pt modelId="{A4BF964A-3748-475A-BCC3-A2E117067FD4}" type="pres">
      <dgm:prSet presAssocID="{3228D334-ECE7-48C7-BC39-68016F327F87}" presName="hierChild5" presStyleCnt="0"/>
      <dgm:spPr/>
      <dgm:t>
        <a:bodyPr/>
        <a:lstStyle/>
        <a:p>
          <a:endParaRPr lang="en-US"/>
        </a:p>
      </dgm:t>
    </dgm:pt>
    <dgm:pt modelId="{FBFB0433-6A7F-41A0-B169-598EC7AF7989}" type="pres">
      <dgm:prSet presAssocID="{D87283EE-8F07-4691-8BF4-6666B6BAC1BA}" presName="hierChild5" presStyleCnt="0"/>
      <dgm:spPr/>
      <dgm:t>
        <a:bodyPr/>
        <a:lstStyle/>
        <a:p>
          <a:endParaRPr lang="en-US"/>
        </a:p>
      </dgm:t>
    </dgm:pt>
    <dgm:pt modelId="{FAF9504E-E7EB-43A8-9E6A-F29C098F431A}" type="pres">
      <dgm:prSet presAssocID="{70D08104-F368-4574-9E94-3F1BDBF602D6}" presName="Name37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448"/>
              </a:lnTo>
              <a:lnTo>
                <a:pt x="2540350" y="1529448"/>
              </a:lnTo>
              <a:lnTo>
                <a:pt x="2540350" y="161358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7989ABE-4CFC-4C47-9148-DD10158FCBA7}" type="pres">
      <dgm:prSet presAssocID="{B807CF7C-28D1-4EBA-85DE-9D2DCF312B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FF5BD95-A65E-480F-B08E-A1970363106C}" type="pres">
      <dgm:prSet presAssocID="{B807CF7C-28D1-4EBA-85DE-9D2DCF312BDD}" presName="rootComposite" presStyleCnt="0"/>
      <dgm:spPr/>
      <dgm:t>
        <a:bodyPr/>
        <a:lstStyle/>
        <a:p>
          <a:endParaRPr lang="en-US"/>
        </a:p>
      </dgm:t>
    </dgm:pt>
    <dgm:pt modelId="{97BD0608-8F0E-477E-BA7F-E98A82B70AFF}" type="pres">
      <dgm:prSet presAssocID="{B807CF7C-28D1-4EBA-85DE-9D2DCF312BDD}" presName="rootText" presStyleLbl="node2" presStyleIdx="2" presStyleCnt="3" custScaleX="285447" custScaleY="155595" custLinFactNeighborX="-216" custLinFactNeighborY="7575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12E9CC5-6C57-465F-8039-607856B1F384}" type="pres">
      <dgm:prSet presAssocID="{B807CF7C-28D1-4EBA-85DE-9D2DCF312BDD}" presName="rootConnector" presStyleLbl="node2" presStyleIdx="2" presStyleCnt="3"/>
      <dgm:spPr/>
      <dgm:t>
        <a:bodyPr/>
        <a:lstStyle/>
        <a:p>
          <a:endParaRPr lang="pt-BR"/>
        </a:p>
      </dgm:t>
    </dgm:pt>
    <dgm:pt modelId="{1E3EB6F1-D7F7-48BA-A40E-616067F224DC}" type="pres">
      <dgm:prSet presAssocID="{B807CF7C-28D1-4EBA-85DE-9D2DCF312BDD}" presName="hierChild4" presStyleCnt="0"/>
      <dgm:spPr/>
      <dgm:t>
        <a:bodyPr/>
        <a:lstStyle/>
        <a:p>
          <a:endParaRPr lang="en-US"/>
        </a:p>
      </dgm:t>
    </dgm:pt>
    <dgm:pt modelId="{28276FAC-5572-4020-B794-AE769F30255B}" type="pres">
      <dgm:prSet presAssocID="{10BE1AAB-62C9-4768-9908-13A961117125}" presName="Name37" presStyleLbl="parChTrans1D3" presStyleIdx="8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051"/>
              </a:lnTo>
              <a:lnTo>
                <a:pt x="347352" y="441051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1622043E-374E-42FD-A174-5D63E51AB641}" type="pres">
      <dgm:prSet presAssocID="{7B57BAC8-AF8E-43CD-8E21-E67EE3A11D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5CDF50-C2D2-4916-B514-7B9F54BDFE1C}" type="pres">
      <dgm:prSet presAssocID="{7B57BAC8-AF8E-43CD-8E21-E67EE3A11DA8}" presName="rootComposite" presStyleCnt="0"/>
      <dgm:spPr/>
      <dgm:t>
        <a:bodyPr/>
        <a:lstStyle/>
        <a:p>
          <a:endParaRPr lang="en-US"/>
        </a:p>
      </dgm:t>
    </dgm:pt>
    <dgm:pt modelId="{E964DCEF-C4CC-4F8A-A8D2-A9E0B76E0C0D}" type="pres">
      <dgm:prSet presAssocID="{7B57BAC8-AF8E-43CD-8E21-E67EE3A11DA8}" presName="rootText" presStyleLbl="node3" presStyleIdx="8" presStyleCnt="11" custScaleX="231171" custLinFactNeighborX="318" custLinFactNeighborY="9384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EFDB041-5DFE-473A-A09D-B8668BC32EF8}" type="pres">
      <dgm:prSet presAssocID="{7B57BAC8-AF8E-43CD-8E21-E67EE3A11DA8}" presName="rootConnector" presStyleLbl="node3" presStyleIdx="8" presStyleCnt="11"/>
      <dgm:spPr/>
      <dgm:t>
        <a:bodyPr/>
        <a:lstStyle/>
        <a:p>
          <a:endParaRPr lang="pt-BR"/>
        </a:p>
      </dgm:t>
    </dgm:pt>
    <dgm:pt modelId="{368A10FE-7B50-4A30-BE32-7EA3996D4AA7}" type="pres">
      <dgm:prSet presAssocID="{7B57BAC8-AF8E-43CD-8E21-E67EE3A11DA8}" presName="hierChild4" presStyleCnt="0"/>
      <dgm:spPr/>
      <dgm:t>
        <a:bodyPr/>
        <a:lstStyle/>
        <a:p>
          <a:endParaRPr lang="en-US"/>
        </a:p>
      </dgm:t>
    </dgm:pt>
    <dgm:pt modelId="{4A936047-6583-4E97-8A49-68C15EBFEBA2}" type="pres">
      <dgm:prSet presAssocID="{7B57BAC8-AF8E-43CD-8E21-E67EE3A11DA8}" presName="hierChild5" presStyleCnt="0"/>
      <dgm:spPr/>
      <dgm:t>
        <a:bodyPr/>
        <a:lstStyle/>
        <a:p>
          <a:endParaRPr lang="en-US"/>
        </a:p>
      </dgm:t>
    </dgm:pt>
    <dgm:pt modelId="{1D59C480-71F3-45CA-9AB9-75F091B1E8AC}" type="pres">
      <dgm:prSet presAssocID="{04908079-5852-4E8A-877E-A83975264280}" presName="Name37" presStyleLbl="parChTrans1D3" presStyleIdx="9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114"/>
              </a:lnTo>
              <a:lnTo>
                <a:pt x="347352" y="10171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3A9C54C-28F1-458C-970D-1ED045FD23FB}" type="pres">
      <dgm:prSet presAssocID="{4AD06CC3-9BF9-4B94-AD33-0CBC29FE9C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225F7E5-DC96-46F2-919D-68A95D36394B}" type="pres">
      <dgm:prSet presAssocID="{4AD06CC3-9BF9-4B94-AD33-0CBC29FE9CD4}" presName="rootComposite" presStyleCnt="0"/>
      <dgm:spPr/>
      <dgm:t>
        <a:bodyPr/>
        <a:lstStyle/>
        <a:p>
          <a:endParaRPr lang="en-US"/>
        </a:p>
      </dgm:t>
    </dgm:pt>
    <dgm:pt modelId="{9615BA4D-11EB-4BC5-85AC-63C23BFB47A4}" type="pres">
      <dgm:prSet presAssocID="{4AD06CC3-9BF9-4B94-AD33-0CBC29FE9CD4}" presName="rootText" presStyleLbl="node3" presStyleIdx="9" presStyleCnt="11" custScaleX="231171" custLinFactNeighborX="318" custLinFactNeighborY="956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2A4ADBA-AF34-4E5E-841D-695C44584E09}" type="pres">
      <dgm:prSet presAssocID="{4AD06CC3-9BF9-4B94-AD33-0CBC29FE9CD4}" presName="rootConnector" presStyleLbl="node3" presStyleIdx="9" presStyleCnt="11"/>
      <dgm:spPr/>
      <dgm:t>
        <a:bodyPr/>
        <a:lstStyle/>
        <a:p>
          <a:endParaRPr lang="pt-BR"/>
        </a:p>
      </dgm:t>
    </dgm:pt>
    <dgm:pt modelId="{DA5126F9-5B42-4B18-A591-201C28BBEB86}" type="pres">
      <dgm:prSet presAssocID="{4AD06CC3-9BF9-4B94-AD33-0CBC29FE9CD4}" presName="hierChild4" presStyleCnt="0"/>
      <dgm:spPr/>
      <dgm:t>
        <a:bodyPr/>
        <a:lstStyle/>
        <a:p>
          <a:endParaRPr lang="en-US"/>
        </a:p>
      </dgm:t>
    </dgm:pt>
    <dgm:pt modelId="{902EB2EE-46B1-486F-A1BD-053CC6E0561B}" type="pres">
      <dgm:prSet presAssocID="{4AD06CC3-9BF9-4B94-AD33-0CBC29FE9CD4}" presName="hierChild5" presStyleCnt="0"/>
      <dgm:spPr/>
      <dgm:t>
        <a:bodyPr/>
        <a:lstStyle/>
        <a:p>
          <a:endParaRPr lang="en-US"/>
        </a:p>
      </dgm:t>
    </dgm:pt>
    <dgm:pt modelId="{EFE8C993-F915-4A18-8C7D-8F8E3AA670A4}" type="pres">
      <dgm:prSet presAssocID="{B29678FA-D8E0-41C3-9DA8-91BC8CFC9EE8}" presName="Name37" presStyleLbl="parChTrans1D3" presStyleIdx="1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172"/>
              </a:lnTo>
              <a:lnTo>
                <a:pt x="347352" y="152117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84AC15F-E0B6-4AA1-816B-F06610C89C4F}" type="pres">
      <dgm:prSet presAssocID="{982D362D-1592-43F1-B29C-1D27843BF0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2FFDE3-8530-4BC0-9079-7D047C8C9076}" type="pres">
      <dgm:prSet presAssocID="{982D362D-1592-43F1-B29C-1D27843BF0F7}" presName="rootComposite" presStyleCnt="0"/>
      <dgm:spPr/>
      <dgm:t>
        <a:bodyPr/>
        <a:lstStyle/>
        <a:p>
          <a:endParaRPr lang="en-US"/>
        </a:p>
      </dgm:t>
    </dgm:pt>
    <dgm:pt modelId="{79654C96-B399-4D86-806A-F3F927F9E8DC}" type="pres">
      <dgm:prSet presAssocID="{982D362D-1592-43F1-B29C-1D27843BF0F7}" presName="rootText" presStyleLbl="node3" presStyleIdx="10" presStyleCnt="11" custScaleX="236147" custScaleY="151632" custLinFactNeighborX="318" custLinFactNeighborY="794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989F1FE-3D39-48FE-8FE5-C7C1007B7008}" type="pres">
      <dgm:prSet presAssocID="{982D362D-1592-43F1-B29C-1D27843BF0F7}" presName="rootConnector" presStyleLbl="node3" presStyleIdx="10" presStyleCnt="11"/>
      <dgm:spPr/>
      <dgm:t>
        <a:bodyPr/>
        <a:lstStyle/>
        <a:p>
          <a:endParaRPr lang="pt-BR"/>
        </a:p>
      </dgm:t>
    </dgm:pt>
    <dgm:pt modelId="{80958FBC-CAF0-47B2-8695-119ECCF9D691}" type="pres">
      <dgm:prSet presAssocID="{982D362D-1592-43F1-B29C-1D27843BF0F7}" presName="hierChild4" presStyleCnt="0"/>
      <dgm:spPr/>
      <dgm:t>
        <a:bodyPr/>
        <a:lstStyle/>
        <a:p>
          <a:endParaRPr lang="en-US"/>
        </a:p>
      </dgm:t>
    </dgm:pt>
    <dgm:pt modelId="{02C1F236-EBCB-4506-B05B-B08AE5EF46D7}" type="pres">
      <dgm:prSet presAssocID="{982D362D-1592-43F1-B29C-1D27843BF0F7}" presName="hierChild5" presStyleCnt="0"/>
      <dgm:spPr/>
      <dgm:t>
        <a:bodyPr/>
        <a:lstStyle/>
        <a:p>
          <a:endParaRPr lang="en-US"/>
        </a:p>
      </dgm:t>
    </dgm:pt>
    <dgm:pt modelId="{0DA94810-4A81-4771-8860-8A9F83299908}" type="pres">
      <dgm:prSet presAssocID="{B807CF7C-28D1-4EBA-85DE-9D2DCF312BDD}" presName="hierChild5" presStyleCnt="0"/>
      <dgm:spPr/>
      <dgm:t>
        <a:bodyPr/>
        <a:lstStyle/>
        <a:p>
          <a:endParaRPr lang="en-US"/>
        </a:p>
      </dgm:t>
    </dgm:pt>
    <dgm:pt modelId="{F8F007A6-F6CB-4E59-B88F-0F48EEA2EFC8}" type="pres">
      <dgm:prSet presAssocID="{AC61B641-9E56-40A9-9595-B0F5260A8AEB}" presName="hierChild3" presStyleCnt="0"/>
      <dgm:spPr/>
      <dgm:t>
        <a:bodyPr/>
        <a:lstStyle/>
        <a:p>
          <a:endParaRPr lang="en-US"/>
        </a:p>
      </dgm:t>
    </dgm:pt>
    <dgm:pt modelId="{B02377C3-008A-4419-9FF0-96CD7D2F3AA0}" type="pres">
      <dgm:prSet presAssocID="{A24B9AD3-665C-4BC4-A74E-08A9042497B3}" presName="Name111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550951" y="0"/>
              </a:moveTo>
              <a:lnTo>
                <a:pt x="550951" y="477547"/>
              </a:lnTo>
              <a:lnTo>
                <a:pt x="0" y="477547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70986E89-EA2E-4E6D-A38E-49999D0CA410}" type="pres">
      <dgm:prSet presAssocID="{0AC3CCA7-547C-4D51-A5A4-E17627CAF21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508790-C078-4DF4-B16F-48F860627A3A}" type="pres">
      <dgm:prSet presAssocID="{0AC3CCA7-547C-4D51-A5A4-E17627CAF213}" presName="rootComposite3" presStyleCnt="0"/>
      <dgm:spPr/>
      <dgm:t>
        <a:bodyPr/>
        <a:lstStyle/>
        <a:p>
          <a:endParaRPr lang="en-US"/>
        </a:p>
      </dgm:t>
    </dgm:pt>
    <dgm:pt modelId="{FA0A346F-05FE-47FC-A939-BE55AC0BFCA8}" type="pres">
      <dgm:prSet presAssocID="{0AC3CCA7-547C-4D51-A5A4-E17627CAF213}" presName="rootText3" presStyleLbl="asst1" presStyleIdx="0" presStyleCnt="4" custScaleX="227958" custLinFactNeighborX="-43614" custLinFactNeighborY="261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E1F83B6-7D0A-4601-A5F2-9466BCDC6E05}" type="pres">
      <dgm:prSet presAssocID="{0AC3CCA7-547C-4D51-A5A4-E17627CAF213}" presName="rootConnector3" presStyleLbl="asst1" presStyleIdx="0" presStyleCnt="4"/>
      <dgm:spPr/>
      <dgm:t>
        <a:bodyPr/>
        <a:lstStyle/>
        <a:p>
          <a:endParaRPr lang="pt-BR"/>
        </a:p>
      </dgm:t>
    </dgm:pt>
    <dgm:pt modelId="{578DEDFC-BBD0-42F6-A693-937234D18B11}" type="pres">
      <dgm:prSet presAssocID="{0AC3CCA7-547C-4D51-A5A4-E17627CAF213}" presName="hierChild6" presStyleCnt="0"/>
      <dgm:spPr/>
      <dgm:t>
        <a:bodyPr/>
        <a:lstStyle/>
        <a:p>
          <a:endParaRPr lang="en-US"/>
        </a:p>
      </dgm:t>
    </dgm:pt>
    <dgm:pt modelId="{9E8A0889-FE07-4745-BFB3-6D5D292ECFFB}" type="pres">
      <dgm:prSet presAssocID="{0AC3CCA7-547C-4D51-A5A4-E17627CAF213}" presName="hierChild7" presStyleCnt="0"/>
      <dgm:spPr/>
      <dgm:t>
        <a:bodyPr/>
        <a:lstStyle/>
        <a:p>
          <a:endParaRPr lang="en-US"/>
        </a:p>
      </dgm:t>
    </dgm:pt>
    <dgm:pt modelId="{28F9DC88-AC67-4436-B4C2-1E0E3F9F52B2}" type="pres">
      <dgm:prSet presAssocID="{6AE473E2-173E-48CB-B706-9470BF586AF2}" presName="Name111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746"/>
              </a:lnTo>
              <a:lnTo>
                <a:pt x="388657" y="517746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8594BA3-EC23-4902-AEF5-CD201DF2EE29}" type="pres">
      <dgm:prSet presAssocID="{AA06257C-A431-49CB-BF24-8360177183A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D8C4D8A-DD92-4A66-A155-7AC02BDEFE28}" type="pres">
      <dgm:prSet presAssocID="{AA06257C-A431-49CB-BF24-8360177183A8}" presName="rootComposite3" presStyleCnt="0"/>
      <dgm:spPr/>
      <dgm:t>
        <a:bodyPr/>
        <a:lstStyle/>
        <a:p>
          <a:endParaRPr lang="en-US"/>
        </a:p>
      </dgm:t>
    </dgm:pt>
    <dgm:pt modelId="{A7825942-DA60-4CEF-9292-FAF1CB39A9BE}" type="pres">
      <dgm:prSet presAssocID="{AA06257C-A431-49CB-BF24-8360177183A8}" presName="rootText3" presStyleLbl="asst1" presStyleIdx="1" presStyleCnt="4" custScaleX="224757" custLinFactNeighborX="45465" custLinFactNeighborY="3622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5DCB85C-2031-412A-B325-916DEE28C8AA}" type="pres">
      <dgm:prSet presAssocID="{AA06257C-A431-49CB-BF24-8360177183A8}" presName="rootConnector3" presStyleLbl="asst1" presStyleIdx="1" presStyleCnt="4"/>
      <dgm:spPr/>
      <dgm:t>
        <a:bodyPr/>
        <a:lstStyle/>
        <a:p>
          <a:endParaRPr lang="pt-BR"/>
        </a:p>
      </dgm:t>
    </dgm:pt>
    <dgm:pt modelId="{413CC17F-E8CE-45B8-88F7-5D58E7DD33CF}" type="pres">
      <dgm:prSet presAssocID="{AA06257C-A431-49CB-BF24-8360177183A8}" presName="hierChild6" presStyleCnt="0"/>
      <dgm:spPr/>
      <dgm:t>
        <a:bodyPr/>
        <a:lstStyle/>
        <a:p>
          <a:endParaRPr lang="en-US"/>
        </a:p>
      </dgm:t>
    </dgm:pt>
    <dgm:pt modelId="{0BB2DCB1-4A28-4A94-825A-E22A506D3A25}" type="pres">
      <dgm:prSet presAssocID="{AA06257C-A431-49CB-BF24-8360177183A8}" presName="hierChild7" presStyleCnt="0"/>
      <dgm:spPr/>
      <dgm:t>
        <a:bodyPr/>
        <a:lstStyle/>
        <a:p>
          <a:endParaRPr lang="en-US"/>
        </a:p>
      </dgm:t>
    </dgm:pt>
    <dgm:pt modelId="{0C40E069-3BDD-4F0C-BCDF-1A1FAECC75C9}" type="pres">
      <dgm:prSet presAssocID="{929BE7CA-50D9-4595-A751-4209B78671A1}" presName="Name111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36636" y="0"/>
              </a:moveTo>
              <a:lnTo>
                <a:pt x="436636" y="1099610"/>
              </a:lnTo>
              <a:lnTo>
                <a:pt x="0" y="109961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993BD23-9E60-4632-A102-D027B82FC0D9}" type="pres">
      <dgm:prSet presAssocID="{583FB377-E6F9-42F6-97AE-10F95AD973D1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51C50C-5C2B-4CA1-8C3B-FA6BD543FA91}" type="pres">
      <dgm:prSet presAssocID="{583FB377-E6F9-42F6-97AE-10F95AD973D1}" presName="rootComposite3" presStyleCnt="0"/>
      <dgm:spPr/>
      <dgm:t>
        <a:bodyPr/>
        <a:lstStyle/>
        <a:p>
          <a:endParaRPr lang="en-US"/>
        </a:p>
      </dgm:t>
    </dgm:pt>
    <dgm:pt modelId="{8DC64A4D-3599-47F3-83CC-519CC1FCB348}" type="pres">
      <dgm:prSet presAssocID="{583FB377-E6F9-42F6-97AE-10F95AD973D1}" presName="rootText3" presStyleLbl="asst1" presStyleIdx="2" presStyleCnt="4" custScaleX="235146" custLinFactNeighborX="-36535" custLinFactNeighborY="394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F9F6D41-E6D9-4E2A-B4E5-ED25C3DC2BF1}" type="pres">
      <dgm:prSet presAssocID="{583FB377-E6F9-42F6-97AE-10F95AD973D1}" presName="rootConnector3" presStyleLbl="asst1" presStyleIdx="2" presStyleCnt="4"/>
      <dgm:spPr/>
      <dgm:t>
        <a:bodyPr/>
        <a:lstStyle/>
        <a:p>
          <a:endParaRPr lang="pt-BR"/>
        </a:p>
      </dgm:t>
    </dgm:pt>
    <dgm:pt modelId="{CB19AA27-328F-40E0-AA91-32F33B7AC059}" type="pres">
      <dgm:prSet presAssocID="{583FB377-E6F9-42F6-97AE-10F95AD973D1}" presName="hierChild6" presStyleCnt="0"/>
      <dgm:spPr/>
      <dgm:t>
        <a:bodyPr/>
        <a:lstStyle/>
        <a:p>
          <a:endParaRPr lang="en-US"/>
        </a:p>
      </dgm:t>
    </dgm:pt>
    <dgm:pt modelId="{1CA536F6-0B5A-4A42-B7A1-86B7B8B14A43}" type="pres">
      <dgm:prSet presAssocID="{583FB377-E6F9-42F6-97AE-10F95AD973D1}" presName="hierChild7" presStyleCnt="0"/>
      <dgm:spPr/>
      <dgm:t>
        <a:bodyPr/>
        <a:lstStyle/>
        <a:p>
          <a:endParaRPr lang="en-US"/>
        </a:p>
      </dgm:t>
    </dgm:pt>
    <dgm:pt modelId="{E5D62039-8590-4A3C-AB5E-888A9A7F9470}" type="pres">
      <dgm:prSet presAssocID="{7A16A144-A2B2-45BC-85D3-49F4E8CA5EB0}" presName="Name111" presStyleLbl="parChTrans1D2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281"/>
              </a:lnTo>
              <a:lnTo>
                <a:pt x="371374" y="999281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85EE018-D386-4BE3-9DAE-9D415D1E0F4D}" type="pres">
      <dgm:prSet presAssocID="{54FDF0A5-9226-4FBB-8865-C54D277D5B2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A712E0-7C48-41C8-A67D-F89F920EA8AF}" type="pres">
      <dgm:prSet presAssocID="{54FDF0A5-9226-4FBB-8865-C54D277D5B23}" presName="rootComposite3" presStyleCnt="0"/>
      <dgm:spPr/>
      <dgm:t>
        <a:bodyPr/>
        <a:lstStyle/>
        <a:p>
          <a:endParaRPr lang="en-US"/>
        </a:p>
      </dgm:t>
    </dgm:pt>
    <dgm:pt modelId="{F53430CA-3EE2-4F37-8805-68FCF771B5ED}" type="pres">
      <dgm:prSet presAssocID="{54FDF0A5-9226-4FBB-8865-C54D277D5B23}" presName="rootText3" presStyleLbl="asst1" presStyleIdx="3" presStyleCnt="4" custScaleX="224757" custLinFactNeighborX="43308" custLinFactNeighborY="144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F51DBDC-7FF4-43E6-A7B9-471362F2394F}" type="pres">
      <dgm:prSet presAssocID="{54FDF0A5-9226-4FBB-8865-C54D277D5B23}" presName="rootConnector3" presStyleLbl="asst1" presStyleIdx="3" presStyleCnt="4"/>
      <dgm:spPr/>
      <dgm:t>
        <a:bodyPr/>
        <a:lstStyle/>
        <a:p>
          <a:endParaRPr lang="pt-BR"/>
        </a:p>
      </dgm:t>
    </dgm:pt>
    <dgm:pt modelId="{CA5F3F25-6E75-4D86-B28F-61942A44287A}" type="pres">
      <dgm:prSet presAssocID="{54FDF0A5-9226-4FBB-8865-C54D277D5B23}" presName="hierChild6" presStyleCnt="0"/>
      <dgm:spPr/>
      <dgm:t>
        <a:bodyPr/>
        <a:lstStyle/>
        <a:p>
          <a:endParaRPr lang="en-US"/>
        </a:p>
      </dgm:t>
    </dgm:pt>
    <dgm:pt modelId="{81326F38-EA12-4EA1-80DE-34B77F53BADA}" type="pres">
      <dgm:prSet presAssocID="{54FDF0A5-9226-4FBB-8865-C54D277D5B23}" presName="hierChild7" presStyleCnt="0"/>
      <dgm:spPr/>
      <dgm:t>
        <a:bodyPr/>
        <a:lstStyle/>
        <a:p>
          <a:endParaRPr lang="en-US"/>
        </a:p>
      </dgm:t>
    </dgm:pt>
  </dgm:ptLst>
  <dgm:cxnLst>
    <dgm:cxn modelId="{F242A209-C456-4C1D-8E1C-569F96684433}" type="presOf" srcId="{E45B5552-95A3-448A-8EBC-ECF27710A919}" destId="{E1E27913-5B6F-4CFB-B591-27FB4400ED7A}" srcOrd="0" destOrd="0" presId="urn:microsoft.com/office/officeart/2005/8/layout/orgChart1"/>
    <dgm:cxn modelId="{F567FA8D-0AFD-430B-AB54-B0CA7632076E}" type="presOf" srcId="{3228D334-ECE7-48C7-BC39-68016F327F87}" destId="{89B8228A-1917-4E57-A549-B8D186618009}" srcOrd="0" destOrd="0" presId="urn:microsoft.com/office/officeart/2005/8/layout/orgChart1"/>
    <dgm:cxn modelId="{450B89D2-3868-4D28-8DD1-C9B77749F9DF}" type="presOf" srcId="{BD0978C7-FA5E-44C1-A702-96405499A677}" destId="{6A2C5910-5604-404E-A634-E21B5F1D849C}" srcOrd="1" destOrd="0" presId="urn:microsoft.com/office/officeart/2005/8/layout/orgChart1"/>
    <dgm:cxn modelId="{84A86B1D-2231-4237-A504-A09991D9809A}" srcId="{AC61B641-9E56-40A9-9595-B0F5260A8AEB}" destId="{0AC3CCA7-547C-4D51-A5A4-E17627CAF213}" srcOrd="0" destOrd="0" parTransId="{A24B9AD3-665C-4BC4-A74E-08A9042497B3}" sibTransId="{8D6331B4-ACCD-4DE7-BC00-2986EBE73ED3}"/>
    <dgm:cxn modelId="{8C979BF9-2B44-4A63-96D4-BDDBF6F5545F}" type="presOf" srcId="{583FB377-E6F9-42F6-97AE-10F95AD973D1}" destId="{8DC64A4D-3599-47F3-83CC-519CC1FCB348}" srcOrd="0" destOrd="0" presId="urn:microsoft.com/office/officeart/2005/8/layout/orgChart1"/>
    <dgm:cxn modelId="{DB66FAE0-57A6-42BD-90EB-974691A7C8E2}" type="presOf" srcId="{BD0978C7-FA5E-44C1-A702-96405499A677}" destId="{4E1EC387-0734-40F8-8903-DB701CD7D1C5}" srcOrd="0" destOrd="0" presId="urn:microsoft.com/office/officeart/2005/8/layout/orgChart1"/>
    <dgm:cxn modelId="{75F4841D-4F0D-4ACC-A430-87D6735C82E2}" type="presOf" srcId="{54FDF0A5-9226-4FBB-8865-C54D277D5B23}" destId="{6F51DBDC-7FF4-43E6-A7B9-471362F2394F}" srcOrd="1" destOrd="0" presId="urn:microsoft.com/office/officeart/2005/8/layout/orgChart1"/>
    <dgm:cxn modelId="{8708D220-7570-421C-8943-4E1A34CC5240}" type="presOf" srcId="{30807848-5F2F-48C5-A8C0-65FC0A0558DA}" destId="{9846C3D0-44C9-438F-BF86-DC2BE7FBFC23}" srcOrd="0" destOrd="0" presId="urn:microsoft.com/office/officeart/2005/8/layout/orgChart1"/>
    <dgm:cxn modelId="{63639399-4E7E-4BC6-9FD0-E3BC57AE6064}" srcId="{B807CF7C-28D1-4EBA-85DE-9D2DCF312BDD}" destId="{7B57BAC8-AF8E-43CD-8E21-E67EE3A11DA8}" srcOrd="0" destOrd="0" parTransId="{10BE1AAB-62C9-4768-9908-13A961117125}" sibTransId="{2C3021A7-6342-41E5-B678-F20B230BE725}"/>
    <dgm:cxn modelId="{9939DB11-F613-41B1-A335-31FDC6F99A75}" srcId="{E45B5552-95A3-448A-8EBC-ECF27710A919}" destId="{F1A6AFE2-D283-4929-AC4D-B1EFB5696097}" srcOrd="0" destOrd="0" parTransId="{A82E988B-A94E-44A8-92B4-A27186E441D7}" sibTransId="{26501E97-9C1A-4B4D-8771-398B7A65AD54}"/>
    <dgm:cxn modelId="{A98D31A9-975F-4178-A4DD-BA0F593826DD}" srcId="{E45B5552-95A3-448A-8EBC-ECF27710A919}" destId="{A060752A-829C-434F-B729-E42A10D7178D}" srcOrd="2" destOrd="0" parTransId="{CF8A2597-2C69-4E97-B0BE-7A61560D5008}" sibTransId="{3B46C1FB-F131-446F-94DB-EBAACD340711}"/>
    <dgm:cxn modelId="{CB286614-D94B-4292-9D41-F0F3B3809719}" srcId="{E45B5552-95A3-448A-8EBC-ECF27710A919}" destId="{29C094D9-0D4F-4F57-A138-E16570856680}" srcOrd="1" destOrd="0" parTransId="{CD894CB5-17E1-4D55-8167-E8CF1E7C5257}" sibTransId="{6C5580F9-39C3-40D6-B7DE-F6AC2B02792F}"/>
    <dgm:cxn modelId="{059FE479-082C-4BDE-BEC8-79680BE31557}" type="presOf" srcId="{BC7D8764-7AEE-43B9-B279-35F26A8E749B}" destId="{68A65A4C-3C2F-4144-9BB3-AA8F0F255E03}" srcOrd="0" destOrd="0" presId="urn:microsoft.com/office/officeart/2005/8/layout/orgChart1"/>
    <dgm:cxn modelId="{FD93CF76-5BA7-4831-9C9F-C1900CA3B502}" type="presOf" srcId="{A060752A-829C-434F-B729-E42A10D7178D}" destId="{35F9A132-2F68-42FF-92D8-441657323CA3}" srcOrd="1" destOrd="0" presId="urn:microsoft.com/office/officeart/2005/8/layout/orgChart1"/>
    <dgm:cxn modelId="{E3AA9F51-FDE6-4C33-9C0C-331E39721FCD}" type="presOf" srcId="{CD894CB5-17E1-4D55-8167-E8CF1E7C5257}" destId="{160E1F3D-C45B-4D4B-995D-29B80F4E6E18}" srcOrd="0" destOrd="0" presId="urn:microsoft.com/office/officeart/2005/8/layout/orgChart1"/>
    <dgm:cxn modelId="{496B1816-B70E-4249-BC6F-635EC5A9734F}" type="presOf" srcId="{7B57BAC8-AF8E-43CD-8E21-E67EE3A11DA8}" destId="{E964DCEF-C4CC-4F8A-A8D2-A9E0B76E0C0D}" srcOrd="0" destOrd="0" presId="urn:microsoft.com/office/officeart/2005/8/layout/orgChart1"/>
    <dgm:cxn modelId="{D0F674B5-8A52-482C-9CAA-57406E24095E}" type="presOf" srcId="{BDB70D47-AF2E-459F-92C6-0280B2C4E5F4}" destId="{581E48C7-2D82-4072-B7BD-39EB97562160}" srcOrd="0" destOrd="0" presId="urn:microsoft.com/office/officeart/2005/8/layout/orgChart1"/>
    <dgm:cxn modelId="{78989717-2DCF-4B22-99B9-F2219815BDA5}" type="presOf" srcId="{A82E988B-A94E-44A8-92B4-A27186E441D7}" destId="{1461F9BC-E55F-4540-9662-ED5424331D19}" srcOrd="0" destOrd="0" presId="urn:microsoft.com/office/officeart/2005/8/layout/orgChart1"/>
    <dgm:cxn modelId="{0A042CA3-EFC9-4527-A72C-3868D7BB6C07}" type="presOf" srcId="{A24B9AD3-665C-4BC4-A74E-08A9042497B3}" destId="{B02377C3-008A-4419-9FF0-96CD7D2F3AA0}" srcOrd="0" destOrd="0" presId="urn:microsoft.com/office/officeart/2005/8/layout/orgChart1"/>
    <dgm:cxn modelId="{6A52C942-E8E0-4BA8-A8EF-10C6AA5762FE}" type="presOf" srcId="{A060752A-829C-434F-B729-E42A10D7178D}" destId="{85B400B3-F798-4A52-BACA-BDB1CBA3E8DF}" srcOrd="0" destOrd="0" presId="urn:microsoft.com/office/officeart/2005/8/layout/orgChart1"/>
    <dgm:cxn modelId="{799B0BA5-FFFE-4264-9A21-2EF05EBAB5CF}" type="presOf" srcId="{CF8A2597-2C69-4E97-B0BE-7A61560D5008}" destId="{F3163F45-D860-4D4C-BB7F-ED3B87AB9EFB}" srcOrd="0" destOrd="0" presId="urn:microsoft.com/office/officeart/2005/8/layout/orgChart1"/>
    <dgm:cxn modelId="{81915084-41BB-4577-B41C-EC82D20B05A4}" srcId="{D87283EE-8F07-4691-8BF4-6666B6BAC1BA}" destId="{E96F3A18-5721-4192-A0E8-7184EC29EA01}" srcOrd="1" destOrd="0" parTransId="{2AA25295-7698-4104-8220-B176E17C4FF5}" sibTransId="{190F2205-128A-43DA-86F9-15A22DA2F19E}"/>
    <dgm:cxn modelId="{47ACFC2E-F700-479D-BC0F-104FD0D28DC3}" type="presOf" srcId="{B807CF7C-28D1-4EBA-85DE-9D2DCF312BDD}" destId="{97BD0608-8F0E-477E-BA7F-E98A82B70AFF}" srcOrd="0" destOrd="0" presId="urn:microsoft.com/office/officeart/2005/8/layout/orgChart1"/>
    <dgm:cxn modelId="{59C86A50-90C2-49FF-B19D-E4927E35E159}" type="presOf" srcId="{D87283EE-8F07-4691-8BF4-6666B6BAC1BA}" destId="{9BA987A8-0C22-4F27-B363-D007B308EFB4}" srcOrd="0" destOrd="0" presId="urn:microsoft.com/office/officeart/2005/8/layout/orgChart1"/>
    <dgm:cxn modelId="{F21EE7EF-8771-498E-8BA0-840E14413225}" type="presOf" srcId="{AA06257C-A431-49CB-BF24-8360177183A8}" destId="{A7825942-DA60-4CEF-9292-FAF1CB39A9BE}" srcOrd="0" destOrd="0" presId="urn:microsoft.com/office/officeart/2005/8/layout/orgChart1"/>
    <dgm:cxn modelId="{886A09D9-DCA7-4853-8893-724651CF1918}" type="presOf" srcId="{A613C28E-1A99-44DD-91FA-D816C876D645}" destId="{B464A8E2-5FB3-49F1-B474-EF00C9EE23A3}" srcOrd="0" destOrd="0" presId="urn:microsoft.com/office/officeart/2005/8/layout/orgChart1"/>
    <dgm:cxn modelId="{7D2F0FBA-263E-4AD0-8673-40B01E4D6895}" type="presOf" srcId="{29C094D9-0D4F-4F57-A138-E16570856680}" destId="{3710A99F-90F0-4521-9C38-0BDB42A47D1B}" srcOrd="1" destOrd="0" presId="urn:microsoft.com/office/officeart/2005/8/layout/orgChart1"/>
    <dgm:cxn modelId="{32E49D24-9DC4-4DD4-A788-2CA5C6C8668E}" type="presOf" srcId="{B29678FA-D8E0-41C3-9DA8-91BC8CFC9EE8}" destId="{EFE8C993-F915-4A18-8C7D-8F8E3AA670A4}" srcOrd="0" destOrd="0" presId="urn:microsoft.com/office/officeart/2005/8/layout/orgChart1"/>
    <dgm:cxn modelId="{394B2515-57F6-4EC8-A6EB-EBF79C454ECF}" type="presOf" srcId="{70D08104-F368-4574-9E94-3F1BDBF602D6}" destId="{FAF9504E-E7EB-43A8-9E6A-F29C098F431A}" srcOrd="0" destOrd="0" presId="urn:microsoft.com/office/officeart/2005/8/layout/orgChart1"/>
    <dgm:cxn modelId="{0E8028E8-F92F-4371-9B32-D7231EAA0717}" type="presOf" srcId="{982D362D-1592-43F1-B29C-1D27843BF0F7}" destId="{79654C96-B399-4D86-806A-F3F927F9E8DC}" srcOrd="0" destOrd="0" presId="urn:microsoft.com/office/officeart/2005/8/layout/orgChart1"/>
    <dgm:cxn modelId="{994230BA-13A3-41EF-90CA-0C97309A45A2}" type="presOf" srcId="{A66371C5-C46D-48FF-89FF-CC3C25E148EF}" destId="{13EB658A-A823-4F60-9F7C-685CF4EE44BF}" srcOrd="0" destOrd="0" presId="urn:microsoft.com/office/officeart/2005/8/layout/orgChart1"/>
    <dgm:cxn modelId="{08C27273-93F7-4094-B5A9-F7A3855C3F84}" type="presOf" srcId="{E45B5552-95A3-448A-8EBC-ECF27710A919}" destId="{77A7C031-9C6A-4BD5-ADB2-25F01BCD4C13}" srcOrd="1" destOrd="0" presId="urn:microsoft.com/office/officeart/2005/8/layout/orgChart1"/>
    <dgm:cxn modelId="{776823A3-3180-46D0-8535-F601620D1B2A}" type="presOf" srcId="{D7A58EB0-D642-44D5-BE7C-F526DB935C00}" destId="{67CF6913-E74E-41C5-9A41-5141EB4A4CAF}" srcOrd="0" destOrd="0" presId="urn:microsoft.com/office/officeart/2005/8/layout/orgChart1"/>
    <dgm:cxn modelId="{F896292F-8ADE-4A2F-BBF6-0EA4DA3CC9FA}" type="presOf" srcId="{0AC3CCA7-547C-4D51-A5A4-E17627CAF213}" destId="{DE1F83B6-7D0A-4601-A5F2-9466BCDC6E05}" srcOrd="1" destOrd="0" presId="urn:microsoft.com/office/officeart/2005/8/layout/orgChart1"/>
    <dgm:cxn modelId="{A8EA6CB3-6E6F-4D84-8F00-3890E913986C}" type="presOf" srcId="{F1A6AFE2-D283-4929-AC4D-B1EFB5696097}" destId="{B60F7E07-7532-4DB5-BA15-351AF79D1585}" srcOrd="1" destOrd="0" presId="urn:microsoft.com/office/officeart/2005/8/layout/orgChart1"/>
    <dgm:cxn modelId="{40F28F95-987A-4F60-80D7-A48D099A18BD}" srcId="{D87283EE-8F07-4691-8BF4-6666B6BAC1BA}" destId="{BC7D8764-7AEE-43B9-B279-35F26A8E749B}" srcOrd="0" destOrd="0" parTransId="{30807848-5F2F-48C5-A8C0-65FC0A0558DA}" sibTransId="{AF705C30-5BB3-40B8-8587-13B315C141E2}"/>
    <dgm:cxn modelId="{C341768E-2D3F-450A-9A0F-1C7926608D23}" srcId="{A613C28E-1A99-44DD-91FA-D816C876D645}" destId="{AC61B641-9E56-40A9-9595-B0F5260A8AEB}" srcOrd="0" destOrd="0" parTransId="{9254F134-609C-4FC9-A7DF-9F7303A0F919}" sibTransId="{CCCB1F5F-D6F5-4356-A798-A2EEC66A7D33}"/>
    <dgm:cxn modelId="{5572D0BC-ED27-43EF-90AB-7D5E5A49EA75}" type="presOf" srcId="{4AD06CC3-9BF9-4B94-AD33-0CBC29FE9CD4}" destId="{32A4ADBA-AF34-4E5E-841D-695C44584E09}" srcOrd="1" destOrd="0" presId="urn:microsoft.com/office/officeart/2005/8/layout/orgChart1"/>
    <dgm:cxn modelId="{FDFDC3B1-2A8E-4FD6-8ED7-219B949EE97E}" type="presOf" srcId="{AC61B641-9E56-40A9-9595-B0F5260A8AEB}" destId="{D6785A6F-8E6A-41AE-8E09-B6B7E786A211}" srcOrd="0" destOrd="0" presId="urn:microsoft.com/office/officeart/2005/8/layout/orgChart1"/>
    <dgm:cxn modelId="{B1FCEEA0-7D5F-4F81-BE80-0A87DFFAB5B2}" srcId="{D87283EE-8F07-4691-8BF4-6666B6BAC1BA}" destId="{A66371C5-C46D-48FF-89FF-CC3C25E148EF}" srcOrd="2" destOrd="0" parTransId="{5F4CA994-E63C-4C94-9256-708B0F9F9307}" sibTransId="{DA482DDB-52F6-492F-87A5-CB2FC45DD81F}"/>
    <dgm:cxn modelId="{B838868D-C501-4E9C-A5CA-AB292120FF62}" type="presOf" srcId="{D87283EE-8F07-4691-8BF4-6666B6BAC1BA}" destId="{D3546CD8-4743-4232-B55B-1599EAE54B8C}" srcOrd="1" destOrd="0" presId="urn:microsoft.com/office/officeart/2005/8/layout/orgChart1"/>
    <dgm:cxn modelId="{1B9605FF-B466-415F-967A-AD75DFC832EA}" type="presOf" srcId="{5F4CA994-E63C-4C94-9256-708B0F9F9307}" destId="{CE3219B0-5E52-444C-91C3-FF8FB9487B69}" srcOrd="0" destOrd="0" presId="urn:microsoft.com/office/officeart/2005/8/layout/orgChart1"/>
    <dgm:cxn modelId="{DA4C90D0-E35C-4A7C-B712-E5739CFEB4D4}" type="presOf" srcId="{7A16A144-A2B2-45BC-85D3-49F4E8CA5EB0}" destId="{E5D62039-8590-4A3C-AB5E-888A9A7F9470}" srcOrd="0" destOrd="0" presId="urn:microsoft.com/office/officeart/2005/8/layout/orgChart1"/>
    <dgm:cxn modelId="{13E36842-72FD-491B-BFB5-B257DC7EF5AF}" srcId="{B807CF7C-28D1-4EBA-85DE-9D2DCF312BDD}" destId="{4AD06CC3-9BF9-4B94-AD33-0CBC29FE9CD4}" srcOrd="1" destOrd="0" parTransId="{04908079-5852-4E8A-877E-A83975264280}" sibTransId="{555B6CA0-2DC7-44EC-AD7F-55883BFF8377}"/>
    <dgm:cxn modelId="{C58ED05B-A543-4187-99DC-66C4C8705C2A}" type="presOf" srcId="{F1A6AFE2-D283-4929-AC4D-B1EFB5696097}" destId="{33FDF07C-7256-4241-8CAB-AC311410B5A1}" srcOrd="0" destOrd="0" presId="urn:microsoft.com/office/officeart/2005/8/layout/orgChart1"/>
    <dgm:cxn modelId="{F66888C0-BCBF-4BE7-B2E0-AEAA5F2E5616}" type="presOf" srcId="{6AE473E2-173E-48CB-B706-9470BF586AF2}" destId="{28F9DC88-AC67-4436-B4C2-1E0E3F9F52B2}" srcOrd="0" destOrd="0" presId="urn:microsoft.com/office/officeart/2005/8/layout/orgChart1"/>
    <dgm:cxn modelId="{CE61215E-8E6B-4340-8E72-451A752F7045}" type="presOf" srcId="{2AA25295-7698-4104-8220-B176E17C4FF5}" destId="{DD62F3A3-941E-4D6F-973C-1A62E97A2B7E}" srcOrd="0" destOrd="0" presId="urn:microsoft.com/office/officeart/2005/8/layout/orgChart1"/>
    <dgm:cxn modelId="{FC4F5331-8CD6-44CE-9141-0F0DAB6F4657}" srcId="{AC61B641-9E56-40A9-9595-B0F5260A8AEB}" destId="{B807CF7C-28D1-4EBA-85DE-9D2DCF312BDD}" srcOrd="6" destOrd="0" parTransId="{70D08104-F368-4574-9E94-3F1BDBF602D6}" sibTransId="{F4854E4D-AE68-4049-8272-60EB04F77656}"/>
    <dgm:cxn modelId="{578096C3-DE01-4543-A561-7CF2483C82BE}" type="presOf" srcId="{227DA6BB-D8E4-4958-8A1D-22F3E2E38C6C}" destId="{070C7FD8-115C-4CD6-8C1A-67984FC26BF2}" srcOrd="0" destOrd="0" presId="urn:microsoft.com/office/officeart/2005/8/layout/orgChart1"/>
    <dgm:cxn modelId="{2A0FD213-5333-42FF-B2A2-906307F0A5F9}" type="presOf" srcId="{4AD06CC3-9BF9-4B94-AD33-0CBC29FE9CD4}" destId="{9615BA4D-11EB-4BC5-85AC-63C23BFB47A4}" srcOrd="0" destOrd="0" presId="urn:microsoft.com/office/officeart/2005/8/layout/orgChart1"/>
    <dgm:cxn modelId="{D7C74E89-F049-4FF7-ACEF-3F0823ECF0D5}" type="presOf" srcId="{A66371C5-C46D-48FF-89FF-CC3C25E148EF}" destId="{ACDF51EA-D1C6-476A-9E88-CC39869B7328}" srcOrd="1" destOrd="0" presId="urn:microsoft.com/office/officeart/2005/8/layout/orgChart1"/>
    <dgm:cxn modelId="{14767040-375F-4C35-8020-065B191FC366}" srcId="{D87283EE-8F07-4691-8BF4-6666B6BAC1BA}" destId="{BD0978C7-FA5E-44C1-A702-96405499A677}" srcOrd="3" destOrd="0" parTransId="{227DA6BB-D8E4-4958-8A1D-22F3E2E38C6C}" sibTransId="{8A445091-14AA-4197-8D88-EB27EC767298}"/>
    <dgm:cxn modelId="{B8D316F0-17C8-4CA2-964B-03037517ED49}" type="presOf" srcId="{3228D334-ECE7-48C7-BC39-68016F327F87}" destId="{245DD961-4C14-4B1A-B705-9EB53865E846}" srcOrd="1" destOrd="0" presId="urn:microsoft.com/office/officeart/2005/8/layout/orgChart1"/>
    <dgm:cxn modelId="{2775BFA7-7DD1-4CE7-8543-F815A05696E4}" type="presOf" srcId="{7B57BAC8-AF8E-43CD-8E21-E67EE3A11DA8}" destId="{BEFDB041-5DFE-473A-A09D-B8668BC32EF8}" srcOrd="1" destOrd="0" presId="urn:microsoft.com/office/officeart/2005/8/layout/orgChart1"/>
    <dgm:cxn modelId="{22B48F73-DE4A-4DD8-8E74-A0DC1BB30752}" type="presOf" srcId="{929BE7CA-50D9-4595-A751-4209B78671A1}" destId="{0C40E069-3BDD-4F0C-BCDF-1A1FAECC75C9}" srcOrd="0" destOrd="0" presId="urn:microsoft.com/office/officeart/2005/8/layout/orgChart1"/>
    <dgm:cxn modelId="{2363C5DC-5F15-48DC-8C79-0CF7B1595BD7}" srcId="{B807CF7C-28D1-4EBA-85DE-9D2DCF312BDD}" destId="{982D362D-1592-43F1-B29C-1D27843BF0F7}" srcOrd="2" destOrd="0" parTransId="{B29678FA-D8E0-41C3-9DA8-91BC8CFC9EE8}" sibTransId="{FBC27BE1-D2FE-4FC4-87F3-1C32BEFF9075}"/>
    <dgm:cxn modelId="{694E5ED2-0838-4BFB-955C-DCAA39D29410}" type="presOf" srcId="{B807CF7C-28D1-4EBA-85DE-9D2DCF312BDD}" destId="{A12E9CC5-6C57-465F-8039-607856B1F384}" srcOrd="1" destOrd="0" presId="urn:microsoft.com/office/officeart/2005/8/layout/orgChart1"/>
    <dgm:cxn modelId="{B15285C2-41C5-4DC7-9FED-C6EF595EF177}" type="presOf" srcId="{54FDF0A5-9226-4FBB-8865-C54D277D5B23}" destId="{F53430CA-3EE2-4F37-8805-68FCF771B5ED}" srcOrd="0" destOrd="0" presId="urn:microsoft.com/office/officeart/2005/8/layout/orgChart1"/>
    <dgm:cxn modelId="{34C5E423-1C24-4057-AD7A-C5E2F6BA24BF}" type="presOf" srcId="{29C094D9-0D4F-4F57-A138-E16570856680}" destId="{A8E27C82-E03A-42C3-BB67-E7D90079B9EC}" srcOrd="0" destOrd="0" presId="urn:microsoft.com/office/officeart/2005/8/layout/orgChart1"/>
    <dgm:cxn modelId="{15C494B0-AF89-41A2-AA10-0FB114F442E9}" type="presOf" srcId="{3BB2A613-D6D7-4D90-B642-813D4C891FD7}" destId="{D45CB597-D3A9-4947-BD03-7E8748F4B79B}" srcOrd="0" destOrd="0" presId="urn:microsoft.com/office/officeart/2005/8/layout/orgChart1"/>
    <dgm:cxn modelId="{D4AA6F9C-9F17-45EC-A1DE-535E06DB430C}" srcId="{AC61B641-9E56-40A9-9595-B0F5260A8AEB}" destId="{583FB377-E6F9-42F6-97AE-10F95AD973D1}" srcOrd="2" destOrd="0" parTransId="{929BE7CA-50D9-4595-A751-4209B78671A1}" sibTransId="{90B6E146-3DF5-4ED2-AFF0-C3EAD4DD9DD1}"/>
    <dgm:cxn modelId="{A0195D93-F334-4C68-B9E5-F2034FF77D99}" type="presOf" srcId="{AA06257C-A431-49CB-BF24-8360177183A8}" destId="{F5DCB85C-2031-412A-B325-916DEE28C8AA}" srcOrd="1" destOrd="0" presId="urn:microsoft.com/office/officeart/2005/8/layout/orgChart1"/>
    <dgm:cxn modelId="{DC48028D-09DD-4C81-B083-3E736D887B92}" srcId="{AC61B641-9E56-40A9-9595-B0F5260A8AEB}" destId="{AA06257C-A431-49CB-BF24-8360177183A8}" srcOrd="1" destOrd="0" parTransId="{6AE473E2-173E-48CB-B706-9470BF586AF2}" sibTransId="{ADC09F0A-D307-4A1B-915C-4A4691E42AE6}"/>
    <dgm:cxn modelId="{B6022299-3F9C-4944-9D60-05DEFC0142E1}" type="presOf" srcId="{BC7D8764-7AEE-43B9-B279-35F26A8E749B}" destId="{BCF040A8-C98B-41E7-9F5B-4BA800BDBF2F}" srcOrd="1" destOrd="0" presId="urn:microsoft.com/office/officeart/2005/8/layout/orgChart1"/>
    <dgm:cxn modelId="{16788197-4312-4660-9B5B-A02A0B83BDA5}" type="presOf" srcId="{982D362D-1592-43F1-B29C-1D27843BF0F7}" destId="{F989F1FE-3D39-48FE-8FE5-C7C1007B7008}" srcOrd="1" destOrd="0" presId="urn:microsoft.com/office/officeart/2005/8/layout/orgChart1"/>
    <dgm:cxn modelId="{D3D451D5-D518-4810-B2CB-AB9555EB8849}" type="presOf" srcId="{10BE1AAB-62C9-4768-9908-13A961117125}" destId="{28276FAC-5572-4020-B794-AE769F30255B}" srcOrd="0" destOrd="0" presId="urn:microsoft.com/office/officeart/2005/8/layout/orgChart1"/>
    <dgm:cxn modelId="{06129BBA-DFF5-4DBA-B5D8-6EA37931243F}" type="presOf" srcId="{E96F3A18-5721-4192-A0E8-7184EC29EA01}" destId="{8E237FE2-4B7A-44A0-8F42-E4AD2EA6F78A}" srcOrd="0" destOrd="0" presId="urn:microsoft.com/office/officeart/2005/8/layout/orgChart1"/>
    <dgm:cxn modelId="{D6356DEA-4EFB-43D9-985E-286496448C5C}" srcId="{AC61B641-9E56-40A9-9595-B0F5260A8AEB}" destId="{D87283EE-8F07-4691-8BF4-6666B6BAC1BA}" srcOrd="5" destOrd="0" parTransId="{D7A58EB0-D642-44D5-BE7C-F526DB935C00}" sibTransId="{456B533C-CAF1-40CB-98F1-940DFF3B5A9C}"/>
    <dgm:cxn modelId="{8FCDDFCD-070A-45DA-A589-B1A91F0E1680}" type="presOf" srcId="{04908079-5852-4E8A-877E-A83975264280}" destId="{1D59C480-71F3-45CA-9AB9-75F091B1E8AC}" srcOrd="0" destOrd="0" presId="urn:microsoft.com/office/officeart/2005/8/layout/orgChart1"/>
    <dgm:cxn modelId="{5F2D6AB3-A420-4A2F-A086-1282D1F55608}" srcId="{AC61B641-9E56-40A9-9595-B0F5260A8AEB}" destId="{E45B5552-95A3-448A-8EBC-ECF27710A919}" srcOrd="4" destOrd="0" parTransId="{BDB70D47-AF2E-459F-92C6-0280B2C4E5F4}" sibTransId="{A21673C5-D0CC-465A-B0A0-AD654B06A76C}"/>
    <dgm:cxn modelId="{584C9203-F903-4732-B324-06F6EB2551FF}" type="presOf" srcId="{AC61B641-9E56-40A9-9595-B0F5260A8AEB}" destId="{C8BAB9C0-ED62-4C96-8F6C-41B985877E4B}" srcOrd="1" destOrd="0" presId="urn:microsoft.com/office/officeart/2005/8/layout/orgChart1"/>
    <dgm:cxn modelId="{ACDBC566-8297-4115-BC6A-9C00F345A739}" srcId="{AC61B641-9E56-40A9-9595-B0F5260A8AEB}" destId="{54FDF0A5-9226-4FBB-8865-C54D277D5B23}" srcOrd="3" destOrd="0" parTransId="{7A16A144-A2B2-45BC-85D3-49F4E8CA5EB0}" sibTransId="{B1ED4236-3323-49FA-81CB-5CE23A02EEAA}"/>
    <dgm:cxn modelId="{E8332DDB-37B9-4717-99E6-C4F372D86EAF}" type="presOf" srcId="{583FB377-E6F9-42F6-97AE-10F95AD973D1}" destId="{EF9F6D41-E6D9-4E2A-B4E5-ED25C3DC2BF1}" srcOrd="1" destOrd="0" presId="urn:microsoft.com/office/officeart/2005/8/layout/orgChart1"/>
    <dgm:cxn modelId="{4E58376D-5B3E-4A16-967C-28F1BA61188E}" srcId="{D87283EE-8F07-4691-8BF4-6666B6BAC1BA}" destId="{3228D334-ECE7-48C7-BC39-68016F327F87}" srcOrd="4" destOrd="0" parTransId="{3BB2A613-D6D7-4D90-B642-813D4C891FD7}" sibTransId="{2A959E12-E929-46B6-8FAE-A861497DD0D0}"/>
    <dgm:cxn modelId="{610E90F5-EAE9-474E-BE2F-5E7F17B2D0C8}" type="presOf" srcId="{0AC3CCA7-547C-4D51-A5A4-E17627CAF213}" destId="{FA0A346F-05FE-47FC-A939-BE55AC0BFCA8}" srcOrd="0" destOrd="0" presId="urn:microsoft.com/office/officeart/2005/8/layout/orgChart1"/>
    <dgm:cxn modelId="{BF2F6A3D-9794-4817-955A-DB34C745BB6F}" type="presOf" srcId="{E96F3A18-5721-4192-A0E8-7184EC29EA01}" destId="{72DC3419-D74A-461D-9BE2-C49DB1AB3E74}" srcOrd="1" destOrd="0" presId="urn:microsoft.com/office/officeart/2005/8/layout/orgChart1"/>
    <dgm:cxn modelId="{5A911FF0-98E8-44FB-B608-96AD1C816CEB}" type="presParOf" srcId="{B464A8E2-5FB3-49F1-B474-EF00C9EE23A3}" destId="{50F92634-0D88-45C0-89AC-8D95D659C7B4}" srcOrd="0" destOrd="0" presId="urn:microsoft.com/office/officeart/2005/8/layout/orgChart1"/>
    <dgm:cxn modelId="{FAEFE301-42C0-4017-AC88-CB7A7A61C6FF}" type="presParOf" srcId="{50F92634-0D88-45C0-89AC-8D95D659C7B4}" destId="{5FA248B0-D1F7-45F3-B760-E5613CFBDA14}" srcOrd="0" destOrd="0" presId="urn:microsoft.com/office/officeart/2005/8/layout/orgChart1"/>
    <dgm:cxn modelId="{CCE6EC8B-3C1F-455F-A332-859FCCD987CE}" type="presParOf" srcId="{5FA248B0-D1F7-45F3-B760-E5613CFBDA14}" destId="{D6785A6F-8E6A-41AE-8E09-B6B7E786A211}" srcOrd="0" destOrd="0" presId="urn:microsoft.com/office/officeart/2005/8/layout/orgChart1"/>
    <dgm:cxn modelId="{BFB87F0A-8221-48DB-B051-2E1C64F46722}" type="presParOf" srcId="{5FA248B0-D1F7-45F3-B760-E5613CFBDA14}" destId="{C8BAB9C0-ED62-4C96-8F6C-41B985877E4B}" srcOrd="1" destOrd="0" presId="urn:microsoft.com/office/officeart/2005/8/layout/orgChart1"/>
    <dgm:cxn modelId="{87B999C3-4C98-426B-917B-B2E2F9B1307A}" type="presParOf" srcId="{50F92634-0D88-45C0-89AC-8D95D659C7B4}" destId="{42F43A7D-09D4-417F-BC4D-AC6592B3009C}" srcOrd="1" destOrd="0" presId="urn:microsoft.com/office/officeart/2005/8/layout/orgChart1"/>
    <dgm:cxn modelId="{5FEE50C9-8A7C-4665-AC0B-94D0C318D5FA}" type="presParOf" srcId="{42F43A7D-09D4-417F-BC4D-AC6592B3009C}" destId="{581E48C7-2D82-4072-B7BD-39EB97562160}" srcOrd="0" destOrd="0" presId="urn:microsoft.com/office/officeart/2005/8/layout/orgChart1"/>
    <dgm:cxn modelId="{778B5A7D-9EFE-48DF-929A-73E1E93F69B1}" type="presParOf" srcId="{42F43A7D-09D4-417F-BC4D-AC6592B3009C}" destId="{61E93DC0-05C0-4914-9B00-B24B0692C4CA}" srcOrd="1" destOrd="0" presId="urn:microsoft.com/office/officeart/2005/8/layout/orgChart1"/>
    <dgm:cxn modelId="{569CD895-F46D-439B-B035-6C5CFCFE00EF}" type="presParOf" srcId="{61E93DC0-05C0-4914-9B00-B24B0692C4CA}" destId="{A66E983E-0F16-40BA-A084-214FB7C9137A}" srcOrd="0" destOrd="0" presId="urn:microsoft.com/office/officeart/2005/8/layout/orgChart1"/>
    <dgm:cxn modelId="{99C8F852-9CC1-4160-9FD3-0E52CBA67015}" type="presParOf" srcId="{A66E983E-0F16-40BA-A084-214FB7C9137A}" destId="{E1E27913-5B6F-4CFB-B591-27FB4400ED7A}" srcOrd="0" destOrd="0" presId="urn:microsoft.com/office/officeart/2005/8/layout/orgChart1"/>
    <dgm:cxn modelId="{5BB8DDCD-56E9-4FB8-A275-8DB8D3AF9220}" type="presParOf" srcId="{A66E983E-0F16-40BA-A084-214FB7C9137A}" destId="{77A7C031-9C6A-4BD5-ADB2-25F01BCD4C13}" srcOrd="1" destOrd="0" presId="urn:microsoft.com/office/officeart/2005/8/layout/orgChart1"/>
    <dgm:cxn modelId="{5C1FF111-EBAE-4A00-B93F-69C56E063604}" type="presParOf" srcId="{61E93DC0-05C0-4914-9B00-B24B0692C4CA}" destId="{3934C596-C3F9-42BE-AEAF-C5526E1A7E37}" srcOrd="1" destOrd="0" presId="urn:microsoft.com/office/officeart/2005/8/layout/orgChart1"/>
    <dgm:cxn modelId="{471FB71E-631F-4610-B64A-A3353CDDEF35}" type="presParOf" srcId="{3934C596-C3F9-42BE-AEAF-C5526E1A7E37}" destId="{1461F9BC-E55F-4540-9662-ED5424331D19}" srcOrd="0" destOrd="0" presId="urn:microsoft.com/office/officeart/2005/8/layout/orgChart1"/>
    <dgm:cxn modelId="{29CDEF98-8CF2-4BE7-B84E-705E2712D8CA}" type="presParOf" srcId="{3934C596-C3F9-42BE-AEAF-C5526E1A7E37}" destId="{2285A4A6-340D-40F6-AC72-2210184810B6}" srcOrd="1" destOrd="0" presId="urn:microsoft.com/office/officeart/2005/8/layout/orgChart1"/>
    <dgm:cxn modelId="{DDCB35C6-DFE5-46D3-A488-F6E9DAAE7DDD}" type="presParOf" srcId="{2285A4A6-340D-40F6-AC72-2210184810B6}" destId="{B7BFBB2E-6A36-4B0D-9C9B-B0D15E4AFEAC}" srcOrd="0" destOrd="0" presId="urn:microsoft.com/office/officeart/2005/8/layout/orgChart1"/>
    <dgm:cxn modelId="{19669467-2EC8-4F1B-85B9-B8E7EB898886}" type="presParOf" srcId="{B7BFBB2E-6A36-4B0D-9C9B-B0D15E4AFEAC}" destId="{33FDF07C-7256-4241-8CAB-AC311410B5A1}" srcOrd="0" destOrd="0" presId="urn:microsoft.com/office/officeart/2005/8/layout/orgChart1"/>
    <dgm:cxn modelId="{D99CAD23-EC28-4ED4-B948-E87758292C5F}" type="presParOf" srcId="{B7BFBB2E-6A36-4B0D-9C9B-B0D15E4AFEAC}" destId="{B60F7E07-7532-4DB5-BA15-351AF79D1585}" srcOrd="1" destOrd="0" presId="urn:microsoft.com/office/officeart/2005/8/layout/orgChart1"/>
    <dgm:cxn modelId="{DE1D07C1-ABD2-4162-8ED6-40D5708B2CB8}" type="presParOf" srcId="{2285A4A6-340D-40F6-AC72-2210184810B6}" destId="{D2C0C353-5DE4-40B0-AA99-62150263020A}" srcOrd="1" destOrd="0" presId="urn:microsoft.com/office/officeart/2005/8/layout/orgChart1"/>
    <dgm:cxn modelId="{21EDC965-B11B-4D25-A0FC-ADB3FCD8AB07}" type="presParOf" srcId="{2285A4A6-340D-40F6-AC72-2210184810B6}" destId="{7640A182-DAF2-4CF3-8B82-27B26EF1C326}" srcOrd="2" destOrd="0" presId="urn:microsoft.com/office/officeart/2005/8/layout/orgChart1"/>
    <dgm:cxn modelId="{F2208FE0-E584-4D6C-B13F-311729E3A306}" type="presParOf" srcId="{3934C596-C3F9-42BE-AEAF-C5526E1A7E37}" destId="{160E1F3D-C45B-4D4B-995D-29B80F4E6E18}" srcOrd="2" destOrd="0" presId="urn:microsoft.com/office/officeart/2005/8/layout/orgChart1"/>
    <dgm:cxn modelId="{E2C98EA5-CD85-4614-BDE8-F2FB7D5EC884}" type="presParOf" srcId="{3934C596-C3F9-42BE-AEAF-C5526E1A7E37}" destId="{52FAAEBE-F56F-48EF-9213-4E3DE5FA55FE}" srcOrd="3" destOrd="0" presId="urn:microsoft.com/office/officeart/2005/8/layout/orgChart1"/>
    <dgm:cxn modelId="{BCD80F12-45AE-4D54-9849-042E28701623}" type="presParOf" srcId="{52FAAEBE-F56F-48EF-9213-4E3DE5FA55FE}" destId="{598E6694-2978-4039-8A9A-4FAE144202CE}" srcOrd="0" destOrd="0" presId="urn:microsoft.com/office/officeart/2005/8/layout/orgChart1"/>
    <dgm:cxn modelId="{C6DDFBDA-A919-4688-A286-7E516674EAB2}" type="presParOf" srcId="{598E6694-2978-4039-8A9A-4FAE144202CE}" destId="{A8E27C82-E03A-42C3-BB67-E7D90079B9EC}" srcOrd="0" destOrd="0" presId="urn:microsoft.com/office/officeart/2005/8/layout/orgChart1"/>
    <dgm:cxn modelId="{FE8E0A2F-17F0-4D91-B4BA-63020F07FDE2}" type="presParOf" srcId="{598E6694-2978-4039-8A9A-4FAE144202CE}" destId="{3710A99F-90F0-4521-9C38-0BDB42A47D1B}" srcOrd="1" destOrd="0" presId="urn:microsoft.com/office/officeart/2005/8/layout/orgChart1"/>
    <dgm:cxn modelId="{90980C42-68EE-4ED1-BCB1-6E5DDE2424B0}" type="presParOf" srcId="{52FAAEBE-F56F-48EF-9213-4E3DE5FA55FE}" destId="{2D82E846-82AA-4E6B-86AF-B2D4EEB674B6}" srcOrd="1" destOrd="0" presId="urn:microsoft.com/office/officeart/2005/8/layout/orgChart1"/>
    <dgm:cxn modelId="{6B349EEB-6C64-4FCD-900E-A0B2890C5370}" type="presParOf" srcId="{52FAAEBE-F56F-48EF-9213-4E3DE5FA55FE}" destId="{C6516B59-DC35-4DFB-BD49-6DD20B40CF36}" srcOrd="2" destOrd="0" presId="urn:microsoft.com/office/officeart/2005/8/layout/orgChart1"/>
    <dgm:cxn modelId="{6295DF83-CB9C-4BD2-A902-499BC5356A49}" type="presParOf" srcId="{3934C596-C3F9-42BE-AEAF-C5526E1A7E37}" destId="{F3163F45-D860-4D4C-BB7F-ED3B87AB9EFB}" srcOrd="4" destOrd="0" presId="urn:microsoft.com/office/officeart/2005/8/layout/orgChart1"/>
    <dgm:cxn modelId="{5F10690C-E8C3-49E8-98AB-F97084F1139D}" type="presParOf" srcId="{3934C596-C3F9-42BE-AEAF-C5526E1A7E37}" destId="{543F22C2-D1D1-4FBD-8DA3-BDB55402C08B}" srcOrd="5" destOrd="0" presId="urn:microsoft.com/office/officeart/2005/8/layout/orgChart1"/>
    <dgm:cxn modelId="{50902A79-5EB9-41F6-A4B9-B2F0D92A734A}" type="presParOf" srcId="{543F22C2-D1D1-4FBD-8DA3-BDB55402C08B}" destId="{1F0B5664-36AE-438C-AE24-43AA6D125D31}" srcOrd="0" destOrd="0" presId="urn:microsoft.com/office/officeart/2005/8/layout/orgChart1"/>
    <dgm:cxn modelId="{E40F33DC-33F2-4349-B2B6-5CCCC46E8CEC}" type="presParOf" srcId="{1F0B5664-36AE-438C-AE24-43AA6D125D31}" destId="{85B400B3-F798-4A52-BACA-BDB1CBA3E8DF}" srcOrd="0" destOrd="0" presId="urn:microsoft.com/office/officeart/2005/8/layout/orgChart1"/>
    <dgm:cxn modelId="{586C4CDD-416E-4E48-9983-ADC10D783154}" type="presParOf" srcId="{1F0B5664-36AE-438C-AE24-43AA6D125D31}" destId="{35F9A132-2F68-42FF-92D8-441657323CA3}" srcOrd="1" destOrd="0" presId="urn:microsoft.com/office/officeart/2005/8/layout/orgChart1"/>
    <dgm:cxn modelId="{9999ECDC-E026-403F-B3CE-7521DBE88261}" type="presParOf" srcId="{543F22C2-D1D1-4FBD-8DA3-BDB55402C08B}" destId="{7E07CBE8-AAED-4495-95E0-23AC7EF8CC91}" srcOrd="1" destOrd="0" presId="urn:microsoft.com/office/officeart/2005/8/layout/orgChart1"/>
    <dgm:cxn modelId="{26436ECC-C8D6-4FEF-B8E5-12154A8311B0}" type="presParOf" srcId="{543F22C2-D1D1-4FBD-8DA3-BDB55402C08B}" destId="{DC2C9A12-41E9-4BF1-8D88-80FF9AC6F76A}" srcOrd="2" destOrd="0" presId="urn:microsoft.com/office/officeart/2005/8/layout/orgChart1"/>
    <dgm:cxn modelId="{0DB711C5-5B8F-4709-ABB6-A9C58EDB18DF}" type="presParOf" srcId="{61E93DC0-05C0-4914-9B00-B24B0692C4CA}" destId="{F15FB01F-8A23-402B-B961-AB7FACBE536F}" srcOrd="2" destOrd="0" presId="urn:microsoft.com/office/officeart/2005/8/layout/orgChart1"/>
    <dgm:cxn modelId="{ED022900-9FB2-477C-BAE0-6D372169023F}" type="presParOf" srcId="{42F43A7D-09D4-417F-BC4D-AC6592B3009C}" destId="{67CF6913-E74E-41C5-9A41-5141EB4A4CAF}" srcOrd="2" destOrd="0" presId="urn:microsoft.com/office/officeart/2005/8/layout/orgChart1"/>
    <dgm:cxn modelId="{CF07D522-3993-455C-9B13-E13A9093626E}" type="presParOf" srcId="{42F43A7D-09D4-417F-BC4D-AC6592B3009C}" destId="{F4E99113-CA70-4CB5-AA5A-7A11241CE4F2}" srcOrd="3" destOrd="0" presId="urn:microsoft.com/office/officeart/2005/8/layout/orgChart1"/>
    <dgm:cxn modelId="{DD8CA653-8720-4FC0-ABEE-8EFE6AD47C1A}" type="presParOf" srcId="{F4E99113-CA70-4CB5-AA5A-7A11241CE4F2}" destId="{AD78DF2B-EECE-4403-8959-89C59C463B96}" srcOrd="0" destOrd="0" presId="urn:microsoft.com/office/officeart/2005/8/layout/orgChart1"/>
    <dgm:cxn modelId="{19DEEF20-1A73-4E56-8516-220B13CAE0A3}" type="presParOf" srcId="{AD78DF2B-EECE-4403-8959-89C59C463B96}" destId="{9BA987A8-0C22-4F27-B363-D007B308EFB4}" srcOrd="0" destOrd="0" presId="urn:microsoft.com/office/officeart/2005/8/layout/orgChart1"/>
    <dgm:cxn modelId="{B2304FB2-54BC-4638-A564-C9F7B4C8ABA9}" type="presParOf" srcId="{AD78DF2B-EECE-4403-8959-89C59C463B96}" destId="{D3546CD8-4743-4232-B55B-1599EAE54B8C}" srcOrd="1" destOrd="0" presId="urn:microsoft.com/office/officeart/2005/8/layout/orgChart1"/>
    <dgm:cxn modelId="{18E083B5-8607-4822-80B3-55DD8656AE59}" type="presParOf" srcId="{F4E99113-CA70-4CB5-AA5A-7A11241CE4F2}" destId="{2D3C6A37-BFDC-420F-B4C0-BD8045C438EE}" srcOrd="1" destOrd="0" presId="urn:microsoft.com/office/officeart/2005/8/layout/orgChart1"/>
    <dgm:cxn modelId="{77661DB9-2791-469C-B9F8-B378E8E9FFDD}" type="presParOf" srcId="{2D3C6A37-BFDC-420F-B4C0-BD8045C438EE}" destId="{9846C3D0-44C9-438F-BF86-DC2BE7FBFC23}" srcOrd="0" destOrd="0" presId="urn:microsoft.com/office/officeart/2005/8/layout/orgChart1"/>
    <dgm:cxn modelId="{314B5EC6-FD32-45D7-95D8-FE0DE2DEE9B3}" type="presParOf" srcId="{2D3C6A37-BFDC-420F-B4C0-BD8045C438EE}" destId="{E89E71D0-9C8B-424A-BFE5-66D031E53909}" srcOrd="1" destOrd="0" presId="urn:microsoft.com/office/officeart/2005/8/layout/orgChart1"/>
    <dgm:cxn modelId="{6EDFC44E-03E1-4BFB-95CD-B5A1C0E4FC83}" type="presParOf" srcId="{E89E71D0-9C8B-424A-BFE5-66D031E53909}" destId="{4F9976B5-69F1-4BB6-BB76-909ABC944C2D}" srcOrd="0" destOrd="0" presId="urn:microsoft.com/office/officeart/2005/8/layout/orgChart1"/>
    <dgm:cxn modelId="{27602552-0303-40BA-A131-4200BF06E43C}" type="presParOf" srcId="{4F9976B5-69F1-4BB6-BB76-909ABC944C2D}" destId="{68A65A4C-3C2F-4144-9BB3-AA8F0F255E03}" srcOrd="0" destOrd="0" presId="urn:microsoft.com/office/officeart/2005/8/layout/orgChart1"/>
    <dgm:cxn modelId="{034CA5FC-EB87-45F6-ACAB-072D9A91F951}" type="presParOf" srcId="{4F9976B5-69F1-4BB6-BB76-909ABC944C2D}" destId="{BCF040A8-C98B-41E7-9F5B-4BA800BDBF2F}" srcOrd="1" destOrd="0" presId="urn:microsoft.com/office/officeart/2005/8/layout/orgChart1"/>
    <dgm:cxn modelId="{B05150CD-A016-40EC-A7AB-C235BFC493CB}" type="presParOf" srcId="{E89E71D0-9C8B-424A-BFE5-66D031E53909}" destId="{2B22FA04-D098-47A2-A07C-94B8B3254F49}" srcOrd="1" destOrd="0" presId="urn:microsoft.com/office/officeart/2005/8/layout/orgChart1"/>
    <dgm:cxn modelId="{53501CCF-92F7-4F13-B6E0-8375E58D4FC2}" type="presParOf" srcId="{E89E71D0-9C8B-424A-BFE5-66D031E53909}" destId="{F1CD7641-6A38-4A52-A964-0A6480AC5336}" srcOrd="2" destOrd="0" presId="urn:microsoft.com/office/officeart/2005/8/layout/orgChart1"/>
    <dgm:cxn modelId="{A5214828-695C-4DCE-999B-263674942207}" type="presParOf" srcId="{2D3C6A37-BFDC-420F-B4C0-BD8045C438EE}" destId="{DD62F3A3-941E-4D6F-973C-1A62E97A2B7E}" srcOrd="2" destOrd="0" presId="urn:microsoft.com/office/officeart/2005/8/layout/orgChart1"/>
    <dgm:cxn modelId="{41A89C80-5C6B-4514-ADA7-2A9135B96CE3}" type="presParOf" srcId="{2D3C6A37-BFDC-420F-B4C0-BD8045C438EE}" destId="{6C57D2F5-B519-4517-8028-03873F3E3EC6}" srcOrd="3" destOrd="0" presId="urn:microsoft.com/office/officeart/2005/8/layout/orgChart1"/>
    <dgm:cxn modelId="{9C2FD0D9-7660-4195-A45D-4D4EDCA7E5B9}" type="presParOf" srcId="{6C57D2F5-B519-4517-8028-03873F3E3EC6}" destId="{7DBE24CC-574B-46C5-BA73-816A219B7138}" srcOrd="0" destOrd="0" presId="urn:microsoft.com/office/officeart/2005/8/layout/orgChart1"/>
    <dgm:cxn modelId="{CFBD09DD-3E32-413D-AC0E-776BB3C14EC0}" type="presParOf" srcId="{7DBE24CC-574B-46C5-BA73-816A219B7138}" destId="{8E237FE2-4B7A-44A0-8F42-E4AD2EA6F78A}" srcOrd="0" destOrd="0" presId="urn:microsoft.com/office/officeart/2005/8/layout/orgChart1"/>
    <dgm:cxn modelId="{7EBD8284-D513-43DC-8DA8-BC692C8EEE3A}" type="presParOf" srcId="{7DBE24CC-574B-46C5-BA73-816A219B7138}" destId="{72DC3419-D74A-461D-9BE2-C49DB1AB3E74}" srcOrd="1" destOrd="0" presId="urn:microsoft.com/office/officeart/2005/8/layout/orgChart1"/>
    <dgm:cxn modelId="{1FCAAC7E-FDE5-4514-B1DA-2CAAC6F11FC8}" type="presParOf" srcId="{6C57D2F5-B519-4517-8028-03873F3E3EC6}" destId="{A8675AAF-D81D-4605-A751-B3B0A21779A8}" srcOrd="1" destOrd="0" presId="urn:microsoft.com/office/officeart/2005/8/layout/orgChart1"/>
    <dgm:cxn modelId="{8FE3E38D-8339-44B3-94A7-D86180E5E8E7}" type="presParOf" srcId="{6C57D2F5-B519-4517-8028-03873F3E3EC6}" destId="{2371A504-5D91-4EBE-B72A-CC47BBF7DE90}" srcOrd="2" destOrd="0" presId="urn:microsoft.com/office/officeart/2005/8/layout/orgChart1"/>
    <dgm:cxn modelId="{37F55E40-A3AA-42C6-8FED-81A8CF08D1F1}" type="presParOf" srcId="{2D3C6A37-BFDC-420F-B4C0-BD8045C438EE}" destId="{CE3219B0-5E52-444C-91C3-FF8FB9487B69}" srcOrd="4" destOrd="0" presId="urn:microsoft.com/office/officeart/2005/8/layout/orgChart1"/>
    <dgm:cxn modelId="{A06E2884-064B-4B4B-9795-24D97E3D9402}" type="presParOf" srcId="{2D3C6A37-BFDC-420F-B4C0-BD8045C438EE}" destId="{B8FFC09F-D76A-4B49-B009-04482331AE44}" srcOrd="5" destOrd="0" presId="urn:microsoft.com/office/officeart/2005/8/layout/orgChart1"/>
    <dgm:cxn modelId="{E0328F70-8C4D-4D1F-8147-3C0EDEE00D2F}" type="presParOf" srcId="{B8FFC09F-D76A-4B49-B009-04482331AE44}" destId="{652BE392-C51C-41C6-B92C-EEF59634EB87}" srcOrd="0" destOrd="0" presId="urn:microsoft.com/office/officeart/2005/8/layout/orgChart1"/>
    <dgm:cxn modelId="{534E94D9-3BF9-4456-90FF-08E9BB819F51}" type="presParOf" srcId="{652BE392-C51C-41C6-B92C-EEF59634EB87}" destId="{13EB658A-A823-4F60-9F7C-685CF4EE44BF}" srcOrd="0" destOrd="0" presId="urn:microsoft.com/office/officeart/2005/8/layout/orgChart1"/>
    <dgm:cxn modelId="{D4AAABAC-6571-4E77-90A0-2924E9BDE12C}" type="presParOf" srcId="{652BE392-C51C-41C6-B92C-EEF59634EB87}" destId="{ACDF51EA-D1C6-476A-9E88-CC39869B7328}" srcOrd="1" destOrd="0" presId="urn:microsoft.com/office/officeart/2005/8/layout/orgChart1"/>
    <dgm:cxn modelId="{399FD7D8-5699-4F00-87E1-B32DB4FDFCE2}" type="presParOf" srcId="{B8FFC09F-D76A-4B49-B009-04482331AE44}" destId="{0E197154-7B1D-4EC5-9DBF-22351D91A386}" srcOrd="1" destOrd="0" presId="urn:microsoft.com/office/officeart/2005/8/layout/orgChart1"/>
    <dgm:cxn modelId="{20FA524A-22BE-4CF1-922A-FFA5D97C2E1F}" type="presParOf" srcId="{B8FFC09F-D76A-4B49-B009-04482331AE44}" destId="{8DAB09D7-69B0-497F-A7AE-7971DDA5F56C}" srcOrd="2" destOrd="0" presId="urn:microsoft.com/office/officeart/2005/8/layout/orgChart1"/>
    <dgm:cxn modelId="{7C05526B-CC6C-4F60-B174-8690A06140AD}" type="presParOf" srcId="{2D3C6A37-BFDC-420F-B4C0-BD8045C438EE}" destId="{070C7FD8-115C-4CD6-8C1A-67984FC26BF2}" srcOrd="6" destOrd="0" presId="urn:microsoft.com/office/officeart/2005/8/layout/orgChart1"/>
    <dgm:cxn modelId="{A91FD6AD-0FB8-4E78-AAAA-672915E5A612}" type="presParOf" srcId="{2D3C6A37-BFDC-420F-B4C0-BD8045C438EE}" destId="{5B4D7063-A9B0-4A44-B4F2-0E9742B69868}" srcOrd="7" destOrd="0" presId="urn:microsoft.com/office/officeart/2005/8/layout/orgChart1"/>
    <dgm:cxn modelId="{8868457F-FFE1-4F28-8472-200DD13AD61D}" type="presParOf" srcId="{5B4D7063-A9B0-4A44-B4F2-0E9742B69868}" destId="{5E97962E-62E3-4CEC-976C-7ED8C704EDA3}" srcOrd="0" destOrd="0" presId="urn:microsoft.com/office/officeart/2005/8/layout/orgChart1"/>
    <dgm:cxn modelId="{055EF685-78AA-43D3-8D8D-AB30244EBA51}" type="presParOf" srcId="{5E97962E-62E3-4CEC-976C-7ED8C704EDA3}" destId="{4E1EC387-0734-40F8-8903-DB701CD7D1C5}" srcOrd="0" destOrd="0" presId="urn:microsoft.com/office/officeart/2005/8/layout/orgChart1"/>
    <dgm:cxn modelId="{3EE1185F-5FCA-4B7B-AF68-269780A0501C}" type="presParOf" srcId="{5E97962E-62E3-4CEC-976C-7ED8C704EDA3}" destId="{6A2C5910-5604-404E-A634-E21B5F1D849C}" srcOrd="1" destOrd="0" presId="urn:microsoft.com/office/officeart/2005/8/layout/orgChart1"/>
    <dgm:cxn modelId="{748EFEC3-A4C7-4E4A-B882-05BADCE5B25D}" type="presParOf" srcId="{5B4D7063-A9B0-4A44-B4F2-0E9742B69868}" destId="{693974F5-6E24-4A2A-90A1-2AE4DCE68A98}" srcOrd="1" destOrd="0" presId="urn:microsoft.com/office/officeart/2005/8/layout/orgChart1"/>
    <dgm:cxn modelId="{3EDEB214-F59C-4380-B276-840E57ADBEED}" type="presParOf" srcId="{5B4D7063-A9B0-4A44-B4F2-0E9742B69868}" destId="{9EAB3B8F-CA23-4815-B0F3-CA3E79A2E43C}" srcOrd="2" destOrd="0" presId="urn:microsoft.com/office/officeart/2005/8/layout/orgChart1"/>
    <dgm:cxn modelId="{FA412BA2-D0A9-4740-ACDC-986E0EEC9C2F}" type="presParOf" srcId="{2D3C6A37-BFDC-420F-B4C0-BD8045C438EE}" destId="{D45CB597-D3A9-4947-BD03-7E8748F4B79B}" srcOrd="8" destOrd="0" presId="urn:microsoft.com/office/officeart/2005/8/layout/orgChart1"/>
    <dgm:cxn modelId="{D73FE768-C036-4509-BE36-38DA119ADBD3}" type="presParOf" srcId="{2D3C6A37-BFDC-420F-B4C0-BD8045C438EE}" destId="{8CF1A08E-564D-4C43-B503-15B96C47A892}" srcOrd="9" destOrd="0" presId="urn:microsoft.com/office/officeart/2005/8/layout/orgChart1"/>
    <dgm:cxn modelId="{B37F729F-D955-416B-A043-C22F87EF4CF1}" type="presParOf" srcId="{8CF1A08E-564D-4C43-B503-15B96C47A892}" destId="{17800E63-4C9F-4A58-A962-E47F4F6B6E53}" srcOrd="0" destOrd="0" presId="urn:microsoft.com/office/officeart/2005/8/layout/orgChart1"/>
    <dgm:cxn modelId="{96ACDCB2-A3E3-4E8B-8148-AE1881451905}" type="presParOf" srcId="{17800E63-4C9F-4A58-A962-E47F4F6B6E53}" destId="{89B8228A-1917-4E57-A549-B8D186618009}" srcOrd="0" destOrd="0" presId="urn:microsoft.com/office/officeart/2005/8/layout/orgChart1"/>
    <dgm:cxn modelId="{6926A444-0906-47C5-8386-5D31997047E3}" type="presParOf" srcId="{17800E63-4C9F-4A58-A962-E47F4F6B6E53}" destId="{245DD961-4C14-4B1A-B705-9EB53865E846}" srcOrd="1" destOrd="0" presId="urn:microsoft.com/office/officeart/2005/8/layout/orgChart1"/>
    <dgm:cxn modelId="{480E28F7-BE54-4B35-B4F6-0B9A48CAB263}" type="presParOf" srcId="{8CF1A08E-564D-4C43-B503-15B96C47A892}" destId="{3714AFEB-E6A8-47F6-8535-691B89103DA8}" srcOrd="1" destOrd="0" presId="urn:microsoft.com/office/officeart/2005/8/layout/orgChart1"/>
    <dgm:cxn modelId="{C403C5B5-322A-4CF4-8FA1-276571D05651}" type="presParOf" srcId="{8CF1A08E-564D-4C43-B503-15B96C47A892}" destId="{A4BF964A-3748-475A-BCC3-A2E117067FD4}" srcOrd="2" destOrd="0" presId="urn:microsoft.com/office/officeart/2005/8/layout/orgChart1"/>
    <dgm:cxn modelId="{8F946CF0-771E-4F0E-ABE0-75B35B74B561}" type="presParOf" srcId="{F4E99113-CA70-4CB5-AA5A-7A11241CE4F2}" destId="{FBFB0433-6A7F-41A0-B169-598EC7AF7989}" srcOrd="2" destOrd="0" presId="urn:microsoft.com/office/officeart/2005/8/layout/orgChart1"/>
    <dgm:cxn modelId="{0C76F278-431D-4A20-9CC9-BC10C0068F15}" type="presParOf" srcId="{42F43A7D-09D4-417F-BC4D-AC6592B3009C}" destId="{FAF9504E-E7EB-43A8-9E6A-F29C098F431A}" srcOrd="4" destOrd="0" presId="urn:microsoft.com/office/officeart/2005/8/layout/orgChart1"/>
    <dgm:cxn modelId="{38CBC6B4-2594-47AE-BDD6-000A863A6CD1}" type="presParOf" srcId="{42F43A7D-09D4-417F-BC4D-AC6592B3009C}" destId="{67989ABE-4CFC-4C47-9148-DD10158FCBA7}" srcOrd="5" destOrd="0" presId="urn:microsoft.com/office/officeart/2005/8/layout/orgChart1"/>
    <dgm:cxn modelId="{DB5BEE6E-50B4-4F08-B04C-74CE68B2F747}" type="presParOf" srcId="{67989ABE-4CFC-4C47-9148-DD10158FCBA7}" destId="{AFF5BD95-A65E-480F-B08E-A1970363106C}" srcOrd="0" destOrd="0" presId="urn:microsoft.com/office/officeart/2005/8/layout/orgChart1"/>
    <dgm:cxn modelId="{2B07C6CD-C4C4-4887-BC66-397AF841DFAE}" type="presParOf" srcId="{AFF5BD95-A65E-480F-B08E-A1970363106C}" destId="{97BD0608-8F0E-477E-BA7F-E98A82B70AFF}" srcOrd="0" destOrd="0" presId="urn:microsoft.com/office/officeart/2005/8/layout/orgChart1"/>
    <dgm:cxn modelId="{7396019D-4535-4743-AE12-61051B88504B}" type="presParOf" srcId="{AFF5BD95-A65E-480F-B08E-A1970363106C}" destId="{A12E9CC5-6C57-465F-8039-607856B1F384}" srcOrd="1" destOrd="0" presId="urn:microsoft.com/office/officeart/2005/8/layout/orgChart1"/>
    <dgm:cxn modelId="{C0EA5069-7083-49C1-8E65-6BB818184ED2}" type="presParOf" srcId="{67989ABE-4CFC-4C47-9148-DD10158FCBA7}" destId="{1E3EB6F1-D7F7-48BA-A40E-616067F224DC}" srcOrd="1" destOrd="0" presId="urn:microsoft.com/office/officeart/2005/8/layout/orgChart1"/>
    <dgm:cxn modelId="{B84D9C39-F7E0-4432-AC19-20FE761927D7}" type="presParOf" srcId="{1E3EB6F1-D7F7-48BA-A40E-616067F224DC}" destId="{28276FAC-5572-4020-B794-AE769F30255B}" srcOrd="0" destOrd="0" presId="urn:microsoft.com/office/officeart/2005/8/layout/orgChart1"/>
    <dgm:cxn modelId="{42CFE358-F1B1-43ED-9C1A-89D551029BCD}" type="presParOf" srcId="{1E3EB6F1-D7F7-48BA-A40E-616067F224DC}" destId="{1622043E-374E-42FD-A174-5D63E51AB641}" srcOrd="1" destOrd="0" presId="urn:microsoft.com/office/officeart/2005/8/layout/orgChart1"/>
    <dgm:cxn modelId="{125E8B26-258C-4B01-A432-62A3CC0AE140}" type="presParOf" srcId="{1622043E-374E-42FD-A174-5D63E51AB641}" destId="{EF5CDF50-C2D2-4916-B514-7B9F54BDFE1C}" srcOrd="0" destOrd="0" presId="urn:microsoft.com/office/officeart/2005/8/layout/orgChart1"/>
    <dgm:cxn modelId="{B20809D2-9A89-43BA-B218-C25043EAFE8C}" type="presParOf" srcId="{EF5CDF50-C2D2-4916-B514-7B9F54BDFE1C}" destId="{E964DCEF-C4CC-4F8A-A8D2-A9E0B76E0C0D}" srcOrd="0" destOrd="0" presId="urn:microsoft.com/office/officeart/2005/8/layout/orgChart1"/>
    <dgm:cxn modelId="{CD2DC844-C57E-415F-AB2C-B71632F6495A}" type="presParOf" srcId="{EF5CDF50-C2D2-4916-B514-7B9F54BDFE1C}" destId="{BEFDB041-5DFE-473A-A09D-B8668BC32EF8}" srcOrd="1" destOrd="0" presId="urn:microsoft.com/office/officeart/2005/8/layout/orgChart1"/>
    <dgm:cxn modelId="{A32FC4AB-DE35-4489-9303-5265FE5C3521}" type="presParOf" srcId="{1622043E-374E-42FD-A174-5D63E51AB641}" destId="{368A10FE-7B50-4A30-BE32-7EA3996D4AA7}" srcOrd="1" destOrd="0" presId="urn:microsoft.com/office/officeart/2005/8/layout/orgChart1"/>
    <dgm:cxn modelId="{4D250D53-DF25-4AA4-9B3C-6211AED6284D}" type="presParOf" srcId="{1622043E-374E-42FD-A174-5D63E51AB641}" destId="{4A936047-6583-4E97-8A49-68C15EBFEBA2}" srcOrd="2" destOrd="0" presId="urn:microsoft.com/office/officeart/2005/8/layout/orgChart1"/>
    <dgm:cxn modelId="{BD2B6157-63F3-4AC4-9DE2-808B2235C0A0}" type="presParOf" srcId="{1E3EB6F1-D7F7-48BA-A40E-616067F224DC}" destId="{1D59C480-71F3-45CA-9AB9-75F091B1E8AC}" srcOrd="2" destOrd="0" presId="urn:microsoft.com/office/officeart/2005/8/layout/orgChart1"/>
    <dgm:cxn modelId="{41F238A1-E1A2-4559-A15C-4A384E208675}" type="presParOf" srcId="{1E3EB6F1-D7F7-48BA-A40E-616067F224DC}" destId="{33A9C54C-28F1-458C-970D-1ED045FD23FB}" srcOrd="3" destOrd="0" presId="urn:microsoft.com/office/officeart/2005/8/layout/orgChart1"/>
    <dgm:cxn modelId="{51D9ABB7-443D-4DBD-B11A-27F64252C1CF}" type="presParOf" srcId="{33A9C54C-28F1-458C-970D-1ED045FD23FB}" destId="{B225F7E5-DC96-46F2-919D-68A95D36394B}" srcOrd="0" destOrd="0" presId="urn:microsoft.com/office/officeart/2005/8/layout/orgChart1"/>
    <dgm:cxn modelId="{824B8E36-8A09-4C6C-A544-4D30D6F7FCCF}" type="presParOf" srcId="{B225F7E5-DC96-46F2-919D-68A95D36394B}" destId="{9615BA4D-11EB-4BC5-85AC-63C23BFB47A4}" srcOrd="0" destOrd="0" presId="urn:microsoft.com/office/officeart/2005/8/layout/orgChart1"/>
    <dgm:cxn modelId="{2CB4D30A-6EBE-4358-8656-C3A01412F214}" type="presParOf" srcId="{B225F7E5-DC96-46F2-919D-68A95D36394B}" destId="{32A4ADBA-AF34-4E5E-841D-695C44584E09}" srcOrd="1" destOrd="0" presId="urn:microsoft.com/office/officeart/2005/8/layout/orgChart1"/>
    <dgm:cxn modelId="{D8CF0DA5-62AA-4E1F-9CAD-18EC862C1121}" type="presParOf" srcId="{33A9C54C-28F1-458C-970D-1ED045FD23FB}" destId="{DA5126F9-5B42-4B18-A591-201C28BBEB86}" srcOrd="1" destOrd="0" presId="urn:microsoft.com/office/officeart/2005/8/layout/orgChart1"/>
    <dgm:cxn modelId="{E85C439F-1C3C-48DF-9201-ECDE4B031365}" type="presParOf" srcId="{33A9C54C-28F1-458C-970D-1ED045FD23FB}" destId="{902EB2EE-46B1-486F-A1BD-053CC6E0561B}" srcOrd="2" destOrd="0" presId="urn:microsoft.com/office/officeart/2005/8/layout/orgChart1"/>
    <dgm:cxn modelId="{EE3DAE56-5FD1-42D8-9EBF-FA9AF429C40E}" type="presParOf" srcId="{1E3EB6F1-D7F7-48BA-A40E-616067F224DC}" destId="{EFE8C993-F915-4A18-8C7D-8F8E3AA670A4}" srcOrd="4" destOrd="0" presId="urn:microsoft.com/office/officeart/2005/8/layout/orgChart1"/>
    <dgm:cxn modelId="{F8EFDF23-D8D3-479A-8DAD-F897ADB1BD32}" type="presParOf" srcId="{1E3EB6F1-D7F7-48BA-A40E-616067F224DC}" destId="{384AC15F-E0B6-4AA1-816B-F06610C89C4F}" srcOrd="5" destOrd="0" presId="urn:microsoft.com/office/officeart/2005/8/layout/orgChart1"/>
    <dgm:cxn modelId="{B19DF486-419D-4882-83F6-70A9EEBD471D}" type="presParOf" srcId="{384AC15F-E0B6-4AA1-816B-F06610C89C4F}" destId="{E12FFDE3-8530-4BC0-9079-7D047C8C9076}" srcOrd="0" destOrd="0" presId="urn:microsoft.com/office/officeart/2005/8/layout/orgChart1"/>
    <dgm:cxn modelId="{BD033AD0-B2A4-4907-8279-17B179B656CC}" type="presParOf" srcId="{E12FFDE3-8530-4BC0-9079-7D047C8C9076}" destId="{79654C96-B399-4D86-806A-F3F927F9E8DC}" srcOrd="0" destOrd="0" presId="urn:microsoft.com/office/officeart/2005/8/layout/orgChart1"/>
    <dgm:cxn modelId="{14A85C0B-A050-40AA-BF18-9DD75561B787}" type="presParOf" srcId="{E12FFDE3-8530-4BC0-9079-7D047C8C9076}" destId="{F989F1FE-3D39-48FE-8FE5-C7C1007B7008}" srcOrd="1" destOrd="0" presId="urn:microsoft.com/office/officeart/2005/8/layout/orgChart1"/>
    <dgm:cxn modelId="{2268EE83-5F56-4E60-99A5-45E40D11FF91}" type="presParOf" srcId="{384AC15F-E0B6-4AA1-816B-F06610C89C4F}" destId="{80958FBC-CAF0-47B2-8695-119ECCF9D691}" srcOrd="1" destOrd="0" presId="urn:microsoft.com/office/officeart/2005/8/layout/orgChart1"/>
    <dgm:cxn modelId="{C8005526-900F-4FA1-ABFA-457A41259897}" type="presParOf" srcId="{384AC15F-E0B6-4AA1-816B-F06610C89C4F}" destId="{02C1F236-EBCB-4506-B05B-B08AE5EF46D7}" srcOrd="2" destOrd="0" presId="urn:microsoft.com/office/officeart/2005/8/layout/orgChart1"/>
    <dgm:cxn modelId="{B18CDEA7-E834-4FB0-BB7D-6C658EC4D17C}" type="presParOf" srcId="{67989ABE-4CFC-4C47-9148-DD10158FCBA7}" destId="{0DA94810-4A81-4771-8860-8A9F83299908}" srcOrd="2" destOrd="0" presId="urn:microsoft.com/office/officeart/2005/8/layout/orgChart1"/>
    <dgm:cxn modelId="{2189B61E-BA2C-47D2-842A-6D94527F6473}" type="presParOf" srcId="{50F92634-0D88-45C0-89AC-8D95D659C7B4}" destId="{F8F007A6-F6CB-4E59-B88F-0F48EEA2EFC8}" srcOrd="2" destOrd="0" presId="urn:microsoft.com/office/officeart/2005/8/layout/orgChart1"/>
    <dgm:cxn modelId="{641238A2-B579-4CF8-ADA1-A00E5DE8CDE6}" type="presParOf" srcId="{F8F007A6-F6CB-4E59-B88F-0F48EEA2EFC8}" destId="{B02377C3-008A-4419-9FF0-96CD7D2F3AA0}" srcOrd="0" destOrd="0" presId="urn:microsoft.com/office/officeart/2005/8/layout/orgChart1"/>
    <dgm:cxn modelId="{BB6C9E89-11BF-485A-AA77-12CAD760D4BE}" type="presParOf" srcId="{F8F007A6-F6CB-4E59-B88F-0F48EEA2EFC8}" destId="{70986E89-EA2E-4E6D-A38E-49999D0CA410}" srcOrd="1" destOrd="0" presId="urn:microsoft.com/office/officeart/2005/8/layout/orgChart1"/>
    <dgm:cxn modelId="{CF079D29-C28A-4EB1-B2B2-2EA59944AE8C}" type="presParOf" srcId="{70986E89-EA2E-4E6D-A38E-49999D0CA410}" destId="{C7508790-C078-4DF4-B16F-48F860627A3A}" srcOrd="0" destOrd="0" presId="urn:microsoft.com/office/officeart/2005/8/layout/orgChart1"/>
    <dgm:cxn modelId="{B22B3DB8-BFF9-499A-B51F-FD475CCE84C7}" type="presParOf" srcId="{C7508790-C078-4DF4-B16F-48F860627A3A}" destId="{FA0A346F-05FE-47FC-A939-BE55AC0BFCA8}" srcOrd="0" destOrd="0" presId="urn:microsoft.com/office/officeart/2005/8/layout/orgChart1"/>
    <dgm:cxn modelId="{7D7D11FC-224F-4BF6-BA7B-228A35BD26FA}" type="presParOf" srcId="{C7508790-C078-4DF4-B16F-48F860627A3A}" destId="{DE1F83B6-7D0A-4601-A5F2-9466BCDC6E05}" srcOrd="1" destOrd="0" presId="urn:microsoft.com/office/officeart/2005/8/layout/orgChart1"/>
    <dgm:cxn modelId="{19D2ACFD-9B3F-4C46-BD5D-EADC854F133D}" type="presParOf" srcId="{70986E89-EA2E-4E6D-A38E-49999D0CA410}" destId="{578DEDFC-BBD0-42F6-A693-937234D18B11}" srcOrd="1" destOrd="0" presId="urn:microsoft.com/office/officeart/2005/8/layout/orgChart1"/>
    <dgm:cxn modelId="{3AA413FC-A7BB-4F08-AC05-508D8A70DAC9}" type="presParOf" srcId="{70986E89-EA2E-4E6D-A38E-49999D0CA410}" destId="{9E8A0889-FE07-4745-BFB3-6D5D292ECFFB}" srcOrd="2" destOrd="0" presId="urn:microsoft.com/office/officeart/2005/8/layout/orgChart1"/>
    <dgm:cxn modelId="{53730BB3-BD7F-4868-AA72-E3BD926137DE}" type="presParOf" srcId="{F8F007A6-F6CB-4E59-B88F-0F48EEA2EFC8}" destId="{28F9DC88-AC67-4436-B4C2-1E0E3F9F52B2}" srcOrd="2" destOrd="0" presId="urn:microsoft.com/office/officeart/2005/8/layout/orgChart1"/>
    <dgm:cxn modelId="{680999A4-F947-4A12-A454-11EE0DD56003}" type="presParOf" srcId="{F8F007A6-F6CB-4E59-B88F-0F48EEA2EFC8}" destId="{38594BA3-EC23-4902-AEF5-CD201DF2EE29}" srcOrd="3" destOrd="0" presId="urn:microsoft.com/office/officeart/2005/8/layout/orgChart1"/>
    <dgm:cxn modelId="{EF8E3AF6-7B05-47A8-ACA0-9AC0DCFD0F23}" type="presParOf" srcId="{38594BA3-EC23-4902-AEF5-CD201DF2EE29}" destId="{1D8C4D8A-DD92-4A66-A155-7AC02BDEFE28}" srcOrd="0" destOrd="0" presId="urn:microsoft.com/office/officeart/2005/8/layout/orgChart1"/>
    <dgm:cxn modelId="{70827118-3150-49C9-BA6E-74A000A20DF3}" type="presParOf" srcId="{1D8C4D8A-DD92-4A66-A155-7AC02BDEFE28}" destId="{A7825942-DA60-4CEF-9292-FAF1CB39A9BE}" srcOrd="0" destOrd="0" presId="urn:microsoft.com/office/officeart/2005/8/layout/orgChart1"/>
    <dgm:cxn modelId="{E1F83953-D83F-4337-BBD0-46AB90258311}" type="presParOf" srcId="{1D8C4D8A-DD92-4A66-A155-7AC02BDEFE28}" destId="{F5DCB85C-2031-412A-B325-916DEE28C8AA}" srcOrd="1" destOrd="0" presId="urn:microsoft.com/office/officeart/2005/8/layout/orgChart1"/>
    <dgm:cxn modelId="{355EF4D3-0E87-4D83-9820-A9A9B83F6360}" type="presParOf" srcId="{38594BA3-EC23-4902-AEF5-CD201DF2EE29}" destId="{413CC17F-E8CE-45B8-88F7-5D58E7DD33CF}" srcOrd="1" destOrd="0" presId="urn:microsoft.com/office/officeart/2005/8/layout/orgChart1"/>
    <dgm:cxn modelId="{68119C77-4509-408E-AC0A-BBE8348EDF6F}" type="presParOf" srcId="{38594BA3-EC23-4902-AEF5-CD201DF2EE29}" destId="{0BB2DCB1-4A28-4A94-825A-E22A506D3A25}" srcOrd="2" destOrd="0" presId="urn:microsoft.com/office/officeart/2005/8/layout/orgChart1"/>
    <dgm:cxn modelId="{7AB3DFFA-BF2B-48A2-A129-459449206BD4}" type="presParOf" srcId="{F8F007A6-F6CB-4E59-B88F-0F48EEA2EFC8}" destId="{0C40E069-3BDD-4F0C-BCDF-1A1FAECC75C9}" srcOrd="4" destOrd="0" presId="urn:microsoft.com/office/officeart/2005/8/layout/orgChart1"/>
    <dgm:cxn modelId="{02E84ADA-BE6E-41A4-BEA5-CDBC9B5998C4}" type="presParOf" srcId="{F8F007A6-F6CB-4E59-B88F-0F48EEA2EFC8}" destId="{3993BD23-9E60-4632-A102-D027B82FC0D9}" srcOrd="5" destOrd="0" presId="urn:microsoft.com/office/officeart/2005/8/layout/orgChart1"/>
    <dgm:cxn modelId="{848D4DDE-6304-40FE-B7CE-171FC5D7C2F2}" type="presParOf" srcId="{3993BD23-9E60-4632-A102-D027B82FC0D9}" destId="{0A51C50C-5C2B-4CA1-8C3B-FA6BD543FA91}" srcOrd="0" destOrd="0" presId="urn:microsoft.com/office/officeart/2005/8/layout/orgChart1"/>
    <dgm:cxn modelId="{7CE7FE92-6910-4170-8B29-B877A62D44D3}" type="presParOf" srcId="{0A51C50C-5C2B-4CA1-8C3B-FA6BD543FA91}" destId="{8DC64A4D-3599-47F3-83CC-519CC1FCB348}" srcOrd="0" destOrd="0" presId="urn:microsoft.com/office/officeart/2005/8/layout/orgChart1"/>
    <dgm:cxn modelId="{C32C9B66-3FCC-403E-952F-07F783D1DA89}" type="presParOf" srcId="{0A51C50C-5C2B-4CA1-8C3B-FA6BD543FA91}" destId="{EF9F6D41-E6D9-4E2A-B4E5-ED25C3DC2BF1}" srcOrd="1" destOrd="0" presId="urn:microsoft.com/office/officeart/2005/8/layout/orgChart1"/>
    <dgm:cxn modelId="{3FD9E461-4925-4057-8C74-EBAB85B9B864}" type="presParOf" srcId="{3993BD23-9E60-4632-A102-D027B82FC0D9}" destId="{CB19AA27-328F-40E0-AA91-32F33B7AC059}" srcOrd="1" destOrd="0" presId="urn:microsoft.com/office/officeart/2005/8/layout/orgChart1"/>
    <dgm:cxn modelId="{7BBFD215-4438-4599-8125-994652F14D78}" type="presParOf" srcId="{3993BD23-9E60-4632-A102-D027B82FC0D9}" destId="{1CA536F6-0B5A-4A42-B7A1-86B7B8B14A43}" srcOrd="2" destOrd="0" presId="urn:microsoft.com/office/officeart/2005/8/layout/orgChart1"/>
    <dgm:cxn modelId="{45078826-E80F-413A-94D8-4F0B8E61B011}" type="presParOf" srcId="{F8F007A6-F6CB-4E59-B88F-0F48EEA2EFC8}" destId="{E5D62039-8590-4A3C-AB5E-888A9A7F9470}" srcOrd="6" destOrd="0" presId="urn:microsoft.com/office/officeart/2005/8/layout/orgChart1"/>
    <dgm:cxn modelId="{8F012547-AE2C-47A0-AC21-89D5A48B4BE7}" type="presParOf" srcId="{F8F007A6-F6CB-4E59-B88F-0F48EEA2EFC8}" destId="{285EE018-D386-4BE3-9DAE-9D415D1E0F4D}" srcOrd="7" destOrd="0" presId="urn:microsoft.com/office/officeart/2005/8/layout/orgChart1"/>
    <dgm:cxn modelId="{7F376168-0F8A-4137-84FA-2B5B72696F9E}" type="presParOf" srcId="{285EE018-D386-4BE3-9DAE-9D415D1E0F4D}" destId="{81A712E0-7C48-41C8-A67D-F89F920EA8AF}" srcOrd="0" destOrd="0" presId="urn:microsoft.com/office/officeart/2005/8/layout/orgChart1"/>
    <dgm:cxn modelId="{1A5F1535-B212-466A-93DD-42C1390EBB2F}" type="presParOf" srcId="{81A712E0-7C48-41C8-A67D-F89F920EA8AF}" destId="{F53430CA-3EE2-4F37-8805-68FCF771B5ED}" srcOrd="0" destOrd="0" presId="urn:microsoft.com/office/officeart/2005/8/layout/orgChart1"/>
    <dgm:cxn modelId="{B93CC094-8C88-48A8-B5E0-1D260CBB0F44}" type="presParOf" srcId="{81A712E0-7C48-41C8-A67D-F89F920EA8AF}" destId="{6F51DBDC-7FF4-43E6-A7B9-471362F2394F}" srcOrd="1" destOrd="0" presId="urn:microsoft.com/office/officeart/2005/8/layout/orgChart1"/>
    <dgm:cxn modelId="{3DA372A2-EB21-4A81-89F3-F322C188D992}" type="presParOf" srcId="{285EE018-D386-4BE3-9DAE-9D415D1E0F4D}" destId="{CA5F3F25-6E75-4D86-B28F-61942A44287A}" srcOrd="1" destOrd="0" presId="urn:microsoft.com/office/officeart/2005/8/layout/orgChart1"/>
    <dgm:cxn modelId="{59A8C527-3FB2-4E35-9A28-DA833A72843F}" type="presParOf" srcId="{285EE018-D386-4BE3-9DAE-9D415D1E0F4D}" destId="{81326F38-EA12-4EA1-80DE-34B77F53BA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2B29A-56F5-40E5-A76F-0AEE31B6199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7C8A20-57C6-4B63-A5A5-565FECC262F8}">
      <dgm:prSet phldrT="[Texto]" custT="1"/>
      <dgm:spPr>
        <a:xfrm>
          <a:off x="1699808" y="179"/>
          <a:ext cx="2470277" cy="508091"/>
        </a:xfr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Ministro</a:t>
          </a:r>
          <a:endParaRPr lang="pt-BR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FEBC2E-6D79-4345-9A68-14153B710181}" type="parTrans" cxnId="{F1B144B3-2096-44AB-82FB-E197B90E9E8A}">
      <dgm:prSet/>
      <dgm:spPr/>
      <dgm:t>
        <a:bodyPr/>
        <a:lstStyle/>
        <a:p>
          <a:endParaRPr lang="pt-BR" sz="1400"/>
        </a:p>
      </dgm:t>
    </dgm:pt>
    <dgm:pt modelId="{EA992E72-0394-42DC-A776-82407F8008FB}" type="sibTrans" cxnId="{F1B144B3-2096-44AB-82FB-E197B90E9E8A}">
      <dgm:prSet/>
      <dgm:spPr/>
      <dgm:t>
        <a:bodyPr/>
        <a:lstStyle/>
        <a:p>
          <a:endParaRPr lang="pt-BR" sz="1400"/>
        </a:p>
      </dgm:t>
    </dgm:pt>
    <dgm:pt modelId="{3E467B1C-5AC4-4631-BC12-6FBEDF56FF95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1812065" y="1669029"/>
          <a:ext cx="1016182" cy="508091"/>
        </a:xfrm>
        <a:solidFill>
          <a:srgbClr val="3971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SERES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64273F-0DD3-4F1D-B13B-42BA0EEC5732}" type="parTrans" cxnId="{7478EE2D-4C9F-4F44-8B65-F61BD3DAC9F2}">
      <dgm:prSet/>
      <dgm:spPr>
        <a:xfrm>
          <a:off x="2320156" y="508270"/>
          <a:ext cx="614790" cy="116075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1400"/>
        </a:p>
      </dgm:t>
    </dgm:pt>
    <dgm:pt modelId="{7750B0CB-CDA4-4B07-9040-A5D96981304C}" type="sibTrans" cxnId="{7478EE2D-4C9F-4F44-8B65-F61BD3DAC9F2}">
      <dgm:prSet/>
      <dgm:spPr/>
      <dgm:t>
        <a:bodyPr/>
        <a:lstStyle/>
        <a:p>
          <a:endParaRPr lang="pt-BR" sz="1400"/>
        </a:p>
      </dgm:t>
    </dgm:pt>
    <dgm:pt modelId="{ACBB92B4-BB2E-42E3-9050-5BBDFE276BAE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041646" y="1669029"/>
          <a:ext cx="1016182" cy="508091"/>
        </a:xfrm>
        <a:solidFill>
          <a:srgbClr val="6C3C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INEP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554FBA-1263-4670-9C08-85777F1F4634}" type="parTrans" cxnId="{416CDD27-C3C6-446F-9F82-9F8166BDCDAF}">
      <dgm:prSet/>
      <dgm:spPr>
        <a:xfrm>
          <a:off x="2934947" y="508270"/>
          <a:ext cx="614790" cy="116075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1400"/>
        </a:p>
      </dgm:t>
    </dgm:pt>
    <dgm:pt modelId="{FA602196-230D-4A4C-B80F-AB9B4F0D4661}" type="sibTrans" cxnId="{416CDD27-C3C6-446F-9F82-9F8166BDCDAF}">
      <dgm:prSet/>
      <dgm:spPr/>
      <dgm:t>
        <a:bodyPr/>
        <a:lstStyle/>
        <a:p>
          <a:endParaRPr lang="pt-BR" sz="1400"/>
        </a:p>
      </dgm:t>
    </dgm:pt>
    <dgm:pt modelId="{CD00D752-3B96-461E-A2E0-8E24DE645A4B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267604" y="3207331"/>
          <a:ext cx="1596798" cy="721123"/>
        </a:xfrm>
        <a:solidFill>
          <a:srgbClr val="7543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5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Diretoria de Avaliação da ES</a:t>
          </a:r>
        </a:p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(DAES)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C1A1BE3-E5D6-4FC1-9290-DE30FABB4F8F}" type="parTrans" cxnId="{F8FDF6FF-C2D0-4328-8D53-F093FA323ECF}">
      <dgm:prSet/>
      <dgm:spPr>
        <a:xfrm>
          <a:off x="3143264" y="2177120"/>
          <a:ext cx="124340" cy="13907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1400"/>
        </a:p>
      </dgm:t>
    </dgm:pt>
    <dgm:pt modelId="{51F8542F-BE7C-453F-B058-B34CC83D986A}" type="sibTrans" cxnId="{F8FDF6FF-C2D0-4328-8D53-F093FA323ECF}">
      <dgm:prSet/>
      <dgm:spPr/>
      <dgm:t>
        <a:bodyPr/>
        <a:lstStyle/>
        <a:p>
          <a:endParaRPr lang="pt-BR" sz="1400"/>
        </a:p>
      </dgm:t>
    </dgm:pt>
    <dgm:pt modelId="{C08BDBAB-BF5D-482A-A701-1CFE326781B7}" type="asst">
      <dgm:prSet phldrT="[Texto]" custT="1"/>
      <dgm:spPr>
        <a:xfrm>
          <a:off x="3575060" y="721668"/>
          <a:ext cx="1609246" cy="692080"/>
        </a:xfrm>
        <a:solidFill>
          <a:srgbClr val="AA47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Conselho Nacional de Educação </a:t>
          </a:r>
        </a:p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(CNE)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4AB1808-E6DE-4C07-AC44-578BDE828A37}" type="parTrans" cxnId="{26E68B0E-6CE8-4933-BFAF-6CDD52E570EB}">
      <dgm:prSet/>
      <dgm:spPr>
        <a:xfrm>
          <a:off x="2934947" y="508270"/>
          <a:ext cx="640113" cy="559438"/>
        </a:xfrm>
        <a:noFill/>
        <a:ln w="25400" cap="flat" cmpd="sng" algn="ctr">
          <a:solidFill>
            <a:srgbClr val="4F81BD"/>
          </a:solidFill>
          <a:prstDash val="sysDash"/>
        </a:ln>
        <a:effectLst/>
      </dgm:spPr>
      <dgm:t>
        <a:bodyPr/>
        <a:lstStyle/>
        <a:p>
          <a:endParaRPr lang="pt-BR" sz="1400"/>
        </a:p>
      </dgm:t>
    </dgm:pt>
    <dgm:pt modelId="{EBBDD34C-7809-410B-8148-DABEC91C2249}" type="sibTrans" cxnId="{26E68B0E-6CE8-4933-BFAF-6CDD52E570EB}">
      <dgm:prSet/>
      <dgm:spPr/>
      <dgm:t>
        <a:bodyPr/>
        <a:lstStyle/>
        <a:p>
          <a:endParaRPr lang="pt-BR" sz="1400"/>
        </a:p>
      </dgm:t>
    </dgm:pt>
    <dgm:pt modelId="{C9917419-686C-4403-9A2D-DAB19B667312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4260526" y="2316602"/>
          <a:ext cx="2831753" cy="738779"/>
        </a:xfrm>
        <a:solidFill>
          <a:srgbClr val="6C3C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5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Comissão Técnica de Acompanhamento da Avaliação </a:t>
          </a:r>
        </a:p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(CTAA)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5A35E94-1B32-410C-A170-F31569B5BB56}" type="parTrans" cxnId="{FA4EE710-1790-47A9-BAB2-D6A0282F25FC}">
      <dgm:prSet/>
      <dgm:spPr>
        <a:xfrm>
          <a:off x="3143264" y="2177120"/>
          <a:ext cx="1117261" cy="508870"/>
        </a:xfrm>
        <a:noFill/>
        <a:ln w="25400" cap="flat" cmpd="sng" algn="ctr">
          <a:solidFill>
            <a:srgbClr val="4F81BD"/>
          </a:solidFill>
          <a:prstDash val="sysDash"/>
        </a:ln>
        <a:effectLst/>
      </dgm:spPr>
      <dgm:t>
        <a:bodyPr/>
        <a:lstStyle/>
        <a:p>
          <a:endParaRPr lang="pt-BR" sz="1400"/>
        </a:p>
      </dgm:t>
    </dgm:pt>
    <dgm:pt modelId="{2C78E73F-E10B-4E0C-8D6C-C5D74907EC3A}" type="sibTrans" cxnId="{FA4EE710-1790-47A9-BAB2-D6A0282F25FC}">
      <dgm:prSet/>
      <dgm:spPr/>
      <dgm:t>
        <a:bodyPr/>
        <a:lstStyle/>
        <a:p>
          <a:endParaRPr lang="pt-BR" sz="1400"/>
        </a:p>
      </dgm:t>
    </dgm:pt>
    <dgm:pt modelId="{F166CB60-43E5-4EA0-AB3D-9F730C36EBAC}" type="pres">
      <dgm:prSet presAssocID="{8EA2B29A-56F5-40E5-A76F-0AEE31B619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9B5DDF6-047D-4A9C-B368-F64020D14932}" type="pres">
      <dgm:prSet presAssocID="{5A7C8A20-57C6-4B63-A5A5-565FECC262F8}" presName="hierRoot1" presStyleCnt="0">
        <dgm:presLayoutVars>
          <dgm:hierBranch val="init"/>
        </dgm:presLayoutVars>
      </dgm:prSet>
      <dgm:spPr/>
    </dgm:pt>
    <dgm:pt modelId="{3B171383-060E-410B-9D38-2A1DD4F122B2}" type="pres">
      <dgm:prSet presAssocID="{5A7C8A20-57C6-4B63-A5A5-565FECC262F8}" presName="rootComposite1" presStyleCnt="0"/>
      <dgm:spPr/>
    </dgm:pt>
    <dgm:pt modelId="{6A5B32A8-2278-4636-8454-F4C4A015C3C1}" type="pres">
      <dgm:prSet presAssocID="{5A7C8A20-57C6-4B63-A5A5-565FECC262F8}" presName="rootText1" presStyleLbl="node0" presStyleIdx="0" presStyleCnt="1" custScaleX="24309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CF97B59-3DB2-4A42-B080-795730668D44}" type="pres">
      <dgm:prSet presAssocID="{5A7C8A20-57C6-4B63-A5A5-565FECC262F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906E98D-932C-4B20-A424-C6C384AAC1BC}" type="pres">
      <dgm:prSet presAssocID="{5A7C8A20-57C6-4B63-A5A5-565FECC262F8}" presName="hierChild2" presStyleCnt="0"/>
      <dgm:spPr/>
    </dgm:pt>
    <dgm:pt modelId="{3F7368F3-4B1A-4397-9EE6-9FF3B248A18B}" type="pres">
      <dgm:prSet presAssocID="{9664273F-0DD3-4F1D-B13B-42BA0EEC5732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614790" y="0"/>
              </a:moveTo>
              <a:lnTo>
                <a:pt x="614790" y="1054060"/>
              </a:lnTo>
              <a:lnTo>
                <a:pt x="0" y="1054060"/>
              </a:lnTo>
              <a:lnTo>
                <a:pt x="0" y="1160759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239B2D3-505C-47A4-B6FE-A1A0E8A87FE4}" type="pres">
      <dgm:prSet presAssocID="{3E467B1C-5AC4-4631-BC12-6FBEDF56FF95}" presName="hierRoot2" presStyleCnt="0">
        <dgm:presLayoutVars>
          <dgm:hierBranch val="init"/>
        </dgm:presLayoutVars>
      </dgm:prSet>
      <dgm:spPr/>
    </dgm:pt>
    <dgm:pt modelId="{457F6715-90A1-41C9-933E-6A1EC0A27DDA}" type="pres">
      <dgm:prSet presAssocID="{3E467B1C-5AC4-4631-BC12-6FBEDF56FF95}" presName="rootComposite" presStyleCnt="0"/>
      <dgm:spPr/>
    </dgm:pt>
    <dgm:pt modelId="{81B0AAC4-FFF1-45FD-8CDE-9300EF8D5C00}" type="pres">
      <dgm:prSet presAssocID="{3E467B1C-5AC4-4631-BC12-6FBEDF56FF95}" presName="rootText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EDDAA26-EF6E-4419-8FF2-FD9993C103D6}" type="pres">
      <dgm:prSet presAssocID="{3E467B1C-5AC4-4631-BC12-6FBEDF56FF95}" presName="rootConnector" presStyleLbl="node2" presStyleIdx="0" presStyleCnt="2"/>
      <dgm:spPr/>
      <dgm:t>
        <a:bodyPr/>
        <a:lstStyle/>
        <a:p>
          <a:endParaRPr lang="pt-BR"/>
        </a:p>
      </dgm:t>
    </dgm:pt>
    <dgm:pt modelId="{6DCDD642-DCF9-48C6-88B9-801420F577D7}" type="pres">
      <dgm:prSet presAssocID="{3E467B1C-5AC4-4631-BC12-6FBEDF56FF95}" presName="hierChild4" presStyleCnt="0"/>
      <dgm:spPr/>
    </dgm:pt>
    <dgm:pt modelId="{B6AC1457-9CDA-4574-A307-232430E218D6}" type="pres">
      <dgm:prSet presAssocID="{3E467B1C-5AC4-4631-BC12-6FBEDF56FF95}" presName="hierChild5" presStyleCnt="0"/>
      <dgm:spPr/>
    </dgm:pt>
    <dgm:pt modelId="{8F294A6A-9B17-4696-9D3E-889175438116}" type="pres">
      <dgm:prSet presAssocID="{A9554FBA-1263-4670-9C08-85777F1F463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060"/>
              </a:lnTo>
              <a:lnTo>
                <a:pt x="614790" y="1054060"/>
              </a:lnTo>
              <a:lnTo>
                <a:pt x="614790" y="1160759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BF06BA8-85D7-4D19-BB97-C34A5B5CB815}" type="pres">
      <dgm:prSet presAssocID="{ACBB92B4-BB2E-42E3-9050-5BBDFE276BAE}" presName="hierRoot2" presStyleCnt="0">
        <dgm:presLayoutVars>
          <dgm:hierBranch val="init"/>
        </dgm:presLayoutVars>
      </dgm:prSet>
      <dgm:spPr/>
    </dgm:pt>
    <dgm:pt modelId="{7EDBA87E-0816-4F79-A3DE-462D2A1E17AE}" type="pres">
      <dgm:prSet presAssocID="{ACBB92B4-BB2E-42E3-9050-5BBDFE276BAE}" presName="rootComposite" presStyleCnt="0"/>
      <dgm:spPr/>
    </dgm:pt>
    <dgm:pt modelId="{BC99492C-ED6D-41E2-BDA5-DC7E31ACF090}" type="pres">
      <dgm:prSet presAssocID="{ACBB92B4-BB2E-42E3-9050-5BBDFE276BAE}" presName="rootText" presStyleLbl="node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F5E8F7F-5BCE-4836-90BE-DAD79D63D804}" type="pres">
      <dgm:prSet presAssocID="{ACBB92B4-BB2E-42E3-9050-5BBDFE276BAE}" presName="rootConnector" presStyleLbl="node2" presStyleIdx="1" presStyleCnt="2"/>
      <dgm:spPr/>
      <dgm:t>
        <a:bodyPr/>
        <a:lstStyle/>
        <a:p>
          <a:endParaRPr lang="pt-BR"/>
        </a:p>
      </dgm:t>
    </dgm:pt>
    <dgm:pt modelId="{469AB6A1-0A5B-4474-BE31-7939A51AEFDE}" type="pres">
      <dgm:prSet presAssocID="{ACBB92B4-BB2E-42E3-9050-5BBDFE276BAE}" presName="hierChild4" presStyleCnt="0"/>
      <dgm:spPr/>
    </dgm:pt>
    <dgm:pt modelId="{121D7188-FB09-43F5-A013-11578EC296D7}" type="pres">
      <dgm:prSet presAssocID="{BC1A1BE3-E5D6-4FC1-9290-DE30FABB4F8F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72"/>
              </a:lnTo>
              <a:lnTo>
                <a:pt x="124340" y="139077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B96F5D7-72D3-48B3-9678-D278C7D8BA38}" type="pres">
      <dgm:prSet presAssocID="{CD00D752-3B96-461E-A2E0-8E24DE645A4B}" presName="hierRoot2" presStyleCnt="0">
        <dgm:presLayoutVars>
          <dgm:hierBranch val="init"/>
        </dgm:presLayoutVars>
      </dgm:prSet>
      <dgm:spPr/>
    </dgm:pt>
    <dgm:pt modelId="{4E7373EB-5815-4F95-AB12-80F7BEF64229}" type="pres">
      <dgm:prSet presAssocID="{CD00D752-3B96-461E-A2E0-8E24DE645A4B}" presName="rootComposite" presStyleCnt="0"/>
      <dgm:spPr/>
    </dgm:pt>
    <dgm:pt modelId="{FC7CAB1B-096B-4BAE-B25B-6B6127F67A47}" type="pres">
      <dgm:prSet presAssocID="{CD00D752-3B96-461E-A2E0-8E24DE645A4B}" presName="rootText" presStyleLbl="node3" presStyleIdx="0" presStyleCnt="2" custScaleX="157137" custScaleY="141928" custLinFactY="60761" custLinFactNeighborX="-2764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72DC5F4-8626-4EE0-9AA2-B11C34151C42}" type="pres">
      <dgm:prSet presAssocID="{CD00D752-3B96-461E-A2E0-8E24DE645A4B}" presName="rootConnector" presStyleLbl="node3" presStyleIdx="0" presStyleCnt="2"/>
      <dgm:spPr/>
      <dgm:t>
        <a:bodyPr/>
        <a:lstStyle/>
        <a:p>
          <a:endParaRPr lang="pt-BR"/>
        </a:p>
      </dgm:t>
    </dgm:pt>
    <dgm:pt modelId="{588F882A-ABB9-460C-B67D-A6D0BF65FC3E}" type="pres">
      <dgm:prSet presAssocID="{CD00D752-3B96-461E-A2E0-8E24DE645A4B}" presName="hierChild4" presStyleCnt="0"/>
      <dgm:spPr/>
    </dgm:pt>
    <dgm:pt modelId="{BFB92F77-82DD-4CAB-B9A7-319DB3A3C8DF}" type="pres">
      <dgm:prSet presAssocID="{CD00D752-3B96-461E-A2E0-8E24DE645A4B}" presName="hierChild5" presStyleCnt="0"/>
      <dgm:spPr/>
    </dgm:pt>
    <dgm:pt modelId="{F290558D-3180-4000-AD1A-8F43DCA4F387}" type="pres">
      <dgm:prSet presAssocID="{25A35E94-1B32-410C-A170-F31569B5BB56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70"/>
              </a:lnTo>
              <a:lnTo>
                <a:pt x="1117261" y="50887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7DA5F6F-7D5F-488C-A2DB-12D256B5E371}" type="pres">
      <dgm:prSet presAssocID="{C9917419-686C-4403-9A2D-DAB19B667312}" presName="hierRoot2" presStyleCnt="0">
        <dgm:presLayoutVars>
          <dgm:hierBranch val="init"/>
        </dgm:presLayoutVars>
      </dgm:prSet>
      <dgm:spPr/>
    </dgm:pt>
    <dgm:pt modelId="{F6D5840E-EE7B-4FB8-AE42-BE56166BD5D8}" type="pres">
      <dgm:prSet presAssocID="{C9917419-686C-4403-9A2D-DAB19B667312}" presName="rootComposite" presStyleCnt="0"/>
      <dgm:spPr/>
    </dgm:pt>
    <dgm:pt modelId="{F233B286-5D06-49C4-B87D-A7BAF3F4DD6C}" type="pres">
      <dgm:prSet presAssocID="{C9917419-686C-4403-9A2D-DAB19B667312}" presName="rootText" presStyleLbl="node3" presStyleIdx="1" presStyleCnt="2" custScaleX="278666" custScaleY="145403" custLinFactY="-98476" custLinFactNeighborX="98540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0AEE19E-616A-4367-AC99-3F0D795BCA35}" type="pres">
      <dgm:prSet presAssocID="{C9917419-686C-4403-9A2D-DAB19B667312}" presName="rootConnector" presStyleLbl="node3" presStyleIdx="1" presStyleCnt="2"/>
      <dgm:spPr/>
      <dgm:t>
        <a:bodyPr/>
        <a:lstStyle/>
        <a:p>
          <a:endParaRPr lang="pt-BR"/>
        </a:p>
      </dgm:t>
    </dgm:pt>
    <dgm:pt modelId="{DE8F0EE2-44B3-4219-9014-71E25DD95B3A}" type="pres">
      <dgm:prSet presAssocID="{C9917419-686C-4403-9A2D-DAB19B667312}" presName="hierChild4" presStyleCnt="0"/>
      <dgm:spPr/>
    </dgm:pt>
    <dgm:pt modelId="{17654653-D027-4A3C-833D-AB5680712BF6}" type="pres">
      <dgm:prSet presAssocID="{C9917419-686C-4403-9A2D-DAB19B667312}" presName="hierChild5" presStyleCnt="0"/>
      <dgm:spPr/>
    </dgm:pt>
    <dgm:pt modelId="{C369A671-0DAD-4F0A-9D97-D345F5D4E0DA}" type="pres">
      <dgm:prSet presAssocID="{ACBB92B4-BB2E-42E3-9050-5BBDFE276BAE}" presName="hierChild5" presStyleCnt="0"/>
      <dgm:spPr/>
    </dgm:pt>
    <dgm:pt modelId="{7BB88BD7-4308-4ACD-83EA-E30A8945E15D}" type="pres">
      <dgm:prSet presAssocID="{5A7C8A20-57C6-4B63-A5A5-565FECC262F8}" presName="hierChild3" presStyleCnt="0"/>
      <dgm:spPr/>
    </dgm:pt>
    <dgm:pt modelId="{38FF3984-9947-472F-A1CD-B5110DF68CD0}" type="pres">
      <dgm:prSet presAssocID="{14AB1808-E6DE-4C07-AC44-578BDE828A37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38"/>
              </a:lnTo>
              <a:lnTo>
                <a:pt x="640113" y="559438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BC0A306-C7BB-420E-8CF2-6B47D39FB714}" type="pres">
      <dgm:prSet presAssocID="{C08BDBAB-BF5D-482A-A701-1CFE326781B7}" presName="hierRoot3" presStyleCnt="0">
        <dgm:presLayoutVars>
          <dgm:hierBranch val="init"/>
        </dgm:presLayoutVars>
      </dgm:prSet>
      <dgm:spPr/>
    </dgm:pt>
    <dgm:pt modelId="{8929B54A-29C1-4624-B199-1555FF04B1D6}" type="pres">
      <dgm:prSet presAssocID="{C08BDBAB-BF5D-482A-A701-1CFE326781B7}" presName="rootComposite3" presStyleCnt="0"/>
      <dgm:spPr/>
    </dgm:pt>
    <dgm:pt modelId="{B2DACEBA-9F2A-4A2E-8996-FA10EBDFD3A2}" type="pres">
      <dgm:prSet presAssocID="{C08BDBAB-BF5D-482A-A701-1CFE326781B7}" presName="rootText3" presStyleLbl="asst1" presStyleIdx="0" presStyleCnt="1" custScaleX="158362" custScaleY="136212" custLinFactX="100000" custLinFactNeighborX="134917" custLinFactNeighborY="-2096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CF0EF5D-FA25-4A60-AF16-BDFC5370EB65}" type="pres">
      <dgm:prSet presAssocID="{C08BDBAB-BF5D-482A-A701-1CFE326781B7}" presName="rootConnector3" presStyleLbl="asst1" presStyleIdx="0" presStyleCnt="1"/>
      <dgm:spPr/>
      <dgm:t>
        <a:bodyPr/>
        <a:lstStyle/>
        <a:p>
          <a:endParaRPr lang="pt-BR"/>
        </a:p>
      </dgm:t>
    </dgm:pt>
    <dgm:pt modelId="{464DA3CD-5ABD-4EAC-A340-440BEDDEA4A6}" type="pres">
      <dgm:prSet presAssocID="{C08BDBAB-BF5D-482A-A701-1CFE326781B7}" presName="hierChild6" presStyleCnt="0"/>
      <dgm:spPr/>
    </dgm:pt>
    <dgm:pt modelId="{8A209892-2F2F-4270-A647-2009B6F9F47F}" type="pres">
      <dgm:prSet presAssocID="{C08BDBAB-BF5D-482A-A701-1CFE326781B7}" presName="hierChild7" presStyleCnt="0"/>
      <dgm:spPr/>
    </dgm:pt>
  </dgm:ptLst>
  <dgm:cxnLst>
    <dgm:cxn modelId="{50AEE9A1-2398-41AC-84C4-5DD3D2C38F15}" type="presOf" srcId="{9664273F-0DD3-4F1D-B13B-42BA0EEC5732}" destId="{3F7368F3-4B1A-4397-9EE6-9FF3B248A18B}" srcOrd="0" destOrd="0" presId="urn:microsoft.com/office/officeart/2005/8/layout/orgChart1"/>
    <dgm:cxn modelId="{48E08742-6030-429D-B9C7-2DECB3351836}" type="presOf" srcId="{CD00D752-3B96-461E-A2E0-8E24DE645A4B}" destId="{FC7CAB1B-096B-4BAE-B25B-6B6127F67A47}" srcOrd="0" destOrd="0" presId="urn:microsoft.com/office/officeart/2005/8/layout/orgChart1"/>
    <dgm:cxn modelId="{A790EA78-B8D9-4E3C-AA72-927AD6F92B23}" type="presOf" srcId="{C08BDBAB-BF5D-482A-A701-1CFE326781B7}" destId="{B2DACEBA-9F2A-4A2E-8996-FA10EBDFD3A2}" srcOrd="0" destOrd="0" presId="urn:microsoft.com/office/officeart/2005/8/layout/orgChart1"/>
    <dgm:cxn modelId="{F459B5B3-3EF4-4C50-8F69-4ED4C68795F9}" type="presOf" srcId="{C08BDBAB-BF5D-482A-A701-1CFE326781B7}" destId="{ECF0EF5D-FA25-4A60-AF16-BDFC5370EB65}" srcOrd="1" destOrd="0" presId="urn:microsoft.com/office/officeart/2005/8/layout/orgChart1"/>
    <dgm:cxn modelId="{AADDF66B-A57F-47B9-B421-0A2927C92D27}" type="presOf" srcId="{C9917419-686C-4403-9A2D-DAB19B667312}" destId="{F233B286-5D06-49C4-B87D-A7BAF3F4DD6C}" srcOrd="0" destOrd="0" presId="urn:microsoft.com/office/officeart/2005/8/layout/orgChart1"/>
    <dgm:cxn modelId="{72001F56-CBFE-49EE-8300-80A94A8B536B}" type="presOf" srcId="{5A7C8A20-57C6-4B63-A5A5-565FECC262F8}" destId="{8CF97B59-3DB2-4A42-B080-795730668D44}" srcOrd="1" destOrd="0" presId="urn:microsoft.com/office/officeart/2005/8/layout/orgChart1"/>
    <dgm:cxn modelId="{D2837BBA-0A4A-459A-9F4E-DE6F3745CF37}" type="presOf" srcId="{BC1A1BE3-E5D6-4FC1-9290-DE30FABB4F8F}" destId="{121D7188-FB09-43F5-A013-11578EC296D7}" srcOrd="0" destOrd="0" presId="urn:microsoft.com/office/officeart/2005/8/layout/orgChart1"/>
    <dgm:cxn modelId="{F6B71937-652E-49EF-9AF6-67CFDED53853}" type="presOf" srcId="{3E467B1C-5AC4-4631-BC12-6FBEDF56FF95}" destId="{9EDDAA26-EF6E-4419-8FF2-FD9993C103D6}" srcOrd="1" destOrd="0" presId="urn:microsoft.com/office/officeart/2005/8/layout/orgChart1"/>
    <dgm:cxn modelId="{EE8D7AE7-ACA7-40B5-9DAD-AF013C5F473E}" type="presOf" srcId="{8EA2B29A-56F5-40E5-A76F-0AEE31B61992}" destId="{F166CB60-43E5-4EA0-AB3D-9F730C36EBAC}" srcOrd="0" destOrd="0" presId="urn:microsoft.com/office/officeart/2005/8/layout/orgChart1"/>
    <dgm:cxn modelId="{18F1BC0F-AD23-40FA-BAD7-5DBE8FC156F1}" type="presOf" srcId="{14AB1808-E6DE-4C07-AC44-578BDE828A37}" destId="{38FF3984-9947-472F-A1CD-B5110DF68CD0}" srcOrd="0" destOrd="0" presId="urn:microsoft.com/office/officeart/2005/8/layout/orgChart1"/>
    <dgm:cxn modelId="{7ED690B0-E575-4517-961A-1338CE5803C5}" type="presOf" srcId="{A9554FBA-1263-4670-9C08-85777F1F4634}" destId="{8F294A6A-9B17-4696-9D3E-889175438116}" srcOrd="0" destOrd="0" presId="urn:microsoft.com/office/officeart/2005/8/layout/orgChart1"/>
    <dgm:cxn modelId="{B60DC194-BBBF-4796-B56D-51284DFD7599}" type="presOf" srcId="{CD00D752-3B96-461E-A2E0-8E24DE645A4B}" destId="{E72DC5F4-8626-4EE0-9AA2-B11C34151C42}" srcOrd="1" destOrd="0" presId="urn:microsoft.com/office/officeart/2005/8/layout/orgChart1"/>
    <dgm:cxn modelId="{F0C5B42B-365F-499E-8EAA-B8E2027992B6}" type="presOf" srcId="{5A7C8A20-57C6-4B63-A5A5-565FECC262F8}" destId="{6A5B32A8-2278-4636-8454-F4C4A015C3C1}" srcOrd="0" destOrd="0" presId="urn:microsoft.com/office/officeart/2005/8/layout/orgChart1"/>
    <dgm:cxn modelId="{F8FDF6FF-C2D0-4328-8D53-F093FA323ECF}" srcId="{ACBB92B4-BB2E-42E3-9050-5BBDFE276BAE}" destId="{CD00D752-3B96-461E-A2E0-8E24DE645A4B}" srcOrd="0" destOrd="0" parTransId="{BC1A1BE3-E5D6-4FC1-9290-DE30FABB4F8F}" sibTransId="{51F8542F-BE7C-453F-B058-B34CC83D986A}"/>
    <dgm:cxn modelId="{7478EE2D-4C9F-4F44-8B65-F61BD3DAC9F2}" srcId="{5A7C8A20-57C6-4B63-A5A5-565FECC262F8}" destId="{3E467B1C-5AC4-4631-BC12-6FBEDF56FF95}" srcOrd="1" destOrd="0" parTransId="{9664273F-0DD3-4F1D-B13B-42BA0EEC5732}" sibTransId="{7750B0CB-CDA4-4B07-9040-A5D96981304C}"/>
    <dgm:cxn modelId="{416CDD27-C3C6-446F-9F82-9F8166BDCDAF}" srcId="{5A7C8A20-57C6-4B63-A5A5-565FECC262F8}" destId="{ACBB92B4-BB2E-42E3-9050-5BBDFE276BAE}" srcOrd="2" destOrd="0" parTransId="{A9554FBA-1263-4670-9C08-85777F1F4634}" sibTransId="{FA602196-230D-4A4C-B80F-AB9B4F0D4661}"/>
    <dgm:cxn modelId="{48E39390-C8EC-4F8F-BB3C-673456245F3F}" type="presOf" srcId="{ACBB92B4-BB2E-42E3-9050-5BBDFE276BAE}" destId="{BF5E8F7F-5BCE-4836-90BE-DAD79D63D804}" srcOrd="1" destOrd="0" presId="urn:microsoft.com/office/officeart/2005/8/layout/orgChart1"/>
    <dgm:cxn modelId="{A42180FD-1E15-4E3C-BC89-137329584A8D}" type="presOf" srcId="{ACBB92B4-BB2E-42E3-9050-5BBDFE276BAE}" destId="{BC99492C-ED6D-41E2-BDA5-DC7E31ACF090}" srcOrd="0" destOrd="0" presId="urn:microsoft.com/office/officeart/2005/8/layout/orgChart1"/>
    <dgm:cxn modelId="{F1B144B3-2096-44AB-82FB-E197B90E9E8A}" srcId="{8EA2B29A-56F5-40E5-A76F-0AEE31B61992}" destId="{5A7C8A20-57C6-4B63-A5A5-565FECC262F8}" srcOrd="0" destOrd="0" parTransId="{3BFEBC2E-6D79-4345-9A68-14153B710181}" sibTransId="{EA992E72-0394-42DC-A776-82407F8008FB}"/>
    <dgm:cxn modelId="{D2BE8A7F-A059-4CB7-B220-05C977C44A74}" type="presOf" srcId="{C9917419-686C-4403-9A2D-DAB19B667312}" destId="{F0AEE19E-616A-4367-AC99-3F0D795BCA35}" srcOrd="1" destOrd="0" presId="urn:microsoft.com/office/officeart/2005/8/layout/orgChart1"/>
    <dgm:cxn modelId="{630699FB-061A-400F-9205-B27B5478C4A2}" type="presOf" srcId="{3E467B1C-5AC4-4631-BC12-6FBEDF56FF95}" destId="{81B0AAC4-FFF1-45FD-8CDE-9300EF8D5C00}" srcOrd="0" destOrd="0" presId="urn:microsoft.com/office/officeart/2005/8/layout/orgChart1"/>
    <dgm:cxn modelId="{26E68B0E-6CE8-4933-BFAF-6CDD52E570EB}" srcId="{5A7C8A20-57C6-4B63-A5A5-565FECC262F8}" destId="{C08BDBAB-BF5D-482A-A701-1CFE326781B7}" srcOrd="0" destOrd="0" parTransId="{14AB1808-E6DE-4C07-AC44-578BDE828A37}" sibTransId="{EBBDD34C-7809-410B-8148-DABEC91C2249}"/>
    <dgm:cxn modelId="{FA4EE710-1790-47A9-BAB2-D6A0282F25FC}" srcId="{ACBB92B4-BB2E-42E3-9050-5BBDFE276BAE}" destId="{C9917419-686C-4403-9A2D-DAB19B667312}" srcOrd="1" destOrd="0" parTransId="{25A35E94-1B32-410C-A170-F31569B5BB56}" sibTransId="{2C78E73F-E10B-4E0C-8D6C-C5D74907EC3A}"/>
    <dgm:cxn modelId="{AE38D492-D866-4B9E-8DA2-A3A5D6FA2209}" type="presOf" srcId="{25A35E94-1B32-410C-A170-F31569B5BB56}" destId="{F290558D-3180-4000-AD1A-8F43DCA4F387}" srcOrd="0" destOrd="0" presId="urn:microsoft.com/office/officeart/2005/8/layout/orgChart1"/>
    <dgm:cxn modelId="{C7424250-9ACE-498B-BE62-A0B618D339C0}" type="presParOf" srcId="{F166CB60-43E5-4EA0-AB3D-9F730C36EBAC}" destId="{29B5DDF6-047D-4A9C-B368-F64020D14932}" srcOrd="0" destOrd="0" presId="urn:microsoft.com/office/officeart/2005/8/layout/orgChart1"/>
    <dgm:cxn modelId="{8EAAF771-D96A-4D5B-9DCF-570B72C8F4B8}" type="presParOf" srcId="{29B5DDF6-047D-4A9C-B368-F64020D14932}" destId="{3B171383-060E-410B-9D38-2A1DD4F122B2}" srcOrd="0" destOrd="0" presId="urn:microsoft.com/office/officeart/2005/8/layout/orgChart1"/>
    <dgm:cxn modelId="{3FC374CA-6E94-4354-8CF5-4558EBD02CFE}" type="presParOf" srcId="{3B171383-060E-410B-9D38-2A1DD4F122B2}" destId="{6A5B32A8-2278-4636-8454-F4C4A015C3C1}" srcOrd="0" destOrd="0" presId="urn:microsoft.com/office/officeart/2005/8/layout/orgChart1"/>
    <dgm:cxn modelId="{03CC5A37-54F8-4959-AEAF-E4DC168AE8F3}" type="presParOf" srcId="{3B171383-060E-410B-9D38-2A1DD4F122B2}" destId="{8CF97B59-3DB2-4A42-B080-795730668D44}" srcOrd="1" destOrd="0" presId="urn:microsoft.com/office/officeart/2005/8/layout/orgChart1"/>
    <dgm:cxn modelId="{C4F245A1-D3E1-4088-BB41-DF59C1FB366D}" type="presParOf" srcId="{29B5DDF6-047D-4A9C-B368-F64020D14932}" destId="{C906E98D-932C-4B20-A424-C6C384AAC1BC}" srcOrd="1" destOrd="0" presId="urn:microsoft.com/office/officeart/2005/8/layout/orgChart1"/>
    <dgm:cxn modelId="{A19E1CE6-7B17-42EA-A258-716384394D90}" type="presParOf" srcId="{C906E98D-932C-4B20-A424-C6C384AAC1BC}" destId="{3F7368F3-4B1A-4397-9EE6-9FF3B248A18B}" srcOrd="0" destOrd="0" presId="urn:microsoft.com/office/officeart/2005/8/layout/orgChart1"/>
    <dgm:cxn modelId="{690A7BB3-D0A8-4EA5-8706-B386B7F5D322}" type="presParOf" srcId="{C906E98D-932C-4B20-A424-C6C384AAC1BC}" destId="{F239B2D3-505C-47A4-B6FE-A1A0E8A87FE4}" srcOrd="1" destOrd="0" presId="urn:microsoft.com/office/officeart/2005/8/layout/orgChart1"/>
    <dgm:cxn modelId="{353AD6D7-2D33-4CA9-AA4C-36B670799532}" type="presParOf" srcId="{F239B2D3-505C-47A4-B6FE-A1A0E8A87FE4}" destId="{457F6715-90A1-41C9-933E-6A1EC0A27DDA}" srcOrd="0" destOrd="0" presId="urn:microsoft.com/office/officeart/2005/8/layout/orgChart1"/>
    <dgm:cxn modelId="{5C869FAF-ED64-4B66-A20C-472E169AAA89}" type="presParOf" srcId="{457F6715-90A1-41C9-933E-6A1EC0A27DDA}" destId="{81B0AAC4-FFF1-45FD-8CDE-9300EF8D5C00}" srcOrd="0" destOrd="0" presId="urn:microsoft.com/office/officeart/2005/8/layout/orgChart1"/>
    <dgm:cxn modelId="{7B470367-A7AD-4F84-B925-D2CE6DFAAB3F}" type="presParOf" srcId="{457F6715-90A1-41C9-933E-6A1EC0A27DDA}" destId="{9EDDAA26-EF6E-4419-8FF2-FD9993C103D6}" srcOrd="1" destOrd="0" presId="urn:microsoft.com/office/officeart/2005/8/layout/orgChart1"/>
    <dgm:cxn modelId="{88651F88-F4C7-4BB4-AAEC-6EFED165C4F6}" type="presParOf" srcId="{F239B2D3-505C-47A4-B6FE-A1A0E8A87FE4}" destId="{6DCDD642-DCF9-48C6-88B9-801420F577D7}" srcOrd="1" destOrd="0" presId="urn:microsoft.com/office/officeart/2005/8/layout/orgChart1"/>
    <dgm:cxn modelId="{6EC7CAC7-47B6-4AE6-9D8C-1540F95ECDB1}" type="presParOf" srcId="{F239B2D3-505C-47A4-B6FE-A1A0E8A87FE4}" destId="{B6AC1457-9CDA-4574-A307-232430E218D6}" srcOrd="2" destOrd="0" presId="urn:microsoft.com/office/officeart/2005/8/layout/orgChart1"/>
    <dgm:cxn modelId="{1926DD22-F3E4-4EA7-A4D3-55B9C412964B}" type="presParOf" srcId="{C906E98D-932C-4B20-A424-C6C384AAC1BC}" destId="{8F294A6A-9B17-4696-9D3E-889175438116}" srcOrd="2" destOrd="0" presId="urn:microsoft.com/office/officeart/2005/8/layout/orgChart1"/>
    <dgm:cxn modelId="{D04A4053-52CD-45B2-A449-505E53EBED95}" type="presParOf" srcId="{C906E98D-932C-4B20-A424-C6C384AAC1BC}" destId="{4BF06BA8-85D7-4D19-BB97-C34A5B5CB815}" srcOrd="3" destOrd="0" presId="urn:microsoft.com/office/officeart/2005/8/layout/orgChart1"/>
    <dgm:cxn modelId="{7DB0C3AE-8698-4C49-91BD-B37A6D0E81B7}" type="presParOf" srcId="{4BF06BA8-85D7-4D19-BB97-C34A5B5CB815}" destId="{7EDBA87E-0816-4F79-A3DE-462D2A1E17AE}" srcOrd="0" destOrd="0" presId="urn:microsoft.com/office/officeart/2005/8/layout/orgChart1"/>
    <dgm:cxn modelId="{D8845271-FDFA-49A8-B45B-E62725A4C2AB}" type="presParOf" srcId="{7EDBA87E-0816-4F79-A3DE-462D2A1E17AE}" destId="{BC99492C-ED6D-41E2-BDA5-DC7E31ACF090}" srcOrd="0" destOrd="0" presId="urn:microsoft.com/office/officeart/2005/8/layout/orgChart1"/>
    <dgm:cxn modelId="{3B355B43-6197-48EE-9460-01F51875EDED}" type="presParOf" srcId="{7EDBA87E-0816-4F79-A3DE-462D2A1E17AE}" destId="{BF5E8F7F-5BCE-4836-90BE-DAD79D63D804}" srcOrd="1" destOrd="0" presId="urn:microsoft.com/office/officeart/2005/8/layout/orgChart1"/>
    <dgm:cxn modelId="{9074D4E8-1A6A-4327-9F68-057D2F3BFA3E}" type="presParOf" srcId="{4BF06BA8-85D7-4D19-BB97-C34A5B5CB815}" destId="{469AB6A1-0A5B-4474-BE31-7939A51AEFDE}" srcOrd="1" destOrd="0" presId="urn:microsoft.com/office/officeart/2005/8/layout/orgChart1"/>
    <dgm:cxn modelId="{A8F384BC-3B82-4290-8D12-38C54EFEA2BC}" type="presParOf" srcId="{469AB6A1-0A5B-4474-BE31-7939A51AEFDE}" destId="{121D7188-FB09-43F5-A013-11578EC296D7}" srcOrd="0" destOrd="0" presId="urn:microsoft.com/office/officeart/2005/8/layout/orgChart1"/>
    <dgm:cxn modelId="{FE64AFDA-F46B-4529-9149-2846735EFA1D}" type="presParOf" srcId="{469AB6A1-0A5B-4474-BE31-7939A51AEFDE}" destId="{4B96F5D7-72D3-48B3-9678-D278C7D8BA38}" srcOrd="1" destOrd="0" presId="urn:microsoft.com/office/officeart/2005/8/layout/orgChart1"/>
    <dgm:cxn modelId="{85955072-39D9-4A40-84C9-A0D89893D102}" type="presParOf" srcId="{4B96F5D7-72D3-48B3-9678-D278C7D8BA38}" destId="{4E7373EB-5815-4F95-AB12-80F7BEF64229}" srcOrd="0" destOrd="0" presId="urn:microsoft.com/office/officeart/2005/8/layout/orgChart1"/>
    <dgm:cxn modelId="{615DE736-A896-4C06-8E5F-48CF9D2DA8A0}" type="presParOf" srcId="{4E7373EB-5815-4F95-AB12-80F7BEF64229}" destId="{FC7CAB1B-096B-4BAE-B25B-6B6127F67A47}" srcOrd="0" destOrd="0" presId="urn:microsoft.com/office/officeart/2005/8/layout/orgChart1"/>
    <dgm:cxn modelId="{72D8F709-409E-4203-A261-182B75CC1546}" type="presParOf" srcId="{4E7373EB-5815-4F95-AB12-80F7BEF64229}" destId="{E72DC5F4-8626-4EE0-9AA2-B11C34151C42}" srcOrd="1" destOrd="0" presId="urn:microsoft.com/office/officeart/2005/8/layout/orgChart1"/>
    <dgm:cxn modelId="{D5AC383A-26BF-4372-8449-7D019300D157}" type="presParOf" srcId="{4B96F5D7-72D3-48B3-9678-D278C7D8BA38}" destId="{588F882A-ABB9-460C-B67D-A6D0BF65FC3E}" srcOrd="1" destOrd="0" presId="urn:microsoft.com/office/officeart/2005/8/layout/orgChart1"/>
    <dgm:cxn modelId="{67E9DE15-321B-4E15-A309-F84BB9FF0EDA}" type="presParOf" srcId="{4B96F5D7-72D3-48B3-9678-D278C7D8BA38}" destId="{BFB92F77-82DD-4CAB-B9A7-319DB3A3C8DF}" srcOrd="2" destOrd="0" presId="urn:microsoft.com/office/officeart/2005/8/layout/orgChart1"/>
    <dgm:cxn modelId="{9104F3DA-2E47-42BD-9836-80DC5B3A64B5}" type="presParOf" srcId="{469AB6A1-0A5B-4474-BE31-7939A51AEFDE}" destId="{F290558D-3180-4000-AD1A-8F43DCA4F387}" srcOrd="2" destOrd="0" presId="urn:microsoft.com/office/officeart/2005/8/layout/orgChart1"/>
    <dgm:cxn modelId="{183B1AE4-9F25-45A2-ACBC-ED8058EFCA29}" type="presParOf" srcId="{469AB6A1-0A5B-4474-BE31-7939A51AEFDE}" destId="{F7DA5F6F-7D5F-488C-A2DB-12D256B5E371}" srcOrd="3" destOrd="0" presId="urn:microsoft.com/office/officeart/2005/8/layout/orgChart1"/>
    <dgm:cxn modelId="{A3219D80-8E8B-4E0C-8264-12F6233656F4}" type="presParOf" srcId="{F7DA5F6F-7D5F-488C-A2DB-12D256B5E371}" destId="{F6D5840E-EE7B-4FB8-AE42-BE56166BD5D8}" srcOrd="0" destOrd="0" presId="urn:microsoft.com/office/officeart/2005/8/layout/orgChart1"/>
    <dgm:cxn modelId="{FDC457D1-2490-407F-89C1-4CE87585BB24}" type="presParOf" srcId="{F6D5840E-EE7B-4FB8-AE42-BE56166BD5D8}" destId="{F233B286-5D06-49C4-B87D-A7BAF3F4DD6C}" srcOrd="0" destOrd="0" presId="urn:microsoft.com/office/officeart/2005/8/layout/orgChart1"/>
    <dgm:cxn modelId="{85F61D4B-2665-4CAF-9C07-C55928909B4F}" type="presParOf" srcId="{F6D5840E-EE7B-4FB8-AE42-BE56166BD5D8}" destId="{F0AEE19E-616A-4367-AC99-3F0D795BCA35}" srcOrd="1" destOrd="0" presId="urn:microsoft.com/office/officeart/2005/8/layout/orgChart1"/>
    <dgm:cxn modelId="{C6EFE236-1BB6-4D9C-823F-E8D1FF06E389}" type="presParOf" srcId="{F7DA5F6F-7D5F-488C-A2DB-12D256B5E371}" destId="{DE8F0EE2-44B3-4219-9014-71E25DD95B3A}" srcOrd="1" destOrd="0" presId="urn:microsoft.com/office/officeart/2005/8/layout/orgChart1"/>
    <dgm:cxn modelId="{1DDB1652-E6C7-4666-9E98-96F12F25D3A1}" type="presParOf" srcId="{F7DA5F6F-7D5F-488C-A2DB-12D256B5E371}" destId="{17654653-D027-4A3C-833D-AB5680712BF6}" srcOrd="2" destOrd="0" presId="urn:microsoft.com/office/officeart/2005/8/layout/orgChart1"/>
    <dgm:cxn modelId="{18A0184D-3E3F-4F70-B4A3-F33AC1D4B2B1}" type="presParOf" srcId="{4BF06BA8-85D7-4D19-BB97-C34A5B5CB815}" destId="{C369A671-0DAD-4F0A-9D97-D345F5D4E0DA}" srcOrd="2" destOrd="0" presId="urn:microsoft.com/office/officeart/2005/8/layout/orgChart1"/>
    <dgm:cxn modelId="{4B64F5A4-475D-4158-BB58-336F59AE5F66}" type="presParOf" srcId="{29B5DDF6-047D-4A9C-B368-F64020D14932}" destId="{7BB88BD7-4308-4ACD-83EA-E30A8945E15D}" srcOrd="2" destOrd="0" presId="urn:microsoft.com/office/officeart/2005/8/layout/orgChart1"/>
    <dgm:cxn modelId="{597F5242-65DC-45CA-AC4D-7073BA4D4162}" type="presParOf" srcId="{7BB88BD7-4308-4ACD-83EA-E30A8945E15D}" destId="{38FF3984-9947-472F-A1CD-B5110DF68CD0}" srcOrd="0" destOrd="0" presId="urn:microsoft.com/office/officeart/2005/8/layout/orgChart1"/>
    <dgm:cxn modelId="{0CB63892-AA3C-4AB0-9F8E-790152190928}" type="presParOf" srcId="{7BB88BD7-4308-4ACD-83EA-E30A8945E15D}" destId="{FBC0A306-C7BB-420E-8CF2-6B47D39FB714}" srcOrd="1" destOrd="0" presId="urn:microsoft.com/office/officeart/2005/8/layout/orgChart1"/>
    <dgm:cxn modelId="{D1523F1D-1FB6-4D88-BC87-0D63B8527BD7}" type="presParOf" srcId="{FBC0A306-C7BB-420E-8CF2-6B47D39FB714}" destId="{8929B54A-29C1-4624-B199-1555FF04B1D6}" srcOrd="0" destOrd="0" presId="urn:microsoft.com/office/officeart/2005/8/layout/orgChart1"/>
    <dgm:cxn modelId="{C1BE8487-321A-44BF-9C77-885B75443663}" type="presParOf" srcId="{8929B54A-29C1-4624-B199-1555FF04B1D6}" destId="{B2DACEBA-9F2A-4A2E-8996-FA10EBDFD3A2}" srcOrd="0" destOrd="0" presId="urn:microsoft.com/office/officeart/2005/8/layout/orgChart1"/>
    <dgm:cxn modelId="{42843564-1AA0-42AB-97C0-7E34393BF989}" type="presParOf" srcId="{8929B54A-29C1-4624-B199-1555FF04B1D6}" destId="{ECF0EF5D-FA25-4A60-AF16-BDFC5370EB65}" srcOrd="1" destOrd="0" presId="urn:microsoft.com/office/officeart/2005/8/layout/orgChart1"/>
    <dgm:cxn modelId="{3B402BD8-9145-414C-8B11-37F766A56F94}" type="presParOf" srcId="{FBC0A306-C7BB-420E-8CF2-6B47D39FB714}" destId="{464DA3CD-5ABD-4EAC-A340-440BEDDEA4A6}" srcOrd="1" destOrd="0" presId="urn:microsoft.com/office/officeart/2005/8/layout/orgChart1"/>
    <dgm:cxn modelId="{F8662D2B-C17A-454C-86FA-55ABC5D516E5}" type="presParOf" srcId="{FBC0A306-C7BB-420E-8CF2-6B47D39FB714}" destId="{8A209892-2F2F-4270-A647-2009B6F9F47F}" srcOrd="2" destOrd="0" presId="urn:microsoft.com/office/officeart/2005/8/layout/orgChart1"/>
  </dgm:cxnLst>
  <dgm:bg>
    <a:noFill/>
  </dgm:bg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253C-C2A2-4BBD-A1F0-030FB2DAF546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386B9-02A0-465C-B3EA-051E3BB5E4F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65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A56DF3-DACF-4C64-B5D4-7AE1474DD10C}" type="slidenum">
              <a:rPr lang="pt-BR" altLang="pt-BR">
                <a:solidFill>
                  <a:prstClr val="black"/>
                </a:solidFill>
              </a:rPr>
              <a:pPr eaLnBrk="1" hangingPunct="1"/>
              <a:t>1</a:t>
            </a:fld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1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A56DF3-DACF-4C64-B5D4-7AE1474DD10C}" type="slidenum">
              <a:rPr lang="pt-BR" altLang="pt-BR">
                <a:solidFill>
                  <a:prstClr val="black"/>
                </a:solidFill>
              </a:rPr>
              <a:pPr eaLnBrk="1" hangingPunct="1"/>
              <a:t>16</a:t>
            </a:fld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7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A56DF3-DACF-4C64-B5D4-7AE1474DD10C}" type="slidenum">
              <a:rPr lang="pt-BR" altLang="pt-BR">
                <a:solidFill>
                  <a:prstClr val="black"/>
                </a:solidFill>
              </a:rPr>
              <a:pPr eaLnBrk="1" hangingPunct="1"/>
              <a:t>17</a:t>
            </a:fld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6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3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9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39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41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0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62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65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08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30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28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51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75E1-6483-4A65-9D7D-DD9B9806AAA5}" type="datetimeFigureOut">
              <a:rPr lang="pt-BR" smtClean="0"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D3E5-AE5E-449D-B37B-C93EB5E270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12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509" y="4918842"/>
            <a:ext cx="4983491" cy="1796769"/>
          </a:xfrm>
          <a:prstGeom prst="rect">
            <a:avLst/>
          </a:prstGeom>
        </p:spPr>
      </p:pic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396295" y="378498"/>
            <a:ext cx="765463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 smtClean="0">
                <a:latin typeface="+mn-lt"/>
              </a:rPr>
              <a:t>Secretaria </a:t>
            </a:r>
            <a:r>
              <a:rPr lang="pt-BR" sz="3600" b="1" dirty="0">
                <a:latin typeface="+mn-lt"/>
              </a:rPr>
              <a:t>de Regulação e Supervisão da Educação </a:t>
            </a:r>
            <a:r>
              <a:rPr lang="pt-BR" sz="3600" b="1" dirty="0" smtClean="0">
                <a:latin typeface="+mn-lt"/>
              </a:rPr>
              <a:t>Superior - SERES</a:t>
            </a:r>
            <a:br>
              <a:rPr lang="pt-BR" sz="3600" b="1" dirty="0" smtClean="0">
                <a:latin typeface="+mn-lt"/>
              </a:rPr>
            </a:br>
            <a:endParaRPr lang="pt-BR" sz="3600" b="1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94837" y="450893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Debate: “expansão da oferta de cursos superiores a distância na área da saúde”</a:t>
            </a:r>
            <a:endParaRPr lang="pt-BR" sz="2800" b="1" dirty="0"/>
          </a:p>
        </p:txBody>
      </p:sp>
      <p:sp>
        <p:nvSpPr>
          <p:cNvPr id="5" name="Retângulo 4"/>
          <p:cNvSpPr/>
          <p:nvPr/>
        </p:nvSpPr>
        <p:spPr>
          <a:xfrm>
            <a:off x="3558906" y="2491488"/>
            <a:ext cx="4912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Audiência Pública</a:t>
            </a:r>
          </a:p>
          <a:p>
            <a:pPr algn="ctr"/>
            <a:r>
              <a:rPr lang="pt-BR" sz="2800" b="1" dirty="0" smtClean="0"/>
              <a:t>Comissão de Educação </a:t>
            </a:r>
          </a:p>
          <a:p>
            <a:pPr algn="ctr"/>
            <a:r>
              <a:rPr lang="pt-BR" sz="2800" b="1" dirty="0" smtClean="0"/>
              <a:t>Câmara dos Deputados</a:t>
            </a:r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-254468" y="6068956"/>
            <a:ext cx="491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Brasília- 08.08.2017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942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942" y="465721"/>
            <a:ext cx="8424936" cy="1088068"/>
          </a:xfrm>
        </p:spPr>
        <p:txBody>
          <a:bodyPr>
            <a:normAutofit fontScale="90000"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Regulação – Ensino a distância </a:t>
            </a:r>
            <a:r>
              <a:rPr lang="pt-BR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(EaD)</a:t>
            </a:r>
            <a:br>
              <a:rPr lang="pt-BR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Cursos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409793" y="3151991"/>
            <a:ext cx="3202913" cy="3060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b="1" dirty="0" smtClean="0"/>
              <a:t>Cursos </a:t>
            </a:r>
            <a:r>
              <a:rPr lang="pt-BR" sz="4400" b="1" dirty="0" smtClean="0"/>
              <a:t>EaD Saúde </a:t>
            </a:r>
            <a:endParaRPr lang="pt-BR" sz="2800" b="1" dirty="0" smtClean="0"/>
          </a:p>
          <a:p>
            <a:pPr lvl="0" algn="ctr"/>
            <a:r>
              <a:rPr lang="pt-BR" sz="8000" b="1" dirty="0" smtClean="0"/>
              <a:t>106</a:t>
            </a:r>
            <a:endParaRPr lang="pt-BR" sz="8000" b="1" dirty="0"/>
          </a:p>
        </p:txBody>
      </p:sp>
      <p:sp>
        <p:nvSpPr>
          <p:cNvPr id="6" name="Elipse 5"/>
          <p:cNvSpPr/>
          <p:nvPr/>
        </p:nvSpPr>
        <p:spPr>
          <a:xfrm>
            <a:off x="1393098" y="1870841"/>
            <a:ext cx="3794235" cy="3628289"/>
          </a:xfrm>
          <a:prstGeom prst="ellipse">
            <a:avLst/>
          </a:prstGeom>
          <a:solidFill>
            <a:srgbClr val="F78F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b="1" dirty="0">
                <a:solidFill>
                  <a:schemeClr val="bg1"/>
                </a:solidFill>
              </a:rPr>
              <a:t>Cursos </a:t>
            </a:r>
            <a:r>
              <a:rPr lang="pt-BR" sz="4800" b="1" dirty="0">
                <a:solidFill>
                  <a:schemeClr val="bg1"/>
                </a:solidFill>
              </a:rPr>
              <a:t>EaD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pt-BR" sz="8000" b="1" dirty="0" smtClean="0">
                <a:solidFill>
                  <a:schemeClr val="bg1"/>
                </a:solidFill>
              </a:rPr>
              <a:t>2575</a:t>
            </a:r>
            <a:endParaRPr lang="pt-BR" sz="80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3942" y="6212722"/>
            <a:ext cx="127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E-mec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899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942" y="465721"/>
            <a:ext cx="8424936" cy="1088068"/>
          </a:xfrm>
        </p:spPr>
        <p:txBody>
          <a:bodyPr>
            <a:normAutofit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Regulação – Ensino a distância (EaD)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3942" y="6212722"/>
            <a:ext cx="127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E-mec</a:t>
            </a:r>
            <a:endParaRPr lang="pt-BR" sz="1600" dirty="0"/>
          </a:p>
        </p:txBody>
      </p:sp>
      <p:sp>
        <p:nvSpPr>
          <p:cNvPr id="8" name="Elipse 7"/>
          <p:cNvSpPr/>
          <p:nvPr/>
        </p:nvSpPr>
        <p:spPr>
          <a:xfrm>
            <a:off x="1739465" y="1995538"/>
            <a:ext cx="3202913" cy="3060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 dirty="0" smtClean="0"/>
              <a:t>Processos EAD (Geral) em tramitação</a:t>
            </a:r>
          </a:p>
          <a:p>
            <a:pPr lvl="0" algn="ctr"/>
            <a:r>
              <a:rPr lang="pt-BR" sz="8000" b="1" dirty="0" smtClean="0"/>
              <a:t>880</a:t>
            </a:r>
            <a:endParaRPr lang="pt-BR" sz="8000" b="1" dirty="0"/>
          </a:p>
        </p:txBody>
      </p:sp>
      <p:sp>
        <p:nvSpPr>
          <p:cNvPr id="9" name="Elipse 8"/>
          <p:cNvSpPr/>
          <p:nvPr/>
        </p:nvSpPr>
        <p:spPr>
          <a:xfrm>
            <a:off x="6683185" y="2543819"/>
            <a:ext cx="2543503" cy="2512450"/>
          </a:xfrm>
          <a:prstGeom prst="ellipse">
            <a:avLst/>
          </a:prstGeom>
          <a:solidFill>
            <a:srgbClr val="F78F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>
                <a:solidFill>
                  <a:schemeClr val="bg1"/>
                </a:solidFill>
              </a:rPr>
              <a:t>Processos EAD (Saúde) em tramitação*</a:t>
            </a:r>
          </a:p>
          <a:p>
            <a:pPr lvl="0" algn="ctr"/>
            <a:r>
              <a:rPr lang="pt-BR" sz="6000" b="1" dirty="0" smtClean="0">
                <a:solidFill>
                  <a:schemeClr val="bg1"/>
                </a:solidFill>
              </a:rPr>
              <a:t>38</a:t>
            </a:r>
            <a:endParaRPr lang="pt-BR" sz="239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07924" y="4711061"/>
            <a:ext cx="3184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de educação física;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de enfermagem;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 biomedicina;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fisioterapia;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 </a:t>
            </a:r>
            <a:r>
              <a:rPr lang="pt-BR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paramedicina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(experimental);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de psicologia;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gestão hospitalar.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90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05841"/>
              </p:ext>
            </p:extLst>
          </p:nvPr>
        </p:nvGraphicFramePr>
        <p:xfrm>
          <a:off x="630621" y="1690688"/>
          <a:ext cx="9995337" cy="458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62151" y="465721"/>
            <a:ext cx="10657489" cy="108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Vagas, ingressos e matrículas  (EaD)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3942" y="6212722"/>
            <a:ext cx="180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censo, 2015.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667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219980"/>
              </p:ext>
            </p:extLst>
          </p:nvPr>
        </p:nvGraphicFramePr>
        <p:xfrm>
          <a:off x="735724" y="1387366"/>
          <a:ext cx="10520855" cy="506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49046" y="6453351"/>
            <a:ext cx="180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censo, 2015.</a:t>
            </a:r>
            <a:endParaRPr lang="pt-BR" sz="16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43942" y="407914"/>
            <a:ext cx="10657489" cy="108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Matrículas  (EaD)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8841"/>
              </p:ext>
            </p:extLst>
          </p:nvPr>
        </p:nvGraphicFramePr>
        <p:xfrm>
          <a:off x="551793" y="1417320"/>
          <a:ext cx="11088413" cy="536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066619" y="6358759"/>
            <a:ext cx="180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censo, 2015.</a:t>
            </a:r>
            <a:endParaRPr lang="pt-BR" sz="1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9046" y="208218"/>
            <a:ext cx="10657489" cy="108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Matrículas - Área  (EaD)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141497"/>
              </p:ext>
            </p:extLst>
          </p:nvPr>
        </p:nvGraphicFramePr>
        <p:xfrm>
          <a:off x="994410" y="1177290"/>
          <a:ext cx="10572750" cy="540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43942" y="6414403"/>
            <a:ext cx="180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censo, 2015.</a:t>
            </a:r>
            <a:endParaRPr lang="pt-BR" sz="16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65266" y="344852"/>
            <a:ext cx="10657489" cy="108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Matrículas – Saúde - Cursos  (EaD)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303081" y="579237"/>
            <a:ext cx="3923457" cy="60700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 smtClean="0">
                <a:latin typeface="+mn-lt"/>
              </a:rPr>
              <a:t>Considerações</a:t>
            </a:r>
            <a:endParaRPr lang="pt-BR" sz="36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41328" y="1528564"/>
            <a:ext cx="320565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IES EaD no Brasil </a:t>
            </a:r>
          </a:p>
          <a:p>
            <a:pPr algn="ctr"/>
            <a:r>
              <a:rPr lang="pt-BR" sz="2800" b="1" dirty="0" smtClean="0"/>
              <a:t>13% </a:t>
            </a:r>
            <a:endParaRPr lang="pt-BR" sz="2800" b="1" dirty="0"/>
          </a:p>
        </p:txBody>
      </p:sp>
      <p:sp>
        <p:nvSpPr>
          <p:cNvPr id="7" name="Retângulo 6"/>
          <p:cNvSpPr/>
          <p:nvPr/>
        </p:nvSpPr>
        <p:spPr>
          <a:xfrm>
            <a:off x="7432194" y="1186240"/>
            <a:ext cx="340837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Cursos de Saúde no Brasil </a:t>
            </a:r>
          </a:p>
          <a:p>
            <a:pPr algn="ctr"/>
            <a:r>
              <a:rPr lang="pt-BR" sz="2800" b="1" dirty="0" smtClean="0"/>
              <a:t>11% 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4146982" y="3033041"/>
            <a:ext cx="3285211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Cursos EaD em Saúde no Brasil </a:t>
            </a:r>
          </a:p>
          <a:p>
            <a:pPr algn="ctr"/>
            <a:r>
              <a:rPr lang="pt-BR" sz="2800" b="1" dirty="0" smtClean="0"/>
              <a:t>4,11% </a:t>
            </a:r>
            <a:endParaRPr lang="pt-BR" sz="2800" b="1" dirty="0"/>
          </a:p>
        </p:txBody>
      </p:sp>
      <p:sp>
        <p:nvSpPr>
          <p:cNvPr id="9" name="Retângulo 8"/>
          <p:cNvSpPr/>
          <p:nvPr/>
        </p:nvSpPr>
        <p:spPr>
          <a:xfrm>
            <a:off x="7432193" y="4741793"/>
            <a:ext cx="3408371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Processos de Cursos EaD em Saúde em tramitação</a:t>
            </a:r>
          </a:p>
          <a:p>
            <a:pPr algn="ctr"/>
            <a:r>
              <a:rPr lang="pt-BR" sz="2800" b="1" dirty="0" smtClean="0"/>
              <a:t>4,3% </a:t>
            </a:r>
            <a:endParaRPr lang="pt-BR" sz="2800" b="1" dirty="0"/>
          </a:p>
        </p:txBody>
      </p:sp>
      <p:sp>
        <p:nvSpPr>
          <p:cNvPr id="10" name="Retângulo 9"/>
          <p:cNvSpPr/>
          <p:nvPr/>
        </p:nvSpPr>
        <p:spPr>
          <a:xfrm>
            <a:off x="941328" y="4957236"/>
            <a:ext cx="3205653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Matrículas EAD Saúde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7% 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032021" y="216125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/>
              <a:t>Muito obrigado!</a:t>
            </a:r>
            <a:endParaRPr lang="pt-BR" sz="32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058" y="5196579"/>
            <a:ext cx="3371940" cy="121573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50062" y="4519113"/>
            <a:ext cx="6155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Prof. Dr. </a:t>
            </a:r>
            <a:r>
              <a:rPr lang="pt-BR" sz="2400" b="1" dirty="0"/>
              <a:t>Henrique Sartori </a:t>
            </a:r>
            <a:r>
              <a:rPr lang="pt-BR" sz="2400" b="1" dirty="0" smtClean="0"/>
              <a:t>de Almeida Prado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SERES-MEC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>Câmara dos Deputados – Comissão de Educação</a:t>
            </a:r>
          </a:p>
          <a:p>
            <a:r>
              <a:rPr lang="pt-BR" sz="2000" b="1" dirty="0" smtClean="0"/>
              <a:t>08.08.2017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401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Regulação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838200" y="2413338"/>
            <a:ext cx="102370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 SERES foi criada em 17/4/</a:t>
            </a:r>
            <a:r>
              <a:rPr lang="pt-BR" sz="2800" b="1" dirty="0"/>
              <a:t>2011</a:t>
            </a:r>
            <a:r>
              <a:rPr lang="pt-BR" sz="2800" dirty="0"/>
              <a:t> pelo Decreto nº 7.480/2011, absorvendo competências  referentes à </a:t>
            </a:r>
            <a:r>
              <a:rPr lang="pt-BR" sz="2800" u="sng" dirty="0"/>
              <a:t>regulação e supervisão </a:t>
            </a:r>
            <a:r>
              <a:rPr lang="pt-BR" sz="2800" dirty="0"/>
              <a:t>de instituições e cursos superiores, antes da Secretaria de Educação Superior (SESU), da Secretaria de Educação Profissional e Tecnológica (SETEC) e da extinta Secretaria de Educação a Distância (SEED), do Ministério da Educação.</a:t>
            </a:r>
          </a:p>
          <a:p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695" y="5521881"/>
            <a:ext cx="3575105" cy="12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5927"/>
            <a:ext cx="10515600" cy="1325563"/>
          </a:xfrm>
        </p:spPr>
        <p:txBody>
          <a:bodyPr/>
          <a:lstStyle/>
          <a:p>
            <a:r>
              <a:rPr lang="pt-BR" b="1" dirty="0" smtClean="0"/>
              <a:t>Regulação - Meta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838200" y="1845662"/>
            <a:ext cx="10237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Meta: </a:t>
            </a:r>
            <a:r>
              <a:rPr lang="pt-BR" sz="2400" dirty="0" smtClean="0"/>
              <a:t>expansão </a:t>
            </a:r>
            <a:r>
              <a:rPr lang="pt-BR" sz="2400" dirty="0"/>
              <a:t>da oferta da educação superior com qualidade, a partir do estabelecimento de diretrizes para constante aprimoramento das ações de regulação, avaliação e supervisão de instituições e cursos, em conformidade com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algn="just"/>
            <a:r>
              <a:rPr lang="pt-BR" sz="2000" dirty="0"/>
              <a:t>- a Lei de Diretrizes e Bases da Educação Nacional - LDB </a:t>
            </a:r>
            <a:r>
              <a:rPr lang="pt-BR" sz="2000" dirty="0" smtClean="0"/>
              <a:t>(Lei n</a:t>
            </a:r>
            <a:r>
              <a:rPr lang="pt-BR" sz="2000" dirty="0"/>
              <a:t>° 9.394/1996);</a:t>
            </a:r>
          </a:p>
          <a:p>
            <a:pPr algn="just"/>
            <a:r>
              <a:rPr lang="pt-BR" sz="2000" dirty="0"/>
              <a:t>- a Lei do Sistema Nacional de Avaliação da Educação Superior – SINAES </a:t>
            </a:r>
            <a:r>
              <a:rPr lang="pt-BR" sz="2000" dirty="0" smtClean="0"/>
              <a:t>(Lei n</a:t>
            </a:r>
            <a:r>
              <a:rPr lang="pt-BR" sz="2000" dirty="0"/>
              <a:t>° 10.861/2004);</a:t>
            </a:r>
          </a:p>
          <a:p>
            <a:pPr algn="just"/>
            <a:r>
              <a:rPr lang="pt-BR" sz="2000" dirty="0"/>
              <a:t>- a Lei do Plano Nacional de Educação - PNE </a:t>
            </a:r>
            <a:r>
              <a:rPr lang="pt-BR" sz="2000" dirty="0" smtClean="0"/>
              <a:t>(Lei n</a:t>
            </a:r>
            <a:r>
              <a:rPr lang="pt-BR" sz="2000" dirty="0"/>
              <a:t>° 13.005/2014);</a:t>
            </a:r>
          </a:p>
          <a:p>
            <a:pPr algn="just"/>
            <a:r>
              <a:rPr lang="pt-BR" sz="2000" dirty="0"/>
              <a:t>- os Decretos n° 5.773/2006 e o Decreto n° 9.057/2017 e normativas decorrentes;</a:t>
            </a:r>
          </a:p>
          <a:p>
            <a:pPr algn="just"/>
            <a:r>
              <a:rPr lang="pt-BR" sz="2000" dirty="0"/>
              <a:t>- as </a:t>
            </a:r>
            <a:r>
              <a:rPr lang="pt-BR" sz="2000" dirty="0" smtClean="0"/>
              <a:t>diretrizes </a:t>
            </a:r>
            <a:r>
              <a:rPr lang="pt-BR" sz="2000" dirty="0"/>
              <a:t>curriculares nacionais expedidas pelo Conselho Nacional de Educação – CNE.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219" y="5617710"/>
            <a:ext cx="3296581" cy="11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942" y="465721"/>
            <a:ext cx="8424936" cy="1088068"/>
          </a:xfrm>
        </p:spPr>
        <p:txBody>
          <a:bodyPr>
            <a:normAutofit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Regulação – Objetivos (SERES)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8039" y="2110271"/>
            <a:ext cx="8129145" cy="3362352"/>
          </a:xfrm>
        </p:spPr>
        <p:txBody>
          <a:bodyPr>
            <a:normAutofit fontScale="40000" lnSpcReduction="20000"/>
          </a:bodyPr>
          <a:lstStyle/>
          <a:p>
            <a:endParaRPr lang="pt-BR" sz="1800" b="1" u="sng" dirty="0"/>
          </a:p>
          <a:p>
            <a:endParaRPr lang="pt-BR" sz="4350" b="1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7000" dirty="0"/>
              <a:t> Melhorar a qualidade da atuação regulatória do MEC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7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7000" dirty="0"/>
              <a:t> Aperfeiçoar procedimentos e desburocratizar fluxos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7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7000" dirty="0"/>
              <a:t> Reduzir o tempo de análise e o estoque de processos</a:t>
            </a:r>
          </a:p>
          <a:p>
            <a:pPr lvl="1"/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570" y="213473"/>
            <a:ext cx="8424936" cy="1088068"/>
          </a:xfrm>
        </p:spPr>
        <p:txBody>
          <a:bodyPr>
            <a:normAutofit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Regulação – SERES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4412031"/>
              </p:ext>
            </p:extLst>
          </p:nvPr>
        </p:nvGraphicFramePr>
        <p:xfrm>
          <a:off x="2297908" y="1301541"/>
          <a:ext cx="8370092" cy="539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3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735" y="214203"/>
            <a:ext cx="8424936" cy="1088068"/>
          </a:xfrm>
        </p:spPr>
        <p:txBody>
          <a:bodyPr>
            <a:normAutofit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Envolvidos na regulação - MEC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8820705"/>
              </p:ext>
            </p:extLst>
          </p:nvPr>
        </p:nvGraphicFramePr>
        <p:xfrm>
          <a:off x="2028209" y="1499131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575714" y="5042459"/>
            <a:ext cx="2376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1400" dirty="0">
                <a:latin typeface="Calibri"/>
              </a:rPr>
              <a:t>Comissão Nacional de Avaliação de ES (CONAES)</a:t>
            </a:r>
            <a:endParaRPr lang="en-US" sz="1400" dirty="0">
              <a:latin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74610" y="4846920"/>
            <a:ext cx="2376264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1400" dirty="0">
                <a:latin typeface="Calibri"/>
              </a:rPr>
              <a:t>Conselho Consultivo do Programa de Aperfeiçoamento dos Processos de </a:t>
            </a:r>
            <a:r>
              <a:rPr lang="pt-BR" sz="1400" dirty="0" smtClean="0">
                <a:latin typeface="Calibri"/>
              </a:rPr>
              <a:t>Reg. e Sup. da ES (CCPARES)</a:t>
            </a:r>
            <a:endParaRPr lang="en-US" sz="1400" dirty="0">
              <a:latin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575714" y="5903694"/>
            <a:ext cx="2376264" cy="307777"/>
          </a:xfrm>
          <a:prstGeom prst="rect">
            <a:avLst/>
          </a:prstGeom>
          <a:solidFill>
            <a:srgbClr val="F78F3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1400" dirty="0" smtClean="0">
                <a:latin typeface="Calibri"/>
              </a:rPr>
              <a:t>Conselhos</a:t>
            </a:r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3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942" y="360617"/>
            <a:ext cx="8424936" cy="1088068"/>
          </a:xfrm>
        </p:spPr>
        <p:txBody>
          <a:bodyPr>
            <a:normAutofit fontScale="90000"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Regulação – Processos EaD 2011-2017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8D9B6BF-D949-43C5-9AC6-622B8C65F2BB}"/>
              </a:ext>
            </a:extLst>
          </p:cNvPr>
          <p:cNvSpPr txBox="1">
            <a:spLocks/>
          </p:cNvSpPr>
          <p:nvPr/>
        </p:nvSpPr>
        <p:spPr>
          <a:xfrm>
            <a:off x="581968" y="5474385"/>
            <a:ext cx="10817226" cy="1077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diferença entre os quantitativos de ingresso e de conclusão de processos se deve especialmente à multiplicidade de endereços vinculados, o que demanda extensa análise documental e realização de diversas visitas 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loco,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cujo trâmite total pode levar anos (2,5 anos em media).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985" y="1448685"/>
            <a:ext cx="7762166" cy="38646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70412" y="5313309"/>
            <a:ext cx="127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E-mec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071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942" y="465721"/>
            <a:ext cx="8424936" cy="1088068"/>
          </a:xfrm>
        </p:spPr>
        <p:txBody>
          <a:bodyPr>
            <a:normAutofit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Regulação – IES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3942" y="6212722"/>
            <a:ext cx="127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E-mec</a:t>
            </a: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95591" y="1904085"/>
            <a:ext cx="5008871" cy="255454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/>
              <a:t>IES credenciadas no Brasil</a:t>
            </a:r>
          </a:p>
          <a:p>
            <a:pPr algn="ctr"/>
            <a:endParaRPr lang="pt-BR" sz="3600" dirty="0"/>
          </a:p>
          <a:p>
            <a:pPr algn="ctr"/>
            <a:r>
              <a:rPr lang="pt-BR" sz="8800" b="1" dirty="0" smtClean="0"/>
              <a:t>2.862</a:t>
            </a:r>
            <a:endParaRPr lang="pt-BR" sz="8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05866" y="4327265"/>
            <a:ext cx="3937680" cy="1877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IES credenciadas no Brasil</a:t>
            </a:r>
          </a:p>
          <a:p>
            <a:pPr algn="ctr"/>
            <a:r>
              <a:rPr lang="pt-BR" sz="2800" dirty="0" smtClean="0"/>
              <a:t>EaD</a:t>
            </a:r>
          </a:p>
          <a:p>
            <a:pPr algn="ctr"/>
            <a:r>
              <a:rPr lang="pt-BR" sz="6000" b="1" dirty="0" smtClean="0"/>
              <a:t>393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21005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942" y="465721"/>
            <a:ext cx="8424936" cy="1088068"/>
          </a:xfrm>
        </p:spPr>
        <p:txBody>
          <a:bodyPr>
            <a:normAutofit/>
          </a:bodyPr>
          <a:lstStyle/>
          <a:p>
            <a:r>
              <a:rPr lang="pt-B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Regulação – Cursos</a:t>
            </a:r>
            <a:endParaRPr lang="pt-BR" sz="4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3942" y="6212722"/>
            <a:ext cx="127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E-mec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17514" y="2005818"/>
            <a:ext cx="7464637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Cursos em Funcionamento no Brasil</a:t>
            </a:r>
          </a:p>
          <a:p>
            <a:pPr algn="ctr"/>
            <a:r>
              <a:rPr lang="pt-BR" sz="8000" b="1" dirty="0" smtClean="0"/>
              <a:t>51.240</a:t>
            </a:r>
            <a:endParaRPr lang="pt-BR" sz="8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46179" y="4704617"/>
            <a:ext cx="7178565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Cursos em Funcionamento no Brasil  </a:t>
            </a:r>
            <a:r>
              <a:rPr lang="pt-BR" sz="3200" b="1" dirty="0" smtClean="0"/>
              <a:t>Saúde</a:t>
            </a:r>
          </a:p>
          <a:p>
            <a:pPr algn="ctr"/>
            <a:r>
              <a:rPr lang="pt-BR" sz="6000" b="1" dirty="0" smtClean="0"/>
              <a:t>5.999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1797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678</Words>
  <Application>Microsoft Office PowerPoint</Application>
  <PresentationFormat>Widescreen</PresentationFormat>
  <Paragraphs>124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do Office</vt:lpstr>
      <vt:lpstr>  Secretaria de Regulação e Supervisão da Educação Superior - SERES </vt:lpstr>
      <vt:lpstr>Regulação</vt:lpstr>
      <vt:lpstr>Regulação - Meta</vt:lpstr>
      <vt:lpstr>Regulação – Objetivos (SERES)</vt:lpstr>
      <vt:lpstr>Regulação – SERES</vt:lpstr>
      <vt:lpstr>Envolvidos na regulação - MEC</vt:lpstr>
      <vt:lpstr>Regulação – Processos EaD 2011-2017</vt:lpstr>
      <vt:lpstr>Regulação – IES</vt:lpstr>
      <vt:lpstr>Regulação – Cursos</vt:lpstr>
      <vt:lpstr>Regulação – Ensino a distância (EaD) Cursos</vt:lpstr>
      <vt:lpstr>Regulação – Ensino a distância (EaD)</vt:lpstr>
      <vt:lpstr>Apresentação do PowerPoint</vt:lpstr>
      <vt:lpstr>Apresentação do PowerPoint</vt:lpstr>
      <vt:lpstr>Apresentação do PowerPoint</vt:lpstr>
      <vt:lpstr>Apresentação do PowerPoint</vt:lpstr>
      <vt:lpstr>  Considerações</vt:lpstr>
      <vt:lpstr>Apresentação do PowerPoint</vt:lpstr>
    </vt:vector>
  </TitlesOfParts>
  <Company>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Vagas, Ingressos e Matrículas EAD - Censo 2015</dc:title>
  <dc:creator>Rubens de Oliveira Martins</dc:creator>
  <cp:lastModifiedBy>Angela Silva Da Veiga</cp:lastModifiedBy>
  <cp:revision>13</cp:revision>
  <dcterms:created xsi:type="dcterms:W3CDTF">2017-08-07T20:44:28Z</dcterms:created>
  <dcterms:modified xsi:type="dcterms:W3CDTF">2017-08-08T12:54:49Z</dcterms:modified>
</cp:coreProperties>
</file>