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handoutMasterIdLst>
    <p:handoutMasterId r:id="rId29"/>
  </p:handoutMasterIdLst>
  <p:sldIdLst>
    <p:sldId id="256" r:id="rId2"/>
    <p:sldId id="402" r:id="rId3"/>
    <p:sldId id="452" r:id="rId4"/>
    <p:sldId id="453" r:id="rId5"/>
    <p:sldId id="450" r:id="rId6"/>
    <p:sldId id="451" r:id="rId7"/>
    <p:sldId id="455" r:id="rId8"/>
    <p:sldId id="456" r:id="rId9"/>
    <p:sldId id="457" r:id="rId10"/>
    <p:sldId id="458" r:id="rId11"/>
    <p:sldId id="459" r:id="rId12"/>
    <p:sldId id="460" r:id="rId13"/>
    <p:sldId id="447" r:id="rId14"/>
    <p:sldId id="454" r:id="rId15"/>
    <p:sldId id="461" r:id="rId16"/>
    <p:sldId id="462" r:id="rId17"/>
    <p:sldId id="463" r:id="rId18"/>
    <p:sldId id="464" r:id="rId19"/>
    <p:sldId id="465" r:id="rId20"/>
    <p:sldId id="448" r:id="rId21"/>
    <p:sldId id="449" r:id="rId22"/>
    <p:sldId id="426" r:id="rId23"/>
    <p:sldId id="435" r:id="rId24"/>
    <p:sldId id="466" r:id="rId25"/>
    <p:sldId id="467" r:id="rId26"/>
    <p:sldId id="389" r:id="rId27"/>
  </p:sldIdLst>
  <p:sldSz cx="9144000" cy="6858000" type="screen4x3"/>
  <p:notesSz cx="7302500" cy="95885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0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Estilo Escuro 1 - Ênfas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714" autoAdjust="0"/>
  </p:normalViewPr>
  <p:slideViewPr>
    <p:cSldViewPr>
      <p:cViewPr>
        <p:scale>
          <a:sx n="60" d="100"/>
          <a:sy n="60" d="100"/>
        </p:scale>
        <p:origin x="-1338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814" y="-108"/>
      </p:cViewPr>
      <p:guideLst>
        <p:guide orient="horz" pos="3020"/>
        <p:guide pos="23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3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5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598010774968919E-2"/>
          <c:y val="0.11579177905551478"/>
          <c:w val="0.96783625730994149"/>
          <c:h val="0.56652228899985246"/>
        </c:manualLayout>
      </c:layout>
      <c:lineChart>
        <c:grouping val="standard"/>
        <c:varyColors val="0"/>
        <c:ser>
          <c:idx val="0"/>
          <c:order val="0"/>
          <c:tx>
            <c:strRef>
              <c:f>Plan3!$B$5</c:f>
              <c:strCache>
                <c:ptCount val="1"/>
                <c:pt idx="0">
                  <c:v>RECEITA ESTADUAL FUNDEB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Plan3!$C$4:$AC$4</c:f>
              <c:strCache>
                <c:ptCount val="27"/>
                <c:pt idx="0">
                  <c:v>AC</c:v>
                </c:pt>
                <c:pt idx="1">
                  <c:v>AL</c:v>
                </c:pt>
                <c:pt idx="2">
                  <c:v>AM</c:v>
                </c:pt>
                <c:pt idx="3">
                  <c:v>AP</c:v>
                </c:pt>
                <c:pt idx="4">
                  <c:v>BA</c:v>
                </c:pt>
                <c:pt idx="5">
                  <c:v>CE</c:v>
                </c:pt>
                <c:pt idx="6">
                  <c:v>ES</c:v>
                </c:pt>
                <c:pt idx="7">
                  <c:v>GO</c:v>
                </c:pt>
                <c:pt idx="8">
                  <c:v>MA</c:v>
                </c:pt>
                <c:pt idx="9">
                  <c:v>MG</c:v>
                </c:pt>
                <c:pt idx="10">
                  <c:v>MS</c:v>
                </c:pt>
                <c:pt idx="11">
                  <c:v>MT</c:v>
                </c:pt>
                <c:pt idx="12">
                  <c:v>PA</c:v>
                </c:pt>
                <c:pt idx="13">
                  <c:v>PB</c:v>
                </c:pt>
                <c:pt idx="14">
                  <c:v>PE</c:v>
                </c:pt>
                <c:pt idx="15">
                  <c:v>PI</c:v>
                </c:pt>
                <c:pt idx="16">
                  <c:v>PR</c:v>
                </c:pt>
                <c:pt idx="17">
                  <c:v>RJ</c:v>
                </c:pt>
                <c:pt idx="18">
                  <c:v>RN</c:v>
                </c:pt>
                <c:pt idx="19">
                  <c:v>RO</c:v>
                </c:pt>
                <c:pt idx="20">
                  <c:v>RR</c:v>
                </c:pt>
                <c:pt idx="21">
                  <c:v>RS</c:v>
                </c:pt>
                <c:pt idx="22">
                  <c:v>SC</c:v>
                </c:pt>
                <c:pt idx="23">
                  <c:v>SE</c:v>
                </c:pt>
                <c:pt idx="24">
                  <c:v>SP</c:v>
                </c:pt>
                <c:pt idx="25">
                  <c:v>TO</c:v>
                </c:pt>
                <c:pt idx="26">
                  <c:v>BRASIL</c:v>
                </c:pt>
              </c:strCache>
            </c:strRef>
          </c:cat>
          <c:val>
            <c:numRef>
              <c:f>Plan3!$C$5:$AC$5</c:f>
              <c:numCache>
                <c:formatCode>0.00%</c:formatCode>
                <c:ptCount val="27"/>
                <c:pt idx="0">
                  <c:v>0.59707585160319221</c:v>
                </c:pt>
                <c:pt idx="1">
                  <c:v>0.69436612267325315</c:v>
                </c:pt>
                <c:pt idx="2">
                  <c:v>1.0367232046226258</c:v>
                </c:pt>
                <c:pt idx="3">
                  <c:v>0.56680193211665819</c:v>
                </c:pt>
                <c:pt idx="4">
                  <c:v>0.63538108468818821</c:v>
                </c:pt>
                <c:pt idx="5">
                  <c:v>0.7189245549684129</c:v>
                </c:pt>
                <c:pt idx="6">
                  <c:v>0.51670039359929865</c:v>
                </c:pt>
                <c:pt idx="7">
                  <c:v>0.65309110161003647</c:v>
                </c:pt>
                <c:pt idx="8">
                  <c:v>0.47873504746058937</c:v>
                </c:pt>
                <c:pt idx="9">
                  <c:v>0.60547633562725522</c:v>
                </c:pt>
                <c:pt idx="10">
                  <c:v>0.56058414316987659</c:v>
                </c:pt>
                <c:pt idx="11">
                  <c:v>0.69527854137314371</c:v>
                </c:pt>
                <c:pt idx="12">
                  <c:v>0.89130410863855447</c:v>
                </c:pt>
                <c:pt idx="13">
                  <c:v>0.56075571640739974</c:v>
                </c:pt>
                <c:pt idx="14">
                  <c:v>0.56149553216986892</c:v>
                </c:pt>
                <c:pt idx="15">
                  <c:v>0.44106507965821007</c:v>
                </c:pt>
                <c:pt idx="16">
                  <c:v>0.67197200980952854</c:v>
                </c:pt>
                <c:pt idx="17">
                  <c:v>0.36850547999017658</c:v>
                </c:pt>
                <c:pt idx="18">
                  <c:v>0.34762621372898028</c:v>
                </c:pt>
                <c:pt idx="19">
                  <c:v>0.6042312344257379</c:v>
                </c:pt>
                <c:pt idx="20">
                  <c:v>0.41904377265084336</c:v>
                </c:pt>
                <c:pt idx="21">
                  <c:v>0.54116216562811603</c:v>
                </c:pt>
                <c:pt idx="22">
                  <c:v>0.52986446316081159</c:v>
                </c:pt>
                <c:pt idx="23">
                  <c:v>0.54912713977730676</c:v>
                </c:pt>
                <c:pt idx="24">
                  <c:v>0.51565177025446762</c:v>
                </c:pt>
                <c:pt idx="25">
                  <c:v>0.57492595496208043</c:v>
                </c:pt>
                <c:pt idx="26">
                  <c:v>0.61364139512511606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Plan3!$B$6</c:f>
              <c:strCache>
                <c:ptCount val="1"/>
                <c:pt idx="0">
                  <c:v>RECEITA MUNICIPAL FUNDEB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Plan3!$C$4:$AC$4</c:f>
              <c:strCache>
                <c:ptCount val="27"/>
                <c:pt idx="0">
                  <c:v>AC</c:v>
                </c:pt>
                <c:pt idx="1">
                  <c:v>AL</c:v>
                </c:pt>
                <c:pt idx="2">
                  <c:v>AM</c:v>
                </c:pt>
                <c:pt idx="3">
                  <c:v>AP</c:v>
                </c:pt>
                <c:pt idx="4">
                  <c:v>BA</c:v>
                </c:pt>
                <c:pt idx="5">
                  <c:v>CE</c:v>
                </c:pt>
                <c:pt idx="6">
                  <c:v>ES</c:v>
                </c:pt>
                <c:pt idx="7">
                  <c:v>GO</c:v>
                </c:pt>
                <c:pt idx="8">
                  <c:v>MA</c:v>
                </c:pt>
                <c:pt idx="9">
                  <c:v>MG</c:v>
                </c:pt>
                <c:pt idx="10">
                  <c:v>MS</c:v>
                </c:pt>
                <c:pt idx="11">
                  <c:v>MT</c:v>
                </c:pt>
                <c:pt idx="12">
                  <c:v>PA</c:v>
                </c:pt>
                <c:pt idx="13">
                  <c:v>PB</c:v>
                </c:pt>
                <c:pt idx="14">
                  <c:v>PE</c:v>
                </c:pt>
                <c:pt idx="15">
                  <c:v>PI</c:v>
                </c:pt>
                <c:pt idx="16">
                  <c:v>PR</c:v>
                </c:pt>
                <c:pt idx="17">
                  <c:v>RJ</c:v>
                </c:pt>
                <c:pt idx="18">
                  <c:v>RN</c:v>
                </c:pt>
                <c:pt idx="19">
                  <c:v>RO</c:v>
                </c:pt>
                <c:pt idx="20">
                  <c:v>RR</c:v>
                </c:pt>
                <c:pt idx="21">
                  <c:v>RS</c:v>
                </c:pt>
                <c:pt idx="22">
                  <c:v>SC</c:v>
                </c:pt>
                <c:pt idx="23">
                  <c:v>SE</c:v>
                </c:pt>
                <c:pt idx="24">
                  <c:v>SP</c:v>
                </c:pt>
                <c:pt idx="25">
                  <c:v>TO</c:v>
                </c:pt>
                <c:pt idx="26">
                  <c:v>BRASIL</c:v>
                </c:pt>
              </c:strCache>
            </c:strRef>
          </c:cat>
          <c:val>
            <c:numRef>
              <c:f>Plan3!$C$6:$AC$6</c:f>
              <c:numCache>
                <c:formatCode>0.00%</c:formatCode>
                <c:ptCount val="27"/>
                <c:pt idx="0">
                  <c:v>0.82813385416433838</c:v>
                </c:pt>
                <c:pt idx="1">
                  <c:v>0.87066458893445153</c:v>
                </c:pt>
                <c:pt idx="2">
                  <c:v>1.118684506696777</c:v>
                </c:pt>
                <c:pt idx="3">
                  <c:v>1.0935855553989202</c:v>
                </c:pt>
                <c:pt idx="4">
                  <c:v>0.92460949752673227</c:v>
                </c:pt>
                <c:pt idx="5">
                  <c:v>0.81622059971275962</c:v>
                </c:pt>
                <c:pt idx="6">
                  <c:v>0.69665686410268579</c:v>
                </c:pt>
                <c:pt idx="7">
                  <c:v>1.1169009488753217</c:v>
                </c:pt>
                <c:pt idx="8">
                  <c:v>1.0276467775197977</c:v>
                </c:pt>
                <c:pt idx="9">
                  <c:v>0.78727656091529985</c:v>
                </c:pt>
                <c:pt idx="10">
                  <c:v>0.8518809965562717</c:v>
                </c:pt>
                <c:pt idx="11">
                  <c:v>0.67901000224275143</c:v>
                </c:pt>
                <c:pt idx="12">
                  <c:v>1.1040602554519725</c:v>
                </c:pt>
                <c:pt idx="13">
                  <c:v>0.88692916944480782</c:v>
                </c:pt>
                <c:pt idx="14">
                  <c:v>0.87102495380747325</c:v>
                </c:pt>
                <c:pt idx="15">
                  <c:v>0.91349045005930685</c:v>
                </c:pt>
                <c:pt idx="16">
                  <c:v>0.90420559273838386</c:v>
                </c:pt>
                <c:pt idx="17">
                  <c:v>0.93863470070605826</c:v>
                </c:pt>
                <c:pt idx="18">
                  <c:v>0.51724088886701125</c:v>
                </c:pt>
                <c:pt idx="19">
                  <c:v>0.6944116595695764</c:v>
                </c:pt>
                <c:pt idx="20">
                  <c:v>0.99870580554680277</c:v>
                </c:pt>
                <c:pt idx="21">
                  <c:v>0.86041667105295971</c:v>
                </c:pt>
                <c:pt idx="22">
                  <c:v>1.062478925514359</c:v>
                </c:pt>
                <c:pt idx="23">
                  <c:v>0.85655782203369202</c:v>
                </c:pt>
                <c:pt idx="24">
                  <c:v>0.76391937609280225</c:v>
                </c:pt>
                <c:pt idx="25">
                  <c:v>0.86273355266965979</c:v>
                </c:pt>
                <c:pt idx="26">
                  <c:v>0.87279752541330302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Plan3!$B$7</c:f>
              <c:strCache>
                <c:ptCount val="1"/>
                <c:pt idx="0">
                  <c:v>PISO</c:v>
                </c:pt>
              </c:strCache>
            </c:strRef>
          </c:tx>
          <c:spPr>
            <a:ln w="5715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Plan3!$C$4:$AC$4</c:f>
              <c:strCache>
                <c:ptCount val="27"/>
                <c:pt idx="0">
                  <c:v>AC</c:v>
                </c:pt>
                <c:pt idx="1">
                  <c:v>AL</c:v>
                </c:pt>
                <c:pt idx="2">
                  <c:v>AM</c:v>
                </c:pt>
                <c:pt idx="3">
                  <c:v>AP</c:v>
                </c:pt>
                <c:pt idx="4">
                  <c:v>BA</c:v>
                </c:pt>
                <c:pt idx="5">
                  <c:v>CE</c:v>
                </c:pt>
                <c:pt idx="6">
                  <c:v>ES</c:v>
                </c:pt>
                <c:pt idx="7">
                  <c:v>GO</c:v>
                </c:pt>
                <c:pt idx="8">
                  <c:v>MA</c:v>
                </c:pt>
                <c:pt idx="9">
                  <c:v>MG</c:v>
                </c:pt>
                <c:pt idx="10">
                  <c:v>MS</c:v>
                </c:pt>
                <c:pt idx="11">
                  <c:v>MT</c:v>
                </c:pt>
                <c:pt idx="12">
                  <c:v>PA</c:v>
                </c:pt>
                <c:pt idx="13">
                  <c:v>PB</c:v>
                </c:pt>
                <c:pt idx="14">
                  <c:v>PE</c:v>
                </c:pt>
                <c:pt idx="15">
                  <c:v>PI</c:v>
                </c:pt>
                <c:pt idx="16">
                  <c:v>PR</c:v>
                </c:pt>
                <c:pt idx="17">
                  <c:v>RJ</c:v>
                </c:pt>
                <c:pt idx="18">
                  <c:v>RN</c:v>
                </c:pt>
                <c:pt idx="19">
                  <c:v>RO</c:v>
                </c:pt>
                <c:pt idx="20">
                  <c:v>RR</c:v>
                </c:pt>
                <c:pt idx="21">
                  <c:v>RS</c:v>
                </c:pt>
                <c:pt idx="22">
                  <c:v>SC</c:v>
                </c:pt>
                <c:pt idx="23">
                  <c:v>SE</c:v>
                </c:pt>
                <c:pt idx="24">
                  <c:v>SP</c:v>
                </c:pt>
                <c:pt idx="25">
                  <c:v>TO</c:v>
                </c:pt>
                <c:pt idx="26">
                  <c:v>BRASIL</c:v>
                </c:pt>
              </c:strCache>
            </c:strRef>
          </c:cat>
          <c:val>
            <c:numRef>
              <c:f>Plan3!$C$7:$AC$7</c:f>
              <c:numCache>
                <c:formatCode>0%</c:formatCode>
                <c:ptCount val="27"/>
                <c:pt idx="0">
                  <c:v>1.02</c:v>
                </c:pt>
                <c:pt idx="1">
                  <c:v>1.02</c:v>
                </c:pt>
                <c:pt idx="2">
                  <c:v>1.02</c:v>
                </c:pt>
                <c:pt idx="3">
                  <c:v>1.02</c:v>
                </c:pt>
                <c:pt idx="4">
                  <c:v>1.02</c:v>
                </c:pt>
                <c:pt idx="5">
                  <c:v>1.02</c:v>
                </c:pt>
                <c:pt idx="6">
                  <c:v>1.02</c:v>
                </c:pt>
                <c:pt idx="7">
                  <c:v>1.02</c:v>
                </c:pt>
                <c:pt idx="8">
                  <c:v>1.02</c:v>
                </c:pt>
                <c:pt idx="9">
                  <c:v>1.02</c:v>
                </c:pt>
                <c:pt idx="10">
                  <c:v>1.02</c:v>
                </c:pt>
                <c:pt idx="11">
                  <c:v>1.02</c:v>
                </c:pt>
                <c:pt idx="12">
                  <c:v>1.02</c:v>
                </c:pt>
                <c:pt idx="13">
                  <c:v>1.02</c:v>
                </c:pt>
                <c:pt idx="14">
                  <c:v>1.02</c:v>
                </c:pt>
                <c:pt idx="15">
                  <c:v>1.02</c:v>
                </c:pt>
                <c:pt idx="16">
                  <c:v>1.02</c:v>
                </c:pt>
                <c:pt idx="17">
                  <c:v>1.02</c:v>
                </c:pt>
                <c:pt idx="18">
                  <c:v>1.02</c:v>
                </c:pt>
                <c:pt idx="19">
                  <c:v>1.02</c:v>
                </c:pt>
                <c:pt idx="20">
                  <c:v>1.02</c:v>
                </c:pt>
                <c:pt idx="21">
                  <c:v>1.02</c:v>
                </c:pt>
                <c:pt idx="22">
                  <c:v>1.02</c:v>
                </c:pt>
                <c:pt idx="23">
                  <c:v>1.02</c:v>
                </c:pt>
                <c:pt idx="24">
                  <c:v>1.02</c:v>
                </c:pt>
                <c:pt idx="25">
                  <c:v>1.02</c:v>
                </c:pt>
                <c:pt idx="26">
                  <c:v>1.02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Plan3!$B$8</c:f>
              <c:strCache>
                <c:ptCount val="1"/>
                <c:pt idx="0">
                  <c:v>INPC</c:v>
                </c:pt>
              </c:strCache>
            </c:strRef>
          </c:tx>
          <c:spPr>
            <a:ln w="571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Plan3!$C$4:$AC$4</c:f>
              <c:strCache>
                <c:ptCount val="27"/>
                <c:pt idx="0">
                  <c:v>AC</c:v>
                </c:pt>
                <c:pt idx="1">
                  <c:v>AL</c:v>
                </c:pt>
                <c:pt idx="2">
                  <c:v>AM</c:v>
                </c:pt>
                <c:pt idx="3">
                  <c:v>AP</c:v>
                </c:pt>
                <c:pt idx="4">
                  <c:v>BA</c:v>
                </c:pt>
                <c:pt idx="5">
                  <c:v>CE</c:v>
                </c:pt>
                <c:pt idx="6">
                  <c:v>ES</c:v>
                </c:pt>
                <c:pt idx="7">
                  <c:v>GO</c:v>
                </c:pt>
                <c:pt idx="8">
                  <c:v>MA</c:v>
                </c:pt>
                <c:pt idx="9">
                  <c:v>MG</c:v>
                </c:pt>
                <c:pt idx="10">
                  <c:v>MS</c:v>
                </c:pt>
                <c:pt idx="11">
                  <c:v>MT</c:v>
                </c:pt>
                <c:pt idx="12">
                  <c:v>PA</c:v>
                </c:pt>
                <c:pt idx="13">
                  <c:v>PB</c:v>
                </c:pt>
                <c:pt idx="14">
                  <c:v>PE</c:v>
                </c:pt>
                <c:pt idx="15">
                  <c:v>PI</c:v>
                </c:pt>
                <c:pt idx="16">
                  <c:v>PR</c:v>
                </c:pt>
                <c:pt idx="17">
                  <c:v>RJ</c:v>
                </c:pt>
                <c:pt idx="18">
                  <c:v>RN</c:v>
                </c:pt>
                <c:pt idx="19">
                  <c:v>RO</c:v>
                </c:pt>
                <c:pt idx="20">
                  <c:v>RR</c:v>
                </c:pt>
                <c:pt idx="21">
                  <c:v>RS</c:v>
                </c:pt>
                <c:pt idx="22">
                  <c:v>SC</c:v>
                </c:pt>
                <c:pt idx="23">
                  <c:v>SE</c:v>
                </c:pt>
                <c:pt idx="24">
                  <c:v>SP</c:v>
                </c:pt>
                <c:pt idx="25">
                  <c:v>TO</c:v>
                </c:pt>
                <c:pt idx="26">
                  <c:v>BRASIL</c:v>
                </c:pt>
              </c:strCache>
            </c:strRef>
          </c:cat>
          <c:val>
            <c:numRef>
              <c:f>Plan3!$C$8:$AC$8</c:f>
              <c:numCache>
                <c:formatCode>0%</c:formatCode>
                <c:ptCount val="27"/>
                <c:pt idx="0">
                  <c:v>0.43</c:v>
                </c:pt>
                <c:pt idx="1">
                  <c:v>0.43</c:v>
                </c:pt>
                <c:pt idx="2">
                  <c:v>0.43</c:v>
                </c:pt>
                <c:pt idx="3">
                  <c:v>0.43</c:v>
                </c:pt>
                <c:pt idx="4">
                  <c:v>0.43</c:v>
                </c:pt>
                <c:pt idx="5">
                  <c:v>0.43</c:v>
                </c:pt>
                <c:pt idx="6">
                  <c:v>0.43</c:v>
                </c:pt>
                <c:pt idx="7">
                  <c:v>0.43</c:v>
                </c:pt>
                <c:pt idx="8">
                  <c:v>0.43</c:v>
                </c:pt>
                <c:pt idx="9">
                  <c:v>0.43</c:v>
                </c:pt>
                <c:pt idx="10">
                  <c:v>0.43</c:v>
                </c:pt>
                <c:pt idx="11">
                  <c:v>0.43</c:v>
                </c:pt>
                <c:pt idx="12">
                  <c:v>0.43</c:v>
                </c:pt>
                <c:pt idx="13">
                  <c:v>0.43</c:v>
                </c:pt>
                <c:pt idx="14">
                  <c:v>0.43</c:v>
                </c:pt>
                <c:pt idx="15">
                  <c:v>0.43</c:v>
                </c:pt>
                <c:pt idx="16">
                  <c:v>0.43</c:v>
                </c:pt>
                <c:pt idx="17">
                  <c:v>0.43</c:v>
                </c:pt>
                <c:pt idx="18">
                  <c:v>0.43</c:v>
                </c:pt>
                <c:pt idx="19">
                  <c:v>0.43</c:v>
                </c:pt>
                <c:pt idx="20">
                  <c:v>0.43</c:v>
                </c:pt>
                <c:pt idx="21">
                  <c:v>0.43</c:v>
                </c:pt>
                <c:pt idx="22">
                  <c:v>0.43</c:v>
                </c:pt>
                <c:pt idx="23">
                  <c:v>0.43</c:v>
                </c:pt>
                <c:pt idx="24">
                  <c:v>0.43</c:v>
                </c:pt>
                <c:pt idx="25">
                  <c:v>0.43</c:v>
                </c:pt>
                <c:pt idx="26">
                  <c:v>0.43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Plan3!$B$9</c:f>
              <c:strCache>
                <c:ptCount val="1"/>
                <c:pt idx="0">
                  <c:v>SALÁRIO MÍNIMO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Plan3!$C$4:$AC$4</c:f>
              <c:strCache>
                <c:ptCount val="27"/>
                <c:pt idx="0">
                  <c:v>AC</c:v>
                </c:pt>
                <c:pt idx="1">
                  <c:v>AL</c:v>
                </c:pt>
                <c:pt idx="2">
                  <c:v>AM</c:v>
                </c:pt>
                <c:pt idx="3">
                  <c:v>AP</c:v>
                </c:pt>
                <c:pt idx="4">
                  <c:v>BA</c:v>
                </c:pt>
                <c:pt idx="5">
                  <c:v>CE</c:v>
                </c:pt>
                <c:pt idx="6">
                  <c:v>ES</c:v>
                </c:pt>
                <c:pt idx="7">
                  <c:v>GO</c:v>
                </c:pt>
                <c:pt idx="8">
                  <c:v>MA</c:v>
                </c:pt>
                <c:pt idx="9">
                  <c:v>MG</c:v>
                </c:pt>
                <c:pt idx="10">
                  <c:v>MS</c:v>
                </c:pt>
                <c:pt idx="11">
                  <c:v>MT</c:v>
                </c:pt>
                <c:pt idx="12">
                  <c:v>PA</c:v>
                </c:pt>
                <c:pt idx="13">
                  <c:v>PB</c:v>
                </c:pt>
                <c:pt idx="14">
                  <c:v>PE</c:v>
                </c:pt>
                <c:pt idx="15">
                  <c:v>PI</c:v>
                </c:pt>
                <c:pt idx="16">
                  <c:v>PR</c:v>
                </c:pt>
                <c:pt idx="17">
                  <c:v>RJ</c:v>
                </c:pt>
                <c:pt idx="18">
                  <c:v>RN</c:v>
                </c:pt>
                <c:pt idx="19">
                  <c:v>RO</c:v>
                </c:pt>
                <c:pt idx="20">
                  <c:v>RR</c:v>
                </c:pt>
                <c:pt idx="21">
                  <c:v>RS</c:v>
                </c:pt>
                <c:pt idx="22">
                  <c:v>SC</c:v>
                </c:pt>
                <c:pt idx="23">
                  <c:v>SE</c:v>
                </c:pt>
                <c:pt idx="24">
                  <c:v>SP</c:v>
                </c:pt>
                <c:pt idx="25">
                  <c:v>TO</c:v>
                </c:pt>
                <c:pt idx="26">
                  <c:v>BRASIL</c:v>
                </c:pt>
              </c:strCache>
            </c:strRef>
          </c:cat>
          <c:val>
            <c:numRef>
              <c:f>Plan3!$C$9:$AC$9</c:f>
              <c:numCache>
                <c:formatCode>0.00%</c:formatCode>
                <c:ptCount val="27"/>
                <c:pt idx="0">
                  <c:v>0.69499999999999995</c:v>
                </c:pt>
                <c:pt idx="1">
                  <c:v>0.69499999999999995</c:v>
                </c:pt>
                <c:pt idx="2">
                  <c:v>0.69499999999999995</c:v>
                </c:pt>
                <c:pt idx="3">
                  <c:v>0.69499999999999995</c:v>
                </c:pt>
                <c:pt idx="4">
                  <c:v>0.69499999999999995</c:v>
                </c:pt>
                <c:pt idx="5">
                  <c:v>0.69499999999999995</c:v>
                </c:pt>
                <c:pt idx="6">
                  <c:v>0.69499999999999995</c:v>
                </c:pt>
                <c:pt idx="7">
                  <c:v>0.69499999999999995</c:v>
                </c:pt>
                <c:pt idx="8">
                  <c:v>0.69499999999999995</c:v>
                </c:pt>
                <c:pt idx="9">
                  <c:v>0.69499999999999995</c:v>
                </c:pt>
                <c:pt idx="10">
                  <c:v>0.69499999999999995</c:v>
                </c:pt>
                <c:pt idx="11">
                  <c:v>0.69499999999999995</c:v>
                </c:pt>
                <c:pt idx="12">
                  <c:v>0.69499999999999995</c:v>
                </c:pt>
                <c:pt idx="13">
                  <c:v>0.69499999999999995</c:v>
                </c:pt>
                <c:pt idx="14">
                  <c:v>0.69499999999999995</c:v>
                </c:pt>
                <c:pt idx="15">
                  <c:v>0.69499999999999995</c:v>
                </c:pt>
                <c:pt idx="16">
                  <c:v>0.69499999999999995</c:v>
                </c:pt>
                <c:pt idx="17">
                  <c:v>0.69499999999999995</c:v>
                </c:pt>
                <c:pt idx="18">
                  <c:v>0.69499999999999995</c:v>
                </c:pt>
                <c:pt idx="19">
                  <c:v>0.69499999999999995</c:v>
                </c:pt>
                <c:pt idx="20">
                  <c:v>0.69499999999999995</c:v>
                </c:pt>
                <c:pt idx="21">
                  <c:v>0.69499999999999995</c:v>
                </c:pt>
                <c:pt idx="22">
                  <c:v>0.69499999999999995</c:v>
                </c:pt>
                <c:pt idx="23">
                  <c:v>0.69499999999999995</c:v>
                </c:pt>
                <c:pt idx="24">
                  <c:v>0.69499999999999995</c:v>
                </c:pt>
                <c:pt idx="25">
                  <c:v>0.69499999999999995</c:v>
                </c:pt>
                <c:pt idx="26">
                  <c:v>0.69499999999999995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905664"/>
        <c:axId val="139911552"/>
      </c:lineChart>
      <c:catAx>
        <c:axId val="13990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9911552"/>
        <c:crosses val="autoZero"/>
        <c:auto val="1"/>
        <c:lblAlgn val="ctr"/>
        <c:lblOffset val="100"/>
        <c:noMultiLvlLbl val="0"/>
      </c:catAx>
      <c:valAx>
        <c:axId val="139911552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990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0354827393607708"/>
          <c:w val="1"/>
          <c:h val="0.181123710759687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6105098557612227E-3"/>
          <c:y val="0"/>
          <c:w val="0.99829675979536847"/>
          <c:h val="0.99999999999999989"/>
        </c:manualLayout>
      </c:layout>
      <c:lineChart>
        <c:grouping val="standard"/>
        <c:varyColors val="0"/>
        <c:ser>
          <c:idx val="0"/>
          <c:order val="0"/>
          <c:spPr>
            <a:ln w="57150" cap="rnd">
              <a:solidFill>
                <a:srgbClr val="D2DA7A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8729837931306065E-2"/>
                  <c:y val="-3.46408642767291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563242706379305E-2"/>
                  <c:y val="-1.1883536237909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0014134654479729E-2"/>
                  <c:y val="1.25581924589025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516235218123067E-2"/>
                  <c:y val="-1.47282022427615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141502517962836E-2"/>
                  <c:y val="-4.160380029459092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1457051895382816E-2"/>
                  <c:y val="-4.19228419064548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2.8655270845085554E-2"/>
                  <c:y val="-6.66145428285745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2854412617633541E-2"/>
                  <c:y val="-4.03301962864341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-2.9916072317719325E-2"/>
                  <c:y val="-6.77164038303735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1453522092484809E-2"/>
                  <c:y val="-3.17961982718766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-3.2623210527813633E-2"/>
                  <c:y val="-3.96091333580137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-3.2623210527813737E-2"/>
                  <c:y val="-3.93363551003294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3"/>
              <c:layout>
                <c:manualLayout>
                  <c:x val="-3.1453522092484809E-2"/>
                  <c:y val="-4.88641943009916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4"/>
              <c:layout>
                <c:manualLayout>
                  <c:x val="-2.7622031353033118E-2"/>
                  <c:y val="-4.89775329622873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5"/>
              <c:layout>
                <c:manualLayout>
                  <c:x val="-3.2623210527813841E-2"/>
                  <c:y val="-2.66845350516609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ESTADOS!$B$36:$AB$36</c:f>
              <c:strCache>
                <c:ptCount val="27"/>
                <c:pt idx="0">
                  <c:v>AC</c:v>
                </c:pt>
                <c:pt idx="1">
                  <c:v>AL</c:v>
                </c:pt>
                <c:pt idx="2">
                  <c:v>AM</c:v>
                </c:pt>
                <c:pt idx="3">
                  <c:v>AP</c:v>
                </c:pt>
                <c:pt idx="4">
                  <c:v>BA</c:v>
                </c:pt>
                <c:pt idx="5">
                  <c:v>CE</c:v>
                </c:pt>
                <c:pt idx="6">
                  <c:v>DF</c:v>
                </c:pt>
                <c:pt idx="7">
                  <c:v>ES</c:v>
                </c:pt>
                <c:pt idx="8">
                  <c:v>GO</c:v>
                </c:pt>
                <c:pt idx="9">
                  <c:v>MA</c:v>
                </c:pt>
                <c:pt idx="10">
                  <c:v>MG</c:v>
                </c:pt>
                <c:pt idx="11">
                  <c:v>MS</c:v>
                </c:pt>
                <c:pt idx="12">
                  <c:v>MT</c:v>
                </c:pt>
                <c:pt idx="13">
                  <c:v>PA</c:v>
                </c:pt>
                <c:pt idx="14">
                  <c:v>PB</c:v>
                </c:pt>
                <c:pt idx="15">
                  <c:v>PE</c:v>
                </c:pt>
                <c:pt idx="16">
                  <c:v>PI</c:v>
                </c:pt>
                <c:pt idx="17">
                  <c:v>PR</c:v>
                </c:pt>
                <c:pt idx="18">
                  <c:v>RJ</c:v>
                </c:pt>
                <c:pt idx="19">
                  <c:v>RN</c:v>
                </c:pt>
                <c:pt idx="20">
                  <c:v>RO</c:v>
                </c:pt>
                <c:pt idx="21">
                  <c:v>RR</c:v>
                </c:pt>
                <c:pt idx="22">
                  <c:v>RS</c:v>
                </c:pt>
                <c:pt idx="23">
                  <c:v>SC</c:v>
                </c:pt>
                <c:pt idx="24">
                  <c:v>SE</c:v>
                </c:pt>
                <c:pt idx="25">
                  <c:v>SP</c:v>
                </c:pt>
                <c:pt idx="26">
                  <c:v>TO</c:v>
                </c:pt>
              </c:strCache>
            </c:strRef>
          </c:cat>
          <c:val>
            <c:numRef>
              <c:f>ESTADOS!$B$37:$AB$37</c:f>
              <c:numCache>
                <c:formatCode>0.0%</c:formatCode>
                <c:ptCount val="27"/>
                <c:pt idx="0">
                  <c:v>9.4655883001813823E-2</c:v>
                </c:pt>
                <c:pt idx="1">
                  <c:v>0.26044050247210437</c:v>
                </c:pt>
                <c:pt idx="2">
                  <c:v>0.10696566810831776</c:v>
                </c:pt>
                <c:pt idx="3">
                  <c:v>2.1660674235077559E-2</c:v>
                </c:pt>
                <c:pt idx="4">
                  <c:v>0.21834296296950328</c:v>
                </c:pt>
                <c:pt idx="5">
                  <c:v>0.24077341466558111</c:v>
                </c:pt>
                <c:pt idx="6">
                  <c:v>0.31472557879025875</c:v>
                </c:pt>
                <c:pt idx="7">
                  <c:v>-2.8178702096701702E-3</c:v>
                </c:pt>
                <c:pt idx="8">
                  <c:v>0.10594506441000107</c:v>
                </c:pt>
                <c:pt idx="9">
                  <c:v>0.41237453648148348</c:v>
                </c:pt>
                <c:pt idx="10">
                  <c:v>4.0863132693689241E-3</c:v>
                </c:pt>
                <c:pt idx="11">
                  <c:v>2.028073455666779E-2</c:v>
                </c:pt>
                <c:pt idx="12">
                  <c:v>-9.878126533069409E-3</c:v>
                </c:pt>
                <c:pt idx="13">
                  <c:v>0.35358311939475562</c:v>
                </c:pt>
                <c:pt idx="14">
                  <c:v>0.16755953927145262</c:v>
                </c:pt>
                <c:pt idx="15">
                  <c:v>0.17628973414764748</c:v>
                </c:pt>
                <c:pt idx="16">
                  <c:v>0.25110276900065132</c:v>
                </c:pt>
                <c:pt idx="17">
                  <c:v>9.0637357838687427E-2</c:v>
                </c:pt>
                <c:pt idx="18">
                  <c:v>-5.2126846625669576E-2</c:v>
                </c:pt>
                <c:pt idx="19">
                  <c:v>0.30074588813047054</c:v>
                </c:pt>
                <c:pt idx="20">
                  <c:v>9.5471835045427333E-2</c:v>
                </c:pt>
                <c:pt idx="21">
                  <c:v>2.6375688593450297E-2</c:v>
                </c:pt>
                <c:pt idx="22">
                  <c:v>4.35999524655033E-2</c:v>
                </c:pt>
                <c:pt idx="23">
                  <c:v>5.4521544012878786E-2</c:v>
                </c:pt>
                <c:pt idx="24">
                  <c:v>1.6898746257552499E-2</c:v>
                </c:pt>
                <c:pt idx="25">
                  <c:v>1.2195555126837787E-2</c:v>
                </c:pt>
                <c:pt idx="26">
                  <c:v>3.9143232052212484E-2</c:v>
                </c:pt>
              </c:numCache>
            </c:numRef>
          </c:val>
          <c:smooth val="0"/>
        </c:ser>
        <c:ser>
          <c:idx val="1"/>
          <c:order val="1"/>
          <c:spPr>
            <a:ln w="57150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ESTADOS!$B$36:$AB$36</c:f>
              <c:strCache>
                <c:ptCount val="27"/>
                <c:pt idx="0">
                  <c:v>AC</c:v>
                </c:pt>
                <c:pt idx="1">
                  <c:v>AL</c:v>
                </c:pt>
                <c:pt idx="2">
                  <c:v>AM</c:v>
                </c:pt>
                <c:pt idx="3">
                  <c:v>AP</c:v>
                </c:pt>
                <c:pt idx="4">
                  <c:v>BA</c:v>
                </c:pt>
                <c:pt idx="5">
                  <c:v>CE</c:v>
                </c:pt>
                <c:pt idx="6">
                  <c:v>DF</c:v>
                </c:pt>
                <c:pt idx="7">
                  <c:v>ES</c:v>
                </c:pt>
                <c:pt idx="8">
                  <c:v>GO</c:v>
                </c:pt>
                <c:pt idx="9">
                  <c:v>MA</c:v>
                </c:pt>
                <c:pt idx="10">
                  <c:v>MG</c:v>
                </c:pt>
                <c:pt idx="11">
                  <c:v>MS</c:v>
                </c:pt>
                <c:pt idx="12">
                  <c:v>MT</c:v>
                </c:pt>
                <c:pt idx="13">
                  <c:v>PA</c:v>
                </c:pt>
                <c:pt idx="14">
                  <c:v>PB</c:v>
                </c:pt>
                <c:pt idx="15">
                  <c:v>PE</c:v>
                </c:pt>
                <c:pt idx="16">
                  <c:v>PI</c:v>
                </c:pt>
                <c:pt idx="17">
                  <c:v>PR</c:v>
                </c:pt>
                <c:pt idx="18">
                  <c:v>RJ</c:v>
                </c:pt>
                <c:pt idx="19">
                  <c:v>RN</c:v>
                </c:pt>
                <c:pt idx="20">
                  <c:v>RO</c:v>
                </c:pt>
                <c:pt idx="21">
                  <c:v>RR</c:v>
                </c:pt>
                <c:pt idx="22">
                  <c:v>RS</c:v>
                </c:pt>
                <c:pt idx="23">
                  <c:v>SC</c:v>
                </c:pt>
                <c:pt idx="24">
                  <c:v>SE</c:v>
                </c:pt>
                <c:pt idx="25">
                  <c:v>SP</c:v>
                </c:pt>
                <c:pt idx="26">
                  <c:v>TO</c:v>
                </c:pt>
              </c:strCache>
            </c:strRef>
          </c:cat>
          <c:val>
            <c:numRef>
              <c:f>ESTADOS!$B$38:$AB$38</c:f>
              <c:numCache>
                <c:formatCode>0%</c:formatCode>
                <c:ptCount val="27"/>
                <c:pt idx="0">
                  <c:v>0.13</c:v>
                </c:pt>
                <c:pt idx="1">
                  <c:v>0.13009999999999999</c:v>
                </c:pt>
                <c:pt idx="2">
                  <c:v>0.13009999999999999</c:v>
                </c:pt>
                <c:pt idx="3">
                  <c:v>0.13009999999999999</c:v>
                </c:pt>
                <c:pt idx="4">
                  <c:v>0.13009999999999999</c:v>
                </c:pt>
                <c:pt idx="5">
                  <c:v>0.13009999999999999</c:v>
                </c:pt>
                <c:pt idx="6">
                  <c:v>0.13009999999999999</c:v>
                </c:pt>
                <c:pt idx="7">
                  <c:v>0.13009999999999999</c:v>
                </c:pt>
                <c:pt idx="8">
                  <c:v>0.13009999999999999</c:v>
                </c:pt>
                <c:pt idx="9">
                  <c:v>0.13009999999999999</c:v>
                </c:pt>
                <c:pt idx="10">
                  <c:v>0.13009999999999999</c:v>
                </c:pt>
                <c:pt idx="11">
                  <c:v>0.13009999999999999</c:v>
                </c:pt>
                <c:pt idx="12">
                  <c:v>0.13009999999999999</c:v>
                </c:pt>
                <c:pt idx="13">
                  <c:v>0.13009999999999999</c:v>
                </c:pt>
                <c:pt idx="14">
                  <c:v>0.13009999999999999</c:v>
                </c:pt>
                <c:pt idx="15">
                  <c:v>0.13009999999999999</c:v>
                </c:pt>
                <c:pt idx="16">
                  <c:v>0.13009999999999999</c:v>
                </c:pt>
                <c:pt idx="17">
                  <c:v>0.13009999999999999</c:v>
                </c:pt>
                <c:pt idx="18">
                  <c:v>0.13009999999999999</c:v>
                </c:pt>
                <c:pt idx="19">
                  <c:v>0.13009999999999999</c:v>
                </c:pt>
                <c:pt idx="20">
                  <c:v>0.13009999999999999</c:v>
                </c:pt>
                <c:pt idx="21">
                  <c:v>0.13009999999999999</c:v>
                </c:pt>
                <c:pt idx="22">
                  <c:v>0.13009999999999999</c:v>
                </c:pt>
                <c:pt idx="23">
                  <c:v>0.13009999999999999</c:v>
                </c:pt>
                <c:pt idx="24">
                  <c:v>0.13009999999999999</c:v>
                </c:pt>
                <c:pt idx="25">
                  <c:v>0.13009999999999999</c:v>
                </c:pt>
                <c:pt idx="26">
                  <c:v>0.13009999999999999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3670272"/>
        <c:axId val="143680256"/>
      </c:lineChart>
      <c:catAx>
        <c:axId val="143670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3680256"/>
        <c:crosses val="autoZero"/>
        <c:auto val="1"/>
        <c:lblAlgn val="ctr"/>
        <c:lblOffset val="100"/>
        <c:noMultiLvlLbl val="0"/>
      </c:catAx>
      <c:valAx>
        <c:axId val="14368025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43670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211420953227413E-3"/>
          <c:y val="1.6797141587442666E-2"/>
          <c:w val="0.96944783912898569"/>
          <c:h val="0.97060511794985738"/>
        </c:manualLayout>
      </c:layout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5311911974784956E-2"/>
                  <c:y val="3.48266859237861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9023441839795593E-2"/>
                  <c:y val="7.111511419366009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9302299744472848E-2"/>
                  <c:y val="2.97875632866190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0412176424841684E-2"/>
                  <c:y val="-1.55645404478867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4857238084657259E-2"/>
                  <c:y val="-5.58775215452251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6245972669703364E-2"/>
                  <c:y val="2.97875632866190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3.5346794363180993E-2"/>
                  <c:y val="-2.81623470408049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7634707254749475E-2"/>
                  <c:y val="-3.06819083593887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3.4857238084657259E-2"/>
                  <c:y val="-5.08383989080578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-3.6989000347292994E-2"/>
                  <c:y val="-1.5564540447886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-4.0412176424841684E-2"/>
                  <c:y val="1.71897566937006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3.5346794363180993E-2"/>
                  <c:y val="-2.3123224403637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4"/>
              <c:layout>
                <c:manualLayout>
                  <c:x val="-3.2569325193088784E-2"/>
                  <c:y val="-6.09166441823924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5"/>
              <c:layout>
                <c:manualLayout>
                  <c:x val="-3.2569325193088784E-2"/>
                  <c:y val="-2.5642785722221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MUNICIPIOS!$B$16:$AB$16</c:f>
              <c:strCache>
                <c:ptCount val="27"/>
                <c:pt idx="0">
                  <c:v>AC</c:v>
                </c:pt>
                <c:pt idx="1">
                  <c:v>AL</c:v>
                </c:pt>
                <c:pt idx="2">
                  <c:v>AM</c:v>
                </c:pt>
                <c:pt idx="3">
                  <c:v>AP</c:v>
                </c:pt>
                <c:pt idx="4">
                  <c:v>BA</c:v>
                </c:pt>
                <c:pt idx="5">
                  <c:v>CE</c:v>
                </c:pt>
                <c:pt idx="6">
                  <c:v>DF</c:v>
                </c:pt>
                <c:pt idx="7">
                  <c:v>ES</c:v>
                </c:pt>
                <c:pt idx="8">
                  <c:v>GO</c:v>
                </c:pt>
                <c:pt idx="9">
                  <c:v>MA</c:v>
                </c:pt>
                <c:pt idx="10">
                  <c:v>MG</c:v>
                </c:pt>
                <c:pt idx="11">
                  <c:v>MS</c:v>
                </c:pt>
                <c:pt idx="12">
                  <c:v>MT</c:v>
                </c:pt>
                <c:pt idx="13">
                  <c:v>PA</c:v>
                </c:pt>
                <c:pt idx="14">
                  <c:v>PB</c:v>
                </c:pt>
                <c:pt idx="15">
                  <c:v>PE</c:v>
                </c:pt>
                <c:pt idx="16">
                  <c:v>PI</c:v>
                </c:pt>
                <c:pt idx="17">
                  <c:v>PR</c:v>
                </c:pt>
                <c:pt idx="18">
                  <c:v>RJ</c:v>
                </c:pt>
                <c:pt idx="19">
                  <c:v>RN</c:v>
                </c:pt>
                <c:pt idx="20">
                  <c:v>RO</c:v>
                </c:pt>
                <c:pt idx="21">
                  <c:v>RR</c:v>
                </c:pt>
                <c:pt idx="22">
                  <c:v>RS</c:v>
                </c:pt>
                <c:pt idx="23">
                  <c:v>SC</c:v>
                </c:pt>
                <c:pt idx="24">
                  <c:v>SE</c:v>
                </c:pt>
                <c:pt idx="25">
                  <c:v>SP</c:v>
                </c:pt>
                <c:pt idx="26">
                  <c:v>TO</c:v>
                </c:pt>
              </c:strCache>
            </c:strRef>
          </c:cat>
          <c:val>
            <c:numRef>
              <c:f>MUNICIPIOS!$B$17:$AB$17</c:f>
              <c:numCache>
                <c:formatCode>0.0%</c:formatCode>
                <c:ptCount val="27"/>
                <c:pt idx="0">
                  <c:v>0.12037176057871735</c:v>
                </c:pt>
                <c:pt idx="1">
                  <c:v>0.28987039114661695</c:v>
                </c:pt>
                <c:pt idx="2">
                  <c:v>0.12532151107406131</c:v>
                </c:pt>
                <c:pt idx="3">
                  <c:v>0.12065382211239362</c:v>
                </c:pt>
                <c:pt idx="4">
                  <c:v>0.29462158598864052</c:v>
                </c:pt>
                <c:pt idx="5">
                  <c:v>0.302042847365664</c:v>
                </c:pt>
                <c:pt idx="6">
                  <c:v>0.31472557879025875</c:v>
                </c:pt>
                <c:pt idx="7">
                  <c:v>1.9846330490046915E-2</c:v>
                </c:pt>
                <c:pt idx="8">
                  <c:v>0.126959120233336</c:v>
                </c:pt>
                <c:pt idx="9">
                  <c:v>0.47924545397876406</c:v>
                </c:pt>
                <c:pt idx="10">
                  <c:v>3.7939791770626341E-2</c:v>
                </c:pt>
                <c:pt idx="11">
                  <c:v>6.3649539275657974E-2</c:v>
                </c:pt>
                <c:pt idx="12">
                  <c:v>4.2974058738285859E-2</c:v>
                </c:pt>
                <c:pt idx="13">
                  <c:v>0.37951347066684327</c:v>
                </c:pt>
                <c:pt idx="14">
                  <c:v>0.23145927872125416</c:v>
                </c:pt>
                <c:pt idx="15">
                  <c:v>0.24629697219884261</c:v>
                </c:pt>
                <c:pt idx="16">
                  <c:v>0.36625844429454291</c:v>
                </c:pt>
                <c:pt idx="17">
                  <c:v>0.13096374915302622</c:v>
                </c:pt>
                <c:pt idx="18">
                  <c:v>-1.7320570184662043E-2</c:v>
                </c:pt>
                <c:pt idx="19">
                  <c:v>0.38234131086228906</c:v>
                </c:pt>
                <c:pt idx="20">
                  <c:v>0.12890670516675207</c:v>
                </c:pt>
                <c:pt idx="21">
                  <c:v>0.13802839992425042</c:v>
                </c:pt>
                <c:pt idx="22">
                  <c:v>8.3643792027665365E-2</c:v>
                </c:pt>
                <c:pt idx="23">
                  <c:v>5.9148007867008356E-2</c:v>
                </c:pt>
                <c:pt idx="24">
                  <c:v>6.1540417678041859E-2</c:v>
                </c:pt>
                <c:pt idx="25">
                  <c:v>5.738785212108688E-2</c:v>
                </c:pt>
                <c:pt idx="26">
                  <c:v>0.18269067741547085</c:v>
                </c:pt>
              </c:numCache>
            </c:numRef>
          </c:val>
          <c:smooth val="0"/>
        </c:ser>
        <c:ser>
          <c:idx val="1"/>
          <c:order val="1"/>
          <c:spPr>
            <a:ln w="57150" cap="rnd">
              <a:solidFill>
                <a:srgbClr val="FFC000"/>
              </a:solidFill>
              <a:prstDash val="lgDash"/>
              <a:round/>
            </a:ln>
            <a:effectLst/>
          </c:spPr>
          <c:marker>
            <c:symbol val="none"/>
          </c:marker>
          <c:cat>
            <c:strRef>
              <c:f>MUNICIPIOS!$B$16:$AB$16</c:f>
              <c:strCache>
                <c:ptCount val="27"/>
                <c:pt idx="0">
                  <c:v>AC</c:v>
                </c:pt>
                <c:pt idx="1">
                  <c:v>AL</c:v>
                </c:pt>
                <c:pt idx="2">
                  <c:v>AM</c:v>
                </c:pt>
                <c:pt idx="3">
                  <c:v>AP</c:v>
                </c:pt>
                <c:pt idx="4">
                  <c:v>BA</c:v>
                </c:pt>
                <c:pt idx="5">
                  <c:v>CE</c:v>
                </c:pt>
                <c:pt idx="6">
                  <c:v>DF</c:v>
                </c:pt>
                <c:pt idx="7">
                  <c:v>ES</c:v>
                </c:pt>
                <c:pt idx="8">
                  <c:v>GO</c:v>
                </c:pt>
                <c:pt idx="9">
                  <c:v>MA</c:v>
                </c:pt>
                <c:pt idx="10">
                  <c:v>MG</c:v>
                </c:pt>
                <c:pt idx="11">
                  <c:v>MS</c:v>
                </c:pt>
                <c:pt idx="12">
                  <c:v>MT</c:v>
                </c:pt>
                <c:pt idx="13">
                  <c:v>PA</c:v>
                </c:pt>
                <c:pt idx="14">
                  <c:v>PB</c:v>
                </c:pt>
                <c:pt idx="15">
                  <c:v>PE</c:v>
                </c:pt>
                <c:pt idx="16">
                  <c:v>PI</c:v>
                </c:pt>
                <c:pt idx="17">
                  <c:v>PR</c:v>
                </c:pt>
                <c:pt idx="18">
                  <c:v>RJ</c:v>
                </c:pt>
                <c:pt idx="19">
                  <c:v>RN</c:v>
                </c:pt>
                <c:pt idx="20">
                  <c:v>RO</c:v>
                </c:pt>
                <c:pt idx="21">
                  <c:v>RR</c:v>
                </c:pt>
                <c:pt idx="22">
                  <c:v>RS</c:v>
                </c:pt>
                <c:pt idx="23">
                  <c:v>SC</c:v>
                </c:pt>
                <c:pt idx="24">
                  <c:v>SE</c:v>
                </c:pt>
                <c:pt idx="25">
                  <c:v>SP</c:v>
                </c:pt>
                <c:pt idx="26">
                  <c:v>TO</c:v>
                </c:pt>
              </c:strCache>
            </c:strRef>
          </c:cat>
          <c:val>
            <c:numRef>
              <c:f>MUNICIPIOS!$B$18:$AB$18</c:f>
              <c:numCache>
                <c:formatCode>0%</c:formatCode>
                <c:ptCount val="27"/>
                <c:pt idx="0">
                  <c:v>0.13</c:v>
                </c:pt>
                <c:pt idx="1">
                  <c:v>0.13</c:v>
                </c:pt>
                <c:pt idx="2">
                  <c:v>0.13</c:v>
                </c:pt>
                <c:pt idx="3">
                  <c:v>0.13</c:v>
                </c:pt>
                <c:pt idx="4">
                  <c:v>0.13</c:v>
                </c:pt>
                <c:pt idx="5">
                  <c:v>0.13</c:v>
                </c:pt>
                <c:pt idx="6">
                  <c:v>0.13</c:v>
                </c:pt>
                <c:pt idx="7">
                  <c:v>0.13</c:v>
                </c:pt>
                <c:pt idx="8">
                  <c:v>0.13</c:v>
                </c:pt>
                <c:pt idx="9">
                  <c:v>0.13</c:v>
                </c:pt>
                <c:pt idx="10">
                  <c:v>0.13</c:v>
                </c:pt>
                <c:pt idx="11">
                  <c:v>0.13</c:v>
                </c:pt>
                <c:pt idx="12">
                  <c:v>0.13</c:v>
                </c:pt>
                <c:pt idx="13">
                  <c:v>0.13</c:v>
                </c:pt>
                <c:pt idx="14">
                  <c:v>0.13</c:v>
                </c:pt>
                <c:pt idx="15">
                  <c:v>0.13</c:v>
                </c:pt>
                <c:pt idx="16">
                  <c:v>0.13</c:v>
                </c:pt>
                <c:pt idx="17">
                  <c:v>0.13</c:v>
                </c:pt>
                <c:pt idx="18">
                  <c:v>0.13</c:v>
                </c:pt>
                <c:pt idx="19">
                  <c:v>0.13</c:v>
                </c:pt>
                <c:pt idx="20">
                  <c:v>0.13</c:v>
                </c:pt>
                <c:pt idx="21">
                  <c:v>0.13</c:v>
                </c:pt>
                <c:pt idx="22">
                  <c:v>0.13</c:v>
                </c:pt>
                <c:pt idx="23">
                  <c:v>0.13</c:v>
                </c:pt>
                <c:pt idx="24">
                  <c:v>0.13</c:v>
                </c:pt>
                <c:pt idx="25">
                  <c:v>0.13</c:v>
                </c:pt>
                <c:pt idx="26">
                  <c:v>0.13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910400"/>
        <c:axId val="143911936"/>
      </c:lineChart>
      <c:catAx>
        <c:axId val="14391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3911936"/>
        <c:crosses val="autoZero"/>
        <c:auto val="1"/>
        <c:lblAlgn val="ctr"/>
        <c:lblOffset val="100"/>
        <c:noMultiLvlLbl val="0"/>
      </c:catAx>
      <c:valAx>
        <c:axId val="14391193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43910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400" dirty="0" err="1"/>
              <a:t>Arrecadação</a:t>
            </a:r>
            <a:endParaRPr lang="en-US" sz="2400" dirty="0"/>
          </a:p>
        </c:rich>
      </c:tx>
      <c:layout>
        <c:manualLayout>
          <c:xMode val="edge"/>
          <c:yMode val="edge"/>
          <c:x val="0.30739898421788187"/>
          <c:y val="0.12997329813542094"/>
        </c:manualLayout>
      </c:layout>
      <c:overlay val="0"/>
      <c:spPr>
        <a:noFill/>
        <a:ln w="24614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903826937500034E-2"/>
          <c:y val="0.24022906876485545"/>
          <c:w val="0.83001285854091467"/>
          <c:h val="0.66930243897268482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Arrecadação</c:v>
                </c:pt>
              </c:strCache>
            </c:strRef>
          </c:tx>
          <c:dPt>
            <c:idx val="0"/>
            <c:bubble3D val="0"/>
            <c:spPr>
              <a:solidFill>
                <a:srgbClr val="C97100"/>
              </a:solidFill>
              <a:ln w="12328">
                <a:solidFill>
                  <a:srgbClr val="FFFFFF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333399"/>
              </a:solidFill>
              <a:ln w="12328">
                <a:solidFill>
                  <a:srgbClr val="FFFFFF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84B4A6"/>
              </a:solidFill>
              <a:ln w="12328">
                <a:solidFill>
                  <a:srgbClr val="84B4A6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21986984463715581"/>
                  <c:y val="-0.1524966113795565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9696164407157862"/>
                  <c:y val="-0.1463012819849555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5873049989800045"/>
                  <c:y val="0.1206969693834262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461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209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Plan1!$A$2:$A$4</c:f>
              <c:strCache>
                <c:ptCount val="3"/>
                <c:pt idx="0">
                  <c:v>UNIÃO</c:v>
                </c:pt>
                <c:pt idx="1">
                  <c:v>ESTADOS</c:v>
                </c:pt>
                <c:pt idx="2">
                  <c:v>MUNICÍPIOS</c:v>
                </c:pt>
              </c:strCache>
            </c:strRef>
          </c:cat>
          <c:val>
            <c:numRef>
              <c:f>Plan1!$B$2:$B$4</c:f>
              <c:numCache>
                <c:formatCode>0%</c:formatCode>
                <c:ptCount val="3"/>
                <c:pt idx="0">
                  <c:v>0.56999999999999995</c:v>
                </c:pt>
                <c:pt idx="1">
                  <c:v>0.25</c:v>
                </c:pt>
                <c:pt idx="2">
                  <c:v>0.18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7">
          <a:noFill/>
        </a:ln>
      </c:spPr>
    </c:plotArea>
    <c:legend>
      <c:legendPos val="b"/>
      <c:layout>
        <c:manualLayout>
          <c:xMode val="edge"/>
          <c:yMode val="edge"/>
          <c:x val="7.2124525351712557E-2"/>
          <c:y val="0.87189021892494645"/>
          <c:w val="0.74184799462773565"/>
          <c:h val="5.4874455721936499E-2"/>
        </c:manualLayout>
      </c:layout>
      <c:overlay val="0"/>
      <c:spPr>
        <a:noFill/>
        <a:ln w="24614">
          <a:noFill/>
        </a:ln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4629110058560688"/>
          <c:y val="0.11980487132985929"/>
        </c:manualLayout>
      </c:layout>
      <c:overlay val="0"/>
      <c:spPr>
        <a:noFill/>
        <a:ln w="24641">
          <a:noFill/>
        </a:ln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548077150819908E-2"/>
          <c:y val="0.2494831962958825"/>
          <c:w val="0.83088243421416219"/>
          <c:h val="0.6666941654082601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Investimento em Educação</c:v>
                </c:pt>
              </c:strCache>
            </c:strRef>
          </c:tx>
          <c:dPt>
            <c:idx val="0"/>
            <c:bubble3D val="0"/>
            <c:spPr>
              <a:solidFill>
                <a:srgbClr val="C97100"/>
              </a:solidFill>
              <a:ln w="12337">
                <a:solidFill>
                  <a:srgbClr val="FFFFFF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333399"/>
              </a:solidFill>
              <a:ln w="12337">
                <a:solidFill>
                  <a:srgbClr val="FFFFFF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84B4A6"/>
              </a:solidFill>
              <a:ln w="12337">
                <a:solidFill>
                  <a:srgbClr val="FFFFFF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6928195544813307"/>
                  <c:y val="0.1095944566923369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8775808866822921"/>
                  <c:y val="-0.2379700936064337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3862929493891338"/>
                  <c:y val="2.5345754852255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4641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222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Plan1!$A$2:$A$4</c:f>
              <c:strCache>
                <c:ptCount val="3"/>
                <c:pt idx="0">
                  <c:v>UNIÃO</c:v>
                </c:pt>
                <c:pt idx="1">
                  <c:v>ESTADOS</c:v>
                </c:pt>
                <c:pt idx="2">
                  <c:v>MUNICÍPIOS</c:v>
                </c:pt>
              </c:strCache>
            </c:strRef>
          </c:cat>
          <c:val>
            <c:numRef>
              <c:f>Plan1!$B$2:$B$4</c:f>
              <c:numCache>
                <c:formatCode>0%</c:formatCode>
                <c:ptCount val="3"/>
                <c:pt idx="0">
                  <c:v>0.2</c:v>
                </c:pt>
                <c:pt idx="1">
                  <c:v>0.41</c:v>
                </c:pt>
                <c:pt idx="2">
                  <c:v>0.39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4">
          <a:noFill/>
        </a:ln>
      </c:spPr>
    </c:plotArea>
    <c:legend>
      <c:legendPos val="b"/>
      <c:layout>
        <c:manualLayout>
          <c:xMode val="edge"/>
          <c:yMode val="edge"/>
          <c:x val="0.12394792477101947"/>
          <c:y val="0.88224283189091168"/>
          <c:w val="0.76609510345830067"/>
          <c:h val="0.10726145852471657"/>
        </c:manualLayout>
      </c:layout>
      <c:overlay val="0"/>
      <c:spPr>
        <a:noFill/>
        <a:ln w="24641">
          <a:noFill/>
        </a:ln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400" dirty="0" err="1"/>
              <a:t>Arrecadação</a:t>
            </a:r>
            <a:endParaRPr lang="en-US" sz="2400" dirty="0"/>
          </a:p>
        </c:rich>
      </c:tx>
      <c:layout>
        <c:manualLayout>
          <c:xMode val="edge"/>
          <c:yMode val="edge"/>
          <c:x val="0.30739898421788187"/>
          <c:y val="0.12997329813542094"/>
        </c:manualLayout>
      </c:layout>
      <c:overlay val="0"/>
      <c:spPr>
        <a:noFill/>
        <a:ln w="24614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903826937500034E-2"/>
          <c:y val="0.24022906876485545"/>
          <c:w val="0.83001285854091467"/>
          <c:h val="0.66930243897268482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Arrecadação</c:v>
                </c:pt>
              </c:strCache>
            </c:strRef>
          </c:tx>
          <c:dPt>
            <c:idx val="0"/>
            <c:bubble3D val="0"/>
            <c:spPr>
              <a:solidFill>
                <a:srgbClr val="C97100"/>
              </a:solidFill>
              <a:ln w="12328">
                <a:solidFill>
                  <a:srgbClr val="FFFFFF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333399"/>
              </a:solidFill>
              <a:ln w="12328">
                <a:solidFill>
                  <a:srgbClr val="FFFFFF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84B4A6"/>
              </a:solidFill>
              <a:ln w="12328">
                <a:solidFill>
                  <a:srgbClr val="84B4A6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21986984463715581"/>
                  <c:y val="-0.1524966113795565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9696164407157862"/>
                  <c:y val="-0.1463012819849555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5873049989800045"/>
                  <c:y val="0.1206969693834262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461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209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Plan1!$A$2:$A$4</c:f>
              <c:strCache>
                <c:ptCount val="3"/>
                <c:pt idx="0">
                  <c:v>UNIÃO</c:v>
                </c:pt>
                <c:pt idx="1">
                  <c:v>ESTADOS</c:v>
                </c:pt>
                <c:pt idx="2">
                  <c:v>MUNICÍPIOS</c:v>
                </c:pt>
              </c:strCache>
            </c:strRef>
          </c:cat>
          <c:val>
            <c:numRef>
              <c:f>Plan1!$B$2:$B$4</c:f>
              <c:numCache>
                <c:formatCode>0%</c:formatCode>
                <c:ptCount val="3"/>
                <c:pt idx="0">
                  <c:v>0.56999999999999995</c:v>
                </c:pt>
                <c:pt idx="1">
                  <c:v>0.25</c:v>
                </c:pt>
                <c:pt idx="2">
                  <c:v>0.18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7">
          <a:noFill/>
        </a:ln>
      </c:spPr>
    </c:plotArea>
    <c:legend>
      <c:legendPos val="b"/>
      <c:layout>
        <c:manualLayout>
          <c:xMode val="edge"/>
          <c:yMode val="edge"/>
          <c:x val="6.7020453043606779E-2"/>
          <c:y val="0.88434026671521548"/>
          <c:w val="0.75681927644419811"/>
          <c:h val="5.6738427927722879E-2"/>
        </c:manualLayout>
      </c:layout>
      <c:overlay val="0"/>
      <c:spPr>
        <a:noFill/>
        <a:ln w="24614">
          <a:noFill/>
        </a:ln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4987087012223096E-2"/>
          <c:y val="0.13343431212792956"/>
        </c:manualLayout>
      </c:layout>
      <c:overlay val="0"/>
      <c:spPr>
        <a:noFill/>
        <a:ln w="24641">
          <a:noFill/>
        </a:ln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548077150819908E-2"/>
          <c:y val="0.2494831962958825"/>
          <c:w val="0.83088243421416219"/>
          <c:h val="0.6666941654082601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Investimento em Educação</c:v>
                </c:pt>
              </c:strCache>
            </c:strRef>
          </c:tx>
          <c:dPt>
            <c:idx val="0"/>
            <c:bubble3D val="0"/>
            <c:spPr>
              <a:solidFill>
                <a:srgbClr val="C97100"/>
              </a:solidFill>
              <a:ln w="12337">
                <a:solidFill>
                  <a:srgbClr val="FFFFFF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333399"/>
              </a:solidFill>
              <a:ln w="12337">
                <a:solidFill>
                  <a:srgbClr val="FFFFFF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84B4A6"/>
              </a:solidFill>
              <a:ln w="12337">
                <a:solidFill>
                  <a:srgbClr val="FFFFFF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6928195544813307"/>
                  <c:y val="0.1095944566923369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8775808866822921"/>
                  <c:y val="-0.2379700936064337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3862929493891338"/>
                  <c:y val="2.5345754852255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4641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222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Plan1!$A$2:$A$4</c:f>
              <c:strCache>
                <c:ptCount val="3"/>
                <c:pt idx="0">
                  <c:v>UNIÃO</c:v>
                </c:pt>
                <c:pt idx="1">
                  <c:v>ESTADOS</c:v>
                </c:pt>
                <c:pt idx="2">
                  <c:v>MUNICÍPIOS</c:v>
                </c:pt>
              </c:strCache>
            </c:strRef>
          </c:cat>
          <c:val>
            <c:numRef>
              <c:f>Plan1!$B$2:$B$4</c:f>
              <c:numCache>
                <c:formatCode>0%</c:formatCode>
                <c:ptCount val="3"/>
                <c:pt idx="0">
                  <c:v>0.31</c:v>
                </c:pt>
                <c:pt idx="1">
                  <c:v>0.34</c:v>
                </c:pt>
                <c:pt idx="2">
                  <c:v>0.35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4">
          <a:noFill/>
        </a:ln>
      </c:spPr>
    </c:plotArea>
    <c:legend>
      <c:legendPos val="b"/>
      <c:layout>
        <c:manualLayout>
          <c:xMode val="edge"/>
          <c:yMode val="edge"/>
          <c:x val="0.1708072123168512"/>
          <c:y val="0.8931426428839252"/>
          <c:w val="0.70424682522766247"/>
          <c:h val="5.7382061936135487E-2"/>
        </c:manualLayout>
      </c:layout>
      <c:overlay val="0"/>
      <c:spPr>
        <a:noFill/>
        <a:ln w="24641">
          <a:noFill/>
        </a:ln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77365F-DEAE-4380-9429-87E20DFCBC5D}" type="doc">
      <dgm:prSet loTypeId="urn:microsoft.com/office/officeart/2005/8/layout/hierarchy2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52D790C9-1CF2-4138-9582-85D4DD7B3E32}">
      <dgm:prSet phldrT="[Texto]"/>
      <dgm:spPr>
        <a:solidFill>
          <a:srgbClr val="504744"/>
        </a:solidFill>
      </dgm:spPr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VENCIMENTO BÁSICO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DB431F-74EF-4354-A742-AE2970500D18}" type="parTrans" cxnId="{837D959D-FA62-475B-9C8C-3646956AD6A8}">
      <dgm:prSet/>
      <dgm:spPr/>
      <dgm:t>
        <a:bodyPr/>
        <a:lstStyle/>
        <a:p>
          <a:endParaRPr lang="pt-BR"/>
        </a:p>
      </dgm:t>
    </dgm:pt>
    <dgm:pt modelId="{F1D0EC3E-26AD-40AF-A1A9-D41F3C683900}" type="sibTrans" cxnId="{837D959D-FA62-475B-9C8C-3646956AD6A8}">
      <dgm:prSet/>
      <dgm:spPr/>
      <dgm:t>
        <a:bodyPr/>
        <a:lstStyle/>
        <a:p>
          <a:endParaRPr lang="pt-BR"/>
        </a:p>
      </dgm:t>
    </dgm:pt>
    <dgm:pt modelId="{065E472C-868B-43A7-8BE2-7233CFE45CD3}">
      <dgm:prSet phldrT="[Texto]"/>
      <dgm:spPr>
        <a:solidFill>
          <a:srgbClr val="205160"/>
        </a:solidFill>
      </dgm:spPr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Gratificações 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CCCDED-37D7-43B4-BDD2-0D7DBD0F859E}" type="parTrans" cxnId="{D16BCEA7-DDD5-44DC-A57E-697D2D722843}">
      <dgm:prSet/>
      <dgm:spPr/>
      <dgm:t>
        <a:bodyPr/>
        <a:lstStyle/>
        <a:p>
          <a:endParaRPr lang="pt-BR"/>
        </a:p>
      </dgm:t>
    </dgm:pt>
    <dgm:pt modelId="{C394C99B-986A-4E37-9FCE-1436B0266535}" type="sibTrans" cxnId="{D16BCEA7-DDD5-44DC-A57E-697D2D722843}">
      <dgm:prSet/>
      <dgm:spPr/>
      <dgm:t>
        <a:bodyPr/>
        <a:lstStyle/>
        <a:p>
          <a:endParaRPr lang="pt-BR"/>
        </a:p>
      </dgm:t>
    </dgm:pt>
    <dgm:pt modelId="{7D5C77E7-7731-4D94-9088-15A5C6D1DA9A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Nível de Formação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4DCA530E-037D-42F1-AEEE-CA8714816A14}" type="parTrans" cxnId="{082D6D7D-EA36-491C-8079-900B9F59B2E5}">
      <dgm:prSet/>
      <dgm:spPr/>
      <dgm:t>
        <a:bodyPr/>
        <a:lstStyle/>
        <a:p>
          <a:endParaRPr lang="pt-BR"/>
        </a:p>
      </dgm:t>
    </dgm:pt>
    <dgm:pt modelId="{FE6341CD-733A-4846-9A7C-AA8072C47A01}" type="sibTrans" cxnId="{082D6D7D-EA36-491C-8079-900B9F59B2E5}">
      <dgm:prSet/>
      <dgm:spPr/>
      <dgm:t>
        <a:bodyPr/>
        <a:lstStyle/>
        <a:p>
          <a:endParaRPr lang="pt-BR"/>
        </a:p>
      </dgm:t>
    </dgm:pt>
    <dgm:pt modelId="{1EB8B0CD-3F52-407F-A98C-522474746BEE}">
      <dgm:prSet phldrT="[Texto]"/>
      <dgm:spPr>
        <a:solidFill>
          <a:srgbClr val="205160"/>
        </a:solidFill>
      </dgm:spPr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Adicional Tempo de Serviço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56C061-4EB6-42F3-8A29-7F3F227F0BDE}" type="parTrans" cxnId="{23A7EB58-F724-4258-AABE-ABFDFCF8BF88}">
      <dgm:prSet/>
      <dgm:spPr/>
      <dgm:t>
        <a:bodyPr/>
        <a:lstStyle/>
        <a:p>
          <a:endParaRPr lang="pt-BR"/>
        </a:p>
      </dgm:t>
    </dgm:pt>
    <dgm:pt modelId="{663013F4-A56E-411D-87F4-73F5E6A74185}" type="sibTrans" cxnId="{23A7EB58-F724-4258-AABE-ABFDFCF8BF88}">
      <dgm:prSet/>
      <dgm:spPr/>
      <dgm:t>
        <a:bodyPr/>
        <a:lstStyle/>
        <a:p>
          <a:endParaRPr lang="pt-BR"/>
        </a:p>
      </dgm:t>
    </dgm:pt>
    <dgm:pt modelId="{0289CDF5-483F-43D8-BE96-30CCA6192CCE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Dedicação Exclusiva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B560388D-E1F0-4FC3-A5E2-1D54260BEE4F}" type="sibTrans" cxnId="{7136FD28-4500-42D1-BCE0-07180869775E}">
      <dgm:prSet/>
      <dgm:spPr/>
      <dgm:t>
        <a:bodyPr/>
        <a:lstStyle/>
        <a:p>
          <a:endParaRPr lang="pt-BR"/>
        </a:p>
      </dgm:t>
    </dgm:pt>
    <dgm:pt modelId="{B4706EE8-B19E-4CFF-8750-E18419573BA7}" type="parTrans" cxnId="{7136FD28-4500-42D1-BCE0-07180869775E}">
      <dgm:prSet/>
      <dgm:spPr/>
      <dgm:t>
        <a:bodyPr/>
        <a:lstStyle/>
        <a:p>
          <a:endParaRPr lang="pt-BR"/>
        </a:p>
      </dgm:t>
    </dgm:pt>
    <dgm:pt modelId="{8183B9A3-94C5-43E0-B10C-35344FC62BFF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Educação especial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D66579EC-3DE9-43A0-83E9-2E8F9B301333}" type="parTrans" cxnId="{EDD4A7F3-46DC-460F-BFDB-10841803C1F5}">
      <dgm:prSet/>
      <dgm:spPr/>
      <dgm:t>
        <a:bodyPr/>
        <a:lstStyle/>
        <a:p>
          <a:endParaRPr lang="pt-BR"/>
        </a:p>
      </dgm:t>
    </dgm:pt>
    <dgm:pt modelId="{59BBDFC3-9D6B-40EA-AC23-0765E03E483F}" type="sibTrans" cxnId="{EDD4A7F3-46DC-460F-BFDB-10841803C1F5}">
      <dgm:prSet/>
      <dgm:spPr/>
      <dgm:t>
        <a:bodyPr/>
        <a:lstStyle/>
        <a:p>
          <a:endParaRPr lang="pt-BR"/>
        </a:p>
      </dgm:t>
    </dgm:pt>
    <dgm:pt modelId="{431AEEB0-B9BD-4D26-8585-0D5126D6741C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Regência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D9924BE4-DEA3-4D1C-8AE2-54C40EC42555}" type="parTrans" cxnId="{CECC4677-85FA-40FE-B074-661FBF22405A}">
      <dgm:prSet/>
      <dgm:spPr/>
      <dgm:t>
        <a:bodyPr/>
        <a:lstStyle/>
        <a:p>
          <a:endParaRPr lang="pt-BR"/>
        </a:p>
      </dgm:t>
    </dgm:pt>
    <dgm:pt modelId="{01A0E39E-9E29-4186-9A84-E1379A2E431A}" type="sibTrans" cxnId="{CECC4677-85FA-40FE-B074-661FBF22405A}">
      <dgm:prSet/>
      <dgm:spPr/>
      <dgm:t>
        <a:bodyPr/>
        <a:lstStyle/>
        <a:p>
          <a:endParaRPr lang="pt-BR"/>
        </a:p>
      </dgm:t>
    </dgm:pt>
    <dgm:pt modelId="{2B402EDB-0430-4270-818E-71E2158B0409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Compensação hora excedente</a:t>
          </a:r>
          <a:endParaRPr lang="pt-BR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4D7A92FF-8F6B-47E4-A3F6-78CEBF61FA98}" type="parTrans" cxnId="{3A1AE615-46E1-459A-9417-BF314009BB24}">
      <dgm:prSet/>
      <dgm:spPr/>
      <dgm:t>
        <a:bodyPr/>
        <a:lstStyle/>
        <a:p>
          <a:endParaRPr lang="pt-BR" dirty="0"/>
        </a:p>
      </dgm:t>
    </dgm:pt>
    <dgm:pt modelId="{766B1518-83EE-409A-8CAA-C89DE6FF119A}" type="sibTrans" cxnId="{3A1AE615-46E1-459A-9417-BF314009BB24}">
      <dgm:prSet/>
      <dgm:spPr/>
      <dgm:t>
        <a:bodyPr/>
        <a:lstStyle/>
        <a:p>
          <a:endParaRPr lang="pt-BR"/>
        </a:p>
      </dgm:t>
    </dgm:pt>
    <dgm:pt modelId="{1DD9455E-87C5-42CF-A09B-E5107359BF37}" type="pres">
      <dgm:prSet presAssocID="{0E77365F-DEAE-4380-9429-87E20DFCBC5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B4A3515-1FEA-4A03-B630-C3A4CF3322BD}" type="pres">
      <dgm:prSet presAssocID="{52D790C9-1CF2-4138-9582-85D4DD7B3E32}" presName="root1" presStyleCnt="0"/>
      <dgm:spPr/>
    </dgm:pt>
    <dgm:pt modelId="{C9960884-3096-4EF0-9F90-BEE2E386B584}" type="pres">
      <dgm:prSet presAssocID="{52D790C9-1CF2-4138-9582-85D4DD7B3E3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76F69A4-CD21-4E62-810E-92A06EC3C139}" type="pres">
      <dgm:prSet presAssocID="{52D790C9-1CF2-4138-9582-85D4DD7B3E32}" presName="level2hierChild" presStyleCnt="0"/>
      <dgm:spPr/>
    </dgm:pt>
    <dgm:pt modelId="{B1D86E1B-8730-4B63-ADF0-0C2A16031BE9}" type="pres">
      <dgm:prSet presAssocID="{D4CCCDED-37D7-43B4-BDD2-0D7DBD0F859E}" presName="conn2-1" presStyleLbl="parChTrans1D2" presStyleIdx="0" presStyleCnt="2"/>
      <dgm:spPr/>
      <dgm:t>
        <a:bodyPr/>
        <a:lstStyle/>
        <a:p>
          <a:endParaRPr lang="pt-BR"/>
        </a:p>
      </dgm:t>
    </dgm:pt>
    <dgm:pt modelId="{BD767FFB-5FC7-498E-9320-3ADA5776F9F5}" type="pres">
      <dgm:prSet presAssocID="{D4CCCDED-37D7-43B4-BDD2-0D7DBD0F859E}" presName="connTx" presStyleLbl="parChTrans1D2" presStyleIdx="0" presStyleCnt="2"/>
      <dgm:spPr/>
      <dgm:t>
        <a:bodyPr/>
        <a:lstStyle/>
        <a:p>
          <a:endParaRPr lang="pt-BR"/>
        </a:p>
      </dgm:t>
    </dgm:pt>
    <dgm:pt modelId="{00CCE094-E3E7-474B-8E69-635AE4793F46}" type="pres">
      <dgm:prSet presAssocID="{065E472C-868B-43A7-8BE2-7233CFE45CD3}" presName="root2" presStyleCnt="0"/>
      <dgm:spPr/>
    </dgm:pt>
    <dgm:pt modelId="{10E6E010-7C1B-4C6E-A753-C38ED11F2D06}" type="pres">
      <dgm:prSet presAssocID="{065E472C-868B-43A7-8BE2-7233CFE45CD3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04B6F93-A483-45B9-9D96-832FCACCE83F}" type="pres">
      <dgm:prSet presAssocID="{065E472C-868B-43A7-8BE2-7233CFE45CD3}" presName="level3hierChild" presStyleCnt="0"/>
      <dgm:spPr/>
    </dgm:pt>
    <dgm:pt modelId="{455A7FEA-39F9-4F77-B48D-148900EE9226}" type="pres">
      <dgm:prSet presAssocID="{4DCA530E-037D-42F1-AEEE-CA8714816A14}" presName="conn2-1" presStyleLbl="parChTrans1D3" presStyleIdx="0" presStyleCnt="5"/>
      <dgm:spPr/>
      <dgm:t>
        <a:bodyPr/>
        <a:lstStyle/>
        <a:p>
          <a:endParaRPr lang="pt-BR"/>
        </a:p>
      </dgm:t>
    </dgm:pt>
    <dgm:pt modelId="{CFFD7C2F-E9FD-4333-A986-A32CD967B192}" type="pres">
      <dgm:prSet presAssocID="{4DCA530E-037D-42F1-AEEE-CA8714816A14}" presName="connTx" presStyleLbl="parChTrans1D3" presStyleIdx="0" presStyleCnt="5"/>
      <dgm:spPr/>
      <dgm:t>
        <a:bodyPr/>
        <a:lstStyle/>
        <a:p>
          <a:endParaRPr lang="pt-BR"/>
        </a:p>
      </dgm:t>
    </dgm:pt>
    <dgm:pt modelId="{83284FEE-B8C4-4675-BF09-570275029018}" type="pres">
      <dgm:prSet presAssocID="{7D5C77E7-7731-4D94-9088-15A5C6D1DA9A}" presName="root2" presStyleCnt="0"/>
      <dgm:spPr/>
    </dgm:pt>
    <dgm:pt modelId="{1C6F8BD6-E40F-458C-B828-1934902CE8C8}" type="pres">
      <dgm:prSet presAssocID="{7D5C77E7-7731-4D94-9088-15A5C6D1DA9A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19FA064-F368-43F0-B768-6ECB487FBD9C}" type="pres">
      <dgm:prSet presAssocID="{7D5C77E7-7731-4D94-9088-15A5C6D1DA9A}" presName="level3hierChild" presStyleCnt="0"/>
      <dgm:spPr/>
    </dgm:pt>
    <dgm:pt modelId="{46A9E54B-7449-45AF-9980-8EB534619D1F}" type="pres">
      <dgm:prSet presAssocID="{B4706EE8-B19E-4CFF-8750-E18419573BA7}" presName="conn2-1" presStyleLbl="parChTrans1D3" presStyleIdx="1" presStyleCnt="5"/>
      <dgm:spPr/>
      <dgm:t>
        <a:bodyPr/>
        <a:lstStyle/>
        <a:p>
          <a:endParaRPr lang="pt-BR"/>
        </a:p>
      </dgm:t>
    </dgm:pt>
    <dgm:pt modelId="{AA3FF35C-56EE-451B-8AC8-C5D33B940AF8}" type="pres">
      <dgm:prSet presAssocID="{B4706EE8-B19E-4CFF-8750-E18419573BA7}" presName="connTx" presStyleLbl="parChTrans1D3" presStyleIdx="1" presStyleCnt="5"/>
      <dgm:spPr/>
      <dgm:t>
        <a:bodyPr/>
        <a:lstStyle/>
        <a:p>
          <a:endParaRPr lang="pt-BR"/>
        </a:p>
      </dgm:t>
    </dgm:pt>
    <dgm:pt modelId="{35F25855-C94E-410C-9BBB-3B1247B35831}" type="pres">
      <dgm:prSet presAssocID="{0289CDF5-483F-43D8-BE96-30CCA6192CCE}" presName="root2" presStyleCnt="0"/>
      <dgm:spPr/>
    </dgm:pt>
    <dgm:pt modelId="{2F1A92A3-507E-47D1-B8E1-B5926A6A834F}" type="pres">
      <dgm:prSet presAssocID="{0289CDF5-483F-43D8-BE96-30CCA6192CCE}" presName="LevelTwoTextNode" presStyleLbl="node3" presStyleIdx="1" presStyleCnt="5" custLinFactNeighborX="1824" custLinFactNeighborY="309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32320E4-3F91-4F3D-BEC9-B0068BE75309}" type="pres">
      <dgm:prSet presAssocID="{0289CDF5-483F-43D8-BE96-30CCA6192CCE}" presName="level3hierChild" presStyleCnt="0"/>
      <dgm:spPr/>
    </dgm:pt>
    <dgm:pt modelId="{A73525A8-0D19-4E80-A67C-B920B3844E14}" type="pres">
      <dgm:prSet presAssocID="{D66579EC-3DE9-43A0-83E9-2E8F9B301333}" presName="conn2-1" presStyleLbl="parChTrans1D3" presStyleIdx="2" presStyleCnt="5"/>
      <dgm:spPr/>
      <dgm:t>
        <a:bodyPr/>
        <a:lstStyle/>
        <a:p>
          <a:endParaRPr lang="pt-BR"/>
        </a:p>
      </dgm:t>
    </dgm:pt>
    <dgm:pt modelId="{6BC1FF0E-7C40-401B-8A71-2C0B8C771A99}" type="pres">
      <dgm:prSet presAssocID="{D66579EC-3DE9-43A0-83E9-2E8F9B301333}" presName="connTx" presStyleLbl="parChTrans1D3" presStyleIdx="2" presStyleCnt="5"/>
      <dgm:spPr/>
      <dgm:t>
        <a:bodyPr/>
        <a:lstStyle/>
        <a:p>
          <a:endParaRPr lang="pt-BR"/>
        </a:p>
      </dgm:t>
    </dgm:pt>
    <dgm:pt modelId="{50EB2667-A9EA-4DD0-9AAD-8D2AEC290B4A}" type="pres">
      <dgm:prSet presAssocID="{8183B9A3-94C5-43E0-B10C-35344FC62BFF}" presName="root2" presStyleCnt="0"/>
      <dgm:spPr/>
    </dgm:pt>
    <dgm:pt modelId="{413F1A43-2D3B-4521-9560-33E421785954}" type="pres">
      <dgm:prSet presAssocID="{8183B9A3-94C5-43E0-B10C-35344FC62BFF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3BF0D25-CD21-4EC5-AEB5-C72F2B24643F}" type="pres">
      <dgm:prSet presAssocID="{8183B9A3-94C5-43E0-B10C-35344FC62BFF}" presName="level3hierChild" presStyleCnt="0"/>
      <dgm:spPr/>
    </dgm:pt>
    <dgm:pt modelId="{D32F9C42-7AC9-413D-8E88-CE1D45394E87}" type="pres">
      <dgm:prSet presAssocID="{D9924BE4-DEA3-4D1C-8AE2-54C40EC42555}" presName="conn2-1" presStyleLbl="parChTrans1D3" presStyleIdx="3" presStyleCnt="5"/>
      <dgm:spPr/>
      <dgm:t>
        <a:bodyPr/>
        <a:lstStyle/>
        <a:p>
          <a:endParaRPr lang="pt-BR"/>
        </a:p>
      </dgm:t>
    </dgm:pt>
    <dgm:pt modelId="{A4F5F4F5-2EB6-4035-976A-A2BA1D243146}" type="pres">
      <dgm:prSet presAssocID="{D9924BE4-DEA3-4D1C-8AE2-54C40EC42555}" presName="connTx" presStyleLbl="parChTrans1D3" presStyleIdx="3" presStyleCnt="5"/>
      <dgm:spPr/>
      <dgm:t>
        <a:bodyPr/>
        <a:lstStyle/>
        <a:p>
          <a:endParaRPr lang="pt-BR"/>
        </a:p>
      </dgm:t>
    </dgm:pt>
    <dgm:pt modelId="{4D3E2D6E-0CF8-45D9-ADFD-FBF7BD654DE4}" type="pres">
      <dgm:prSet presAssocID="{431AEEB0-B9BD-4D26-8585-0D5126D6741C}" presName="root2" presStyleCnt="0"/>
      <dgm:spPr/>
    </dgm:pt>
    <dgm:pt modelId="{A20A5F68-C2BF-40CC-BB3E-FD7CFF954C0E}" type="pres">
      <dgm:prSet presAssocID="{431AEEB0-B9BD-4D26-8585-0D5126D6741C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AEC85B9-0D61-4287-94C3-A9DD956F0C3E}" type="pres">
      <dgm:prSet presAssocID="{431AEEB0-B9BD-4D26-8585-0D5126D6741C}" presName="level3hierChild" presStyleCnt="0"/>
      <dgm:spPr/>
    </dgm:pt>
    <dgm:pt modelId="{8A5F5A1A-202F-4D9A-A501-34BCC56F1C20}" type="pres">
      <dgm:prSet presAssocID="{4D7A92FF-8F6B-47E4-A3F6-78CEBF61FA98}" presName="conn2-1" presStyleLbl="parChTrans1D3" presStyleIdx="4" presStyleCnt="5"/>
      <dgm:spPr/>
      <dgm:t>
        <a:bodyPr/>
        <a:lstStyle/>
        <a:p>
          <a:endParaRPr lang="pt-BR"/>
        </a:p>
      </dgm:t>
    </dgm:pt>
    <dgm:pt modelId="{4D17E3B0-972C-4B35-AF25-5333E8ED67C2}" type="pres">
      <dgm:prSet presAssocID="{4D7A92FF-8F6B-47E4-A3F6-78CEBF61FA98}" presName="connTx" presStyleLbl="parChTrans1D3" presStyleIdx="4" presStyleCnt="5"/>
      <dgm:spPr/>
      <dgm:t>
        <a:bodyPr/>
        <a:lstStyle/>
        <a:p>
          <a:endParaRPr lang="pt-BR"/>
        </a:p>
      </dgm:t>
    </dgm:pt>
    <dgm:pt modelId="{AC31A599-A860-4995-924E-AA8E3A1BDD20}" type="pres">
      <dgm:prSet presAssocID="{2B402EDB-0430-4270-818E-71E2158B0409}" presName="root2" presStyleCnt="0"/>
      <dgm:spPr/>
    </dgm:pt>
    <dgm:pt modelId="{4A3E9156-B4C4-4A27-92F7-5F33ED2DF40B}" type="pres">
      <dgm:prSet presAssocID="{2B402EDB-0430-4270-818E-71E2158B0409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7523CA8-AB68-4382-A55A-4AB52819A9D2}" type="pres">
      <dgm:prSet presAssocID="{2B402EDB-0430-4270-818E-71E2158B0409}" presName="level3hierChild" presStyleCnt="0"/>
      <dgm:spPr/>
    </dgm:pt>
    <dgm:pt modelId="{034CC727-DCCB-42E4-896E-D4C7FBC66AB8}" type="pres">
      <dgm:prSet presAssocID="{9956C061-4EB6-42F3-8A29-7F3F227F0BDE}" presName="conn2-1" presStyleLbl="parChTrans1D2" presStyleIdx="1" presStyleCnt="2"/>
      <dgm:spPr/>
      <dgm:t>
        <a:bodyPr/>
        <a:lstStyle/>
        <a:p>
          <a:endParaRPr lang="pt-BR"/>
        </a:p>
      </dgm:t>
    </dgm:pt>
    <dgm:pt modelId="{A06F5408-C819-4982-A713-9C1EF337D823}" type="pres">
      <dgm:prSet presAssocID="{9956C061-4EB6-42F3-8A29-7F3F227F0BDE}" presName="connTx" presStyleLbl="parChTrans1D2" presStyleIdx="1" presStyleCnt="2"/>
      <dgm:spPr/>
      <dgm:t>
        <a:bodyPr/>
        <a:lstStyle/>
        <a:p>
          <a:endParaRPr lang="pt-BR"/>
        </a:p>
      </dgm:t>
    </dgm:pt>
    <dgm:pt modelId="{85398886-089B-4EAB-9944-EFFD0F288743}" type="pres">
      <dgm:prSet presAssocID="{1EB8B0CD-3F52-407F-A98C-522474746BEE}" presName="root2" presStyleCnt="0"/>
      <dgm:spPr/>
    </dgm:pt>
    <dgm:pt modelId="{0754F382-BD3E-404E-A8D9-45D9584EDA7C}" type="pres">
      <dgm:prSet presAssocID="{1EB8B0CD-3F52-407F-A98C-522474746BEE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64C31EB-4190-4F1D-B2E6-31A314386ED3}" type="pres">
      <dgm:prSet presAssocID="{1EB8B0CD-3F52-407F-A98C-522474746BEE}" presName="level3hierChild" presStyleCnt="0"/>
      <dgm:spPr/>
    </dgm:pt>
  </dgm:ptLst>
  <dgm:cxnLst>
    <dgm:cxn modelId="{C56946A3-DDA7-4710-9EE6-EDB9352AB12C}" type="presOf" srcId="{8183B9A3-94C5-43E0-B10C-35344FC62BFF}" destId="{413F1A43-2D3B-4521-9560-33E421785954}" srcOrd="0" destOrd="0" presId="urn:microsoft.com/office/officeart/2005/8/layout/hierarchy2"/>
    <dgm:cxn modelId="{082D6D7D-EA36-491C-8079-900B9F59B2E5}" srcId="{065E472C-868B-43A7-8BE2-7233CFE45CD3}" destId="{7D5C77E7-7731-4D94-9088-15A5C6D1DA9A}" srcOrd="0" destOrd="0" parTransId="{4DCA530E-037D-42F1-AEEE-CA8714816A14}" sibTransId="{FE6341CD-733A-4846-9A7C-AA8072C47A01}"/>
    <dgm:cxn modelId="{9B351A98-8CC1-40BE-B39F-4EE3F03C34AF}" type="presOf" srcId="{431AEEB0-B9BD-4D26-8585-0D5126D6741C}" destId="{A20A5F68-C2BF-40CC-BB3E-FD7CFF954C0E}" srcOrd="0" destOrd="0" presId="urn:microsoft.com/office/officeart/2005/8/layout/hierarchy2"/>
    <dgm:cxn modelId="{CE233AB2-CCFF-43A9-B50C-BE4921A1802B}" type="presOf" srcId="{0E77365F-DEAE-4380-9429-87E20DFCBC5D}" destId="{1DD9455E-87C5-42CF-A09B-E5107359BF37}" srcOrd="0" destOrd="0" presId="urn:microsoft.com/office/officeart/2005/8/layout/hierarchy2"/>
    <dgm:cxn modelId="{15B09538-77FA-42A9-977D-4EB831E339F0}" type="presOf" srcId="{4DCA530E-037D-42F1-AEEE-CA8714816A14}" destId="{CFFD7C2F-E9FD-4333-A986-A32CD967B192}" srcOrd="1" destOrd="0" presId="urn:microsoft.com/office/officeart/2005/8/layout/hierarchy2"/>
    <dgm:cxn modelId="{F7C8E53D-A0F7-4B6D-B0DF-56EC01F87B21}" type="presOf" srcId="{D9924BE4-DEA3-4D1C-8AE2-54C40EC42555}" destId="{D32F9C42-7AC9-413D-8E88-CE1D45394E87}" srcOrd="0" destOrd="0" presId="urn:microsoft.com/office/officeart/2005/8/layout/hierarchy2"/>
    <dgm:cxn modelId="{55B73F49-2B7A-494A-99B2-4E7D4E238788}" type="presOf" srcId="{B4706EE8-B19E-4CFF-8750-E18419573BA7}" destId="{AA3FF35C-56EE-451B-8AC8-C5D33B940AF8}" srcOrd="1" destOrd="0" presId="urn:microsoft.com/office/officeart/2005/8/layout/hierarchy2"/>
    <dgm:cxn modelId="{EDD4A7F3-46DC-460F-BFDB-10841803C1F5}" srcId="{065E472C-868B-43A7-8BE2-7233CFE45CD3}" destId="{8183B9A3-94C5-43E0-B10C-35344FC62BFF}" srcOrd="2" destOrd="0" parTransId="{D66579EC-3DE9-43A0-83E9-2E8F9B301333}" sibTransId="{59BBDFC3-9D6B-40EA-AC23-0765E03E483F}"/>
    <dgm:cxn modelId="{D16BCEA7-DDD5-44DC-A57E-697D2D722843}" srcId="{52D790C9-1CF2-4138-9582-85D4DD7B3E32}" destId="{065E472C-868B-43A7-8BE2-7233CFE45CD3}" srcOrd="0" destOrd="0" parTransId="{D4CCCDED-37D7-43B4-BDD2-0D7DBD0F859E}" sibTransId="{C394C99B-986A-4E37-9FCE-1436B0266535}"/>
    <dgm:cxn modelId="{6312CB19-131F-4B6F-B2B5-B6CCB9D23EF7}" type="presOf" srcId="{D9924BE4-DEA3-4D1C-8AE2-54C40EC42555}" destId="{A4F5F4F5-2EB6-4035-976A-A2BA1D243146}" srcOrd="1" destOrd="0" presId="urn:microsoft.com/office/officeart/2005/8/layout/hierarchy2"/>
    <dgm:cxn modelId="{7136FD28-4500-42D1-BCE0-07180869775E}" srcId="{065E472C-868B-43A7-8BE2-7233CFE45CD3}" destId="{0289CDF5-483F-43D8-BE96-30CCA6192CCE}" srcOrd="1" destOrd="0" parTransId="{B4706EE8-B19E-4CFF-8750-E18419573BA7}" sibTransId="{B560388D-E1F0-4FC3-A5E2-1D54260BEE4F}"/>
    <dgm:cxn modelId="{CECC4677-85FA-40FE-B074-661FBF22405A}" srcId="{065E472C-868B-43A7-8BE2-7233CFE45CD3}" destId="{431AEEB0-B9BD-4D26-8585-0D5126D6741C}" srcOrd="3" destOrd="0" parTransId="{D9924BE4-DEA3-4D1C-8AE2-54C40EC42555}" sibTransId="{01A0E39E-9E29-4186-9A84-E1379A2E431A}"/>
    <dgm:cxn modelId="{2A1C1954-5CA5-4407-9CB1-728C7564DFB6}" type="presOf" srcId="{7D5C77E7-7731-4D94-9088-15A5C6D1DA9A}" destId="{1C6F8BD6-E40F-458C-B828-1934902CE8C8}" srcOrd="0" destOrd="0" presId="urn:microsoft.com/office/officeart/2005/8/layout/hierarchy2"/>
    <dgm:cxn modelId="{4CD0C69F-660D-4D02-81D3-C83B250777BF}" type="presOf" srcId="{2B402EDB-0430-4270-818E-71E2158B0409}" destId="{4A3E9156-B4C4-4A27-92F7-5F33ED2DF40B}" srcOrd="0" destOrd="0" presId="urn:microsoft.com/office/officeart/2005/8/layout/hierarchy2"/>
    <dgm:cxn modelId="{48DDE9DF-EA5B-4D3C-AC6C-DFFFBFA3F1AB}" type="presOf" srcId="{4D7A92FF-8F6B-47E4-A3F6-78CEBF61FA98}" destId="{8A5F5A1A-202F-4D9A-A501-34BCC56F1C20}" srcOrd="0" destOrd="0" presId="urn:microsoft.com/office/officeart/2005/8/layout/hierarchy2"/>
    <dgm:cxn modelId="{837D959D-FA62-475B-9C8C-3646956AD6A8}" srcId="{0E77365F-DEAE-4380-9429-87E20DFCBC5D}" destId="{52D790C9-1CF2-4138-9582-85D4DD7B3E32}" srcOrd="0" destOrd="0" parTransId="{DADB431F-74EF-4354-A742-AE2970500D18}" sibTransId="{F1D0EC3E-26AD-40AF-A1A9-D41F3C683900}"/>
    <dgm:cxn modelId="{D2FF6975-20FD-4FCD-B3AD-7D42EB74E7E2}" type="presOf" srcId="{D66579EC-3DE9-43A0-83E9-2E8F9B301333}" destId="{6BC1FF0E-7C40-401B-8A71-2C0B8C771A99}" srcOrd="1" destOrd="0" presId="urn:microsoft.com/office/officeart/2005/8/layout/hierarchy2"/>
    <dgm:cxn modelId="{3CB23F49-5DF7-4354-9CE0-A0D460CD34F2}" type="presOf" srcId="{065E472C-868B-43A7-8BE2-7233CFE45CD3}" destId="{10E6E010-7C1B-4C6E-A753-C38ED11F2D06}" srcOrd="0" destOrd="0" presId="urn:microsoft.com/office/officeart/2005/8/layout/hierarchy2"/>
    <dgm:cxn modelId="{AE7DB80A-EB44-4266-A901-460DC5DF27A5}" type="presOf" srcId="{4DCA530E-037D-42F1-AEEE-CA8714816A14}" destId="{455A7FEA-39F9-4F77-B48D-148900EE9226}" srcOrd="0" destOrd="0" presId="urn:microsoft.com/office/officeart/2005/8/layout/hierarchy2"/>
    <dgm:cxn modelId="{23A7EB58-F724-4258-AABE-ABFDFCF8BF88}" srcId="{52D790C9-1CF2-4138-9582-85D4DD7B3E32}" destId="{1EB8B0CD-3F52-407F-A98C-522474746BEE}" srcOrd="1" destOrd="0" parTransId="{9956C061-4EB6-42F3-8A29-7F3F227F0BDE}" sibTransId="{663013F4-A56E-411D-87F4-73F5E6A74185}"/>
    <dgm:cxn modelId="{BB8A07CD-CE72-4BCC-93A4-5EC63D4264C5}" type="presOf" srcId="{9956C061-4EB6-42F3-8A29-7F3F227F0BDE}" destId="{A06F5408-C819-4982-A713-9C1EF337D823}" srcOrd="1" destOrd="0" presId="urn:microsoft.com/office/officeart/2005/8/layout/hierarchy2"/>
    <dgm:cxn modelId="{7C352F9C-6FE1-4540-ABB9-1B6C22FB15CC}" type="presOf" srcId="{0289CDF5-483F-43D8-BE96-30CCA6192CCE}" destId="{2F1A92A3-507E-47D1-B8E1-B5926A6A834F}" srcOrd="0" destOrd="0" presId="urn:microsoft.com/office/officeart/2005/8/layout/hierarchy2"/>
    <dgm:cxn modelId="{3D414929-6A01-4787-A4AA-61DA37C1DA38}" type="presOf" srcId="{52D790C9-1CF2-4138-9582-85D4DD7B3E32}" destId="{C9960884-3096-4EF0-9F90-BEE2E386B584}" srcOrd="0" destOrd="0" presId="urn:microsoft.com/office/officeart/2005/8/layout/hierarchy2"/>
    <dgm:cxn modelId="{CE278A66-EB8E-441A-96D4-3DAB8A4382A2}" type="presOf" srcId="{9956C061-4EB6-42F3-8A29-7F3F227F0BDE}" destId="{034CC727-DCCB-42E4-896E-D4C7FBC66AB8}" srcOrd="0" destOrd="0" presId="urn:microsoft.com/office/officeart/2005/8/layout/hierarchy2"/>
    <dgm:cxn modelId="{5A6AF8D0-4794-450B-948D-CBD19B2A18C6}" type="presOf" srcId="{D4CCCDED-37D7-43B4-BDD2-0D7DBD0F859E}" destId="{B1D86E1B-8730-4B63-ADF0-0C2A16031BE9}" srcOrd="0" destOrd="0" presId="urn:microsoft.com/office/officeart/2005/8/layout/hierarchy2"/>
    <dgm:cxn modelId="{024FB4D2-8C13-418F-A6FB-750E7E52EEF3}" type="presOf" srcId="{4D7A92FF-8F6B-47E4-A3F6-78CEBF61FA98}" destId="{4D17E3B0-972C-4B35-AF25-5333E8ED67C2}" srcOrd="1" destOrd="0" presId="urn:microsoft.com/office/officeart/2005/8/layout/hierarchy2"/>
    <dgm:cxn modelId="{4A3BB764-DF5E-45BF-AC5D-E593BB711C9A}" type="presOf" srcId="{D66579EC-3DE9-43A0-83E9-2E8F9B301333}" destId="{A73525A8-0D19-4E80-A67C-B920B3844E14}" srcOrd="0" destOrd="0" presId="urn:microsoft.com/office/officeart/2005/8/layout/hierarchy2"/>
    <dgm:cxn modelId="{01CC5567-0A49-48CB-B981-C0FDB0E1EC17}" type="presOf" srcId="{B4706EE8-B19E-4CFF-8750-E18419573BA7}" destId="{46A9E54B-7449-45AF-9980-8EB534619D1F}" srcOrd="0" destOrd="0" presId="urn:microsoft.com/office/officeart/2005/8/layout/hierarchy2"/>
    <dgm:cxn modelId="{58D293D7-ECD0-4FD3-BC3C-0381355B2959}" type="presOf" srcId="{1EB8B0CD-3F52-407F-A98C-522474746BEE}" destId="{0754F382-BD3E-404E-A8D9-45D9584EDA7C}" srcOrd="0" destOrd="0" presId="urn:microsoft.com/office/officeart/2005/8/layout/hierarchy2"/>
    <dgm:cxn modelId="{3A1AE615-46E1-459A-9417-BF314009BB24}" srcId="{065E472C-868B-43A7-8BE2-7233CFE45CD3}" destId="{2B402EDB-0430-4270-818E-71E2158B0409}" srcOrd="4" destOrd="0" parTransId="{4D7A92FF-8F6B-47E4-A3F6-78CEBF61FA98}" sibTransId="{766B1518-83EE-409A-8CAA-C89DE6FF119A}"/>
    <dgm:cxn modelId="{CCF48660-EFA5-434A-88A9-07CC8C7B60D2}" type="presOf" srcId="{D4CCCDED-37D7-43B4-BDD2-0D7DBD0F859E}" destId="{BD767FFB-5FC7-498E-9320-3ADA5776F9F5}" srcOrd="1" destOrd="0" presId="urn:microsoft.com/office/officeart/2005/8/layout/hierarchy2"/>
    <dgm:cxn modelId="{BC200655-6A61-4C3F-A91E-C60E8A83DC1E}" type="presParOf" srcId="{1DD9455E-87C5-42CF-A09B-E5107359BF37}" destId="{9B4A3515-1FEA-4A03-B630-C3A4CF3322BD}" srcOrd="0" destOrd="0" presId="urn:microsoft.com/office/officeart/2005/8/layout/hierarchy2"/>
    <dgm:cxn modelId="{C8452542-2F0F-4FC8-A9B4-F7C224167BEC}" type="presParOf" srcId="{9B4A3515-1FEA-4A03-B630-C3A4CF3322BD}" destId="{C9960884-3096-4EF0-9F90-BEE2E386B584}" srcOrd="0" destOrd="0" presId="urn:microsoft.com/office/officeart/2005/8/layout/hierarchy2"/>
    <dgm:cxn modelId="{550E75B0-93C7-44CA-8D45-F8F11679B22C}" type="presParOf" srcId="{9B4A3515-1FEA-4A03-B630-C3A4CF3322BD}" destId="{D76F69A4-CD21-4E62-810E-92A06EC3C139}" srcOrd="1" destOrd="0" presId="urn:microsoft.com/office/officeart/2005/8/layout/hierarchy2"/>
    <dgm:cxn modelId="{4782F6CE-FF83-47E1-9F7E-8F03441247ED}" type="presParOf" srcId="{D76F69A4-CD21-4E62-810E-92A06EC3C139}" destId="{B1D86E1B-8730-4B63-ADF0-0C2A16031BE9}" srcOrd="0" destOrd="0" presId="urn:microsoft.com/office/officeart/2005/8/layout/hierarchy2"/>
    <dgm:cxn modelId="{BE7BBA83-18F6-42F0-9D26-A7636D2A9F01}" type="presParOf" srcId="{B1D86E1B-8730-4B63-ADF0-0C2A16031BE9}" destId="{BD767FFB-5FC7-498E-9320-3ADA5776F9F5}" srcOrd="0" destOrd="0" presId="urn:microsoft.com/office/officeart/2005/8/layout/hierarchy2"/>
    <dgm:cxn modelId="{C3747C99-95F9-4DAD-9383-A4158628A798}" type="presParOf" srcId="{D76F69A4-CD21-4E62-810E-92A06EC3C139}" destId="{00CCE094-E3E7-474B-8E69-635AE4793F46}" srcOrd="1" destOrd="0" presId="urn:microsoft.com/office/officeart/2005/8/layout/hierarchy2"/>
    <dgm:cxn modelId="{940E8726-E747-438A-8BF6-2BCCD3F47A0F}" type="presParOf" srcId="{00CCE094-E3E7-474B-8E69-635AE4793F46}" destId="{10E6E010-7C1B-4C6E-A753-C38ED11F2D06}" srcOrd="0" destOrd="0" presId="urn:microsoft.com/office/officeart/2005/8/layout/hierarchy2"/>
    <dgm:cxn modelId="{0C89E83E-EC71-4014-8ADC-B75202B78E08}" type="presParOf" srcId="{00CCE094-E3E7-474B-8E69-635AE4793F46}" destId="{604B6F93-A483-45B9-9D96-832FCACCE83F}" srcOrd="1" destOrd="0" presId="urn:microsoft.com/office/officeart/2005/8/layout/hierarchy2"/>
    <dgm:cxn modelId="{F8BD5621-3A5C-4FA4-9241-C31647D4FE3A}" type="presParOf" srcId="{604B6F93-A483-45B9-9D96-832FCACCE83F}" destId="{455A7FEA-39F9-4F77-B48D-148900EE9226}" srcOrd="0" destOrd="0" presId="urn:microsoft.com/office/officeart/2005/8/layout/hierarchy2"/>
    <dgm:cxn modelId="{DCA0E0C6-539D-43D8-B955-3BFED717EB2C}" type="presParOf" srcId="{455A7FEA-39F9-4F77-B48D-148900EE9226}" destId="{CFFD7C2F-E9FD-4333-A986-A32CD967B192}" srcOrd="0" destOrd="0" presId="urn:microsoft.com/office/officeart/2005/8/layout/hierarchy2"/>
    <dgm:cxn modelId="{13C1F0CD-00B9-4FA8-94A9-8D1C76B96EF9}" type="presParOf" srcId="{604B6F93-A483-45B9-9D96-832FCACCE83F}" destId="{83284FEE-B8C4-4675-BF09-570275029018}" srcOrd="1" destOrd="0" presId="urn:microsoft.com/office/officeart/2005/8/layout/hierarchy2"/>
    <dgm:cxn modelId="{550CFFA0-852C-4648-82A5-841BDEFFBC98}" type="presParOf" srcId="{83284FEE-B8C4-4675-BF09-570275029018}" destId="{1C6F8BD6-E40F-458C-B828-1934902CE8C8}" srcOrd="0" destOrd="0" presId="urn:microsoft.com/office/officeart/2005/8/layout/hierarchy2"/>
    <dgm:cxn modelId="{AD8839B9-362F-44ED-AC59-EE6BBF308589}" type="presParOf" srcId="{83284FEE-B8C4-4675-BF09-570275029018}" destId="{519FA064-F368-43F0-B768-6ECB487FBD9C}" srcOrd="1" destOrd="0" presId="urn:microsoft.com/office/officeart/2005/8/layout/hierarchy2"/>
    <dgm:cxn modelId="{7878A961-50AD-4A9E-8914-ABF155B418BD}" type="presParOf" srcId="{604B6F93-A483-45B9-9D96-832FCACCE83F}" destId="{46A9E54B-7449-45AF-9980-8EB534619D1F}" srcOrd="2" destOrd="0" presId="urn:microsoft.com/office/officeart/2005/8/layout/hierarchy2"/>
    <dgm:cxn modelId="{7F93F1E5-EC4A-4621-98CE-7369F04758E9}" type="presParOf" srcId="{46A9E54B-7449-45AF-9980-8EB534619D1F}" destId="{AA3FF35C-56EE-451B-8AC8-C5D33B940AF8}" srcOrd="0" destOrd="0" presId="urn:microsoft.com/office/officeart/2005/8/layout/hierarchy2"/>
    <dgm:cxn modelId="{E5BC0572-5500-4586-A703-2B425D1476AC}" type="presParOf" srcId="{604B6F93-A483-45B9-9D96-832FCACCE83F}" destId="{35F25855-C94E-410C-9BBB-3B1247B35831}" srcOrd="3" destOrd="0" presId="urn:microsoft.com/office/officeart/2005/8/layout/hierarchy2"/>
    <dgm:cxn modelId="{7B67B3C5-2652-4423-A9CA-46DE665CB5A7}" type="presParOf" srcId="{35F25855-C94E-410C-9BBB-3B1247B35831}" destId="{2F1A92A3-507E-47D1-B8E1-B5926A6A834F}" srcOrd="0" destOrd="0" presId="urn:microsoft.com/office/officeart/2005/8/layout/hierarchy2"/>
    <dgm:cxn modelId="{2FFF36A4-B2DD-42FD-A47A-1221DFA64F11}" type="presParOf" srcId="{35F25855-C94E-410C-9BBB-3B1247B35831}" destId="{A32320E4-3F91-4F3D-BEC9-B0068BE75309}" srcOrd="1" destOrd="0" presId="urn:microsoft.com/office/officeart/2005/8/layout/hierarchy2"/>
    <dgm:cxn modelId="{2645C623-E14C-4F7B-94A0-26B850A726AB}" type="presParOf" srcId="{604B6F93-A483-45B9-9D96-832FCACCE83F}" destId="{A73525A8-0D19-4E80-A67C-B920B3844E14}" srcOrd="4" destOrd="0" presId="urn:microsoft.com/office/officeart/2005/8/layout/hierarchy2"/>
    <dgm:cxn modelId="{AA9B8ECC-3014-426B-B484-832ACB7E0849}" type="presParOf" srcId="{A73525A8-0D19-4E80-A67C-B920B3844E14}" destId="{6BC1FF0E-7C40-401B-8A71-2C0B8C771A99}" srcOrd="0" destOrd="0" presId="urn:microsoft.com/office/officeart/2005/8/layout/hierarchy2"/>
    <dgm:cxn modelId="{25807794-FE5C-426F-8745-2362AFD9BE1F}" type="presParOf" srcId="{604B6F93-A483-45B9-9D96-832FCACCE83F}" destId="{50EB2667-A9EA-4DD0-9AAD-8D2AEC290B4A}" srcOrd="5" destOrd="0" presId="urn:microsoft.com/office/officeart/2005/8/layout/hierarchy2"/>
    <dgm:cxn modelId="{87D73C07-A372-4187-813D-8697E8DE16D2}" type="presParOf" srcId="{50EB2667-A9EA-4DD0-9AAD-8D2AEC290B4A}" destId="{413F1A43-2D3B-4521-9560-33E421785954}" srcOrd="0" destOrd="0" presId="urn:microsoft.com/office/officeart/2005/8/layout/hierarchy2"/>
    <dgm:cxn modelId="{CFD34B5D-39EA-4020-9EB7-9AEBCB710D55}" type="presParOf" srcId="{50EB2667-A9EA-4DD0-9AAD-8D2AEC290B4A}" destId="{A3BF0D25-CD21-4EC5-AEB5-C72F2B24643F}" srcOrd="1" destOrd="0" presId="urn:microsoft.com/office/officeart/2005/8/layout/hierarchy2"/>
    <dgm:cxn modelId="{81B0275B-922E-485F-B9B3-91B9E53F073D}" type="presParOf" srcId="{604B6F93-A483-45B9-9D96-832FCACCE83F}" destId="{D32F9C42-7AC9-413D-8E88-CE1D45394E87}" srcOrd="6" destOrd="0" presId="urn:microsoft.com/office/officeart/2005/8/layout/hierarchy2"/>
    <dgm:cxn modelId="{E4413287-39F8-45A0-B4E2-C95488BA1FA8}" type="presParOf" srcId="{D32F9C42-7AC9-413D-8E88-CE1D45394E87}" destId="{A4F5F4F5-2EB6-4035-976A-A2BA1D243146}" srcOrd="0" destOrd="0" presId="urn:microsoft.com/office/officeart/2005/8/layout/hierarchy2"/>
    <dgm:cxn modelId="{FA4C841A-8A02-4A92-84A2-5263443DEDB3}" type="presParOf" srcId="{604B6F93-A483-45B9-9D96-832FCACCE83F}" destId="{4D3E2D6E-0CF8-45D9-ADFD-FBF7BD654DE4}" srcOrd="7" destOrd="0" presId="urn:microsoft.com/office/officeart/2005/8/layout/hierarchy2"/>
    <dgm:cxn modelId="{ECAC5B44-1C99-470E-9C21-3785A005EA8D}" type="presParOf" srcId="{4D3E2D6E-0CF8-45D9-ADFD-FBF7BD654DE4}" destId="{A20A5F68-C2BF-40CC-BB3E-FD7CFF954C0E}" srcOrd="0" destOrd="0" presId="urn:microsoft.com/office/officeart/2005/8/layout/hierarchy2"/>
    <dgm:cxn modelId="{A78ABE7B-2294-41FC-ADF6-1D24E23F62BF}" type="presParOf" srcId="{4D3E2D6E-0CF8-45D9-ADFD-FBF7BD654DE4}" destId="{AAEC85B9-0D61-4287-94C3-A9DD956F0C3E}" srcOrd="1" destOrd="0" presId="urn:microsoft.com/office/officeart/2005/8/layout/hierarchy2"/>
    <dgm:cxn modelId="{D2812FD5-BEA3-43C8-901E-902B1F6D4558}" type="presParOf" srcId="{604B6F93-A483-45B9-9D96-832FCACCE83F}" destId="{8A5F5A1A-202F-4D9A-A501-34BCC56F1C20}" srcOrd="8" destOrd="0" presId="urn:microsoft.com/office/officeart/2005/8/layout/hierarchy2"/>
    <dgm:cxn modelId="{8CC8158E-D4F8-4E0C-9DB3-EAD8C2CC900E}" type="presParOf" srcId="{8A5F5A1A-202F-4D9A-A501-34BCC56F1C20}" destId="{4D17E3B0-972C-4B35-AF25-5333E8ED67C2}" srcOrd="0" destOrd="0" presId="urn:microsoft.com/office/officeart/2005/8/layout/hierarchy2"/>
    <dgm:cxn modelId="{2D5BB817-B2B3-4309-927B-41E9DF9CE868}" type="presParOf" srcId="{604B6F93-A483-45B9-9D96-832FCACCE83F}" destId="{AC31A599-A860-4995-924E-AA8E3A1BDD20}" srcOrd="9" destOrd="0" presId="urn:microsoft.com/office/officeart/2005/8/layout/hierarchy2"/>
    <dgm:cxn modelId="{1CD4F05A-D9BF-48F1-B781-D3FB8C129E96}" type="presParOf" srcId="{AC31A599-A860-4995-924E-AA8E3A1BDD20}" destId="{4A3E9156-B4C4-4A27-92F7-5F33ED2DF40B}" srcOrd="0" destOrd="0" presId="urn:microsoft.com/office/officeart/2005/8/layout/hierarchy2"/>
    <dgm:cxn modelId="{03868820-F49C-45D8-A46E-BD7CFD5BC03B}" type="presParOf" srcId="{AC31A599-A860-4995-924E-AA8E3A1BDD20}" destId="{37523CA8-AB68-4382-A55A-4AB52819A9D2}" srcOrd="1" destOrd="0" presId="urn:microsoft.com/office/officeart/2005/8/layout/hierarchy2"/>
    <dgm:cxn modelId="{007B5273-32B8-4FD9-BBC9-110940BA7A28}" type="presParOf" srcId="{D76F69A4-CD21-4E62-810E-92A06EC3C139}" destId="{034CC727-DCCB-42E4-896E-D4C7FBC66AB8}" srcOrd="2" destOrd="0" presId="urn:microsoft.com/office/officeart/2005/8/layout/hierarchy2"/>
    <dgm:cxn modelId="{08A193E5-D93A-43DC-8504-84A269A3F14E}" type="presParOf" srcId="{034CC727-DCCB-42E4-896E-D4C7FBC66AB8}" destId="{A06F5408-C819-4982-A713-9C1EF337D823}" srcOrd="0" destOrd="0" presId="urn:microsoft.com/office/officeart/2005/8/layout/hierarchy2"/>
    <dgm:cxn modelId="{56EEC84A-9D87-461E-BBA1-4ACA39375487}" type="presParOf" srcId="{D76F69A4-CD21-4E62-810E-92A06EC3C139}" destId="{85398886-089B-4EAB-9944-EFFD0F288743}" srcOrd="3" destOrd="0" presId="urn:microsoft.com/office/officeart/2005/8/layout/hierarchy2"/>
    <dgm:cxn modelId="{24F559A2-582D-40AE-BDC0-05A21A1CDF42}" type="presParOf" srcId="{85398886-089B-4EAB-9944-EFFD0F288743}" destId="{0754F382-BD3E-404E-A8D9-45D9584EDA7C}" srcOrd="0" destOrd="0" presId="urn:microsoft.com/office/officeart/2005/8/layout/hierarchy2"/>
    <dgm:cxn modelId="{4C0B392F-1D02-4843-BA5B-19E9A96FB4B4}" type="presParOf" srcId="{85398886-089B-4EAB-9944-EFFD0F288743}" destId="{C64C31EB-4190-4F1D-B2E6-31A314386ED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438064-E83C-410D-A84A-251036FC513A}" type="doc">
      <dgm:prSet loTypeId="urn:microsoft.com/office/officeart/2005/8/layout/hierarchy3" loCatId="hierarchy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pt-BR"/>
        </a:p>
      </dgm:t>
    </dgm:pt>
    <dgm:pt modelId="{9620E545-C645-4125-8B0E-68B5B65BE930}">
      <dgm:prSet phldrT="[Texto]"/>
      <dgm:spPr>
        <a:solidFill>
          <a:srgbClr val="84B4A6"/>
        </a:solidFill>
      </dgm:spPr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VINCULADOS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A6694D-9154-484E-8985-2FAC86BE5F0E}" type="parTrans" cxnId="{6CAD92AE-8B16-42EB-B82B-51E8DA5828FD}">
      <dgm:prSet/>
      <dgm:spPr/>
      <dgm:t>
        <a:bodyPr/>
        <a:lstStyle/>
        <a:p>
          <a:endParaRPr lang="pt-BR"/>
        </a:p>
      </dgm:t>
    </dgm:pt>
    <dgm:pt modelId="{12FF95F6-CAD6-4557-881E-44DA634AE659}" type="sibTrans" cxnId="{6CAD92AE-8B16-42EB-B82B-51E8DA5828FD}">
      <dgm:prSet/>
      <dgm:spPr/>
      <dgm:t>
        <a:bodyPr/>
        <a:lstStyle/>
        <a:p>
          <a:endParaRPr lang="pt-BR"/>
        </a:p>
      </dgm:t>
    </dgm:pt>
    <dgm:pt modelId="{E36DF09F-DD11-477B-8A7C-4D11AF43B10B}">
      <dgm:prSet phldrT="[Texto]" custT="1"/>
      <dgm:spPr/>
      <dgm:t>
        <a:bodyPr/>
        <a:lstStyle/>
        <a:p>
          <a:r>
            <a: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Conta 5%</a:t>
          </a:r>
          <a:endParaRPr lang="pt-BR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EF85B8-8F66-43AA-9F94-46129933295B}" type="parTrans" cxnId="{8574C16A-C121-4DE2-841E-4D3409E9A996}">
      <dgm:prSet/>
      <dgm:spPr/>
      <dgm:t>
        <a:bodyPr/>
        <a:lstStyle/>
        <a:p>
          <a:endParaRPr lang="pt-BR"/>
        </a:p>
      </dgm:t>
    </dgm:pt>
    <dgm:pt modelId="{A0864526-318E-41F9-8322-B7E63E9909AA}" type="sibTrans" cxnId="{8574C16A-C121-4DE2-841E-4D3409E9A996}">
      <dgm:prSet/>
      <dgm:spPr/>
      <dgm:t>
        <a:bodyPr/>
        <a:lstStyle/>
        <a:p>
          <a:endParaRPr lang="pt-BR"/>
        </a:p>
      </dgm:t>
    </dgm:pt>
    <dgm:pt modelId="{35E75378-8467-4BAA-B7E9-C79E467CF56D}">
      <dgm:prSet phldrT="[Texto]" custT="1"/>
      <dgm:spPr/>
      <dgm:t>
        <a:bodyPr/>
        <a:lstStyle/>
        <a:p>
          <a:r>
            <a: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Conta 25%</a:t>
          </a:r>
          <a:endParaRPr lang="pt-BR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4123B0-CE7A-490E-BBDF-F43EDC7C996F}" type="parTrans" cxnId="{C4E665B8-E142-4FA2-A90E-D6D501702759}">
      <dgm:prSet/>
      <dgm:spPr/>
      <dgm:t>
        <a:bodyPr/>
        <a:lstStyle/>
        <a:p>
          <a:endParaRPr lang="pt-BR"/>
        </a:p>
      </dgm:t>
    </dgm:pt>
    <dgm:pt modelId="{1F228A0B-D00A-434B-9070-E90B5C0F1D72}" type="sibTrans" cxnId="{C4E665B8-E142-4FA2-A90E-D6D501702759}">
      <dgm:prSet/>
      <dgm:spPr/>
      <dgm:t>
        <a:bodyPr/>
        <a:lstStyle/>
        <a:p>
          <a:endParaRPr lang="pt-BR"/>
        </a:p>
      </dgm:t>
    </dgm:pt>
    <dgm:pt modelId="{5348C838-6863-45FF-9763-6CEBB5AE97D7}">
      <dgm:prSet phldrT="[Texto]"/>
      <dgm:spPr>
        <a:solidFill>
          <a:srgbClr val="504744"/>
        </a:solidFill>
      </dgm:spPr>
      <dgm:t>
        <a:bodyPr/>
        <a:lstStyle/>
        <a:p>
          <a:r>
            <a:rPr lang="pt-B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TRANSFERÊNCIAS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382C75-7FB8-4B7C-A0EE-A4020E4F25C1}" type="parTrans" cxnId="{54C8B762-FA92-4196-98A8-A39AFD34ED54}">
      <dgm:prSet/>
      <dgm:spPr/>
      <dgm:t>
        <a:bodyPr/>
        <a:lstStyle/>
        <a:p>
          <a:endParaRPr lang="pt-BR"/>
        </a:p>
      </dgm:t>
    </dgm:pt>
    <dgm:pt modelId="{9D68E274-8992-4899-A60F-342A7AFB9319}" type="sibTrans" cxnId="{54C8B762-FA92-4196-98A8-A39AFD34ED54}">
      <dgm:prSet/>
      <dgm:spPr/>
      <dgm:t>
        <a:bodyPr/>
        <a:lstStyle/>
        <a:p>
          <a:endParaRPr lang="pt-BR"/>
        </a:p>
      </dgm:t>
    </dgm:pt>
    <dgm:pt modelId="{48DC437E-AD8D-4129-B9C3-31AC1FD79CEF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Permanentes</a:t>
          </a:r>
        </a:p>
      </dgm:t>
    </dgm:pt>
    <dgm:pt modelId="{89994DF1-4CF6-4BB3-98DB-D6C3AB913023}" type="parTrans" cxnId="{29808FF3-9056-4BEF-9D01-7CC2522C57DE}">
      <dgm:prSet/>
      <dgm:spPr/>
      <dgm:t>
        <a:bodyPr/>
        <a:lstStyle/>
        <a:p>
          <a:endParaRPr lang="pt-BR"/>
        </a:p>
      </dgm:t>
    </dgm:pt>
    <dgm:pt modelId="{B4930ED9-D32B-42D4-A1E8-21C378ECFD96}" type="sibTrans" cxnId="{29808FF3-9056-4BEF-9D01-7CC2522C57DE}">
      <dgm:prSet/>
      <dgm:spPr/>
      <dgm:t>
        <a:bodyPr/>
        <a:lstStyle/>
        <a:p>
          <a:endParaRPr lang="pt-BR"/>
        </a:p>
      </dgm:t>
    </dgm:pt>
    <dgm:pt modelId="{4D057725-D13F-49FC-868E-C0DBF6AB8431}">
      <dgm:prSet phldrT="[Texto]"/>
      <dgm:spPr>
        <a:solidFill>
          <a:srgbClr val="D5CCB4"/>
        </a:solidFill>
      </dgm:spPr>
      <dgm:t>
        <a:bodyPr/>
        <a:lstStyle/>
        <a:p>
          <a:r>
            <a:rPr lang="pt-BR" b="1" dirty="0" smtClean="0">
              <a:solidFill>
                <a:srgbClr val="5047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PRÓPRIOS</a:t>
          </a:r>
          <a:endParaRPr lang="pt-BR" b="1" dirty="0">
            <a:solidFill>
              <a:srgbClr val="50474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A482C9-77C9-4EF9-A7F2-FDC4CCDF0E46}" type="parTrans" cxnId="{7DB91C5D-DB6C-4ABD-AFA0-6E6FF1C3DF72}">
      <dgm:prSet/>
      <dgm:spPr/>
      <dgm:t>
        <a:bodyPr/>
        <a:lstStyle/>
        <a:p>
          <a:endParaRPr lang="pt-BR"/>
        </a:p>
      </dgm:t>
    </dgm:pt>
    <dgm:pt modelId="{80FD3FF7-7485-4BC1-89BA-457FB76165E0}" type="sibTrans" cxnId="{7DB91C5D-DB6C-4ABD-AFA0-6E6FF1C3DF72}">
      <dgm:prSet/>
      <dgm:spPr/>
      <dgm:t>
        <a:bodyPr/>
        <a:lstStyle/>
        <a:p>
          <a:endParaRPr lang="pt-BR"/>
        </a:p>
      </dgm:t>
    </dgm:pt>
    <dgm:pt modelId="{64521AC9-2A0F-4116-B757-441540AE1201}">
      <dgm:prSet custT="1"/>
      <dgm:spPr/>
      <dgm:t>
        <a:bodyPr/>
        <a:lstStyle/>
        <a:p>
          <a:r>
            <a:rPr lang="pt-BR" sz="3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Fundeb</a:t>
          </a:r>
          <a:endParaRPr lang="pt-BR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F68442-584B-4EA3-87A0-10C559404332}" type="parTrans" cxnId="{1BD01A2F-BBF3-49FC-A1EB-F36374CF93DC}">
      <dgm:prSet/>
      <dgm:spPr/>
      <dgm:t>
        <a:bodyPr/>
        <a:lstStyle/>
        <a:p>
          <a:endParaRPr lang="pt-BR"/>
        </a:p>
      </dgm:t>
    </dgm:pt>
    <dgm:pt modelId="{C23B9E13-FF3E-4C97-A31C-78A82F00A77D}" type="sibTrans" cxnId="{1BD01A2F-BBF3-49FC-A1EB-F36374CF93DC}">
      <dgm:prSet/>
      <dgm:spPr/>
      <dgm:t>
        <a:bodyPr/>
        <a:lstStyle/>
        <a:p>
          <a:endParaRPr lang="pt-BR"/>
        </a:p>
      </dgm:t>
    </dgm:pt>
    <dgm:pt modelId="{1F2F09D2-E47E-4D07-A6ED-3BCC931A3D48}">
      <dgm:prSet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Automáticas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433941-A86F-407C-9F20-73F86B260D02}" type="parTrans" cxnId="{6605EDD4-55F5-4B9D-899E-C4F06008C0EB}">
      <dgm:prSet/>
      <dgm:spPr/>
      <dgm:t>
        <a:bodyPr/>
        <a:lstStyle/>
        <a:p>
          <a:endParaRPr lang="pt-BR"/>
        </a:p>
      </dgm:t>
    </dgm:pt>
    <dgm:pt modelId="{F9CF5465-BD48-41D3-A4A3-C3D3FB623760}" type="sibTrans" cxnId="{6605EDD4-55F5-4B9D-899E-C4F06008C0EB}">
      <dgm:prSet/>
      <dgm:spPr/>
      <dgm:t>
        <a:bodyPr/>
        <a:lstStyle/>
        <a:p>
          <a:endParaRPr lang="pt-BR"/>
        </a:p>
      </dgm:t>
    </dgm:pt>
    <dgm:pt modelId="{E6AE5671-6EDB-42CA-BD7A-FCE343478D4F}">
      <dgm:prSet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Voluntárias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0467D5-62CC-4483-83F3-373FD9619A64}" type="parTrans" cxnId="{09946727-B51E-45A4-A04B-376486FC33DA}">
      <dgm:prSet/>
      <dgm:spPr/>
      <dgm:t>
        <a:bodyPr/>
        <a:lstStyle/>
        <a:p>
          <a:endParaRPr lang="pt-BR"/>
        </a:p>
      </dgm:t>
    </dgm:pt>
    <dgm:pt modelId="{95662EB0-9E3E-4183-B89D-727741B96C5C}" type="sibTrans" cxnId="{09946727-B51E-45A4-A04B-376486FC33DA}">
      <dgm:prSet/>
      <dgm:spPr/>
      <dgm:t>
        <a:bodyPr/>
        <a:lstStyle/>
        <a:p>
          <a:endParaRPr lang="pt-BR"/>
        </a:p>
      </dgm:t>
    </dgm:pt>
    <dgm:pt modelId="{8AE052FD-0AA1-48E1-8597-3947B58B9B18}" type="pres">
      <dgm:prSet presAssocID="{DE438064-E83C-410D-A84A-251036FC513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AC806BCA-C1B7-4F7D-B545-B1822716A337}" type="pres">
      <dgm:prSet presAssocID="{9620E545-C645-4125-8B0E-68B5B65BE930}" presName="root" presStyleCnt="0"/>
      <dgm:spPr/>
      <dgm:t>
        <a:bodyPr/>
        <a:lstStyle/>
        <a:p>
          <a:endParaRPr lang="pt-BR"/>
        </a:p>
      </dgm:t>
    </dgm:pt>
    <dgm:pt modelId="{B29ADC0A-F422-4D46-B6B7-2B1139792A4A}" type="pres">
      <dgm:prSet presAssocID="{9620E545-C645-4125-8B0E-68B5B65BE930}" presName="rootComposite" presStyleCnt="0"/>
      <dgm:spPr/>
      <dgm:t>
        <a:bodyPr/>
        <a:lstStyle/>
        <a:p>
          <a:endParaRPr lang="pt-BR"/>
        </a:p>
      </dgm:t>
    </dgm:pt>
    <dgm:pt modelId="{75B8B5BC-4AEB-493B-AA50-3B4774F13957}" type="pres">
      <dgm:prSet presAssocID="{9620E545-C645-4125-8B0E-68B5B65BE930}" presName="rootText" presStyleLbl="node1" presStyleIdx="0" presStyleCnt="3"/>
      <dgm:spPr/>
      <dgm:t>
        <a:bodyPr/>
        <a:lstStyle/>
        <a:p>
          <a:endParaRPr lang="pt-BR"/>
        </a:p>
      </dgm:t>
    </dgm:pt>
    <dgm:pt modelId="{1431198D-E9C4-46C6-B6D3-52A646F4237A}" type="pres">
      <dgm:prSet presAssocID="{9620E545-C645-4125-8B0E-68B5B65BE930}" presName="rootConnector" presStyleLbl="node1" presStyleIdx="0" presStyleCnt="3"/>
      <dgm:spPr/>
      <dgm:t>
        <a:bodyPr/>
        <a:lstStyle/>
        <a:p>
          <a:endParaRPr lang="pt-BR"/>
        </a:p>
      </dgm:t>
    </dgm:pt>
    <dgm:pt modelId="{6673FEE3-9AFB-4C28-A1C4-8BD6124CF631}" type="pres">
      <dgm:prSet presAssocID="{9620E545-C645-4125-8B0E-68B5B65BE930}" presName="childShape" presStyleCnt="0"/>
      <dgm:spPr/>
      <dgm:t>
        <a:bodyPr/>
        <a:lstStyle/>
        <a:p>
          <a:endParaRPr lang="pt-BR"/>
        </a:p>
      </dgm:t>
    </dgm:pt>
    <dgm:pt modelId="{E2D21CF7-D2FF-48F7-9326-5EADE857B755}" type="pres">
      <dgm:prSet presAssocID="{C9F68442-584B-4EA3-87A0-10C559404332}" presName="Name13" presStyleLbl="parChTrans1D2" presStyleIdx="0" presStyleCnt="6"/>
      <dgm:spPr/>
      <dgm:t>
        <a:bodyPr/>
        <a:lstStyle/>
        <a:p>
          <a:endParaRPr lang="pt-BR"/>
        </a:p>
      </dgm:t>
    </dgm:pt>
    <dgm:pt modelId="{D1B1656C-2E12-4C4A-BCB0-DF78D859BD29}" type="pres">
      <dgm:prSet presAssocID="{64521AC9-2A0F-4116-B757-441540AE1201}" presName="childText" presStyleLbl="bgAcc1" presStyleIdx="0" presStyleCnt="6" custScaleX="11198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9FD27AF-1599-4210-9EE7-2503E70D8DC9}" type="pres">
      <dgm:prSet presAssocID="{4D057725-D13F-49FC-868E-C0DBF6AB8431}" presName="root" presStyleCnt="0"/>
      <dgm:spPr/>
      <dgm:t>
        <a:bodyPr/>
        <a:lstStyle/>
        <a:p>
          <a:endParaRPr lang="pt-BR"/>
        </a:p>
      </dgm:t>
    </dgm:pt>
    <dgm:pt modelId="{DA1D779C-767C-4A69-AE75-2C5AF0A9B35F}" type="pres">
      <dgm:prSet presAssocID="{4D057725-D13F-49FC-868E-C0DBF6AB8431}" presName="rootComposite" presStyleCnt="0"/>
      <dgm:spPr/>
      <dgm:t>
        <a:bodyPr/>
        <a:lstStyle/>
        <a:p>
          <a:endParaRPr lang="pt-BR"/>
        </a:p>
      </dgm:t>
    </dgm:pt>
    <dgm:pt modelId="{46DDB957-EE30-4E57-9904-B3636E903693}" type="pres">
      <dgm:prSet presAssocID="{4D057725-D13F-49FC-868E-C0DBF6AB8431}" presName="rootText" presStyleLbl="node1" presStyleIdx="1" presStyleCnt="3"/>
      <dgm:spPr/>
      <dgm:t>
        <a:bodyPr/>
        <a:lstStyle/>
        <a:p>
          <a:endParaRPr lang="pt-BR"/>
        </a:p>
      </dgm:t>
    </dgm:pt>
    <dgm:pt modelId="{A0E45DED-2177-494D-ABAF-5BE0B0396A34}" type="pres">
      <dgm:prSet presAssocID="{4D057725-D13F-49FC-868E-C0DBF6AB8431}" presName="rootConnector" presStyleLbl="node1" presStyleIdx="1" presStyleCnt="3"/>
      <dgm:spPr/>
      <dgm:t>
        <a:bodyPr/>
        <a:lstStyle/>
        <a:p>
          <a:endParaRPr lang="pt-BR"/>
        </a:p>
      </dgm:t>
    </dgm:pt>
    <dgm:pt modelId="{D2F293FE-6067-475D-AAFB-12096EC19115}" type="pres">
      <dgm:prSet presAssocID="{4D057725-D13F-49FC-868E-C0DBF6AB8431}" presName="childShape" presStyleCnt="0"/>
      <dgm:spPr/>
      <dgm:t>
        <a:bodyPr/>
        <a:lstStyle/>
        <a:p>
          <a:endParaRPr lang="pt-BR"/>
        </a:p>
      </dgm:t>
    </dgm:pt>
    <dgm:pt modelId="{BE7CECFC-5D0C-4F32-A28D-D1B86702C44B}" type="pres">
      <dgm:prSet presAssocID="{D5EF85B8-8F66-43AA-9F94-46129933295B}" presName="Name13" presStyleLbl="parChTrans1D2" presStyleIdx="1" presStyleCnt="6"/>
      <dgm:spPr/>
      <dgm:t>
        <a:bodyPr/>
        <a:lstStyle/>
        <a:p>
          <a:endParaRPr lang="pt-BR"/>
        </a:p>
      </dgm:t>
    </dgm:pt>
    <dgm:pt modelId="{1EC42154-0A47-4987-9D9D-0E20C2286269}" type="pres">
      <dgm:prSet presAssocID="{E36DF09F-DD11-477B-8A7C-4D11AF43B10B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ECC5BC-31AD-4519-B576-05D8538CBCBD}" type="pres">
      <dgm:prSet presAssocID="{EB4123B0-CE7A-490E-BBDF-F43EDC7C996F}" presName="Name13" presStyleLbl="parChTrans1D2" presStyleIdx="2" presStyleCnt="6"/>
      <dgm:spPr/>
      <dgm:t>
        <a:bodyPr/>
        <a:lstStyle/>
        <a:p>
          <a:endParaRPr lang="pt-BR"/>
        </a:p>
      </dgm:t>
    </dgm:pt>
    <dgm:pt modelId="{AE287555-4AF7-417A-A19D-9952F606C174}" type="pres">
      <dgm:prSet presAssocID="{35E75378-8467-4BAA-B7E9-C79E467CF56D}" presName="childText" presStyleLbl="bgAcc1" presStyleIdx="2" presStyleCnt="6" custScaleX="108340" custLinFactNeighborX="1316" custLinFactNeighborY="-56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8A2A0D0-98F8-4ED2-95C3-BD042938E721}" type="pres">
      <dgm:prSet presAssocID="{5348C838-6863-45FF-9763-6CEBB5AE97D7}" presName="root" presStyleCnt="0"/>
      <dgm:spPr/>
      <dgm:t>
        <a:bodyPr/>
        <a:lstStyle/>
        <a:p>
          <a:endParaRPr lang="pt-BR"/>
        </a:p>
      </dgm:t>
    </dgm:pt>
    <dgm:pt modelId="{7D4DAE40-0D7E-4E9C-AF42-DFC49AE7AFA9}" type="pres">
      <dgm:prSet presAssocID="{5348C838-6863-45FF-9763-6CEBB5AE97D7}" presName="rootComposite" presStyleCnt="0"/>
      <dgm:spPr/>
      <dgm:t>
        <a:bodyPr/>
        <a:lstStyle/>
        <a:p>
          <a:endParaRPr lang="pt-BR"/>
        </a:p>
      </dgm:t>
    </dgm:pt>
    <dgm:pt modelId="{1151F014-BCB4-4236-8C05-7ADFF1458387}" type="pres">
      <dgm:prSet presAssocID="{5348C838-6863-45FF-9763-6CEBB5AE97D7}" presName="rootText" presStyleLbl="node1" presStyleIdx="2" presStyleCnt="3" custScaleX="126094"/>
      <dgm:spPr/>
      <dgm:t>
        <a:bodyPr/>
        <a:lstStyle/>
        <a:p>
          <a:endParaRPr lang="pt-BR"/>
        </a:p>
      </dgm:t>
    </dgm:pt>
    <dgm:pt modelId="{EE2882BF-FD0F-4D2E-8128-9E22303FCA30}" type="pres">
      <dgm:prSet presAssocID="{5348C838-6863-45FF-9763-6CEBB5AE97D7}" presName="rootConnector" presStyleLbl="node1" presStyleIdx="2" presStyleCnt="3"/>
      <dgm:spPr/>
      <dgm:t>
        <a:bodyPr/>
        <a:lstStyle/>
        <a:p>
          <a:endParaRPr lang="pt-BR"/>
        </a:p>
      </dgm:t>
    </dgm:pt>
    <dgm:pt modelId="{B7AA4A9F-1E22-4488-AD44-777DB5D578DB}" type="pres">
      <dgm:prSet presAssocID="{5348C838-6863-45FF-9763-6CEBB5AE97D7}" presName="childShape" presStyleCnt="0"/>
      <dgm:spPr/>
      <dgm:t>
        <a:bodyPr/>
        <a:lstStyle/>
        <a:p>
          <a:endParaRPr lang="pt-BR"/>
        </a:p>
      </dgm:t>
    </dgm:pt>
    <dgm:pt modelId="{179EB449-6715-4F7D-8081-26E8BAED8512}" type="pres">
      <dgm:prSet presAssocID="{89994DF1-4CF6-4BB3-98DB-D6C3AB913023}" presName="Name13" presStyleLbl="parChTrans1D2" presStyleIdx="3" presStyleCnt="6"/>
      <dgm:spPr/>
      <dgm:t>
        <a:bodyPr/>
        <a:lstStyle/>
        <a:p>
          <a:endParaRPr lang="pt-BR"/>
        </a:p>
      </dgm:t>
    </dgm:pt>
    <dgm:pt modelId="{8FBC2431-EDFE-4222-9A7D-A3B0FB4BAFB2}" type="pres">
      <dgm:prSet presAssocID="{48DC437E-AD8D-4129-B9C3-31AC1FD79CEF}" presName="childText" presStyleLbl="bgAcc1" presStyleIdx="3" presStyleCnt="6" custScaleX="11725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4F244D0-C1C8-4F97-B047-CB41FBA696A6}" type="pres">
      <dgm:prSet presAssocID="{9A433941-A86F-407C-9F20-73F86B260D02}" presName="Name13" presStyleLbl="parChTrans1D2" presStyleIdx="4" presStyleCnt="6"/>
      <dgm:spPr/>
      <dgm:t>
        <a:bodyPr/>
        <a:lstStyle/>
        <a:p>
          <a:endParaRPr lang="pt-BR"/>
        </a:p>
      </dgm:t>
    </dgm:pt>
    <dgm:pt modelId="{43B33C88-68C1-4A50-9586-BCF10B4F6936}" type="pres">
      <dgm:prSet presAssocID="{1F2F09D2-E47E-4D07-A6ED-3BCC931A3D48}" presName="childText" presStyleLbl="bgAcc1" presStyleIdx="4" presStyleCnt="6" custScaleX="11725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946E71B-31C7-44B1-B26E-0EDF06A17ECB}" type="pres">
      <dgm:prSet presAssocID="{360467D5-62CC-4483-83F3-373FD9619A64}" presName="Name13" presStyleLbl="parChTrans1D2" presStyleIdx="5" presStyleCnt="6"/>
      <dgm:spPr/>
      <dgm:t>
        <a:bodyPr/>
        <a:lstStyle/>
        <a:p>
          <a:endParaRPr lang="pt-BR"/>
        </a:p>
      </dgm:t>
    </dgm:pt>
    <dgm:pt modelId="{7E4F6830-58E4-480F-81B7-43C27C4E84A8}" type="pres">
      <dgm:prSet presAssocID="{E6AE5671-6EDB-42CA-BD7A-FCE343478D4F}" presName="childText" presStyleLbl="bgAcc1" presStyleIdx="5" presStyleCnt="6" custScaleX="11725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8A0A1D1-A27C-448D-9DC0-F53D710D8BB4}" type="presOf" srcId="{4D057725-D13F-49FC-868E-C0DBF6AB8431}" destId="{A0E45DED-2177-494D-ABAF-5BE0B0396A34}" srcOrd="1" destOrd="0" presId="urn:microsoft.com/office/officeart/2005/8/layout/hierarchy3"/>
    <dgm:cxn modelId="{BDAE23DC-D748-4CBD-9E0F-DD945CEC2B98}" type="presOf" srcId="{9620E545-C645-4125-8B0E-68B5B65BE930}" destId="{1431198D-E9C4-46C6-B6D3-52A646F4237A}" srcOrd="1" destOrd="0" presId="urn:microsoft.com/office/officeart/2005/8/layout/hierarchy3"/>
    <dgm:cxn modelId="{97D810CD-10E1-404F-8122-F6D2FAA59108}" type="presOf" srcId="{64521AC9-2A0F-4116-B757-441540AE1201}" destId="{D1B1656C-2E12-4C4A-BCB0-DF78D859BD29}" srcOrd="0" destOrd="0" presId="urn:microsoft.com/office/officeart/2005/8/layout/hierarchy3"/>
    <dgm:cxn modelId="{07081BBC-373A-480D-8D15-1762331F5960}" type="presOf" srcId="{E6AE5671-6EDB-42CA-BD7A-FCE343478D4F}" destId="{7E4F6830-58E4-480F-81B7-43C27C4E84A8}" srcOrd="0" destOrd="0" presId="urn:microsoft.com/office/officeart/2005/8/layout/hierarchy3"/>
    <dgm:cxn modelId="{6605EDD4-55F5-4B9D-899E-C4F06008C0EB}" srcId="{5348C838-6863-45FF-9763-6CEBB5AE97D7}" destId="{1F2F09D2-E47E-4D07-A6ED-3BCC931A3D48}" srcOrd="1" destOrd="0" parTransId="{9A433941-A86F-407C-9F20-73F86B260D02}" sibTransId="{F9CF5465-BD48-41D3-A4A3-C3D3FB623760}"/>
    <dgm:cxn modelId="{9BECE4F0-93D8-4197-8C21-E5BA48E22C24}" type="presOf" srcId="{4D057725-D13F-49FC-868E-C0DBF6AB8431}" destId="{46DDB957-EE30-4E57-9904-B3636E903693}" srcOrd="0" destOrd="0" presId="urn:microsoft.com/office/officeart/2005/8/layout/hierarchy3"/>
    <dgm:cxn modelId="{A15252FA-78FD-4778-9A6F-6196DB9E2C15}" type="presOf" srcId="{5348C838-6863-45FF-9763-6CEBB5AE97D7}" destId="{1151F014-BCB4-4236-8C05-7ADFF1458387}" srcOrd="0" destOrd="0" presId="urn:microsoft.com/office/officeart/2005/8/layout/hierarchy3"/>
    <dgm:cxn modelId="{68283A1E-7A50-425C-B6A3-0057A88B1F2E}" type="presOf" srcId="{9A433941-A86F-407C-9F20-73F86B260D02}" destId="{C4F244D0-C1C8-4F97-B047-CB41FBA696A6}" srcOrd="0" destOrd="0" presId="urn:microsoft.com/office/officeart/2005/8/layout/hierarchy3"/>
    <dgm:cxn modelId="{7DB91C5D-DB6C-4ABD-AFA0-6E6FF1C3DF72}" srcId="{DE438064-E83C-410D-A84A-251036FC513A}" destId="{4D057725-D13F-49FC-868E-C0DBF6AB8431}" srcOrd="1" destOrd="0" parTransId="{B8A482C9-77C9-4EF9-A7F2-FDC4CCDF0E46}" sibTransId="{80FD3FF7-7485-4BC1-89BA-457FB76165E0}"/>
    <dgm:cxn modelId="{661856C8-39E0-42CC-95E4-CE8867E24E19}" type="presOf" srcId="{360467D5-62CC-4483-83F3-373FD9619A64}" destId="{1946E71B-31C7-44B1-B26E-0EDF06A17ECB}" srcOrd="0" destOrd="0" presId="urn:microsoft.com/office/officeart/2005/8/layout/hierarchy3"/>
    <dgm:cxn modelId="{1BD01A2F-BBF3-49FC-A1EB-F36374CF93DC}" srcId="{9620E545-C645-4125-8B0E-68B5B65BE930}" destId="{64521AC9-2A0F-4116-B757-441540AE1201}" srcOrd="0" destOrd="0" parTransId="{C9F68442-584B-4EA3-87A0-10C559404332}" sibTransId="{C23B9E13-FF3E-4C97-A31C-78A82F00A77D}"/>
    <dgm:cxn modelId="{611CDD00-8E86-41B9-AED8-452D316CE2FE}" type="presOf" srcId="{E36DF09F-DD11-477B-8A7C-4D11AF43B10B}" destId="{1EC42154-0A47-4987-9D9D-0E20C2286269}" srcOrd="0" destOrd="0" presId="urn:microsoft.com/office/officeart/2005/8/layout/hierarchy3"/>
    <dgm:cxn modelId="{54C8B762-FA92-4196-98A8-A39AFD34ED54}" srcId="{DE438064-E83C-410D-A84A-251036FC513A}" destId="{5348C838-6863-45FF-9763-6CEBB5AE97D7}" srcOrd="2" destOrd="0" parTransId="{34382C75-7FB8-4B7C-A0EE-A4020E4F25C1}" sibTransId="{9D68E274-8992-4899-A60F-342A7AFB9319}"/>
    <dgm:cxn modelId="{7AF83B6A-5BA0-45FE-B668-522209B38F09}" type="presOf" srcId="{48DC437E-AD8D-4129-B9C3-31AC1FD79CEF}" destId="{8FBC2431-EDFE-4222-9A7D-A3B0FB4BAFB2}" srcOrd="0" destOrd="0" presId="urn:microsoft.com/office/officeart/2005/8/layout/hierarchy3"/>
    <dgm:cxn modelId="{50A17253-9B18-4B24-B980-AA38DAD85067}" type="presOf" srcId="{5348C838-6863-45FF-9763-6CEBB5AE97D7}" destId="{EE2882BF-FD0F-4D2E-8128-9E22303FCA30}" srcOrd="1" destOrd="0" presId="urn:microsoft.com/office/officeart/2005/8/layout/hierarchy3"/>
    <dgm:cxn modelId="{A9FBA655-1FA4-4F24-AC7F-610E6C8C2AFB}" type="presOf" srcId="{DE438064-E83C-410D-A84A-251036FC513A}" destId="{8AE052FD-0AA1-48E1-8597-3947B58B9B18}" srcOrd="0" destOrd="0" presId="urn:microsoft.com/office/officeart/2005/8/layout/hierarchy3"/>
    <dgm:cxn modelId="{7F6887F8-03A0-41D3-BD00-F354DCC413BB}" type="presOf" srcId="{9620E545-C645-4125-8B0E-68B5B65BE930}" destId="{75B8B5BC-4AEB-493B-AA50-3B4774F13957}" srcOrd="0" destOrd="0" presId="urn:microsoft.com/office/officeart/2005/8/layout/hierarchy3"/>
    <dgm:cxn modelId="{6CAD92AE-8B16-42EB-B82B-51E8DA5828FD}" srcId="{DE438064-E83C-410D-A84A-251036FC513A}" destId="{9620E545-C645-4125-8B0E-68B5B65BE930}" srcOrd="0" destOrd="0" parTransId="{F5A6694D-9154-484E-8985-2FAC86BE5F0E}" sibTransId="{12FF95F6-CAD6-4557-881E-44DA634AE659}"/>
    <dgm:cxn modelId="{9FA40105-1D56-4F11-81C2-9A88B23B2D80}" type="presOf" srcId="{C9F68442-584B-4EA3-87A0-10C559404332}" destId="{E2D21CF7-D2FF-48F7-9326-5EADE857B755}" srcOrd="0" destOrd="0" presId="urn:microsoft.com/office/officeart/2005/8/layout/hierarchy3"/>
    <dgm:cxn modelId="{09946727-B51E-45A4-A04B-376486FC33DA}" srcId="{5348C838-6863-45FF-9763-6CEBB5AE97D7}" destId="{E6AE5671-6EDB-42CA-BD7A-FCE343478D4F}" srcOrd="2" destOrd="0" parTransId="{360467D5-62CC-4483-83F3-373FD9619A64}" sibTransId="{95662EB0-9E3E-4183-B89D-727741B96C5C}"/>
    <dgm:cxn modelId="{C4E665B8-E142-4FA2-A90E-D6D501702759}" srcId="{4D057725-D13F-49FC-868E-C0DBF6AB8431}" destId="{35E75378-8467-4BAA-B7E9-C79E467CF56D}" srcOrd="1" destOrd="0" parTransId="{EB4123B0-CE7A-490E-BBDF-F43EDC7C996F}" sibTransId="{1F228A0B-D00A-434B-9070-E90B5C0F1D72}"/>
    <dgm:cxn modelId="{7F7A2677-524B-412E-B23F-26507F3688CD}" type="presOf" srcId="{D5EF85B8-8F66-43AA-9F94-46129933295B}" destId="{BE7CECFC-5D0C-4F32-A28D-D1B86702C44B}" srcOrd="0" destOrd="0" presId="urn:microsoft.com/office/officeart/2005/8/layout/hierarchy3"/>
    <dgm:cxn modelId="{36E32FAE-A9F6-422D-8F66-55C7580F05DC}" type="presOf" srcId="{1F2F09D2-E47E-4D07-A6ED-3BCC931A3D48}" destId="{43B33C88-68C1-4A50-9586-BCF10B4F6936}" srcOrd="0" destOrd="0" presId="urn:microsoft.com/office/officeart/2005/8/layout/hierarchy3"/>
    <dgm:cxn modelId="{2561209B-918E-4190-A6A5-53DD9859C123}" type="presOf" srcId="{89994DF1-4CF6-4BB3-98DB-D6C3AB913023}" destId="{179EB449-6715-4F7D-8081-26E8BAED8512}" srcOrd="0" destOrd="0" presId="urn:microsoft.com/office/officeart/2005/8/layout/hierarchy3"/>
    <dgm:cxn modelId="{29808FF3-9056-4BEF-9D01-7CC2522C57DE}" srcId="{5348C838-6863-45FF-9763-6CEBB5AE97D7}" destId="{48DC437E-AD8D-4129-B9C3-31AC1FD79CEF}" srcOrd="0" destOrd="0" parTransId="{89994DF1-4CF6-4BB3-98DB-D6C3AB913023}" sibTransId="{B4930ED9-D32B-42D4-A1E8-21C378ECFD96}"/>
    <dgm:cxn modelId="{8574C16A-C121-4DE2-841E-4D3409E9A996}" srcId="{4D057725-D13F-49FC-868E-C0DBF6AB8431}" destId="{E36DF09F-DD11-477B-8A7C-4D11AF43B10B}" srcOrd="0" destOrd="0" parTransId="{D5EF85B8-8F66-43AA-9F94-46129933295B}" sibTransId="{A0864526-318E-41F9-8322-B7E63E9909AA}"/>
    <dgm:cxn modelId="{0A668E6B-3C88-4CD5-92DB-58069B4EB944}" type="presOf" srcId="{EB4123B0-CE7A-490E-BBDF-F43EDC7C996F}" destId="{EFECC5BC-31AD-4519-B576-05D8538CBCBD}" srcOrd="0" destOrd="0" presId="urn:microsoft.com/office/officeart/2005/8/layout/hierarchy3"/>
    <dgm:cxn modelId="{98AAD5BB-92BA-47BF-8479-D52F1FB1511A}" type="presOf" srcId="{35E75378-8467-4BAA-B7E9-C79E467CF56D}" destId="{AE287555-4AF7-417A-A19D-9952F606C174}" srcOrd="0" destOrd="0" presId="urn:microsoft.com/office/officeart/2005/8/layout/hierarchy3"/>
    <dgm:cxn modelId="{758B518A-50C4-49D5-A849-EDA6FB1D0C1B}" type="presParOf" srcId="{8AE052FD-0AA1-48E1-8597-3947B58B9B18}" destId="{AC806BCA-C1B7-4F7D-B545-B1822716A337}" srcOrd="0" destOrd="0" presId="urn:microsoft.com/office/officeart/2005/8/layout/hierarchy3"/>
    <dgm:cxn modelId="{B8066EFD-862A-437D-AE5A-154AC464F00A}" type="presParOf" srcId="{AC806BCA-C1B7-4F7D-B545-B1822716A337}" destId="{B29ADC0A-F422-4D46-B6B7-2B1139792A4A}" srcOrd="0" destOrd="0" presId="urn:microsoft.com/office/officeart/2005/8/layout/hierarchy3"/>
    <dgm:cxn modelId="{BFAB20CD-DD4E-49AF-8392-7B22E965748F}" type="presParOf" srcId="{B29ADC0A-F422-4D46-B6B7-2B1139792A4A}" destId="{75B8B5BC-4AEB-493B-AA50-3B4774F13957}" srcOrd="0" destOrd="0" presId="urn:microsoft.com/office/officeart/2005/8/layout/hierarchy3"/>
    <dgm:cxn modelId="{37BFC239-0D50-44B5-8A9E-45D38147A264}" type="presParOf" srcId="{B29ADC0A-F422-4D46-B6B7-2B1139792A4A}" destId="{1431198D-E9C4-46C6-B6D3-52A646F4237A}" srcOrd="1" destOrd="0" presId="urn:microsoft.com/office/officeart/2005/8/layout/hierarchy3"/>
    <dgm:cxn modelId="{FF422CDC-1DE5-4A0C-A653-A71164A5996A}" type="presParOf" srcId="{AC806BCA-C1B7-4F7D-B545-B1822716A337}" destId="{6673FEE3-9AFB-4C28-A1C4-8BD6124CF631}" srcOrd="1" destOrd="0" presId="urn:microsoft.com/office/officeart/2005/8/layout/hierarchy3"/>
    <dgm:cxn modelId="{9913355F-C291-4FC1-B6FA-59563D935795}" type="presParOf" srcId="{6673FEE3-9AFB-4C28-A1C4-8BD6124CF631}" destId="{E2D21CF7-D2FF-48F7-9326-5EADE857B755}" srcOrd="0" destOrd="0" presId="urn:microsoft.com/office/officeart/2005/8/layout/hierarchy3"/>
    <dgm:cxn modelId="{31E01FCF-0B87-4E2D-8F18-D078EAB01CE1}" type="presParOf" srcId="{6673FEE3-9AFB-4C28-A1C4-8BD6124CF631}" destId="{D1B1656C-2E12-4C4A-BCB0-DF78D859BD29}" srcOrd="1" destOrd="0" presId="urn:microsoft.com/office/officeart/2005/8/layout/hierarchy3"/>
    <dgm:cxn modelId="{B7377C0C-F42E-4BDE-BE0B-52E4FC625CA9}" type="presParOf" srcId="{8AE052FD-0AA1-48E1-8597-3947B58B9B18}" destId="{09FD27AF-1599-4210-9EE7-2503E70D8DC9}" srcOrd="1" destOrd="0" presId="urn:microsoft.com/office/officeart/2005/8/layout/hierarchy3"/>
    <dgm:cxn modelId="{2BD5355F-1D42-40F7-B5B7-F3ACC0E999E9}" type="presParOf" srcId="{09FD27AF-1599-4210-9EE7-2503E70D8DC9}" destId="{DA1D779C-767C-4A69-AE75-2C5AF0A9B35F}" srcOrd="0" destOrd="0" presId="urn:microsoft.com/office/officeart/2005/8/layout/hierarchy3"/>
    <dgm:cxn modelId="{BFB6BDCC-2CB1-47C6-83B8-901B35FBBF72}" type="presParOf" srcId="{DA1D779C-767C-4A69-AE75-2C5AF0A9B35F}" destId="{46DDB957-EE30-4E57-9904-B3636E903693}" srcOrd="0" destOrd="0" presId="urn:microsoft.com/office/officeart/2005/8/layout/hierarchy3"/>
    <dgm:cxn modelId="{B4FCC9F5-2490-47BE-95C9-23D85FADB4E3}" type="presParOf" srcId="{DA1D779C-767C-4A69-AE75-2C5AF0A9B35F}" destId="{A0E45DED-2177-494D-ABAF-5BE0B0396A34}" srcOrd="1" destOrd="0" presId="urn:microsoft.com/office/officeart/2005/8/layout/hierarchy3"/>
    <dgm:cxn modelId="{C126742D-D24D-47C1-9E83-0783D4D0E71F}" type="presParOf" srcId="{09FD27AF-1599-4210-9EE7-2503E70D8DC9}" destId="{D2F293FE-6067-475D-AAFB-12096EC19115}" srcOrd="1" destOrd="0" presId="urn:microsoft.com/office/officeart/2005/8/layout/hierarchy3"/>
    <dgm:cxn modelId="{D72E3483-5842-4C70-AB5D-0EA99542A705}" type="presParOf" srcId="{D2F293FE-6067-475D-AAFB-12096EC19115}" destId="{BE7CECFC-5D0C-4F32-A28D-D1B86702C44B}" srcOrd="0" destOrd="0" presId="urn:microsoft.com/office/officeart/2005/8/layout/hierarchy3"/>
    <dgm:cxn modelId="{AFF5F043-F96A-416A-90CB-56383C68DA34}" type="presParOf" srcId="{D2F293FE-6067-475D-AAFB-12096EC19115}" destId="{1EC42154-0A47-4987-9D9D-0E20C2286269}" srcOrd="1" destOrd="0" presId="urn:microsoft.com/office/officeart/2005/8/layout/hierarchy3"/>
    <dgm:cxn modelId="{7BEBA65E-7A02-43EF-B773-DABB95B5D0B9}" type="presParOf" srcId="{D2F293FE-6067-475D-AAFB-12096EC19115}" destId="{EFECC5BC-31AD-4519-B576-05D8538CBCBD}" srcOrd="2" destOrd="0" presId="urn:microsoft.com/office/officeart/2005/8/layout/hierarchy3"/>
    <dgm:cxn modelId="{7FA73A76-08B1-4ACD-BE96-F7D5885DC157}" type="presParOf" srcId="{D2F293FE-6067-475D-AAFB-12096EC19115}" destId="{AE287555-4AF7-417A-A19D-9952F606C174}" srcOrd="3" destOrd="0" presId="urn:microsoft.com/office/officeart/2005/8/layout/hierarchy3"/>
    <dgm:cxn modelId="{74FD6A9C-D2F8-4D3E-9CD5-00C864F8980D}" type="presParOf" srcId="{8AE052FD-0AA1-48E1-8597-3947B58B9B18}" destId="{68A2A0D0-98F8-4ED2-95C3-BD042938E721}" srcOrd="2" destOrd="0" presId="urn:microsoft.com/office/officeart/2005/8/layout/hierarchy3"/>
    <dgm:cxn modelId="{B1F1E95C-9689-4852-A1D4-362C3DBF29E7}" type="presParOf" srcId="{68A2A0D0-98F8-4ED2-95C3-BD042938E721}" destId="{7D4DAE40-0D7E-4E9C-AF42-DFC49AE7AFA9}" srcOrd="0" destOrd="0" presId="urn:microsoft.com/office/officeart/2005/8/layout/hierarchy3"/>
    <dgm:cxn modelId="{0BCDB56E-9CFE-4CA8-BE98-07B4BDCDCF07}" type="presParOf" srcId="{7D4DAE40-0D7E-4E9C-AF42-DFC49AE7AFA9}" destId="{1151F014-BCB4-4236-8C05-7ADFF1458387}" srcOrd="0" destOrd="0" presId="urn:microsoft.com/office/officeart/2005/8/layout/hierarchy3"/>
    <dgm:cxn modelId="{B1E4B040-93B4-4522-AE74-A5762BAD97C9}" type="presParOf" srcId="{7D4DAE40-0D7E-4E9C-AF42-DFC49AE7AFA9}" destId="{EE2882BF-FD0F-4D2E-8128-9E22303FCA30}" srcOrd="1" destOrd="0" presId="urn:microsoft.com/office/officeart/2005/8/layout/hierarchy3"/>
    <dgm:cxn modelId="{69DB7D01-C005-4897-9AE9-7E8BD50E2D23}" type="presParOf" srcId="{68A2A0D0-98F8-4ED2-95C3-BD042938E721}" destId="{B7AA4A9F-1E22-4488-AD44-777DB5D578DB}" srcOrd="1" destOrd="0" presId="urn:microsoft.com/office/officeart/2005/8/layout/hierarchy3"/>
    <dgm:cxn modelId="{D9A186A8-8290-4BE3-9F7F-7B34F47697C8}" type="presParOf" srcId="{B7AA4A9F-1E22-4488-AD44-777DB5D578DB}" destId="{179EB449-6715-4F7D-8081-26E8BAED8512}" srcOrd="0" destOrd="0" presId="urn:microsoft.com/office/officeart/2005/8/layout/hierarchy3"/>
    <dgm:cxn modelId="{363E8C74-07ED-44C1-81BE-E2DBF6DDABFD}" type="presParOf" srcId="{B7AA4A9F-1E22-4488-AD44-777DB5D578DB}" destId="{8FBC2431-EDFE-4222-9A7D-A3B0FB4BAFB2}" srcOrd="1" destOrd="0" presId="urn:microsoft.com/office/officeart/2005/8/layout/hierarchy3"/>
    <dgm:cxn modelId="{A0BE1CC5-066E-461B-89D0-E827E6B52E8B}" type="presParOf" srcId="{B7AA4A9F-1E22-4488-AD44-777DB5D578DB}" destId="{C4F244D0-C1C8-4F97-B047-CB41FBA696A6}" srcOrd="2" destOrd="0" presId="urn:microsoft.com/office/officeart/2005/8/layout/hierarchy3"/>
    <dgm:cxn modelId="{72D4BC71-A58C-470E-8579-B64C7A61F9CA}" type="presParOf" srcId="{B7AA4A9F-1E22-4488-AD44-777DB5D578DB}" destId="{43B33C88-68C1-4A50-9586-BCF10B4F6936}" srcOrd="3" destOrd="0" presId="urn:microsoft.com/office/officeart/2005/8/layout/hierarchy3"/>
    <dgm:cxn modelId="{B3BEBA1E-160A-49D7-9B4E-3C7BF7FBA3A9}" type="presParOf" srcId="{B7AA4A9F-1E22-4488-AD44-777DB5D578DB}" destId="{1946E71B-31C7-44B1-B26E-0EDF06A17ECB}" srcOrd="4" destOrd="0" presId="urn:microsoft.com/office/officeart/2005/8/layout/hierarchy3"/>
    <dgm:cxn modelId="{C1575D78-83AF-40A1-9D2D-7B2164021FCF}" type="presParOf" srcId="{B7AA4A9F-1E22-4488-AD44-777DB5D578DB}" destId="{7E4F6830-58E4-480F-81B7-43C27C4E84A8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60884-3096-4EF0-9F90-BEE2E386B584}">
      <dsp:nvSpPr>
        <dsp:cNvPr id="0" name=""/>
        <dsp:cNvSpPr/>
      </dsp:nvSpPr>
      <dsp:spPr>
        <a:xfrm>
          <a:off x="1190566" y="2130021"/>
          <a:ext cx="1479499" cy="739749"/>
        </a:xfrm>
        <a:prstGeom prst="roundRect">
          <a:avLst>
            <a:gd name="adj" fmla="val 10000"/>
          </a:avLst>
        </a:prstGeom>
        <a:solidFill>
          <a:srgbClr val="504744"/>
        </a:soli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2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VENCIMENTO BÁSICO</a:t>
          </a:r>
          <a:endParaRPr lang="pt-BR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12233" y="2151688"/>
        <a:ext cx="1436165" cy="696415"/>
      </dsp:txXfrm>
    </dsp:sp>
    <dsp:sp modelId="{B1D86E1B-8730-4B63-ADF0-0C2A16031BE9}">
      <dsp:nvSpPr>
        <dsp:cNvPr id="0" name=""/>
        <dsp:cNvSpPr/>
      </dsp:nvSpPr>
      <dsp:spPr>
        <a:xfrm rot="19457599">
          <a:off x="2601564" y="2271171"/>
          <a:ext cx="728803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28803" y="16046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947746" y="2268998"/>
        <a:ext cx="36440" cy="36440"/>
      </dsp:txXfrm>
    </dsp:sp>
    <dsp:sp modelId="{10E6E010-7C1B-4C6E-A753-C38ED11F2D06}">
      <dsp:nvSpPr>
        <dsp:cNvPr id="0" name=""/>
        <dsp:cNvSpPr/>
      </dsp:nvSpPr>
      <dsp:spPr>
        <a:xfrm>
          <a:off x="3261866" y="1704665"/>
          <a:ext cx="1479499" cy="739749"/>
        </a:xfrm>
        <a:prstGeom prst="roundRect">
          <a:avLst>
            <a:gd name="adj" fmla="val 10000"/>
          </a:avLst>
        </a:prstGeom>
        <a:solidFill>
          <a:srgbClr val="205160"/>
        </a:soli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4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Gratificações </a:t>
          </a:r>
          <a:endParaRPr lang="pt-BR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83533" y="1726332"/>
        <a:ext cx="1436165" cy="696415"/>
      </dsp:txXfrm>
    </dsp:sp>
    <dsp:sp modelId="{455A7FEA-39F9-4F77-B48D-148900EE9226}">
      <dsp:nvSpPr>
        <dsp:cNvPr id="0" name=""/>
        <dsp:cNvSpPr/>
      </dsp:nvSpPr>
      <dsp:spPr>
        <a:xfrm rot="17350740">
          <a:off x="4136561" y="1207781"/>
          <a:ext cx="180140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801408" y="16046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992230" y="1178792"/>
        <a:ext cx="90070" cy="90070"/>
      </dsp:txXfrm>
    </dsp:sp>
    <dsp:sp modelId="{1C6F8BD6-E40F-458C-B828-1934902CE8C8}">
      <dsp:nvSpPr>
        <dsp:cNvPr id="0" name=""/>
        <dsp:cNvSpPr/>
      </dsp:nvSpPr>
      <dsp:spPr>
        <a:xfrm>
          <a:off x="5333165" y="3240"/>
          <a:ext cx="1479499" cy="739749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5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Nível de Formação</a:t>
          </a:r>
          <a:endParaRPr lang="pt-B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sp:txBody>
      <dsp:txXfrm>
        <a:off x="5354832" y="24907"/>
        <a:ext cx="1436165" cy="696415"/>
      </dsp:txXfrm>
    </dsp:sp>
    <dsp:sp modelId="{46A9E54B-7449-45AF-9980-8EB534619D1F}">
      <dsp:nvSpPr>
        <dsp:cNvPr id="0" name=""/>
        <dsp:cNvSpPr/>
      </dsp:nvSpPr>
      <dsp:spPr>
        <a:xfrm rot="18406682">
          <a:off x="4533998" y="1644588"/>
          <a:ext cx="1033520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33520" y="16046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5024920" y="1634797"/>
        <a:ext cx="51676" cy="51676"/>
      </dsp:txXfrm>
    </dsp:sp>
    <dsp:sp modelId="{2F1A92A3-507E-47D1-B8E1-B5926A6A834F}">
      <dsp:nvSpPr>
        <dsp:cNvPr id="0" name=""/>
        <dsp:cNvSpPr/>
      </dsp:nvSpPr>
      <dsp:spPr>
        <a:xfrm>
          <a:off x="5360151" y="876855"/>
          <a:ext cx="1479499" cy="739749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5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Dedicação Exclusiva</a:t>
          </a:r>
          <a:endParaRPr lang="pt-B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sp:txBody>
      <dsp:txXfrm>
        <a:off x="5381818" y="898522"/>
        <a:ext cx="1436165" cy="696415"/>
      </dsp:txXfrm>
    </dsp:sp>
    <dsp:sp modelId="{A73525A8-0D19-4E80-A67C-B920B3844E14}">
      <dsp:nvSpPr>
        <dsp:cNvPr id="0" name=""/>
        <dsp:cNvSpPr/>
      </dsp:nvSpPr>
      <dsp:spPr>
        <a:xfrm>
          <a:off x="4741365" y="2058493"/>
          <a:ext cx="591799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591799" y="16046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5022470" y="2059745"/>
        <a:ext cx="29589" cy="29589"/>
      </dsp:txXfrm>
    </dsp:sp>
    <dsp:sp modelId="{413F1A43-2D3B-4521-9560-33E421785954}">
      <dsp:nvSpPr>
        <dsp:cNvPr id="0" name=""/>
        <dsp:cNvSpPr/>
      </dsp:nvSpPr>
      <dsp:spPr>
        <a:xfrm>
          <a:off x="5333165" y="1704665"/>
          <a:ext cx="1479499" cy="739749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5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Educação especial</a:t>
          </a:r>
          <a:endParaRPr lang="pt-B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sp:txBody>
      <dsp:txXfrm>
        <a:off x="5354832" y="1726332"/>
        <a:ext cx="1436165" cy="696415"/>
      </dsp:txXfrm>
    </dsp:sp>
    <dsp:sp modelId="{D32F9C42-7AC9-413D-8E88-CE1D45394E87}">
      <dsp:nvSpPr>
        <dsp:cNvPr id="0" name=""/>
        <dsp:cNvSpPr/>
      </dsp:nvSpPr>
      <dsp:spPr>
        <a:xfrm rot="3310531">
          <a:off x="4519110" y="2483849"/>
          <a:ext cx="1036310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36310" y="16046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5011358" y="2473988"/>
        <a:ext cx="51815" cy="51815"/>
      </dsp:txXfrm>
    </dsp:sp>
    <dsp:sp modelId="{A20A5F68-C2BF-40CC-BB3E-FD7CFF954C0E}">
      <dsp:nvSpPr>
        <dsp:cNvPr id="0" name=""/>
        <dsp:cNvSpPr/>
      </dsp:nvSpPr>
      <dsp:spPr>
        <a:xfrm>
          <a:off x="5333165" y="2555377"/>
          <a:ext cx="1479499" cy="739749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5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Regência</a:t>
          </a:r>
          <a:endParaRPr lang="pt-B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sp:txBody>
      <dsp:txXfrm>
        <a:off x="5354832" y="2577044"/>
        <a:ext cx="1436165" cy="696415"/>
      </dsp:txXfrm>
    </dsp:sp>
    <dsp:sp modelId="{8A5F5A1A-202F-4D9A-A501-34BCC56F1C20}">
      <dsp:nvSpPr>
        <dsp:cNvPr id="0" name=""/>
        <dsp:cNvSpPr/>
      </dsp:nvSpPr>
      <dsp:spPr>
        <a:xfrm rot="4249260">
          <a:off x="4136561" y="2909206"/>
          <a:ext cx="180140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801408" y="16046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 dirty="0"/>
        </a:p>
      </dsp:txBody>
      <dsp:txXfrm>
        <a:off x="4992230" y="2880217"/>
        <a:ext cx="90070" cy="90070"/>
      </dsp:txXfrm>
    </dsp:sp>
    <dsp:sp modelId="{4A3E9156-B4C4-4A27-92F7-5F33ED2DF40B}">
      <dsp:nvSpPr>
        <dsp:cNvPr id="0" name=""/>
        <dsp:cNvSpPr/>
      </dsp:nvSpPr>
      <dsp:spPr>
        <a:xfrm>
          <a:off x="5333165" y="3406089"/>
          <a:ext cx="1479499" cy="739749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5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Compensação hora excedente</a:t>
          </a:r>
          <a:endParaRPr lang="pt-BR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sp:txBody>
      <dsp:txXfrm>
        <a:off x="5354832" y="3427756"/>
        <a:ext cx="1436165" cy="696415"/>
      </dsp:txXfrm>
    </dsp:sp>
    <dsp:sp modelId="{034CC727-DCCB-42E4-896E-D4C7FBC66AB8}">
      <dsp:nvSpPr>
        <dsp:cNvPr id="0" name=""/>
        <dsp:cNvSpPr/>
      </dsp:nvSpPr>
      <dsp:spPr>
        <a:xfrm rot="2142401">
          <a:off x="2601564" y="2696527"/>
          <a:ext cx="728803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28803" y="16046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947746" y="2694354"/>
        <a:ext cx="36440" cy="36440"/>
      </dsp:txXfrm>
    </dsp:sp>
    <dsp:sp modelId="{0754F382-BD3E-404E-A8D9-45D9584EDA7C}">
      <dsp:nvSpPr>
        <dsp:cNvPr id="0" name=""/>
        <dsp:cNvSpPr/>
      </dsp:nvSpPr>
      <dsp:spPr>
        <a:xfrm>
          <a:off x="3261866" y="2555377"/>
          <a:ext cx="1479499" cy="739749"/>
        </a:xfrm>
        <a:prstGeom prst="roundRect">
          <a:avLst>
            <a:gd name="adj" fmla="val 10000"/>
          </a:avLst>
        </a:prstGeom>
        <a:solidFill>
          <a:srgbClr val="205160"/>
        </a:soli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4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Adicional Tempo de Serviço</a:t>
          </a:r>
          <a:endParaRPr lang="pt-BR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83533" y="2577044"/>
        <a:ext cx="1436165" cy="6964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388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137025" y="0"/>
            <a:ext cx="316388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73603-E4E9-445A-BB03-91AE2C399470}" type="datetimeFigureOut">
              <a:rPr lang="pt-BR" smtClean="0"/>
              <a:pPr/>
              <a:t>19/05/2015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107488"/>
            <a:ext cx="316388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137025" y="9107488"/>
            <a:ext cx="316388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8537E-938F-4118-AE16-196F6AC40D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4465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4417" cy="479425"/>
          </a:xfrm>
          <a:prstGeom prst="rect">
            <a:avLst/>
          </a:prstGeom>
        </p:spPr>
        <p:txBody>
          <a:bodyPr vert="horz" lIns="96515" tIns="48257" rIns="96515" bIns="48257" rtlCol="0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136393" y="0"/>
            <a:ext cx="3164417" cy="479425"/>
          </a:xfrm>
          <a:prstGeom prst="rect">
            <a:avLst/>
          </a:prstGeom>
        </p:spPr>
        <p:txBody>
          <a:bodyPr vert="horz" lIns="96515" tIns="48257" rIns="96515" bIns="48257" rtlCol="0"/>
          <a:lstStyle>
            <a:lvl1pPr algn="r">
              <a:defRPr sz="1300"/>
            </a:lvl1pPr>
          </a:lstStyle>
          <a:p>
            <a:fld id="{98EC6CD6-5B0C-48F2-8C60-932A421D585A}" type="datetimeFigureOut">
              <a:rPr lang="pt-BR" smtClean="0"/>
              <a:pPr/>
              <a:t>19/05/2015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254125" y="719138"/>
            <a:ext cx="4794250" cy="3595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15" tIns="48257" rIns="96515" bIns="48257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30250" y="4554538"/>
            <a:ext cx="5842000" cy="4314825"/>
          </a:xfrm>
          <a:prstGeom prst="rect">
            <a:avLst/>
          </a:prstGeom>
        </p:spPr>
        <p:txBody>
          <a:bodyPr vert="horz" lIns="96515" tIns="48257" rIns="96515" bIns="48257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107411"/>
            <a:ext cx="3164417" cy="479425"/>
          </a:xfrm>
          <a:prstGeom prst="rect">
            <a:avLst/>
          </a:prstGeom>
        </p:spPr>
        <p:txBody>
          <a:bodyPr vert="horz" lIns="96515" tIns="48257" rIns="96515" bIns="48257" rtlCol="0" anchor="b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136393" y="9107411"/>
            <a:ext cx="3164417" cy="479425"/>
          </a:xfrm>
          <a:prstGeom prst="rect">
            <a:avLst/>
          </a:prstGeom>
        </p:spPr>
        <p:txBody>
          <a:bodyPr vert="horz" lIns="96515" tIns="48257" rIns="96515" bIns="48257" rtlCol="0" anchor="b"/>
          <a:lstStyle>
            <a:lvl1pPr algn="r">
              <a:defRPr sz="1300"/>
            </a:lvl1pPr>
          </a:lstStyle>
          <a:p>
            <a:fld id="{F40FE287-A3B1-41B7-AB9E-87DB9D38633B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0021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fld id="{DB7B12C1-4507-4E54-98F6-112751FCFD60}" type="slidenum">
              <a:rPr lang="pt-BR" altLang="pt-BR" sz="1200" smtClean="0"/>
              <a:pPr/>
              <a:t>11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343153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fld id="{5F0F60ED-F268-4BBB-960E-71374FD9DD84}" type="slidenum">
              <a:rPr lang="pt-BR" altLang="pt-BR" sz="1200" smtClean="0"/>
              <a:pPr/>
              <a:t>12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439830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 hasCustomPrompt="1"/>
          </p:nvPr>
        </p:nvSpPr>
        <p:spPr>
          <a:xfrm>
            <a:off x="1219200" y="3714752"/>
            <a:ext cx="6858000" cy="1143008"/>
          </a:xfrm>
        </p:spPr>
        <p:txBody>
          <a:bodyPr anchor="t" anchorCtr="0">
            <a:noAutofit/>
          </a:bodyPr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0" lang="pt-BR" dirty="0" err="1" smtClean="0"/>
              <a:t>Lorem</a:t>
            </a:r>
            <a:r>
              <a:rPr kumimoji="0" lang="pt-BR" dirty="0" smtClean="0"/>
              <a:t> </a:t>
            </a:r>
            <a:r>
              <a:rPr kumimoji="0" lang="pt-BR" dirty="0" err="1" smtClean="0"/>
              <a:t>ipsum</a:t>
            </a:r>
            <a:r>
              <a:rPr kumimoji="0" lang="pt-BR" dirty="0" smtClean="0"/>
              <a:t> in </a:t>
            </a:r>
            <a:r>
              <a:rPr kumimoji="0" lang="pt-BR" dirty="0" err="1" smtClean="0"/>
              <a:t>dolor</a:t>
            </a:r>
            <a:r>
              <a:rPr kumimoji="0" lang="pt-BR" dirty="0" smtClean="0"/>
              <a:t> </a:t>
            </a:r>
            <a:r>
              <a:rPr kumimoji="0" lang="pt-BR" dirty="0" err="1" smtClean="0"/>
              <a:t>sit</a:t>
            </a:r>
            <a:r>
              <a:rPr kumimoji="0" lang="pt-BR" dirty="0" smtClean="0"/>
              <a:t> </a:t>
            </a:r>
            <a:r>
              <a:rPr kumimoji="0" lang="pt-BR" dirty="0" err="1" smtClean="0"/>
              <a:t>amet</a:t>
            </a:r>
            <a:r>
              <a:rPr kumimoji="0" lang="pt-BR" dirty="0" smtClean="0"/>
              <a:t> in </a:t>
            </a:r>
            <a:r>
              <a:rPr kumimoji="0" lang="pt-BR" dirty="0" err="1" smtClean="0"/>
              <a:t>consectuer</a:t>
            </a:r>
            <a:endParaRPr kumimoji="0" lang="en-US" dirty="0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>
            <a:noAutofit/>
          </a:bodyPr>
          <a:lstStyle>
            <a:lvl1pPr marL="0" indent="0" algn="r">
              <a:buNone/>
              <a:defRPr sz="2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628E4C1E-639B-44A8-A8FC-C0C386A9F8DD}" type="datetimeFigureOut">
              <a:rPr lang="pt-BR" smtClean="0"/>
              <a:pPr/>
              <a:t>19/05/2015</a:t>
            </a:fld>
            <a:endParaRPr lang="pt-BR" dirty="0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928662" y="6357958"/>
            <a:ext cx="1219200" cy="365760"/>
          </a:xfrm>
        </p:spPr>
        <p:txBody>
          <a:bodyPr/>
          <a:lstStyle/>
          <a:p>
            <a:fld id="{7A899402-26E1-4584-8393-31563A9D9B6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1" name="Retângulo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Retângulo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tângulo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rgbClr val="FFC000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tângulo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t="46873"/>
          <a:stretch>
            <a:fillRect/>
          </a:stretch>
        </p:blipFill>
        <p:spPr bwMode="auto">
          <a:xfrm>
            <a:off x="0" y="0"/>
            <a:ext cx="9144000" cy="48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4C1E-639B-44A8-A8FC-C0C386A9F8DD}" type="datetimeFigureOut">
              <a:rPr lang="pt-BR" smtClean="0"/>
              <a:pPr/>
              <a:t>19/05/2015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9402-26E1-4584-8393-31563A9D9B69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4C1E-639B-44A8-A8FC-C0C386A9F8DD}" type="datetimeFigureOut">
              <a:rPr lang="pt-BR" smtClean="0"/>
              <a:pPr/>
              <a:t>19/05/2015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9402-26E1-4584-8393-31563A9D9B6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Triângulo isósceles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4C1E-639B-44A8-A8FC-C0C386A9F8DD}" type="datetimeFigureOut">
              <a:rPr lang="pt-BR" smtClean="0"/>
              <a:pPr/>
              <a:t>19/05/2015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9402-26E1-4584-8393-31563A9D9B6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7" name="Retângulo 6"/>
          <p:cNvSpPr/>
          <p:nvPr userDrawn="1"/>
        </p:nvSpPr>
        <p:spPr>
          <a:xfrm>
            <a:off x="214282" y="1142984"/>
            <a:ext cx="228600" cy="1280160"/>
          </a:xfrm>
          <a:prstGeom prst="rect">
            <a:avLst/>
          </a:prstGeom>
          <a:solidFill>
            <a:srgbClr val="FFC000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tângulo 8"/>
          <p:cNvSpPr/>
          <p:nvPr userDrawn="1"/>
        </p:nvSpPr>
        <p:spPr>
          <a:xfrm>
            <a:off x="214282" y="2600324"/>
            <a:ext cx="228600" cy="685800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tângulo 9"/>
          <p:cNvSpPr/>
          <p:nvPr userDrawn="1"/>
        </p:nvSpPr>
        <p:spPr>
          <a:xfrm>
            <a:off x="214282" y="3429000"/>
            <a:ext cx="214314" cy="613405"/>
          </a:xfrm>
          <a:prstGeom prst="rect">
            <a:avLst/>
          </a:prstGeom>
          <a:solidFill>
            <a:srgbClr val="FFC000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tângulo 10"/>
          <p:cNvSpPr/>
          <p:nvPr userDrawn="1"/>
        </p:nvSpPr>
        <p:spPr>
          <a:xfrm>
            <a:off x="214282" y="4143380"/>
            <a:ext cx="214314" cy="328610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628E4C1E-639B-44A8-A8FC-C0C386A9F8DD}" type="datetimeFigureOut">
              <a:rPr lang="pt-BR" smtClean="0"/>
              <a:pPr/>
              <a:t>19/05/2015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A899402-26E1-4584-8393-31563A9D9B6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tângulo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t="46873"/>
          <a:stretch>
            <a:fillRect/>
          </a:stretch>
        </p:blipFill>
        <p:spPr bwMode="auto">
          <a:xfrm>
            <a:off x="0" y="6372204"/>
            <a:ext cx="9144000" cy="48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429388" y="6492240"/>
            <a:ext cx="2289048" cy="365760"/>
          </a:xfrm>
        </p:spPr>
        <p:txBody>
          <a:bodyPr/>
          <a:lstStyle/>
          <a:p>
            <a:fld id="{628E4C1E-639B-44A8-A8FC-C0C386A9F8DD}" type="datetimeFigureOut">
              <a:rPr lang="pt-BR" smtClean="0"/>
              <a:pPr/>
              <a:t>19/05/2015</a:t>
            </a:fld>
            <a:endParaRPr lang="pt-BR" dirty="0"/>
          </a:p>
        </p:txBody>
      </p:sp>
      <p:sp>
        <p:nvSpPr>
          <p:cNvPr id="13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214546" y="6492240"/>
            <a:ext cx="3505200" cy="36576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4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-32" y="6492264"/>
            <a:ext cx="1981200" cy="365760"/>
          </a:xfrm>
        </p:spPr>
        <p:txBody>
          <a:bodyPr/>
          <a:lstStyle/>
          <a:p>
            <a:fld id="{7A899402-26E1-4584-8393-31563A9D9B69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4C1E-639B-44A8-A8FC-C0C386A9F8DD}" type="datetimeFigureOut">
              <a:rPr lang="pt-BR" smtClean="0"/>
              <a:pPr/>
              <a:t>19/05/2015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9402-26E1-4584-8393-31563A9D9B6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4C1E-639B-44A8-A8FC-C0C386A9F8DD}" type="datetimeFigureOut">
              <a:rPr lang="pt-BR" smtClean="0"/>
              <a:pPr/>
              <a:t>19/05/2015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9402-26E1-4584-8393-31563A9D9B6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6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4C1E-639B-44A8-A8FC-C0C386A9F8DD}" type="datetimeFigureOut">
              <a:rPr lang="pt-BR" smtClean="0"/>
              <a:pPr/>
              <a:t>19/05/2015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9402-26E1-4584-8393-31563A9D9B6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4C1E-639B-44A8-A8FC-C0C386A9F8DD}" type="datetimeFigureOut">
              <a:rPr lang="pt-BR" smtClean="0"/>
              <a:pPr/>
              <a:t>19/05/2015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9402-26E1-4584-8393-31563A9D9B6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pt-BR" dirty="0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4C1E-639B-44A8-A8FC-C0C386A9F8DD}" type="datetimeFigureOut">
              <a:rPr lang="pt-BR" smtClean="0"/>
              <a:pPr/>
              <a:t>19/05/2015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9402-26E1-4584-8393-31563A9D9B6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tângulo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28E4C1E-639B-44A8-A8FC-C0C386A9F8DD}" type="datetimeFigureOut">
              <a:rPr lang="pt-BR" smtClean="0"/>
              <a:pPr/>
              <a:t>19/05/2015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A899402-26E1-4584-8393-31563A9D9B69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8" name="Conector reto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Conector reto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Triângulo isósceles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package" Target="../embeddings/Microsoft_Excel_Worksheet2.xlsx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Microsoft_Excel_97-2003_Worksheet1.xls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pt-BR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Carlos Eduardo Sanches</a:t>
            </a:r>
          </a:p>
          <a:p>
            <a:pPr>
              <a:spcBef>
                <a:spcPts val="0"/>
              </a:spcBef>
            </a:pPr>
            <a:r>
              <a:rPr lang="pt-BR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Assessor da </a:t>
            </a:r>
            <a:r>
              <a:rPr lang="pt-BR" sz="1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Undime</a:t>
            </a:r>
            <a:endParaRPr lang="pt-BR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071546"/>
            <a:ext cx="1393812" cy="11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r"/>
            <a:r>
              <a:rPr lang="pt-B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Impacto do Piso Salarial Nacional do Magistério</a:t>
            </a:r>
            <a:endParaRPr lang="pt-BR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o Piso está sendo atualizado 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752203" y="1628800"/>
            <a:ext cx="792088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ndonGrotesque-Regular"/>
                <a:ea typeface="ヒラギノ角ゴ ProN W3"/>
                <a:cs typeface="BrandonGrotesque-Regular"/>
              </a:rPr>
              <a:t>“É obrigatório conceder o </a:t>
            </a:r>
            <a:r>
              <a:rPr lang="pt-BR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ndonGrotesque-Regular"/>
                <a:ea typeface="ヒラギノ角ゴ ProN W3"/>
                <a:cs typeface="BrandonGrotesque-Regular"/>
              </a:rPr>
              <a:t>% da </a:t>
            </a:r>
            <a:r>
              <a:rPr lang="pt-BR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ndonGrotesque-Regular"/>
                <a:ea typeface="ヒラギノ角ゴ ProN W3"/>
                <a:cs typeface="BrandonGrotesque-Regular"/>
              </a:rPr>
              <a:t>Atualização” do </a:t>
            </a:r>
            <a:r>
              <a:rPr lang="pt-BR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ndonGrotesque-Regular"/>
                <a:ea typeface="ヒラギノ角ゴ ProN W3"/>
                <a:cs typeface="BrandonGrotesque-Regular"/>
              </a:rPr>
              <a:t>Piso </a:t>
            </a:r>
            <a:r>
              <a:rPr lang="pt-BR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ndonGrotesque-Regular"/>
                <a:ea typeface="ヒラギノ角ゴ ProN W3"/>
                <a:cs typeface="BrandonGrotesque-Regular"/>
              </a:rPr>
              <a:t>para todos os professores?</a:t>
            </a:r>
          </a:p>
          <a:p>
            <a:pPr>
              <a:defRPr/>
            </a:pPr>
            <a:r>
              <a:rPr lang="pt-BR" sz="2800" b="1" dirty="0">
                <a:solidFill>
                  <a:srgbClr val="743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ndonGrotesque-Regular"/>
                <a:ea typeface="ヒラギノ角ゴ ProN W3"/>
                <a:cs typeface="BrandonGrotesque-Regular"/>
              </a:rPr>
              <a:t>                                   </a:t>
            </a:r>
          </a:p>
          <a:p>
            <a:pPr>
              <a:defRPr/>
            </a:pPr>
            <a:r>
              <a:rPr lang="pt-BR" sz="2800" b="1" dirty="0">
                <a:solidFill>
                  <a:srgbClr val="743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ndonGrotesque-Regular"/>
                <a:ea typeface="ヒラギノ角ゴ ProN W3"/>
                <a:cs typeface="BrandonGrotesque-Regular"/>
              </a:rPr>
              <a:t>NÃO!</a:t>
            </a:r>
          </a:p>
          <a:p>
            <a:pPr>
              <a:defRPr/>
            </a:pPr>
            <a:r>
              <a:rPr lang="pt-BR" sz="2800" b="1" dirty="0">
                <a:solidFill>
                  <a:srgbClr val="743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ndonGrotesque-Regular"/>
                <a:ea typeface="ヒラギノ角ゴ ProN W3"/>
                <a:cs typeface="BrandonGrotesque-Regular"/>
              </a:rPr>
              <a:t>Piso sofre atualização</a:t>
            </a:r>
          </a:p>
          <a:p>
            <a:pPr>
              <a:defRPr/>
            </a:pPr>
            <a:endParaRPr lang="pt-BR" sz="2800" b="1" dirty="0">
              <a:solidFill>
                <a:srgbClr val="7437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ndonGrotesque-Regular"/>
              <a:ea typeface="ヒラギノ角ゴ ProN W3"/>
              <a:cs typeface="BrandonGrotesque-Regular"/>
            </a:endParaRPr>
          </a:p>
          <a:p>
            <a:pPr>
              <a:defRPr/>
            </a:pPr>
            <a:r>
              <a:rPr lang="pt-BR" sz="2800" b="1" dirty="0">
                <a:solidFill>
                  <a:srgbClr val="743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ndonGrotesque-Regular"/>
                <a:ea typeface="ヒラギノ角ゴ ProN W3"/>
                <a:cs typeface="BrandonGrotesque-Regular"/>
              </a:rPr>
              <a:t>CARREIRA e SALÁRIOS devem ser sofrer reajustes, reposições ou aumentos </a:t>
            </a:r>
          </a:p>
        </p:txBody>
      </p:sp>
    </p:spTree>
    <p:extLst>
      <p:ext uri="{BB962C8B-B14F-4D97-AF65-F5344CB8AC3E}">
        <p14:creationId xmlns:p14="http://schemas.microsoft.com/office/powerpoint/2010/main" val="26697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84644" y="1120140"/>
            <a:ext cx="454908" cy="346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6626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315650"/>
              </p:ext>
            </p:extLst>
          </p:nvPr>
        </p:nvGraphicFramePr>
        <p:xfrm>
          <a:off x="116086" y="2011412"/>
          <a:ext cx="8962058" cy="2713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9" name="Worksheet" r:id="rId5" imgW="4229072" imgH="1143000" progId="Excel.Sheet.12">
                  <p:embed/>
                </p:oleObj>
              </mc:Choice>
              <mc:Fallback>
                <p:oleObj name="Worksheet" r:id="rId5" imgW="4229072" imgH="114300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86" y="2011412"/>
                        <a:ext cx="8962058" cy="27137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lipse 5"/>
          <p:cNvSpPr/>
          <p:nvPr/>
        </p:nvSpPr>
        <p:spPr>
          <a:xfrm rot="20752731">
            <a:off x="454298" y="2144242"/>
            <a:ext cx="1264667" cy="73223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4200"/>
          </a:p>
        </p:txBody>
      </p:sp>
      <p:sp>
        <p:nvSpPr>
          <p:cNvPr id="9" name="CaixaDeTexto 8"/>
          <p:cNvSpPr txBox="1"/>
          <p:nvPr/>
        </p:nvSpPr>
        <p:spPr>
          <a:xfrm rot="9850812" flipV="1">
            <a:off x="1540372" y="1319176"/>
            <a:ext cx="234627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4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13,01%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realidade da atualização 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reajustes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630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4644" y="1120140"/>
            <a:ext cx="454908" cy="346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867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304448"/>
              </p:ext>
            </p:extLst>
          </p:nvPr>
        </p:nvGraphicFramePr>
        <p:xfrm>
          <a:off x="116086" y="2011412"/>
          <a:ext cx="8962058" cy="2713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3" name="Worksheet" r:id="rId5" imgW="4229072" imgH="1143000" progId="Excel.Sheet.12">
                  <p:embed/>
                </p:oleObj>
              </mc:Choice>
              <mc:Fallback>
                <p:oleObj name="Worksheet" r:id="rId5" imgW="4229072" imgH="114300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86" y="2011412"/>
                        <a:ext cx="8962058" cy="27137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realidade da atualização 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reajustes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488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84644" y="1120140"/>
            <a:ext cx="454908" cy="346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286759"/>
              </p:ext>
            </p:extLst>
          </p:nvPr>
        </p:nvGraphicFramePr>
        <p:xfrm>
          <a:off x="50136" y="908720"/>
          <a:ext cx="8954144" cy="5832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312098" y="476672"/>
            <a:ext cx="8652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aconteceu de 2009 até agora . . . .</a:t>
            </a:r>
            <a:endParaRPr lang="pt-BR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236296" y="6381328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/>
              <a:t>Fonte: TESOURO NACIONAL</a:t>
            </a:r>
            <a:endParaRPr lang="pt-BR" sz="900" b="1" dirty="0"/>
          </a:p>
        </p:txBody>
      </p:sp>
    </p:spTree>
    <p:extLst>
      <p:ext uri="{BB962C8B-B14F-4D97-AF65-F5344CB8AC3E}">
        <p14:creationId xmlns:p14="http://schemas.microsoft.com/office/powerpoint/2010/main" val="239283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4644" y="1120140"/>
            <a:ext cx="454908" cy="346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incertezas de 2015 . . 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0" y="1894097"/>
            <a:ext cx="4042792" cy="4937760"/>
          </a:xfrm>
        </p:spPr>
        <p:txBody>
          <a:bodyPr/>
          <a:lstStyle/>
          <a:p>
            <a:r>
              <a:rPr lang="pt-BR" dirty="0" smtClean="0"/>
              <a:t>Queda nas receitas</a:t>
            </a:r>
          </a:p>
          <a:p>
            <a:pPr marL="0" indent="0">
              <a:buNone/>
            </a:pPr>
            <a:endParaRPr lang="pt-BR" sz="300" dirty="0" smtClean="0"/>
          </a:p>
          <a:p>
            <a:r>
              <a:rPr lang="pt-BR" dirty="0" smtClean="0"/>
              <a:t>Ampliação do gasto com pessoal</a:t>
            </a:r>
          </a:p>
          <a:p>
            <a:pPr marL="0" indent="0">
              <a:buNone/>
            </a:pPr>
            <a:endParaRPr lang="pt-BR" sz="300" dirty="0" smtClean="0"/>
          </a:p>
          <a:p>
            <a:r>
              <a:rPr lang="pt-BR" dirty="0" smtClean="0"/>
              <a:t>Difícil relação entre gestão e movimento sindical</a:t>
            </a:r>
            <a:endParaRPr lang="pt-BR" dirty="0"/>
          </a:p>
        </p:txBody>
      </p:sp>
      <p:pic>
        <p:nvPicPr>
          <p:cNvPr id="38914" name="Picture 2" descr="Resultado de imagem para balança desequilibr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4411"/>
            <a:ext cx="4320480" cy="39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7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Espaço Reservado para Conteúdo 2"/>
          <p:cNvSpPr>
            <a:spLocks noGrp="1"/>
          </p:cNvSpPr>
          <p:nvPr>
            <p:ph idx="1"/>
          </p:nvPr>
        </p:nvSpPr>
        <p:spPr>
          <a:xfrm>
            <a:off x="528131" y="1412776"/>
            <a:ext cx="7932301" cy="4824536"/>
          </a:xfrm>
        </p:spPr>
        <p:txBody>
          <a:bodyPr>
            <a:normAutofit/>
          </a:bodyPr>
          <a:lstStyle/>
          <a:p>
            <a:pPr marL="709885" indent="-522368">
              <a:buClr>
                <a:srgbClr val="84B4A6"/>
              </a:buClr>
              <a:buSzPct val="107000"/>
              <a:buFont typeface="+mj-lt"/>
              <a:buAutoNum type="arabicPeriod"/>
              <a:defRPr/>
            </a:pPr>
            <a:r>
              <a:rPr lang="pt-BR" sz="2800" b="1" u="sng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212 CF</a:t>
            </a:r>
            <a:r>
              <a:rPr lang="pt-BR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aplicação de, no mínimo, 25% da receita resultante de impostos, compreendida a proveniente de transferências, na manutenção e desenvolvimento do ensino</a:t>
            </a:r>
          </a:p>
          <a:p>
            <a:pPr marL="709885" indent="-522368">
              <a:buClr>
                <a:srgbClr val="84B4A6"/>
              </a:buClr>
              <a:buSzPct val="107000"/>
              <a:buFont typeface="+mj-lt"/>
              <a:buAutoNum type="arabicPeriod"/>
              <a:defRPr/>
            </a:pPr>
            <a:endParaRPr lang="pt-BR" sz="28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09885" indent="-522368">
              <a:buClr>
                <a:srgbClr val="84B4A6"/>
              </a:buClr>
              <a:buSzPct val="107000"/>
              <a:buFont typeface="+mj-lt"/>
              <a:buAutoNum type="arabicPeriod"/>
              <a:defRPr/>
            </a:pPr>
            <a:r>
              <a:rPr lang="pt-BR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Previsão de implementação do </a:t>
            </a:r>
            <a:r>
              <a:rPr lang="pt-BR" sz="2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CAQi</a:t>
            </a:r>
            <a:r>
              <a:rPr lang="pt-BR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709885" indent="-522368">
              <a:buClr>
                <a:srgbClr val="84B4A6"/>
              </a:buClr>
              <a:buSzPct val="107000"/>
              <a:buFont typeface="+mj-lt"/>
              <a:buAutoNum type="arabicPeriod"/>
              <a:defRPr/>
            </a:pPr>
            <a:endParaRPr lang="pt-BR" sz="28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09885" indent="-522368">
              <a:buClr>
                <a:srgbClr val="84B4A6"/>
              </a:buClr>
              <a:buSzPct val="107000"/>
              <a:buFont typeface="+mj-lt"/>
              <a:buAutoNum type="arabicPeriod"/>
              <a:defRPr/>
            </a:pPr>
            <a:r>
              <a:rPr lang="pt-BR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 do petróleo</a:t>
            </a:r>
          </a:p>
          <a:p>
            <a:pPr marL="187517" indent="0">
              <a:buClr>
                <a:srgbClr val="84B4A6"/>
              </a:buClr>
              <a:buSzPct val="107000"/>
              <a:buNone/>
              <a:defRPr/>
            </a:pPr>
            <a:endParaRPr lang="pt-BR" sz="2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8245" indent="-160729">
              <a:buSzPct val="107000"/>
              <a:buFont typeface="+mj-lt"/>
              <a:buAutoNum type="arabicPeriod"/>
              <a:defRPr/>
            </a:pPr>
            <a:endParaRPr lang="pt-BR" sz="2800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361652" y="188640"/>
            <a:ext cx="8179594" cy="83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Century Gothic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ヒラギノ明朝 ProN W3" charset="0"/>
                <a:cs typeface="ヒラギノ明朝 ProN W3" charset="0"/>
                <a:sym typeface="Century Gothic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ヒラギノ明朝 ProN W3" charset="0"/>
                <a:cs typeface="ヒラギノ明朝 ProN W3" charset="0"/>
                <a:sym typeface="Century Gothic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ヒラギノ明朝 ProN W3" charset="0"/>
                <a:cs typeface="ヒラギノ明朝 ProN W3" charset="0"/>
                <a:sym typeface="Century Gothic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ヒラギノ明朝 ProN W3" charset="0"/>
                <a:cs typeface="ヒラギノ明朝 ProN W3" charset="0"/>
                <a:sym typeface="Century Gothic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5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ヒラギノ明朝 ProN W3" charset="0"/>
                <a:cs typeface="ヒラギノ明朝 ProN W3" charset="0"/>
                <a:sym typeface="Century Gothic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5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ヒラギノ明朝 ProN W3" charset="0"/>
                <a:cs typeface="ヒラギノ明朝 ProN W3" charset="0"/>
                <a:sym typeface="Century Gothic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5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ヒラギノ明朝 ProN W3" charset="0"/>
                <a:cs typeface="ヒラギノ明朝 ProN W3" charset="0"/>
                <a:sym typeface="Century Gothic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5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ヒラギノ明朝 ProN W3" charset="0"/>
                <a:cs typeface="ヒラギノ明朝 ProN W3" charset="0"/>
                <a:sym typeface="Century Gothic" charset="0"/>
              </a:defRPr>
            </a:lvl9pPr>
          </a:lstStyle>
          <a:p>
            <a:pPr>
              <a:defRPr/>
            </a:pPr>
            <a:r>
              <a:rPr lang="pt-BR" sz="32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recursos existem para a Educação?</a:t>
            </a:r>
            <a:endParaRPr lang="pt-BR" sz="32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9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84644" y="1120140"/>
            <a:ext cx="454908" cy="346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z="2953" b="1" dirty="0"/>
              <a:t>Base de investimento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572180" y="1505036"/>
            <a:ext cx="1660731" cy="480990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IPI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ICMS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IPVA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ITCMD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ITR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LC 87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FPM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FPE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IPTU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ISS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ITBI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IRRF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2421975" y="4454240"/>
            <a:ext cx="1428750" cy="428625"/>
          </a:xfrm>
          <a:prstGeom prst="rightArrow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pt-BR" sz="1266">
              <a:solidFill>
                <a:srgbClr val="84B4A6"/>
              </a:solidFill>
            </a:endParaRP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3853160" y="3128740"/>
            <a:ext cx="4737199" cy="307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eaLnBrk="1" hangingPunct="1">
              <a:defRPr/>
            </a:pPr>
            <a:r>
              <a:rPr lang="pt-BR" sz="4219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Arial Unicode MS" pitchFamily="34" charset="-128"/>
                <a:cs typeface="Arial Unicode MS" pitchFamily="34" charset="-128"/>
              </a:rPr>
              <a:t>25% em Manutenção e Desenvolvimento do Ensino</a:t>
            </a:r>
          </a:p>
          <a:p>
            <a:pPr eaLnBrk="1" hangingPunct="1">
              <a:defRPr/>
            </a:pPr>
            <a:r>
              <a:rPr lang="pt-BR" sz="2531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Arial Unicode MS" pitchFamily="34" charset="-128"/>
                <a:cs typeface="Arial Unicode MS" pitchFamily="34" charset="-128"/>
              </a:rPr>
              <a:t>(art. 212 Constituição Federal)</a:t>
            </a:r>
          </a:p>
        </p:txBody>
      </p:sp>
      <p:sp>
        <p:nvSpPr>
          <p:cNvPr id="8" name="Elipse 7"/>
          <p:cNvSpPr/>
          <p:nvPr/>
        </p:nvSpPr>
        <p:spPr bwMode="auto">
          <a:xfrm>
            <a:off x="572617" y="1513582"/>
            <a:ext cx="1659805" cy="3231431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pt-BR" sz="1266">
              <a:ln>
                <a:solidFill>
                  <a:srgbClr val="C00000"/>
                </a:solidFill>
              </a:ln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Elipse 8"/>
          <p:cNvSpPr/>
          <p:nvPr/>
        </p:nvSpPr>
        <p:spPr bwMode="auto">
          <a:xfrm>
            <a:off x="764605" y="4672460"/>
            <a:ext cx="1275829" cy="1650876"/>
          </a:xfrm>
          <a:prstGeom prst="ellips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pt-BR" sz="1266">
              <a:ln>
                <a:solidFill>
                  <a:srgbClr val="C00000"/>
                </a:solidFill>
              </a:ln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1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84644" y="1120140"/>
            <a:ext cx="454908" cy="346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z="2953" b="1" dirty="0"/>
              <a:t>Base de investimento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572180" y="1505036"/>
            <a:ext cx="1660731" cy="480990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IPI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ICMS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IPVA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ITCMD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ITR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LC 87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FPM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FPE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IPTU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ISS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ITBI</a:t>
            </a:r>
          </a:p>
          <a:p>
            <a:pPr algn="ctr">
              <a:defRPr/>
            </a:pPr>
            <a:r>
              <a:rPr lang="pt-BR" sz="2531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IRRF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2424748" y="2568279"/>
            <a:ext cx="3210495" cy="428625"/>
          </a:xfrm>
          <a:prstGeom prst="rightArrow">
            <a:avLst/>
          </a:prstGeom>
          <a:solidFill>
            <a:schemeClr val="accent4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pt-BR" sz="1266">
              <a:solidFill>
                <a:srgbClr val="C00000"/>
              </a:solidFill>
            </a:endParaRP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2335114" y="2238004"/>
            <a:ext cx="3047256" cy="52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eaLnBrk="1" hangingPunct="1">
              <a:defRPr/>
            </a:pPr>
            <a:r>
              <a:rPr lang="pt-BR" sz="2812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20% vinculado</a:t>
            </a:r>
          </a:p>
        </p:txBody>
      </p:sp>
      <p:sp>
        <p:nvSpPr>
          <p:cNvPr id="8" name="Elipse 7"/>
          <p:cNvSpPr/>
          <p:nvPr/>
        </p:nvSpPr>
        <p:spPr bwMode="auto">
          <a:xfrm>
            <a:off x="572617" y="1513582"/>
            <a:ext cx="1659805" cy="3231431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pt-BR" sz="1266">
              <a:ln>
                <a:solidFill>
                  <a:srgbClr val="C00000"/>
                </a:solidFill>
              </a:ln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Elipse 8"/>
          <p:cNvSpPr/>
          <p:nvPr/>
        </p:nvSpPr>
        <p:spPr bwMode="auto">
          <a:xfrm>
            <a:off x="764605" y="4672460"/>
            <a:ext cx="1275829" cy="1650876"/>
          </a:xfrm>
          <a:prstGeom prst="ellips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pt-BR" sz="1266">
              <a:ln>
                <a:solidFill>
                  <a:srgbClr val="C00000"/>
                </a:solidFill>
              </a:ln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Elipse 2"/>
          <p:cNvSpPr/>
          <p:nvPr/>
        </p:nvSpPr>
        <p:spPr bwMode="auto">
          <a:xfrm>
            <a:off x="5819924" y="1656457"/>
            <a:ext cx="3049488" cy="2241352"/>
          </a:xfrm>
          <a:prstGeom prst="ellipse">
            <a:avLst/>
          </a:prstGeom>
          <a:solidFill>
            <a:srgbClr val="84B4A6"/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pt-BR" sz="309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ヒラギノ角ゴ ProN W3" charset="0"/>
                <a:cs typeface="ヒラギノ角ゴ ProN W3" charset="0"/>
                <a:sym typeface="Gill Sans" charset="0"/>
              </a:rPr>
              <a:t>Fundo Contábil Estadual</a:t>
            </a:r>
          </a:p>
        </p:txBody>
      </p:sp>
      <p:sp>
        <p:nvSpPr>
          <p:cNvPr id="4" name="Retângulo de cantos arredondados 3"/>
          <p:cNvSpPr/>
          <p:nvPr/>
        </p:nvSpPr>
        <p:spPr bwMode="auto">
          <a:xfrm>
            <a:off x="5382369" y="4045149"/>
            <a:ext cx="2809503" cy="2177728"/>
          </a:xfrm>
          <a:prstGeom prst="roundRect">
            <a:avLst/>
          </a:prstGeom>
          <a:solidFill>
            <a:srgbClr val="D5CCB4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pt-BR" sz="33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Recursos Próprios</a:t>
            </a:r>
          </a:p>
        </p:txBody>
      </p:sp>
      <p:sp>
        <p:nvSpPr>
          <p:cNvPr id="10" name="Seta para a direita 9"/>
          <p:cNvSpPr/>
          <p:nvPr/>
        </p:nvSpPr>
        <p:spPr>
          <a:xfrm rot="947183">
            <a:off x="2423724" y="4118903"/>
            <a:ext cx="2767364" cy="428625"/>
          </a:xfrm>
          <a:prstGeom prst="rightArrow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pt-BR" sz="1266">
              <a:solidFill>
                <a:srgbClr val="C00000"/>
              </a:solidFill>
            </a:endParaRPr>
          </a:p>
        </p:txBody>
      </p:sp>
      <p:sp>
        <p:nvSpPr>
          <p:cNvPr id="11" name="Seta para a direita 10"/>
          <p:cNvSpPr/>
          <p:nvPr/>
        </p:nvSpPr>
        <p:spPr>
          <a:xfrm>
            <a:off x="2334579" y="5609122"/>
            <a:ext cx="2855033" cy="377021"/>
          </a:xfrm>
          <a:prstGeom prst="rightArrow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pt-BR" sz="1266">
              <a:solidFill>
                <a:srgbClr val="C00000"/>
              </a:solidFill>
            </a:endParaRPr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2254746" y="5266283"/>
            <a:ext cx="3228082" cy="52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eaLnBrk="1" hangingPunct="1">
              <a:defRPr/>
            </a:pPr>
            <a:r>
              <a:rPr lang="pt-BR" sz="2812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25% destinado</a:t>
            </a:r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 rot="1011697">
            <a:off x="2398738" y="3852373"/>
            <a:ext cx="3347516" cy="52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eaLnBrk="1" hangingPunct="1">
              <a:defRPr/>
            </a:pPr>
            <a:r>
              <a:rPr lang="pt-BR" sz="2812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5% destinado</a:t>
            </a:r>
          </a:p>
        </p:txBody>
      </p:sp>
    </p:spTree>
    <p:extLst>
      <p:ext uri="{BB962C8B-B14F-4D97-AF65-F5344CB8AC3E}">
        <p14:creationId xmlns:p14="http://schemas.microsoft.com/office/powerpoint/2010/main" val="22136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4" grpId="0" animBg="1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 explicativo retangular 3"/>
          <p:cNvSpPr/>
          <p:nvPr/>
        </p:nvSpPr>
        <p:spPr bwMode="auto">
          <a:xfrm>
            <a:off x="179512" y="1124744"/>
            <a:ext cx="5265585" cy="3746666"/>
          </a:xfrm>
          <a:prstGeom prst="wedgeRectCallou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/>
          <a:lstStyle/>
          <a:p>
            <a:pPr algn="ctr" eaLnBrk="1" hangingPunct="1">
              <a:defRPr/>
            </a:pPr>
            <a:endParaRPr lang="pt-BR" sz="1266">
              <a:latin typeface="Gill Sans" charset="0"/>
              <a:ea typeface="ヒラギノ角ゴ ProN W3" charset="0"/>
              <a:sym typeface="Gill Sans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701" y="0"/>
            <a:ext cx="8640589" cy="990079"/>
          </a:xfrm>
        </p:spPr>
        <p:txBody>
          <a:bodyPr/>
          <a:lstStyle/>
          <a:p>
            <a:pPr>
              <a:defRPr/>
            </a:pPr>
            <a:r>
              <a:rPr lang="pt-BR" sz="2953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Fontes de financiamento da Educação</a:t>
            </a:r>
            <a:endParaRPr lang="pt-BR" sz="2953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a 4"/>
          <p:cNvGraphicFramePr/>
          <p:nvPr/>
        </p:nvGraphicFramePr>
        <p:xfrm>
          <a:off x="107504" y="1262798"/>
          <a:ext cx="8698378" cy="4809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323701" y="5468524"/>
            <a:ext cx="526516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5047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mínimo de 25% em MDE</a:t>
            </a:r>
          </a:p>
        </p:txBody>
      </p:sp>
    </p:spTree>
    <p:extLst>
      <p:ext uri="{BB962C8B-B14F-4D97-AF65-F5344CB8AC3E}">
        <p14:creationId xmlns:p14="http://schemas.microsoft.com/office/powerpoint/2010/main" val="337160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84644" y="1120140"/>
            <a:ext cx="454908" cy="346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pt-BR" dirty="0" smtClean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 smtClean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647" y="152921"/>
            <a:ext cx="8228707" cy="99007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Exemplos – perdas com o </a:t>
            </a:r>
            <a:r>
              <a:rPr lang="pt-BR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fundeb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169261"/>
              </p:ext>
            </p:extLst>
          </p:nvPr>
        </p:nvGraphicFramePr>
        <p:xfrm>
          <a:off x="230684" y="1661590"/>
          <a:ext cx="8661796" cy="39561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26104"/>
                <a:gridCol w="2008197"/>
                <a:gridCol w="1954585"/>
                <a:gridCol w="2072910"/>
              </a:tblGrid>
              <a:tr h="1133872">
                <a:tc>
                  <a:txBody>
                    <a:bodyPr/>
                    <a:lstStyle/>
                    <a:p>
                      <a:pPr algn="l"/>
                      <a:r>
                        <a:rPr lang="pt-BR" sz="2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Município</a:t>
                      </a:r>
                      <a:endParaRPr lang="pt-BR" sz="2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Receita destinada ao Fundo</a:t>
                      </a:r>
                      <a:r>
                        <a:rPr lang="pt-BR" sz="21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Contábil Estadual</a:t>
                      </a:r>
                      <a:endParaRPr lang="pt-BR" sz="2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Receita com</a:t>
                      </a:r>
                      <a:r>
                        <a:rPr lang="pt-BR" sz="21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o </a:t>
                      </a:r>
                      <a:r>
                        <a:rPr lang="pt-BR" sz="2100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Fundeb</a:t>
                      </a:r>
                      <a:endParaRPr lang="pt-BR" sz="2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Perda com o </a:t>
                      </a:r>
                      <a:r>
                        <a:rPr lang="pt-BR" sz="21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Fundeb</a:t>
                      </a:r>
                      <a:endParaRPr lang="pt-BR" sz="2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91444" marR="91444" marT="45719" marB="45719" anchor="ctr"/>
                </a:tc>
              </a:tr>
              <a:tr h="611836">
                <a:tc>
                  <a:txBody>
                    <a:bodyPr/>
                    <a:lstStyle/>
                    <a:p>
                      <a:r>
                        <a:rPr lang="pt-BR" sz="2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Alto Paraguai</a:t>
                      </a:r>
                      <a:r>
                        <a:rPr lang="pt-BR" sz="2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– MT</a:t>
                      </a:r>
                      <a:endParaRPr lang="pt-BR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1.874.399,73</a:t>
                      </a:r>
                      <a:endParaRPr lang="pt-BR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1.643.200,42</a:t>
                      </a:r>
                      <a:endParaRPr lang="pt-BR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- 231.199,31</a:t>
                      </a:r>
                      <a:endParaRPr lang="pt-BR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</a:tr>
              <a:tr h="508971">
                <a:tc>
                  <a:txBody>
                    <a:bodyPr/>
                    <a:lstStyle/>
                    <a:p>
                      <a:r>
                        <a:rPr lang="pt-BR" sz="2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Balsa</a:t>
                      </a:r>
                      <a:r>
                        <a:rPr lang="pt-BR" sz="2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Nova – PR</a:t>
                      </a:r>
                      <a:endParaRPr lang="pt-BR" sz="2600" b="1" baseline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4.857.480,55</a:t>
                      </a:r>
                      <a:endParaRPr lang="pt-BR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4.375.458,01</a:t>
                      </a:r>
                      <a:endParaRPr lang="pt-BR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- 482.022,54</a:t>
                      </a:r>
                      <a:endParaRPr lang="pt-BR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</a:tr>
              <a:tr h="487917">
                <a:tc>
                  <a:txBody>
                    <a:bodyPr/>
                    <a:lstStyle/>
                    <a:p>
                      <a:r>
                        <a:rPr lang="pt-BR" sz="2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Adelândia – GO</a:t>
                      </a:r>
                      <a:endParaRPr lang="pt-BR" sz="26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1.575.434,43</a:t>
                      </a:r>
                      <a:endParaRPr lang="pt-BR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396.073,93</a:t>
                      </a:r>
                      <a:endParaRPr lang="pt-BR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- 1.179.360,50</a:t>
                      </a:r>
                      <a:endParaRPr lang="pt-BR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</a:tr>
              <a:tr h="487917">
                <a:tc>
                  <a:txBody>
                    <a:bodyPr/>
                    <a:lstStyle/>
                    <a:p>
                      <a:r>
                        <a:rPr lang="pt-BR" sz="2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Arambaré</a:t>
                      </a:r>
                      <a:r>
                        <a:rPr lang="pt-BR" sz="2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– RS</a:t>
                      </a:r>
                      <a:endParaRPr lang="pt-BR" sz="26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1.982.316,73</a:t>
                      </a:r>
                      <a:endParaRPr lang="pt-BR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1.008.497,87</a:t>
                      </a:r>
                      <a:endParaRPr lang="pt-BR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- 973.818,86</a:t>
                      </a:r>
                      <a:endParaRPr lang="pt-BR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</a:tr>
              <a:tr h="487917">
                <a:tc>
                  <a:txBody>
                    <a:bodyPr/>
                    <a:lstStyle/>
                    <a:p>
                      <a:r>
                        <a:rPr lang="pt-BR" sz="2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Cabixi</a:t>
                      </a:r>
                      <a:r>
                        <a:rPr lang="pt-BR" sz="2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– RO</a:t>
                      </a:r>
                      <a:endParaRPr lang="pt-BR" sz="2600" b="1" baseline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2.136.161,36</a:t>
                      </a:r>
                      <a:endParaRPr lang="pt-BR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1.704.108,27</a:t>
                      </a:r>
                      <a:endParaRPr lang="pt-BR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- 432.053,09</a:t>
                      </a:r>
                      <a:endParaRPr lang="pt-BR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9" marB="45719" anchor="ctr"/>
                </a:tc>
              </a:tr>
            </a:tbl>
          </a:graphicData>
        </a:graphic>
      </p:graphicFrame>
      <p:sp>
        <p:nvSpPr>
          <p:cNvPr id="21545" name="CaixaDeTexto 5"/>
          <p:cNvSpPr txBox="1">
            <a:spLocks noChangeArrowheads="1"/>
          </p:cNvSpPr>
          <p:nvPr/>
        </p:nvSpPr>
        <p:spPr bwMode="auto">
          <a:xfrm>
            <a:off x="6901533" y="6353567"/>
            <a:ext cx="2176611" cy="24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pt-BR" altLang="pt-BR" sz="984" b="1" dirty="0">
                <a:latin typeface="Arial Narrow" panose="020B0606020202030204" pitchFamily="34" charset="0"/>
              </a:rPr>
              <a:t>Fonte: SIOPE 2013 / elaboração própria</a:t>
            </a:r>
          </a:p>
        </p:txBody>
      </p:sp>
    </p:spTree>
    <p:extLst>
      <p:ext uri="{BB962C8B-B14F-4D97-AF65-F5344CB8AC3E}">
        <p14:creationId xmlns:p14="http://schemas.microsoft.com/office/powerpoint/2010/main" val="39999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755576" y="1628800"/>
            <a:ext cx="7931224" cy="4528160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Undime</a:t>
            </a: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 a favor do Piso Salarial Nacional do Magistério e das previsões da lei 11.738/08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52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84644" y="1120140"/>
            <a:ext cx="454908" cy="346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8542262"/>
              </p:ext>
            </p:extLst>
          </p:nvPr>
        </p:nvGraphicFramePr>
        <p:xfrm>
          <a:off x="70339" y="1772816"/>
          <a:ext cx="906566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Receita </a:t>
            </a:r>
            <a:r>
              <a:rPr lang="pt-B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Fundeb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2014 X 2015 – janeiro a abril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422393" y="1465039"/>
            <a:ext cx="64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Receita dos Estados                                          Atualização do Piso</a:t>
            </a:r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979712" y="1474332"/>
            <a:ext cx="864096" cy="18466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pt-BR" sz="6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012160" y="1478264"/>
            <a:ext cx="864096" cy="184666"/>
          </a:xfrm>
          <a:prstGeom prst="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pt-BR" sz="6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236296" y="6381328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/>
              <a:t>Fonte: TESOURO NACIONAL</a:t>
            </a:r>
            <a:endParaRPr lang="pt-BR" sz="900" b="1" dirty="0"/>
          </a:p>
        </p:txBody>
      </p:sp>
    </p:spTree>
    <p:extLst>
      <p:ext uri="{BB962C8B-B14F-4D97-AF65-F5344CB8AC3E}">
        <p14:creationId xmlns:p14="http://schemas.microsoft.com/office/powerpoint/2010/main" val="158907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Receita </a:t>
            </a:r>
            <a:r>
              <a:rPr lang="pt-B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Fundeb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2014 X 2015 – janeiro a abril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4644" y="1120140"/>
            <a:ext cx="454908" cy="346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8634390"/>
              </p:ext>
            </p:extLst>
          </p:nvPr>
        </p:nvGraphicFramePr>
        <p:xfrm>
          <a:off x="-1016" y="1484784"/>
          <a:ext cx="914501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2422393" y="1465039"/>
            <a:ext cx="64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Receita dos Municípios                                     Atualização do Piso</a:t>
            </a:r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979712" y="1474332"/>
            <a:ext cx="864096" cy="18466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pt-BR" sz="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6012160" y="1478264"/>
            <a:ext cx="864096" cy="184666"/>
          </a:xfrm>
          <a:prstGeom prst="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pt-BR" sz="6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236296" y="6381328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/>
              <a:t>Fonte: TESOURO NACIONAL</a:t>
            </a:r>
            <a:endParaRPr lang="pt-BR" sz="900" b="1" dirty="0"/>
          </a:p>
        </p:txBody>
      </p:sp>
    </p:spTree>
    <p:extLst>
      <p:ext uri="{BB962C8B-B14F-4D97-AF65-F5344CB8AC3E}">
        <p14:creationId xmlns:p14="http://schemas.microsoft.com/office/powerpoint/2010/main" val="423137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1268760"/>
            <a:ext cx="8162975" cy="5472608"/>
          </a:xfrm>
        </p:spPr>
        <p:txBody>
          <a:bodyPr>
            <a:normAutofit/>
          </a:bodyPr>
          <a:lstStyle/>
          <a:p>
            <a:pPr marL="709885" indent="-522368">
              <a:buFont typeface="+mj-lt"/>
              <a:buAutoNum type="arabicPeriod"/>
              <a:defRPr/>
            </a:pPr>
            <a:r>
              <a:rPr lang="pt-BR" altLang="pt-BR" sz="3200" b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 proposta do governo através do PL 3776/208 (INPC) tivesse sido aprovada o piso em 2015 estaria em </a:t>
            </a:r>
            <a:r>
              <a:rPr lang="pt-BR" altLang="pt-B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R$ 1.356,93</a:t>
            </a:r>
          </a:p>
          <a:p>
            <a:pPr marL="709885" indent="-522368">
              <a:buFont typeface="+mj-lt"/>
              <a:buAutoNum type="arabicPeriod"/>
              <a:defRPr/>
            </a:pPr>
            <a:r>
              <a:rPr lang="pt-BR" altLang="pt-BR" sz="3200" b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Undime</a:t>
            </a:r>
            <a:r>
              <a:rPr lang="pt-BR" altLang="pt-BR" sz="3200" b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CNTE e Campanha apresentaram em 2013 uma proposta alternativa: </a:t>
            </a:r>
            <a:r>
              <a:rPr lang="pt-BR" altLang="pt-BR" sz="32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50% do crescimento médio dos fundos contábeis estaduais acrescidos pelo INPC</a:t>
            </a:r>
          </a:p>
          <a:p>
            <a:pPr marL="709885" indent="-522368">
              <a:buFont typeface="+mj-lt"/>
              <a:buAutoNum type="arabicPeriod"/>
              <a:defRPr/>
            </a:pPr>
            <a:r>
              <a:rPr lang="pt-BR" altLang="pt-BR" sz="3200" b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 não for aprovada uma lei criando mecanismo eficiente e compatível, o valor do piso em 2016 será de </a:t>
            </a:r>
            <a:r>
              <a:rPr lang="pt-BR" altLang="pt-BR" sz="32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R$ 2.162,00 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pode acontecer . . 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660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1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1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z="3375" b="1" dirty="0"/>
              <a:t>A realidade do Brasil . . .</a:t>
            </a:r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539379" y="1340768"/>
            <a:ext cx="8180710" cy="96217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  <a:defRPr/>
            </a:pPr>
            <a:endParaRPr lang="pt-BR" sz="309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pt-BR" sz="3094" b="1" dirty="0">
                <a:latin typeface="Arial" pitchFamily="34" charset="0"/>
                <a:cs typeface="Arial" pitchFamily="34" charset="0"/>
              </a:rPr>
              <a:t>Situação atual de financiamento da educação poderá provocar efeitos indesejáveis: </a:t>
            </a:r>
            <a:r>
              <a:rPr lang="pt-BR" sz="3094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não cumprimento das metas do PNE e achatamento das carreiras dos profissionais da </a:t>
            </a:r>
            <a:r>
              <a:rPr lang="pt-BR" sz="3094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educação</a:t>
            </a:r>
          </a:p>
          <a:p>
            <a:pPr marL="0" indent="0">
              <a:buNone/>
              <a:defRPr/>
            </a:pPr>
            <a:endParaRPr lang="pt-BR" sz="3094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pt-BR" sz="3094" b="1" dirty="0">
                <a:latin typeface="Arial" pitchFamily="34" charset="0"/>
                <a:cs typeface="Arial" pitchFamily="34" charset="0"/>
              </a:rPr>
              <a:t>Educação municipal precisa de uma nova sistemática de financiamento</a:t>
            </a:r>
          </a:p>
          <a:p>
            <a:pPr marL="0" indent="0">
              <a:buNone/>
              <a:defRPr/>
            </a:pPr>
            <a:endParaRPr lang="pt-BR" sz="3094" b="1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endParaRPr lang="pt-BR" sz="3094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pt-BR" sz="3094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Thonburi"/>
              <a:buNone/>
              <a:defRPr/>
            </a:pPr>
            <a:endParaRPr lang="pt-BR" sz="3094" b="1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endParaRPr lang="pt-BR" sz="3094" b="1" dirty="0">
              <a:latin typeface="Arial" pitchFamily="34" charset="0"/>
              <a:cs typeface="Arial" pitchFamily="34" charset="0"/>
            </a:endParaRPr>
          </a:p>
          <a:p>
            <a:pPr marL="241093" indent="-241093" algn="just">
              <a:buFont typeface="Wingdings" pitchFamily="2" charset="2"/>
              <a:buChar char="v"/>
              <a:defRPr/>
            </a:pPr>
            <a:endParaRPr lang="pt-BR" sz="3094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59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84644" y="1120140"/>
            <a:ext cx="454908" cy="346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3365" y="188640"/>
            <a:ext cx="7611443" cy="9945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2953" b="1" dirty="0">
                <a:solidFill>
                  <a:schemeClr val="bg1"/>
                </a:solidFill>
                <a:cs typeface="Arial" pitchFamily="34" charset="0"/>
              </a:rPr>
              <a:t>Financiamento da Educação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23528" y="-14846"/>
            <a:ext cx="8556873" cy="4087564"/>
          </a:xfrm>
        </p:spPr>
        <p:txBody>
          <a:bodyPr>
            <a:noAutofit/>
          </a:bodyPr>
          <a:lstStyle/>
          <a:p>
            <a:pPr>
              <a:buFont typeface="Thonburi"/>
              <a:buNone/>
              <a:defRPr/>
            </a:pPr>
            <a:endParaRPr lang="pt-BR" sz="253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7517" indent="0">
              <a:buNone/>
              <a:defRPr/>
            </a:pPr>
            <a:r>
              <a:rPr lang="pt-BR" sz="253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Realidade de financiamento da educação municipal enfrenta limitações advindas da sistemática de arrecadação e destinação de recursos.</a:t>
            </a:r>
          </a:p>
          <a:p>
            <a:pPr marL="0" indent="0">
              <a:buNone/>
              <a:defRPr/>
            </a:pPr>
            <a:endParaRPr lang="pt-BR" sz="253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endParaRPr lang="pt-BR" sz="253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endParaRPr lang="pt-BR" sz="253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4882121"/>
              </p:ext>
            </p:extLst>
          </p:nvPr>
        </p:nvGraphicFramePr>
        <p:xfrm>
          <a:off x="-282401" y="1987972"/>
          <a:ext cx="5223868" cy="4704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347260"/>
              </p:ext>
            </p:extLst>
          </p:nvPr>
        </p:nvGraphicFramePr>
        <p:xfrm>
          <a:off x="4193605" y="1983508"/>
          <a:ext cx="5310932" cy="4659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305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3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84644" y="1120140"/>
            <a:ext cx="454908" cy="346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3365" y="188640"/>
            <a:ext cx="7611443" cy="9945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2953" b="1" dirty="0">
                <a:solidFill>
                  <a:schemeClr val="bg1"/>
                </a:solidFill>
                <a:cs typeface="Arial" pitchFamily="34" charset="0"/>
              </a:rPr>
              <a:t>Financiamento da Educação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65582"/>
            <a:ext cx="8556873" cy="4087564"/>
          </a:xfrm>
        </p:spPr>
        <p:txBody>
          <a:bodyPr>
            <a:noAutofit/>
          </a:bodyPr>
          <a:lstStyle/>
          <a:p>
            <a:pPr>
              <a:buFont typeface="Thonburi"/>
              <a:buNone/>
              <a:defRPr/>
            </a:pPr>
            <a:endParaRPr lang="pt-BR" sz="253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7517" indent="0">
              <a:buNone/>
              <a:defRPr/>
            </a:pPr>
            <a:r>
              <a:rPr lang="pt-BR" sz="253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Realidade a partir da implementação do </a:t>
            </a:r>
            <a:r>
              <a:rPr lang="pt-BR" sz="253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CAQi</a:t>
            </a:r>
            <a:r>
              <a:rPr lang="pt-BR" sz="253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pt-BR" sz="253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endParaRPr lang="pt-BR" sz="253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endParaRPr lang="pt-BR" sz="253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249638"/>
              </p:ext>
            </p:extLst>
          </p:nvPr>
        </p:nvGraphicFramePr>
        <p:xfrm>
          <a:off x="-180528" y="1700808"/>
          <a:ext cx="5223868" cy="4704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9434057"/>
              </p:ext>
            </p:extLst>
          </p:nvPr>
        </p:nvGraphicFramePr>
        <p:xfrm>
          <a:off x="4299086" y="1700808"/>
          <a:ext cx="5310932" cy="4659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7"/>
          <p:cNvSpPr txBox="1">
            <a:spLocks noChangeArrowheads="1"/>
          </p:cNvSpPr>
          <p:nvPr/>
        </p:nvSpPr>
        <p:spPr bwMode="auto">
          <a:xfrm>
            <a:off x="4825380" y="6567785"/>
            <a:ext cx="3999383" cy="35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9pPr>
          </a:lstStyle>
          <a:p>
            <a:pPr>
              <a:defRPr/>
            </a:pPr>
            <a:r>
              <a:rPr lang="pt-BR" altLang="pt-BR" sz="844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Fonte: CDES e CAMPANHA NACIONAL PELO DIREITO À EDUCAÇÃO  2010</a:t>
            </a:r>
          </a:p>
        </p:txBody>
      </p:sp>
    </p:spTree>
    <p:extLst>
      <p:ext uri="{BB962C8B-B14F-4D97-AF65-F5344CB8AC3E}">
        <p14:creationId xmlns:p14="http://schemas.microsoft.com/office/powerpoint/2010/main" val="190706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3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eaLnBrk="1" hangingPunct="1">
              <a:buFont typeface="Wingdings 3" pitchFamily="18" charset="2"/>
              <a:buNone/>
            </a:pPr>
            <a:r>
              <a:rPr lang="pt-BR" sz="4800" dirty="0" smtClean="0">
                <a:latin typeface="Arial" charset="0"/>
                <a:cs typeface="Arial" charset="0"/>
              </a:rPr>
              <a:t>Obrigado!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Carlos Eduardo Sanches</a:t>
            </a:r>
          </a:p>
          <a:p>
            <a:pPr algn="ctr" eaLnBrk="1" hangingPunct="1">
              <a:buFont typeface="Wingdings 3" pitchFamily="18" charset="2"/>
              <a:buNone/>
            </a:pPr>
            <a:endParaRPr lang="pt-BR" sz="1800" dirty="0" smtClean="0">
              <a:latin typeface="Arial" charset="0"/>
              <a:cs typeface="Arial" charset="0"/>
            </a:endParaRPr>
          </a:p>
          <a:p>
            <a:pPr algn="ctr" eaLnBrk="1" hangingPunct="1">
              <a:buFont typeface="Wingdings 3" pitchFamily="18" charset="2"/>
              <a:buNone/>
            </a:pPr>
            <a:r>
              <a:rPr lang="pt-BR" sz="2800" dirty="0" smtClean="0">
                <a:latin typeface="Arial" charset="0"/>
                <a:cs typeface="Arial" charset="0"/>
              </a:rPr>
              <a:t>undimenacional@undime.org.br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pt-BR" sz="2800" dirty="0" smtClean="0">
                <a:latin typeface="Arial" charset="0"/>
                <a:cs typeface="Arial" charset="0"/>
              </a:rPr>
              <a:t>www.undime.org.br</a:t>
            </a:r>
          </a:p>
          <a:p>
            <a:pPr algn="ctr">
              <a:buNone/>
            </a:pPr>
            <a:r>
              <a:rPr lang="pt-BR" sz="2800" dirty="0">
                <a:latin typeface="Arial" charset="0"/>
                <a:cs typeface="Arial" charset="0"/>
              </a:rPr>
              <a:t>https://www.facebook.com/undime</a:t>
            </a:r>
            <a:endParaRPr lang="pt-BR" sz="2800" dirty="0" smtClean="0">
              <a:latin typeface="Arial" charset="0"/>
              <a:cs typeface="Arial" charset="0"/>
            </a:endParaRPr>
          </a:p>
          <a:p>
            <a:pPr algn="ctr">
              <a:buNone/>
            </a:pPr>
            <a:r>
              <a:rPr lang="pt-BR" sz="2800" dirty="0">
                <a:latin typeface="Arial" charset="0"/>
                <a:cs typeface="Arial" charset="0"/>
              </a:rPr>
              <a:t>https://</a:t>
            </a:r>
            <a:r>
              <a:rPr lang="pt-BR" sz="2800" dirty="0" smtClean="0">
                <a:latin typeface="Arial" charset="0"/>
                <a:cs typeface="Arial" charset="0"/>
              </a:rPr>
              <a:t>twitter.com/undime</a:t>
            </a:r>
          </a:p>
          <a:p>
            <a:pPr algn="ctr">
              <a:buNone/>
            </a:pPr>
            <a:r>
              <a:rPr lang="pt-BR" sz="2800" dirty="0">
                <a:latin typeface="Arial" charset="0"/>
                <a:cs typeface="Arial" charset="0"/>
              </a:rPr>
              <a:t>https://</a:t>
            </a:r>
            <a:r>
              <a:rPr lang="pt-BR" sz="2800" dirty="0" smtClean="0">
                <a:latin typeface="Arial" charset="0"/>
                <a:cs typeface="Arial" charset="0"/>
              </a:rPr>
              <a:t>www.youtube.com/user/undimenac</a:t>
            </a:r>
          </a:p>
          <a:p>
            <a:pPr algn="ctr">
              <a:buNone/>
            </a:pPr>
            <a:endParaRPr lang="pt-BR" sz="3200" dirty="0" smtClean="0">
              <a:latin typeface="Arial" charset="0"/>
              <a:cs typeface="Arial" charset="0"/>
            </a:endParaRPr>
          </a:p>
          <a:p>
            <a:pPr algn="ctr">
              <a:buNone/>
            </a:pPr>
            <a:endParaRPr lang="pt-BR" sz="3600" dirty="0" smtClean="0">
              <a:latin typeface="Arial" charset="0"/>
              <a:cs typeface="Arial" charset="0"/>
            </a:endParaRPr>
          </a:p>
          <a:p>
            <a:pPr algn="ctr" eaLnBrk="1" hangingPunct="1">
              <a:buFont typeface="Wingdings 3" pitchFamily="18" charset="2"/>
              <a:buNone/>
            </a:pPr>
            <a:endParaRPr lang="pt-BR" sz="3600" dirty="0" smtClean="0">
              <a:latin typeface="Arial" charset="0"/>
              <a:cs typeface="Arial" charset="0"/>
            </a:endParaRPr>
          </a:p>
          <a:p>
            <a:pPr algn="ctr" eaLnBrk="1" hangingPunct="1">
              <a:buFont typeface="Wingdings 3" pitchFamily="18" charset="2"/>
              <a:buNone/>
            </a:pPr>
            <a:endParaRPr lang="pt-BR" sz="3600" dirty="0" smtClean="0">
              <a:latin typeface="Arial" charset="0"/>
              <a:cs typeface="Arial" charset="0"/>
            </a:endParaRPr>
          </a:p>
          <a:p>
            <a:pPr algn="ctr">
              <a:buNone/>
            </a:pPr>
            <a:endParaRPr lang="pt-BR" sz="3600" dirty="0">
              <a:latin typeface="Arial" charset="0"/>
              <a:cs typeface="Arial" charset="0"/>
            </a:endParaRPr>
          </a:p>
          <a:p>
            <a:pPr algn="ctr">
              <a:buNone/>
            </a:pPr>
            <a:endParaRPr lang="pt-BR" sz="3600" dirty="0" smtClean="0">
              <a:latin typeface="Arial" charset="0"/>
              <a:cs typeface="Arial" charset="0"/>
            </a:endParaRPr>
          </a:p>
          <a:p>
            <a:pPr algn="ctr" eaLnBrk="1" hangingPunct="1">
              <a:buFont typeface="Wingdings 3" pitchFamily="18" charset="2"/>
              <a:buNone/>
            </a:pPr>
            <a:endParaRPr lang="pt-BR" sz="40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58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apenas o Brasil fez . . . 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755576" y="1340768"/>
            <a:ext cx="7931224" cy="5112568"/>
          </a:xfrm>
        </p:spPr>
        <p:txBody>
          <a:bodyPr/>
          <a:lstStyle/>
          <a:p>
            <a:r>
              <a:rPr lang="pt-BR" dirty="0" smtClean="0"/>
              <a:t>Universalização dos 7 aos 14 anos (segunda metade dos anos 90)</a:t>
            </a:r>
          </a:p>
          <a:p>
            <a:endParaRPr lang="pt-BR" sz="1000" dirty="0" smtClean="0"/>
          </a:p>
          <a:p>
            <a:r>
              <a:rPr lang="pt-BR" dirty="0" smtClean="0"/>
              <a:t>Ampliação do Ensino Fundamental para 9 anos</a:t>
            </a:r>
          </a:p>
          <a:p>
            <a:endParaRPr lang="pt-BR" sz="1000" dirty="0" smtClean="0"/>
          </a:p>
          <a:p>
            <a:r>
              <a:rPr lang="pt-BR" dirty="0" smtClean="0"/>
              <a:t>Obrigatoriedade dos 4 aos 17 anos</a:t>
            </a:r>
          </a:p>
          <a:p>
            <a:endParaRPr lang="pt-BR" sz="1000" dirty="0"/>
          </a:p>
          <a:p>
            <a:r>
              <a:rPr lang="pt-BR" dirty="0" smtClean="0"/>
              <a:t>Desafios da qualidade</a:t>
            </a:r>
          </a:p>
          <a:p>
            <a:endParaRPr lang="pt-BR" sz="1000" dirty="0"/>
          </a:p>
          <a:p>
            <a:r>
              <a:rPr lang="pt-BR" dirty="0" smtClean="0"/>
              <a:t>PNE (13.005/2001)</a:t>
            </a:r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173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3976" y="1302619"/>
            <a:ext cx="8542363" cy="658564"/>
          </a:xfrm>
        </p:spPr>
        <p:txBody>
          <a:bodyPr>
            <a:noAutofit/>
          </a:bodyPr>
          <a:lstStyle/>
          <a:p>
            <a:pPr marL="187517" indent="0">
              <a:buNone/>
              <a:defRPr/>
            </a:pP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Municípios respondem por 58% das matrículas públicas de educação básica</a:t>
            </a:r>
            <a:endParaRPr lang="pt-BR" sz="2800" dirty="0">
              <a:latin typeface="Arial Narrow" panose="020B060602020203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83976" y="187523"/>
            <a:ext cx="8542363" cy="839391"/>
          </a:xfrm>
        </p:spPr>
        <p:txBody>
          <a:bodyPr/>
          <a:lstStyle/>
          <a:p>
            <a:pPr>
              <a:defRPr/>
            </a:pPr>
            <a:r>
              <a:rPr lang="pt-BR" sz="309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realidade das 2 últimas décadas</a:t>
            </a:r>
          </a:p>
        </p:txBody>
      </p:sp>
      <p:graphicFrame>
        <p:nvGraphicFramePr>
          <p:cNvPr id="11268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9501026"/>
              </p:ext>
            </p:extLst>
          </p:nvPr>
        </p:nvGraphicFramePr>
        <p:xfrm>
          <a:off x="383975" y="2202754"/>
          <a:ext cx="8542363" cy="405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5" name="Chart" r:id="rId4" imgW="13278239" imgH="5773412" progId="Excel.Chart.8">
                  <p:embed/>
                </p:oleObj>
              </mc:Choice>
              <mc:Fallback>
                <p:oleObj name="Chart" r:id="rId4" imgW="13278239" imgH="577341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975" y="2202754"/>
                        <a:ext cx="8542363" cy="405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CaixaDeTexto 7"/>
          <p:cNvSpPr txBox="1">
            <a:spLocks noChangeArrowheads="1"/>
          </p:cNvSpPr>
          <p:nvPr/>
        </p:nvSpPr>
        <p:spPr bwMode="auto">
          <a:xfrm>
            <a:off x="4875610" y="6381328"/>
            <a:ext cx="5012904" cy="22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 charset="-128"/>
                <a:sym typeface="Gill Sans"/>
              </a:defRPr>
            </a:lvl9pPr>
          </a:lstStyle>
          <a:p>
            <a:r>
              <a:rPr lang="pt-BR" altLang="pt-BR" sz="844" b="1" i="1" dirty="0">
                <a:latin typeface="Arial" panose="020B0604020202020204" pitchFamily="34" charset="0"/>
                <a:cs typeface="Arial" panose="020B0604020202020204" pitchFamily="34" charset="0"/>
              </a:rPr>
              <a:t>Fonte: CENSO ESCOLAR – INEP / TESOURO NACIOAL / Elaboração própria</a:t>
            </a:r>
          </a:p>
        </p:txBody>
      </p:sp>
      <p:sp>
        <p:nvSpPr>
          <p:cNvPr id="9" name="Retângulo 8"/>
          <p:cNvSpPr/>
          <p:nvPr/>
        </p:nvSpPr>
        <p:spPr>
          <a:xfrm>
            <a:off x="3779912" y="48598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de 493.287 para 1.069.740 docentes</a:t>
            </a:r>
          </a:p>
        </p:txBody>
      </p:sp>
    </p:spTree>
    <p:extLst>
      <p:ext uri="{BB962C8B-B14F-4D97-AF65-F5344CB8AC3E}">
        <p14:creationId xmlns:p14="http://schemas.microsoft.com/office/powerpoint/2010/main" val="394823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 verificados até 2014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8229600" cy="4672176"/>
          </a:xfrm>
        </p:spPr>
        <p:txBody>
          <a:bodyPr/>
          <a:lstStyle/>
          <a:p>
            <a:r>
              <a:rPr lang="pt-BR" dirty="0" smtClean="0"/>
              <a:t>Estrutura inadequada dos Planos de Carreira</a:t>
            </a:r>
          </a:p>
          <a:p>
            <a:endParaRPr lang="pt-BR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981029872"/>
              </p:ext>
            </p:extLst>
          </p:nvPr>
        </p:nvGraphicFramePr>
        <p:xfrm>
          <a:off x="457200" y="2132856"/>
          <a:ext cx="8003232" cy="414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34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 verificados até 2014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8229600" cy="4672176"/>
          </a:xfrm>
        </p:spPr>
        <p:txBody>
          <a:bodyPr/>
          <a:lstStyle/>
          <a:p>
            <a:r>
              <a:rPr lang="pt-BR" dirty="0" smtClean="0"/>
              <a:t>Quadros inchados – desvios de funções, número excessivo de profissionais, inadequadas readaptações, excesso de licenças</a:t>
            </a:r>
          </a:p>
          <a:p>
            <a:endParaRPr lang="pt-BR" dirty="0" smtClean="0"/>
          </a:p>
          <a:p>
            <a:r>
              <a:rPr lang="pt-BR" dirty="0"/>
              <a:t>Ineficiente acompanhamento da evolução orçamentária e projeção de impacto na </a:t>
            </a:r>
            <a:r>
              <a:rPr lang="pt-BR" dirty="0" smtClean="0"/>
              <a:t>arrecadação</a:t>
            </a:r>
          </a:p>
          <a:p>
            <a:endParaRPr lang="pt-BR" dirty="0"/>
          </a:p>
          <a:p>
            <a:r>
              <a:rPr lang="pt-BR" dirty="0"/>
              <a:t>Ineficaz prática de gestão de RH na área da educação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73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4644" y="1120140"/>
            <a:ext cx="454908" cy="346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202957"/>
              </p:ext>
            </p:extLst>
          </p:nvPr>
        </p:nvGraphicFramePr>
        <p:xfrm>
          <a:off x="179512" y="2564904"/>
          <a:ext cx="8708021" cy="2016224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1244003"/>
                <a:gridCol w="1244003"/>
                <a:gridCol w="1244003"/>
                <a:gridCol w="1244003"/>
                <a:gridCol w="1244003"/>
                <a:gridCol w="1244003"/>
                <a:gridCol w="1244003"/>
              </a:tblGrid>
              <a:tr h="7744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2009</a:t>
                      </a:r>
                      <a:endParaRPr lang="pt-BR" sz="2000" b="1" i="0" u="none" strike="noStrike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2010</a:t>
                      </a:r>
                      <a:endParaRPr lang="pt-BR" sz="2000" b="1" i="0" u="none" strike="noStrike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2011</a:t>
                      </a:r>
                      <a:endParaRPr lang="pt-BR" sz="2000" b="1" i="0" u="none" strike="noStrike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2012</a:t>
                      </a:r>
                      <a:endParaRPr lang="pt-BR" sz="2000" b="1" i="0" u="none" strike="noStrike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2013</a:t>
                      </a:r>
                      <a:endParaRPr lang="pt-BR" sz="2000" b="1" i="0" u="none" strike="noStrike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2014</a:t>
                      </a:r>
                      <a:endParaRPr lang="pt-BR" sz="2000" b="1" i="0" u="none" strike="noStrike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2015</a:t>
                      </a:r>
                      <a:endParaRPr lang="pt-BR" sz="2000" b="1" i="0" u="none" strike="noStrike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</a:tr>
              <a:tr h="124173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950,00 </a:t>
                      </a:r>
                      <a:endParaRPr lang="pt-BR" sz="28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1.024,67 </a:t>
                      </a:r>
                      <a:endParaRPr lang="pt-BR" sz="28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1.187,97 </a:t>
                      </a:r>
                      <a:endParaRPr lang="pt-BR" sz="28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1.450,54 </a:t>
                      </a:r>
                      <a:endParaRPr lang="pt-BR" sz="28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1.567,00 </a:t>
                      </a:r>
                      <a:endParaRPr lang="pt-BR" sz="28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1.697,39 </a:t>
                      </a:r>
                      <a:endParaRPr lang="pt-BR" sz="28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1.917,78 </a:t>
                      </a:r>
                      <a:endParaRPr lang="pt-BR" sz="28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</a:tr>
            </a:tbl>
          </a:graphicData>
        </a:graphic>
      </p:graphicFrame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“Atualização” do piso – série histórica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 rot="637339">
            <a:off x="3878096" y="4402761"/>
            <a:ext cx="658564" cy="26890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687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09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o Piso está sendo atualizado 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8229600" cy="4600168"/>
          </a:xfrm>
        </p:spPr>
        <p:txBody>
          <a:bodyPr/>
          <a:lstStyle/>
          <a:p>
            <a:r>
              <a:rPr lang="pt-BR" dirty="0"/>
              <a:t>O Governo Federal enviou PL 3776/2008 ao Congresso Nacional prevendo a atualização do piso pelo INPC, mas ainda não foi votado.</a:t>
            </a:r>
          </a:p>
          <a:p>
            <a:endParaRPr lang="pt-BR" dirty="0"/>
          </a:p>
          <a:p>
            <a:r>
              <a:rPr lang="pt-BR" dirty="0"/>
              <a:t>Desde 2009 o MEC utiliza um “parecer da AGU” para recomendar a atualização do piso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395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84644" y="1120140"/>
            <a:ext cx="454908" cy="346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055530"/>
              </p:ext>
            </p:extLst>
          </p:nvPr>
        </p:nvGraphicFramePr>
        <p:xfrm>
          <a:off x="107504" y="2492896"/>
          <a:ext cx="8964488" cy="2143669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1120561"/>
                <a:gridCol w="1120561"/>
                <a:gridCol w="1120561"/>
                <a:gridCol w="1120561"/>
                <a:gridCol w="1120561"/>
                <a:gridCol w="1120561"/>
                <a:gridCol w="1120561"/>
                <a:gridCol w="1120561"/>
              </a:tblGrid>
              <a:tr h="69150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2008</a:t>
                      </a:r>
                      <a:endParaRPr lang="pt-BR" sz="2000" b="1" i="0" u="none" strike="noStrike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2009</a:t>
                      </a:r>
                      <a:endParaRPr lang="pt-BR" sz="2000" b="1" i="0" u="none" strike="noStrike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2010</a:t>
                      </a:r>
                      <a:endParaRPr lang="pt-BR" sz="2000" b="1" i="0" u="none" strike="noStrike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2011</a:t>
                      </a:r>
                      <a:endParaRPr lang="pt-BR" sz="2000" b="1" i="0" u="none" strike="noStrike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2012</a:t>
                      </a:r>
                      <a:endParaRPr lang="pt-BR" sz="2000" b="1" i="0" u="none" strike="noStrike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2013</a:t>
                      </a:r>
                      <a:endParaRPr lang="pt-BR" sz="2000" b="1" i="0" u="none" strike="noStrike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2014</a:t>
                      </a:r>
                      <a:endParaRPr lang="pt-BR" sz="2000" b="1" i="0" u="none" strike="noStrike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2015</a:t>
                      </a:r>
                      <a:endParaRPr lang="pt-BR" sz="2000" b="1" i="0" u="none" strike="noStrike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</a:tr>
              <a:tr h="72608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1.132,34</a:t>
                      </a:r>
                      <a:endParaRPr lang="pt-BR" sz="22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1.221,34</a:t>
                      </a:r>
                      <a:endParaRPr lang="pt-BR" sz="22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1.414,85</a:t>
                      </a:r>
                      <a:endParaRPr lang="pt-BR" sz="22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1.729,80</a:t>
                      </a:r>
                      <a:endParaRPr lang="pt-BR" sz="22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1.867,15</a:t>
                      </a:r>
                      <a:endParaRPr lang="pt-BR" sz="22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2.022,51</a:t>
                      </a:r>
                      <a:endParaRPr lang="pt-BR" sz="22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9526" marR="9526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2.285,57 </a:t>
                      </a:r>
                      <a:endParaRPr lang="pt-BR" sz="22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9526" marR="9526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2.576,36 </a:t>
                      </a:r>
                      <a:endParaRPr lang="pt-BR" sz="22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9526" marR="9526" marT="9526" marB="0" anchor="ctr"/>
                </a:tc>
              </a:tr>
              <a:tr h="726081"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endParaRPr lang="pt-BR" sz="2400" b="1" i="0" u="none" strike="noStrike" dirty="0" smtClean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 dirty="0">
                        <a:solidFill>
                          <a:srgbClr val="74370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6697" marR="6697" marT="6697" marB="0" anchor="ctr"/>
                </a:tc>
              </a:tr>
            </a:tbl>
          </a:graphicData>
        </a:graphic>
      </p:graphicFrame>
      <p:sp>
        <p:nvSpPr>
          <p:cNvPr id="7" name="Elipse 6"/>
          <p:cNvSpPr/>
          <p:nvPr/>
        </p:nvSpPr>
        <p:spPr>
          <a:xfrm rot="20752731">
            <a:off x="1255178" y="3190438"/>
            <a:ext cx="1082616" cy="68787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4200"/>
          </a:p>
        </p:txBody>
      </p:sp>
      <p:sp>
        <p:nvSpPr>
          <p:cNvPr id="8" name="Elipse 7"/>
          <p:cNvSpPr/>
          <p:nvPr/>
        </p:nvSpPr>
        <p:spPr>
          <a:xfrm rot="20752731">
            <a:off x="103050" y="3221926"/>
            <a:ext cx="1082616" cy="68787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4200"/>
          </a:p>
        </p:txBody>
      </p:sp>
      <p:sp>
        <p:nvSpPr>
          <p:cNvPr id="9" name="Seta em curva para a direita 8"/>
          <p:cNvSpPr/>
          <p:nvPr/>
        </p:nvSpPr>
        <p:spPr>
          <a:xfrm rot="5400000">
            <a:off x="832582" y="2256012"/>
            <a:ext cx="463344" cy="1286884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4200">
              <a:solidFill>
                <a:srgbClr val="00B050"/>
              </a:solidFill>
            </a:endParaRPr>
          </a:p>
        </p:txBody>
      </p:sp>
      <p:sp>
        <p:nvSpPr>
          <p:cNvPr id="10" name="Divisão 9"/>
          <p:cNvSpPr/>
          <p:nvPr/>
        </p:nvSpPr>
        <p:spPr>
          <a:xfrm>
            <a:off x="1724038" y="2858168"/>
            <a:ext cx="393749" cy="291976"/>
          </a:xfrm>
          <a:prstGeom prst="mathDivid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4200">
              <a:solidFill>
                <a:srgbClr val="C0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 rot="9850812" flipV="1">
            <a:off x="1255757" y="2158506"/>
            <a:ext cx="11028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7,86%</a:t>
            </a:r>
            <a:endParaRPr lang="pt-BR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“Atualização” do piso – série histórica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Elipse 13"/>
          <p:cNvSpPr/>
          <p:nvPr/>
        </p:nvSpPr>
        <p:spPr>
          <a:xfrm rot="20752731">
            <a:off x="6799794" y="3207063"/>
            <a:ext cx="1082616" cy="68787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4200"/>
          </a:p>
        </p:txBody>
      </p:sp>
      <p:sp>
        <p:nvSpPr>
          <p:cNvPr id="16" name="Seta em curva para a direita 15"/>
          <p:cNvSpPr/>
          <p:nvPr/>
        </p:nvSpPr>
        <p:spPr>
          <a:xfrm rot="5400000">
            <a:off x="6567900" y="2235753"/>
            <a:ext cx="463344" cy="1286884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4200">
              <a:solidFill>
                <a:srgbClr val="00B05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 rot="9850812" flipV="1">
            <a:off x="6922800" y="2026407"/>
            <a:ext cx="1572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13,01%</a:t>
            </a:r>
            <a:endParaRPr lang="pt-BR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8" name="Elipse 17"/>
          <p:cNvSpPr/>
          <p:nvPr/>
        </p:nvSpPr>
        <p:spPr>
          <a:xfrm rot="20752731">
            <a:off x="5719674" y="3221925"/>
            <a:ext cx="1082616" cy="68787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4200"/>
          </a:p>
        </p:txBody>
      </p:sp>
      <p:sp>
        <p:nvSpPr>
          <p:cNvPr id="19" name="Divisão 18"/>
          <p:cNvSpPr/>
          <p:nvPr/>
        </p:nvSpPr>
        <p:spPr>
          <a:xfrm>
            <a:off x="7449964" y="2858168"/>
            <a:ext cx="393749" cy="291976"/>
          </a:xfrm>
          <a:prstGeom prst="mathDivid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4200">
              <a:solidFill>
                <a:srgbClr val="C000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55576" y="1478284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Valor aluno ano </a:t>
            </a:r>
            <a:r>
              <a:rPr lang="pt-BR" b="1" dirty="0" err="1" smtClean="0"/>
              <a:t>Fundeb</a:t>
            </a:r>
            <a:r>
              <a:rPr lang="pt-BR" b="1" dirty="0" smtClean="0"/>
              <a:t> nos anos iniciais do ensino fundamental urbano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2267744" y="3984993"/>
            <a:ext cx="1479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1.024,67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709015" y="3981069"/>
            <a:ext cx="1479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1.917,98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8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4" grpId="0" animBg="1"/>
      <p:bldP spid="16" grpId="0" animBg="1"/>
      <p:bldP spid="17" grpId="0"/>
      <p:bldP spid="18" grpId="0" animBg="1"/>
      <p:bldP spid="19" grpId="0" animBg="1"/>
      <p:bldP spid="4" grpId="0"/>
      <p:bldP spid="2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em">
  <a:themeElements>
    <a:clrScheme name="Origem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Origem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4746</TotalTime>
  <Words>802</Words>
  <Application>Microsoft Office PowerPoint</Application>
  <PresentationFormat>Apresentação na tela (4:3)</PresentationFormat>
  <Paragraphs>221</Paragraphs>
  <Slides>26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26</vt:i4>
      </vt:variant>
    </vt:vector>
  </HeadingPairs>
  <TitlesOfParts>
    <vt:vector size="29" baseType="lpstr">
      <vt:lpstr>Origem</vt:lpstr>
      <vt:lpstr>Chart</vt:lpstr>
      <vt:lpstr>Worksheet</vt:lpstr>
      <vt:lpstr>Impacto do Piso Salarial Nacional do Magistério</vt:lpstr>
      <vt:lpstr>Apresentação do PowerPoint</vt:lpstr>
      <vt:lpstr>O que apenas o Brasil fez . . . </vt:lpstr>
      <vt:lpstr>A realidade das 2 últimas décadas</vt:lpstr>
      <vt:lpstr>Problemas verificados até 2014</vt:lpstr>
      <vt:lpstr>Problemas verificados até 2014</vt:lpstr>
      <vt:lpstr>“Atualização” do piso – série histórica</vt:lpstr>
      <vt:lpstr>Como o Piso está sendo atualizado </vt:lpstr>
      <vt:lpstr>“Atualização” do piso – série histórica</vt:lpstr>
      <vt:lpstr>Como o Piso está sendo atualizado </vt:lpstr>
      <vt:lpstr>A realidade da atualização X reajustes</vt:lpstr>
      <vt:lpstr>A realidade da atualização X reajustes</vt:lpstr>
      <vt:lpstr>Apresentação do PowerPoint</vt:lpstr>
      <vt:lpstr>A incertezas de 2015 . . .</vt:lpstr>
      <vt:lpstr>Apresentação do PowerPoint</vt:lpstr>
      <vt:lpstr>Base de investimento</vt:lpstr>
      <vt:lpstr>Base de investimento</vt:lpstr>
      <vt:lpstr>Fontes de financiamento da Educação</vt:lpstr>
      <vt:lpstr>Exemplos – perdas com o fundeb</vt:lpstr>
      <vt:lpstr>Receita Fundeb 2014 X 2015 – janeiro a abril</vt:lpstr>
      <vt:lpstr>Receita Fundeb 2014 X 2015 – janeiro a abril</vt:lpstr>
      <vt:lpstr>O que pode acontecer . . .</vt:lpstr>
      <vt:lpstr>A realidade do Brasil . . .</vt:lpstr>
      <vt:lpstr>Financiamento da Educação</vt:lpstr>
      <vt:lpstr>Financiamento da Educação</vt:lpstr>
      <vt:lpstr>Apresentação do PowerPoint</vt:lpstr>
    </vt:vector>
  </TitlesOfParts>
  <Company>Undime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Manoel Filho</dc:creator>
  <cp:lastModifiedBy>Alba Valeria Gomes de Paula</cp:lastModifiedBy>
  <cp:revision>398</cp:revision>
  <dcterms:created xsi:type="dcterms:W3CDTF">2010-02-03T17:06:54Z</dcterms:created>
  <dcterms:modified xsi:type="dcterms:W3CDTF">2015-05-19T17:52:19Z</dcterms:modified>
</cp:coreProperties>
</file>