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69" r:id="rId13"/>
    <p:sldId id="271" r:id="rId14"/>
    <p:sldId id="272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70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5F8EC-2CA7-467F-A1A8-83693942165A}" type="doc">
      <dgm:prSet loTypeId="urn:microsoft.com/office/officeart/2008/layout/PictureAccentList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61A7EE74-743E-4725-BDE3-C78AABFA7622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SINAES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5F6725-5EB6-463B-9FDA-658C802735D4}" type="parTrans" cxnId="{91C7B786-7F52-4D34-8592-8C9DCEA84EED}">
      <dgm:prSet/>
      <dgm:spPr/>
      <dgm:t>
        <a:bodyPr/>
        <a:lstStyle/>
        <a:p>
          <a:endParaRPr lang="pt-BR"/>
        </a:p>
      </dgm:t>
    </dgm:pt>
    <dgm:pt modelId="{F4EF408A-1A96-4A3A-B51B-866BFC78DA1B}" type="sibTrans" cxnId="{91C7B786-7F52-4D34-8592-8C9DCEA84EED}">
      <dgm:prSet/>
      <dgm:spPr/>
      <dgm:t>
        <a:bodyPr/>
        <a:lstStyle/>
        <a:p>
          <a:endParaRPr lang="pt-BR"/>
        </a:p>
      </dgm:t>
    </dgm:pt>
    <dgm:pt modelId="{2CCBDD0F-64AA-4F59-AF23-BA2DCFA0767B}">
      <dgm:prSet phldrT="[Texto]" custT="1"/>
      <dgm:spPr/>
      <dgm:t>
        <a:bodyPr/>
        <a:lstStyle/>
        <a:p>
          <a:r>
            <a:rPr lang="pt-BR" sz="2400" dirty="0" smtClean="0"/>
            <a:t>AVALIAÇÃO INSTITUCIONAL </a:t>
          </a:r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EXTERNA</a:t>
          </a:r>
        </a:p>
        <a:p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(IES e Cursos – Visitas in loco)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AD4D7F-201F-49E5-B272-FDF9FA10E36B}" type="parTrans" cxnId="{A5ED5777-E4B0-4C31-8995-893815E9F806}">
      <dgm:prSet/>
      <dgm:spPr/>
      <dgm:t>
        <a:bodyPr/>
        <a:lstStyle/>
        <a:p>
          <a:endParaRPr lang="pt-BR"/>
        </a:p>
      </dgm:t>
    </dgm:pt>
    <dgm:pt modelId="{74EE549E-9CC9-44EB-AE60-69136F2FD7D6}" type="sibTrans" cxnId="{A5ED5777-E4B0-4C31-8995-893815E9F806}">
      <dgm:prSet/>
      <dgm:spPr/>
      <dgm:t>
        <a:bodyPr/>
        <a:lstStyle/>
        <a:p>
          <a:endParaRPr lang="pt-BR"/>
        </a:p>
      </dgm:t>
    </dgm:pt>
    <dgm:pt modelId="{C2D17B5D-8497-44DD-ADAE-82EA6043D6A5}">
      <dgm:prSet phldrT="[Texto]" custT="1"/>
      <dgm:spPr/>
      <dgm:t>
        <a:bodyPr/>
        <a:lstStyle/>
        <a:p>
          <a:r>
            <a:rPr lang="pt-BR" sz="2400" dirty="0" smtClean="0"/>
            <a:t>AVALIAÇÃO INSTITUCIONAL </a:t>
          </a:r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</a:t>
          </a:r>
          <a:r>
            <a:rPr lang="pt-BR" sz="2400" dirty="0" smtClean="0"/>
            <a:t> – CPA</a:t>
          </a:r>
        </a:p>
        <a:p>
          <a:r>
            <a:rPr lang="pt-BR" sz="2000" dirty="0" smtClean="0"/>
            <a:t>(</a:t>
          </a:r>
          <a:r>
            <a: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Comissão autônoma da IES. Presta informações ao INEP)</a:t>
          </a:r>
          <a:endParaRPr lang="pt-BR" sz="2000" dirty="0"/>
        </a:p>
      </dgm:t>
    </dgm:pt>
    <dgm:pt modelId="{27D93418-395C-4D44-B5CF-DFACD4BC2B0C}" type="parTrans" cxnId="{06D2AE8F-CD4B-4D50-86CC-69F62FE1EAC9}">
      <dgm:prSet/>
      <dgm:spPr/>
      <dgm:t>
        <a:bodyPr/>
        <a:lstStyle/>
        <a:p>
          <a:endParaRPr lang="pt-BR"/>
        </a:p>
      </dgm:t>
    </dgm:pt>
    <dgm:pt modelId="{54304449-4BAB-4A34-BDE3-4C76FA6EF6E6}" type="sibTrans" cxnId="{06D2AE8F-CD4B-4D50-86CC-69F62FE1EAC9}">
      <dgm:prSet/>
      <dgm:spPr/>
      <dgm:t>
        <a:bodyPr/>
        <a:lstStyle/>
        <a:p>
          <a:endParaRPr lang="pt-BR"/>
        </a:p>
      </dgm:t>
    </dgm:pt>
    <dgm:pt modelId="{860BB25E-FF95-4654-A235-2A5A6180A9FA}">
      <dgm:prSet phldrT="[Texto]" custT="1"/>
      <dgm:spPr/>
      <dgm:t>
        <a:bodyPr/>
        <a:lstStyle/>
        <a:p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ENADE</a:t>
          </a:r>
        </a:p>
        <a:p>
          <a:r>
            <a: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(“Prova” a ser aplicada aos estudantes)</a:t>
          </a:r>
          <a:endParaRPr lang="pt-B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410470-23CC-48D2-9EF7-A934DA63A6E2}" type="parTrans" cxnId="{E65C5382-C565-4B4A-99F4-F53D6B1841F4}">
      <dgm:prSet/>
      <dgm:spPr/>
      <dgm:t>
        <a:bodyPr/>
        <a:lstStyle/>
        <a:p>
          <a:endParaRPr lang="pt-BR"/>
        </a:p>
      </dgm:t>
    </dgm:pt>
    <dgm:pt modelId="{BD480BCD-3CE7-44DC-9608-BA5E1ACCB71E}" type="sibTrans" cxnId="{E65C5382-C565-4B4A-99F4-F53D6B1841F4}">
      <dgm:prSet/>
      <dgm:spPr/>
      <dgm:t>
        <a:bodyPr/>
        <a:lstStyle/>
        <a:p>
          <a:endParaRPr lang="pt-BR"/>
        </a:p>
      </dgm:t>
    </dgm:pt>
    <dgm:pt modelId="{6AA11ABB-1115-486A-B7A8-FAC33C5E8F70}" type="pres">
      <dgm:prSet presAssocID="{8BB5F8EC-2CA7-467F-A1A8-83693942165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A6FB446-2C0F-4566-A8E1-F5DBAB8788B1}" type="pres">
      <dgm:prSet presAssocID="{61A7EE74-743E-4725-BDE3-C78AABFA7622}" presName="root" presStyleCnt="0">
        <dgm:presLayoutVars>
          <dgm:chMax/>
          <dgm:chPref val="4"/>
        </dgm:presLayoutVars>
      </dgm:prSet>
      <dgm:spPr/>
    </dgm:pt>
    <dgm:pt modelId="{2FD34431-766A-4319-99F6-AAAC79D0E610}" type="pres">
      <dgm:prSet presAssocID="{61A7EE74-743E-4725-BDE3-C78AABFA7622}" presName="rootComposite" presStyleCnt="0">
        <dgm:presLayoutVars/>
      </dgm:prSet>
      <dgm:spPr/>
    </dgm:pt>
    <dgm:pt modelId="{214CC904-0146-41F3-A090-D813C3B08312}" type="pres">
      <dgm:prSet presAssocID="{61A7EE74-743E-4725-BDE3-C78AABFA7622}" presName="rootText" presStyleLbl="node0" presStyleIdx="0" presStyleCnt="1" custLinFactNeighborX="379" custLinFactNeighborY="5397">
        <dgm:presLayoutVars>
          <dgm:chMax/>
          <dgm:chPref val="4"/>
        </dgm:presLayoutVars>
      </dgm:prSet>
      <dgm:spPr/>
      <dgm:t>
        <a:bodyPr/>
        <a:lstStyle/>
        <a:p>
          <a:endParaRPr lang="pt-BR"/>
        </a:p>
      </dgm:t>
    </dgm:pt>
    <dgm:pt modelId="{EDEDACF0-6C1A-4ACE-A59B-725D0DD15EF5}" type="pres">
      <dgm:prSet presAssocID="{61A7EE74-743E-4725-BDE3-C78AABFA7622}" presName="childShape" presStyleCnt="0">
        <dgm:presLayoutVars>
          <dgm:chMax val="0"/>
          <dgm:chPref val="0"/>
        </dgm:presLayoutVars>
      </dgm:prSet>
      <dgm:spPr/>
    </dgm:pt>
    <dgm:pt modelId="{761F5418-996D-4258-9371-9245E9951473}" type="pres">
      <dgm:prSet presAssocID="{2CCBDD0F-64AA-4F59-AF23-BA2DCFA0767B}" presName="childComposite" presStyleCnt="0">
        <dgm:presLayoutVars>
          <dgm:chMax val="0"/>
          <dgm:chPref val="0"/>
        </dgm:presLayoutVars>
      </dgm:prSet>
      <dgm:spPr/>
    </dgm:pt>
    <dgm:pt modelId="{D101DD66-A3A9-46F1-B77B-DEEE03B77A8E}" type="pres">
      <dgm:prSet presAssocID="{2CCBDD0F-64AA-4F59-AF23-BA2DCFA0767B}" presName="Imag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6841136-0901-426C-A7BB-829082C9D923}" type="pres">
      <dgm:prSet presAssocID="{2CCBDD0F-64AA-4F59-AF23-BA2DCFA0767B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0F482A-84EE-4F78-8CAD-5396BA8CAD49}" type="pres">
      <dgm:prSet presAssocID="{C2D17B5D-8497-44DD-ADAE-82EA6043D6A5}" presName="childComposite" presStyleCnt="0">
        <dgm:presLayoutVars>
          <dgm:chMax val="0"/>
          <dgm:chPref val="0"/>
        </dgm:presLayoutVars>
      </dgm:prSet>
      <dgm:spPr/>
    </dgm:pt>
    <dgm:pt modelId="{FB65CD47-3A03-47C9-BF58-C7B0DC63DE37}" type="pres">
      <dgm:prSet presAssocID="{C2D17B5D-8497-44DD-ADAE-82EA6043D6A5}" presName="Image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3B1BA95-4784-494F-9E5C-753B835AD6DF}" type="pres">
      <dgm:prSet presAssocID="{C2D17B5D-8497-44DD-ADAE-82EA6043D6A5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3530B7-5478-4F39-A967-D2254230E3BE}" type="pres">
      <dgm:prSet presAssocID="{860BB25E-FF95-4654-A235-2A5A6180A9FA}" presName="childComposite" presStyleCnt="0">
        <dgm:presLayoutVars>
          <dgm:chMax val="0"/>
          <dgm:chPref val="0"/>
        </dgm:presLayoutVars>
      </dgm:prSet>
      <dgm:spPr/>
    </dgm:pt>
    <dgm:pt modelId="{DA015661-1CF0-4610-BAEB-BAF12CB46915}" type="pres">
      <dgm:prSet presAssocID="{860BB25E-FF95-4654-A235-2A5A6180A9FA}" presName="Image" presStyleLbl="node1" presStyleIdx="2" presStyleCnt="3" custScaleX="20917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E9833F1-5C45-463B-9AFE-2B0C7AEF30DB}" type="pres">
      <dgm:prSet presAssocID="{860BB25E-FF95-4654-A235-2A5A6180A9FA}" presName="childText" presStyleLbl="lnNode1" presStyleIdx="2" presStyleCnt="3" custScaleX="825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5ED5777-E4B0-4C31-8995-893815E9F806}" srcId="{61A7EE74-743E-4725-BDE3-C78AABFA7622}" destId="{2CCBDD0F-64AA-4F59-AF23-BA2DCFA0767B}" srcOrd="0" destOrd="0" parTransId="{AAAD4D7F-201F-49E5-B272-FDF9FA10E36B}" sibTransId="{74EE549E-9CC9-44EB-AE60-69136F2FD7D6}"/>
    <dgm:cxn modelId="{91C7B786-7F52-4D34-8592-8C9DCEA84EED}" srcId="{8BB5F8EC-2CA7-467F-A1A8-83693942165A}" destId="{61A7EE74-743E-4725-BDE3-C78AABFA7622}" srcOrd="0" destOrd="0" parTransId="{9F5F6725-5EB6-463B-9FDA-658C802735D4}" sibTransId="{F4EF408A-1A96-4A3A-B51B-866BFC78DA1B}"/>
    <dgm:cxn modelId="{82446E3E-44CB-485F-AEC3-5D0AC28A9999}" type="presOf" srcId="{C2D17B5D-8497-44DD-ADAE-82EA6043D6A5}" destId="{03B1BA95-4784-494F-9E5C-753B835AD6DF}" srcOrd="0" destOrd="0" presId="urn:microsoft.com/office/officeart/2008/layout/PictureAccentList"/>
    <dgm:cxn modelId="{67C4C4EE-39C6-466E-89CB-ED785DBD780E}" type="presOf" srcId="{2CCBDD0F-64AA-4F59-AF23-BA2DCFA0767B}" destId="{76841136-0901-426C-A7BB-829082C9D923}" srcOrd="0" destOrd="0" presId="urn:microsoft.com/office/officeart/2008/layout/PictureAccentList"/>
    <dgm:cxn modelId="{13CA5A16-8FFE-4900-93DC-E6E09AD8F19D}" type="presOf" srcId="{860BB25E-FF95-4654-A235-2A5A6180A9FA}" destId="{2E9833F1-5C45-463B-9AFE-2B0C7AEF30DB}" srcOrd="0" destOrd="0" presId="urn:microsoft.com/office/officeart/2008/layout/PictureAccentList"/>
    <dgm:cxn modelId="{0669D2A1-348C-40B1-B93E-7D9813C2928C}" type="presOf" srcId="{61A7EE74-743E-4725-BDE3-C78AABFA7622}" destId="{214CC904-0146-41F3-A090-D813C3B08312}" srcOrd="0" destOrd="0" presId="urn:microsoft.com/office/officeart/2008/layout/PictureAccentList"/>
    <dgm:cxn modelId="{06D2AE8F-CD4B-4D50-86CC-69F62FE1EAC9}" srcId="{61A7EE74-743E-4725-BDE3-C78AABFA7622}" destId="{C2D17B5D-8497-44DD-ADAE-82EA6043D6A5}" srcOrd="1" destOrd="0" parTransId="{27D93418-395C-4D44-B5CF-DFACD4BC2B0C}" sibTransId="{54304449-4BAB-4A34-BDE3-4C76FA6EF6E6}"/>
    <dgm:cxn modelId="{2E9489D1-1375-4951-ADE0-9CC6660BE1CE}" type="presOf" srcId="{8BB5F8EC-2CA7-467F-A1A8-83693942165A}" destId="{6AA11ABB-1115-486A-B7A8-FAC33C5E8F70}" srcOrd="0" destOrd="0" presId="urn:microsoft.com/office/officeart/2008/layout/PictureAccentList"/>
    <dgm:cxn modelId="{E65C5382-C565-4B4A-99F4-F53D6B1841F4}" srcId="{61A7EE74-743E-4725-BDE3-C78AABFA7622}" destId="{860BB25E-FF95-4654-A235-2A5A6180A9FA}" srcOrd="2" destOrd="0" parTransId="{76410470-23CC-48D2-9EF7-A934DA63A6E2}" sibTransId="{BD480BCD-3CE7-44DC-9608-BA5E1ACCB71E}"/>
    <dgm:cxn modelId="{D3A04BDD-46CC-4385-B857-010FF9225CEB}" type="presParOf" srcId="{6AA11ABB-1115-486A-B7A8-FAC33C5E8F70}" destId="{7A6FB446-2C0F-4566-A8E1-F5DBAB8788B1}" srcOrd="0" destOrd="0" presId="urn:microsoft.com/office/officeart/2008/layout/PictureAccentList"/>
    <dgm:cxn modelId="{FEBF69B7-BD20-42C2-A7B0-DAAB6FD4BC89}" type="presParOf" srcId="{7A6FB446-2C0F-4566-A8E1-F5DBAB8788B1}" destId="{2FD34431-766A-4319-99F6-AAAC79D0E610}" srcOrd="0" destOrd="0" presId="urn:microsoft.com/office/officeart/2008/layout/PictureAccentList"/>
    <dgm:cxn modelId="{A48D0791-4D5B-4448-B2BD-A72A90C687F1}" type="presParOf" srcId="{2FD34431-766A-4319-99F6-AAAC79D0E610}" destId="{214CC904-0146-41F3-A090-D813C3B08312}" srcOrd="0" destOrd="0" presId="urn:microsoft.com/office/officeart/2008/layout/PictureAccentList"/>
    <dgm:cxn modelId="{BE8CBEE3-8D9B-4622-B3B1-8B8F0D00865C}" type="presParOf" srcId="{7A6FB446-2C0F-4566-A8E1-F5DBAB8788B1}" destId="{EDEDACF0-6C1A-4ACE-A59B-725D0DD15EF5}" srcOrd="1" destOrd="0" presId="urn:microsoft.com/office/officeart/2008/layout/PictureAccentList"/>
    <dgm:cxn modelId="{B59EB2B9-B223-4B6B-8E5B-F7E99C7CE56E}" type="presParOf" srcId="{EDEDACF0-6C1A-4ACE-A59B-725D0DD15EF5}" destId="{761F5418-996D-4258-9371-9245E9951473}" srcOrd="0" destOrd="0" presId="urn:microsoft.com/office/officeart/2008/layout/PictureAccentList"/>
    <dgm:cxn modelId="{599B5D9F-DE39-466A-9D55-9BC0F88ACB4E}" type="presParOf" srcId="{761F5418-996D-4258-9371-9245E9951473}" destId="{D101DD66-A3A9-46F1-B77B-DEEE03B77A8E}" srcOrd="0" destOrd="0" presId="urn:microsoft.com/office/officeart/2008/layout/PictureAccentList"/>
    <dgm:cxn modelId="{CE016D31-4CDC-4AAF-9B1B-69A5FDCDB255}" type="presParOf" srcId="{761F5418-996D-4258-9371-9245E9951473}" destId="{76841136-0901-426C-A7BB-829082C9D923}" srcOrd="1" destOrd="0" presId="urn:microsoft.com/office/officeart/2008/layout/PictureAccentList"/>
    <dgm:cxn modelId="{0B03E7A7-A0C0-48ED-91C7-BE2A9DCB6CDE}" type="presParOf" srcId="{EDEDACF0-6C1A-4ACE-A59B-725D0DD15EF5}" destId="{790F482A-84EE-4F78-8CAD-5396BA8CAD49}" srcOrd="1" destOrd="0" presId="urn:microsoft.com/office/officeart/2008/layout/PictureAccentList"/>
    <dgm:cxn modelId="{D69B1E53-BE40-444D-A847-4DCCF41ABDB6}" type="presParOf" srcId="{790F482A-84EE-4F78-8CAD-5396BA8CAD49}" destId="{FB65CD47-3A03-47C9-BF58-C7B0DC63DE37}" srcOrd="0" destOrd="0" presId="urn:microsoft.com/office/officeart/2008/layout/PictureAccentList"/>
    <dgm:cxn modelId="{6C2FEFF7-400A-4ACE-A522-A9C07AEE8FBC}" type="presParOf" srcId="{790F482A-84EE-4F78-8CAD-5396BA8CAD49}" destId="{03B1BA95-4784-494F-9E5C-753B835AD6DF}" srcOrd="1" destOrd="0" presId="urn:microsoft.com/office/officeart/2008/layout/PictureAccentList"/>
    <dgm:cxn modelId="{C1F7A1D8-FA70-4A5A-B2AD-78EAC7F814F2}" type="presParOf" srcId="{EDEDACF0-6C1A-4ACE-A59B-725D0DD15EF5}" destId="{DA3530B7-5478-4F39-A967-D2254230E3BE}" srcOrd="2" destOrd="0" presId="urn:microsoft.com/office/officeart/2008/layout/PictureAccentList"/>
    <dgm:cxn modelId="{BB41916C-D72A-481A-81E4-2692C3F33AC2}" type="presParOf" srcId="{DA3530B7-5478-4F39-A967-D2254230E3BE}" destId="{DA015661-1CF0-4610-BAEB-BAF12CB46915}" srcOrd="0" destOrd="0" presId="urn:microsoft.com/office/officeart/2008/layout/PictureAccentList"/>
    <dgm:cxn modelId="{1BCAFF45-9B8F-4BCF-BC6E-A2D8E6C3DE1B}" type="presParOf" srcId="{DA3530B7-5478-4F39-A967-D2254230E3BE}" destId="{2E9833F1-5C45-463B-9AFE-2B0C7AEF30D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BB5F8EC-2CA7-467F-A1A8-83693942165A}" type="doc">
      <dgm:prSet loTypeId="urn:microsoft.com/office/officeart/2008/layout/PictureAccentList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61A7EE74-743E-4725-BDE3-C78AABFA7622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SINAES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5F6725-5EB6-463B-9FDA-658C802735D4}" type="parTrans" cxnId="{91C7B786-7F52-4D34-8592-8C9DCEA84EED}">
      <dgm:prSet/>
      <dgm:spPr/>
      <dgm:t>
        <a:bodyPr/>
        <a:lstStyle/>
        <a:p>
          <a:endParaRPr lang="pt-BR"/>
        </a:p>
      </dgm:t>
    </dgm:pt>
    <dgm:pt modelId="{F4EF408A-1A96-4A3A-B51B-866BFC78DA1B}" type="sibTrans" cxnId="{91C7B786-7F52-4D34-8592-8C9DCEA84EED}">
      <dgm:prSet/>
      <dgm:spPr/>
      <dgm:t>
        <a:bodyPr/>
        <a:lstStyle/>
        <a:p>
          <a:endParaRPr lang="pt-BR"/>
        </a:p>
      </dgm:t>
    </dgm:pt>
    <dgm:pt modelId="{C2D17B5D-8497-44DD-ADAE-82EA6043D6A5}">
      <dgm:prSet phldrT="[Texto]" custT="1"/>
      <dgm:spPr/>
      <dgm:t>
        <a:bodyPr/>
        <a:lstStyle/>
        <a:p>
          <a:r>
            <a:rPr lang="pt-BR" sz="3200" dirty="0" smtClean="0"/>
            <a:t>AVALIAÇÃO INSTITUCIONAL </a:t>
          </a:r>
          <a:r>
            <a: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</a:t>
          </a:r>
          <a:r>
            <a:rPr lang="pt-BR" sz="3200" dirty="0" smtClean="0"/>
            <a:t> - </a:t>
          </a:r>
          <a:r>
            <a:rPr lang="pt-BR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CPA</a:t>
          </a:r>
          <a:endParaRPr lang="pt-BR" sz="32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D93418-395C-4D44-B5CF-DFACD4BC2B0C}" type="parTrans" cxnId="{06D2AE8F-CD4B-4D50-86CC-69F62FE1EAC9}">
      <dgm:prSet/>
      <dgm:spPr/>
      <dgm:t>
        <a:bodyPr/>
        <a:lstStyle/>
        <a:p>
          <a:endParaRPr lang="pt-BR"/>
        </a:p>
      </dgm:t>
    </dgm:pt>
    <dgm:pt modelId="{54304449-4BAB-4A34-BDE3-4C76FA6EF6E6}" type="sibTrans" cxnId="{06D2AE8F-CD4B-4D50-86CC-69F62FE1EAC9}">
      <dgm:prSet/>
      <dgm:spPr/>
      <dgm:t>
        <a:bodyPr/>
        <a:lstStyle/>
        <a:p>
          <a:endParaRPr lang="pt-BR"/>
        </a:p>
      </dgm:t>
    </dgm:pt>
    <dgm:pt modelId="{6AA11ABB-1115-486A-B7A8-FAC33C5E8F70}" type="pres">
      <dgm:prSet presAssocID="{8BB5F8EC-2CA7-467F-A1A8-83693942165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A6FB446-2C0F-4566-A8E1-F5DBAB8788B1}" type="pres">
      <dgm:prSet presAssocID="{61A7EE74-743E-4725-BDE3-C78AABFA7622}" presName="root" presStyleCnt="0">
        <dgm:presLayoutVars>
          <dgm:chMax/>
          <dgm:chPref val="4"/>
        </dgm:presLayoutVars>
      </dgm:prSet>
      <dgm:spPr/>
    </dgm:pt>
    <dgm:pt modelId="{2FD34431-766A-4319-99F6-AAAC79D0E610}" type="pres">
      <dgm:prSet presAssocID="{61A7EE74-743E-4725-BDE3-C78AABFA7622}" presName="rootComposite" presStyleCnt="0">
        <dgm:presLayoutVars/>
      </dgm:prSet>
      <dgm:spPr/>
    </dgm:pt>
    <dgm:pt modelId="{214CC904-0146-41F3-A090-D813C3B08312}" type="pres">
      <dgm:prSet presAssocID="{61A7EE74-743E-4725-BDE3-C78AABFA7622}" presName="rootText" presStyleLbl="node0" presStyleIdx="0" presStyleCnt="1" custLinFactNeighborX="379" custLinFactNeighborY="5397">
        <dgm:presLayoutVars>
          <dgm:chMax/>
          <dgm:chPref val="4"/>
        </dgm:presLayoutVars>
      </dgm:prSet>
      <dgm:spPr/>
      <dgm:t>
        <a:bodyPr/>
        <a:lstStyle/>
        <a:p>
          <a:endParaRPr lang="pt-BR"/>
        </a:p>
      </dgm:t>
    </dgm:pt>
    <dgm:pt modelId="{EDEDACF0-6C1A-4ACE-A59B-725D0DD15EF5}" type="pres">
      <dgm:prSet presAssocID="{61A7EE74-743E-4725-BDE3-C78AABFA7622}" presName="childShape" presStyleCnt="0">
        <dgm:presLayoutVars>
          <dgm:chMax val="0"/>
          <dgm:chPref val="0"/>
        </dgm:presLayoutVars>
      </dgm:prSet>
      <dgm:spPr/>
    </dgm:pt>
    <dgm:pt modelId="{790F482A-84EE-4F78-8CAD-5396BA8CAD49}" type="pres">
      <dgm:prSet presAssocID="{C2D17B5D-8497-44DD-ADAE-82EA6043D6A5}" presName="childComposite" presStyleCnt="0">
        <dgm:presLayoutVars>
          <dgm:chMax val="0"/>
          <dgm:chPref val="0"/>
        </dgm:presLayoutVars>
      </dgm:prSet>
      <dgm:spPr/>
    </dgm:pt>
    <dgm:pt modelId="{FB65CD47-3A03-47C9-BF58-C7B0DC63DE37}" type="pres">
      <dgm:prSet presAssocID="{C2D17B5D-8497-44DD-ADAE-82EA6043D6A5}" presName="Image" presStyleLbl="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03B1BA95-4784-494F-9E5C-753B835AD6DF}" type="pres">
      <dgm:prSet presAssocID="{C2D17B5D-8497-44DD-ADAE-82EA6043D6A5}" presName="childText" presStyleLbl="l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4C14250-35F6-4C4A-A680-93F1579AC90A}" type="presOf" srcId="{61A7EE74-743E-4725-BDE3-C78AABFA7622}" destId="{214CC904-0146-41F3-A090-D813C3B08312}" srcOrd="0" destOrd="0" presId="urn:microsoft.com/office/officeart/2008/layout/PictureAccentList"/>
    <dgm:cxn modelId="{952F195B-3E2D-44B8-96A3-FDBFE223B83D}" type="presOf" srcId="{C2D17B5D-8497-44DD-ADAE-82EA6043D6A5}" destId="{03B1BA95-4784-494F-9E5C-753B835AD6DF}" srcOrd="0" destOrd="0" presId="urn:microsoft.com/office/officeart/2008/layout/PictureAccentList"/>
    <dgm:cxn modelId="{06D2AE8F-CD4B-4D50-86CC-69F62FE1EAC9}" srcId="{61A7EE74-743E-4725-BDE3-C78AABFA7622}" destId="{C2D17B5D-8497-44DD-ADAE-82EA6043D6A5}" srcOrd="0" destOrd="0" parTransId="{27D93418-395C-4D44-B5CF-DFACD4BC2B0C}" sibTransId="{54304449-4BAB-4A34-BDE3-4C76FA6EF6E6}"/>
    <dgm:cxn modelId="{91C7B786-7F52-4D34-8592-8C9DCEA84EED}" srcId="{8BB5F8EC-2CA7-467F-A1A8-83693942165A}" destId="{61A7EE74-743E-4725-BDE3-C78AABFA7622}" srcOrd="0" destOrd="0" parTransId="{9F5F6725-5EB6-463B-9FDA-658C802735D4}" sibTransId="{F4EF408A-1A96-4A3A-B51B-866BFC78DA1B}"/>
    <dgm:cxn modelId="{71847213-46EC-432B-AC14-A915A0ADF2B7}" type="presOf" srcId="{8BB5F8EC-2CA7-467F-A1A8-83693942165A}" destId="{6AA11ABB-1115-486A-B7A8-FAC33C5E8F70}" srcOrd="0" destOrd="0" presId="urn:microsoft.com/office/officeart/2008/layout/PictureAccentList"/>
    <dgm:cxn modelId="{ACFFD333-BE52-46E6-8C58-889E2262E8F0}" type="presParOf" srcId="{6AA11ABB-1115-486A-B7A8-FAC33C5E8F70}" destId="{7A6FB446-2C0F-4566-A8E1-F5DBAB8788B1}" srcOrd="0" destOrd="0" presId="urn:microsoft.com/office/officeart/2008/layout/PictureAccentList"/>
    <dgm:cxn modelId="{E6086236-44FE-4F1A-B783-66BDDC894470}" type="presParOf" srcId="{7A6FB446-2C0F-4566-A8E1-F5DBAB8788B1}" destId="{2FD34431-766A-4319-99F6-AAAC79D0E610}" srcOrd="0" destOrd="0" presId="urn:microsoft.com/office/officeart/2008/layout/PictureAccentList"/>
    <dgm:cxn modelId="{02903591-072E-4A1C-A675-4E4E74F4C182}" type="presParOf" srcId="{2FD34431-766A-4319-99F6-AAAC79D0E610}" destId="{214CC904-0146-41F3-A090-D813C3B08312}" srcOrd="0" destOrd="0" presId="urn:microsoft.com/office/officeart/2008/layout/PictureAccentList"/>
    <dgm:cxn modelId="{82613927-0673-44C1-9579-B8FA4C3EF64F}" type="presParOf" srcId="{7A6FB446-2C0F-4566-A8E1-F5DBAB8788B1}" destId="{EDEDACF0-6C1A-4ACE-A59B-725D0DD15EF5}" srcOrd="1" destOrd="0" presId="urn:microsoft.com/office/officeart/2008/layout/PictureAccentList"/>
    <dgm:cxn modelId="{2AC05187-5858-48E5-954C-17F61F7764D1}" type="presParOf" srcId="{EDEDACF0-6C1A-4ACE-A59B-725D0DD15EF5}" destId="{790F482A-84EE-4F78-8CAD-5396BA8CAD49}" srcOrd="0" destOrd="0" presId="urn:microsoft.com/office/officeart/2008/layout/PictureAccentList"/>
    <dgm:cxn modelId="{33ACD1AB-3118-4B78-B062-779B261C539F}" type="presParOf" srcId="{790F482A-84EE-4F78-8CAD-5396BA8CAD49}" destId="{FB65CD47-3A03-47C9-BF58-C7B0DC63DE37}" srcOrd="0" destOrd="0" presId="urn:microsoft.com/office/officeart/2008/layout/PictureAccentList"/>
    <dgm:cxn modelId="{9261D3A7-D07D-425C-B174-71CB18FBEF5A}" type="presParOf" srcId="{790F482A-84EE-4F78-8CAD-5396BA8CAD49}" destId="{03B1BA95-4784-494F-9E5C-753B835AD6D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BB5F8EC-2CA7-467F-A1A8-83693942165A}" type="doc">
      <dgm:prSet loTypeId="urn:microsoft.com/office/officeart/2008/layout/PictureAccentList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61A7EE74-743E-4725-BDE3-C78AABFA7622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SINAES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5F6725-5EB6-463B-9FDA-658C802735D4}" type="parTrans" cxnId="{91C7B786-7F52-4D34-8592-8C9DCEA84EED}">
      <dgm:prSet/>
      <dgm:spPr/>
      <dgm:t>
        <a:bodyPr/>
        <a:lstStyle/>
        <a:p>
          <a:endParaRPr lang="pt-BR"/>
        </a:p>
      </dgm:t>
    </dgm:pt>
    <dgm:pt modelId="{F4EF408A-1A96-4A3A-B51B-866BFC78DA1B}" type="sibTrans" cxnId="{91C7B786-7F52-4D34-8592-8C9DCEA84EED}">
      <dgm:prSet/>
      <dgm:spPr/>
      <dgm:t>
        <a:bodyPr/>
        <a:lstStyle/>
        <a:p>
          <a:endParaRPr lang="pt-BR"/>
        </a:p>
      </dgm:t>
    </dgm:pt>
    <dgm:pt modelId="{C2D17B5D-8497-44DD-ADAE-82EA6043D6A5}">
      <dgm:prSet phldrT="[Texto]" custT="1"/>
      <dgm:spPr/>
      <dgm:t>
        <a:bodyPr/>
        <a:lstStyle/>
        <a:p>
          <a:r>
            <a:rPr lang="pt-BR" sz="3200" dirty="0" smtClean="0"/>
            <a:t>AVALIAÇÃO INSTITUCIONAL </a:t>
          </a:r>
          <a:r>
            <a: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</a:t>
          </a:r>
          <a:r>
            <a:rPr lang="pt-BR" sz="3200" dirty="0" smtClean="0"/>
            <a:t> - </a:t>
          </a:r>
          <a:r>
            <a:rPr lang="pt-BR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CPA</a:t>
          </a:r>
          <a:endParaRPr lang="pt-BR" sz="32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D93418-395C-4D44-B5CF-DFACD4BC2B0C}" type="parTrans" cxnId="{06D2AE8F-CD4B-4D50-86CC-69F62FE1EAC9}">
      <dgm:prSet/>
      <dgm:spPr/>
      <dgm:t>
        <a:bodyPr/>
        <a:lstStyle/>
        <a:p>
          <a:endParaRPr lang="pt-BR"/>
        </a:p>
      </dgm:t>
    </dgm:pt>
    <dgm:pt modelId="{54304449-4BAB-4A34-BDE3-4C76FA6EF6E6}" type="sibTrans" cxnId="{06D2AE8F-CD4B-4D50-86CC-69F62FE1EAC9}">
      <dgm:prSet/>
      <dgm:spPr/>
      <dgm:t>
        <a:bodyPr/>
        <a:lstStyle/>
        <a:p>
          <a:endParaRPr lang="pt-BR"/>
        </a:p>
      </dgm:t>
    </dgm:pt>
    <dgm:pt modelId="{6AA11ABB-1115-486A-B7A8-FAC33C5E8F70}" type="pres">
      <dgm:prSet presAssocID="{8BB5F8EC-2CA7-467F-A1A8-83693942165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A6FB446-2C0F-4566-A8E1-F5DBAB8788B1}" type="pres">
      <dgm:prSet presAssocID="{61A7EE74-743E-4725-BDE3-C78AABFA7622}" presName="root" presStyleCnt="0">
        <dgm:presLayoutVars>
          <dgm:chMax/>
          <dgm:chPref val="4"/>
        </dgm:presLayoutVars>
      </dgm:prSet>
      <dgm:spPr/>
    </dgm:pt>
    <dgm:pt modelId="{2FD34431-766A-4319-99F6-AAAC79D0E610}" type="pres">
      <dgm:prSet presAssocID="{61A7EE74-743E-4725-BDE3-C78AABFA7622}" presName="rootComposite" presStyleCnt="0">
        <dgm:presLayoutVars/>
      </dgm:prSet>
      <dgm:spPr/>
    </dgm:pt>
    <dgm:pt modelId="{214CC904-0146-41F3-A090-D813C3B08312}" type="pres">
      <dgm:prSet presAssocID="{61A7EE74-743E-4725-BDE3-C78AABFA7622}" presName="rootText" presStyleLbl="node0" presStyleIdx="0" presStyleCnt="1" custLinFactNeighborX="379" custLinFactNeighborY="5397">
        <dgm:presLayoutVars>
          <dgm:chMax/>
          <dgm:chPref val="4"/>
        </dgm:presLayoutVars>
      </dgm:prSet>
      <dgm:spPr/>
      <dgm:t>
        <a:bodyPr/>
        <a:lstStyle/>
        <a:p>
          <a:endParaRPr lang="pt-BR"/>
        </a:p>
      </dgm:t>
    </dgm:pt>
    <dgm:pt modelId="{EDEDACF0-6C1A-4ACE-A59B-725D0DD15EF5}" type="pres">
      <dgm:prSet presAssocID="{61A7EE74-743E-4725-BDE3-C78AABFA7622}" presName="childShape" presStyleCnt="0">
        <dgm:presLayoutVars>
          <dgm:chMax val="0"/>
          <dgm:chPref val="0"/>
        </dgm:presLayoutVars>
      </dgm:prSet>
      <dgm:spPr/>
    </dgm:pt>
    <dgm:pt modelId="{790F482A-84EE-4F78-8CAD-5396BA8CAD49}" type="pres">
      <dgm:prSet presAssocID="{C2D17B5D-8497-44DD-ADAE-82EA6043D6A5}" presName="childComposite" presStyleCnt="0">
        <dgm:presLayoutVars>
          <dgm:chMax val="0"/>
          <dgm:chPref val="0"/>
        </dgm:presLayoutVars>
      </dgm:prSet>
      <dgm:spPr/>
    </dgm:pt>
    <dgm:pt modelId="{FB65CD47-3A03-47C9-BF58-C7B0DC63DE37}" type="pres">
      <dgm:prSet presAssocID="{C2D17B5D-8497-44DD-ADAE-82EA6043D6A5}" presName="Image" presStyleLbl="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03B1BA95-4784-494F-9E5C-753B835AD6DF}" type="pres">
      <dgm:prSet presAssocID="{C2D17B5D-8497-44DD-ADAE-82EA6043D6A5}" presName="childText" presStyleLbl="l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E7D5C48-AF31-4EFD-A3AE-7E90B903556C}" type="presOf" srcId="{61A7EE74-743E-4725-BDE3-C78AABFA7622}" destId="{214CC904-0146-41F3-A090-D813C3B08312}" srcOrd="0" destOrd="0" presId="urn:microsoft.com/office/officeart/2008/layout/PictureAccentList"/>
    <dgm:cxn modelId="{06D2AE8F-CD4B-4D50-86CC-69F62FE1EAC9}" srcId="{61A7EE74-743E-4725-BDE3-C78AABFA7622}" destId="{C2D17B5D-8497-44DD-ADAE-82EA6043D6A5}" srcOrd="0" destOrd="0" parTransId="{27D93418-395C-4D44-B5CF-DFACD4BC2B0C}" sibTransId="{54304449-4BAB-4A34-BDE3-4C76FA6EF6E6}"/>
    <dgm:cxn modelId="{91C7B786-7F52-4D34-8592-8C9DCEA84EED}" srcId="{8BB5F8EC-2CA7-467F-A1A8-83693942165A}" destId="{61A7EE74-743E-4725-BDE3-C78AABFA7622}" srcOrd="0" destOrd="0" parTransId="{9F5F6725-5EB6-463B-9FDA-658C802735D4}" sibTransId="{F4EF408A-1A96-4A3A-B51B-866BFC78DA1B}"/>
    <dgm:cxn modelId="{C1C140BB-CDD0-4A8E-82D9-5820B3D18330}" type="presOf" srcId="{C2D17B5D-8497-44DD-ADAE-82EA6043D6A5}" destId="{03B1BA95-4784-494F-9E5C-753B835AD6DF}" srcOrd="0" destOrd="0" presId="urn:microsoft.com/office/officeart/2008/layout/PictureAccentList"/>
    <dgm:cxn modelId="{62505D62-ABF8-4512-9EF5-E198337DC2AD}" type="presOf" srcId="{8BB5F8EC-2CA7-467F-A1A8-83693942165A}" destId="{6AA11ABB-1115-486A-B7A8-FAC33C5E8F70}" srcOrd="0" destOrd="0" presId="urn:microsoft.com/office/officeart/2008/layout/PictureAccentList"/>
    <dgm:cxn modelId="{F186903F-55F0-4E7F-AACF-EE721C1B6B5C}" type="presParOf" srcId="{6AA11ABB-1115-486A-B7A8-FAC33C5E8F70}" destId="{7A6FB446-2C0F-4566-A8E1-F5DBAB8788B1}" srcOrd="0" destOrd="0" presId="urn:microsoft.com/office/officeart/2008/layout/PictureAccentList"/>
    <dgm:cxn modelId="{B21DCEB8-21C8-4651-8C62-A2F674167255}" type="presParOf" srcId="{7A6FB446-2C0F-4566-A8E1-F5DBAB8788B1}" destId="{2FD34431-766A-4319-99F6-AAAC79D0E610}" srcOrd="0" destOrd="0" presId="urn:microsoft.com/office/officeart/2008/layout/PictureAccentList"/>
    <dgm:cxn modelId="{E4B5F6F8-9E31-48E1-B914-B410E032AB21}" type="presParOf" srcId="{2FD34431-766A-4319-99F6-AAAC79D0E610}" destId="{214CC904-0146-41F3-A090-D813C3B08312}" srcOrd="0" destOrd="0" presId="urn:microsoft.com/office/officeart/2008/layout/PictureAccentList"/>
    <dgm:cxn modelId="{634E438A-48BF-43EC-A610-CBB011CD73DC}" type="presParOf" srcId="{7A6FB446-2C0F-4566-A8E1-F5DBAB8788B1}" destId="{EDEDACF0-6C1A-4ACE-A59B-725D0DD15EF5}" srcOrd="1" destOrd="0" presId="urn:microsoft.com/office/officeart/2008/layout/PictureAccentList"/>
    <dgm:cxn modelId="{7D333061-5371-499B-8B5E-53828F09CAB6}" type="presParOf" srcId="{EDEDACF0-6C1A-4ACE-A59B-725D0DD15EF5}" destId="{790F482A-84EE-4F78-8CAD-5396BA8CAD49}" srcOrd="0" destOrd="0" presId="urn:microsoft.com/office/officeart/2008/layout/PictureAccentList"/>
    <dgm:cxn modelId="{57EAF52E-2043-4831-AE94-813B900733B5}" type="presParOf" srcId="{790F482A-84EE-4F78-8CAD-5396BA8CAD49}" destId="{FB65CD47-3A03-47C9-BF58-C7B0DC63DE37}" srcOrd="0" destOrd="0" presId="urn:microsoft.com/office/officeart/2008/layout/PictureAccentList"/>
    <dgm:cxn modelId="{0601EFA6-286F-48E5-B797-F320218A53CD}" type="presParOf" srcId="{790F482A-84EE-4F78-8CAD-5396BA8CAD49}" destId="{03B1BA95-4784-494F-9E5C-753B835AD6D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24F8B8-D11C-478E-9FE2-D976F44D28BD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42D99D7-78D6-4739-A0DD-BF634F1525AB}">
      <dgm:prSet phldrT="[Texto]" custT="1"/>
      <dgm:spPr/>
      <dgm:t>
        <a:bodyPr/>
        <a:lstStyle/>
        <a:p>
          <a:r>
            <a:rPr lang="pt-BR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SINAES</a:t>
          </a:r>
          <a:endParaRPr lang="pt-BR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F079CD-157B-41C8-897C-06A6ACB4B66B}" type="parTrans" cxnId="{CDF07556-C4FF-4899-AE06-234D1D50633F}">
      <dgm:prSet/>
      <dgm:spPr/>
      <dgm:t>
        <a:bodyPr/>
        <a:lstStyle/>
        <a:p>
          <a:endParaRPr lang="pt-BR"/>
        </a:p>
      </dgm:t>
    </dgm:pt>
    <dgm:pt modelId="{E4127F6D-10CB-4094-BB4F-DDD0057D73B1}" type="sibTrans" cxnId="{CDF07556-C4FF-4899-AE06-234D1D50633F}">
      <dgm:prSet/>
      <dgm:spPr/>
      <dgm:t>
        <a:bodyPr/>
        <a:lstStyle/>
        <a:p>
          <a:endParaRPr lang="pt-BR"/>
        </a:p>
      </dgm:t>
    </dgm:pt>
    <dgm:pt modelId="{A3858AEF-3C07-493C-A9EA-A4F3B0F9C2D6}">
      <dgm:prSet phldrT="[Texto]"/>
      <dgm:spPr/>
      <dgm:t>
        <a:bodyPr/>
        <a:lstStyle/>
        <a:p>
          <a:r>
            <a:rPr lang="pt-B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PRÁTICAS ATUAIS</a:t>
          </a:r>
          <a:endParaRPr lang="pt-BR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AE5178-46DB-4DC4-89C8-3D196E2AFC42}" type="parTrans" cxnId="{D5BB69A6-4756-48D1-9328-BCA710018F37}">
      <dgm:prSet/>
      <dgm:spPr/>
      <dgm:t>
        <a:bodyPr/>
        <a:lstStyle/>
        <a:p>
          <a:endParaRPr lang="pt-BR"/>
        </a:p>
      </dgm:t>
    </dgm:pt>
    <dgm:pt modelId="{65E65D8B-C997-4A74-9C8E-BBB3E4ABBD68}" type="sibTrans" cxnId="{D5BB69A6-4756-48D1-9328-BCA710018F37}">
      <dgm:prSet/>
      <dgm:spPr/>
      <dgm:t>
        <a:bodyPr/>
        <a:lstStyle/>
        <a:p>
          <a:endParaRPr lang="pt-BR"/>
        </a:p>
      </dgm:t>
    </dgm:pt>
    <dgm:pt modelId="{95638B66-A0F7-47D1-B030-3543088D91C2}" type="pres">
      <dgm:prSet presAssocID="{6624F8B8-D11C-478E-9FE2-D976F44D28B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0A07CA3-E642-4310-BCDA-D3BB084BCAF2}" type="pres">
      <dgm:prSet presAssocID="{6624F8B8-D11C-478E-9FE2-D976F44D28BD}" presName="ribbon" presStyleLbl="node1" presStyleIdx="0" presStyleCnt="1"/>
      <dgm:spPr/>
    </dgm:pt>
    <dgm:pt modelId="{498F9F96-AE41-4AAF-9267-5E03A89B9911}" type="pres">
      <dgm:prSet presAssocID="{6624F8B8-D11C-478E-9FE2-D976F44D28BD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E82469-3A3C-451B-9DAB-2828CE554F86}" type="pres">
      <dgm:prSet presAssocID="{6624F8B8-D11C-478E-9FE2-D976F44D28BD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6B8A3C0-7094-484C-8D3F-F4124DED57B1}" type="presOf" srcId="{6624F8B8-D11C-478E-9FE2-D976F44D28BD}" destId="{95638B66-A0F7-47D1-B030-3543088D91C2}" srcOrd="0" destOrd="0" presId="urn:microsoft.com/office/officeart/2005/8/layout/arrow6"/>
    <dgm:cxn modelId="{CDF07556-C4FF-4899-AE06-234D1D50633F}" srcId="{6624F8B8-D11C-478E-9FE2-D976F44D28BD}" destId="{F42D99D7-78D6-4739-A0DD-BF634F1525AB}" srcOrd="0" destOrd="0" parTransId="{CEF079CD-157B-41C8-897C-06A6ACB4B66B}" sibTransId="{E4127F6D-10CB-4094-BB4F-DDD0057D73B1}"/>
    <dgm:cxn modelId="{DCAF9198-B847-4A74-BB0D-7FCB21FB53BB}" type="presOf" srcId="{F42D99D7-78D6-4739-A0DD-BF634F1525AB}" destId="{498F9F96-AE41-4AAF-9267-5E03A89B9911}" srcOrd="0" destOrd="0" presId="urn:microsoft.com/office/officeart/2005/8/layout/arrow6"/>
    <dgm:cxn modelId="{6DEB3EAF-9BC8-4BF5-B808-B8A2428F237C}" type="presOf" srcId="{A3858AEF-3C07-493C-A9EA-A4F3B0F9C2D6}" destId="{50E82469-3A3C-451B-9DAB-2828CE554F86}" srcOrd="0" destOrd="0" presId="urn:microsoft.com/office/officeart/2005/8/layout/arrow6"/>
    <dgm:cxn modelId="{D5BB69A6-4756-48D1-9328-BCA710018F37}" srcId="{6624F8B8-D11C-478E-9FE2-D976F44D28BD}" destId="{A3858AEF-3C07-493C-A9EA-A4F3B0F9C2D6}" srcOrd="1" destOrd="0" parTransId="{F5AE5178-46DB-4DC4-89C8-3D196E2AFC42}" sibTransId="{65E65D8B-C997-4A74-9C8E-BBB3E4ABBD68}"/>
    <dgm:cxn modelId="{3D8A95AB-0198-4D65-9C01-A68F0B2A3064}" type="presParOf" srcId="{95638B66-A0F7-47D1-B030-3543088D91C2}" destId="{30A07CA3-E642-4310-BCDA-D3BB084BCAF2}" srcOrd="0" destOrd="0" presId="urn:microsoft.com/office/officeart/2005/8/layout/arrow6"/>
    <dgm:cxn modelId="{392400D7-1AFE-4943-A424-7FAD8603E07D}" type="presParOf" srcId="{95638B66-A0F7-47D1-B030-3543088D91C2}" destId="{498F9F96-AE41-4AAF-9267-5E03A89B9911}" srcOrd="1" destOrd="0" presId="urn:microsoft.com/office/officeart/2005/8/layout/arrow6"/>
    <dgm:cxn modelId="{64A7B98D-5265-4C8A-8786-8D6B8B77BE14}" type="presParOf" srcId="{95638B66-A0F7-47D1-B030-3543088D91C2}" destId="{50E82469-3A3C-451B-9DAB-2828CE554F8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24F8B8-D11C-478E-9FE2-D976F44D28BD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42D99D7-78D6-4739-A0DD-BF634F1525AB}">
      <dgm:prSet phldrT="[Texto]" custT="1"/>
      <dgm:spPr/>
      <dgm:t>
        <a:bodyPr/>
        <a:lstStyle/>
        <a:p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SINAES</a:t>
          </a:r>
          <a:endParaRPr lang="pt-B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F079CD-157B-41C8-897C-06A6ACB4B66B}" type="parTrans" cxnId="{CDF07556-C4FF-4899-AE06-234D1D50633F}">
      <dgm:prSet/>
      <dgm:spPr/>
      <dgm:t>
        <a:bodyPr/>
        <a:lstStyle/>
        <a:p>
          <a:endParaRPr lang="pt-BR"/>
        </a:p>
      </dgm:t>
    </dgm:pt>
    <dgm:pt modelId="{E4127F6D-10CB-4094-BB4F-DDD0057D73B1}" type="sibTrans" cxnId="{CDF07556-C4FF-4899-AE06-234D1D50633F}">
      <dgm:prSet/>
      <dgm:spPr/>
      <dgm:t>
        <a:bodyPr/>
        <a:lstStyle/>
        <a:p>
          <a:endParaRPr lang="pt-BR"/>
        </a:p>
      </dgm:t>
    </dgm:pt>
    <dgm:pt modelId="{A3858AEF-3C07-493C-A9EA-A4F3B0F9C2D6}">
      <dgm:prSet phldrT="[Texto]"/>
      <dgm:spPr/>
      <dgm:t>
        <a:bodyPr/>
        <a:lstStyle/>
        <a:p>
          <a:r>
            <a:rPr lang="pt-B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PRÁTICAS ATUAIS</a:t>
          </a:r>
          <a:endParaRPr lang="pt-BR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AE5178-46DB-4DC4-89C8-3D196E2AFC42}" type="parTrans" cxnId="{D5BB69A6-4756-48D1-9328-BCA710018F37}">
      <dgm:prSet/>
      <dgm:spPr/>
      <dgm:t>
        <a:bodyPr/>
        <a:lstStyle/>
        <a:p>
          <a:endParaRPr lang="pt-BR"/>
        </a:p>
      </dgm:t>
    </dgm:pt>
    <dgm:pt modelId="{65E65D8B-C997-4A74-9C8E-BBB3E4ABBD68}" type="sibTrans" cxnId="{D5BB69A6-4756-48D1-9328-BCA710018F37}">
      <dgm:prSet/>
      <dgm:spPr/>
      <dgm:t>
        <a:bodyPr/>
        <a:lstStyle/>
        <a:p>
          <a:endParaRPr lang="pt-BR"/>
        </a:p>
      </dgm:t>
    </dgm:pt>
    <dgm:pt modelId="{95638B66-A0F7-47D1-B030-3543088D91C2}" type="pres">
      <dgm:prSet presAssocID="{6624F8B8-D11C-478E-9FE2-D976F44D28B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0A07CA3-E642-4310-BCDA-D3BB084BCAF2}" type="pres">
      <dgm:prSet presAssocID="{6624F8B8-D11C-478E-9FE2-D976F44D28BD}" presName="ribbon" presStyleLbl="node1" presStyleIdx="0" presStyleCnt="1" custLinFactNeighborX="1144" custLinFactNeighborY="919"/>
      <dgm:spPr/>
    </dgm:pt>
    <dgm:pt modelId="{498F9F96-AE41-4AAF-9267-5E03A89B9911}" type="pres">
      <dgm:prSet presAssocID="{6624F8B8-D11C-478E-9FE2-D976F44D28BD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E82469-3A3C-451B-9DAB-2828CE554F86}" type="pres">
      <dgm:prSet presAssocID="{6624F8B8-D11C-478E-9FE2-D976F44D28BD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745E587-9F5E-4D10-89A2-B4BA2043107A}" type="presOf" srcId="{F42D99D7-78D6-4739-A0DD-BF634F1525AB}" destId="{498F9F96-AE41-4AAF-9267-5E03A89B9911}" srcOrd="0" destOrd="0" presId="urn:microsoft.com/office/officeart/2005/8/layout/arrow6"/>
    <dgm:cxn modelId="{CDF07556-C4FF-4899-AE06-234D1D50633F}" srcId="{6624F8B8-D11C-478E-9FE2-D976F44D28BD}" destId="{F42D99D7-78D6-4739-A0DD-BF634F1525AB}" srcOrd="0" destOrd="0" parTransId="{CEF079CD-157B-41C8-897C-06A6ACB4B66B}" sibTransId="{E4127F6D-10CB-4094-BB4F-DDD0057D73B1}"/>
    <dgm:cxn modelId="{D5BB69A6-4756-48D1-9328-BCA710018F37}" srcId="{6624F8B8-D11C-478E-9FE2-D976F44D28BD}" destId="{A3858AEF-3C07-493C-A9EA-A4F3B0F9C2D6}" srcOrd="1" destOrd="0" parTransId="{F5AE5178-46DB-4DC4-89C8-3D196E2AFC42}" sibTransId="{65E65D8B-C997-4A74-9C8E-BBB3E4ABBD68}"/>
    <dgm:cxn modelId="{7261FF61-9313-4B15-B701-4C1A22E924D5}" type="presOf" srcId="{A3858AEF-3C07-493C-A9EA-A4F3B0F9C2D6}" destId="{50E82469-3A3C-451B-9DAB-2828CE554F86}" srcOrd="0" destOrd="0" presId="urn:microsoft.com/office/officeart/2005/8/layout/arrow6"/>
    <dgm:cxn modelId="{8432993A-E9D0-4D55-9A17-80C815332DC8}" type="presOf" srcId="{6624F8B8-D11C-478E-9FE2-D976F44D28BD}" destId="{95638B66-A0F7-47D1-B030-3543088D91C2}" srcOrd="0" destOrd="0" presId="urn:microsoft.com/office/officeart/2005/8/layout/arrow6"/>
    <dgm:cxn modelId="{CD3AC95D-6B77-4BAA-9422-46D170E2F1BC}" type="presParOf" srcId="{95638B66-A0F7-47D1-B030-3543088D91C2}" destId="{30A07CA3-E642-4310-BCDA-D3BB084BCAF2}" srcOrd="0" destOrd="0" presId="urn:microsoft.com/office/officeart/2005/8/layout/arrow6"/>
    <dgm:cxn modelId="{F3792077-B346-4810-B32B-1E50CEDC7EBB}" type="presParOf" srcId="{95638B66-A0F7-47D1-B030-3543088D91C2}" destId="{498F9F96-AE41-4AAF-9267-5E03A89B9911}" srcOrd="1" destOrd="0" presId="urn:microsoft.com/office/officeart/2005/8/layout/arrow6"/>
    <dgm:cxn modelId="{E262E8E0-46EA-4641-BF5B-9973926904D0}" type="presParOf" srcId="{95638B66-A0F7-47D1-B030-3543088D91C2}" destId="{50E82469-3A3C-451B-9DAB-2828CE554F8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24F8B8-D11C-478E-9FE2-D976F44D28BD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42D99D7-78D6-4739-A0DD-BF634F1525AB}">
      <dgm:prSet phldrT="[Texto]" custT="1"/>
      <dgm:spPr/>
      <dgm:t>
        <a:bodyPr/>
        <a:lstStyle/>
        <a:p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SINAES</a:t>
          </a:r>
          <a:endParaRPr lang="pt-B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F079CD-157B-41C8-897C-06A6ACB4B66B}" type="parTrans" cxnId="{CDF07556-C4FF-4899-AE06-234D1D50633F}">
      <dgm:prSet/>
      <dgm:spPr/>
      <dgm:t>
        <a:bodyPr/>
        <a:lstStyle/>
        <a:p>
          <a:endParaRPr lang="pt-BR"/>
        </a:p>
      </dgm:t>
    </dgm:pt>
    <dgm:pt modelId="{E4127F6D-10CB-4094-BB4F-DDD0057D73B1}" type="sibTrans" cxnId="{CDF07556-C4FF-4899-AE06-234D1D50633F}">
      <dgm:prSet/>
      <dgm:spPr/>
      <dgm:t>
        <a:bodyPr/>
        <a:lstStyle/>
        <a:p>
          <a:endParaRPr lang="pt-BR"/>
        </a:p>
      </dgm:t>
    </dgm:pt>
    <dgm:pt modelId="{A3858AEF-3C07-493C-A9EA-A4F3B0F9C2D6}">
      <dgm:prSet phldrT="[Texto]"/>
      <dgm:spPr/>
      <dgm:t>
        <a:bodyPr/>
        <a:lstStyle/>
        <a:p>
          <a:r>
            <a:rPr lang="pt-B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PRÁTICAS ATUAIS</a:t>
          </a:r>
          <a:endParaRPr lang="pt-BR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AE5178-46DB-4DC4-89C8-3D196E2AFC42}" type="parTrans" cxnId="{D5BB69A6-4756-48D1-9328-BCA710018F37}">
      <dgm:prSet/>
      <dgm:spPr/>
      <dgm:t>
        <a:bodyPr/>
        <a:lstStyle/>
        <a:p>
          <a:endParaRPr lang="pt-BR"/>
        </a:p>
      </dgm:t>
    </dgm:pt>
    <dgm:pt modelId="{65E65D8B-C997-4A74-9C8E-BBB3E4ABBD68}" type="sibTrans" cxnId="{D5BB69A6-4756-48D1-9328-BCA710018F37}">
      <dgm:prSet/>
      <dgm:spPr/>
      <dgm:t>
        <a:bodyPr/>
        <a:lstStyle/>
        <a:p>
          <a:endParaRPr lang="pt-BR"/>
        </a:p>
      </dgm:t>
    </dgm:pt>
    <dgm:pt modelId="{95638B66-A0F7-47D1-B030-3543088D91C2}" type="pres">
      <dgm:prSet presAssocID="{6624F8B8-D11C-478E-9FE2-D976F44D28B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0A07CA3-E642-4310-BCDA-D3BB084BCAF2}" type="pres">
      <dgm:prSet presAssocID="{6624F8B8-D11C-478E-9FE2-D976F44D28BD}" presName="ribbon" presStyleLbl="node1" presStyleIdx="0" presStyleCnt="1" custLinFactNeighborX="1144" custLinFactNeighborY="919"/>
      <dgm:spPr/>
    </dgm:pt>
    <dgm:pt modelId="{498F9F96-AE41-4AAF-9267-5E03A89B9911}" type="pres">
      <dgm:prSet presAssocID="{6624F8B8-D11C-478E-9FE2-D976F44D28BD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E82469-3A3C-451B-9DAB-2828CE554F86}" type="pres">
      <dgm:prSet presAssocID="{6624F8B8-D11C-478E-9FE2-D976F44D28BD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F07556-C4FF-4899-AE06-234D1D50633F}" srcId="{6624F8B8-D11C-478E-9FE2-D976F44D28BD}" destId="{F42D99D7-78D6-4739-A0DD-BF634F1525AB}" srcOrd="0" destOrd="0" parTransId="{CEF079CD-157B-41C8-897C-06A6ACB4B66B}" sibTransId="{E4127F6D-10CB-4094-BB4F-DDD0057D73B1}"/>
    <dgm:cxn modelId="{C046330D-733C-44CB-9633-DDBA9731FABF}" type="presOf" srcId="{A3858AEF-3C07-493C-A9EA-A4F3B0F9C2D6}" destId="{50E82469-3A3C-451B-9DAB-2828CE554F86}" srcOrd="0" destOrd="0" presId="urn:microsoft.com/office/officeart/2005/8/layout/arrow6"/>
    <dgm:cxn modelId="{D5BB69A6-4756-48D1-9328-BCA710018F37}" srcId="{6624F8B8-D11C-478E-9FE2-D976F44D28BD}" destId="{A3858AEF-3C07-493C-A9EA-A4F3B0F9C2D6}" srcOrd="1" destOrd="0" parTransId="{F5AE5178-46DB-4DC4-89C8-3D196E2AFC42}" sibTransId="{65E65D8B-C997-4A74-9C8E-BBB3E4ABBD68}"/>
    <dgm:cxn modelId="{75DA934A-7852-47A2-BEB1-D6EF4C11A4AA}" type="presOf" srcId="{F42D99D7-78D6-4739-A0DD-BF634F1525AB}" destId="{498F9F96-AE41-4AAF-9267-5E03A89B9911}" srcOrd="0" destOrd="0" presId="urn:microsoft.com/office/officeart/2005/8/layout/arrow6"/>
    <dgm:cxn modelId="{9E448951-E9CF-4450-BB7F-B8F0B7FF3C84}" type="presOf" srcId="{6624F8B8-D11C-478E-9FE2-D976F44D28BD}" destId="{95638B66-A0F7-47D1-B030-3543088D91C2}" srcOrd="0" destOrd="0" presId="urn:microsoft.com/office/officeart/2005/8/layout/arrow6"/>
    <dgm:cxn modelId="{1331CAB3-9AAE-4E2E-A541-4851B74CAF63}" type="presParOf" srcId="{95638B66-A0F7-47D1-B030-3543088D91C2}" destId="{30A07CA3-E642-4310-BCDA-D3BB084BCAF2}" srcOrd="0" destOrd="0" presId="urn:microsoft.com/office/officeart/2005/8/layout/arrow6"/>
    <dgm:cxn modelId="{3BB0D8D5-ADEA-4201-841A-0894EF04B890}" type="presParOf" srcId="{95638B66-A0F7-47D1-B030-3543088D91C2}" destId="{498F9F96-AE41-4AAF-9267-5E03A89B9911}" srcOrd="1" destOrd="0" presId="urn:microsoft.com/office/officeart/2005/8/layout/arrow6"/>
    <dgm:cxn modelId="{65D865E8-267E-4F12-A66C-E20E5711069C}" type="presParOf" srcId="{95638B66-A0F7-47D1-B030-3543088D91C2}" destId="{50E82469-3A3C-451B-9DAB-2828CE554F8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24F8B8-D11C-478E-9FE2-D976F44D28BD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42D99D7-78D6-4739-A0DD-BF634F1525AB}">
      <dgm:prSet phldrT="[Texto]" custT="1"/>
      <dgm:spPr/>
      <dgm:t>
        <a:bodyPr/>
        <a:lstStyle/>
        <a:p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SINAES</a:t>
          </a:r>
          <a:endParaRPr lang="pt-B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F079CD-157B-41C8-897C-06A6ACB4B66B}" type="parTrans" cxnId="{CDF07556-C4FF-4899-AE06-234D1D50633F}">
      <dgm:prSet/>
      <dgm:spPr/>
      <dgm:t>
        <a:bodyPr/>
        <a:lstStyle/>
        <a:p>
          <a:endParaRPr lang="pt-BR"/>
        </a:p>
      </dgm:t>
    </dgm:pt>
    <dgm:pt modelId="{E4127F6D-10CB-4094-BB4F-DDD0057D73B1}" type="sibTrans" cxnId="{CDF07556-C4FF-4899-AE06-234D1D50633F}">
      <dgm:prSet/>
      <dgm:spPr/>
      <dgm:t>
        <a:bodyPr/>
        <a:lstStyle/>
        <a:p>
          <a:endParaRPr lang="pt-BR"/>
        </a:p>
      </dgm:t>
    </dgm:pt>
    <dgm:pt modelId="{A3858AEF-3C07-493C-A9EA-A4F3B0F9C2D6}">
      <dgm:prSet phldrT="[Texto]"/>
      <dgm:spPr/>
      <dgm:t>
        <a:bodyPr/>
        <a:lstStyle/>
        <a:p>
          <a:r>
            <a:rPr lang="pt-B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PRÁTICAS ATUAIS</a:t>
          </a:r>
          <a:endParaRPr lang="pt-BR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AE5178-46DB-4DC4-89C8-3D196E2AFC42}" type="parTrans" cxnId="{D5BB69A6-4756-48D1-9328-BCA710018F37}">
      <dgm:prSet/>
      <dgm:spPr/>
      <dgm:t>
        <a:bodyPr/>
        <a:lstStyle/>
        <a:p>
          <a:endParaRPr lang="pt-BR"/>
        </a:p>
      </dgm:t>
    </dgm:pt>
    <dgm:pt modelId="{65E65D8B-C997-4A74-9C8E-BBB3E4ABBD68}" type="sibTrans" cxnId="{D5BB69A6-4756-48D1-9328-BCA710018F37}">
      <dgm:prSet/>
      <dgm:spPr/>
      <dgm:t>
        <a:bodyPr/>
        <a:lstStyle/>
        <a:p>
          <a:endParaRPr lang="pt-BR"/>
        </a:p>
      </dgm:t>
    </dgm:pt>
    <dgm:pt modelId="{95638B66-A0F7-47D1-B030-3543088D91C2}" type="pres">
      <dgm:prSet presAssocID="{6624F8B8-D11C-478E-9FE2-D976F44D28B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0A07CA3-E642-4310-BCDA-D3BB084BCAF2}" type="pres">
      <dgm:prSet presAssocID="{6624F8B8-D11C-478E-9FE2-D976F44D28BD}" presName="ribbon" presStyleLbl="node1" presStyleIdx="0" presStyleCnt="1" custLinFactNeighborX="1144" custLinFactNeighborY="919"/>
      <dgm:spPr/>
    </dgm:pt>
    <dgm:pt modelId="{498F9F96-AE41-4AAF-9267-5E03A89B9911}" type="pres">
      <dgm:prSet presAssocID="{6624F8B8-D11C-478E-9FE2-D976F44D28BD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E82469-3A3C-451B-9DAB-2828CE554F86}" type="pres">
      <dgm:prSet presAssocID="{6624F8B8-D11C-478E-9FE2-D976F44D28BD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F07556-C4FF-4899-AE06-234D1D50633F}" srcId="{6624F8B8-D11C-478E-9FE2-D976F44D28BD}" destId="{F42D99D7-78D6-4739-A0DD-BF634F1525AB}" srcOrd="0" destOrd="0" parTransId="{CEF079CD-157B-41C8-897C-06A6ACB4B66B}" sibTransId="{E4127F6D-10CB-4094-BB4F-DDD0057D73B1}"/>
    <dgm:cxn modelId="{91787C6C-B6D4-4FB5-8D59-5E63D25E63FD}" type="presOf" srcId="{A3858AEF-3C07-493C-A9EA-A4F3B0F9C2D6}" destId="{50E82469-3A3C-451B-9DAB-2828CE554F86}" srcOrd="0" destOrd="0" presId="urn:microsoft.com/office/officeart/2005/8/layout/arrow6"/>
    <dgm:cxn modelId="{D5BB69A6-4756-48D1-9328-BCA710018F37}" srcId="{6624F8B8-D11C-478E-9FE2-D976F44D28BD}" destId="{A3858AEF-3C07-493C-A9EA-A4F3B0F9C2D6}" srcOrd="1" destOrd="0" parTransId="{F5AE5178-46DB-4DC4-89C8-3D196E2AFC42}" sibTransId="{65E65D8B-C997-4A74-9C8E-BBB3E4ABBD68}"/>
    <dgm:cxn modelId="{75739194-9295-483B-AD4B-861507E7FC1D}" type="presOf" srcId="{6624F8B8-D11C-478E-9FE2-D976F44D28BD}" destId="{95638B66-A0F7-47D1-B030-3543088D91C2}" srcOrd="0" destOrd="0" presId="urn:microsoft.com/office/officeart/2005/8/layout/arrow6"/>
    <dgm:cxn modelId="{1A145480-E945-43E6-91BB-4B3357BF735E}" type="presOf" srcId="{F42D99D7-78D6-4739-A0DD-BF634F1525AB}" destId="{498F9F96-AE41-4AAF-9267-5E03A89B9911}" srcOrd="0" destOrd="0" presId="urn:microsoft.com/office/officeart/2005/8/layout/arrow6"/>
    <dgm:cxn modelId="{07C355AE-8ADE-4AD1-A0FE-FC463450097D}" type="presParOf" srcId="{95638B66-A0F7-47D1-B030-3543088D91C2}" destId="{30A07CA3-E642-4310-BCDA-D3BB084BCAF2}" srcOrd="0" destOrd="0" presId="urn:microsoft.com/office/officeart/2005/8/layout/arrow6"/>
    <dgm:cxn modelId="{301D09F2-524E-4657-91E3-195E3F970ABD}" type="presParOf" srcId="{95638B66-A0F7-47D1-B030-3543088D91C2}" destId="{498F9F96-AE41-4AAF-9267-5E03A89B9911}" srcOrd="1" destOrd="0" presId="urn:microsoft.com/office/officeart/2005/8/layout/arrow6"/>
    <dgm:cxn modelId="{1754BD8F-1558-4EE5-AD98-61276C047684}" type="presParOf" srcId="{95638B66-A0F7-47D1-B030-3543088D91C2}" destId="{50E82469-3A3C-451B-9DAB-2828CE554F8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24F8B8-D11C-478E-9FE2-D976F44D28BD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42D99D7-78D6-4739-A0DD-BF634F1525AB}">
      <dgm:prSet phldrT="[Texto]" custT="1"/>
      <dgm:spPr/>
      <dgm:t>
        <a:bodyPr/>
        <a:lstStyle/>
        <a:p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SINAES</a:t>
          </a:r>
          <a:endParaRPr lang="pt-B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F079CD-157B-41C8-897C-06A6ACB4B66B}" type="parTrans" cxnId="{CDF07556-C4FF-4899-AE06-234D1D50633F}">
      <dgm:prSet/>
      <dgm:spPr/>
      <dgm:t>
        <a:bodyPr/>
        <a:lstStyle/>
        <a:p>
          <a:endParaRPr lang="pt-BR"/>
        </a:p>
      </dgm:t>
    </dgm:pt>
    <dgm:pt modelId="{E4127F6D-10CB-4094-BB4F-DDD0057D73B1}" type="sibTrans" cxnId="{CDF07556-C4FF-4899-AE06-234D1D50633F}">
      <dgm:prSet/>
      <dgm:spPr/>
      <dgm:t>
        <a:bodyPr/>
        <a:lstStyle/>
        <a:p>
          <a:endParaRPr lang="pt-BR"/>
        </a:p>
      </dgm:t>
    </dgm:pt>
    <dgm:pt modelId="{A3858AEF-3C07-493C-A9EA-A4F3B0F9C2D6}">
      <dgm:prSet phldrT="[Texto]"/>
      <dgm:spPr/>
      <dgm:t>
        <a:bodyPr/>
        <a:lstStyle/>
        <a:p>
          <a:r>
            <a:rPr lang="pt-B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PRÁTICAS ATUAIS</a:t>
          </a:r>
          <a:endParaRPr lang="pt-BR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AE5178-46DB-4DC4-89C8-3D196E2AFC42}" type="parTrans" cxnId="{D5BB69A6-4756-48D1-9328-BCA710018F37}">
      <dgm:prSet/>
      <dgm:spPr/>
      <dgm:t>
        <a:bodyPr/>
        <a:lstStyle/>
        <a:p>
          <a:endParaRPr lang="pt-BR"/>
        </a:p>
      </dgm:t>
    </dgm:pt>
    <dgm:pt modelId="{65E65D8B-C997-4A74-9C8E-BBB3E4ABBD68}" type="sibTrans" cxnId="{D5BB69A6-4756-48D1-9328-BCA710018F37}">
      <dgm:prSet/>
      <dgm:spPr/>
      <dgm:t>
        <a:bodyPr/>
        <a:lstStyle/>
        <a:p>
          <a:endParaRPr lang="pt-BR"/>
        </a:p>
      </dgm:t>
    </dgm:pt>
    <dgm:pt modelId="{95638B66-A0F7-47D1-B030-3543088D91C2}" type="pres">
      <dgm:prSet presAssocID="{6624F8B8-D11C-478E-9FE2-D976F44D28B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0A07CA3-E642-4310-BCDA-D3BB084BCAF2}" type="pres">
      <dgm:prSet presAssocID="{6624F8B8-D11C-478E-9FE2-D976F44D28BD}" presName="ribbon" presStyleLbl="node1" presStyleIdx="0" presStyleCnt="1" custLinFactNeighborX="1144" custLinFactNeighborY="919"/>
      <dgm:spPr/>
    </dgm:pt>
    <dgm:pt modelId="{498F9F96-AE41-4AAF-9267-5E03A89B9911}" type="pres">
      <dgm:prSet presAssocID="{6624F8B8-D11C-478E-9FE2-D976F44D28BD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E82469-3A3C-451B-9DAB-2828CE554F86}" type="pres">
      <dgm:prSet presAssocID="{6624F8B8-D11C-478E-9FE2-D976F44D28BD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F07556-C4FF-4899-AE06-234D1D50633F}" srcId="{6624F8B8-D11C-478E-9FE2-D976F44D28BD}" destId="{F42D99D7-78D6-4739-A0DD-BF634F1525AB}" srcOrd="0" destOrd="0" parTransId="{CEF079CD-157B-41C8-897C-06A6ACB4B66B}" sibTransId="{E4127F6D-10CB-4094-BB4F-DDD0057D73B1}"/>
    <dgm:cxn modelId="{5243BBDE-F700-4584-A411-6D7A01204341}" type="presOf" srcId="{F42D99D7-78D6-4739-A0DD-BF634F1525AB}" destId="{498F9F96-AE41-4AAF-9267-5E03A89B9911}" srcOrd="0" destOrd="0" presId="urn:microsoft.com/office/officeart/2005/8/layout/arrow6"/>
    <dgm:cxn modelId="{D5BB69A6-4756-48D1-9328-BCA710018F37}" srcId="{6624F8B8-D11C-478E-9FE2-D976F44D28BD}" destId="{A3858AEF-3C07-493C-A9EA-A4F3B0F9C2D6}" srcOrd="1" destOrd="0" parTransId="{F5AE5178-46DB-4DC4-89C8-3D196E2AFC42}" sibTransId="{65E65D8B-C997-4A74-9C8E-BBB3E4ABBD68}"/>
    <dgm:cxn modelId="{ADC45E50-907B-41ED-A47F-53F8CD8AC6B3}" type="presOf" srcId="{6624F8B8-D11C-478E-9FE2-D976F44D28BD}" destId="{95638B66-A0F7-47D1-B030-3543088D91C2}" srcOrd="0" destOrd="0" presId="urn:microsoft.com/office/officeart/2005/8/layout/arrow6"/>
    <dgm:cxn modelId="{C51E276F-FDB6-4842-9879-6639073B069E}" type="presOf" srcId="{A3858AEF-3C07-493C-A9EA-A4F3B0F9C2D6}" destId="{50E82469-3A3C-451B-9DAB-2828CE554F86}" srcOrd="0" destOrd="0" presId="urn:microsoft.com/office/officeart/2005/8/layout/arrow6"/>
    <dgm:cxn modelId="{EC91BEA2-6958-4D73-AD35-F9D7512830CD}" type="presParOf" srcId="{95638B66-A0F7-47D1-B030-3543088D91C2}" destId="{30A07CA3-E642-4310-BCDA-D3BB084BCAF2}" srcOrd="0" destOrd="0" presId="urn:microsoft.com/office/officeart/2005/8/layout/arrow6"/>
    <dgm:cxn modelId="{0B374E04-6B4F-4992-94E2-AC0ACB280CD3}" type="presParOf" srcId="{95638B66-A0F7-47D1-B030-3543088D91C2}" destId="{498F9F96-AE41-4AAF-9267-5E03A89B9911}" srcOrd="1" destOrd="0" presId="urn:microsoft.com/office/officeart/2005/8/layout/arrow6"/>
    <dgm:cxn modelId="{0AF867AD-524D-4215-AB4C-0A71389FD544}" type="presParOf" srcId="{95638B66-A0F7-47D1-B030-3543088D91C2}" destId="{50E82469-3A3C-451B-9DAB-2828CE554F8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24F8B8-D11C-478E-9FE2-D976F44D28BD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42D99D7-78D6-4739-A0DD-BF634F1525AB}">
      <dgm:prSet phldrT="[Texto]" custT="1"/>
      <dgm:spPr/>
      <dgm:t>
        <a:bodyPr/>
        <a:lstStyle/>
        <a:p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SINAES</a:t>
          </a:r>
          <a:endParaRPr lang="pt-B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F079CD-157B-41C8-897C-06A6ACB4B66B}" type="parTrans" cxnId="{CDF07556-C4FF-4899-AE06-234D1D50633F}">
      <dgm:prSet/>
      <dgm:spPr/>
      <dgm:t>
        <a:bodyPr/>
        <a:lstStyle/>
        <a:p>
          <a:endParaRPr lang="pt-BR"/>
        </a:p>
      </dgm:t>
    </dgm:pt>
    <dgm:pt modelId="{E4127F6D-10CB-4094-BB4F-DDD0057D73B1}" type="sibTrans" cxnId="{CDF07556-C4FF-4899-AE06-234D1D50633F}">
      <dgm:prSet/>
      <dgm:spPr/>
      <dgm:t>
        <a:bodyPr/>
        <a:lstStyle/>
        <a:p>
          <a:endParaRPr lang="pt-BR"/>
        </a:p>
      </dgm:t>
    </dgm:pt>
    <dgm:pt modelId="{A3858AEF-3C07-493C-A9EA-A4F3B0F9C2D6}">
      <dgm:prSet phldrT="[Texto]"/>
      <dgm:spPr/>
      <dgm:t>
        <a:bodyPr/>
        <a:lstStyle/>
        <a:p>
          <a:r>
            <a:rPr lang="pt-B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PRÁTICAS ATUAIS</a:t>
          </a:r>
          <a:endParaRPr lang="pt-BR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AE5178-46DB-4DC4-89C8-3D196E2AFC42}" type="parTrans" cxnId="{D5BB69A6-4756-48D1-9328-BCA710018F37}">
      <dgm:prSet/>
      <dgm:spPr/>
      <dgm:t>
        <a:bodyPr/>
        <a:lstStyle/>
        <a:p>
          <a:endParaRPr lang="pt-BR"/>
        </a:p>
      </dgm:t>
    </dgm:pt>
    <dgm:pt modelId="{65E65D8B-C997-4A74-9C8E-BBB3E4ABBD68}" type="sibTrans" cxnId="{D5BB69A6-4756-48D1-9328-BCA710018F37}">
      <dgm:prSet/>
      <dgm:spPr/>
      <dgm:t>
        <a:bodyPr/>
        <a:lstStyle/>
        <a:p>
          <a:endParaRPr lang="pt-BR"/>
        </a:p>
      </dgm:t>
    </dgm:pt>
    <dgm:pt modelId="{95638B66-A0F7-47D1-B030-3543088D91C2}" type="pres">
      <dgm:prSet presAssocID="{6624F8B8-D11C-478E-9FE2-D976F44D28B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0A07CA3-E642-4310-BCDA-D3BB084BCAF2}" type="pres">
      <dgm:prSet presAssocID="{6624F8B8-D11C-478E-9FE2-D976F44D28BD}" presName="ribbon" presStyleLbl="node1" presStyleIdx="0" presStyleCnt="1" custLinFactNeighborX="1144" custLinFactNeighborY="919"/>
      <dgm:spPr/>
    </dgm:pt>
    <dgm:pt modelId="{498F9F96-AE41-4AAF-9267-5E03A89B9911}" type="pres">
      <dgm:prSet presAssocID="{6624F8B8-D11C-478E-9FE2-D976F44D28BD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E82469-3A3C-451B-9DAB-2828CE554F86}" type="pres">
      <dgm:prSet presAssocID="{6624F8B8-D11C-478E-9FE2-D976F44D28BD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F07556-C4FF-4899-AE06-234D1D50633F}" srcId="{6624F8B8-D11C-478E-9FE2-D976F44D28BD}" destId="{F42D99D7-78D6-4739-A0DD-BF634F1525AB}" srcOrd="0" destOrd="0" parTransId="{CEF079CD-157B-41C8-897C-06A6ACB4B66B}" sibTransId="{E4127F6D-10CB-4094-BB4F-DDD0057D73B1}"/>
    <dgm:cxn modelId="{04433311-E0BB-432E-B176-456D87C68B65}" type="presOf" srcId="{F42D99D7-78D6-4739-A0DD-BF634F1525AB}" destId="{498F9F96-AE41-4AAF-9267-5E03A89B9911}" srcOrd="0" destOrd="0" presId="urn:microsoft.com/office/officeart/2005/8/layout/arrow6"/>
    <dgm:cxn modelId="{D5BB69A6-4756-48D1-9328-BCA710018F37}" srcId="{6624F8B8-D11C-478E-9FE2-D976F44D28BD}" destId="{A3858AEF-3C07-493C-A9EA-A4F3B0F9C2D6}" srcOrd="1" destOrd="0" parTransId="{F5AE5178-46DB-4DC4-89C8-3D196E2AFC42}" sibTransId="{65E65D8B-C997-4A74-9C8E-BBB3E4ABBD68}"/>
    <dgm:cxn modelId="{C7C11DAC-4562-469F-8CC1-7BC87B7192A6}" type="presOf" srcId="{A3858AEF-3C07-493C-A9EA-A4F3B0F9C2D6}" destId="{50E82469-3A3C-451B-9DAB-2828CE554F86}" srcOrd="0" destOrd="0" presId="urn:microsoft.com/office/officeart/2005/8/layout/arrow6"/>
    <dgm:cxn modelId="{BC09D401-0DA2-4C4E-B1AD-889AE57668A0}" type="presOf" srcId="{6624F8B8-D11C-478E-9FE2-D976F44D28BD}" destId="{95638B66-A0F7-47D1-B030-3543088D91C2}" srcOrd="0" destOrd="0" presId="urn:microsoft.com/office/officeart/2005/8/layout/arrow6"/>
    <dgm:cxn modelId="{E0E1D5FA-8238-4131-A071-53E2243D9A9B}" type="presParOf" srcId="{95638B66-A0F7-47D1-B030-3543088D91C2}" destId="{30A07CA3-E642-4310-BCDA-D3BB084BCAF2}" srcOrd="0" destOrd="0" presId="urn:microsoft.com/office/officeart/2005/8/layout/arrow6"/>
    <dgm:cxn modelId="{F85F9A11-2415-4481-9A69-AEACCF2FC031}" type="presParOf" srcId="{95638B66-A0F7-47D1-B030-3543088D91C2}" destId="{498F9F96-AE41-4AAF-9267-5E03A89B9911}" srcOrd="1" destOrd="0" presId="urn:microsoft.com/office/officeart/2005/8/layout/arrow6"/>
    <dgm:cxn modelId="{8FEFF68B-FBBA-4C20-A46D-B54B6C5040A5}" type="presParOf" srcId="{95638B66-A0F7-47D1-B030-3543088D91C2}" destId="{50E82469-3A3C-451B-9DAB-2828CE554F8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24F8B8-D11C-478E-9FE2-D976F44D28BD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42D99D7-78D6-4739-A0DD-BF634F1525AB}">
      <dgm:prSet phldrT="[Texto]" custT="1"/>
      <dgm:spPr/>
      <dgm:t>
        <a:bodyPr/>
        <a:lstStyle/>
        <a:p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SINAES</a:t>
          </a:r>
          <a:endParaRPr lang="pt-B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F079CD-157B-41C8-897C-06A6ACB4B66B}" type="parTrans" cxnId="{CDF07556-C4FF-4899-AE06-234D1D50633F}">
      <dgm:prSet/>
      <dgm:spPr/>
      <dgm:t>
        <a:bodyPr/>
        <a:lstStyle/>
        <a:p>
          <a:endParaRPr lang="pt-BR"/>
        </a:p>
      </dgm:t>
    </dgm:pt>
    <dgm:pt modelId="{E4127F6D-10CB-4094-BB4F-DDD0057D73B1}" type="sibTrans" cxnId="{CDF07556-C4FF-4899-AE06-234D1D50633F}">
      <dgm:prSet/>
      <dgm:spPr/>
      <dgm:t>
        <a:bodyPr/>
        <a:lstStyle/>
        <a:p>
          <a:endParaRPr lang="pt-BR"/>
        </a:p>
      </dgm:t>
    </dgm:pt>
    <dgm:pt modelId="{A3858AEF-3C07-493C-A9EA-A4F3B0F9C2D6}">
      <dgm:prSet phldrT="[Texto]"/>
      <dgm:spPr/>
      <dgm:t>
        <a:bodyPr/>
        <a:lstStyle/>
        <a:p>
          <a:r>
            <a:rPr lang="pt-B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PRÁTICAS ATUAIS</a:t>
          </a:r>
          <a:endParaRPr lang="pt-BR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AE5178-46DB-4DC4-89C8-3D196E2AFC42}" type="parTrans" cxnId="{D5BB69A6-4756-48D1-9328-BCA710018F37}">
      <dgm:prSet/>
      <dgm:spPr/>
      <dgm:t>
        <a:bodyPr/>
        <a:lstStyle/>
        <a:p>
          <a:endParaRPr lang="pt-BR"/>
        </a:p>
      </dgm:t>
    </dgm:pt>
    <dgm:pt modelId="{65E65D8B-C997-4A74-9C8E-BBB3E4ABBD68}" type="sibTrans" cxnId="{D5BB69A6-4756-48D1-9328-BCA710018F37}">
      <dgm:prSet/>
      <dgm:spPr/>
      <dgm:t>
        <a:bodyPr/>
        <a:lstStyle/>
        <a:p>
          <a:endParaRPr lang="pt-BR"/>
        </a:p>
      </dgm:t>
    </dgm:pt>
    <dgm:pt modelId="{95638B66-A0F7-47D1-B030-3543088D91C2}" type="pres">
      <dgm:prSet presAssocID="{6624F8B8-D11C-478E-9FE2-D976F44D28B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0A07CA3-E642-4310-BCDA-D3BB084BCAF2}" type="pres">
      <dgm:prSet presAssocID="{6624F8B8-D11C-478E-9FE2-D976F44D28BD}" presName="ribbon" presStyleLbl="node1" presStyleIdx="0" presStyleCnt="1" custLinFactNeighborX="1144" custLinFactNeighborY="919"/>
      <dgm:spPr/>
    </dgm:pt>
    <dgm:pt modelId="{498F9F96-AE41-4AAF-9267-5E03A89B9911}" type="pres">
      <dgm:prSet presAssocID="{6624F8B8-D11C-478E-9FE2-D976F44D28BD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E82469-3A3C-451B-9DAB-2828CE554F86}" type="pres">
      <dgm:prSet presAssocID="{6624F8B8-D11C-478E-9FE2-D976F44D28BD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F07556-C4FF-4899-AE06-234D1D50633F}" srcId="{6624F8B8-D11C-478E-9FE2-D976F44D28BD}" destId="{F42D99D7-78D6-4739-A0DD-BF634F1525AB}" srcOrd="0" destOrd="0" parTransId="{CEF079CD-157B-41C8-897C-06A6ACB4B66B}" sibTransId="{E4127F6D-10CB-4094-BB4F-DDD0057D73B1}"/>
    <dgm:cxn modelId="{2B2702B4-AFEE-42B2-84E2-44348F8C813E}" type="presOf" srcId="{F42D99D7-78D6-4739-A0DD-BF634F1525AB}" destId="{498F9F96-AE41-4AAF-9267-5E03A89B9911}" srcOrd="0" destOrd="0" presId="urn:microsoft.com/office/officeart/2005/8/layout/arrow6"/>
    <dgm:cxn modelId="{D5BB69A6-4756-48D1-9328-BCA710018F37}" srcId="{6624F8B8-D11C-478E-9FE2-D976F44D28BD}" destId="{A3858AEF-3C07-493C-A9EA-A4F3B0F9C2D6}" srcOrd="1" destOrd="0" parTransId="{F5AE5178-46DB-4DC4-89C8-3D196E2AFC42}" sibTransId="{65E65D8B-C997-4A74-9C8E-BBB3E4ABBD68}"/>
    <dgm:cxn modelId="{13832A5F-C5F5-42F2-ABA3-2CE3A6F1D44A}" type="presOf" srcId="{A3858AEF-3C07-493C-A9EA-A4F3B0F9C2D6}" destId="{50E82469-3A3C-451B-9DAB-2828CE554F86}" srcOrd="0" destOrd="0" presId="urn:microsoft.com/office/officeart/2005/8/layout/arrow6"/>
    <dgm:cxn modelId="{735CC2F7-3A2A-4706-BD1A-98F36EA07377}" type="presOf" srcId="{6624F8B8-D11C-478E-9FE2-D976F44D28BD}" destId="{95638B66-A0F7-47D1-B030-3543088D91C2}" srcOrd="0" destOrd="0" presId="urn:microsoft.com/office/officeart/2005/8/layout/arrow6"/>
    <dgm:cxn modelId="{B6282021-1746-47B6-96CD-D94C2E6CC5A7}" type="presParOf" srcId="{95638B66-A0F7-47D1-B030-3543088D91C2}" destId="{30A07CA3-E642-4310-BCDA-D3BB084BCAF2}" srcOrd="0" destOrd="0" presId="urn:microsoft.com/office/officeart/2005/8/layout/arrow6"/>
    <dgm:cxn modelId="{4B524200-4146-4F25-9AE0-DFB5D60682FD}" type="presParOf" srcId="{95638B66-A0F7-47D1-B030-3543088D91C2}" destId="{498F9F96-AE41-4AAF-9267-5E03A89B9911}" srcOrd="1" destOrd="0" presId="urn:microsoft.com/office/officeart/2005/8/layout/arrow6"/>
    <dgm:cxn modelId="{8EE6ECA3-CFED-4BD7-83D9-A1A47598D972}" type="presParOf" srcId="{95638B66-A0F7-47D1-B030-3543088D91C2}" destId="{50E82469-3A3C-451B-9DAB-2828CE554F8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624F8B8-D11C-478E-9FE2-D976F44D28BD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42D99D7-78D6-4739-A0DD-BF634F1525AB}">
      <dgm:prSet phldrT="[Texto]" custT="1"/>
      <dgm:spPr/>
      <dgm:t>
        <a:bodyPr/>
        <a:lstStyle/>
        <a:p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SINAES</a:t>
          </a:r>
          <a:endParaRPr lang="pt-B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F079CD-157B-41C8-897C-06A6ACB4B66B}" type="parTrans" cxnId="{CDF07556-C4FF-4899-AE06-234D1D50633F}">
      <dgm:prSet/>
      <dgm:spPr/>
      <dgm:t>
        <a:bodyPr/>
        <a:lstStyle/>
        <a:p>
          <a:endParaRPr lang="pt-BR"/>
        </a:p>
      </dgm:t>
    </dgm:pt>
    <dgm:pt modelId="{E4127F6D-10CB-4094-BB4F-DDD0057D73B1}" type="sibTrans" cxnId="{CDF07556-C4FF-4899-AE06-234D1D50633F}">
      <dgm:prSet/>
      <dgm:spPr/>
      <dgm:t>
        <a:bodyPr/>
        <a:lstStyle/>
        <a:p>
          <a:endParaRPr lang="pt-BR"/>
        </a:p>
      </dgm:t>
    </dgm:pt>
    <dgm:pt modelId="{A3858AEF-3C07-493C-A9EA-A4F3B0F9C2D6}">
      <dgm:prSet phldrT="[Texto]"/>
      <dgm:spPr/>
      <dgm:t>
        <a:bodyPr/>
        <a:lstStyle/>
        <a:p>
          <a:r>
            <a:rPr lang="pt-B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PRÁTICAS ATUAIS</a:t>
          </a:r>
          <a:endParaRPr lang="pt-BR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AE5178-46DB-4DC4-89C8-3D196E2AFC42}" type="parTrans" cxnId="{D5BB69A6-4756-48D1-9328-BCA710018F37}">
      <dgm:prSet/>
      <dgm:spPr/>
      <dgm:t>
        <a:bodyPr/>
        <a:lstStyle/>
        <a:p>
          <a:endParaRPr lang="pt-BR"/>
        </a:p>
      </dgm:t>
    </dgm:pt>
    <dgm:pt modelId="{65E65D8B-C997-4A74-9C8E-BBB3E4ABBD68}" type="sibTrans" cxnId="{D5BB69A6-4756-48D1-9328-BCA710018F37}">
      <dgm:prSet/>
      <dgm:spPr/>
      <dgm:t>
        <a:bodyPr/>
        <a:lstStyle/>
        <a:p>
          <a:endParaRPr lang="pt-BR"/>
        </a:p>
      </dgm:t>
    </dgm:pt>
    <dgm:pt modelId="{95638B66-A0F7-47D1-B030-3543088D91C2}" type="pres">
      <dgm:prSet presAssocID="{6624F8B8-D11C-478E-9FE2-D976F44D28B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0A07CA3-E642-4310-BCDA-D3BB084BCAF2}" type="pres">
      <dgm:prSet presAssocID="{6624F8B8-D11C-478E-9FE2-D976F44D28BD}" presName="ribbon" presStyleLbl="node1" presStyleIdx="0" presStyleCnt="1" custLinFactNeighborX="1144" custLinFactNeighborY="919"/>
      <dgm:spPr/>
    </dgm:pt>
    <dgm:pt modelId="{498F9F96-AE41-4AAF-9267-5E03A89B9911}" type="pres">
      <dgm:prSet presAssocID="{6624F8B8-D11C-478E-9FE2-D976F44D28BD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E82469-3A3C-451B-9DAB-2828CE554F86}" type="pres">
      <dgm:prSet presAssocID="{6624F8B8-D11C-478E-9FE2-D976F44D28BD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F07556-C4FF-4899-AE06-234D1D50633F}" srcId="{6624F8B8-D11C-478E-9FE2-D976F44D28BD}" destId="{F42D99D7-78D6-4739-A0DD-BF634F1525AB}" srcOrd="0" destOrd="0" parTransId="{CEF079CD-157B-41C8-897C-06A6ACB4B66B}" sibTransId="{E4127F6D-10CB-4094-BB4F-DDD0057D73B1}"/>
    <dgm:cxn modelId="{D7B0BC8B-3573-448F-A370-B7568CD645D9}" type="presOf" srcId="{A3858AEF-3C07-493C-A9EA-A4F3B0F9C2D6}" destId="{50E82469-3A3C-451B-9DAB-2828CE554F86}" srcOrd="0" destOrd="0" presId="urn:microsoft.com/office/officeart/2005/8/layout/arrow6"/>
    <dgm:cxn modelId="{D5BB69A6-4756-48D1-9328-BCA710018F37}" srcId="{6624F8B8-D11C-478E-9FE2-D976F44D28BD}" destId="{A3858AEF-3C07-493C-A9EA-A4F3B0F9C2D6}" srcOrd="1" destOrd="0" parTransId="{F5AE5178-46DB-4DC4-89C8-3D196E2AFC42}" sibTransId="{65E65D8B-C997-4A74-9C8E-BBB3E4ABBD68}"/>
    <dgm:cxn modelId="{AF64CAC8-5206-4468-83E3-F6D9776711E9}" type="presOf" srcId="{F42D99D7-78D6-4739-A0DD-BF634F1525AB}" destId="{498F9F96-AE41-4AAF-9267-5E03A89B9911}" srcOrd="0" destOrd="0" presId="urn:microsoft.com/office/officeart/2005/8/layout/arrow6"/>
    <dgm:cxn modelId="{80D8118D-9281-4B1C-BD66-47DBEF0C2180}" type="presOf" srcId="{6624F8B8-D11C-478E-9FE2-D976F44D28BD}" destId="{95638B66-A0F7-47D1-B030-3543088D91C2}" srcOrd="0" destOrd="0" presId="urn:microsoft.com/office/officeart/2005/8/layout/arrow6"/>
    <dgm:cxn modelId="{B88E386A-CB54-48A0-9268-2164CB30101B}" type="presParOf" srcId="{95638B66-A0F7-47D1-B030-3543088D91C2}" destId="{30A07CA3-E642-4310-BCDA-D3BB084BCAF2}" srcOrd="0" destOrd="0" presId="urn:microsoft.com/office/officeart/2005/8/layout/arrow6"/>
    <dgm:cxn modelId="{B2F0B4C0-959A-4943-9BA5-5207F2863EA8}" type="presParOf" srcId="{95638B66-A0F7-47D1-B030-3543088D91C2}" destId="{498F9F96-AE41-4AAF-9267-5E03A89B9911}" srcOrd="1" destOrd="0" presId="urn:microsoft.com/office/officeart/2005/8/layout/arrow6"/>
    <dgm:cxn modelId="{1406EA01-1F97-433B-915B-6C3020E003CA}" type="presParOf" srcId="{95638B66-A0F7-47D1-B030-3543088D91C2}" destId="{50E82469-3A3C-451B-9DAB-2828CE554F8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CC904-0146-41F3-A090-D813C3B08312}">
      <dsp:nvSpPr>
        <dsp:cNvPr id="0" name=""/>
        <dsp:cNvSpPr/>
      </dsp:nvSpPr>
      <dsp:spPr>
        <a:xfrm>
          <a:off x="450483" y="60679"/>
          <a:ext cx="7944226" cy="1090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78740" rIns="11811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SINAES</a:t>
          </a:r>
          <a:endParaRPr lang="pt-BR" sz="6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2429" y="92625"/>
        <a:ext cx="7880334" cy="1026811"/>
      </dsp:txXfrm>
    </dsp:sp>
    <dsp:sp modelId="{D101DD66-A3A9-46F1-B77B-DEEE03B77A8E}">
      <dsp:nvSpPr>
        <dsp:cNvPr id="0" name=""/>
        <dsp:cNvSpPr/>
      </dsp:nvSpPr>
      <dsp:spPr>
        <a:xfrm>
          <a:off x="422267" y="1288843"/>
          <a:ext cx="1090703" cy="109070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41136-0901-426C-A7BB-829082C9D923}">
      <dsp:nvSpPr>
        <dsp:cNvPr id="0" name=""/>
        <dsp:cNvSpPr/>
      </dsp:nvSpPr>
      <dsp:spPr>
        <a:xfrm>
          <a:off x="1578412" y="1288843"/>
          <a:ext cx="6788080" cy="1090703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AVALIAÇÃO INSTITUCIONAL </a:t>
          </a: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EXTERNA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(IES e Cursos – Visitas in loco)</a:t>
          </a: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31665" y="1342096"/>
        <a:ext cx="6681574" cy="984197"/>
      </dsp:txXfrm>
    </dsp:sp>
    <dsp:sp modelId="{FB65CD47-3A03-47C9-BF58-C7B0DC63DE37}">
      <dsp:nvSpPr>
        <dsp:cNvPr id="0" name=""/>
        <dsp:cNvSpPr/>
      </dsp:nvSpPr>
      <dsp:spPr>
        <a:xfrm>
          <a:off x="422267" y="2510431"/>
          <a:ext cx="1090703" cy="109070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1BA95-4784-494F-9E5C-753B835AD6DF}">
      <dsp:nvSpPr>
        <dsp:cNvPr id="0" name=""/>
        <dsp:cNvSpPr/>
      </dsp:nvSpPr>
      <dsp:spPr>
        <a:xfrm>
          <a:off x="1578412" y="2510431"/>
          <a:ext cx="6788080" cy="1090703"/>
        </a:xfrm>
        <a:prstGeom prst="roundRect">
          <a:avLst>
            <a:gd name="adj" fmla="val 1667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AVALIAÇÃO INSTITUCIONAL </a:t>
          </a: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</a:t>
          </a:r>
          <a:r>
            <a:rPr lang="pt-BR" sz="2400" kern="1200" dirty="0" smtClean="0"/>
            <a:t> – CPA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(</a:t>
          </a:r>
          <a:r>
            <a:rPr lang="pt-B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Comissão autônoma da IES. Presta informações ao INEP)</a:t>
          </a:r>
          <a:endParaRPr lang="pt-BR" sz="2000" kern="1200" dirty="0"/>
        </a:p>
      </dsp:txBody>
      <dsp:txXfrm>
        <a:off x="1631665" y="2563684"/>
        <a:ext cx="6681574" cy="984197"/>
      </dsp:txXfrm>
    </dsp:sp>
    <dsp:sp modelId="{DA015661-1CF0-4610-BAEB-BAF12CB46915}">
      <dsp:nvSpPr>
        <dsp:cNvPr id="0" name=""/>
        <dsp:cNvSpPr/>
      </dsp:nvSpPr>
      <dsp:spPr>
        <a:xfrm>
          <a:off x="418482" y="3732018"/>
          <a:ext cx="2281434" cy="109070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833F1-5C45-463B-9AFE-2B0C7AEF30DB}">
      <dsp:nvSpPr>
        <dsp:cNvPr id="0" name=""/>
        <dsp:cNvSpPr/>
      </dsp:nvSpPr>
      <dsp:spPr>
        <a:xfrm>
          <a:off x="2761575" y="3732018"/>
          <a:ext cx="5604918" cy="1090703"/>
        </a:xfrm>
        <a:prstGeom prst="roundRect">
          <a:avLst>
            <a:gd name="adj" fmla="val 1667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ENADE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(“Prova” a ser aplicada aos estudantes)</a:t>
          </a:r>
          <a:endParaRPr lang="pt-B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14828" y="3785271"/>
        <a:ext cx="5498412" cy="9841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07CA3-E642-4310-BCDA-D3BB084BCAF2}">
      <dsp:nvSpPr>
        <dsp:cNvPr id="0" name=""/>
        <dsp:cNvSpPr/>
      </dsp:nvSpPr>
      <dsp:spPr>
        <a:xfrm>
          <a:off x="0" y="275004"/>
          <a:ext cx="8784975" cy="351399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F9F96-AE41-4AAF-9267-5E03A89B9911}">
      <dsp:nvSpPr>
        <dsp:cNvPr id="0" name=""/>
        <dsp:cNvSpPr/>
      </dsp:nvSpPr>
      <dsp:spPr>
        <a:xfrm>
          <a:off x="1054197" y="889953"/>
          <a:ext cx="2899042" cy="17218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3360" rIns="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SINAES</a:t>
          </a:r>
          <a:endParaRPr lang="pt-BR" sz="6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54197" y="889953"/>
        <a:ext cx="2899042" cy="1721855"/>
      </dsp:txXfrm>
    </dsp:sp>
    <dsp:sp modelId="{50E82469-3A3C-451B-9DAB-2828CE554F86}">
      <dsp:nvSpPr>
        <dsp:cNvPr id="0" name=""/>
        <dsp:cNvSpPr/>
      </dsp:nvSpPr>
      <dsp:spPr>
        <a:xfrm>
          <a:off x="4392488" y="1452191"/>
          <a:ext cx="3426140" cy="17218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0688" rIns="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PRÁTICAS ATUAIS</a:t>
          </a:r>
          <a:endParaRPr lang="pt-BR" sz="4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92488" y="1452191"/>
        <a:ext cx="3426140" cy="17218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07CA3-E642-4310-BCDA-D3BB084BCAF2}">
      <dsp:nvSpPr>
        <dsp:cNvPr id="0" name=""/>
        <dsp:cNvSpPr/>
      </dsp:nvSpPr>
      <dsp:spPr>
        <a:xfrm>
          <a:off x="353660" y="0"/>
          <a:ext cx="2739740" cy="1095896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F9F96-AE41-4AAF-9267-5E03A89B9911}">
      <dsp:nvSpPr>
        <dsp:cNvPr id="0" name=""/>
        <dsp:cNvSpPr/>
      </dsp:nvSpPr>
      <dsp:spPr>
        <a:xfrm>
          <a:off x="651086" y="191781"/>
          <a:ext cx="904114" cy="53698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SINAES</a:t>
          </a:r>
          <a:endParaRPr lang="pt-BR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1086" y="191781"/>
        <a:ext cx="904114" cy="536989"/>
      </dsp:txXfrm>
    </dsp:sp>
    <dsp:sp modelId="{50E82469-3A3C-451B-9DAB-2828CE554F86}">
      <dsp:nvSpPr>
        <dsp:cNvPr id="0" name=""/>
        <dsp:cNvSpPr/>
      </dsp:nvSpPr>
      <dsp:spPr>
        <a:xfrm>
          <a:off x="1692188" y="367125"/>
          <a:ext cx="1068498" cy="53698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PRÁTICAS ATUAIS</a:t>
          </a:r>
          <a:endParaRPr lang="pt-BR" sz="1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92188" y="367125"/>
        <a:ext cx="1068498" cy="5369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07CA3-E642-4310-BCDA-D3BB084BCAF2}">
      <dsp:nvSpPr>
        <dsp:cNvPr id="0" name=""/>
        <dsp:cNvSpPr/>
      </dsp:nvSpPr>
      <dsp:spPr>
        <a:xfrm>
          <a:off x="353660" y="0"/>
          <a:ext cx="2739740" cy="1095896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F9F96-AE41-4AAF-9267-5E03A89B9911}">
      <dsp:nvSpPr>
        <dsp:cNvPr id="0" name=""/>
        <dsp:cNvSpPr/>
      </dsp:nvSpPr>
      <dsp:spPr>
        <a:xfrm>
          <a:off x="651086" y="191781"/>
          <a:ext cx="904114" cy="53698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SINAES</a:t>
          </a:r>
          <a:endParaRPr lang="pt-BR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1086" y="191781"/>
        <a:ext cx="904114" cy="536989"/>
      </dsp:txXfrm>
    </dsp:sp>
    <dsp:sp modelId="{50E82469-3A3C-451B-9DAB-2828CE554F86}">
      <dsp:nvSpPr>
        <dsp:cNvPr id="0" name=""/>
        <dsp:cNvSpPr/>
      </dsp:nvSpPr>
      <dsp:spPr>
        <a:xfrm>
          <a:off x="1692188" y="367125"/>
          <a:ext cx="1068498" cy="53698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PRÁTICAS ATUAIS</a:t>
          </a:r>
          <a:endParaRPr lang="pt-BR" sz="1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92188" y="367125"/>
        <a:ext cx="1068498" cy="5369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07CA3-E642-4310-BCDA-D3BB084BCAF2}">
      <dsp:nvSpPr>
        <dsp:cNvPr id="0" name=""/>
        <dsp:cNvSpPr/>
      </dsp:nvSpPr>
      <dsp:spPr>
        <a:xfrm>
          <a:off x="353660" y="0"/>
          <a:ext cx="2739740" cy="1095896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F9F96-AE41-4AAF-9267-5E03A89B9911}">
      <dsp:nvSpPr>
        <dsp:cNvPr id="0" name=""/>
        <dsp:cNvSpPr/>
      </dsp:nvSpPr>
      <dsp:spPr>
        <a:xfrm>
          <a:off x="651086" y="191781"/>
          <a:ext cx="904114" cy="53698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SINAES</a:t>
          </a:r>
          <a:endParaRPr lang="pt-BR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1086" y="191781"/>
        <a:ext cx="904114" cy="536989"/>
      </dsp:txXfrm>
    </dsp:sp>
    <dsp:sp modelId="{50E82469-3A3C-451B-9DAB-2828CE554F86}">
      <dsp:nvSpPr>
        <dsp:cNvPr id="0" name=""/>
        <dsp:cNvSpPr/>
      </dsp:nvSpPr>
      <dsp:spPr>
        <a:xfrm>
          <a:off x="1692188" y="367125"/>
          <a:ext cx="1068498" cy="53698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PRÁTICAS ATUAIS</a:t>
          </a:r>
          <a:endParaRPr lang="pt-BR" sz="1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92188" y="367125"/>
        <a:ext cx="1068498" cy="5369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07CA3-E642-4310-BCDA-D3BB084BCAF2}">
      <dsp:nvSpPr>
        <dsp:cNvPr id="0" name=""/>
        <dsp:cNvSpPr/>
      </dsp:nvSpPr>
      <dsp:spPr>
        <a:xfrm>
          <a:off x="353660" y="0"/>
          <a:ext cx="2739740" cy="1095896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F9F96-AE41-4AAF-9267-5E03A89B9911}">
      <dsp:nvSpPr>
        <dsp:cNvPr id="0" name=""/>
        <dsp:cNvSpPr/>
      </dsp:nvSpPr>
      <dsp:spPr>
        <a:xfrm>
          <a:off x="651086" y="191781"/>
          <a:ext cx="904114" cy="53698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SINAES</a:t>
          </a:r>
          <a:endParaRPr lang="pt-BR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1086" y="191781"/>
        <a:ext cx="904114" cy="536989"/>
      </dsp:txXfrm>
    </dsp:sp>
    <dsp:sp modelId="{50E82469-3A3C-451B-9DAB-2828CE554F86}">
      <dsp:nvSpPr>
        <dsp:cNvPr id="0" name=""/>
        <dsp:cNvSpPr/>
      </dsp:nvSpPr>
      <dsp:spPr>
        <a:xfrm>
          <a:off x="1692188" y="367125"/>
          <a:ext cx="1068498" cy="53698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PRÁTICAS ATUAIS</a:t>
          </a:r>
          <a:endParaRPr lang="pt-BR" sz="1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92188" y="367125"/>
        <a:ext cx="1068498" cy="5369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07CA3-E642-4310-BCDA-D3BB084BCAF2}">
      <dsp:nvSpPr>
        <dsp:cNvPr id="0" name=""/>
        <dsp:cNvSpPr/>
      </dsp:nvSpPr>
      <dsp:spPr>
        <a:xfrm>
          <a:off x="353660" y="0"/>
          <a:ext cx="2739740" cy="1095896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F9F96-AE41-4AAF-9267-5E03A89B9911}">
      <dsp:nvSpPr>
        <dsp:cNvPr id="0" name=""/>
        <dsp:cNvSpPr/>
      </dsp:nvSpPr>
      <dsp:spPr>
        <a:xfrm>
          <a:off x="651086" y="191781"/>
          <a:ext cx="904114" cy="53698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SINAES</a:t>
          </a:r>
          <a:endParaRPr lang="pt-BR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1086" y="191781"/>
        <a:ext cx="904114" cy="536989"/>
      </dsp:txXfrm>
    </dsp:sp>
    <dsp:sp modelId="{50E82469-3A3C-451B-9DAB-2828CE554F86}">
      <dsp:nvSpPr>
        <dsp:cNvPr id="0" name=""/>
        <dsp:cNvSpPr/>
      </dsp:nvSpPr>
      <dsp:spPr>
        <a:xfrm>
          <a:off x="1692188" y="367125"/>
          <a:ext cx="1068498" cy="53698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PRÁTICAS ATUAIS</a:t>
          </a:r>
          <a:endParaRPr lang="pt-BR" sz="1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92188" y="367125"/>
        <a:ext cx="1068498" cy="5369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F30B9-DAFF-4BF7-9650-6B7BF1612CFD}" type="datetimeFigureOut">
              <a:rPr lang="pt-BR" smtClean="0"/>
              <a:t>27/05/2014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B40C9-A9D8-4D72-8CA9-ED44A3E37A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68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6842-2C42-4069-B657-CD5CA7AAE1AC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9689-6C44-40A7-89F3-FEBC7FAAB6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40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6842-2C42-4069-B657-CD5CA7AAE1AC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9689-6C44-40A7-89F3-FEBC7FAAB6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00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6842-2C42-4069-B657-CD5CA7AAE1AC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9689-6C44-40A7-89F3-FEBC7FAAB6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31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6842-2C42-4069-B657-CD5CA7AAE1AC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9689-6C44-40A7-89F3-FEBC7FAAB6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57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6842-2C42-4069-B657-CD5CA7AAE1AC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9689-6C44-40A7-89F3-FEBC7FAAB6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43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6842-2C42-4069-B657-CD5CA7AAE1AC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9689-6C44-40A7-89F3-FEBC7FAAB6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57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6842-2C42-4069-B657-CD5CA7AAE1AC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9689-6C44-40A7-89F3-FEBC7FAAB6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18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6842-2C42-4069-B657-CD5CA7AAE1AC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9689-6C44-40A7-89F3-FEBC7FAAB6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6842-2C42-4069-B657-CD5CA7AAE1AC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9689-6C44-40A7-89F3-FEBC7FAAB6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64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6842-2C42-4069-B657-CD5CA7AAE1AC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9689-6C44-40A7-89F3-FEBC7FAAB6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01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6842-2C42-4069-B657-CD5CA7AAE1AC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9689-6C44-40A7-89F3-FEBC7FAAB6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89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C6842-2C42-4069-B657-CD5CA7AAE1AC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79689-6C44-40A7-89F3-FEBC7FAAB6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94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portal.mec.gov.br/conaes/index.php?option-com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476672"/>
            <a:ext cx="691276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27584" y="2996952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/>
              <a:t>Seminário: “10 Anos do SINAES: Avanços e Desafios da Avaliação da Educação Superior”</a:t>
            </a:r>
            <a:endParaRPr lang="pt-BR" sz="4000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403648" y="5393432"/>
            <a:ext cx="6400800" cy="14645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2000" b="1" dirty="0" smtClean="0">
                <a:solidFill>
                  <a:schemeClr val="tx1"/>
                </a:solidFill>
              </a:rPr>
              <a:t>Marcos F. Ziemer</a:t>
            </a:r>
          </a:p>
          <a:p>
            <a:pPr>
              <a:spcBef>
                <a:spcPts val="0"/>
              </a:spcBef>
            </a:pPr>
            <a:r>
              <a:rPr lang="pt-BR" sz="2000" b="1" dirty="0" smtClean="0">
                <a:solidFill>
                  <a:schemeClr val="tx1"/>
                </a:solidFill>
              </a:rPr>
              <a:t>Reitor da ULBRA </a:t>
            </a:r>
          </a:p>
          <a:p>
            <a:pPr>
              <a:spcBef>
                <a:spcPts val="0"/>
              </a:spcBef>
            </a:pPr>
            <a:r>
              <a:rPr lang="pt-BR" sz="2000" b="1" dirty="0" smtClean="0">
                <a:solidFill>
                  <a:schemeClr val="tx1"/>
                </a:solidFill>
              </a:rPr>
              <a:t>Universidade Luterana do Brasil</a:t>
            </a:r>
            <a:endParaRPr lang="pt-BR" sz="20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pt-BR" sz="2000" b="1" dirty="0" smtClean="0">
                <a:solidFill>
                  <a:schemeClr val="tx1"/>
                </a:solidFill>
              </a:rPr>
              <a:t>Brasília, 27.05.14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08304" y="260648"/>
            <a:ext cx="1625776" cy="6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94098851"/>
              </p:ext>
            </p:extLst>
          </p:nvPr>
        </p:nvGraphicFramePr>
        <p:xfrm>
          <a:off x="35496" y="44624"/>
          <a:ext cx="3384376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07504" y="1384315"/>
            <a:ext cx="88569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INSTABILIDADE DE CONCEITOS E CRITÉRIOS</a:t>
            </a:r>
          </a:p>
          <a:p>
            <a:endParaRPr lang="pt-BR" dirty="0"/>
          </a:p>
          <a:p>
            <a:r>
              <a:rPr lang="pt-BR" dirty="0" smtClean="0"/>
              <a:t>“ Existe uma espécie de atropelo das ações ministeriais. Há a impressão de que após a divulgação de orientações e determinações algo foi esquecido ”</a:t>
            </a:r>
          </a:p>
          <a:p>
            <a:endParaRPr lang="pt-BR" dirty="0"/>
          </a:p>
          <a:p>
            <a:pPr algn="just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pt-BR" sz="1400" dirty="0" err="1" smtClean="0"/>
              <a:t>Polidori</a:t>
            </a:r>
            <a:r>
              <a:rPr lang="pt-BR" sz="1400" dirty="0" smtClean="0"/>
              <a:t>, MM. Políticas de avaliação da educação superior brasileira: Provão, SINAES, IDD, CPC, IGC e...outros índices. Avaliação. </a:t>
            </a:r>
            <a:r>
              <a:rPr lang="pt-BR" sz="1400" dirty="0" err="1" smtClean="0"/>
              <a:t>Campina.Sorocaba</a:t>
            </a:r>
            <a:r>
              <a:rPr lang="pt-BR" sz="1400" dirty="0" smtClean="0"/>
              <a:t>.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</a:t>
            </a:r>
            <a:r>
              <a:rPr lang="pt-BR" sz="1400" dirty="0" smtClean="0"/>
              <a:t>; 14(2):439-452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  <a:p>
            <a:pPr algn="just"/>
            <a:endParaRPr lang="pt-BR" sz="1400" dirty="0" smtClean="0"/>
          </a:p>
          <a:p>
            <a:pPr algn="just"/>
            <a:endParaRPr lang="pt-BR" sz="1400" dirty="0" smtClean="0"/>
          </a:p>
          <a:p>
            <a:pPr algn="just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Exemplificando:</a:t>
            </a:r>
          </a:p>
          <a:p>
            <a:pPr algn="just"/>
            <a:endParaRPr lang="pt-BR" sz="1400" dirty="0" smtClean="0"/>
          </a:p>
          <a:p>
            <a:pPr algn="just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</a:p>
          <a:p>
            <a:pPr algn="just"/>
            <a:r>
              <a:rPr lang="pt-BR" sz="1400" dirty="0" smtClean="0"/>
              <a:t>Portaria Normativa nº 1, de 02 de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janeiro</a:t>
            </a:r>
            <a:r>
              <a:rPr lang="pt-BR" sz="1400" dirty="0" smtClean="0"/>
              <a:t> de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r>
              <a:rPr lang="pt-BR" sz="1400" dirty="0" smtClean="0"/>
              <a:t> 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 smtClean="0"/>
              <a:t>Portaria Normativa nº 7, de 27 de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fevereiro </a:t>
            </a:r>
            <a:r>
              <a:rPr lang="pt-BR" sz="1400" dirty="0" smtClean="0"/>
              <a:t>de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r>
              <a:rPr lang="pt-BR" sz="1400" dirty="0" smtClean="0"/>
              <a:t> (altera anexos da Portaria Normativa nº 1/2014)</a:t>
            </a:r>
          </a:p>
          <a:p>
            <a:pPr algn="just"/>
            <a:endParaRPr lang="pt-BR" sz="1400" dirty="0"/>
          </a:p>
          <a:p>
            <a:pPr algn="just"/>
            <a:endParaRPr lang="pt-BR" sz="1400" dirty="0" smtClean="0"/>
          </a:p>
          <a:p>
            <a:pPr algn="just"/>
            <a:endParaRPr lang="pt-BR" sz="1400" dirty="0" smtClean="0"/>
          </a:p>
          <a:p>
            <a:pPr algn="just"/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8934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0312" y="188640"/>
            <a:ext cx="1625776" cy="6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77799269"/>
              </p:ext>
            </p:extLst>
          </p:nvPr>
        </p:nvGraphicFramePr>
        <p:xfrm>
          <a:off x="35496" y="44624"/>
          <a:ext cx="3384376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0" y="6093296"/>
            <a:ext cx="465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pt-BR" sz="1200" dirty="0"/>
              <a:t>http://www1.folha.uol.com.br/educacao/2013/12/1381292-</a:t>
            </a:r>
            <a:r>
              <a:rPr lang="pt-BR" sz="1100" dirty="0"/>
              <a:t>mec-fara-pente-fino-em-cursos-de-direito</a:t>
            </a:r>
            <a:r>
              <a:rPr lang="pt-BR" sz="1200" dirty="0"/>
              <a:t>-em-2014.shtml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pt-BR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192166"/>
            <a:ext cx="4551609" cy="4757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788024" y="908720"/>
            <a:ext cx="4259651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</a:t>
            </a:r>
            <a:r>
              <a:rPr lang="pt-BR" sz="1600" dirty="0" smtClean="0"/>
              <a:t>  Renovação de Reconhecimento</a:t>
            </a:r>
          </a:p>
          <a:p>
            <a:r>
              <a:rPr lang="pt-BR" sz="1600" dirty="0" smtClean="0"/>
              <a:t>     </a:t>
            </a:r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Cursos de Direito</a:t>
            </a:r>
            <a:r>
              <a:rPr lang="pt-BR" sz="1600" dirty="0" smtClean="0"/>
              <a:t>.</a:t>
            </a:r>
          </a:p>
          <a:p>
            <a:endParaRPr lang="pt-BR" sz="1600" dirty="0"/>
          </a:p>
          <a:p>
            <a:pPr algn="just"/>
            <a:r>
              <a:rPr lang="pt-BR" sz="1400" dirty="0" smtClean="0"/>
              <a:t>Para atender um impasse entre o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</a:t>
            </a:r>
            <a:r>
              <a:rPr lang="pt-BR" sz="1400" dirty="0" smtClean="0"/>
              <a:t> e a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OAB</a:t>
            </a:r>
            <a:r>
              <a:rPr lang="pt-BR" sz="1400" dirty="0" smtClean="0"/>
              <a:t>, o MEC altera os parâmetros e procedimentos, estabelecidos na Portaria Normativa nº 40/2007; (Portaria Normativa 23/2013) através da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 Técnica nº 786/2013 DIREC/SERES-MEC</a:t>
            </a:r>
            <a:r>
              <a:rPr lang="pt-BR" sz="1400" dirty="0" smtClean="0"/>
              <a:t>, </a:t>
            </a:r>
            <a:r>
              <a:rPr lang="pt-BR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obrigando</a:t>
            </a:r>
            <a:r>
              <a:rPr lang="pt-BR" sz="1400" dirty="0" smtClean="0"/>
              <a:t> às IES a aceitar a visita in loco em todos os Cursos de Direito,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mesmo</a:t>
            </a:r>
            <a:r>
              <a:rPr lang="pt-BR" sz="1400" dirty="0" smtClean="0"/>
              <a:t> com resultados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ENADE-2012 (CPC) satisfatório</a:t>
            </a:r>
            <a:r>
              <a:rPr lang="pt-BR" sz="1400" dirty="0" smtClean="0"/>
              <a:t>.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 smtClean="0"/>
              <a:t>A IES que não proceder conforme à Nota Técnica será penalizada com processo administrativo.</a:t>
            </a:r>
          </a:p>
          <a:p>
            <a:endParaRPr lang="pt-BR" sz="900" dirty="0"/>
          </a:p>
          <a:p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 destacar</a:t>
            </a:r>
            <a:r>
              <a:rPr lang="pt-BR" sz="1600" dirty="0" smtClean="0"/>
              <a:t>:</a:t>
            </a:r>
          </a:p>
          <a:p>
            <a:endParaRPr lang="pt-BR" sz="1000" dirty="0" smtClean="0"/>
          </a:p>
          <a:p>
            <a:r>
              <a:rPr lang="pt-BR" sz="1600" dirty="0" smtClean="0"/>
              <a:t>1. </a:t>
            </a:r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se questiona </a:t>
            </a:r>
            <a:r>
              <a:rPr lang="pt-BR" sz="1600" dirty="0" smtClean="0"/>
              <a:t>o teor da Nota Técnica pois é coerente, enquanto ao fluxo, com a </a:t>
            </a:r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nº 10.861/2004</a:t>
            </a:r>
            <a:r>
              <a:rPr lang="pt-BR" sz="1600" dirty="0" smtClean="0"/>
              <a:t>;</a:t>
            </a:r>
          </a:p>
          <a:p>
            <a:r>
              <a:rPr lang="pt-BR" sz="1600" dirty="0" smtClean="0"/>
              <a:t>2. </a:t>
            </a:r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Questiona-se</a:t>
            </a:r>
            <a:r>
              <a:rPr lang="pt-BR" sz="1600" dirty="0" smtClean="0"/>
              <a:t> o </a:t>
            </a:r>
            <a:r>
              <a:rPr lang="pt-BR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motivo</a:t>
            </a:r>
            <a:r>
              <a:rPr lang="pt-BR" sz="1600" dirty="0" smtClean="0"/>
              <a:t>;</a:t>
            </a:r>
          </a:p>
          <a:p>
            <a:r>
              <a:rPr lang="pt-BR" sz="1600" dirty="0" smtClean="0"/>
              <a:t>3. </a:t>
            </a:r>
            <a:r>
              <a:rPr lang="pt-BR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Questiona-se</a:t>
            </a:r>
            <a:r>
              <a:rPr lang="pt-BR" sz="1600" dirty="0" smtClean="0"/>
              <a:t> a </a:t>
            </a:r>
            <a:r>
              <a:rPr lang="pt-BR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isonomia processual</a:t>
            </a:r>
            <a:r>
              <a:rPr lang="pt-BR" sz="1600" dirty="0" smtClean="0"/>
              <a:t> para com os outros cursos de graduação, referenciados na mesma Nota Técnica e dos outros ciclos SINAES.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6239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6296" y="188640"/>
            <a:ext cx="1625776" cy="6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20483950"/>
              </p:ext>
            </p:extLst>
          </p:nvPr>
        </p:nvGraphicFramePr>
        <p:xfrm>
          <a:off x="35496" y="44624"/>
          <a:ext cx="3384376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79512" y="1009179"/>
            <a:ext cx="885698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INSTABILIDADE DE CONCEITOS E CRITÉRIOS</a:t>
            </a:r>
          </a:p>
          <a:p>
            <a:endParaRPr lang="pt-BR" sz="600" dirty="0"/>
          </a:p>
          <a:p>
            <a:pPr algn="just"/>
            <a:r>
              <a:rPr lang="pt-BR" dirty="0" smtClean="0"/>
              <a:t>É preocupante quando, produto dessa instabilidade de conceitos e critérios, os cursos de graduação são punidos </a:t>
            </a: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</a:t>
            </a:r>
            <a:r>
              <a:rPr lang="pt-B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infinitum</a:t>
            </a:r>
            <a:r>
              <a:rPr lang="pt-BR" i="1" dirty="0" smtClean="0"/>
              <a:t>, </a:t>
            </a:r>
            <a:r>
              <a:rPr lang="pt-BR" dirty="0" smtClean="0"/>
              <a:t>em decorrência de Portarias Normativas que inclusive contradizem os despachos específicos da Secretaria de Regulação.</a:t>
            </a:r>
          </a:p>
          <a:p>
            <a:pPr algn="just"/>
            <a:endParaRPr lang="pt-BR" sz="1400" dirty="0" smtClean="0"/>
          </a:p>
          <a:p>
            <a:pPr algn="just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Exemplificando:</a:t>
            </a:r>
          </a:p>
          <a:p>
            <a:r>
              <a:rPr lang="pt-BR" sz="1400" dirty="0" smtClean="0"/>
              <a:t>O que diz a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</a:t>
            </a:r>
            <a:r>
              <a:rPr lang="pt-BR" sz="1400" dirty="0" smtClean="0"/>
              <a:t>?</a:t>
            </a:r>
          </a:p>
          <a:p>
            <a:pPr algn="just"/>
            <a:r>
              <a:rPr lang="pt-BR" sz="1400" dirty="0" smtClean="0"/>
              <a:t>Os resultados considerados insatisfatórios ensejarão a celebração de protocolo de compromisso, a ser firmado entre a IES e o MEC.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pt-BR" sz="1200" dirty="0" smtClean="0"/>
              <a:t>BRASIL. Presidência da República. Casa Civil. </a:t>
            </a:r>
            <a:r>
              <a:rPr lang="pt-B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nº 10.861</a:t>
            </a:r>
            <a:r>
              <a:rPr lang="pt-BR" sz="1200" dirty="0" smtClean="0"/>
              <a:t>, de 14 de abril de </a:t>
            </a:r>
            <a:r>
              <a:rPr lang="pt-B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</a:t>
            </a:r>
            <a:r>
              <a:rPr lang="pt-BR" sz="1200" dirty="0" smtClean="0"/>
              <a:t>. Art. 10. DOU de 15/04/2004</a:t>
            </a:r>
            <a:r>
              <a:rPr lang="pt-B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1400" dirty="0" smtClean="0"/>
          </a:p>
          <a:p>
            <a:r>
              <a:rPr lang="pt-BR" sz="1400" dirty="0" smtClean="0"/>
              <a:t>O que diz a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Portaria Normativa</a:t>
            </a:r>
            <a:r>
              <a:rPr lang="pt-BR" sz="1400" dirty="0" smtClean="0"/>
              <a:t>?</a:t>
            </a:r>
          </a:p>
          <a:p>
            <a:pPr algn="just"/>
            <a:r>
              <a:rPr lang="pt-BR" sz="1400" dirty="0" smtClean="0"/>
              <a:t>a) Ao final do protocolo de compromisso, deverá ser requerida avaliação;</a:t>
            </a:r>
          </a:p>
          <a:p>
            <a:pPr algn="just"/>
            <a:r>
              <a:rPr lang="pt-BR" sz="1400" dirty="0" smtClean="0"/>
              <a:t>b) A obtenção de conceito satisfatório, após a reavaliação in loco, provocará o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restabelecimento</a:t>
            </a:r>
            <a:r>
              <a:rPr lang="pt-BR" sz="1400" dirty="0" smtClean="0"/>
              <a:t> do fluxo processual </a:t>
            </a:r>
            <a:r>
              <a:rPr lang="pt-BR" sz="1400" dirty="0" err="1" smtClean="0"/>
              <a:t>sobretestado</a:t>
            </a:r>
            <a:r>
              <a:rPr lang="pt-BR" sz="1400" dirty="0" smtClean="0"/>
              <a:t>. </a:t>
            </a:r>
          </a:p>
          <a:p>
            <a:pPr algn="just"/>
            <a:r>
              <a:rPr lang="pt-B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pt-BR" sz="1200" dirty="0" smtClean="0"/>
              <a:t>BRASIL. Ministério da Educação. </a:t>
            </a:r>
            <a:r>
              <a:rPr lang="pt-B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Portaria Normativa nº 40/23</a:t>
            </a:r>
            <a:r>
              <a:rPr lang="pt-BR" sz="1200" dirty="0" smtClean="0"/>
              <a:t>, 2007/2010.  Art. 37; </a:t>
            </a:r>
            <a:r>
              <a:rPr lang="pt-BR" sz="1200" dirty="0" err="1" smtClean="0"/>
              <a:t>Art</a:t>
            </a:r>
            <a:r>
              <a:rPr lang="pt-BR" sz="1200" dirty="0" smtClean="0"/>
              <a:t> 43.</a:t>
            </a:r>
            <a:r>
              <a:rPr lang="pt-B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  <a:p>
            <a:pPr algn="just"/>
            <a:endParaRPr lang="pt-BR" sz="1200" dirty="0" smtClean="0"/>
          </a:p>
          <a:p>
            <a:pPr algn="just"/>
            <a:r>
              <a:rPr lang="pt-BR" sz="1400" dirty="0" smtClean="0"/>
              <a:t>O que aconteceu com os Cursos de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Medicina</a:t>
            </a:r>
            <a:r>
              <a:rPr lang="pt-BR" sz="1400" dirty="0" smtClean="0"/>
              <a:t>, com CPC insatisfatório em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2007*</a:t>
            </a:r>
            <a:r>
              <a:rPr lang="pt-BR" sz="1400" dirty="0" smtClean="0"/>
              <a:t>?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pt-BR" sz="1200" dirty="0" smtClean="0"/>
              <a:t>Emissão de medidas cautelares de redução de vagas, através de Portarias de Secretaria de Regulação, contradizendo as definições dos termos de saneamentos assinados;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pt-BR" sz="1200" dirty="0" smtClean="0"/>
              <a:t>Mesmo com resultados </a:t>
            </a:r>
            <a:r>
              <a:rPr lang="pt-B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POSITIVOS</a:t>
            </a:r>
            <a:r>
              <a:rPr lang="pt-BR" sz="1200" dirty="0" smtClean="0"/>
              <a:t> no ano de </a:t>
            </a:r>
            <a:r>
              <a:rPr lang="pt-B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2010**</a:t>
            </a:r>
            <a:r>
              <a:rPr lang="pt-BR" sz="1200" dirty="0" smtClean="0"/>
              <a:t>, as medidas cautelares foram mantidas, </a:t>
            </a:r>
            <a:r>
              <a:rPr lang="pt-BR" sz="1200" b="1" u="sng" dirty="0" smtClean="0"/>
              <a:t>desconsiderando</a:t>
            </a:r>
            <a:r>
              <a:rPr lang="pt-BR" sz="1200" dirty="0" smtClean="0"/>
              <a:t> o estabelecido no Art. 43 da Portaria Normativa 40/2007;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pt-BR" sz="1200" dirty="0" smtClean="0"/>
              <a:t>Os cursos ficaram dependentes da Portaria Normativa nº 3, de 01 de fevereiro de </a:t>
            </a:r>
            <a:r>
              <a:rPr lang="pt-B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2013**</a:t>
            </a:r>
            <a:r>
              <a:rPr lang="pt-BR" sz="1200" dirty="0" smtClean="0"/>
              <a:t> que estabeleceu os procedimentos de aditamento de atos regulatórios para alteração no número de vagas de cursos de graduação de medicina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04942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08304" y="0"/>
            <a:ext cx="1625776" cy="6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10785520"/>
              </p:ext>
            </p:extLst>
          </p:nvPr>
        </p:nvGraphicFramePr>
        <p:xfrm>
          <a:off x="107504" y="0"/>
          <a:ext cx="8784976" cy="29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79512" y="2333685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A pesar de ser um dos três pilares da Lei nº 10.861/2004, os relatórios da CPA são completamente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ignorados </a:t>
            </a:r>
            <a:r>
              <a:rPr lang="pt-BR" sz="2400" dirty="0" smtClean="0"/>
              <a:t>na composição dos indicadores de qualidade dos Cursos de Graduação.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Conforme o Art. </a:t>
            </a:r>
            <a:r>
              <a:rPr lang="pt-BR" sz="2400" dirty="0"/>
              <a:t>11 </a:t>
            </a:r>
            <a:r>
              <a:rPr lang="pt-BR" sz="2400" dirty="0" smtClean="0"/>
              <a:t>da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nº 10.861</a:t>
            </a:r>
            <a:r>
              <a:rPr lang="pt-BR" sz="2400" dirty="0"/>
              <a:t>, de 14 de abril de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</a:t>
            </a:r>
            <a:r>
              <a:rPr lang="pt-BR" sz="2400" dirty="0" smtClean="0"/>
              <a:t>: A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CPA</a:t>
            </a:r>
            <a:r>
              <a:rPr lang="pt-BR" sz="2400" dirty="0" smtClean="0"/>
              <a:t> é a responsável por conduzir o processo de avaliação interna da IES. Os resultados da autoavaliação deverão ser sistematizados e informados ao INEP.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Considerar os relatórios da CPA </a:t>
            </a:r>
            <a:r>
              <a:rPr lang="pt-BR" sz="2400" dirty="0" smtClean="0"/>
              <a:t>na composição da avaliação dos Cursos de Graduação, significa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atender</a:t>
            </a:r>
            <a:r>
              <a:rPr lang="pt-BR" sz="2400" dirty="0" smtClean="0"/>
              <a:t> às definições da Lei nº 10.861/2004.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6935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0312" y="0"/>
            <a:ext cx="1625776" cy="6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45585260"/>
              </p:ext>
            </p:extLst>
          </p:nvPr>
        </p:nvGraphicFramePr>
        <p:xfrm>
          <a:off x="107504" y="44624"/>
          <a:ext cx="8784976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79512" y="2327969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Ignora-se, também, o questionário do Coordenador do Curso como base para a composição dos indicadores de qualidade.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Opta por dar confiabilidade ao questionário do estudante em detrimento às considerações que o Coordenador do Curso faz.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Destaca-se que</a:t>
            </a:r>
            <a:r>
              <a:rPr lang="pt-BR" sz="2000" dirty="0" smtClean="0"/>
              <a:t>:</a:t>
            </a:r>
          </a:p>
          <a:p>
            <a:pPr algn="just"/>
            <a:r>
              <a:rPr lang="pt-BR" sz="2000" dirty="0" smtClean="0"/>
              <a:t>Ao ignorar os relatórios da CPA e o questionário do Coordenador do Curso, estão sendo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excluídos</a:t>
            </a:r>
            <a:r>
              <a:rPr lang="pt-BR" sz="2000" dirty="0" smtClean="0"/>
              <a:t> os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docentes</a:t>
            </a:r>
            <a:r>
              <a:rPr lang="pt-BR" sz="2000" dirty="0" smtClean="0"/>
              <a:t> e os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profissionais técnico-administrativos </a:t>
            </a:r>
            <a:r>
              <a:rPr lang="pt-BR" sz="2000" dirty="0" smtClean="0"/>
              <a:t>do processo de análise da qualidade do Curso e da IES.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Essa atitude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compromete</a:t>
            </a:r>
            <a:r>
              <a:rPr lang="pt-BR" sz="2000" dirty="0" smtClean="0"/>
              <a:t> a promoção dos valores democráticos e a afirmação da autonomia universitária e da identidade institucional (Art.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1º</a:t>
            </a:r>
            <a:r>
              <a:rPr lang="pt-BR" sz="2000" dirty="0" smtClean="0"/>
              <a:t>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§1º </a:t>
            </a:r>
            <a:r>
              <a:rPr lang="pt-BR" sz="2000" dirty="0" smtClean="0"/>
              <a:t>da Lei 10.861/2004).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87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08304" y="260648"/>
            <a:ext cx="1625776" cy="6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3528" y="188640"/>
            <a:ext cx="36004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CONSIDERAÇÕES FINAIS - CRUB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79512" y="836712"/>
            <a:ext cx="8791080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sz="2000" dirty="0" smtClean="0"/>
              <a:t>O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CRUB </a:t>
            </a:r>
            <a:r>
              <a:rPr lang="pt-BR" sz="2000" dirty="0"/>
              <a:t>sempre se posicionou favoravelmente à avaliação do sistema nacional de educação superior </a:t>
            </a:r>
            <a:r>
              <a:rPr lang="pt-BR" sz="2000" dirty="0" smtClean="0"/>
              <a:t>e colaborou </a:t>
            </a:r>
            <a:r>
              <a:rPr lang="pt-BR" sz="2000" dirty="0"/>
              <a:t>muito para a construção do SINAES antes mesmo da implantação do PAIUB;</a:t>
            </a:r>
          </a:p>
          <a:p>
            <a:pPr marL="342900" indent="-342900" algn="just">
              <a:buFont typeface="+mj-lt"/>
              <a:buAutoNum type="arabicPeriod"/>
            </a:pPr>
            <a:endParaRPr lang="pt-BR" sz="1400" dirty="0"/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 smtClean="0"/>
              <a:t>Muitos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avanços</a:t>
            </a:r>
            <a:r>
              <a:rPr lang="pt-BR" sz="2000" dirty="0"/>
              <a:t> ocorreram desde a sua instituição, efetivada pela Lei 10.861 de 14 de abril de 2004. </a:t>
            </a:r>
            <a:r>
              <a:rPr lang="pt-BR" sz="2000" dirty="0" smtClean="0"/>
              <a:t>O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</a:t>
            </a:r>
            <a:r>
              <a:rPr lang="pt-BR" sz="2000" dirty="0"/>
              <a:t> é bastante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reconhecido</a:t>
            </a:r>
            <a:r>
              <a:rPr lang="pt-BR" sz="2000" dirty="0"/>
              <a:t>, no cenário internacional, por seu sistema de avaliação;</a:t>
            </a:r>
          </a:p>
          <a:p>
            <a:pPr marL="342900" indent="-342900" algn="just">
              <a:buFont typeface="+mj-lt"/>
              <a:buAutoNum type="arabicPeriod"/>
            </a:pPr>
            <a:endParaRPr lang="pt-BR" sz="1200" dirty="0"/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 smtClean="0"/>
              <a:t>É </a:t>
            </a:r>
            <a:r>
              <a:rPr lang="pt-BR" sz="2000" dirty="0"/>
              <a:t>preciso ressaltar, no entanto, que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cabe sempre aperfeiçoar </a:t>
            </a:r>
            <a:r>
              <a:rPr lang="pt-BR" sz="2000" dirty="0"/>
              <a:t>os métodos e corrigir eventuais  </a:t>
            </a:r>
            <a:r>
              <a:rPr lang="pt-BR" sz="2000" dirty="0" smtClean="0"/>
              <a:t>distorções </a:t>
            </a:r>
            <a:r>
              <a:rPr lang="pt-BR" sz="2000" dirty="0"/>
              <a:t>detectadas ao longo da experiência acumulada nesses 10 anos;</a:t>
            </a:r>
          </a:p>
          <a:p>
            <a:pPr marL="342900" indent="-342900" algn="just">
              <a:buFont typeface="+mj-lt"/>
              <a:buAutoNum type="arabicPeriod"/>
            </a:pPr>
            <a:endParaRPr lang="pt-BR" sz="1400" dirty="0"/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 smtClean="0"/>
              <a:t>É </a:t>
            </a:r>
            <a:r>
              <a:rPr lang="pt-BR" sz="2000" dirty="0"/>
              <a:t>no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aprimoramento da aplicação do SINAES </a:t>
            </a:r>
            <a:r>
              <a:rPr lang="pt-BR" sz="2000" dirty="0"/>
              <a:t>que devemos focar nossos esforços.</a:t>
            </a:r>
          </a:p>
          <a:p>
            <a:pPr marL="342900" indent="-342900" algn="just">
              <a:buFont typeface="+mj-lt"/>
              <a:buAutoNum type="arabicPeriod"/>
            </a:pPr>
            <a:endParaRPr lang="pt-BR" sz="1200" dirty="0"/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 smtClean="0"/>
              <a:t>A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avaliação</a:t>
            </a:r>
            <a:r>
              <a:rPr lang="pt-BR" sz="2000" dirty="0"/>
              <a:t> tem que ser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isenta</a:t>
            </a:r>
            <a:r>
              <a:rPr lang="pt-BR" sz="2000" dirty="0"/>
              <a:t>, impulsionadora da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qualidade</a:t>
            </a:r>
            <a:r>
              <a:rPr lang="pt-BR" sz="2000" dirty="0"/>
              <a:t> e, sobretudo,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emancipatória</a:t>
            </a:r>
            <a:r>
              <a:rPr lang="pt-BR" sz="2000" dirty="0"/>
              <a:t>. </a:t>
            </a:r>
          </a:p>
          <a:p>
            <a:pPr marL="342900" indent="-342900" algn="just">
              <a:buFont typeface="+mj-lt"/>
              <a:buAutoNum type="arabicPeriod"/>
            </a:pPr>
            <a:endParaRPr lang="pt-BR" sz="1100" dirty="0"/>
          </a:p>
          <a:p>
            <a:pPr marL="342900" indent="-342900" algn="just">
              <a:buFont typeface="+mj-lt"/>
              <a:buAutoNum type="arabicPeriod"/>
            </a:pPr>
            <a:r>
              <a:rPr lang="pt-B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</a:t>
            </a:r>
            <a:r>
              <a:rPr lang="pt-B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avaliação assume um papel restritivo</a:t>
            </a:r>
            <a:r>
              <a:rPr lang="pt-BR" sz="2000" dirty="0"/>
              <a:t>, impede a evolução e acaba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ferindo</a:t>
            </a:r>
            <a:r>
              <a:rPr lang="pt-BR" sz="2000" dirty="0"/>
              <a:t> a </a:t>
            </a:r>
            <a:r>
              <a:rPr lang="pt-BR" sz="2000" dirty="0" smtClean="0"/>
              <a:t>autonomia universitária</a:t>
            </a:r>
            <a:r>
              <a:rPr lang="pt-B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92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08304" y="188640"/>
            <a:ext cx="1625776" cy="6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3528" y="188640"/>
            <a:ext cx="5040560" cy="52322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CONSIDERAÇÕES FINAIS - CRUB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79512" y="809992"/>
            <a:ext cx="878497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A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transparência</a:t>
            </a:r>
            <a:r>
              <a:rPr lang="pt-BR" sz="2000" dirty="0" smtClean="0"/>
              <a:t>, a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lisura</a:t>
            </a:r>
            <a:r>
              <a:rPr lang="pt-BR" sz="2000" dirty="0" smtClean="0"/>
              <a:t> e a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estabilidade</a:t>
            </a:r>
            <a:r>
              <a:rPr lang="pt-BR" sz="2000" dirty="0" smtClean="0"/>
              <a:t> na condução do processo avaliativo do SINAES certamente trarão excelentes resultados para todos:</a:t>
            </a:r>
          </a:p>
          <a:p>
            <a:pPr algn="just"/>
            <a:endParaRPr lang="pt-BR" sz="1400" dirty="0"/>
          </a:p>
          <a:p>
            <a:pPr algn="just"/>
            <a:r>
              <a:rPr lang="pt-B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o aluno</a:t>
            </a:r>
            <a:r>
              <a:rPr lang="pt-BR" sz="2800" dirty="0" smtClean="0"/>
              <a:t>: </a:t>
            </a:r>
          </a:p>
          <a:p>
            <a:pPr algn="just"/>
            <a:r>
              <a:rPr lang="pt-BR" sz="2800" dirty="0"/>
              <a:t>	</a:t>
            </a:r>
            <a:r>
              <a:rPr lang="pt-BR" sz="2800" dirty="0" smtClean="0"/>
              <a:t>	</a:t>
            </a:r>
            <a:r>
              <a:rPr lang="pt-BR" sz="2000" dirty="0" smtClean="0"/>
              <a:t>Aperfeiçoamento e qualificação no perfil do Egresso.</a:t>
            </a:r>
          </a:p>
          <a:p>
            <a:pPr algn="just"/>
            <a:endParaRPr lang="pt-BR" sz="900" dirty="0"/>
          </a:p>
          <a:p>
            <a:pPr algn="just"/>
            <a:r>
              <a:rPr lang="pt-B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o Curso de Graduação e/ou IES</a:t>
            </a:r>
            <a:r>
              <a:rPr lang="pt-BR" sz="2800" dirty="0" smtClean="0"/>
              <a:t>: </a:t>
            </a:r>
          </a:p>
          <a:p>
            <a:pPr algn="just"/>
            <a:r>
              <a:rPr lang="pt-BR" sz="2800" dirty="0"/>
              <a:t>	</a:t>
            </a:r>
            <a:r>
              <a:rPr lang="pt-BR" sz="2800" dirty="0" smtClean="0"/>
              <a:t>	</a:t>
            </a:r>
            <a:r>
              <a:rPr lang="pt-BR" sz="2000" dirty="0" smtClean="0"/>
              <a:t>Discussão permanente em relação à Missão, Valores, Metas e Estratégias e, consequentemente, a discussão permanente e qualificação do PPI, PDI e PPC.</a:t>
            </a:r>
          </a:p>
          <a:p>
            <a:pPr algn="just"/>
            <a:endParaRPr lang="pt-BR" sz="1100" dirty="0"/>
          </a:p>
          <a:p>
            <a:pPr algn="just"/>
            <a:r>
              <a:rPr lang="pt-B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o Estado</a:t>
            </a:r>
            <a:r>
              <a:rPr lang="pt-BR" sz="2800" dirty="0" smtClean="0"/>
              <a:t>: </a:t>
            </a:r>
          </a:p>
          <a:p>
            <a:pPr algn="just"/>
            <a:r>
              <a:rPr lang="pt-BR" sz="2800" dirty="0"/>
              <a:t>	</a:t>
            </a:r>
            <a:r>
              <a:rPr lang="pt-BR" sz="2800" dirty="0" smtClean="0"/>
              <a:t>	</a:t>
            </a:r>
            <a:r>
              <a:rPr lang="pt-BR" sz="2000" dirty="0" smtClean="0"/>
              <a:t>Desenvolvimento constante de políticas públicas na Educação.</a:t>
            </a:r>
          </a:p>
          <a:p>
            <a:pPr algn="just"/>
            <a:endParaRPr lang="pt-BR" sz="800" dirty="0"/>
          </a:p>
          <a:p>
            <a:pPr algn="just"/>
            <a:r>
              <a:rPr lang="pt-B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 Sociedade</a:t>
            </a:r>
            <a:r>
              <a:rPr lang="pt-BR" sz="2800" b="1" dirty="0" smtClean="0"/>
              <a:t>: </a:t>
            </a:r>
          </a:p>
          <a:p>
            <a:pPr algn="just"/>
            <a:r>
              <a:rPr lang="pt-BR" sz="2800" b="1" dirty="0"/>
              <a:t>	</a:t>
            </a:r>
            <a:r>
              <a:rPr lang="pt-BR" sz="2800" b="1" dirty="0" smtClean="0"/>
              <a:t>	</a:t>
            </a:r>
            <a:r>
              <a:rPr lang="pt-BR" sz="2000" dirty="0" smtClean="0"/>
              <a:t>Compreensão do SINAES como um processo de avaliação sério, isento, de política de Estado e defensor ferrenho da qualidade na Educação Superior Brasileira.</a:t>
            </a:r>
          </a:p>
        </p:txBody>
      </p:sp>
    </p:spTree>
    <p:extLst>
      <p:ext uri="{BB962C8B-B14F-4D97-AF65-F5344CB8AC3E}">
        <p14:creationId xmlns:p14="http://schemas.microsoft.com/office/powerpoint/2010/main" val="4178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08304" y="188640"/>
            <a:ext cx="1625776" cy="6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7544" y="908720"/>
            <a:ext cx="8280400" cy="3910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400" b="1" dirty="0">
                <a:latin typeface="+mj-lt"/>
                <a:cs typeface="+mn-cs"/>
              </a:rPr>
              <a:t>OBRIGADO !</a:t>
            </a:r>
          </a:p>
          <a:p>
            <a:pPr algn="ctr">
              <a:defRPr/>
            </a:pPr>
            <a:endParaRPr lang="pt-BR" sz="2400" b="1" dirty="0">
              <a:latin typeface="+mj-lt"/>
              <a:cs typeface="+mn-cs"/>
            </a:endParaRPr>
          </a:p>
          <a:p>
            <a:pPr algn="ctr">
              <a:defRPr/>
            </a:pPr>
            <a:r>
              <a:rPr lang="pt-BR" sz="2400" b="1" dirty="0">
                <a:latin typeface="+mj-lt"/>
                <a:cs typeface="+mn-cs"/>
              </a:rPr>
              <a:t>Marcos F. Ziemer</a:t>
            </a:r>
          </a:p>
          <a:p>
            <a:pPr algn="ctr">
              <a:defRPr/>
            </a:pPr>
            <a:r>
              <a:rPr lang="pt-BR" sz="2400" b="1" dirty="0">
                <a:latin typeface="+mj-lt"/>
                <a:cs typeface="+mn-cs"/>
              </a:rPr>
              <a:t>Reitor da ULBRA</a:t>
            </a:r>
          </a:p>
          <a:p>
            <a:pPr algn="ctr">
              <a:defRPr/>
            </a:pPr>
            <a:endParaRPr lang="pt-BR" sz="2400" b="1" dirty="0">
              <a:latin typeface="+mj-lt"/>
              <a:cs typeface="+mn-cs"/>
            </a:endParaRPr>
          </a:p>
          <a:p>
            <a:pPr algn="ctr">
              <a:defRPr/>
            </a:pPr>
            <a:r>
              <a:rPr lang="pt-BR" sz="2400" b="1" dirty="0">
                <a:latin typeface="+mj-lt"/>
                <a:cs typeface="+mn-cs"/>
              </a:rPr>
              <a:t>Contatos:</a:t>
            </a:r>
          </a:p>
          <a:p>
            <a:pPr algn="ctr">
              <a:defRPr/>
            </a:pPr>
            <a:endParaRPr lang="pt-BR" sz="2400" b="1" dirty="0">
              <a:latin typeface="+mj-lt"/>
              <a:cs typeface="+mn-cs"/>
            </a:endParaRPr>
          </a:p>
          <a:p>
            <a:pPr algn="ctr">
              <a:defRPr/>
            </a:pPr>
            <a:r>
              <a:rPr lang="pt-BR" sz="2400" b="1" dirty="0">
                <a:latin typeface="+mj-lt"/>
                <a:cs typeface="+mn-cs"/>
              </a:rPr>
              <a:t>marcosziemer@gmail.com</a:t>
            </a:r>
          </a:p>
          <a:p>
            <a:pPr algn="ctr">
              <a:defRPr/>
            </a:pPr>
            <a:endParaRPr lang="pt-BR" sz="600" b="1" dirty="0">
              <a:latin typeface="+mj-lt"/>
              <a:cs typeface="+mn-cs"/>
            </a:endParaRPr>
          </a:p>
          <a:p>
            <a:pPr algn="ctr">
              <a:defRPr/>
            </a:pPr>
            <a:r>
              <a:rPr lang="pt-BR" sz="2400" b="1" dirty="0" err="1">
                <a:latin typeface="+mj-lt"/>
                <a:cs typeface="+mn-cs"/>
              </a:rPr>
              <a:t>facebook</a:t>
            </a:r>
            <a:r>
              <a:rPr lang="pt-BR" sz="2400" b="1" dirty="0">
                <a:latin typeface="+mj-lt"/>
                <a:cs typeface="+mn-cs"/>
              </a:rPr>
              <a:t>/</a:t>
            </a:r>
            <a:r>
              <a:rPr lang="pt-BR" sz="2400" b="1" dirty="0" err="1">
                <a:latin typeface="+mj-lt"/>
                <a:cs typeface="+mn-cs"/>
              </a:rPr>
              <a:t>marcosfernando</a:t>
            </a:r>
            <a:r>
              <a:rPr lang="pt-BR" sz="2400" b="1" dirty="0">
                <a:latin typeface="+mj-lt"/>
                <a:cs typeface="+mn-cs"/>
              </a:rPr>
              <a:t>.</a:t>
            </a:r>
            <a:r>
              <a:rPr lang="pt-BR" sz="2400" b="1" dirty="0" err="1">
                <a:latin typeface="+mj-lt"/>
                <a:cs typeface="+mn-cs"/>
              </a:rPr>
              <a:t>ziemer</a:t>
            </a:r>
            <a:endParaRPr lang="pt-BR" sz="2400" b="1" dirty="0">
              <a:latin typeface="+mj-lt"/>
              <a:cs typeface="+mn-cs"/>
            </a:endParaRPr>
          </a:p>
        </p:txBody>
      </p:sp>
      <p:pic>
        <p:nvPicPr>
          <p:cNvPr id="7" name="Imagem 6" descr="Figur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797152"/>
            <a:ext cx="2622705" cy="16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08304" y="188640"/>
            <a:ext cx="1625776" cy="6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20" y="768181"/>
            <a:ext cx="8712969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Finalidades do SINAES</a:t>
            </a:r>
            <a:r>
              <a:rPr lang="pt-BR" sz="2400" dirty="0" smtClean="0"/>
              <a:t>:</a:t>
            </a:r>
          </a:p>
          <a:p>
            <a:endParaRPr lang="pt-BR" dirty="0"/>
          </a:p>
          <a:p>
            <a:pPr marL="342900" indent="-342900">
              <a:buAutoNum type="arabicPeriod"/>
            </a:pPr>
            <a:r>
              <a:rPr lang="pt-BR" sz="2400" dirty="0" smtClean="0"/>
              <a:t>Melhoria da qualidade da educação superior;</a:t>
            </a:r>
          </a:p>
          <a:p>
            <a:pPr marL="342900" indent="-342900">
              <a:buAutoNum type="arabicPeriod"/>
            </a:pPr>
            <a:r>
              <a:rPr lang="pt-BR" sz="2400" dirty="0" smtClean="0"/>
              <a:t>Orientação da expansão da sua oferta;</a:t>
            </a:r>
          </a:p>
          <a:p>
            <a:pPr marL="342900" indent="-342900">
              <a:buAutoNum type="arabicPeriod"/>
            </a:pPr>
            <a:r>
              <a:rPr lang="pt-BR" sz="2400" dirty="0" smtClean="0"/>
              <a:t>Aumento permanente da sua eficácia institucional;</a:t>
            </a:r>
          </a:p>
          <a:p>
            <a:pPr marL="342900" indent="-342900">
              <a:buAutoNum type="arabicPeriod"/>
            </a:pPr>
            <a:r>
              <a:rPr lang="pt-BR" sz="2400" dirty="0" smtClean="0"/>
              <a:t>Aumento permanente da sua efetividade acadêmica e social;</a:t>
            </a:r>
          </a:p>
          <a:p>
            <a:r>
              <a:rPr lang="pt-BR" sz="2400" dirty="0" smtClean="0"/>
              <a:t>5.   E,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especialmente</a:t>
            </a:r>
            <a:r>
              <a:rPr lang="pt-BR" sz="2400" dirty="0" smtClean="0"/>
              <a:t>:</a:t>
            </a:r>
          </a:p>
          <a:p>
            <a:endParaRPr lang="pt-B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Promoção do aprofundamento dos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compromissos e responsabilidades sociais</a:t>
            </a:r>
            <a:r>
              <a:rPr lang="pt-BR" sz="2400" dirty="0" smtClean="0"/>
              <a:t> das 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Valorização de sua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missão pública</a:t>
            </a:r>
            <a:r>
              <a:rPr lang="pt-BR" sz="24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Promoção dos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democráticos</a:t>
            </a:r>
            <a:r>
              <a:rPr lang="pt-BR" sz="24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Respeito à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diferença</a:t>
            </a:r>
            <a:r>
              <a:rPr lang="pt-BR" sz="2400" dirty="0" smtClean="0"/>
              <a:t> e à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diversidade</a:t>
            </a:r>
            <a:r>
              <a:rPr lang="pt-BR" sz="24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Afirmação da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AUTONOMIA</a:t>
            </a:r>
            <a:r>
              <a:rPr lang="pt-BR" sz="2400" dirty="0" smtClean="0"/>
              <a:t> e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IDENTIDADE INSTITUCIONAL</a:t>
            </a:r>
            <a:r>
              <a:rPr lang="pt-BR" sz="2400" dirty="0" smtClean="0"/>
              <a:t>.</a:t>
            </a:r>
          </a:p>
          <a:p>
            <a:endParaRPr lang="pt-BR" dirty="0"/>
          </a:p>
          <a:p>
            <a:r>
              <a:rPr lang="pt-BR" sz="1400" dirty="0" smtClean="0"/>
              <a:t>BRASIL. Presidência da República. Casa Civil.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nº 10.861</a:t>
            </a:r>
            <a:r>
              <a:rPr lang="pt-BR" sz="1400" dirty="0" smtClean="0"/>
              <a:t>, de 14 de abril de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</a:t>
            </a:r>
            <a:r>
              <a:rPr lang="pt-BR" sz="1400" dirty="0" smtClean="0"/>
              <a:t>. Art. 1º §1º. DOU de 15/04/2004</a:t>
            </a:r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val="38532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08304" y="188640"/>
            <a:ext cx="1625776" cy="6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20" y="951106"/>
            <a:ext cx="871296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resultados da avaliação (IES e Cursos de Graduação)</a:t>
            </a:r>
            <a:r>
              <a:rPr lang="pt-BR" sz="2800" dirty="0" smtClean="0"/>
              <a:t>:</a:t>
            </a:r>
          </a:p>
          <a:p>
            <a:endParaRPr lang="pt-BR" sz="2800" dirty="0" smtClean="0"/>
          </a:p>
          <a:p>
            <a:r>
              <a:rPr lang="pt-BR" sz="2800" dirty="0" smtClean="0"/>
              <a:t>Constituem-se em referenciais básicos dos processos de regulação e supervisão:</a:t>
            </a:r>
          </a:p>
          <a:p>
            <a:endParaRPr lang="pt-B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Credenciamento de 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Renovação de credenciamento de 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Autorização de Cursos de Graduação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Reconhecimento de Cursos de Graduação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Renovação de reconhecimento de Cursos de Graduação</a:t>
            </a:r>
          </a:p>
          <a:p>
            <a:endParaRPr lang="pt-BR" sz="1400" dirty="0" smtClean="0"/>
          </a:p>
          <a:p>
            <a:endParaRPr lang="pt-BR" sz="1400" dirty="0"/>
          </a:p>
          <a:p>
            <a:r>
              <a:rPr lang="pt-BR" sz="1400" dirty="0" smtClean="0"/>
              <a:t>BRASIL. Presidência da República. Casa Civil.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nº 10.861</a:t>
            </a:r>
            <a:r>
              <a:rPr lang="pt-BR" sz="1400" dirty="0" smtClean="0"/>
              <a:t>, de 14 de abril de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</a:t>
            </a:r>
            <a:r>
              <a:rPr lang="pt-BR" sz="1400" dirty="0" smtClean="0"/>
              <a:t>. Art. 1º §1º. DOU de 15/04/2004</a:t>
            </a:r>
          </a:p>
        </p:txBody>
      </p:sp>
    </p:spTree>
    <p:extLst>
      <p:ext uri="{BB962C8B-B14F-4D97-AF65-F5344CB8AC3E}">
        <p14:creationId xmlns:p14="http://schemas.microsoft.com/office/powerpoint/2010/main" val="325970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18224" y="5949280"/>
            <a:ext cx="1625776" cy="6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5719" y="5229200"/>
            <a:ext cx="871296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SINAES promove:</a:t>
            </a:r>
          </a:p>
          <a:p>
            <a:pPr marL="342900" indent="-342900">
              <a:buAutoNum type="alphaLcParenR"/>
            </a:pPr>
            <a:r>
              <a:rPr lang="pt-BR" dirty="0" smtClean="0"/>
              <a:t>Avaliação de IES</a:t>
            </a:r>
          </a:p>
          <a:p>
            <a:pPr marL="342900" indent="-342900">
              <a:buAutoNum type="alphaLcParenR"/>
            </a:pPr>
            <a:r>
              <a:rPr lang="pt-BR" dirty="0" smtClean="0"/>
              <a:t>Avaliação de Cursos</a:t>
            </a:r>
          </a:p>
          <a:p>
            <a:pPr marL="342900" indent="-342900">
              <a:buAutoNum type="alphaLcParenR"/>
            </a:pPr>
            <a:r>
              <a:rPr lang="pt-BR" dirty="0" smtClean="0"/>
              <a:t>Desempenho dos estudantes</a:t>
            </a:r>
          </a:p>
          <a:p>
            <a:pPr marL="342900" indent="-342900">
              <a:buAutoNum type="alphaLcParenR"/>
            </a:pPr>
            <a:endParaRPr lang="pt-BR" dirty="0" smtClean="0"/>
          </a:p>
          <a:p>
            <a:r>
              <a:rPr lang="pt-BR" sz="1400" dirty="0" smtClean="0"/>
              <a:t>BRASIL. Presidência da República. Casa Civil.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nº 10.861</a:t>
            </a:r>
            <a:r>
              <a:rPr lang="pt-BR" sz="1400" dirty="0" smtClean="0"/>
              <a:t>, de 14 de abril de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</a:t>
            </a:r>
            <a:r>
              <a:rPr lang="pt-BR" sz="1400" dirty="0" smtClean="0"/>
              <a:t>. Art. 1º §1º. DOU de 15/04/2004</a:t>
            </a:r>
            <a:endParaRPr lang="pt-BR" sz="1600" dirty="0" smtClean="0"/>
          </a:p>
          <a:p>
            <a:endParaRPr lang="pt-BR" sz="1600" dirty="0" smtClean="0"/>
          </a:p>
          <a:p>
            <a:r>
              <a:rPr lang="pt-BR" sz="1600" dirty="0" smtClean="0"/>
              <a:t> 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73257419"/>
              </p:ext>
            </p:extLst>
          </p:nvPr>
        </p:nvGraphicFramePr>
        <p:xfrm>
          <a:off x="107504" y="260648"/>
          <a:ext cx="8784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99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08304" y="188640"/>
            <a:ext cx="1625776" cy="6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21975049"/>
              </p:ext>
            </p:extLst>
          </p:nvPr>
        </p:nvGraphicFramePr>
        <p:xfrm>
          <a:off x="179512" y="1397000"/>
          <a:ext cx="8784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645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6296" y="188640"/>
            <a:ext cx="1625776" cy="6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32092467"/>
              </p:ext>
            </p:extLst>
          </p:nvPr>
        </p:nvGraphicFramePr>
        <p:xfrm>
          <a:off x="251520" y="172864"/>
          <a:ext cx="3384376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07504" y="1268760"/>
            <a:ext cx="88569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DISTORÇÃO NA COMPOSIÇÃO DOS PILARES DO SINAES</a:t>
            </a:r>
          </a:p>
          <a:p>
            <a:endParaRPr lang="pt-BR" dirty="0"/>
          </a:p>
          <a:p>
            <a:pPr algn="just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</a:t>
            </a:r>
            <a:r>
              <a:rPr lang="pt-BR" dirty="0" smtClean="0"/>
              <a:t> Concentração, na “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prova ENADE</a:t>
            </a:r>
            <a:r>
              <a:rPr lang="pt-BR" dirty="0" smtClean="0"/>
              <a:t>”, das informações referentes às IES e Cursos de Graduação.</a:t>
            </a:r>
          </a:p>
          <a:p>
            <a:r>
              <a:rPr lang="pt-BR" dirty="0" smtClean="0"/>
              <a:t>Surgimento dos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</a:t>
            </a:r>
            <a:r>
              <a:rPr lang="pt-BR" dirty="0" smtClean="0"/>
              <a:t>:</a:t>
            </a:r>
          </a:p>
          <a:p>
            <a:endParaRPr lang="pt-BR" sz="1100" dirty="0"/>
          </a:p>
          <a:p>
            <a:r>
              <a:rPr lang="pt-BR" dirty="0" smtClean="0"/>
              <a:t>	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CPC</a:t>
            </a:r>
            <a:r>
              <a:rPr lang="pt-BR" dirty="0" smtClean="0"/>
              <a:t> [Portaria Normativa nº 4, de 05 de agosto de 2008]</a:t>
            </a:r>
          </a:p>
          <a:p>
            <a:endParaRPr lang="pt-BR" dirty="0"/>
          </a:p>
          <a:p>
            <a:r>
              <a:rPr lang="pt-BR" dirty="0" smtClean="0"/>
              <a:t>	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IGC</a:t>
            </a:r>
            <a:r>
              <a:rPr lang="pt-BR" dirty="0" smtClean="0"/>
              <a:t> [Portaria Normativa n 12, de 05 de setembro de 2008]</a:t>
            </a:r>
          </a:p>
          <a:p>
            <a:endParaRPr lang="pt-BR" sz="900" dirty="0" smtClean="0"/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Esses indicadores:</a:t>
            </a:r>
          </a:p>
          <a:p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 smtClean="0"/>
              <a:t>1º Buscam concentrar,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 único momento</a:t>
            </a:r>
            <a:r>
              <a:rPr lang="pt-BR" dirty="0" smtClean="0"/>
              <a:t>, informações de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único pilar </a:t>
            </a:r>
            <a:r>
              <a:rPr lang="pt-BR" dirty="0" smtClean="0"/>
              <a:t>do SINAES;</a:t>
            </a:r>
          </a:p>
          <a:p>
            <a:endParaRPr lang="pt-BR" sz="1600" dirty="0" smtClean="0"/>
          </a:p>
          <a:p>
            <a:pPr algn="just"/>
            <a:r>
              <a:rPr lang="pt-BR" dirty="0" smtClean="0"/>
              <a:t>2º Para estabelecer o conceito de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qualidade</a:t>
            </a:r>
            <a:r>
              <a:rPr lang="pt-BR" dirty="0" smtClean="0"/>
              <a:t> do Curso de Graduação ou da IES atribui-se um peso alto nos insumos do CPC: ENADE, IDD e respostas dos questionários pelos estudantes. </a:t>
            </a:r>
          </a:p>
          <a:p>
            <a:pPr algn="just"/>
            <a:endParaRPr lang="pt-BR" sz="1200" dirty="0"/>
          </a:p>
          <a:p>
            <a:pPr algn="just"/>
            <a:r>
              <a:rPr lang="pt-BR" dirty="0" smtClean="0"/>
              <a:t>3º </a:t>
            </a:r>
            <a:r>
              <a:rPr lang="pt-BR" dirty="0"/>
              <a:t>Lembrar que o CPC e o IGC foram criados como índices para desonerar a avaliação e não estão previstos no SINAES, enquanto o CC e o CI estão na lei e necessitam ser mais considerados.</a:t>
            </a:r>
          </a:p>
          <a:p>
            <a:pPr algn="just"/>
            <a:endParaRPr lang="pt-BR" dirty="0"/>
          </a:p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65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6296" y="188640"/>
            <a:ext cx="1625776" cy="6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85941316"/>
              </p:ext>
            </p:extLst>
          </p:nvPr>
        </p:nvGraphicFramePr>
        <p:xfrm>
          <a:off x="251520" y="172864"/>
          <a:ext cx="3384376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07504" y="1268760"/>
            <a:ext cx="88569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DISTORÇÃO NA COMPOSIÇÃO DOS PILARES DO SINAES</a:t>
            </a:r>
          </a:p>
          <a:p>
            <a:endParaRPr lang="pt-BR" dirty="0"/>
          </a:p>
          <a:p>
            <a:pPr algn="just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</a:t>
            </a:r>
            <a:r>
              <a:rPr lang="pt-BR" dirty="0" smtClean="0"/>
              <a:t> Uso do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Questionário do Estudante </a:t>
            </a:r>
            <a:r>
              <a:rPr lang="pt-BR" dirty="0" smtClean="0"/>
              <a:t>como instrumento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confiável</a:t>
            </a:r>
            <a:r>
              <a:rPr lang="pt-BR" dirty="0" smtClean="0"/>
              <a:t> de referência de qualidade da oferta dos cursos de graduação, nos indicadores de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INFRAESTRUTURA</a:t>
            </a:r>
            <a:r>
              <a:rPr lang="pt-BR" dirty="0" smtClean="0"/>
              <a:t> e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PEDAGÓGICO</a:t>
            </a:r>
            <a:r>
              <a:rPr lang="pt-BR" dirty="0" smtClean="0"/>
              <a:t>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Esses dados constituem o CPC: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Observação</a:t>
            </a:r>
            <a:r>
              <a:rPr lang="pt-BR" dirty="0" smtClean="0"/>
              <a:t>: Estes percentuais já foram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modificados</a:t>
            </a:r>
            <a:r>
              <a:rPr lang="pt-BR" dirty="0" smtClean="0"/>
              <a:t> ao longo dos ciclos do SINAES.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37030"/>
              </p:ext>
            </p:extLst>
          </p:nvPr>
        </p:nvGraphicFramePr>
        <p:xfrm>
          <a:off x="3347864" y="2996952"/>
          <a:ext cx="5472608" cy="2435814"/>
        </p:xfrm>
        <a:graphic>
          <a:graphicData uri="http://schemas.openxmlformats.org/drawingml/2006/table">
            <a:tbl>
              <a:tblPr firstRow="1" firstCol="1" bandRow="1"/>
              <a:tblGrid>
                <a:gridCol w="3456384"/>
                <a:gridCol w="2016224"/>
              </a:tblGrid>
              <a:tr h="270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VARIÁVEL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158" marR="77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MODELO PROPOSTO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158" marR="7715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</a:tr>
              <a:tr h="270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NOTA INGRESSANTES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158" marR="77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0%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158" marR="7715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NOTA ENADE CONCLUINTES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158" marR="77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20%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158" marR="7715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IDD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158" marR="77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35%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158" marR="7715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INFRAESTRUTURA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158" marR="77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7,5%</a:t>
                      </a:r>
                      <a:endParaRPr lang="pt-BR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77158" marR="7715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70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PROJETO PEDAGÓGICO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158" marR="77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7,5%</a:t>
                      </a:r>
                      <a:endParaRPr lang="pt-BR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77158" marR="7715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70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DOUTORES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158" marR="77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15%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158" marR="7715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MESTRES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158" marR="77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7,5%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158" marR="7715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REGIME DE </a:t>
                      </a:r>
                      <a:r>
                        <a:rPr lang="pt-BR" sz="1400" dirty="0" smtClean="0">
                          <a:effectLst/>
                        </a:rPr>
                        <a:t>TRABALHO (Integral</a:t>
                      </a:r>
                      <a:r>
                        <a:rPr lang="pt-BR" sz="1400" baseline="0" dirty="0" smtClean="0">
                          <a:effectLst/>
                        </a:rPr>
                        <a:t> ou Parcial)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158" marR="77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7,5%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158" marR="7715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82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6296" y="188640"/>
            <a:ext cx="1625776" cy="6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99122359"/>
              </p:ext>
            </p:extLst>
          </p:nvPr>
        </p:nvGraphicFramePr>
        <p:xfrm>
          <a:off x="35496" y="44624"/>
          <a:ext cx="3384376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07504" y="980728"/>
            <a:ext cx="88569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DISTORÇÃO NA COMPOSIÇÃO DOS PILARES DO SINAES</a:t>
            </a:r>
          </a:p>
          <a:p>
            <a:endParaRPr lang="pt-BR" sz="900" dirty="0"/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</a:t>
            </a:r>
            <a:r>
              <a:rPr lang="pt-BR" dirty="0" smtClean="0"/>
              <a:t> Uma Portaria Normativa (Portaria Normativa nº 4/2008)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substituiu</a:t>
            </a:r>
            <a:r>
              <a:rPr lang="pt-BR" dirty="0" smtClean="0"/>
              <a:t> uma definição de lei (Lei nº 10.861/2004)</a:t>
            </a:r>
          </a:p>
          <a:p>
            <a:endParaRPr lang="pt-BR" dirty="0"/>
          </a:p>
          <a:p>
            <a:r>
              <a:rPr lang="pt-BR" dirty="0" smtClean="0"/>
              <a:t>O que diz a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</a:t>
            </a:r>
            <a:r>
              <a:rPr lang="pt-BR" dirty="0" smtClean="0"/>
              <a:t>?</a:t>
            </a:r>
          </a:p>
          <a:p>
            <a:pPr algn="just"/>
            <a:r>
              <a:rPr lang="pt-BR" sz="1600" dirty="0" smtClean="0"/>
              <a:t>A avaliação dos cursos de graduação utilizará procedimentos e instrumentos, deste os quais </a:t>
            </a:r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OBRIGATORIAMENTE</a:t>
            </a:r>
            <a:r>
              <a:rPr lang="pt-BR" sz="1600" dirty="0" smtClean="0"/>
              <a:t> as </a:t>
            </a:r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VISITAS POR COMISSÕES DE ESPECIALISTAS </a:t>
            </a:r>
            <a:r>
              <a:rPr lang="pt-BR" sz="1600" dirty="0" smtClean="0"/>
              <a:t>das respectivas áreas de conhecimento.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pt-BR" sz="1400" dirty="0" smtClean="0"/>
              <a:t>BRASIL. Presidência da República. Casa Civil.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nº 10.861</a:t>
            </a:r>
            <a:r>
              <a:rPr lang="pt-BR" sz="1400" dirty="0" smtClean="0"/>
              <a:t>, de 14 de abril de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</a:t>
            </a:r>
            <a:r>
              <a:rPr lang="pt-BR" sz="1400" dirty="0" smtClean="0"/>
              <a:t>. Art. 4º § 1º. DOU de 15/04/2004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 smtClean="0"/>
          </a:p>
          <a:p>
            <a:r>
              <a:rPr lang="pt-BR" dirty="0" smtClean="0"/>
              <a:t>O que diz a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Portaria Normativa</a:t>
            </a:r>
            <a:r>
              <a:rPr lang="pt-BR" dirty="0" smtClean="0"/>
              <a:t>?</a:t>
            </a:r>
          </a:p>
          <a:p>
            <a:pPr algn="just"/>
            <a:r>
              <a:rPr lang="pt-BR" sz="1600" dirty="0" smtClean="0"/>
              <a:t>A avaliação in loco nos processos de renovação de reconhecimento de cursos superiores, no âmbito do ciclo do SINAES, poderá ser </a:t>
            </a:r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dispensada</a:t>
            </a:r>
            <a:r>
              <a:rPr lang="pt-BR" sz="1600" dirty="0" smtClean="0"/>
              <a:t>, com base no </a:t>
            </a:r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 preliminar</a:t>
            </a:r>
            <a:r>
              <a:rPr lang="pt-BR" sz="1600" dirty="0" smtClean="0"/>
              <a:t>, previsto no Art. 35 da Portaria Normativa nº 40, de 2007 (...)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pt-BR" sz="1400" dirty="0" smtClean="0"/>
              <a:t>BRASIL. Ministério da Educação.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Portaria Normativa nº 4</a:t>
            </a:r>
            <a:r>
              <a:rPr lang="pt-BR" sz="1400" dirty="0" smtClean="0"/>
              <a:t>, de 05 de agosto de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</a:t>
            </a:r>
            <a:r>
              <a:rPr lang="pt-BR" sz="1400" dirty="0" smtClean="0"/>
              <a:t>. Art. 1º; </a:t>
            </a:r>
            <a:r>
              <a:rPr lang="pt-BR" sz="1400" dirty="0" err="1" smtClean="0"/>
              <a:t>Art</a:t>
            </a:r>
            <a:r>
              <a:rPr lang="pt-BR" sz="1400" dirty="0" smtClean="0"/>
              <a:t> 2º.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  <a:p>
            <a:pPr algn="just"/>
            <a:endParaRPr lang="pt-BR" sz="1400" dirty="0"/>
          </a:p>
          <a:p>
            <a:pPr algn="just"/>
            <a:r>
              <a:rPr lang="pt-BR" dirty="0" smtClean="0"/>
              <a:t>O que diz a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Portaria Normativa nº 40/2007</a:t>
            </a:r>
            <a:r>
              <a:rPr lang="pt-BR" dirty="0" smtClean="0"/>
              <a:t>?</a:t>
            </a:r>
          </a:p>
          <a:p>
            <a:pPr algn="just"/>
            <a:r>
              <a:rPr lang="pt-BR" sz="1600" dirty="0" smtClean="0"/>
              <a:t>O IGC e o CPC são indicadores de QUALIDADE, calculados pelo INEP, com base nos resultados do ENADE (...)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pt-BR" sz="1400" dirty="0" smtClean="0"/>
              <a:t>BRASIL. Ministério da Educação.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Portaria Normativa nº 40</a:t>
            </a:r>
            <a:r>
              <a:rPr lang="pt-BR" sz="1400" dirty="0" smtClean="0"/>
              <a:t>, de 12 de dezembro de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</a:t>
            </a:r>
            <a:r>
              <a:rPr lang="pt-BR" sz="1400" dirty="0" smtClean="0"/>
              <a:t>. Art. 33-B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804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08304" y="188640"/>
            <a:ext cx="1625776" cy="6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87433571"/>
              </p:ext>
            </p:extLst>
          </p:nvPr>
        </p:nvGraphicFramePr>
        <p:xfrm>
          <a:off x="35496" y="44624"/>
          <a:ext cx="3384376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07504" y="980728"/>
            <a:ext cx="8856984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DISTORÇÃO NA COMPOSIÇÃO DOS PILARES DO SINAES</a:t>
            </a:r>
          </a:p>
          <a:p>
            <a:endParaRPr lang="pt-BR" sz="400" dirty="0"/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</a:t>
            </a:r>
            <a:r>
              <a:rPr lang="pt-BR" dirty="0" smtClean="0"/>
              <a:t> Uma Portaria Normativa (Portaria Normativa nº 4/2008)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substituiu</a:t>
            </a:r>
            <a:r>
              <a:rPr lang="pt-BR" dirty="0" smtClean="0"/>
              <a:t> uma definição de lei (Lei nº 10.861/2004)</a:t>
            </a:r>
          </a:p>
          <a:p>
            <a:endParaRPr lang="pt-BR" dirty="0"/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Conforme a CONAES</a:t>
            </a:r>
            <a:r>
              <a:rPr lang="pt-BR" dirty="0" smtClean="0"/>
              <a:t>:</a:t>
            </a:r>
          </a:p>
          <a:p>
            <a:r>
              <a:rPr lang="pt-B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pt-BR" sz="1400" dirty="0" smtClean="0"/>
              <a:t>O Conceito Preliminar de Cursos (CPC) confere mais agilidade ao processo (...) pode diminuir em até 70% a avaliação in loco dos cursos ” </a:t>
            </a:r>
          </a:p>
          <a:p>
            <a:pPr algn="r"/>
            <a:r>
              <a:rPr lang="pt-BR" sz="1400" dirty="0"/>
              <a:t>Sérgio Kieling Franco</a:t>
            </a:r>
            <a:r>
              <a:rPr lang="pt-BR" sz="1400" dirty="0" smtClean="0"/>
              <a:t>– Presidente da CONAES</a:t>
            </a:r>
          </a:p>
          <a:p>
            <a:pPr algn="r"/>
            <a:r>
              <a:rPr lang="pt-BR" sz="1400" dirty="0"/>
              <a:t>2006-2008 e </a:t>
            </a:r>
            <a:r>
              <a:rPr lang="pt-BR" sz="1400" dirty="0" smtClean="0"/>
              <a:t>2010-2012</a:t>
            </a:r>
          </a:p>
          <a:p>
            <a:pPr algn="r"/>
            <a:r>
              <a:rPr lang="pt-BR" sz="1400" dirty="0" smtClean="0">
                <a:hlinkClick r:id="rId8"/>
              </a:rPr>
              <a:t>http://portal.mec.gov.br/conaes/index.php?option-com</a:t>
            </a:r>
            <a:endParaRPr lang="pt-BR" sz="1400" dirty="0" smtClean="0"/>
          </a:p>
          <a:p>
            <a:pPr algn="just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Entretanto</a:t>
            </a:r>
            <a:r>
              <a:rPr lang="pt-BR" dirty="0" smtClean="0"/>
              <a:t>:</a:t>
            </a:r>
          </a:p>
          <a:p>
            <a:pPr algn="just"/>
            <a:r>
              <a:rPr lang="pt-BR" sz="1400" dirty="0" smtClean="0"/>
              <a:t>Considerando que:</a:t>
            </a:r>
          </a:p>
          <a:p>
            <a:pPr algn="just"/>
            <a:r>
              <a:rPr lang="pt-BR" sz="1400" dirty="0" smtClean="0"/>
              <a:t>a) </a:t>
            </a:r>
            <a:r>
              <a:rPr lang="pt-BR" sz="1400" dirty="0"/>
              <a:t>A</a:t>
            </a:r>
            <a:r>
              <a:rPr lang="pt-BR" sz="1400" dirty="0" smtClean="0"/>
              <a:t>s respostas do acadêmico interferem em até 70% do CPC;</a:t>
            </a:r>
          </a:p>
          <a:p>
            <a:pPr algn="just"/>
            <a:r>
              <a:rPr lang="pt-BR" sz="1400" dirty="0" smtClean="0"/>
              <a:t>b) Quando não for possível calcular o IDD de um curso, o mesmo será substituído pela nota do concluinte. (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?)</a:t>
            </a:r>
          </a:p>
          <a:p>
            <a:pPr algn="just"/>
            <a:endParaRPr lang="pt-BR" sz="1400" dirty="0"/>
          </a:p>
          <a:p>
            <a:pPr algn="just"/>
            <a:endParaRPr lang="pt-BR" sz="500" dirty="0" smtClean="0"/>
          </a:p>
          <a:p>
            <a:pPr algn="just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Conclui-se que:</a:t>
            </a:r>
          </a:p>
          <a:p>
            <a:pPr algn="just"/>
            <a:r>
              <a:rPr lang="pt-BR" dirty="0" smtClean="0"/>
              <a:t>A constatação objetiva e real da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QUALIDADE</a:t>
            </a:r>
            <a:r>
              <a:rPr lang="pt-BR" dirty="0" smtClean="0"/>
              <a:t> de um curso de graduação, foi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substituída</a:t>
            </a:r>
            <a:r>
              <a:rPr lang="pt-BR" dirty="0" smtClean="0"/>
              <a:t> pela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AGILIDADE</a:t>
            </a:r>
            <a:r>
              <a:rPr lang="pt-BR" dirty="0" smtClean="0"/>
              <a:t> do processo, sustentada na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opinião do acadêmico </a:t>
            </a:r>
            <a:r>
              <a:rPr lang="pt-BR" dirty="0" smtClean="0"/>
              <a:t>avaliado. </a:t>
            </a:r>
          </a:p>
          <a:p>
            <a:pPr algn="just"/>
            <a:r>
              <a:rPr lang="pt-BR" dirty="0" smtClean="0"/>
              <a:t>Lembrar que: o </a:t>
            </a:r>
            <a:r>
              <a:rPr lang="pt-BR" dirty="0"/>
              <a:t>CPC e o IGC foram criados como índices para desonerar a avaliação e não estão previstos no SINAES, enquanto 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</a:t>
            </a:r>
            <a:r>
              <a:rPr lang="pt-BR" dirty="0"/>
              <a:t> e 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</a:t>
            </a:r>
            <a:r>
              <a:rPr lang="pt-BR" dirty="0"/>
              <a:t> estão na </a:t>
            </a:r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</a:t>
            </a:r>
            <a:r>
              <a:rPr lang="pt-BR" dirty="0"/>
              <a:t> e necessitam ser mais considerados</a:t>
            </a:r>
            <a:r>
              <a:rPr lang="pt-BR" dirty="0" smtClean="0"/>
              <a:t>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07618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1774</Words>
  <Application>Microsoft Office PowerPoint</Application>
  <PresentationFormat>Apresentação na tela (4:3)</PresentationFormat>
  <Paragraphs>242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Universidade Luterana do Brasil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Pró-Reitor Adjunto de Ensino Presencial</dc:creator>
  <cp:lastModifiedBy>Elizabeth Gomes de Lima</cp:lastModifiedBy>
  <cp:revision>55</cp:revision>
  <dcterms:created xsi:type="dcterms:W3CDTF">2014-05-23T18:43:25Z</dcterms:created>
  <dcterms:modified xsi:type="dcterms:W3CDTF">2014-05-27T16:06:19Z</dcterms:modified>
</cp:coreProperties>
</file>