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4" r:id="rId2"/>
    <p:sldId id="259" r:id="rId3"/>
    <p:sldId id="276" r:id="rId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118ED-D600-4B54-AF00-06C2FEB9D6A6}" type="datetimeFigureOut">
              <a:rPr lang="pt-BR" smtClean="0"/>
              <a:t>24/03/2015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C865B-8855-4289-9BDB-2AE4E7E94D7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31083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118ED-D600-4B54-AF00-06C2FEB9D6A6}" type="datetimeFigureOut">
              <a:rPr lang="pt-BR" smtClean="0"/>
              <a:t>24/03/2015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C865B-8855-4289-9BDB-2AE4E7E94D7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06274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118ED-D600-4B54-AF00-06C2FEB9D6A6}" type="datetimeFigureOut">
              <a:rPr lang="pt-BR" smtClean="0"/>
              <a:t>24/03/2015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C865B-8855-4289-9BDB-2AE4E7E94D7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56600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118ED-D600-4B54-AF00-06C2FEB9D6A6}" type="datetimeFigureOut">
              <a:rPr lang="pt-BR" smtClean="0"/>
              <a:t>24/03/2015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C865B-8855-4289-9BDB-2AE4E7E94D7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1123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118ED-D600-4B54-AF00-06C2FEB9D6A6}" type="datetimeFigureOut">
              <a:rPr lang="pt-BR" smtClean="0"/>
              <a:t>24/03/2015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C865B-8855-4289-9BDB-2AE4E7E94D7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3643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118ED-D600-4B54-AF00-06C2FEB9D6A6}" type="datetimeFigureOut">
              <a:rPr lang="pt-BR" smtClean="0"/>
              <a:t>24/03/2015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C865B-8855-4289-9BDB-2AE4E7E94D7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3530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118ED-D600-4B54-AF00-06C2FEB9D6A6}" type="datetimeFigureOut">
              <a:rPr lang="pt-BR" smtClean="0"/>
              <a:t>24/03/2015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C865B-8855-4289-9BDB-2AE4E7E94D7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11958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118ED-D600-4B54-AF00-06C2FEB9D6A6}" type="datetimeFigureOut">
              <a:rPr lang="pt-BR" smtClean="0"/>
              <a:t>24/03/2015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C865B-8855-4289-9BDB-2AE4E7E94D7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16077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118ED-D600-4B54-AF00-06C2FEB9D6A6}" type="datetimeFigureOut">
              <a:rPr lang="pt-BR" smtClean="0"/>
              <a:t>24/03/2015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C865B-8855-4289-9BDB-2AE4E7E94D7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5181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118ED-D600-4B54-AF00-06C2FEB9D6A6}" type="datetimeFigureOut">
              <a:rPr lang="pt-BR" smtClean="0"/>
              <a:t>24/03/2015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C865B-8855-4289-9BDB-2AE4E7E94D7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2517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118ED-D600-4B54-AF00-06C2FEB9D6A6}" type="datetimeFigureOut">
              <a:rPr lang="pt-BR" smtClean="0"/>
              <a:t>24/03/2015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C865B-8855-4289-9BDB-2AE4E7E94D7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64866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4118ED-D600-4B54-AF00-06C2FEB9D6A6}" type="datetimeFigureOut">
              <a:rPr lang="pt-BR" smtClean="0"/>
              <a:t>24/03/2015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C865B-8855-4289-9BDB-2AE4E7E94D7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4734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866330"/>
          </a:xfrm>
          <a:solidFill>
            <a:schemeClr val="bg2"/>
          </a:solidFill>
        </p:spPr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ea typeface="Calibri"/>
                <a:cs typeface="Times New Roman"/>
              </a:rPr>
              <a:t/>
            </a:r>
            <a:br>
              <a:rPr lang="pt-BR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ea typeface="Calibri"/>
                <a:cs typeface="Times New Roman"/>
              </a:rPr>
            </a:br>
            <a:r>
              <a:rPr lang="pt-BR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ea typeface="Calibri"/>
                <a:cs typeface="Times New Roman"/>
              </a:rPr>
              <a:t>Doutrinação política e </a:t>
            </a:r>
            <a:br>
              <a:rPr lang="pt-BR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ea typeface="Calibri"/>
                <a:cs typeface="Times New Roman"/>
              </a:rPr>
            </a:br>
            <a:r>
              <a:rPr lang="pt-BR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ea typeface="Calibri"/>
                <a:cs typeface="Times New Roman"/>
              </a:rPr>
              <a:t>ideológica nas escolas</a:t>
            </a:r>
            <a:r>
              <a:rPr lang="pt-BR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ea typeface="Calibri"/>
                <a:cs typeface="Times New Roman"/>
              </a:rPr>
              <a:t>?</a:t>
            </a:r>
            <a:r>
              <a:rPr lang="pt-BR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ea typeface="Calibri"/>
                <a:cs typeface="Times New Roman"/>
              </a:rPr>
              <a:t> </a:t>
            </a:r>
            <a:r>
              <a:rPr lang="pt-BR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ea typeface="Calibri"/>
                <a:cs typeface="Times New Roman"/>
              </a:rPr>
              <a:t/>
            </a:r>
            <a:br>
              <a:rPr lang="pt-BR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ea typeface="Calibri"/>
                <a:cs typeface="Times New Roman"/>
              </a:rPr>
            </a:br>
            <a:r>
              <a:rPr lang="pt-BR" sz="24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ea typeface="Calibri"/>
                <a:cs typeface="Times New Roman"/>
              </a:rPr>
              <a:t/>
            </a:r>
            <a:br>
              <a:rPr lang="pt-BR" sz="24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ea typeface="Calibri"/>
                <a:cs typeface="Times New Roman"/>
              </a:rPr>
            </a:br>
            <a:r>
              <a:rPr lang="pt-BR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ea typeface="Calibri"/>
                <a:cs typeface="Times New Roman"/>
              </a:rPr>
              <a:t>Prof. Bráulio </a:t>
            </a:r>
            <a:r>
              <a:rPr lang="pt-BR" sz="32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ea typeface="Calibri"/>
                <a:cs typeface="Times New Roman"/>
              </a:rPr>
              <a:t>Porto </a:t>
            </a:r>
            <a:r>
              <a:rPr lang="pt-BR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ea typeface="Calibri"/>
                <a:cs typeface="Times New Roman"/>
              </a:rPr>
              <a:t>de Matos</a:t>
            </a:r>
            <a:r>
              <a:rPr lang="pt-BR" sz="36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ea typeface="Calibri"/>
                <a:cs typeface="Times New Roman"/>
              </a:rPr>
              <a:t/>
            </a:r>
            <a:br>
              <a:rPr lang="pt-BR" sz="36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ea typeface="Calibri"/>
                <a:cs typeface="Times New Roman"/>
              </a:rPr>
            </a:br>
            <a:r>
              <a:rPr lang="pt-BR" sz="18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ea typeface="Calibri"/>
                <a:cs typeface="Times New Roman"/>
              </a:rPr>
              <a:t>Câmara Federal, 24/03/2015</a:t>
            </a:r>
            <a:endParaRPr lang="pt-BR" sz="1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3212976"/>
            <a:ext cx="8229600" cy="29131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400" dirty="0" smtClean="0"/>
              <a:t>Três </a:t>
            </a:r>
            <a:r>
              <a:rPr lang="pt-BR" sz="2400" dirty="0"/>
              <a:t>perguntas básicas:</a:t>
            </a:r>
            <a:br>
              <a:rPr lang="pt-BR" sz="2400" dirty="0"/>
            </a:br>
            <a:r>
              <a:rPr lang="pt-BR" sz="2400" dirty="0"/>
              <a:t/>
            </a:r>
            <a:br>
              <a:rPr lang="pt-BR" sz="2400" dirty="0"/>
            </a:br>
            <a:r>
              <a:rPr lang="pt-BR" sz="2400" dirty="0"/>
              <a:t>1ª) É um </a:t>
            </a:r>
            <a:r>
              <a:rPr lang="pt-BR" sz="2400" b="1" dirty="0" smtClean="0"/>
              <a:t>problema real </a:t>
            </a:r>
            <a:r>
              <a:rPr lang="pt-BR" sz="2400" dirty="0" smtClean="0"/>
              <a:t>em nosso contexto escolar?</a:t>
            </a:r>
            <a:r>
              <a:rPr lang="pt-BR" sz="2400" dirty="0"/>
              <a:t/>
            </a:r>
            <a:br>
              <a:rPr lang="pt-BR" sz="2400" dirty="0"/>
            </a:br>
            <a:r>
              <a:rPr lang="pt-BR" sz="2400" dirty="0"/>
              <a:t>2ª) </a:t>
            </a:r>
            <a:r>
              <a:rPr lang="pt-BR" sz="2400" dirty="0" smtClean="0"/>
              <a:t>Quais </a:t>
            </a:r>
            <a:r>
              <a:rPr lang="pt-BR" sz="2400" dirty="0"/>
              <a:t>são suas </a:t>
            </a:r>
            <a:r>
              <a:rPr lang="pt-BR" sz="2400" b="1" dirty="0"/>
              <a:t>causas</a:t>
            </a:r>
            <a:r>
              <a:rPr lang="pt-BR" sz="2400" dirty="0" smtClean="0"/>
              <a:t>? </a:t>
            </a:r>
          </a:p>
          <a:p>
            <a:pPr marL="0" indent="0">
              <a:buNone/>
            </a:pPr>
            <a:r>
              <a:rPr lang="pt-BR" sz="2400" dirty="0" smtClean="0"/>
              <a:t>3ª</a:t>
            </a:r>
            <a:r>
              <a:rPr lang="pt-BR" sz="2400" dirty="0"/>
              <a:t>) E </a:t>
            </a:r>
            <a:r>
              <a:rPr lang="pt-BR" sz="2400" dirty="0" smtClean="0"/>
              <a:t>quais são suas </a:t>
            </a:r>
            <a:r>
              <a:rPr lang="pt-BR" sz="2400" b="1" dirty="0"/>
              <a:t>consequências</a:t>
            </a:r>
            <a:r>
              <a:rPr lang="pt-BR" sz="2400" dirty="0"/>
              <a:t>?</a:t>
            </a:r>
            <a:br>
              <a:rPr lang="pt-BR" sz="2400" dirty="0"/>
            </a:b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3121266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-468560" y="476673"/>
            <a:ext cx="9612560" cy="4904952"/>
          </a:xfrm>
        </p:spPr>
        <p:txBody>
          <a:bodyPr>
            <a:normAutofit/>
          </a:bodyPr>
          <a:lstStyle/>
          <a:p>
            <a:endParaRPr lang="pt-BR" sz="2000" dirty="0"/>
          </a:p>
        </p:txBody>
      </p:sp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651" y="749301"/>
            <a:ext cx="8772349" cy="4983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16173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>
            <a:normAutofit/>
          </a:bodyPr>
          <a:lstStyle/>
          <a:p>
            <a:r>
              <a:rPr lang="pt-BR" sz="2800" b="1" dirty="0" smtClean="0"/>
              <a:t>MÁQUINA SACA-CAMISINHAS</a:t>
            </a:r>
            <a:br>
              <a:rPr lang="pt-BR" sz="2800" b="1" dirty="0" smtClean="0"/>
            </a:br>
            <a:endParaRPr lang="pt-BR" sz="18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>
            <a:normAutofit/>
          </a:bodyPr>
          <a:lstStyle/>
          <a:p>
            <a:endParaRPr lang="pt-BR" sz="2400" dirty="0" smtClean="0">
              <a:solidFill>
                <a:srgbClr val="FF0000"/>
              </a:solidFill>
            </a:endParaRPr>
          </a:p>
          <a:p>
            <a:endParaRPr lang="pt-BR" sz="2400" dirty="0">
              <a:solidFill>
                <a:srgbClr val="FF0000"/>
              </a:solidFill>
            </a:endParaRPr>
          </a:p>
          <a:p>
            <a:endParaRPr lang="pt-BR" sz="2400" dirty="0" smtClean="0">
              <a:solidFill>
                <a:srgbClr val="FF0000"/>
              </a:solidFill>
            </a:endParaRPr>
          </a:p>
          <a:p>
            <a:endParaRPr lang="pt-BR" sz="2400" dirty="0">
              <a:solidFill>
                <a:srgbClr val="FF0000"/>
              </a:solidFill>
            </a:endParaRPr>
          </a:p>
          <a:p>
            <a:endParaRPr lang="pt-BR" sz="2400" dirty="0" smtClean="0">
              <a:solidFill>
                <a:srgbClr val="FF0000"/>
              </a:solidFill>
            </a:endParaRPr>
          </a:p>
          <a:p>
            <a:endParaRPr lang="pt-BR" sz="2400" dirty="0">
              <a:solidFill>
                <a:srgbClr val="FF0000"/>
              </a:solidFill>
            </a:endParaRPr>
          </a:p>
          <a:p>
            <a:endParaRPr lang="pt-BR" sz="2400" dirty="0" smtClean="0">
              <a:solidFill>
                <a:srgbClr val="FF0000"/>
              </a:solidFill>
            </a:endParaRPr>
          </a:p>
          <a:p>
            <a:endParaRPr lang="pt-BR" sz="2400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pt-BR" sz="2000" b="1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pt-BR" sz="2000" b="1" smtClean="0">
                <a:solidFill>
                  <a:srgbClr val="FF0000"/>
                </a:solidFill>
              </a:rPr>
              <a:t>...</a:t>
            </a:r>
            <a:endParaRPr lang="pt-BR" sz="2000" b="1" dirty="0">
              <a:solidFill>
                <a:srgbClr val="FF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5691" y="1628800"/>
            <a:ext cx="5719784" cy="40324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81352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1138</TotalTime>
  <Words>7</Words>
  <Application>Microsoft Office PowerPoint</Application>
  <PresentationFormat>Apresentação na tela (4:3)</PresentationFormat>
  <Paragraphs>14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4" baseType="lpstr">
      <vt:lpstr>Tema do Office</vt:lpstr>
      <vt:lpstr> Doutrinação política e  ideológica nas escolas?   Prof. Bráulio Porto de Matos Câmara Federal, 24/03/2015</vt:lpstr>
      <vt:lpstr>Apresentação do PowerPoint</vt:lpstr>
      <vt:lpstr>MÁQUINA SACA-CAMISINHAS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Doutrinação ideológica nas escolas e nas universidades   Prof. Bráulio Porto de Matos  “O essencial em toda escola é a orientação ideológica e política do ensino, o que é determinado inteiramente pela composição do corpo docente. Dai-me uma instrução pública que doutrine 100% e eu vos dou um comunista irresistível”  Lênin</dc:title>
  <dc:creator>Bráulio</dc:creator>
  <cp:lastModifiedBy>Elizabeth Gomes de Lima Santos</cp:lastModifiedBy>
  <cp:revision>66</cp:revision>
  <dcterms:created xsi:type="dcterms:W3CDTF">2014-03-20T16:18:56Z</dcterms:created>
  <dcterms:modified xsi:type="dcterms:W3CDTF">2015-03-24T17:33:43Z</dcterms:modified>
</cp:coreProperties>
</file>