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sldIdLst>
    <p:sldId id="259" r:id="rId2"/>
    <p:sldId id="447" r:id="rId3"/>
    <p:sldId id="473" r:id="rId4"/>
    <p:sldId id="453" r:id="rId5"/>
    <p:sldId id="455" r:id="rId6"/>
    <p:sldId id="457" r:id="rId7"/>
    <p:sldId id="459" r:id="rId8"/>
    <p:sldId id="460" r:id="rId9"/>
    <p:sldId id="440" r:id="rId10"/>
    <p:sldId id="479" r:id="rId11"/>
    <p:sldId id="475" r:id="rId12"/>
    <p:sldId id="477" r:id="rId13"/>
    <p:sldId id="357" r:id="rId14"/>
    <p:sldId id="355" r:id="rId15"/>
    <p:sldId id="474" r:id="rId16"/>
    <p:sldId id="481" r:id="rId17"/>
    <p:sldId id="478" r:id="rId18"/>
    <p:sldId id="4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F96A9"/>
    <a:srgbClr val="0000CC"/>
    <a:srgbClr val="F12D57"/>
    <a:srgbClr val="000066"/>
    <a:srgbClr val="000000"/>
    <a:srgbClr val="009999"/>
    <a:srgbClr val="0A002E"/>
    <a:srgbClr val="00B3F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>
      <p:cViewPr>
        <p:scale>
          <a:sx n="66" d="100"/>
          <a:sy n="66" d="100"/>
        </p:scale>
        <p:origin x="-57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azorla\Desktop\2015-Capes\Custeio-Bolsas-Program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cazorla\Desktop\2015-Capes\Ide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99928794389654E-2"/>
          <c:y val="3.7895523476232124E-2"/>
          <c:w val="0.88506652756733484"/>
          <c:h val="0.83100534356539435"/>
        </c:manualLayout>
      </c:layout>
      <c:lineChart>
        <c:grouping val="standard"/>
        <c:varyColors val="0"/>
        <c:ser>
          <c:idx val="0"/>
          <c:order val="0"/>
          <c:tx>
            <c:strRef>
              <c:f>'[tabela bolsas 2015 (1).xlsx]Bolsas'!$U$2</c:f>
              <c:strCache>
                <c:ptCount val="1"/>
                <c:pt idx="0">
                  <c:v>Iniciação à Docência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cat>
            <c:multiLvlStrRef>
              <c:f>'[tabela bolsas 2015 (1).xlsx]Bolsas'!$S$3:$T$71</c:f>
              <c:multiLvlStrCache>
                <c:ptCount val="6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'[tabela bolsas 2015 (1).xlsx]Bolsas'!$U$3:$U$71</c:f>
              <c:numCache>
                <c:formatCode>#,##0</c:formatCode>
                <c:ptCount val="69"/>
                <c:pt idx="0">
                  <c:v>2316</c:v>
                </c:pt>
                <c:pt idx="1">
                  <c:v>2227</c:v>
                </c:pt>
                <c:pt idx="2">
                  <c:v>2498</c:v>
                </c:pt>
                <c:pt idx="3">
                  <c:v>7679</c:v>
                </c:pt>
                <c:pt idx="4">
                  <c:v>10453</c:v>
                </c:pt>
                <c:pt idx="5">
                  <c:v>10730</c:v>
                </c:pt>
                <c:pt idx="6">
                  <c:v>10739</c:v>
                </c:pt>
                <c:pt idx="7">
                  <c:v>11555</c:v>
                </c:pt>
                <c:pt idx="8">
                  <c:v>12709</c:v>
                </c:pt>
                <c:pt idx="9">
                  <c:v>12793</c:v>
                </c:pt>
                <c:pt idx="10">
                  <c:v>12916</c:v>
                </c:pt>
                <c:pt idx="11">
                  <c:v>12550</c:v>
                </c:pt>
                <c:pt idx="12">
                  <c:v>12311</c:v>
                </c:pt>
                <c:pt idx="13">
                  <c:v>11658</c:v>
                </c:pt>
                <c:pt idx="14">
                  <c:v>10945</c:v>
                </c:pt>
                <c:pt idx="15">
                  <c:v>10853</c:v>
                </c:pt>
                <c:pt idx="16">
                  <c:v>10705</c:v>
                </c:pt>
                <c:pt idx="17">
                  <c:v>12903</c:v>
                </c:pt>
                <c:pt idx="18">
                  <c:v>17750</c:v>
                </c:pt>
                <c:pt idx="19">
                  <c:v>18989</c:v>
                </c:pt>
                <c:pt idx="20">
                  <c:v>19599</c:v>
                </c:pt>
                <c:pt idx="21">
                  <c:v>20376</c:v>
                </c:pt>
                <c:pt idx="22">
                  <c:v>20576</c:v>
                </c:pt>
                <c:pt idx="23">
                  <c:v>20514</c:v>
                </c:pt>
                <c:pt idx="24">
                  <c:v>20071</c:v>
                </c:pt>
                <c:pt idx="25">
                  <c:v>19681</c:v>
                </c:pt>
                <c:pt idx="26">
                  <c:v>19586</c:v>
                </c:pt>
                <c:pt idx="27">
                  <c:v>19846</c:v>
                </c:pt>
                <c:pt idx="28">
                  <c:v>20077</c:v>
                </c:pt>
                <c:pt idx="29">
                  <c:v>20141</c:v>
                </c:pt>
                <c:pt idx="30">
                  <c:v>20087</c:v>
                </c:pt>
                <c:pt idx="31">
                  <c:v>34808</c:v>
                </c:pt>
                <c:pt idx="32">
                  <c:v>36586</c:v>
                </c:pt>
                <c:pt idx="33">
                  <c:v>37386</c:v>
                </c:pt>
                <c:pt idx="34">
                  <c:v>37864</c:v>
                </c:pt>
                <c:pt idx="35">
                  <c:v>37823</c:v>
                </c:pt>
                <c:pt idx="36">
                  <c:v>37263</c:v>
                </c:pt>
                <c:pt idx="37">
                  <c:v>36917</c:v>
                </c:pt>
                <c:pt idx="38">
                  <c:v>37244</c:v>
                </c:pt>
                <c:pt idx="39">
                  <c:v>37411</c:v>
                </c:pt>
                <c:pt idx="40">
                  <c:v>37257</c:v>
                </c:pt>
                <c:pt idx="41">
                  <c:v>37166</c:v>
                </c:pt>
                <c:pt idx="42">
                  <c:v>36974</c:v>
                </c:pt>
                <c:pt idx="43">
                  <c:v>36970</c:v>
                </c:pt>
                <c:pt idx="44">
                  <c:v>37172</c:v>
                </c:pt>
                <c:pt idx="45">
                  <c:v>37018</c:v>
                </c:pt>
                <c:pt idx="46">
                  <c:v>36738</c:v>
                </c:pt>
                <c:pt idx="47">
                  <c:v>36290</c:v>
                </c:pt>
                <c:pt idx="48">
                  <c:v>35563</c:v>
                </c:pt>
                <c:pt idx="49">
                  <c:v>34461</c:v>
                </c:pt>
                <c:pt idx="50">
                  <c:v>60610</c:v>
                </c:pt>
                <c:pt idx="51">
                  <c:v>66011</c:v>
                </c:pt>
                <c:pt idx="52">
                  <c:v>67718</c:v>
                </c:pt>
                <c:pt idx="53">
                  <c:v>68362</c:v>
                </c:pt>
                <c:pt idx="54">
                  <c:v>68107</c:v>
                </c:pt>
                <c:pt idx="55">
                  <c:v>67512</c:v>
                </c:pt>
                <c:pt idx="56">
                  <c:v>67558</c:v>
                </c:pt>
                <c:pt idx="57">
                  <c:v>67855</c:v>
                </c:pt>
                <c:pt idx="58">
                  <c:v>67773</c:v>
                </c:pt>
                <c:pt idx="59">
                  <c:v>67378</c:v>
                </c:pt>
                <c:pt idx="60">
                  <c:v>66214</c:v>
                </c:pt>
                <c:pt idx="61">
                  <c:v>64492</c:v>
                </c:pt>
                <c:pt idx="62">
                  <c:v>64740</c:v>
                </c:pt>
                <c:pt idx="63">
                  <c:v>66957</c:v>
                </c:pt>
                <c:pt idx="64">
                  <c:v>67662</c:v>
                </c:pt>
                <c:pt idx="65">
                  <c:v>67760</c:v>
                </c:pt>
                <c:pt idx="66">
                  <c:v>67120</c:v>
                </c:pt>
                <c:pt idx="67">
                  <c:v>66616</c:v>
                </c:pt>
                <c:pt idx="68">
                  <c:v>66407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'[tabela bolsas 2015 (1).xlsx]Bolsas'!$V$2</c:f>
              <c:strCache>
                <c:ptCount val="1"/>
                <c:pt idx="0">
                  <c:v>Supervisor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cat>
            <c:multiLvlStrRef>
              <c:f>'[tabela bolsas 2015 (1).xlsx]Bolsas'!$S$3:$T$71</c:f>
              <c:multiLvlStrCache>
                <c:ptCount val="6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'[tabela bolsas 2015 (1).xlsx]Bolsas'!$V$3:$V$71</c:f>
              <c:numCache>
                <c:formatCode>#,##0</c:formatCode>
                <c:ptCount val="69"/>
                <c:pt idx="0">
                  <c:v>485</c:v>
                </c:pt>
                <c:pt idx="1">
                  <c:v>480</c:v>
                </c:pt>
                <c:pt idx="2">
                  <c:v>524</c:v>
                </c:pt>
                <c:pt idx="3">
                  <c:v>1193</c:v>
                </c:pt>
                <c:pt idx="4">
                  <c:v>1547</c:v>
                </c:pt>
                <c:pt idx="5">
                  <c:v>1586</c:v>
                </c:pt>
                <c:pt idx="6">
                  <c:v>1591</c:v>
                </c:pt>
                <c:pt idx="7">
                  <c:v>1741</c:v>
                </c:pt>
                <c:pt idx="8">
                  <c:v>1917</c:v>
                </c:pt>
                <c:pt idx="9">
                  <c:v>1920</c:v>
                </c:pt>
                <c:pt idx="10">
                  <c:v>1905</c:v>
                </c:pt>
                <c:pt idx="11">
                  <c:v>1861</c:v>
                </c:pt>
                <c:pt idx="12">
                  <c:v>1841</c:v>
                </c:pt>
                <c:pt idx="13">
                  <c:v>1765</c:v>
                </c:pt>
                <c:pt idx="14">
                  <c:v>1584</c:v>
                </c:pt>
                <c:pt idx="15">
                  <c:v>1513</c:v>
                </c:pt>
                <c:pt idx="16">
                  <c:v>1491</c:v>
                </c:pt>
                <c:pt idx="17">
                  <c:v>1842</c:v>
                </c:pt>
                <c:pt idx="18">
                  <c:v>2630</c:v>
                </c:pt>
                <c:pt idx="19">
                  <c:v>2826</c:v>
                </c:pt>
                <c:pt idx="20">
                  <c:v>2902</c:v>
                </c:pt>
                <c:pt idx="21">
                  <c:v>3015</c:v>
                </c:pt>
                <c:pt idx="22">
                  <c:v>3048</c:v>
                </c:pt>
                <c:pt idx="23">
                  <c:v>3058</c:v>
                </c:pt>
                <c:pt idx="24">
                  <c:v>3047</c:v>
                </c:pt>
                <c:pt idx="25">
                  <c:v>3016</c:v>
                </c:pt>
                <c:pt idx="26">
                  <c:v>3010</c:v>
                </c:pt>
                <c:pt idx="27">
                  <c:v>3002</c:v>
                </c:pt>
                <c:pt idx="28">
                  <c:v>3011</c:v>
                </c:pt>
                <c:pt idx="29">
                  <c:v>3016</c:v>
                </c:pt>
                <c:pt idx="30">
                  <c:v>3016</c:v>
                </c:pt>
                <c:pt idx="31">
                  <c:v>5317</c:v>
                </c:pt>
                <c:pt idx="32">
                  <c:v>5616</c:v>
                </c:pt>
                <c:pt idx="33">
                  <c:v>5709</c:v>
                </c:pt>
                <c:pt idx="34">
                  <c:v>5804</c:v>
                </c:pt>
                <c:pt idx="35">
                  <c:v>5815</c:v>
                </c:pt>
                <c:pt idx="36">
                  <c:v>5770</c:v>
                </c:pt>
                <c:pt idx="37">
                  <c:v>5729</c:v>
                </c:pt>
                <c:pt idx="38">
                  <c:v>5737</c:v>
                </c:pt>
                <c:pt idx="39">
                  <c:v>5771</c:v>
                </c:pt>
                <c:pt idx="40">
                  <c:v>5764</c:v>
                </c:pt>
                <c:pt idx="41">
                  <c:v>5777</c:v>
                </c:pt>
                <c:pt idx="42">
                  <c:v>5760</c:v>
                </c:pt>
                <c:pt idx="43">
                  <c:v>5735</c:v>
                </c:pt>
                <c:pt idx="44">
                  <c:v>5739</c:v>
                </c:pt>
                <c:pt idx="45">
                  <c:v>5726</c:v>
                </c:pt>
                <c:pt idx="46">
                  <c:v>5708</c:v>
                </c:pt>
                <c:pt idx="47">
                  <c:v>5696</c:v>
                </c:pt>
                <c:pt idx="48">
                  <c:v>5663</c:v>
                </c:pt>
                <c:pt idx="49">
                  <c:v>5561</c:v>
                </c:pt>
                <c:pt idx="50">
                  <c:v>8870</c:v>
                </c:pt>
                <c:pt idx="51">
                  <c:v>9986</c:v>
                </c:pt>
                <c:pt idx="52">
                  <c:v>10480</c:v>
                </c:pt>
                <c:pt idx="53">
                  <c:v>10655</c:v>
                </c:pt>
                <c:pt idx="54">
                  <c:v>10709</c:v>
                </c:pt>
                <c:pt idx="55">
                  <c:v>10694</c:v>
                </c:pt>
                <c:pt idx="56">
                  <c:v>10716</c:v>
                </c:pt>
                <c:pt idx="57">
                  <c:v>10761</c:v>
                </c:pt>
                <c:pt idx="58">
                  <c:v>10780</c:v>
                </c:pt>
                <c:pt idx="59">
                  <c:v>10726</c:v>
                </c:pt>
                <c:pt idx="60">
                  <c:v>10646</c:v>
                </c:pt>
                <c:pt idx="61">
                  <c:v>10431</c:v>
                </c:pt>
                <c:pt idx="62">
                  <c:v>10403</c:v>
                </c:pt>
                <c:pt idx="63">
                  <c:v>10612</c:v>
                </c:pt>
                <c:pt idx="64">
                  <c:v>10710</c:v>
                </c:pt>
                <c:pt idx="65">
                  <c:v>10731</c:v>
                </c:pt>
                <c:pt idx="66">
                  <c:v>10688</c:v>
                </c:pt>
                <c:pt idx="67">
                  <c:v>10585</c:v>
                </c:pt>
                <c:pt idx="68">
                  <c:v>10575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'[tabela bolsas 2015 (1).xlsx]Bolsas'!$W$2</c:f>
              <c:strCache>
                <c:ptCount val="1"/>
                <c:pt idx="0">
                  <c:v>Coordenador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cat>
            <c:multiLvlStrRef>
              <c:f>'[tabela bolsas 2015 (1).xlsx]Bolsas'!$S$3:$T$71</c:f>
              <c:multiLvlStrCache>
                <c:ptCount val="69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  <c:pt idx="54">
                    <c:v>7</c:v>
                  </c:pt>
                  <c:pt idx="55">
                    <c:v>8</c:v>
                  </c:pt>
                  <c:pt idx="56">
                    <c:v>9</c:v>
                  </c:pt>
                  <c:pt idx="57">
                    <c:v>10</c:v>
                  </c:pt>
                  <c:pt idx="58">
                    <c:v>11</c:v>
                  </c:pt>
                  <c:pt idx="59">
                    <c:v>12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5</c:v>
                  </c:pt>
                  <c:pt idx="65">
                    <c:v>6</c:v>
                  </c:pt>
                  <c:pt idx="66">
                    <c:v>7</c:v>
                  </c:pt>
                  <c:pt idx="67">
                    <c:v>8</c:v>
                  </c:pt>
                  <c:pt idx="68">
                    <c:v>9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</c:lvl>
              </c:multiLvlStrCache>
            </c:multiLvlStrRef>
          </c:cat>
          <c:val>
            <c:numRef>
              <c:f>'[tabela bolsas 2015 (1).xlsx]Bolsas'!$W$3:$W$71</c:f>
              <c:numCache>
                <c:formatCode>#,##0</c:formatCode>
                <c:ptCount val="69"/>
                <c:pt idx="0">
                  <c:v>254</c:v>
                </c:pt>
                <c:pt idx="1">
                  <c:v>255</c:v>
                </c:pt>
                <c:pt idx="2">
                  <c:v>268</c:v>
                </c:pt>
                <c:pt idx="3">
                  <c:v>591</c:v>
                </c:pt>
                <c:pt idx="4">
                  <c:v>778</c:v>
                </c:pt>
                <c:pt idx="5">
                  <c:v>796</c:v>
                </c:pt>
                <c:pt idx="6">
                  <c:v>792</c:v>
                </c:pt>
                <c:pt idx="7">
                  <c:v>853</c:v>
                </c:pt>
                <c:pt idx="8">
                  <c:v>916</c:v>
                </c:pt>
                <c:pt idx="9">
                  <c:v>915</c:v>
                </c:pt>
                <c:pt idx="10">
                  <c:v>913</c:v>
                </c:pt>
                <c:pt idx="11">
                  <c:v>888</c:v>
                </c:pt>
                <c:pt idx="12">
                  <c:v>883</c:v>
                </c:pt>
                <c:pt idx="13">
                  <c:v>814</c:v>
                </c:pt>
                <c:pt idx="14">
                  <c:v>755</c:v>
                </c:pt>
                <c:pt idx="15">
                  <c:v>738</c:v>
                </c:pt>
                <c:pt idx="16">
                  <c:v>727</c:v>
                </c:pt>
                <c:pt idx="17">
                  <c:v>941</c:v>
                </c:pt>
                <c:pt idx="18">
                  <c:v>1409</c:v>
                </c:pt>
                <c:pt idx="19">
                  <c:v>1557</c:v>
                </c:pt>
                <c:pt idx="20">
                  <c:v>1602</c:v>
                </c:pt>
                <c:pt idx="21">
                  <c:v>1646</c:v>
                </c:pt>
                <c:pt idx="22">
                  <c:v>1674</c:v>
                </c:pt>
                <c:pt idx="23">
                  <c:v>1679</c:v>
                </c:pt>
                <c:pt idx="24">
                  <c:v>1677</c:v>
                </c:pt>
                <c:pt idx="25">
                  <c:v>1676</c:v>
                </c:pt>
                <c:pt idx="26">
                  <c:v>1686</c:v>
                </c:pt>
                <c:pt idx="27">
                  <c:v>1688</c:v>
                </c:pt>
                <c:pt idx="28">
                  <c:v>1687</c:v>
                </c:pt>
                <c:pt idx="29">
                  <c:v>1690</c:v>
                </c:pt>
                <c:pt idx="30">
                  <c:v>1690</c:v>
                </c:pt>
                <c:pt idx="31">
                  <c:v>2743</c:v>
                </c:pt>
                <c:pt idx="32">
                  <c:v>2847</c:v>
                </c:pt>
                <c:pt idx="33">
                  <c:v>2893</c:v>
                </c:pt>
                <c:pt idx="34">
                  <c:v>2938</c:v>
                </c:pt>
                <c:pt idx="35">
                  <c:v>2933</c:v>
                </c:pt>
                <c:pt idx="36">
                  <c:v>2936</c:v>
                </c:pt>
                <c:pt idx="37">
                  <c:v>2935</c:v>
                </c:pt>
                <c:pt idx="38">
                  <c:v>2929</c:v>
                </c:pt>
                <c:pt idx="39">
                  <c:v>2929</c:v>
                </c:pt>
                <c:pt idx="40">
                  <c:v>2929</c:v>
                </c:pt>
                <c:pt idx="41">
                  <c:v>2929</c:v>
                </c:pt>
                <c:pt idx="42">
                  <c:v>2920</c:v>
                </c:pt>
                <c:pt idx="43">
                  <c:v>2913</c:v>
                </c:pt>
                <c:pt idx="44">
                  <c:v>2903</c:v>
                </c:pt>
                <c:pt idx="45">
                  <c:v>2908</c:v>
                </c:pt>
                <c:pt idx="46">
                  <c:v>2906</c:v>
                </c:pt>
                <c:pt idx="47">
                  <c:v>2896</c:v>
                </c:pt>
                <c:pt idx="48">
                  <c:v>2886</c:v>
                </c:pt>
                <c:pt idx="49">
                  <c:v>2870</c:v>
                </c:pt>
                <c:pt idx="50">
                  <c:v>4925</c:v>
                </c:pt>
                <c:pt idx="51">
                  <c:v>5283</c:v>
                </c:pt>
                <c:pt idx="52">
                  <c:v>5398</c:v>
                </c:pt>
                <c:pt idx="53">
                  <c:v>5428</c:v>
                </c:pt>
                <c:pt idx="54">
                  <c:v>5440</c:v>
                </c:pt>
                <c:pt idx="55">
                  <c:v>5450</c:v>
                </c:pt>
                <c:pt idx="56">
                  <c:v>5462</c:v>
                </c:pt>
                <c:pt idx="57">
                  <c:v>5462</c:v>
                </c:pt>
                <c:pt idx="58">
                  <c:v>5469</c:v>
                </c:pt>
                <c:pt idx="59">
                  <c:v>5463</c:v>
                </c:pt>
                <c:pt idx="60">
                  <c:v>5441</c:v>
                </c:pt>
                <c:pt idx="61">
                  <c:v>5409</c:v>
                </c:pt>
                <c:pt idx="62">
                  <c:v>5400</c:v>
                </c:pt>
                <c:pt idx="63">
                  <c:v>5422</c:v>
                </c:pt>
                <c:pt idx="64">
                  <c:v>5450</c:v>
                </c:pt>
                <c:pt idx="65">
                  <c:v>5459</c:v>
                </c:pt>
                <c:pt idx="66">
                  <c:v>5444</c:v>
                </c:pt>
                <c:pt idx="67">
                  <c:v>5411</c:v>
                </c:pt>
                <c:pt idx="68">
                  <c:v>5402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26720"/>
        <c:axId val="109328256"/>
      </c:lineChart>
      <c:catAx>
        <c:axId val="1093267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109328256"/>
        <c:crosses val="autoZero"/>
        <c:auto val="1"/>
        <c:lblAlgn val="ctr"/>
        <c:lblOffset val="100"/>
        <c:noMultiLvlLbl val="0"/>
      </c:catAx>
      <c:valAx>
        <c:axId val="109328256"/>
        <c:scaling>
          <c:orientation val="minMax"/>
          <c:max val="7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09326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259148299531866"/>
          <c:y val="5.6125293273014222E-2"/>
          <c:w val="0.23073480718304554"/>
          <c:h val="0.1495891834909487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'Sintese_2009-2016'!$J$27:$K$27</c:f>
              <c:strCache>
                <c:ptCount val="1"/>
                <c:pt idx="0">
                  <c:v>Pibid Bolsas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'Sintese_2009-2016'!$M$27:$S$27</c:f>
              <c:numCache>
                <c:formatCode>0.0</c:formatCode>
                <c:ptCount val="7"/>
                <c:pt idx="0">
                  <c:v>68.693201040000005</c:v>
                </c:pt>
                <c:pt idx="1">
                  <c:v>122.12959672999997</c:v>
                </c:pt>
                <c:pt idx="2">
                  <c:v>198.09968232999998</c:v>
                </c:pt>
                <c:pt idx="3">
                  <c:v>279.49264061000002</c:v>
                </c:pt>
                <c:pt idx="4">
                  <c:v>402.89810144999979</c:v>
                </c:pt>
                <c:pt idx="5">
                  <c:v>380.82845947999988</c:v>
                </c:pt>
                <c:pt idx="6">
                  <c:v>295.62732</c:v>
                </c:pt>
              </c:numCache>
            </c:numRef>
          </c:val>
        </c:ser>
        <c:ser>
          <c:idx val="1"/>
          <c:order val="1"/>
          <c:tx>
            <c:strRef>
              <c:f>'Sintese_2009-2016'!$J$28:$K$28</c:f>
              <c:strCache>
                <c:ptCount val="1"/>
                <c:pt idx="0">
                  <c:v>Pibid Custeio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'Sintese_2009-2016'!$M$28:$S$28</c:f>
              <c:numCache>
                <c:formatCode>0.0</c:formatCode>
                <c:ptCount val="7"/>
                <c:pt idx="0">
                  <c:v>11.705740180000001</c:v>
                </c:pt>
                <c:pt idx="1">
                  <c:v>16.46833218999998</c:v>
                </c:pt>
                <c:pt idx="2">
                  <c:v>19.131399060000007</c:v>
                </c:pt>
                <c:pt idx="3">
                  <c:v>8.3984560200000047</c:v>
                </c:pt>
                <c:pt idx="4">
                  <c:v>27.455121429999991</c:v>
                </c:pt>
                <c:pt idx="5">
                  <c:v>8.1823145400000001</c:v>
                </c:pt>
                <c:pt idx="6">
                  <c:v>10.0602795</c:v>
                </c:pt>
              </c:numCache>
            </c:numRef>
          </c:val>
        </c:ser>
        <c:ser>
          <c:idx val="2"/>
          <c:order val="2"/>
          <c:tx>
            <c:strRef>
              <c:f>'Sintese_2009-2016'!$J$29:$K$29</c:f>
              <c:strCache>
                <c:ptCount val="1"/>
                <c:pt idx="0">
                  <c:v>Parfor Bolsas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'Sintese_2009-2016'!$M$29:$S$29</c:f>
              <c:numCache>
                <c:formatCode>0.0</c:formatCode>
                <c:ptCount val="7"/>
                <c:pt idx="0">
                  <c:v>58</c:v>
                </c:pt>
                <c:pt idx="1">
                  <c:v>43.985029359999999</c:v>
                </c:pt>
                <c:pt idx="2">
                  <c:v>102.769312</c:v>
                </c:pt>
                <c:pt idx="3">
                  <c:v>125.33513799999997</c:v>
                </c:pt>
                <c:pt idx="4">
                  <c:v>104.61215042000002</c:v>
                </c:pt>
                <c:pt idx="5">
                  <c:v>92.091399999999993</c:v>
                </c:pt>
                <c:pt idx="6">
                  <c:v>108.87839999999997</c:v>
                </c:pt>
              </c:numCache>
            </c:numRef>
          </c:val>
        </c:ser>
        <c:ser>
          <c:idx val="3"/>
          <c:order val="3"/>
          <c:tx>
            <c:strRef>
              <c:f>'Sintese_2009-2016'!$J$30:$K$30</c:f>
              <c:strCache>
                <c:ptCount val="1"/>
                <c:pt idx="0">
                  <c:v>Parfor Custeio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'Sintese_2009-2016'!$M$30:$S$30</c:f>
              <c:numCache>
                <c:formatCode>0.0</c:formatCode>
                <c:ptCount val="7"/>
                <c:pt idx="0">
                  <c:v>7.7804760999999996</c:v>
                </c:pt>
                <c:pt idx="1">
                  <c:v>67.002191460000006</c:v>
                </c:pt>
                <c:pt idx="2">
                  <c:v>60.011686679999983</c:v>
                </c:pt>
                <c:pt idx="3">
                  <c:v>46.439917090000002</c:v>
                </c:pt>
                <c:pt idx="4">
                  <c:v>47.412826489999986</c:v>
                </c:pt>
                <c:pt idx="5">
                  <c:v>15.06978119</c:v>
                </c:pt>
                <c:pt idx="6">
                  <c:v>21.104354500000007</c:v>
                </c:pt>
              </c:numCache>
            </c:numRef>
          </c:val>
        </c:ser>
        <c:ser>
          <c:idx val="4"/>
          <c:order val="4"/>
          <c:tx>
            <c:strRef>
              <c:f>'Sintese_2009-2016'!$J$31:$K$31</c:f>
              <c:strCache>
                <c:ptCount val="1"/>
                <c:pt idx="0">
                  <c:v>Outros programas Bolsas</c:v>
                </c:pt>
              </c:strCache>
            </c:strRef>
          </c:tx>
          <c:spPr>
            <a:solidFill>
              <a:srgbClr val="F789A8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'Sintese_2009-2016'!$M$31:$S$31</c:f>
              <c:numCache>
                <c:formatCode>0.0</c:formatCode>
                <c:ptCount val="7"/>
                <c:pt idx="0">
                  <c:v>5.8100000000000013E-2</c:v>
                </c:pt>
                <c:pt idx="1">
                  <c:v>11.074530000000003</c:v>
                </c:pt>
                <c:pt idx="2">
                  <c:v>14.61827254</c:v>
                </c:pt>
                <c:pt idx="3">
                  <c:v>27.185228389999988</c:v>
                </c:pt>
                <c:pt idx="4">
                  <c:v>28.13186609000001</c:v>
                </c:pt>
                <c:pt idx="5">
                  <c:v>20.955328769999994</c:v>
                </c:pt>
                <c:pt idx="6">
                  <c:v>41.316284999999986</c:v>
                </c:pt>
              </c:numCache>
            </c:numRef>
          </c:val>
        </c:ser>
        <c:ser>
          <c:idx val="5"/>
          <c:order val="5"/>
          <c:tx>
            <c:strRef>
              <c:f>'Sintese_2009-2016'!$J$32:$K$32</c:f>
              <c:strCache>
                <c:ptCount val="1"/>
                <c:pt idx="0">
                  <c:v>Outros programas Custeio</c:v>
                </c:pt>
              </c:strCache>
            </c:strRef>
          </c:tx>
          <c:spPr>
            <a:solidFill>
              <a:srgbClr val="EF1150"/>
            </a:solidFill>
          </c:spPr>
          <c:invertIfNegative val="0"/>
          <c:dPt>
            <c:idx val="6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'Sintese_2009-2016'!$M$26:$S$26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'Sintese_2009-2016'!$M$32:$S$32</c:f>
              <c:numCache>
                <c:formatCode>0.0</c:formatCode>
                <c:ptCount val="7"/>
                <c:pt idx="0">
                  <c:v>25.4715624</c:v>
                </c:pt>
                <c:pt idx="1">
                  <c:v>22.530504160000007</c:v>
                </c:pt>
                <c:pt idx="2">
                  <c:v>36.025352700000035</c:v>
                </c:pt>
                <c:pt idx="3">
                  <c:v>13.493317810000002</c:v>
                </c:pt>
                <c:pt idx="4">
                  <c:v>10.02546109</c:v>
                </c:pt>
                <c:pt idx="5">
                  <c:v>2</c:v>
                </c:pt>
                <c:pt idx="6">
                  <c:v>13.525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980416"/>
        <c:axId val="77981952"/>
      </c:barChart>
      <c:catAx>
        <c:axId val="779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77981952"/>
        <c:crosses val="autoZero"/>
        <c:auto val="1"/>
        <c:lblAlgn val="ctr"/>
        <c:lblOffset val="100"/>
        <c:noMultiLvlLbl val="0"/>
      </c:catAx>
      <c:valAx>
        <c:axId val="77981952"/>
        <c:scaling>
          <c:orientation val="minMax"/>
        </c:scaling>
        <c:delete val="0"/>
        <c:axPos val="l"/>
        <c:majorGridlines/>
        <c:numFmt formatCode="0" sourceLinked="0"/>
        <c:majorTickMark val="none"/>
        <c:minorTickMark val="none"/>
        <c:tickLblPos val="none"/>
        <c:crossAx val="7798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40521576574142"/>
          <c:y val="0.4369706892495121"/>
          <c:w val="0.21427497495686892"/>
          <c:h val="0.5349285869617598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'Ana2014-13'!$B$7</c:f>
              <c:strCache>
                <c:ptCount val="1"/>
                <c:pt idx="0">
                  <c:v>Nível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'Ana2014-13'!$A$8:$A$13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  <c:pt idx="5">
                  <c:v>Brasil</c:v>
                </c:pt>
              </c:strCache>
            </c:strRef>
          </c:cat>
          <c:val>
            <c:numRef>
              <c:f>'Ana2014-13'!$B$8:$B$13</c:f>
              <c:numCache>
                <c:formatCode>General</c:formatCode>
                <c:ptCount val="6"/>
                <c:pt idx="0">
                  <c:v>35</c:v>
                </c:pt>
                <c:pt idx="1">
                  <c:v>36</c:v>
                </c:pt>
                <c:pt idx="2">
                  <c:v>16</c:v>
                </c:pt>
                <c:pt idx="3">
                  <c:v>12</c:v>
                </c:pt>
                <c:pt idx="4">
                  <c:v>13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'Ana2014-13'!$C$7</c:f>
              <c:strCache>
                <c:ptCount val="1"/>
                <c:pt idx="0">
                  <c:v>Nível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'Ana2014-13'!$A$8:$A$13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  <c:pt idx="5">
                  <c:v>Brasil</c:v>
                </c:pt>
              </c:strCache>
            </c:strRef>
          </c:cat>
          <c:val>
            <c:numRef>
              <c:f>'Ana2014-13'!$C$8:$C$13</c:f>
              <c:numCache>
                <c:formatCode>General</c:formatCode>
                <c:ptCount val="6"/>
                <c:pt idx="0">
                  <c:v>37</c:v>
                </c:pt>
                <c:pt idx="1">
                  <c:v>36</c:v>
                </c:pt>
                <c:pt idx="2">
                  <c:v>36</c:v>
                </c:pt>
                <c:pt idx="3">
                  <c:v>34</c:v>
                </c:pt>
                <c:pt idx="4">
                  <c:v>30</c:v>
                </c:pt>
                <c:pt idx="5">
                  <c:v>34</c:v>
                </c:pt>
              </c:numCache>
            </c:numRef>
          </c:val>
        </c:ser>
        <c:ser>
          <c:idx val="2"/>
          <c:order val="2"/>
          <c:tx>
            <c:strRef>
              <c:f>'Ana2014-13'!$D$7</c:f>
              <c:strCache>
                <c:ptCount val="1"/>
                <c:pt idx="0">
                  <c:v>Nível 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'Ana2014-13'!$A$8:$A$13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  <c:pt idx="5">
                  <c:v>Brasil</c:v>
                </c:pt>
              </c:strCache>
            </c:strRef>
          </c:cat>
          <c:val>
            <c:numRef>
              <c:f>'Ana2014-13'!$D$8:$D$13</c:f>
              <c:numCache>
                <c:formatCode>General</c:formatCode>
                <c:ptCount val="6"/>
                <c:pt idx="0">
                  <c:v>23</c:v>
                </c:pt>
                <c:pt idx="1">
                  <c:v>22</c:v>
                </c:pt>
                <c:pt idx="2">
                  <c:v>38</c:v>
                </c:pt>
                <c:pt idx="3">
                  <c:v>40</c:v>
                </c:pt>
                <c:pt idx="4">
                  <c:v>40</c:v>
                </c:pt>
                <c:pt idx="5">
                  <c:v>33</c:v>
                </c:pt>
              </c:numCache>
            </c:numRef>
          </c:val>
        </c:ser>
        <c:ser>
          <c:idx val="3"/>
          <c:order val="3"/>
          <c:tx>
            <c:strRef>
              <c:f>'Ana2014-13'!$E$7</c:f>
              <c:strCache>
                <c:ptCount val="1"/>
                <c:pt idx="0">
                  <c:v>Nível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'Ana2014-13'!$A$8:$A$13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Sul</c:v>
                </c:pt>
                <c:pt idx="4">
                  <c:v>Sudeste</c:v>
                </c:pt>
                <c:pt idx="5">
                  <c:v>Brasil</c:v>
                </c:pt>
              </c:strCache>
            </c:strRef>
          </c:cat>
          <c:val>
            <c:numRef>
              <c:f>'Ana2014-13'!$E$8:$E$13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17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161408"/>
        <c:axId val="78162944"/>
      </c:barChart>
      <c:catAx>
        <c:axId val="781614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pt-BR"/>
          </a:p>
        </c:txPr>
        <c:crossAx val="78162944"/>
        <c:crosses val="autoZero"/>
        <c:auto val="1"/>
        <c:lblAlgn val="ctr"/>
        <c:lblOffset val="100"/>
        <c:noMultiLvlLbl val="0"/>
      </c:catAx>
      <c:valAx>
        <c:axId val="7816294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pt-BR">
                    <a:solidFill>
                      <a:srgbClr val="002060"/>
                    </a:solidFill>
                  </a:rPr>
                  <a:t>% de estudantes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t-BR"/>
          </a:p>
        </c:txPr>
        <c:crossAx val="7816140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EC20D-DBB0-421E-B4E0-83DCAE0E7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F8AF7A-2388-4C63-B4F4-31121B4D3EB2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smtClean="0">
              <a:solidFill>
                <a:srgbClr val="002060"/>
              </a:solidFill>
            </a:rPr>
            <a:t>Capes</a:t>
          </a:r>
          <a:endParaRPr lang="pt-BR" sz="1400" b="0" dirty="0">
            <a:solidFill>
              <a:srgbClr val="002060"/>
            </a:solidFill>
          </a:endParaRPr>
        </a:p>
      </dgm:t>
    </dgm:pt>
    <dgm:pt modelId="{80260E5A-0F93-469A-8F54-4C15EADDBC9C}" type="parTrans" cxnId="{0C379EE9-A0EB-43D3-AD41-ECA1FBD3495F}">
      <dgm:prSet/>
      <dgm:spPr/>
      <dgm:t>
        <a:bodyPr/>
        <a:lstStyle/>
        <a:p>
          <a:endParaRPr lang="pt-BR"/>
        </a:p>
      </dgm:t>
    </dgm:pt>
    <dgm:pt modelId="{0577A04D-4A79-4F98-9EEA-AA1489B7AD49}" type="sibTrans" cxnId="{0C379EE9-A0EB-43D3-AD41-ECA1FBD3495F}">
      <dgm:prSet/>
      <dgm:spPr/>
      <dgm:t>
        <a:bodyPr/>
        <a:lstStyle/>
        <a:p>
          <a:endParaRPr lang="pt-BR"/>
        </a:p>
      </dgm:t>
    </dgm:pt>
    <dgm:pt modelId="{B78E29F8-DFAF-48E4-BCF0-5A67AE85E66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smtClean="0">
              <a:solidFill>
                <a:srgbClr val="002060"/>
              </a:solidFill>
            </a:rPr>
            <a:t>DEB</a:t>
          </a:r>
          <a:endParaRPr lang="pt-BR" sz="1400" b="0" dirty="0">
            <a:solidFill>
              <a:srgbClr val="002060"/>
            </a:solidFill>
          </a:endParaRPr>
        </a:p>
      </dgm:t>
    </dgm:pt>
    <dgm:pt modelId="{FEB36BB9-CB92-4D16-A8AA-9C32DE8D3EFB}" type="parTrans" cxnId="{579AB1F7-C0B6-495B-8C03-3BA14CFBFBA7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6A47C6E9-5C3E-4AA3-B9A1-2A1E0969420A}" type="sibTrans" cxnId="{579AB1F7-C0B6-495B-8C03-3BA14CFBFBA7}">
      <dgm:prSet/>
      <dgm:spPr/>
      <dgm:t>
        <a:bodyPr/>
        <a:lstStyle/>
        <a:p>
          <a:endParaRPr lang="pt-BR"/>
        </a:p>
      </dgm:t>
    </dgm:pt>
    <dgm:pt modelId="{D3C27C0F-AACF-4E64-94F9-549DDFD13375}">
      <dgm:prSet phldrT="[Texto]" custT="1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err="1" smtClean="0">
              <a:solidFill>
                <a:srgbClr val="002060"/>
              </a:solidFill>
            </a:rPr>
            <a:t>Parfor-presencial</a:t>
          </a:r>
          <a:endParaRPr lang="pt-BR" sz="1400" b="0" dirty="0">
            <a:solidFill>
              <a:srgbClr val="002060"/>
            </a:solidFill>
          </a:endParaRPr>
        </a:p>
      </dgm:t>
    </dgm:pt>
    <dgm:pt modelId="{FEAC6936-1458-476C-8A87-14BE9FBC73C7}" type="parTrans" cxnId="{7311F2B0-D7F4-4636-92B7-0C45F7A0348E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8347D908-E268-48BE-A0E9-9D33863BDA1F}" type="sibTrans" cxnId="{7311F2B0-D7F4-4636-92B7-0C45F7A0348E}">
      <dgm:prSet/>
      <dgm:spPr/>
      <dgm:t>
        <a:bodyPr/>
        <a:lstStyle/>
        <a:p>
          <a:endParaRPr lang="pt-BR"/>
        </a:p>
      </dgm:t>
    </dgm:pt>
    <dgm:pt modelId="{0F6E1566-C89F-4092-BC20-641231052C42}">
      <dgm:prSet phldrT="[Texto]" custT="1"/>
      <dgm:spPr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err="1" smtClean="0">
              <a:solidFill>
                <a:srgbClr val="002060"/>
              </a:solidFill>
            </a:rPr>
            <a:t>Pibid</a:t>
          </a:r>
          <a:endParaRPr lang="pt-BR" sz="1400" b="0" dirty="0">
            <a:solidFill>
              <a:srgbClr val="002060"/>
            </a:solidFill>
          </a:endParaRPr>
        </a:p>
      </dgm:t>
    </dgm:pt>
    <dgm:pt modelId="{7B0333B1-969E-443C-BE14-8D8DC66B6DC2}" type="parTrans" cxnId="{98B8A151-9C79-476E-ABB8-45E78FD12144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6DA26B9C-B0F2-4BA8-804C-E0722AD4C7A3}" type="sibTrans" cxnId="{98B8A151-9C79-476E-ABB8-45E78FD12144}">
      <dgm:prSet/>
      <dgm:spPr/>
      <dgm:t>
        <a:bodyPr/>
        <a:lstStyle/>
        <a:p>
          <a:endParaRPr lang="pt-BR"/>
        </a:p>
      </dgm:t>
    </dgm:pt>
    <dgm:pt modelId="{8A9819EA-72B7-4DD5-A15C-634FD25AE3A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smtClean="0">
              <a:solidFill>
                <a:srgbClr val="002060"/>
              </a:solidFill>
            </a:rPr>
            <a:t>DED</a:t>
          </a:r>
          <a:endParaRPr lang="pt-BR" sz="1400" b="0" dirty="0">
            <a:solidFill>
              <a:srgbClr val="002060"/>
            </a:solidFill>
          </a:endParaRPr>
        </a:p>
      </dgm:t>
    </dgm:pt>
    <dgm:pt modelId="{C475F296-65CA-4027-9897-77CEF49A60D5}" type="parTrans" cxnId="{5B3562B1-F04A-4AED-B457-195E440DBB75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C0B06F19-CB3E-44F9-89E3-141A475314AB}" type="sibTrans" cxnId="{5B3562B1-F04A-4AED-B457-195E440DBB75}">
      <dgm:prSet/>
      <dgm:spPr/>
      <dgm:t>
        <a:bodyPr/>
        <a:lstStyle/>
        <a:p>
          <a:endParaRPr lang="pt-BR"/>
        </a:p>
      </dgm:t>
    </dgm:pt>
    <dgm:pt modelId="{CB228CAB-F6B7-4671-9D73-3E32CE98839F}">
      <dgm:prSet phldrT="[Texto]" custT="1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err="1" smtClean="0">
              <a:ln>
                <a:noFill/>
              </a:ln>
              <a:solidFill>
                <a:srgbClr val="002060"/>
              </a:solidFill>
            </a:rPr>
            <a:t>Parfor-Ead</a:t>
          </a:r>
          <a:endParaRPr lang="pt-BR" sz="1400" b="0" dirty="0">
            <a:ln>
              <a:noFill/>
            </a:ln>
            <a:solidFill>
              <a:srgbClr val="002060"/>
            </a:solidFill>
          </a:endParaRPr>
        </a:p>
      </dgm:t>
    </dgm:pt>
    <dgm:pt modelId="{352A3171-AED0-41E8-91CE-C4131E08742D}" type="parTrans" cxnId="{0B233604-5EAA-4E48-B56F-DA060344EAD8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74F370FF-D205-437C-932D-EDC91DA37DBB}" type="sibTrans" cxnId="{0B233604-5EAA-4E48-B56F-DA060344EAD8}">
      <dgm:prSet/>
      <dgm:spPr/>
      <dgm:t>
        <a:bodyPr/>
        <a:lstStyle/>
        <a:p>
          <a:endParaRPr lang="pt-BR"/>
        </a:p>
      </dgm:t>
    </dgm:pt>
    <dgm:pt modelId="{85A678B4-2AD3-47F0-B0D2-C351302EA073}">
      <dgm:prSet custT="1"/>
      <dgm:spPr>
        <a:ln>
          <a:solidFill>
            <a:srgbClr val="F12D57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smtClean="0">
              <a:solidFill>
                <a:srgbClr val="002060"/>
              </a:solidFill>
            </a:rPr>
            <a:t>Mestrado Profissional. em rede</a:t>
          </a:r>
          <a:endParaRPr lang="pt-BR" sz="1400" b="0" dirty="0">
            <a:solidFill>
              <a:srgbClr val="002060"/>
            </a:solidFill>
          </a:endParaRPr>
        </a:p>
      </dgm:t>
    </dgm:pt>
    <dgm:pt modelId="{118EC82B-D682-4FB8-8BD6-0404F41AB676}" type="parTrans" cxnId="{3D0F20E4-E906-4879-90CD-507BF8CF9B03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8D3261BA-D877-4F7F-9C23-F25AF127775C}" type="sibTrans" cxnId="{3D0F20E4-E906-4879-90CD-507BF8CF9B03}">
      <dgm:prSet/>
      <dgm:spPr/>
      <dgm:t>
        <a:bodyPr/>
        <a:lstStyle/>
        <a:p>
          <a:endParaRPr lang="pt-BR"/>
        </a:p>
      </dgm:t>
    </dgm:pt>
    <dgm:pt modelId="{3BCA09E4-EC4A-4772-A3D8-39561FAF01A0}">
      <dgm:prSet custT="1"/>
      <dgm:spPr>
        <a:ln>
          <a:solidFill>
            <a:srgbClr val="F12D57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smtClean="0">
              <a:solidFill>
                <a:srgbClr val="002060"/>
              </a:solidFill>
            </a:rPr>
            <a:t>Cursos de </a:t>
          </a:r>
          <a:r>
            <a:rPr lang="pt-BR" sz="1400" b="0" dirty="0" err="1" smtClean="0">
              <a:solidFill>
                <a:srgbClr val="002060"/>
              </a:solidFill>
            </a:rPr>
            <a:t>especia-lização</a:t>
          </a:r>
          <a:endParaRPr lang="pt-BR" sz="1400" b="0" dirty="0">
            <a:solidFill>
              <a:srgbClr val="002060"/>
            </a:solidFill>
          </a:endParaRPr>
        </a:p>
      </dgm:t>
    </dgm:pt>
    <dgm:pt modelId="{51A45326-3435-44E4-8E49-9691217EBAD7}" type="parTrans" cxnId="{CDB267D4-0BDE-4BE5-AC0B-69A09D1FA200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FB86A053-081B-48CD-B14C-A50DBF684DA3}" type="sibTrans" cxnId="{CDB267D4-0BDE-4BE5-AC0B-69A09D1FA200}">
      <dgm:prSet/>
      <dgm:spPr/>
      <dgm:t>
        <a:bodyPr/>
        <a:lstStyle/>
        <a:p>
          <a:endParaRPr lang="pt-BR"/>
        </a:p>
      </dgm:t>
    </dgm:pt>
    <dgm:pt modelId="{21A33F19-86DD-488B-84AD-D601233B7CCD}">
      <dgm:prSet custT="1"/>
      <dgm:spPr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b="0" dirty="0" err="1" smtClean="0">
              <a:solidFill>
                <a:srgbClr val="002060"/>
              </a:solidFill>
            </a:rPr>
            <a:t>Obeduc</a:t>
          </a:r>
          <a:endParaRPr lang="pt-BR" sz="1400" b="0" dirty="0" smtClean="0">
            <a:solidFill>
              <a:srgbClr val="002060"/>
            </a:solidFill>
          </a:endParaRPr>
        </a:p>
        <a:p>
          <a:r>
            <a:rPr lang="pt-BR" sz="1400" b="0" dirty="0" err="1" smtClean="0">
              <a:solidFill>
                <a:srgbClr val="002060"/>
              </a:solidFill>
            </a:rPr>
            <a:t>Life</a:t>
          </a:r>
          <a:endParaRPr lang="pt-BR" sz="1400" b="0" dirty="0" smtClean="0">
            <a:solidFill>
              <a:srgbClr val="002060"/>
            </a:solidFill>
          </a:endParaRPr>
        </a:p>
        <a:p>
          <a:r>
            <a:rPr lang="pt-BR" sz="1400" b="0" dirty="0" smtClean="0">
              <a:solidFill>
                <a:srgbClr val="002060"/>
              </a:solidFill>
            </a:rPr>
            <a:t>Novos Talentos</a:t>
          </a:r>
        </a:p>
        <a:p>
          <a:r>
            <a:rPr lang="pt-BR" sz="1400" b="0" dirty="0" err="1" smtClean="0">
              <a:solidFill>
                <a:srgbClr val="002060"/>
              </a:solidFill>
            </a:rPr>
            <a:t>Prodocência</a:t>
          </a:r>
          <a:endParaRPr lang="pt-BR" sz="1400" b="0" dirty="0" smtClean="0">
            <a:solidFill>
              <a:srgbClr val="002060"/>
            </a:solidFill>
          </a:endParaRPr>
        </a:p>
        <a:p>
          <a:r>
            <a:rPr lang="pt-BR" sz="1400" b="0" dirty="0" smtClean="0">
              <a:solidFill>
                <a:srgbClr val="002060"/>
              </a:solidFill>
            </a:rPr>
            <a:t>OBMEP</a:t>
          </a:r>
        </a:p>
        <a:p>
          <a:r>
            <a:rPr lang="pt-BR" sz="1400" b="0" dirty="0" smtClean="0">
              <a:solidFill>
                <a:srgbClr val="002060"/>
              </a:solidFill>
            </a:rPr>
            <a:t>OBQUI</a:t>
          </a:r>
        </a:p>
        <a:p>
          <a:r>
            <a:rPr lang="pt-BR" sz="1400" b="0" dirty="0" smtClean="0">
              <a:solidFill>
                <a:srgbClr val="002060"/>
              </a:solidFill>
            </a:rPr>
            <a:t>Feiras Científicas</a:t>
          </a:r>
          <a:endParaRPr lang="pt-BR" sz="1400" b="0" dirty="0">
            <a:solidFill>
              <a:srgbClr val="002060"/>
            </a:solidFill>
          </a:endParaRPr>
        </a:p>
      </dgm:t>
    </dgm:pt>
    <dgm:pt modelId="{373B998F-2506-4504-B89E-AB583E5A7BD0}" type="parTrans" cxnId="{DD853340-2200-4DA1-9374-4E7C18A9DA12}">
      <dgm:prSet/>
      <dgm:spPr/>
      <dgm:t>
        <a:bodyPr/>
        <a:lstStyle/>
        <a:p>
          <a:endParaRPr lang="pt-BR" sz="1400" b="0">
            <a:solidFill>
              <a:srgbClr val="002060"/>
            </a:solidFill>
          </a:endParaRPr>
        </a:p>
      </dgm:t>
    </dgm:pt>
    <dgm:pt modelId="{72FD8D33-D7EF-486B-83CC-112EDB8ADE67}" type="sibTrans" cxnId="{DD853340-2200-4DA1-9374-4E7C18A9DA12}">
      <dgm:prSet/>
      <dgm:spPr/>
      <dgm:t>
        <a:bodyPr/>
        <a:lstStyle/>
        <a:p>
          <a:endParaRPr lang="pt-BR"/>
        </a:p>
      </dgm:t>
    </dgm:pt>
    <dgm:pt modelId="{B8E1CE7E-3A31-4E7D-BF02-95D7E17927F7}">
      <dgm:prSet custT="1"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400" dirty="0" smtClean="0">
              <a:solidFill>
                <a:srgbClr val="002060"/>
              </a:solidFill>
            </a:rPr>
            <a:t>Professor da EB</a:t>
          </a:r>
          <a:endParaRPr lang="pt-BR" sz="1400" dirty="0">
            <a:solidFill>
              <a:srgbClr val="002060"/>
            </a:solidFill>
          </a:endParaRPr>
        </a:p>
      </dgm:t>
    </dgm:pt>
    <dgm:pt modelId="{FE016BEF-F2F5-4662-8E6C-5DA03CCA53C2}" type="parTrans" cxnId="{FFB6005B-CF28-4C54-9910-1576F52C9290}">
      <dgm:prSet/>
      <dgm:spPr/>
      <dgm:t>
        <a:bodyPr/>
        <a:lstStyle/>
        <a:p>
          <a:endParaRPr lang="pt-BR"/>
        </a:p>
      </dgm:t>
    </dgm:pt>
    <dgm:pt modelId="{2A6DDE77-E8D7-40E5-9E36-EA120FDEE8EB}" type="sibTrans" cxnId="{FFB6005B-CF28-4C54-9910-1576F52C9290}">
      <dgm:prSet/>
      <dgm:spPr/>
      <dgm:t>
        <a:bodyPr/>
        <a:lstStyle/>
        <a:p>
          <a:endParaRPr lang="pt-BR"/>
        </a:p>
      </dgm:t>
    </dgm:pt>
    <dgm:pt modelId="{B1DDCC77-272A-42C7-A998-FF23040B531C}">
      <dgm:prSet/>
      <dgm:spPr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Professor da EB + Demanda Social</a:t>
          </a:r>
          <a:endParaRPr lang="pt-BR" dirty="0">
            <a:solidFill>
              <a:srgbClr val="002060"/>
            </a:solidFill>
          </a:endParaRPr>
        </a:p>
      </dgm:t>
    </dgm:pt>
    <dgm:pt modelId="{E07A7641-4940-4E3C-B232-F8A1FC460133}" type="parTrans" cxnId="{C9D1AA77-56A5-41BA-9134-4A0327C089AB}">
      <dgm:prSet/>
      <dgm:spPr/>
      <dgm:t>
        <a:bodyPr/>
        <a:lstStyle/>
        <a:p>
          <a:endParaRPr lang="pt-BR"/>
        </a:p>
      </dgm:t>
    </dgm:pt>
    <dgm:pt modelId="{E98C24F2-323C-4D24-9314-07CBF8578741}" type="sibTrans" cxnId="{C9D1AA77-56A5-41BA-9134-4A0327C089AB}">
      <dgm:prSet/>
      <dgm:spPr/>
      <dgm:t>
        <a:bodyPr/>
        <a:lstStyle/>
        <a:p>
          <a:endParaRPr lang="pt-BR"/>
        </a:p>
      </dgm:t>
    </dgm:pt>
    <dgm:pt modelId="{0688A82C-1D6C-4F4A-BE4A-59FD2BE95367}">
      <dgm:prSet/>
      <dgm:spPr>
        <a:ln>
          <a:solidFill>
            <a:srgbClr val="F12D57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Professor da EB + Demanda Social</a:t>
          </a:r>
          <a:endParaRPr lang="pt-BR" dirty="0">
            <a:solidFill>
              <a:srgbClr val="002060"/>
            </a:solidFill>
          </a:endParaRPr>
        </a:p>
      </dgm:t>
    </dgm:pt>
    <dgm:pt modelId="{6F237B3C-65DD-456F-B679-0D937CAE1677}" type="parTrans" cxnId="{0B799B22-C1FA-48BA-8A77-FFB00EFC4A7F}">
      <dgm:prSet/>
      <dgm:spPr/>
      <dgm:t>
        <a:bodyPr/>
        <a:lstStyle/>
        <a:p>
          <a:endParaRPr lang="pt-BR"/>
        </a:p>
      </dgm:t>
    </dgm:pt>
    <dgm:pt modelId="{31D54BF2-D473-46B4-99D9-7D97569EBF48}" type="sibTrans" cxnId="{0B799B22-C1FA-48BA-8A77-FFB00EFC4A7F}">
      <dgm:prSet/>
      <dgm:spPr/>
      <dgm:t>
        <a:bodyPr/>
        <a:lstStyle/>
        <a:p>
          <a:endParaRPr lang="pt-BR"/>
        </a:p>
      </dgm:t>
    </dgm:pt>
    <dgm:pt modelId="{FE0B1578-870B-4602-B35A-EA17C7047893}">
      <dgm:prSet/>
      <dgm:spPr>
        <a:ln>
          <a:solidFill>
            <a:srgbClr val="F12D57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mtClean="0">
              <a:solidFill>
                <a:srgbClr val="002060"/>
              </a:solidFill>
            </a:rPr>
            <a:t>Professor da EB </a:t>
          </a:r>
          <a:endParaRPr lang="pt-BR"/>
        </a:p>
      </dgm:t>
    </dgm:pt>
    <dgm:pt modelId="{7D92FBC2-8855-487C-8FE9-45C0CCADD536}" type="parTrans" cxnId="{8B014C42-B27D-4037-847A-E172727CA2FB}">
      <dgm:prSet/>
      <dgm:spPr/>
      <dgm:t>
        <a:bodyPr/>
        <a:lstStyle/>
        <a:p>
          <a:endParaRPr lang="pt-BR"/>
        </a:p>
      </dgm:t>
    </dgm:pt>
    <dgm:pt modelId="{198EF244-B673-4F45-8FB9-E0342AE4A36C}" type="sibTrans" cxnId="{8B014C42-B27D-4037-847A-E172727CA2FB}">
      <dgm:prSet/>
      <dgm:spPr/>
      <dgm:t>
        <a:bodyPr/>
        <a:lstStyle/>
        <a:p>
          <a:endParaRPr lang="pt-BR"/>
        </a:p>
      </dgm:t>
    </dgm:pt>
    <dgm:pt modelId="{9E7A38C9-FDDC-42EA-9A80-EB18E26E60D7}">
      <dgm:prSet/>
      <dgm:spPr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>
              <a:solidFill>
                <a:srgbClr val="002060"/>
              </a:solidFill>
            </a:rPr>
            <a:t>Licenciando + Prof. EB</a:t>
          </a:r>
        </a:p>
      </dgm:t>
    </dgm:pt>
    <dgm:pt modelId="{EA90296F-0A6E-45EE-BBB6-6AF71CCC6D01}" type="parTrans" cxnId="{FFDBFC20-E218-4DAC-8C31-01C3C230AF00}">
      <dgm:prSet/>
      <dgm:spPr/>
      <dgm:t>
        <a:bodyPr/>
        <a:lstStyle/>
        <a:p>
          <a:endParaRPr lang="pt-BR"/>
        </a:p>
      </dgm:t>
    </dgm:pt>
    <dgm:pt modelId="{9871F795-EB82-4F4F-9B96-2BE856AD0D2B}" type="sibTrans" cxnId="{FFDBFC20-E218-4DAC-8C31-01C3C230AF00}">
      <dgm:prSet/>
      <dgm:spPr/>
      <dgm:t>
        <a:bodyPr/>
        <a:lstStyle/>
        <a:p>
          <a:endParaRPr lang="pt-BR"/>
        </a:p>
      </dgm:t>
    </dgm:pt>
    <dgm:pt modelId="{892D1F39-5D57-4A3E-BB67-B6A074B3F218}" type="pres">
      <dgm:prSet presAssocID="{9FEEC20D-DBB0-421E-B4E0-83DCAE0E7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927126F-BE1A-4F72-84FB-03B886E13700}" type="pres">
      <dgm:prSet presAssocID="{C8F8AF7A-2388-4C63-B4F4-31121B4D3EB2}" presName="hierRoot1" presStyleCnt="0"/>
      <dgm:spPr/>
    </dgm:pt>
    <dgm:pt modelId="{62E61FAD-549B-48D2-82AA-C508BFDA4758}" type="pres">
      <dgm:prSet presAssocID="{C8F8AF7A-2388-4C63-B4F4-31121B4D3EB2}" presName="composite" presStyleCnt="0"/>
      <dgm:spPr/>
    </dgm:pt>
    <dgm:pt modelId="{1641B649-32EF-4862-B08B-3393B3C43A96}" type="pres">
      <dgm:prSet presAssocID="{C8F8AF7A-2388-4C63-B4F4-31121B4D3EB2}" presName="background" presStyleLbl="node0" presStyleIdx="0" presStyleCnt="1"/>
      <dgm:spPr/>
    </dgm:pt>
    <dgm:pt modelId="{8D5017D6-9C3B-4E14-B2F0-0027C103F499}" type="pres">
      <dgm:prSet presAssocID="{C8F8AF7A-2388-4C63-B4F4-31121B4D3EB2}" presName="text" presStyleLbl="fgAcc0" presStyleIdx="0" presStyleCnt="1" custLinFactY="-40047" custLinFactNeighborX="-8185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361006-9FC7-481F-8FB7-044E20D9DF71}" type="pres">
      <dgm:prSet presAssocID="{C8F8AF7A-2388-4C63-B4F4-31121B4D3EB2}" presName="hierChild2" presStyleCnt="0"/>
      <dgm:spPr/>
    </dgm:pt>
    <dgm:pt modelId="{8C311276-B8D1-4EC0-86F7-5E5456C93384}" type="pres">
      <dgm:prSet presAssocID="{FEB36BB9-CB92-4D16-A8AA-9C32DE8D3EFB}" presName="Name10" presStyleLbl="parChTrans1D2" presStyleIdx="0" presStyleCnt="2"/>
      <dgm:spPr/>
      <dgm:t>
        <a:bodyPr/>
        <a:lstStyle/>
        <a:p>
          <a:endParaRPr lang="pt-BR"/>
        </a:p>
      </dgm:t>
    </dgm:pt>
    <dgm:pt modelId="{618EC137-717B-4AEB-92E5-9C42EE22D750}" type="pres">
      <dgm:prSet presAssocID="{B78E29F8-DFAF-48E4-BCF0-5A67AE85E66A}" presName="hierRoot2" presStyleCnt="0"/>
      <dgm:spPr/>
    </dgm:pt>
    <dgm:pt modelId="{0F5515B8-0E7D-4026-A470-B6F45B8BFD89}" type="pres">
      <dgm:prSet presAssocID="{B78E29F8-DFAF-48E4-BCF0-5A67AE85E66A}" presName="composite2" presStyleCnt="0"/>
      <dgm:spPr/>
    </dgm:pt>
    <dgm:pt modelId="{FBCAE926-FFE4-4ADC-97B2-9D588F186DF6}" type="pres">
      <dgm:prSet presAssocID="{B78E29F8-DFAF-48E4-BCF0-5A67AE85E66A}" presName="background2" presStyleLbl="node2" presStyleIdx="0" presStyleCnt="2"/>
      <dgm:spPr/>
    </dgm:pt>
    <dgm:pt modelId="{7F5FE50B-E92F-4365-8764-B5EC5F3210FC}" type="pres">
      <dgm:prSet presAssocID="{B78E29F8-DFAF-48E4-BCF0-5A67AE85E66A}" presName="text2" presStyleLbl="fgAcc2" presStyleIdx="0" presStyleCnt="2" custLinFactNeighborX="131" custLinFactNeighborY="-365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BA7CC7-6EC7-468E-B8CF-8F7E3BD0867C}" type="pres">
      <dgm:prSet presAssocID="{B78E29F8-DFAF-48E4-BCF0-5A67AE85E66A}" presName="hierChild3" presStyleCnt="0"/>
      <dgm:spPr/>
    </dgm:pt>
    <dgm:pt modelId="{23DE3DFE-AB87-4706-B0F1-BA2F18165405}" type="pres">
      <dgm:prSet presAssocID="{FEAC6936-1458-476C-8A87-14BE9FBC73C7}" presName="Name17" presStyleLbl="parChTrans1D3" presStyleIdx="0" presStyleCnt="6"/>
      <dgm:spPr/>
      <dgm:t>
        <a:bodyPr/>
        <a:lstStyle/>
        <a:p>
          <a:endParaRPr lang="pt-BR"/>
        </a:p>
      </dgm:t>
    </dgm:pt>
    <dgm:pt modelId="{51E6EAAF-0C1E-41A8-97AF-FA0ED0E5F07B}" type="pres">
      <dgm:prSet presAssocID="{D3C27C0F-AACF-4E64-94F9-549DDFD13375}" presName="hierRoot3" presStyleCnt="0"/>
      <dgm:spPr/>
    </dgm:pt>
    <dgm:pt modelId="{BE3A717B-FAB0-4745-BF74-FF8C16A13AA7}" type="pres">
      <dgm:prSet presAssocID="{D3C27C0F-AACF-4E64-94F9-549DDFD13375}" presName="composite3" presStyleCnt="0"/>
      <dgm:spPr/>
    </dgm:pt>
    <dgm:pt modelId="{44BBC51D-7289-4E7B-A187-FB8354A139B7}" type="pres">
      <dgm:prSet presAssocID="{D3C27C0F-AACF-4E64-94F9-549DDFD13375}" presName="background3" presStyleLbl="node3" presStyleIdx="0" presStyleCnt="6"/>
      <dgm:spPr>
        <a:solidFill>
          <a:srgbClr val="92D050"/>
        </a:solidFill>
      </dgm:spPr>
    </dgm:pt>
    <dgm:pt modelId="{20CBA796-85B8-42C5-902D-56EC0348B997}" type="pres">
      <dgm:prSet presAssocID="{D3C27C0F-AACF-4E64-94F9-549DDFD13375}" presName="text3" presStyleLbl="fgAcc3" presStyleIdx="0" presStyleCnt="6" custScaleY="1124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6A4480-91AC-4FAD-AFB2-31FD44A0EC12}" type="pres">
      <dgm:prSet presAssocID="{D3C27C0F-AACF-4E64-94F9-549DDFD13375}" presName="hierChild4" presStyleCnt="0"/>
      <dgm:spPr/>
    </dgm:pt>
    <dgm:pt modelId="{211E7D72-DAAC-4554-BFB3-AA1E96E3B938}" type="pres">
      <dgm:prSet presAssocID="{FE016BEF-F2F5-4662-8E6C-5DA03CCA53C2}" presName="Name23" presStyleLbl="parChTrans1D4" presStyleIdx="0" presStyleCnt="5"/>
      <dgm:spPr/>
      <dgm:t>
        <a:bodyPr/>
        <a:lstStyle/>
        <a:p>
          <a:endParaRPr lang="pt-BR"/>
        </a:p>
      </dgm:t>
    </dgm:pt>
    <dgm:pt modelId="{289AF8D1-5E3A-42D4-8B69-34561DE93CA3}" type="pres">
      <dgm:prSet presAssocID="{B8E1CE7E-3A31-4E7D-BF02-95D7E17927F7}" presName="hierRoot4" presStyleCnt="0"/>
      <dgm:spPr/>
    </dgm:pt>
    <dgm:pt modelId="{DE1F6C6E-4D8C-4B78-880B-6A48A04D8D40}" type="pres">
      <dgm:prSet presAssocID="{B8E1CE7E-3A31-4E7D-BF02-95D7E17927F7}" presName="composite4" presStyleCnt="0"/>
      <dgm:spPr/>
    </dgm:pt>
    <dgm:pt modelId="{57BA4CA5-F247-4476-87EB-FD217062E36C}" type="pres">
      <dgm:prSet presAssocID="{B8E1CE7E-3A31-4E7D-BF02-95D7E17927F7}" presName="background4" presStyleLbl="node4" presStyleIdx="0" presStyleCnt="5"/>
      <dgm:spPr>
        <a:solidFill>
          <a:srgbClr val="92D050"/>
        </a:solidFill>
      </dgm:spPr>
    </dgm:pt>
    <dgm:pt modelId="{E36BB8F8-239B-4D04-8F92-325AAB8C70C4}" type="pres">
      <dgm:prSet presAssocID="{B8E1CE7E-3A31-4E7D-BF02-95D7E17927F7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B61522-21C0-4B6B-9520-F307527B7828}" type="pres">
      <dgm:prSet presAssocID="{B8E1CE7E-3A31-4E7D-BF02-95D7E17927F7}" presName="hierChild5" presStyleCnt="0"/>
      <dgm:spPr/>
    </dgm:pt>
    <dgm:pt modelId="{389A2AE2-193E-4D42-8ADC-CB7C13F3FD9C}" type="pres">
      <dgm:prSet presAssocID="{7B0333B1-969E-443C-BE14-8D8DC66B6DC2}" presName="Name17" presStyleLbl="parChTrans1D3" presStyleIdx="1" presStyleCnt="6"/>
      <dgm:spPr/>
      <dgm:t>
        <a:bodyPr/>
        <a:lstStyle/>
        <a:p>
          <a:endParaRPr lang="pt-BR"/>
        </a:p>
      </dgm:t>
    </dgm:pt>
    <dgm:pt modelId="{043C43ED-3CD0-4B14-8D77-9071DC93862D}" type="pres">
      <dgm:prSet presAssocID="{0F6E1566-C89F-4092-BC20-641231052C42}" presName="hierRoot3" presStyleCnt="0"/>
      <dgm:spPr/>
    </dgm:pt>
    <dgm:pt modelId="{E1665B10-868C-44B9-86CC-AA105F5BD998}" type="pres">
      <dgm:prSet presAssocID="{0F6E1566-C89F-4092-BC20-641231052C42}" presName="composite3" presStyleCnt="0"/>
      <dgm:spPr/>
    </dgm:pt>
    <dgm:pt modelId="{86EE7E02-45E6-43A3-B9D1-AD07794D7E40}" type="pres">
      <dgm:prSet presAssocID="{0F6E1566-C89F-4092-BC20-641231052C42}" presName="background3" presStyleLbl="node3" presStyleIdx="1" presStyleCnt="6"/>
      <dgm:spPr>
        <a:solidFill>
          <a:srgbClr val="FFC000"/>
        </a:solidFill>
      </dgm:spPr>
    </dgm:pt>
    <dgm:pt modelId="{80EE506E-F405-433E-B4AB-A081351CD78D}" type="pres">
      <dgm:prSet presAssocID="{0F6E1566-C89F-4092-BC20-641231052C42}" presName="text3" presStyleLbl="fgAcc3" presStyleIdx="1" presStyleCnt="6" custScaleY="112415" custLinFactNeighborX="131" custLinFactNeighborY="-110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6B2B68-DAE5-4951-96D5-64AB2B0BB453}" type="pres">
      <dgm:prSet presAssocID="{0F6E1566-C89F-4092-BC20-641231052C42}" presName="hierChild4" presStyleCnt="0"/>
      <dgm:spPr/>
    </dgm:pt>
    <dgm:pt modelId="{6E4BD652-BD88-44C3-82AB-61FB50CAB1D6}" type="pres">
      <dgm:prSet presAssocID="{EA90296F-0A6E-45EE-BBB6-6AF71CCC6D01}" presName="Name23" presStyleLbl="parChTrans1D4" presStyleIdx="1" presStyleCnt="5"/>
      <dgm:spPr/>
      <dgm:t>
        <a:bodyPr/>
        <a:lstStyle/>
        <a:p>
          <a:endParaRPr lang="pt-BR"/>
        </a:p>
      </dgm:t>
    </dgm:pt>
    <dgm:pt modelId="{43E9DFC8-B712-4670-8FA1-CC18BD683027}" type="pres">
      <dgm:prSet presAssocID="{9E7A38C9-FDDC-42EA-9A80-EB18E26E60D7}" presName="hierRoot4" presStyleCnt="0"/>
      <dgm:spPr/>
    </dgm:pt>
    <dgm:pt modelId="{62637860-4877-4608-88E0-80612F827B0D}" type="pres">
      <dgm:prSet presAssocID="{9E7A38C9-FDDC-42EA-9A80-EB18E26E60D7}" presName="composite4" presStyleCnt="0"/>
      <dgm:spPr/>
    </dgm:pt>
    <dgm:pt modelId="{31A4B717-F31F-4EAB-8F23-C3D49AD36111}" type="pres">
      <dgm:prSet presAssocID="{9E7A38C9-FDDC-42EA-9A80-EB18E26E60D7}" presName="background4" presStyleLbl="node4" presStyleIdx="1" presStyleCnt="5"/>
      <dgm:spPr>
        <a:solidFill>
          <a:srgbClr val="FFC000"/>
        </a:solidFill>
      </dgm:spPr>
    </dgm:pt>
    <dgm:pt modelId="{7874D294-7443-4D70-A96A-ECFE0278D83E}" type="pres">
      <dgm:prSet presAssocID="{9E7A38C9-FDDC-42EA-9A80-EB18E26E60D7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1CF8EA-11DD-4810-9680-07371D379064}" type="pres">
      <dgm:prSet presAssocID="{9E7A38C9-FDDC-42EA-9A80-EB18E26E60D7}" presName="hierChild5" presStyleCnt="0"/>
      <dgm:spPr/>
    </dgm:pt>
    <dgm:pt modelId="{71B54E11-21D6-4EE0-97B2-71C2023F6008}" type="pres">
      <dgm:prSet presAssocID="{373B998F-2506-4504-B89E-AB583E5A7BD0}" presName="Name17" presStyleLbl="parChTrans1D3" presStyleIdx="2" presStyleCnt="6"/>
      <dgm:spPr/>
      <dgm:t>
        <a:bodyPr/>
        <a:lstStyle/>
        <a:p>
          <a:endParaRPr lang="pt-BR"/>
        </a:p>
      </dgm:t>
    </dgm:pt>
    <dgm:pt modelId="{43A7D38D-EDDF-4131-AD78-DB6F0B5ED793}" type="pres">
      <dgm:prSet presAssocID="{21A33F19-86DD-488B-84AD-D601233B7CCD}" presName="hierRoot3" presStyleCnt="0"/>
      <dgm:spPr/>
    </dgm:pt>
    <dgm:pt modelId="{652E1F58-12A4-48C4-8DAA-DB44F286DD18}" type="pres">
      <dgm:prSet presAssocID="{21A33F19-86DD-488B-84AD-D601233B7CCD}" presName="composite3" presStyleCnt="0"/>
      <dgm:spPr/>
    </dgm:pt>
    <dgm:pt modelId="{8906A53A-A773-4B22-B48B-D8761E3628A4}" type="pres">
      <dgm:prSet presAssocID="{21A33F19-86DD-488B-84AD-D601233B7CCD}" presName="background3" presStyleLbl="node3" presStyleIdx="2" presStyleCnt="6"/>
      <dgm:spPr>
        <a:solidFill>
          <a:srgbClr val="FFC000"/>
        </a:solidFill>
      </dgm:spPr>
    </dgm:pt>
    <dgm:pt modelId="{7AB69F00-93B7-46B7-B5C6-43F7A107565A}" type="pres">
      <dgm:prSet presAssocID="{21A33F19-86DD-488B-84AD-D601233B7CCD}" presName="text3" presStyleLbl="fgAcc3" presStyleIdx="2" presStyleCnt="6" custScaleY="2964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B8282A4-8847-4589-9D6F-F905DF0D14E6}" type="pres">
      <dgm:prSet presAssocID="{21A33F19-86DD-488B-84AD-D601233B7CCD}" presName="hierChild4" presStyleCnt="0"/>
      <dgm:spPr/>
    </dgm:pt>
    <dgm:pt modelId="{F29D90EB-2300-476B-9FA4-D86B4C990517}" type="pres">
      <dgm:prSet presAssocID="{C475F296-65CA-4027-9897-77CEF49A60D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AACBF782-97C1-4389-86FC-456646B09F14}" type="pres">
      <dgm:prSet presAssocID="{8A9819EA-72B7-4DD5-A15C-634FD25AE3AA}" presName="hierRoot2" presStyleCnt="0"/>
      <dgm:spPr/>
    </dgm:pt>
    <dgm:pt modelId="{AFA85C4B-8BCD-474F-8BB3-438E631941C9}" type="pres">
      <dgm:prSet presAssocID="{8A9819EA-72B7-4DD5-A15C-634FD25AE3AA}" presName="composite2" presStyleCnt="0"/>
      <dgm:spPr/>
    </dgm:pt>
    <dgm:pt modelId="{6C86D651-D4A7-428A-A976-E631A7F43601}" type="pres">
      <dgm:prSet presAssocID="{8A9819EA-72B7-4DD5-A15C-634FD25AE3AA}" presName="background2" presStyleLbl="node2" presStyleIdx="1" presStyleCnt="2"/>
      <dgm:spPr/>
    </dgm:pt>
    <dgm:pt modelId="{AEEA597A-7451-454D-BD21-E03AAAC6E281}" type="pres">
      <dgm:prSet presAssocID="{8A9819EA-72B7-4DD5-A15C-634FD25AE3AA}" presName="text2" presStyleLbl="fgAcc2" presStyleIdx="1" presStyleCnt="2" custScaleY="100000" custLinFactNeighborX="899" custLinFactNeighborY="-365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464726-2A64-4959-B4AD-3DB1C2DE1457}" type="pres">
      <dgm:prSet presAssocID="{8A9819EA-72B7-4DD5-A15C-634FD25AE3AA}" presName="hierChild3" presStyleCnt="0"/>
      <dgm:spPr/>
    </dgm:pt>
    <dgm:pt modelId="{F969623B-9428-4BCF-9C08-2011AF32F8BB}" type="pres">
      <dgm:prSet presAssocID="{352A3171-AED0-41E8-91CE-C4131E08742D}" presName="Name17" presStyleLbl="parChTrans1D3" presStyleIdx="3" presStyleCnt="6"/>
      <dgm:spPr/>
      <dgm:t>
        <a:bodyPr/>
        <a:lstStyle/>
        <a:p>
          <a:endParaRPr lang="pt-BR"/>
        </a:p>
      </dgm:t>
    </dgm:pt>
    <dgm:pt modelId="{4B7C5832-D739-47E3-9E22-FDD39E524481}" type="pres">
      <dgm:prSet presAssocID="{CB228CAB-F6B7-4671-9D73-3E32CE98839F}" presName="hierRoot3" presStyleCnt="0"/>
      <dgm:spPr/>
    </dgm:pt>
    <dgm:pt modelId="{72454030-2265-48CE-93BF-D82222ADAFEE}" type="pres">
      <dgm:prSet presAssocID="{CB228CAB-F6B7-4671-9D73-3E32CE98839F}" presName="composite3" presStyleCnt="0"/>
      <dgm:spPr/>
    </dgm:pt>
    <dgm:pt modelId="{A13C5517-1C18-458B-B23B-250AA9251941}" type="pres">
      <dgm:prSet presAssocID="{CB228CAB-F6B7-4671-9D73-3E32CE98839F}" presName="background3" presStyleLbl="node3" presStyleIdx="3" presStyleCnt="6"/>
      <dgm:spPr>
        <a:solidFill>
          <a:srgbClr val="92D050"/>
        </a:solidFill>
      </dgm:spPr>
    </dgm:pt>
    <dgm:pt modelId="{5A26B12F-D1F5-4728-8D31-6ABE2CA22544}" type="pres">
      <dgm:prSet presAssocID="{CB228CAB-F6B7-4671-9D73-3E32CE98839F}" presName="text3" presStyleLbl="fgAcc3" presStyleIdx="3" presStyleCnt="6" custLinFactNeighborX="4580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3B38F2-E2BF-4207-A71A-CD232443B14A}" type="pres">
      <dgm:prSet presAssocID="{CB228CAB-F6B7-4671-9D73-3E32CE98839F}" presName="hierChild4" presStyleCnt="0"/>
      <dgm:spPr/>
    </dgm:pt>
    <dgm:pt modelId="{5EAE47A5-D246-46A8-BD53-ED9CBAE7AFF0}" type="pres">
      <dgm:prSet presAssocID="{E07A7641-4940-4E3C-B232-F8A1FC460133}" presName="Name23" presStyleLbl="parChTrans1D4" presStyleIdx="2" presStyleCnt="5"/>
      <dgm:spPr/>
      <dgm:t>
        <a:bodyPr/>
        <a:lstStyle/>
        <a:p>
          <a:endParaRPr lang="pt-BR"/>
        </a:p>
      </dgm:t>
    </dgm:pt>
    <dgm:pt modelId="{8A18CEE5-AE58-40D6-9649-4E16D60CB1BF}" type="pres">
      <dgm:prSet presAssocID="{B1DDCC77-272A-42C7-A998-FF23040B531C}" presName="hierRoot4" presStyleCnt="0"/>
      <dgm:spPr/>
    </dgm:pt>
    <dgm:pt modelId="{17D32738-E3E0-4820-9CD8-D6C8CA316AC6}" type="pres">
      <dgm:prSet presAssocID="{B1DDCC77-272A-42C7-A998-FF23040B531C}" presName="composite4" presStyleCnt="0"/>
      <dgm:spPr/>
    </dgm:pt>
    <dgm:pt modelId="{A01A71FF-8ED5-4069-BE6A-4CECD5287347}" type="pres">
      <dgm:prSet presAssocID="{B1DDCC77-272A-42C7-A998-FF23040B531C}" presName="background4" presStyleLbl="node4" presStyleIdx="2" presStyleCnt="5"/>
      <dgm:spPr>
        <a:solidFill>
          <a:srgbClr val="92D050"/>
        </a:solidFill>
      </dgm:spPr>
    </dgm:pt>
    <dgm:pt modelId="{85D6E340-F01F-4576-ACBB-D448EFDF19ED}" type="pres">
      <dgm:prSet presAssocID="{B1DDCC77-272A-42C7-A998-FF23040B531C}" presName="text4" presStyleLbl="fgAcc4" presStyleIdx="2" presStyleCnt="5" custLinFactNeighborX="4580" custLinFactNeighborY="108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357F0D-C18A-4920-9BC8-4BBFAF74A130}" type="pres">
      <dgm:prSet presAssocID="{B1DDCC77-272A-42C7-A998-FF23040B531C}" presName="hierChild5" presStyleCnt="0"/>
      <dgm:spPr/>
    </dgm:pt>
    <dgm:pt modelId="{95FE99D3-5BA5-4C04-BD47-1561D0E3EF81}" type="pres">
      <dgm:prSet presAssocID="{118EC82B-D682-4FB8-8BD6-0404F41AB676}" presName="Name17" presStyleLbl="parChTrans1D3" presStyleIdx="4" presStyleCnt="6"/>
      <dgm:spPr/>
      <dgm:t>
        <a:bodyPr/>
        <a:lstStyle/>
        <a:p>
          <a:endParaRPr lang="pt-BR"/>
        </a:p>
      </dgm:t>
    </dgm:pt>
    <dgm:pt modelId="{6E4F2695-BEC0-4453-B880-A2667208A6F8}" type="pres">
      <dgm:prSet presAssocID="{85A678B4-2AD3-47F0-B0D2-C351302EA073}" presName="hierRoot3" presStyleCnt="0"/>
      <dgm:spPr/>
    </dgm:pt>
    <dgm:pt modelId="{BEFD4A91-6A8D-4C9E-9B24-F4E8A5BBF5C9}" type="pres">
      <dgm:prSet presAssocID="{85A678B4-2AD3-47F0-B0D2-C351302EA073}" presName="composite3" presStyleCnt="0"/>
      <dgm:spPr/>
    </dgm:pt>
    <dgm:pt modelId="{43B1ACD4-C837-4EC7-B70C-E57884466773}" type="pres">
      <dgm:prSet presAssocID="{85A678B4-2AD3-47F0-B0D2-C351302EA073}" presName="background3" presStyleLbl="node3" presStyleIdx="4" presStyleCnt="6"/>
      <dgm:spPr>
        <a:solidFill>
          <a:srgbClr val="F12D57"/>
        </a:solidFill>
      </dgm:spPr>
    </dgm:pt>
    <dgm:pt modelId="{AF974133-26E7-4149-A462-7A3D034CF282}" type="pres">
      <dgm:prSet presAssocID="{85A678B4-2AD3-47F0-B0D2-C351302EA073}" presName="text3" presStyleLbl="fgAcc3" presStyleIdx="4" presStyleCnt="6" custScaleY="98551" custLinFactNeighborX="899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B7C340-2AFD-4B86-B900-04BE4808FD65}" type="pres">
      <dgm:prSet presAssocID="{85A678B4-2AD3-47F0-B0D2-C351302EA073}" presName="hierChild4" presStyleCnt="0"/>
      <dgm:spPr/>
    </dgm:pt>
    <dgm:pt modelId="{988CFE20-657F-4D14-9AF5-C61BD1DC9EF2}" type="pres">
      <dgm:prSet presAssocID="{7D92FBC2-8855-487C-8FE9-45C0CCADD536}" presName="Name23" presStyleLbl="parChTrans1D4" presStyleIdx="3" presStyleCnt="5"/>
      <dgm:spPr/>
      <dgm:t>
        <a:bodyPr/>
        <a:lstStyle/>
        <a:p>
          <a:endParaRPr lang="pt-BR"/>
        </a:p>
      </dgm:t>
    </dgm:pt>
    <dgm:pt modelId="{AB1473B5-A438-41C0-B568-F32E469E48B0}" type="pres">
      <dgm:prSet presAssocID="{FE0B1578-870B-4602-B35A-EA17C7047893}" presName="hierRoot4" presStyleCnt="0"/>
      <dgm:spPr/>
    </dgm:pt>
    <dgm:pt modelId="{1AF10319-BFA0-4836-BEC7-A4F260DB95F4}" type="pres">
      <dgm:prSet presAssocID="{FE0B1578-870B-4602-B35A-EA17C7047893}" presName="composite4" presStyleCnt="0"/>
      <dgm:spPr/>
    </dgm:pt>
    <dgm:pt modelId="{4A2F847E-3F00-41E3-8A50-E31B89E3C9C8}" type="pres">
      <dgm:prSet presAssocID="{FE0B1578-870B-4602-B35A-EA17C7047893}" presName="background4" presStyleLbl="node4" presStyleIdx="3" presStyleCnt="5"/>
      <dgm:spPr>
        <a:solidFill>
          <a:srgbClr val="F12D57"/>
        </a:solidFill>
      </dgm:spPr>
    </dgm:pt>
    <dgm:pt modelId="{044D90BD-45CD-48A2-84AE-81F9B9D7E75F}" type="pres">
      <dgm:prSet presAssocID="{FE0B1578-870B-4602-B35A-EA17C7047893}" presName="text4" presStyleLbl="fgAcc4" presStyleIdx="3" presStyleCnt="5" custLinFactNeighborY="78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C8BEDF-01BF-4019-93E0-F63BF1C95570}" type="pres">
      <dgm:prSet presAssocID="{FE0B1578-870B-4602-B35A-EA17C7047893}" presName="hierChild5" presStyleCnt="0"/>
      <dgm:spPr/>
    </dgm:pt>
    <dgm:pt modelId="{F90FECA6-4C05-48D2-AACE-FD05591E0B2E}" type="pres">
      <dgm:prSet presAssocID="{51A45326-3435-44E4-8E49-9691217EBAD7}" presName="Name17" presStyleLbl="parChTrans1D3" presStyleIdx="5" presStyleCnt="6"/>
      <dgm:spPr/>
      <dgm:t>
        <a:bodyPr/>
        <a:lstStyle/>
        <a:p>
          <a:endParaRPr lang="pt-BR"/>
        </a:p>
      </dgm:t>
    </dgm:pt>
    <dgm:pt modelId="{3570DD22-33E2-44B8-91FF-DD2A4A35A5B4}" type="pres">
      <dgm:prSet presAssocID="{3BCA09E4-EC4A-4772-A3D8-39561FAF01A0}" presName="hierRoot3" presStyleCnt="0"/>
      <dgm:spPr/>
    </dgm:pt>
    <dgm:pt modelId="{8A2C5183-D9D4-4DE1-9363-34E2BF49E852}" type="pres">
      <dgm:prSet presAssocID="{3BCA09E4-EC4A-4772-A3D8-39561FAF01A0}" presName="composite3" presStyleCnt="0"/>
      <dgm:spPr/>
    </dgm:pt>
    <dgm:pt modelId="{12944517-6200-4C6E-95B5-B26CCE2666A5}" type="pres">
      <dgm:prSet presAssocID="{3BCA09E4-EC4A-4772-A3D8-39561FAF01A0}" presName="background3" presStyleLbl="node3" presStyleIdx="5" presStyleCnt="6"/>
      <dgm:spPr>
        <a:solidFill>
          <a:srgbClr val="F12D57"/>
        </a:solidFill>
      </dgm:spPr>
    </dgm:pt>
    <dgm:pt modelId="{23472408-A1FA-4935-AFDA-E6763838CFD4}" type="pres">
      <dgm:prSet presAssocID="{3BCA09E4-EC4A-4772-A3D8-39561FAF01A0}" presName="text3" presStyleLbl="fgAcc3" presStyleIdx="5" presStyleCnt="6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B55C8B-76B0-4E1F-8A2B-8EB550F886AA}" type="pres">
      <dgm:prSet presAssocID="{3BCA09E4-EC4A-4772-A3D8-39561FAF01A0}" presName="hierChild4" presStyleCnt="0"/>
      <dgm:spPr/>
    </dgm:pt>
    <dgm:pt modelId="{D2B61554-B7FB-44FA-8386-2741543CE7FE}" type="pres">
      <dgm:prSet presAssocID="{6F237B3C-65DD-456F-B679-0D937CAE1677}" presName="Name23" presStyleLbl="parChTrans1D4" presStyleIdx="4" presStyleCnt="5"/>
      <dgm:spPr/>
      <dgm:t>
        <a:bodyPr/>
        <a:lstStyle/>
        <a:p>
          <a:endParaRPr lang="pt-BR"/>
        </a:p>
      </dgm:t>
    </dgm:pt>
    <dgm:pt modelId="{A14E103B-644D-40E4-A389-E2B3C9FF28B0}" type="pres">
      <dgm:prSet presAssocID="{0688A82C-1D6C-4F4A-BE4A-59FD2BE95367}" presName="hierRoot4" presStyleCnt="0"/>
      <dgm:spPr/>
    </dgm:pt>
    <dgm:pt modelId="{7901F383-4F18-44F8-8D3D-293BBFEA6686}" type="pres">
      <dgm:prSet presAssocID="{0688A82C-1D6C-4F4A-BE4A-59FD2BE95367}" presName="composite4" presStyleCnt="0"/>
      <dgm:spPr/>
    </dgm:pt>
    <dgm:pt modelId="{02571DD2-EEC8-4ED1-9F7F-3E1910D5BFAC}" type="pres">
      <dgm:prSet presAssocID="{0688A82C-1D6C-4F4A-BE4A-59FD2BE95367}" presName="background4" presStyleLbl="node4" presStyleIdx="4" presStyleCnt="5"/>
      <dgm:spPr>
        <a:solidFill>
          <a:srgbClr val="F12D57"/>
        </a:solidFill>
      </dgm:spPr>
    </dgm:pt>
    <dgm:pt modelId="{2DD9FCFC-0746-4D6F-B89C-2B43CA77A61A}" type="pres">
      <dgm:prSet presAssocID="{0688A82C-1D6C-4F4A-BE4A-59FD2BE95367}" presName="text4" presStyleLbl="fgAcc4" presStyleIdx="4" presStyleCnt="5" custLinFactNeighborY="64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76EC3A-F435-4694-A725-FB7CDE8EF98B}" type="pres">
      <dgm:prSet presAssocID="{0688A82C-1D6C-4F4A-BE4A-59FD2BE95367}" presName="hierChild5" presStyleCnt="0"/>
      <dgm:spPr/>
    </dgm:pt>
  </dgm:ptLst>
  <dgm:cxnLst>
    <dgm:cxn modelId="{931EE8B3-07F5-4561-82CC-B36A95E31C1D}" type="presOf" srcId="{21A33F19-86DD-488B-84AD-D601233B7CCD}" destId="{7AB69F00-93B7-46B7-B5C6-43F7A107565A}" srcOrd="0" destOrd="0" presId="urn:microsoft.com/office/officeart/2005/8/layout/hierarchy1"/>
    <dgm:cxn modelId="{7C5B0657-E70B-4486-99B8-69F8F2645FF4}" type="presOf" srcId="{FEB36BB9-CB92-4D16-A8AA-9C32DE8D3EFB}" destId="{8C311276-B8D1-4EC0-86F7-5E5456C93384}" srcOrd="0" destOrd="0" presId="urn:microsoft.com/office/officeart/2005/8/layout/hierarchy1"/>
    <dgm:cxn modelId="{B1FF5DF4-D95F-47C7-98EE-8F27E0816E9D}" type="presOf" srcId="{118EC82B-D682-4FB8-8BD6-0404F41AB676}" destId="{95FE99D3-5BA5-4C04-BD47-1561D0E3EF81}" srcOrd="0" destOrd="0" presId="urn:microsoft.com/office/officeart/2005/8/layout/hierarchy1"/>
    <dgm:cxn modelId="{E5BACE64-531F-43A2-84A3-9021E754F422}" type="presOf" srcId="{85A678B4-2AD3-47F0-B0D2-C351302EA073}" destId="{AF974133-26E7-4149-A462-7A3D034CF282}" srcOrd="0" destOrd="0" presId="urn:microsoft.com/office/officeart/2005/8/layout/hierarchy1"/>
    <dgm:cxn modelId="{D499542C-076B-4EB8-8A15-0E29162E5FC2}" type="presOf" srcId="{FEAC6936-1458-476C-8A87-14BE9FBC73C7}" destId="{23DE3DFE-AB87-4706-B0F1-BA2F18165405}" srcOrd="0" destOrd="0" presId="urn:microsoft.com/office/officeart/2005/8/layout/hierarchy1"/>
    <dgm:cxn modelId="{7E6EA7C9-1323-43FA-A953-98A68C858FC3}" type="presOf" srcId="{352A3171-AED0-41E8-91CE-C4131E08742D}" destId="{F969623B-9428-4BCF-9C08-2011AF32F8BB}" srcOrd="0" destOrd="0" presId="urn:microsoft.com/office/officeart/2005/8/layout/hierarchy1"/>
    <dgm:cxn modelId="{4D8C31D6-7252-4181-8F78-DAD9A61EB8A3}" type="presOf" srcId="{C475F296-65CA-4027-9897-77CEF49A60D5}" destId="{F29D90EB-2300-476B-9FA4-D86B4C990517}" srcOrd="0" destOrd="0" presId="urn:microsoft.com/office/officeart/2005/8/layout/hierarchy1"/>
    <dgm:cxn modelId="{B06613A0-F70B-441F-AE70-F06F26C999E8}" type="presOf" srcId="{C8F8AF7A-2388-4C63-B4F4-31121B4D3EB2}" destId="{8D5017D6-9C3B-4E14-B2F0-0027C103F499}" srcOrd="0" destOrd="0" presId="urn:microsoft.com/office/officeart/2005/8/layout/hierarchy1"/>
    <dgm:cxn modelId="{78776EFC-B053-4FA9-B263-2A5F381ABFA3}" type="presOf" srcId="{0F6E1566-C89F-4092-BC20-641231052C42}" destId="{80EE506E-F405-433E-B4AB-A081351CD78D}" srcOrd="0" destOrd="0" presId="urn:microsoft.com/office/officeart/2005/8/layout/hierarchy1"/>
    <dgm:cxn modelId="{DF9B6070-198A-4D49-92C6-0B7E7EC9A347}" type="presOf" srcId="{373B998F-2506-4504-B89E-AB583E5A7BD0}" destId="{71B54E11-21D6-4EE0-97B2-71C2023F6008}" srcOrd="0" destOrd="0" presId="urn:microsoft.com/office/officeart/2005/8/layout/hierarchy1"/>
    <dgm:cxn modelId="{FFDBFC20-E218-4DAC-8C31-01C3C230AF00}" srcId="{0F6E1566-C89F-4092-BC20-641231052C42}" destId="{9E7A38C9-FDDC-42EA-9A80-EB18E26E60D7}" srcOrd="0" destOrd="0" parTransId="{EA90296F-0A6E-45EE-BBB6-6AF71CCC6D01}" sibTransId="{9871F795-EB82-4F4F-9B96-2BE856AD0D2B}"/>
    <dgm:cxn modelId="{7311F2B0-D7F4-4636-92B7-0C45F7A0348E}" srcId="{B78E29F8-DFAF-48E4-BCF0-5A67AE85E66A}" destId="{D3C27C0F-AACF-4E64-94F9-549DDFD13375}" srcOrd="0" destOrd="0" parTransId="{FEAC6936-1458-476C-8A87-14BE9FBC73C7}" sibTransId="{8347D908-E268-48BE-A0E9-9D33863BDA1F}"/>
    <dgm:cxn modelId="{579AB1F7-C0B6-495B-8C03-3BA14CFBFBA7}" srcId="{C8F8AF7A-2388-4C63-B4F4-31121B4D3EB2}" destId="{B78E29F8-DFAF-48E4-BCF0-5A67AE85E66A}" srcOrd="0" destOrd="0" parTransId="{FEB36BB9-CB92-4D16-A8AA-9C32DE8D3EFB}" sibTransId="{6A47C6E9-5C3E-4AA3-B9A1-2A1E0969420A}"/>
    <dgm:cxn modelId="{CA4AF5F4-2372-4E13-8B6A-7CD636BBFDE8}" type="presOf" srcId="{E07A7641-4940-4E3C-B232-F8A1FC460133}" destId="{5EAE47A5-D246-46A8-BD53-ED9CBAE7AFF0}" srcOrd="0" destOrd="0" presId="urn:microsoft.com/office/officeart/2005/8/layout/hierarchy1"/>
    <dgm:cxn modelId="{C9D1AA77-56A5-41BA-9134-4A0327C089AB}" srcId="{CB228CAB-F6B7-4671-9D73-3E32CE98839F}" destId="{B1DDCC77-272A-42C7-A998-FF23040B531C}" srcOrd="0" destOrd="0" parTransId="{E07A7641-4940-4E3C-B232-F8A1FC460133}" sibTransId="{E98C24F2-323C-4D24-9314-07CBF8578741}"/>
    <dgm:cxn modelId="{BBA26818-D93E-4B76-92DB-70083EF0EB5A}" type="presOf" srcId="{9FEEC20D-DBB0-421E-B4E0-83DCAE0E75E0}" destId="{892D1F39-5D57-4A3E-BB67-B6A074B3F218}" srcOrd="0" destOrd="0" presId="urn:microsoft.com/office/officeart/2005/8/layout/hierarchy1"/>
    <dgm:cxn modelId="{61ACC975-8C55-40B9-B95A-56AEEE42A709}" type="presOf" srcId="{0688A82C-1D6C-4F4A-BE4A-59FD2BE95367}" destId="{2DD9FCFC-0746-4D6F-B89C-2B43CA77A61A}" srcOrd="0" destOrd="0" presId="urn:microsoft.com/office/officeart/2005/8/layout/hierarchy1"/>
    <dgm:cxn modelId="{D2FE039D-29CD-4C1C-940C-1A4F8C5BB771}" type="presOf" srcId="{CB228CAB-F6B7-4671-9D73-3E32CE98839F}" destId="{5A26B12F-D1F5-4728-8D31-6ABE2CA22544}" srcOrd="0" destOrd="0" presId="urn:microsoft.com/office/officeart/2005/8/layout/hierarchy1"/>
    <dgm:cxn modelId="{0C379EE9-A0EB-43D3-AD41-ECA1FBD3495F}" srcId="{9FEEC20D-DBB0-421E-B4E0-83DCAE0E75E0}" destId="{C8F8AF7A-2388-4C63-B4F4-31121B4D3EB2}" srcOrd="0" destOrd="0" parTransId="{80260E5A-0F93-469A-8F54-4C15EADDBC9C}" sibTransId="{0577A04D-4A79-4F98-9EEA-AA1489B7AD49}"/>
    <dgm:cxn modelId="{C7ACD26B-A335-48A2-8A33-D1183038D125}" type="presOf" srcId="{3BCA09E4-EC4A-4772-A3D8-39561FAF01A0}" destId="{23472408-A1FA-4935-AFDA-E6763838CFD4}" srcOrd="0" destOrd="0" presId="urn:microsoft.com/office/officeart/2005/8/layout/hierarchy1"/>
    <dgm:cxn modelId="{5B3562B1-F04A-4AED-B457-195E440DBB75}" srcId="{C8F8AF7A-2388-4C63-B4F4-31121B4D3EB2}" destId="{8A9819EA-72B7-4DD5-A15C-634FD25AE3AA}" srcOrd="1" destOrd="0" parTransId="{C475F296-65CA-4027-9897-77CEF49A60D5}" sibTransId="{C0B06F19-CB3E-44F9-89E3-141A475314AB}"/>
    <dgm:cxn modelId="{29C9D611-86E9-4F8E-9C30-261108AEC4DA}" type="presOf" srcId="{7B0333B1-969E-443C-BE14-8D8DC66B6DC2}" destId="{389A2AE2-193E-4D42-8ADC-CB7C13F3FD9C}" srcOrd="0" destOrd="0" presId="urn:microsoft.com/office/officeart/2005/8/layout/hierarchy1"/>
    <dgm:cxn modelId="{37007BF1-E4F3-47B3-849A-1CFBDBD59918}" type="presOf" srcId="{7D92FBC2-8855-487C-8FE9-45C0CCADD536}" destId="{988CFE20-657F-4D14-9AF5-C61BD1DC9EF2}" srcOrd="0" destOrd="0" presId="urn:microsoft.com/office/officeart/2005/8/layout/hierarchy1"/>
    <dgm:cxn modelId="{3FCD9F7F-1098-4552-AAD1-1DA8C32E6DFE}" type="presOf" srcId="{6F237B3C-65DD-456F-B679-0D937CAE1677}" destId="{D2B61554-B7FB-44FA-8386-2741543CE7FE}" srcOrd="0" destOrd="0" presId="urn:microsoft.com/office/officeart/2005/8/layout/hierarchy1"/>
    <dgm:cxn modelId="{DD853340-2200-4DA1-9374-4E7C18A9DA12}" srcId="{B78E29F8-DFAF-48E4-BCF0-5A67AE85E66A}" destId="{21A33F19-86DD-488B-84AD-D601233B7CCD}" srcOrd="2" destOrd="0" parTransId="{373B998F-2506-4504-B89E-AB583E5A7BD0}" sibTransId="{72FD8D33-D7EF-486B-83CC-112EDB8ADE67}"/>
    <dgm:cxn modelId="{9E5E8C4E-31FD-48A7-AA20-4AC7514757A6}" type="presOf" srcId="{B1DDCC77-272A-42C7-A998-FF23040B531C}" destId="{85D6E340-F01F-4576-ACBB-D448EFDF19ED}" srcOrd="0" destOrd="0" presId="urn:microsoft.com/office/officeart/2005/8/layout/hierarchy1"/>
    <dgm:cxn modelId="{3D0F20E4-E906-4879-90CD-507BF8CF9B03}" srcId="{8A9819EA-72B7-4DD5-A15C-634FD25AE3AA}" destId="{85A678B4-2AD3-47F0-B0D2-C351302EA073}" srcOrd="1" destOrd="0" parTransId="{118EC82B-D682-4FB8-8BD6-0404F41AB676}" sibTransId="{8D3261BA-D877-4F7F-9C23-F25AF127775C}"/>
    <dgm:cxn modelId="{CDB267D4-0BDE-4BE5-AC0B-69A09D1FA200}" srcId="{8A9819EA-72B7-4DD5-A15C-634FD25AE3AA}" destId="{3BCA09E4-EC4A-4772-A3D8-39561FAF01A0}" srcOrd="2" destOrd="0" parTransId="{51A45326-3435-44E4-8E49-9691217EBAD7}" sibTransId="{FB86A053-081B-48CD-B14C-A50DBF684DA3}"/>
    <dgm:cxn modelId="{FFB6005B-CF28-4C54-9910-1576F52C9290}" srcId="{D3C27C0F-AACF-4E64-94F9-549DDFD13375}" destId="{B8E1CE7E-3A31-4E7D-BF02-95D7E17927F7}" srcOrd="0" destOrd="0" parTransId="{FE016BEF-F2F5-4662-8E6C-5DA03CCA53C2}" sibTransId="{2A6DDE77-E8D7-40E5-9E36-EA120FDEE8EB}"/>
    <dgm:cxn modelId="{EBDEE930-EE5B-4B63-95EA-496A7227294E}" type="presOf" srcId="{51A45326-3435-44E4-8E49-9691217EBAD7}" destId="{F90FECA6-4C05-48D2-AACE-FD05591E0B2E}" srcOrd="0" destOrd="0" presId="urn:microsoft.com/office/officeart/2005/8/layout/hierarchy1"/>
    <dgm:cxn modelId="{5FC422CF-D534-4CAF-8AF4-9DB5BBA7B5CE}" type="presOf" srcId="{FE0B1578-870B-4602-B35A-EA17C7047893}" destId="{044D90BD-45CD-48A2-84AE-81F9B9D7E75F}" srcOrd="0" destOrd="0" presId="urn:microsoft.com/office/officeart/2005/8/layout/hierarchy1"/>
    <dgm:cxn modelId="{1AB520A5-1F54-4EAD-BE56-A97764158753}" type="presOf" srcId="{B8E1CE7E-3A31-4E7D-BF02-95D7E17927F7}" destId="{E36BB8F8-239B-4D04-8F92-325AAB8C70C4}" srcOrd="0" destOrd="0" presId="urn:microsoft.com/office/officeart/2005/8/layout/hierarchy1"/>
    <dgm:cxn modelId="{0B233604-5EAA-4E48-B56F-DA060344EAD8}" srcId="{8A9819EA-72B7-4DD5-A15C-634FD25AE3AA}" destId="{CB228CAB-F6B7-4671-9D73-3E32CE98839F}" srcOrd="0" destOrd="0" parTransId="{352A3171-AED0-41E8-91CE-C4131E08742D}" sibTransId="{74F370FF-D205-437C-932D-EDC91DA37DBB}"/>
    <dgm:cxn modelId="{6D75CEC1-9D37-49ED-928E-66D2941004C6}" type="presOf" srcId="{8A9819EA-72B7-4DD5-A15C-634FD25AE3AA}" destId="{AEEA597A-7451-454D-BD21-E03AAAC6E281}" srcOrd="0" destOrd="0" presId="urn:microsoft.com/office/officeart/2005/8/layout/hierarchy1"/>
    <dgm:cxn modelId="{0B799B22-C1FA-48BA-8A77-FFB00EFC4A7F}" srcId="{3BCA09E4-EC4A-4772-A3D8-39561FAF01A0}" destId="{0688A82C-1D6C-4F4A-BE4A-59FD2BE95367}" srcOrd="0" destOrd="0" parTransId="{6F237B3C-65DD-456F-B679-0D937CAE1677}" sibTransId="{31D54BF2-D473-46B4-99D9-7D97569EBF48}"/>
    <dgm:cxn modelId="{BEF95A1A-7D08-4985-BC62-18686EDA7F1F}" type="presOf" srcId="{EA90296F-0A6E-45EE-BBB6-6AF71CCC6D01}" destId="{6E4BD652-BD88-44C3-82AB-61FB50CAB1D6}" srcOrd="0" destOrd="0" presId="urn:microsoft.com/office/officeart/2005/8/layout/hierarchy1"/>
    <dgm:cxn modelId="{98B8A151-9C79-476E-ABB8-45E78FD12144}" srcId="{B78E29F8-DFAF-48E4-BCF0-5A67AE85E66A}" destId="{0F6E1566-C89F-4092-BC20-641231052C42}" srcOrd="1" destOrd="0" parTransId="{7B0333B1-969E-443C-BE14-8D8DC66B6DC2}" sibTransId="{6DA26B9C-B0F2-4BA8-804C-E0722AD4C7A3}"/>
    <dgm:cxn modelId="{68A1A880-3E8F-4166-A482-FA6D6807B9E4}" type="presOf" srcId="{B78E29F8-DFAF-48E4-BCF0-5A67AE85E66A}" destId="{7F5FE50B-E92F-4365-8764-B5EC5F3210FC}" srcOrd="0" destOrd="0" presId="urn:microsoft.com/office/officeart/2005/8/layout/hierarchy1"/>
    <dgm:cxn modelId="{8B014C42-B27D-4037-847A-E172727CA2FB}" srcId="{85A678B4-2AD3-47F0-B0D2-C351302EA073}" destId="{FE0B1578-870B-4602-B35A-EA17C7047893}" srcOrd="0" destOrd="0" parTransId="{7D92FBC2-8855-487C-8FE9-45C0CCADD536}" sibTransId="{198EF244-B673-4F45-8FB9-E0342AE4A36C}"/>
    <dgm:cxn modelId="{938FE8AB-31E7-4BC1-A329-EFEE5609576E}" type="presOf" srcId="{D3C27C0F-AACF-4E64-94F9-549DDFD13375}" destId="{20CBA796-85B8-42C5-902D-56EC0348B997}" srcOrd="0" destOrd="0" presId="urn:microsoft.com/office/officeart/2005/8/layout/hierarchy1"/>
    <dgm:cxn modelId="{B411B0F6-4D02-4259-927F-1D562730CA93}" type="presOf" srcId="{9E7A38C9-FDDC-42EA-9A80-EB18E26E60D7}" destId="{7874D294-7443-4D70-A96A-ECFE0278D83E}" srcOrd="0" destOrd="0" presId="urn:microsoft.com/office/officeart/2005/8/layout/hierarchy1"/>
    <dgm:cxn modelId="{001CD9ED-DFD5-4F68-A1E6-23CE63BD99A5}" type="presOf" srcId="{FE016BEF-F2F5-4662-8E6C-5DA03CCA53C2}" destId="{211E7D72-DAAC-4554-BFB3-AA1E96E3B938}" srcOrd="0" destOrd="0" presId="urn:microsoft.com/office/officeart/2005/8/layout/hierarchy1"/>
    <dgm:cxn modelId="{55AEDA21-A0F4-41EA-AA20-9534C8273F18}" type="presParOf" srcId="{892D1F39-5D57-4A3E-BB67-B6A074B3F218}" destId="{F927126F-BE1A-4F72-84FB-03B886E13700}" srcOrd="0" destOrd="0" presId="urn:microsoft.com/office/officeart/2005/8/layout/hierarchy1"/>
    <dgm:cxn modelId="{F7E0D778-5F79-4665-885D-CCD218B1CB66}" type="presParOf" srcId="{F927126F-BE1A-4F72-84FB-03B886E13700}" destId="{62E61FAD-549B-48D2-82AA-C508BFDA4758}" srcOrd="0" destOrd="0" presId="urn:microsoft.com/office/officeart/2005/8/layout/hierarchy1"/>
    <dgm:cxn modelId="{3B962ECC-FA75-4B33-98EC-EF7845B976CB}" type="presParOf" srcId="{62E61FAD-549B-48D2-82AA-C508BFDA4758}" destId="{1641B649-32EF-4862-B08B-3393B3C43A96}" srcOrd="0" destOrd="0" presId="urn:microsoft.com/office/officeart/2005/8/layout/hierarchy1"/>
    <dgm:cxn modelId="{0BAFEDB0-FF92-46C9-8952-22960846BE4A}" type="presParOf" srcId="{62E61FAD-549B-48D2-82AA-C508BFDA4758}" destId="{8D5017D6-9C3B-4E14-B2F0-0027C103F499}" srcOrd="1" destOrd="0" presId="urn:microsoft.com/office/officeart/2005/8/layout/hierarchy1"/>
    <dgm:cxn modelId="{39E5B143-431A-4938-A358-59516E94F664}" type="presParOf" srcId="{F927126F-BE1A-4F72-84FB-03B886E13700}" destId="{37361006-9FC7-481F-8FB7-044E20D9DF71}" srcOrd="1" destOrd="0" presId="urn:microsoft.com/office/officeart/2005/8/layout/hierarchy1"/>
    <dgm:cxn modelId="{91B1368A-F118-40B6-8A99-F1E2D555EFC4}" type="presParOf" srcId="{37361006-9FC7-481F-8FB7-044E20D9DF71}" destId="{8C311276-B8D1-4EC0-86F7-5E5456C93384}" srcOrd="0" destOrd="0" presId="urn:microsoft.com/office/officeart/2005/8/layout/hierarchy1"/>
    <dgm:cxn modelId="{77C24B08-64DA-46F2-8F23-4066ADA6A340}" type="presParOf" srcId="{37361006-9FC7-481F-8FB7-044E20D9DF71}" destId="{618EC137-717B-4AEB-92E5-9C42EE22D750}" srcOrd="1" destOrd="0" presId="urn:microsoft.com/office/officeart/2005/8/layout/hierarchy1"/>
    <dgm:cxn modelId="{23B17E96-A2AD-4599-A801-CD12DD55EA21}" type="presParOf" srcId="{618EC137-717B-4AEB-92E5-9C42EE22D750}" destId="{0F5515B8-0E7D-4026-A470-B6F45B8BFD89}" srcOrd="0" destOrd="0" presId="urn:microsoft.com/office/officeart/2005/8/layout/hierarchy1"/>
    <dgm:cxn modelId="{95932A50-D528-4634-B71E-2492F44D3EB7}" type="presParOf" srcId="{0F5515B8-0E7D-4026-A470-B6F45B8BFD89}" destId="{FBCAE926-FFE4-4ADC-97B2-9D588F186DF6}" srcOrd="0" destOrd="0" presId="urn:microsoft.com/office/officeart/2005/8/layout/hierarchy1"/>
    <dgm:cxn modelId="{707A4987-67A7-4A62-9EF9-9F82734BCE18}" type="presParOf" srcId="{0F5515B8-0E7D-4026-A470-B6F45B8BFD89}" destId="{7F5FE50B-E92F-4365-8764-B5EC5F3210FC}" srcOrd="1" destOrd="0" presId="urn:microsoft.com/office/officeart/2005/8/layout/hierarchy1"/>
    <dgm:cxn modelId="{8432CB9E-3444-4295-8513-BB87A7F69053}" type="presParOf" srcId="{618EC137-717B-4AEB-92E5-9C42EE22D750}" destId="{F2BA7CC7-6EC7-468E-B8CF-8F7E3BD0867C}" srcOrd="1" destOrd="0" presId="urn:microsoft.com/office/officeart/2005/8/layout/hierarchy1"/>
    <dgm:cxn modelId="{63C77252-9A45-45B0-B849-6F9F05F28D2C}" type="presParOf" srcId="{F2BA7CC7-6EC7-468E-B8CF-8F7E3BD0867C}" destId="{23DE3DFE-AB87-4706-B0F1-BA2F18165405}" srcOrd="0" destOrd="0" presId="urn:microsoft.com/office/officeart/2005/8/layout/hierarchy1"/>
    <dgm:cxn modelId="{E40E4D77-9ACB-4EEE-B1A3-1BDD45F0E9FF}" type="presParOf" srcId="{F2BA7CC7-6EC7-468E-B8CF-8F7E3BD0867C}" destId="{51E6EAAF-0C1E-41A8-97AF-FA0ED0E5F07B}" srcOrd="1" destOrd="0" presId="urn:microsoft.com/office/officeart/2005/8/layout/hierarchy1"/>
    <dgm:cxn modelId="{D0D55089-C895-48CB-93D8-B9C2A8D63237}" type="presParOf" srcId="{51E6EAAF-0C1E-41A8-97AF-FA0ED0E5F07B}" destId="{BE3A717B-FAB0-4745-BF74-FF8C16A13AA7}" srcOrd="0" destOrd="0" presId="urn:microsoft.com/office/officeart/2005/8/layout/hierarchy1"/>
    <dgm:cxn modelId="{72F9B953-E0B5-40EB-8D1A-155E1C128225}" type="presParOf" srcId="{BE3A717B-FAB0-4745-BF74-FF8C16A13AA7}" destId="{44BBC51D-7289-4E7B-A187-FB8354A139B7}" srcOrd="0" destOrd="0" presId="urn:microsoft.com/office/officeart/2005/8/layout/hierarchy1"/>
    <dgm:cxn modelId="{5BAB16D7-8387-4227-A97B-0CFA5F2B256D}" type="presParOf" srcId="{BE3A717B-FAB0-4745-BF74-FF8C16A13AA7}" destId="{20CBA796-85B8-42C5-902D-56EC0348B997}" srcOrd="1" destOrd="0" presId="urn:microsoft.com/office/officeart/2005/8/layout/hierarchy1"/>
    <dgm:cxn modelId="{866E9A19-9807-4852-A4C9-DB7BDB49C49D}" type="presParOf" srcId="{51E6EAAF-0C1E-41A8-97AF-FA0ED0E5F07B}" destId="{F06A4480-91AC-4FAD-AFB2-31FD44A0EC12}" srcOrd="1" destOrd="0" presId="urn:microsoft.com/office/officeart/2005/8/layout/hierarchy1"/>
    <dgm:cxn modelId="{97F993C8-4DED-4D8A-BA45-231B249A25DB}" type="presParOf" srcId="{F06A4480-91AC-4FAD-AFB2-31FD44A0EC12}" destId="{211E7D72-DAAC-4554-BFB3-AA1E96E3B938}" srcOrd="0" destOrd="0" presId="urn:microsoft.com/office/officeart/2005/8/layout/hierarchy1"/>
    <dgm:cxn modelId="{D5D5DE54-A96B-4A12-804B-45D6989DEA10}" type="presParOf" srcId="{F06A4480-91AC-4FAD-AFB2-31FD44A0EC12}" destId="{289AF8D1-5E3A-42D4-8B69-34561DE93CA3}" srcOrd="1" destOrd="0" presId="urn:microsoft.com/office/officeart/2005/8/layout/hierarchy1"/>
    <dgm:cxn modelId="{8DC9D1E0-388F-4375-8717-BF61EFE811CF}" type="presParOf" srcId="{289AF8D1-5E3A-42D4-8B69-34561DE93CA3}" destId="{DE1F6C6E-4D8C-4B78-880B-6A48A04D8D40}" srcOrd="0" destOrd="0" presId="urn:microsoft.com/office/officeart/2005/8/layout/hierarchy1"/>
    <dgm:cxn modelId="{0742D3F4-CA55-4A85-A7D7-F52C49817999}" type="presParOf" srcId="{DE1F6C6E-4D8C-4B78-880B-6A48A04D8D40}" destId="{57BA4CA5-F247-4476-87EB-FD217062E36C}" srcOrd="0" destOrd="0" presId="urn:microsoft.com/office/officeart/2005/8/layout/hierarchy1"/>
    <dgm:cxn modelId="{981CF47E-3AC1-4943-9BF8-F64460CFF762}" type="presParOf" srcId="{DE1F6C6E-4D8C-4B78-880B-6A48A04D8D40}" destId="{E36BB8F8-239B-4D04-8F92-325AAB8C70C4}" srcOrd="1" destOrd="0" presId="urn:microsoft.com/office/officeart/2005/8/layout/hierarchy1"/>
    <dgm:cxn modelId="{4638B83B-CDE4-4F27-826D-6E9B80D6177B}" type="presParOf" srcId="{289AF8D1-5E3A-42D4-8B69-34561DE93CA3}" destId="{33B61522-21C0-4B6B-9520-F307527B7828}" srcOrd="1" destOrd="0" presId="urn:microsoft.com/office/officeart/2005/8/layout/hierarchy1"/>
    <dgm:cxn modelId="{B83D5B7D-35BE-467D-85B7-010E71010EA9}" type="presParOf" srcId="{F2BA7CC7-6EC7-468E-B8CF-8F7E3BD0867C}" destId="{389A2AE2-193E-4D42-8ADC-CB7C13F3FD9C}" srcOrd="2" destOrd="0" presId="urn:microsoft.com/office/officeart/2005/8/layout/hierarchy1"/>
    <dgm:cxn modelId="{1A0454E8-CD1B-4D61-9471-A83847F12E01}" type="presParOf" srcId="{F2BA7CC7-6EC7-468E-B8CF-8F7E3BD0867C}" destId="{043C43ED-3CD0-4B14-8D77-9071DC93862D}" srcOrd="3" destOrd="0" presId="urn:microsoft.com/office/officeart/2005/8/layout/hierarchy1"/>
    <dgm:cxn modelId="{2DED8860-FCBB-43A3-958B-1FCA11778186}" type="presParOf" srcId="{043C43ED-3CD0-4B14-8D77-9071DC93862D}" destId="{E1665B10-868C-44B9-86CC-AA105F5BD998}" srcOrd="0" destOrd="0" presId="urn:microsoft.com/office/officeart/2005/8/layout/hierarchy1"/>
    <dgm:cxn modelId="{DE5A657D-F4D0-4CCB-A442-DF4A0025CDF3}" type="presParOf" srcId="{E1665B10-868C-44B9-86CC-AA105F5BD998}" destId="{86EE7E02-45E6-43A3-B9D1-AD07794D7E40}" srcOrd="0" destOrd="0" presId="urn:microsoft.com/office/officeart/2005/8/layout/hierarchy1"/>
    <dgm:cxn modelId="{00A3C4B8-E41F-410A-AE4D-E525AFDC43D0}" type="presParOf" srcId="{E1665B10-868C-44B9-86CC-AA105F5BD998}" destId="{80EE506E-F405-433E-B4AB-A081351CD78D}" srcOrd="1" destOrd="0" presId="urn:microsoft.com/office/officeart/2005/8/layout/hierarchy1"/>
    <dgm:cxn modelId="{D6BCD1D5-3637-4FF1-AF56-4221824D0FCB}" type="presParOf" srcId="{043C43ED-3CD0-4B14-8D77-9071DC93862D}" destId="{2C6B2B68-DAE5-4951-96D5-64AB2B0BB453}" srcOrd="1" destOrd="0" presId="urn:microsoft.com/office/officeart/2005/8/layout/hierarchy1"/>
    <dgm:cxn modelId="{8188A365-66BF-4309-B5A1-F60CBAD15C6C}" type="presParOf" srcId="{2C6B2B68-DAE5-4951-96D5-64AB2B0BB453}" destId="{6E4BD652-BD88-44C3-82AB-61FB50CAB1D6}" srcOrd="0" destOrd="0" presId="urn:microsoft.com/office/officeart/2005/8/layout/hierarchy1"/>
    <dgm:cxn modelId="{09612AFE-82FC-494C-8C47-7BB220E3454D}" type="presParOf" srcId="{2C6B2B68-DAE5-4951-96D5-64AB2B0BB453}" destId="{43E9DFC8-B712-4670-8FA1-CC18BD683027}" srcOrd="1" destOrd="0" presId="urn:microsoft.com/office/officeart/2005/8/layout/hierarchy1"/>
    <dgm:cxn modelId="{FDB964D6-A38A-415C-9D87-10E77FDB1C5C}" type="presParOf" srcId="{43E9DFC8-B712-4670-8FA1-CC18BD683027}" destId="{62637860-4877-4608-88E0-80612F827B0D}" srcOrd="0" destOrd="0" presId="urn:microsoft.com/office/officeart/2005/8/layout/hierarchy1"/>
    <dgm:cxn modelId="{E55DCC10-82A5-4341-A713-D4BD0B4522AD}" type="presParOf" srcId="{62637860-4877-4608-88E0-80612F827B0D}" destId="{31A4B717-F31F-4EAB-8F23-C3D49AD36111}" srcOrd="0" destOrd="0" presId="urn:microsoft.com/office/officeart/2005/8/layout/hierarchy1"/>
    <dgm:cxn modelId="{15BA40DB-F0D2-4DF5-8887-AD8E260E55B1}" type="presParOf" srcId="{62637860-4877-4608-88E0-80612F827B0D}" destId="{7874D294-7443-4D70-A96A-ECFE0278D83E}" srcOrd="1" destOrd="0" presId="urn:microsoft.com/office/officeart/2005/8/layout/hierarchy1"/>
    <dgm:cxn modelId="{26853787-91A4-467B-B0DE-D6DC656502D1}" type="presParOf" srcId="{43E9DFC8-B712-4670-8FA1-CC18BD683027}" destId="{CE1CF8EA-11DD-4810-9680-07371D379064}" srcOrd="1" destOrd="0" presId="urn:microsoft.com/office/officeart/2005/8/layout/hierarchy1"/>
    <dgm:cxn modelId="{CE861AF5-CD19-4B9A-9DA2-9744EF5AA4AE}" type="presParOf" srcId="{F2BA7CC7-6EC7-468E-B8CF-8F7E3BD0867C}" destId="{71B54E11-21D6-4EE0-97B2-71C2023F6008}" srcOrd="4" destOrd="0" presId="urn:microsoft.com/office/officeart/2005/8/layout/hierarchy1"/>
    <dgm:cxn modelId="{1EA68802-41A5-435E-960E-55ACFA7F20C6}" type="presParOf" srcId="{F2BA7CC7-6EC7-468E-B8CF-8F7E3BD0867C}" destId="{43A7D38D-EDDF-4131-AD78-DB6F0B5ED793}" srcOrd="5" destOrd="0" presId="urn:microsoft.com/office/officeart/2005/8/layout/hierarchy1"/>
    <dgm:cxn modelId="{2A4C37D0-B017-4D52-B587-B023AF2748FA}" type="presParOf" srcId="{43A7D38D-EDDF-4131-AD78-DB6F0B5ED793}" destId="{652E1F58-12A4-48C4-8DAA-DB44F286DD18}" srcOrd="0" destOrd="0" presId="urn:microsoft.com/office/officeart/2005/8/layout/hierarchy1"/>
    <dgm:cxn modelId="{D67631B2-4AA3-4FEA-89E7-8BEE536631E7}" type="presParOf" srcId="{652E1F58-12A4-48C4-8DAA-DB44F286DD18}" destId="{8906A53A-A773-4B22-B48B-D8761E3628A4}" srcOrd="0" destOrd="0" presId="urn:microsoft.com/office/officeart/2005/8/layout/hierarchy1"/>
    <dgm:cxn modelId="{F3064669-7B8E-4ACD-86BB-1851EB4D0503}" type="presParOf" srcId="{652E1F58-12A4-48C4-8DAA-DB44F286DD18}" destId="{7AB69F00-93B7-46B7-B5C6-43F7A107565A}" srcOrd="1" destOrd="0" presId="urn:microsoft.com/office/officeart/2005/8/layout/hierarchy1"/>
    <dgm:cxn modelId="{48C3FC80-AF06-480E-ABC9-FF67802DE3B1}" type="presParOf" srcId="{43A7D38D-EDDF-4131-AD78-DB6F0B5ED793}" destId="{BB8282A4-8847-4589-9D6F-F905DF0D14E6}" srcOrd="1" destOrd="0" presId="urn:microsoft.com/office/officeart/2005/8/layout/hierarchy1"/>
    <dgm:cxn modelId="{267D0F71-7AB8-4D1B-92DD-F79B424654B2}" type="presParOf" srcId="{37361006-9FC7-481F-8FB7-044E20D9DF71}" destId="{F29D90EB-2300-476B-9FA4-D86B4C990517}" srcOrd="2" destOrd="0" presId="urn:microsoft.com/office/officeart/2005/8/layout/hierarchy1"/>
    <dgm:cxn modelId="{8D70C551-E613-44D1-B072-FC1F63BDF41B}" type="presParOf" srcId="{37361006-9FC7-481F-8FB7-044E20D9DF71}" destId="{AACBF782-97C1-4389-86FC-456646B09F14}" srcOrd="3" destOrd="0" presId="urn:microsoft.com/office/officeart/2005/8/layout/hierarchy1"/>
    <dgm:cxn modelId="{87BDAB66-E5E6-4ED6-B6E7-D97465167FF0}" type="presParOf" srcId="{AACBF782-97C1-4389-86FC-456646B09F14}" destId="{AFA85C4B-8BCD-474F-8BB3-438E631941C9}" srcOrd="0" destOrd="0" presId="urn:microsoft.com/office/officeart/2005/8/layout/hierarchy1"/>
    <dgm:cxn modelId="{DEE81C7E-CFF8-4977-8878-9B41E2DB8918}" type="presParOf" srcId="{AFA85C4B-8BCD-474F-8BB3-438E631941C9}" destId="{6C86D651-D4A7-428A-A976-E631A7F43601}" srcOrd="0" destOrd="0" presId="urn:microsoft.com/office/officeart/2005/8/layout/hierarchy1"/>
    <dgm:cxn modelId="{7382574B-FE62-445E-A4BB-14CCD37BA0DC}" type="presParOf" srcId="{AFA85C4B-8BCD-474F-8BB3-438E631941C9}" destId="{AEEA597A-7451-454D-BD21-E03AAAC6E281}" srcOrd="1" destOrd="0" presId="urn:microsoft.com/office/officeart/2005/8/layout/hierarchy1"/>
    <dgm:cxn modelId="{3D55ADD8-1CCC-4458-BC5A-43E9AFE9EB9C}" type="presParOf" srcId="{AACBF782-97C1-4389-86FC-456646B09F14}" destId="{B0464726-2A64-4959-B4AD-3DB1C2DE1457}" srcOrd="1" destOrd="0" presId="urn:microsoft.com/office/officeart/2005/8/layout/hierarchy1"/>
    <dgm:cxn modelId="{A50AA6E3-503B-4E0A-BB18-639520684F09}" type="presParOf" srcId="{B0464726-2A64-4959-B4AD-3DB1C2DE1457}" destId="{F969623B-9428-4BCF-9C08-2011AF32F8BB}" srcOrd="0" destOrd="0" presId="urn:microsoft.com/office/officeart/2005/8/layout/hierarchy1"/>
    <dgm:cxn modelId="{2B7712B7-D141-4D7B-B598-B81CDF072E7B}" type="presParOf" srcId="{B0464726-2A64-4959-B4AD-3DB1C2DE1457}" destId="{4B7C5832-D739-47E3-9E22-FDD39E524481}" srcOrd="1" destOrd="0" presId="urn:microsoft.com/office/officeart/2005/8/layout/hierarchy1"/>
    <dgm:cxn modelId="{B0D12273-DEAC-4D2F-8442-8AF757FD9F9E}" type="presParOf" srcId="{4B7C5832-D739-47E3-9E22-FDD39E524481}" destId="{72454030-2265-48CE-93BF-D82222ADAFEE}" srcOrd="0" destOrd="0" presId="urn:microsoft.com/office/officeart/2005/8/layout/hierarchy1"/>
    <dgm:cxn modelId="{F709D000-578F-40B8-9469-12ABAA2F06D0}" type="presParOf" srcId="{72454030-2265-48CE-93BF-D82222ADAFEE}" destId="{A13C5517-1C18-458B-B23B-250AA9251941}" srcOrd="0" destOrd="0" presId="urn:microsoft.com/office/officeart/2005/8/layout/hierarchy1"/>
    <dgm:cxn modelId="{21067087-62F8-4F33-BFA7-4CA10C534035}" type="presParOf" srcId="{72454030-2265-48CE-93BF-D82222ADAFEE}" destId="{5A26B12F-D1F5-4728-8D31-6ABE2CA22544}" srcOrd="1" destOrd="0" presId="urn:microsoft.com/office/officeart/2005/8/layout/hierarchy1"/>
    <dgm:cxn modelId="{6DF7117D-26F4-41E3-A4D0-B6C618905F65}" type="presParOf" srcId="{4B7C5832-D739-47E3-9E22-FDD39E524481}" destId="{6A3B38F2-E2BF-4207-A71A-CD232443B14A}" srcOrd="1" destOrd="0" presId="urn:microsoft.com/office/officeart/2005/8/layout/hierarchy1"/>
    <dgm:cxn modelId="{7AEC6B45-4649-450C-9F14-7A5BABD94373}" type="presParOf" srcId="{6A3B38F2-E2BF-4207-A71A-CD232443B14A}" destId="{5EAE47A5-D246-46A8-BD53-ED9CBAE7AFF0}" srcOrd="0" destOrd="0" presId="urn:microsoft.com/office/officeart/2005/8/layout/hierarchy1"/>
    <dgm:cxn modelId="{EE4190FE-1BCA-4F70-B7FD-90E7F916BA39}" type="presParOf" srcId="{6A3B38F2-E2BF-4207-A71A-CD232443B14A}" destId="{8A18CEE5-AE58-40D6-9649-4E16D60CB1BF}" srcOrd="1" destOrd="0" presId="urn:microsoft.com/office/officeart/2005/8/layout/hierarchy1"/>
    <dgm:cxn modelId="{3726DE99-D14C-4B5D-B628-592C4351D379}" type="presParOf" srcId="{8A18CEE5-AE58-40D6-9649-4E16D60CB1BF}" destId="{17D32738-E3E0-4820-9CD8-D6C8CA316AC6}" srcOrd="0" destOrd="0" presId="urn:microsoft.com/office/officeart/2005/8/layout/hierarchy1"/>
    <dgm:cxn modelId="{07281745-386B-4411-A373-A6BDF96E7944}" type="presParOf" srcId="{17D32738-E3E0-4820-9CD8-D6C8CA316AC6}" destId="{A01A71FF-8ED5-4069-BE6A-4CECD5287347}" srcOrd="0" destOrd="0" presId="urn:microsoft.com/office/officeart/2005/8/layout/hierarchy1"/>
    <dgm:cxn modelId="{1EEF3174-7CC5-4A46-BC6A-FA8FED7C2CF8}" type="presParOf" srcId="{17D32738-E3E0-4820-9CD8-D6C8CA316AC6}" destId="{85D6E340-F01F-4576-ACBB-D448EFDF19ED}" srcOrd="1" destOrd="0" presId="urn:microsoft.com/office/officeart/2005/8/layout/hierarchy1"/>
    <dgm:cxn modelId="{7BD677A1-205F-4D16-A3CE-DF821E5F5561}" type="presParOf" srcId="{8A18CEE5-AE58-40D6-9649-4E16D60CB1BF}" destId="{17357F0D-C18A-4920-9BC8-4BBFAF74A130}" srcOrd="1" destOrd="0" presId="urn:microsoft.com/office/officeart/2005/8/layout/hierarchy1"/>
    <dgm:cxn modelId="{24FFF9C4-4D90-4098-A677-956D3BF4BCA6}" type="presParOf" srcId="{B0464726-2A64-4959-B4AD-3DB1C2DE1457}" destId="{95FE99D3-5BA5-4C04-BD47-1561D0E3EF81}" srcOrd="2" destOrd="0" presId="urn:microsoft.com/office/officeart/2005/8/layout/hierarchy1"/>
    <dgm:cxn modelId="{DA43077B-1CDA-475C-A671-B4461DF3B014}" type="presParOf" srcId="{B0464726-2A64-4959-B4AD-3DB1C2DE1457}" destId="{6E4F2695-BEC0-4453-B880-A2667208A6F8}" srcOrd="3" destOrd="0" presId="urn:microsoft.com/office/officeart/2005/8/layout/hierarchy1"/>
    <dgm:cxn modelId="{7B5B4712-BED3-4FA1-A8A2-916C2F5F24E3}" type="presParOf" srcId="{6E4F2695-BEC0-4453-B880-A2667208A6F8}" destId="{BEFD4A91-6A8D-4C9E-9B24-F4E8A5BBF5C9}" srcOrd="0" destOrd="0" presId="urn:microsoft.com/office/officeart/2005/8/layout/hierarchy1"/>
    <dgm:cxn modelId="{3E6F05FA-71F2-42BF-98F1-935CF79208E2}" type="presParOf" srcId="{BEFD4A91-6A8D-4C9E-9B24-F4E8A5BBF5C9}" destId="{43B1ACD4-C837-4EC7-B70C-E57884466773}" srcOrd="0" destOrd="0" presId="urn:microsoft.com/office/officeart/2005/8/layout/hierarchy1"/>
    <dgm:cxn modelId="{EDB36706-7278-4A8E-B49E-A5E2261C8443}" type="presParOf" srcId="{BEFD4A91-6A8D-4C9E-9B24-F4E8A5BBF5C9}" destId="{AF974133-26E7-4149-A462-7A3D034CF282}" srcOrd="1" destOrd="0" presId="urn:microsoft.com/office/officeart/2005/8/layout/hierarchy1"/>
    <dgm:cxn modelId="{4138FCD0-2DC5-4918-A35E-7454FB7A9C2E}" type="presParOf" srcId="{6E4F2695-BEC0-4453-B880-A2667208A6F8}" destId="{62B7C340-2AFD-4B86-B900-04BE4808FD65}" srcOrd="1" destOrd="0" presId="urn:microsoft.com/office/officeart/2005/8/layout/hierarchy1"/>
    <dgm:cxn modelId="{433A4716-1276-411E-9D05-DD8C2BE4F9DB}" type="presParOf" srcId="{62B7C340-2AFD-4B86-B900-04BE4808FD65}" destId="{988CFE20-657F-4D14-9AF5-C61BD1DC9EF2}" srcOrd="0" destOrd="0" presId="urn:microsoft.com/office/officeart/2005/8/layout/hierarchy1"/>
    <dgm:cxn modelId="{F8B526F2-C447-4F69-BD38-6115A1BAD16E}" type="presParOf" srcId="{62B7C340-2AFD-4B86-B900-04BE4808FD65}" destId="{AB1473B5-A438-41C0-B568-F32E469E48B0}" srcOrd="1" destOrd="0" presId="urn:microsoft.com/office/officeart/2005/8/layout/hierarchy1"/>
    <dgm:cxn modelId="{7B7C42D3-61BC-4370-823F-ED86F1AED5C7}" type="presParOf" srcId="{AB1473B5-A438-41C0-B568-F32E469E48B0}" destId="{1AF10319-BFA0-4836-BEC7-A4F260DB95F4}" srcOrd="0" destOrd="0" presId="urn:microsoft.com/office/officeart/2005/8/layout/hierarchy1"/>
    <dgm:cxn modelId="{2446ACA1-0C05-446A-B3B0-D9A69DB82B10}" type="presParOf" srcId="{1AF10319-BFA0-4836-BEC7-A4F260DB95F4}" destId="{4A2F847E-3F00-41E3-8A50-E31B89E3C9C8}" srcOrd="0" destOrd="0" presId="urn:microsoft.com/office/officeart/2005/8/layout/hierarchy1"/>
    <dgm:cxn modelId="{6885B6CE-7848-449B-A203-59374FDE249B}" type="presParOf" srcId="{1AF10319-BFA0-4836-BEC7-A4F260DB95F4}" destId="{044D90BD-45CD-48A2-84AE-81F9B9D7E75F}" srcOrd="1" destOrd="0" presId="urn:microsoft.com/office/officeart/2005/8/layout/hierarchy1"/>
    <dgm:cxn modelId="{449F7214-E59C-420D-8F96-FB76B87A98B6}" type="presParOf" srcId="{AB1473B5-A438-41C0-B568-F32E469E48B0}" destId="{69C8BEDF-01BF-4019-93E0-F63BF1C95570}" srcOrd="1" destOrd="0" presId="urn:microsoft.com/office/officeart/2005/8/layout/hierarchy1"/>
    <dgm:cxn modelId="{E7F5EE72-0FCA-4271-B9BA-8841BBB0083A}" type="presParOf" srcId="{B0464726-2A64-4959-B4AD-3DB1C2DE1457}" destId="{F90FECA6-4C05-48D2-AACE-FD05591E0B2E}" srcOrd="4" destOrd="0" presId="urn:microsoft.com/office/officeart/2005/8/layout/hierarchy1"/>
    <dgm:cxn modelId="{EFA024FA-6E61-4D5C-8E1D-5B06C31767CB}" type="presParOf" srcId="{B0464726-2A64-4959-B4AD-3DB1C2DE1457}" destId="{3570DD22-33E2-44B8-91FF-DD2A4A35A5B4}" srcOrd="5" destOrd="0" presId="urn:microsoft.com/office/officeart/2005/8/layout/hierarchy1"/>
    <dgm:cxn modelId="{FD4688FC-0CF6-4577-9C4E-47527B87ECC6}" type="presParOf" srcId="{3570DD22-33E2-44B8-91FF-DD2A4A35A5B4}" destId="{8A2C5183-D9D4-4DE1-9363-34E2BF49E852}" srcOrd="0" destOrd="0" presId="urn:microsoft.com/office/officeart/2005/8/layout/hierarchy1"/>
    <dgm:cxn modelId="{316A459C-EBD9-4468-A514-AC4DE8BF0285}" type="presParOf" srcId="{8A2C5183-D9D4-4DE1-9363-34E2BF49E852}" destId="{12944517-6200-4C6E-95B5-B26CCE2666A5}" srcOrd="0" destOrd="0" presId="urn:microsoft.com/office/officeart/2005/8/layout/hierarchy1"/>
    <dgm:cxn modelId="{04ABE7E0-A519-47EB-9681-AB8934B3652E}" type="presParOf" srcId="{8A2C5183-D9D4-4DE1-9363-34E2BF49E852}" destId="{23472408-A1FA-4935-AFDA-E6763838CFD4}" srcOrd="1" destOrd="0" presId="urn:microsoft.com/office/officeart/2005/8/layout/hierarchy1"/>
    <dgm:cxn modelId="{988E7981-4B17-46BF-9478-7B1B8664C827}" type="presParOf" srcId="{3570DD22-33E2-44B8-91FF-DD2A4A35A5B4}" destId="{DEB55C8B-76B0-4E1F-8A2B-8EB550F886AA}" srcOrd="1" destOrd="0" presId="urn:microsoft.com/office/officeart/2005/8/layout/hierarchy1"/>
    <dgm:cxn modelId="{312E1D7A-0599-44D7-A72A-46EC481A632E}" type="presParOf" srcId="{DEB55C8B-76B0-4E1F-8A2B-8EB550F886AA}" destId="{D2B61554-B7FB-44FA-8386-2741543CE7FE}" srcOrd="0" destOrd="0" presId="urn:microsoft.com/office/officeart/2005/8/layout/hierarchy1"/>
    <dgm:cxn modelId="{38759B98-5FCE-4AD1-A96B-E757EA66D448}" type="presParOf" srcId="{DEB55C8B-76B0-4E1F-8A2B-8EB550F886AA}" destId="{A14E103B-644D-40E4-A389-E2B3C9FF28B0}" srcOrd="1" destOrd="0" presId="urn:microsoft.com/office/officeart/2005/8/layout/hierarchy1"/>
    <dgm:cxn modelId="{130E4552-9B17-496C-8016-50C79B5899F8}" type="presParOf" srcId="{A14E103B-644D-40E4-A389-E2B3C9FF28B0}" destId="{7901F383-4F18-44F8-8D3D-293BBFEA6686}" srcOrd="0" destOrd="0" presId="urn:microsoft.com/office/officeart/2005/8/layout/hierarchy1"/>
    <dgm:cxn modelId="{58F00B63-F970-41D0-9278-E0C31C4CD0C7}" type="presParOf" srcId="{7901F383-4F18-44F8-8D3D-293BBFEA6686}" destId="{02571DD2-EEC8-4ED1-9F7F-3E1910D5BFAC}" srcOrd="0" destOrd="0" presId="urn:microsoft.com/office/officeart/2005/8/layout/hierarchy1"/>
    <dgm:cxn modelId="{9C476A5F-582C-4BA9-96AA-B409E0DC3746}" type="presParOf" srcId="{7901F383-4F18-44F8-8D3D-293BBFEA6686}" destId="{2DD9FCFC-0746-4D6F-B89C-2B43CA77A61A}" srcOrd="1" destOrd="0" presId="urn:microsoft.com/office/officeart/2005/8/layout/hierarchy1"/>
    <dgm:cxn modelId="{1DA9C55C-34D8-42BE-936D-6E3EE6DBA2C9}" type="presParOf" srcId="{A14E103B-644D-40E4-A389-E2B3C9FF28B0}" destId="{2076EC3A-F435-4694-A725-FB7CDE8EF9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EC20D-DBB0-421E-B4E0-83DCAE0E7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F8AF7A-2388-4C63-B4F4-31121B4D3EB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600" b="1" dirty="0" smtClean="0">
              <a:solidFill>
                <a:srgbClr val="002060"/>
              </a:solidFill>
              <a:latin typeface="+mn-lt"/>
            </a:rPr>
            <a:t>Formação de professores da Educação Básica em serviço</a:t>
          </a:r>
          <a:endParaRPr lang="pt-BR" sz="1600" b="1" dirty="0">
            <a:solidFill>
              <a:srgbClr val="002060"/>
            </a:solidFill>
            <a:latin typeface="+mn-lt"/>
          </a:endParaRPr>
        </a:p>
      </dgm:t>
    </dgm:pt>
    <dgm:pt modelId="{80260E5A-0F93-469A-8F54-4C15EADDBC9C}" type="parTrans" cxnId="{0C379EE9-A0EB-43D3-AD41-ECA1FBD3495F}">
      <dgm:prSet/>
      <dgm:spPr/>
      <dgm:t>
        <a:bodyPr/>
        <a:lstStyle/>
        <a:p>
          <a:endParaRPr lang="pt-BR"/>
        </a:p>
      </dgm:t>
    </dgm:pt>
    <dgm:pt modelId="{0577A04D-4A79-4F98-9EEA-AA1489B7AD49}" type="sibTrans" cxnId="{0C379EE9-A0EB-43D3-AD41-ECA1FBD3495F}">
      <dgm:prSet/>
      <dgm:spPr/>
      <dgm:t>
        <a:bodyPr/>
        <a:lstStyle/>
        <a:p>
          <a:endParaRPr lang="pt-BR"/>
        </a:p>
      </dgm:t>
    </dgm:pt>
    <dgm:pt modelId="{B78E29F8-DFAF-48E4-BCF0-5A67AE85E66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Capes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FEB36BB9-CB92-4D16-A8AA-9C32DE8D3EFB}" type="parTrans" cxnId="{579AB1F7-C0B6-495B-8C03-3BA14CFBFBA7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6A47C6E9-5C3E-4AA3-B9A1-2A1E0969420A}" type="sibTrans" cxnId="{579AB1F7-C0B6-495B-8C03-3BA14CFBFBA7}">
      <dgm:prSet/>
      <dgm:spPr/>
      <dgm:t>
        <a:bodyPr/>
        <a:lstStyle/>
        <a:p>
          <a:endParaRPr lang="pt-BR"/>
        </a:p>
      </dgm:t>
    </dgm:pt>
    <dgm:pt modelId="{D3C27C0F-AACF-4E64-94F9-549DDFD13375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DEB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FEAC6936-1458-476C-8A87-14BE9FBC73C7}" type="parTrans" cxnId="{7311F2B0-D7F4-4636-92B7-0C45F7A0348E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8347D908-E268-48BE-A0E9-9D33863BDA1F}" type="sibTrans" cxnId="{7311F2B0-D7F4-4636-92B7-0C45F7A0348E}">
      <dgm:prSet/>
      <dgm:spPr/>
      <dgm:t>
        <a:bodyPr/>
        <a:lstStyle/>
        <a:p>
          <a:endParaRPr lang="pt-BR"/>
        </a:p>
      </dgm:t>
    </dgm:pt>
    <dgm:pt modelId="{0F6E1566-C89F-4092-BC20-641231052C4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DED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7B0333B1-969E-443C-BE14-8D8DC66B6DC2}" type="parTrans" cxnId="{98B8A151-9C79-476E-ABB8-45E78FD12144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6DA26B9C-B0F2-4BA8-804C-E0722AD4C7A3}" type="sibTrans" cxnId="{98B8A151-9C79-476E-ABB8-45E78FD12144}">
      <dgm:prSet/>
      <dgm:spPr/>
      <dgm:t>
        <a:bodyPr/>
        <a:lstStyle/>
        <a:p>
          <a:endParaRPr lang="pt-BR"/>
        </a:p>
      </dgm:t>
    </dgm:pt>
    <dgm:pt modelId="{8A9819EA-72B7-4DD5-A15C-634FD25AE3AA}">
      <dgm:prSet phldrT="[Texto]" custT="1"/>
      <dgm:spPr>
        <a:solidFill>
          <a:schemeClr val="bg1"/>
        </a:solidFill>
        <a:ln>
          <a:solidFill>
            <a:srgbClr val="7030A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MEC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C475F296-65CA-4027-9897-77CEF49A60D5}" type="parTrans" cxnId="{5B3562B1-F04A-4AED-B457-195E440DBB75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C0B06F19-CB3E-44F9-89E3-141A475314AB}" type="sibTrans" cxnId="{5B3562B1-F04A-4AED-B457-195E440DBB75}">
      <dgm:prSet/>
      <dgm:spPr/>
      <dgm:t>
        <a:bodyPr/>
        <a:lstStyle/>
        <a:p>
          <a:endParaRPr lang="pt-BR"/>
        </a:p>
      </dgm:t>
    </dgm:pt>
    <dgm:pt modelId="{CB228CAB-F6B7-4671-9D73-3E32CE98839F}">
      <dgm:prSet phldrT="[Texto]" custT="1"/>
      <dgm:spPr>
        <a:ln>
          <a:solidFill>
            <a:srgbClr val="7030A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ln>
                <a:noFill/>
              </a:ln>
              <a:solidFill>
                <a:srgbClr val="002060"/>
              </a:solidFill>
              <a:latin typeface="+mn-lt"/>
            </a:rPr>
            <a:t>SEB</a:t>
          </a:r>
          <a:endParaRPr lang="pt-BR" sz="1200" b="0" dirty="0">
            <a:ln>
              <a:noFill/>
            </a:ln>
            <a:solidFill>
              <a:srgbClr val="002060"/>
            </a:solidFill>
            <a:latin typeface="+mn-lt"/>
          </a:endParaRPr>
        </a:p>
      </dgm:t>
    </dgm:pt>
    <dgm:pt modelId="{352A3171-AED0-41E8-91CE-C4131E08742D}" type="parTrans" cxnId="{0B233604-5EAA-4E48-B56F-DA060344EAD8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74F370FF-D205-437C-932D-EDC91DA37DBB}" type="sibTrans" cxnId="{0B233604-5EAA-4E48-B56F-DA060344EAD8}">
      <dgm:prSet/>
      <dgm:spPr/>
      <dgm:t>
        <a:bodyPr/>
        <a:lstStyle/>
        <a:p>
          <a:endParaRPr lang="pt-BR"/>
        </a:p>
      </dgm:t>
    </dgm:pt>
    <dgm:pt modelId="{85A678B4-2AD3-47F0-B0D2-C351302EA073}">
      <dgm:prSet custT="1"/>
      <dgm:spPr>
        <a:ln>
          <a:solidFill>
            <a:srgbClr val="7030A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err="1" smtClean="0">
              <a:solidFill>
                <a:srgbClr val="002060"/>
              </a:solidFill>
              <a:latin typeface="+mn-lt"/>
            </a:rPr>
            <a:t>Secadi</a:t>
          </a:r>
          <a:r>
            <a:rPr lang="pt-BR" sz="1200" b="0" dirty="0" smtClean="0">
              <a:solidFill>
                <a:srgbClr val="002060"/>
              </a:solidFill>
              <a:latin typeface="+mn-lt"/>
            </a:rPr>
            <a:t> 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118EC82B-D682-4FB8-8BD6-0404F41AB676}" type="parTrans" cxnId="{3D0F20E4-E906-4879-90CD-507BF8CF9B03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8D3261BA-D877-4F7F-9C23-F25AF127775C}" type="sibTrans" cxnId="{3D0F20E4-E906-4879-90CD-507BF8CF9B03}">
      <dgm:prSet/>
      <dgm:spPr/>
      <dgm:t>
        <a:bodyPr/>
        <a:lstStyle/>
        <a:p>
          <a:endParaRPr lang="pt-BR"/>
        </a:p>
      </dgm:t>
    </dgm:pt>
    <dgm:pt modelId="{B8E1CE7E-3A31-4E7D-BF02-95D7E17927F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Parfor-presencial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FE016BEF-F2F5-4662-8E6C-5DA03CCA53C2}" type="parTrans" cxnId="{FFB6005B-CF28-4C54-9910-1576F52C9290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2A6DDE77-E8D7-40E5-9E36-EA120FDEE8EB}" type="sibTrans" cxnId="{FFB6005B-CF28-4C54-9910-1576F52C9290}">
      <dgm:prSet/>
      <dgm:spPr/>
      <dgm:t>
        <a:bodyPr/>
        <a:lstStyle/>
        <a:p>
          <a:endParaRPr lang="pt-BR"/>
        </a:p>
      </dgm:t>
    </dgm:pt>
    <dgm:pt modelId="{B1DDCC77-272A-42C7-A998-FF23040B531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Pnaic</a:t>
          </a:r>
          <a:endParaRPr lang="pt-BR" sz="1200" dirty="0" smtClean="0">
            <a:solidFill>
              <a:srgbClr val="002060"/>
            </a:solidFill>
            <a:latin typeface="+mn-lt"/>
          </a:endParaRP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PEM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Escola de gestores</a:t>
          </a:r>
        </a:p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Coord-Pedagógica</a:t>
          </a:r>
          <a:endParaRPr lang="pt-BR" sz="1200" dirty="0" smtClean="0">
            <a:solidFill>
              <a:srgbClr val="002060"/>
            </a:solidFill>
            <a:latin typeface="+mn-lt"/>
          </a:endParaRP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...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E07A7641-4940-4E3C-B232-F8A1FC460133}" type="parTrans" cxnId="{C9D1AA77-56A5-41BA-9134-4A0327C089AB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E98C24F2-323C-4D24-9314-07CBF8578741}" type="sibTrans" cxnId="{C9D1AA77-56A5-41BA-9134-4A0327C089AB}">
      <dgm:prSet/>
      <dgm:spPr/>
      <dgm:t>
        <a:bodyPr/>
        <a:lstStyle/>
        <a:p>
          <a:endParaRPr lang="pt-BR"/>
        </a:p>
      </dgm:t>
    </dgm:pt>
    <dgm:pt modelId="{FE0B1578-870B-4602-B35A-EA17C70478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+mn-lt"/>
            </a:rPr>
            <a:t>Indígenas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Quilombolas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Educação Especial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DH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Ed. Ambiental...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7D92FBC2-8855-487C-8FE9-45C0CCADD536}" type="parTrans" cxnId="{8B014C42-B27D-4037-847A-E172727CA2FB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198EF244-B673-4F45-8FB9-E0342AE4A36C}" type="sibTrans" cxnId="{8B014C42-B27D-4037-847A-E172727CA2FB}">
      <dgm:prSet/>
      <dgm:spPr/>
      <dgm:t>
        <a:bodyPr/>
        <a:lstStyle/>
        <a:p>
          <a:endParaRPr lang="pt-BR"/>
        </a:p>
      </dgm:t>
    </dgm:pt>
    <dgm:pt modelId="{3F2EA004-3ADA-43AF-8763-37BAFC09F0C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Pibid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1E3004B7-D88C-4342-93B8-AAC8F59CC738}" type="parTrans" cxnId="{B1B47CA1-1D5A-4A91-82BC-3B4C9BC349D4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9C975345-0869-4032-9D3D-CCED41CAC11B}" type="sibTrans" cxnId="{B1B47CA1-1D5A-4A91-82BC-3B4C9BC349D4}">
      <dgm:prSet/>
      <dgm:spPr/>
      <dgm:t>
        <a:bodyPr/>
        <a:lstStyle/>
        <a:p>
          <a:endParaRPr lang="pt-BR"/>
        </a:p>
      </dgm:t>
    </dgm:pt>
    <dgm:pt modelId="{16725FC8-729F-4EBB-807D-70C5ED055C6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Parfor-Ead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0440056E-939B-441E-8FB2-04B9094544B5}" type="parTrans" cxnId="{007B4D2F-C0F7-47EA-BC20-82D79B80C2AE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124A42F2-AC09-4C2D-BFF6-BAE252B4FBCD}" type="sibTrans" cxnId="{007B4D2F-C0F7-47EA-BC20-82D79B80C2AE}">
      <dgm:prSet/>
      <dgm:spPr/>
      <dgm:t>
        <a:bodyPr/>
        <a:lstStyle/>
        <a:p>
          <a:endParaRPr lang="pt-BR"/>
        </a:p>
      </dgm:t>
    </dgm:pt>
    <dgm:pt modelId="{287319F9-78C2-476E-9F6E-37CE2865498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+mn-lt"/>
            </a:rPr>
            <a:t>Mestrado Prof.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Especializações em Ensino 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444A65CF-57CB-4E1A-B240-029D222B297D}" type="parTrans" cxnId="{926C768E-A13A-4087-A9F6-6C96D69F6B9C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A91BBE5E-181D-48F4-902B-695C72962468}" type="sibTrans" cxnId="{926C768E-A13A-4087-A9F6-6C96D69F6B9C}">
      <dgm:prSet/>
      <dgm:spPr/>
      <dgm:t>
        <a:bodyPr/>
        <a:lstStyle/>
        <a:p>
          <a:endParaRPr lang="pt-BR"/>
        </a:p>
      </dgm:t>
    </dgm:pt>
    <dgm:pt modelId="{892D1F39-5D57-4A3E-BB67-B6A074B3F218}" type="pres">
      <dgm:prSet presAssocID="{9FEEC20D-DBB0-421E-B4E0-83DCAE0E7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927126F-BE1A-4F72-84FB-03B886E13700}" type="pres">
      <dgm:prSet presAssocID="{C8F8AF7A-2388-4C63-B4F4-31121B4D3EB2}" presName="hierRoot1" presStyleCnt="0"/>
      <dgm:spPr/>
    </dgm:pt>
    <dgm:pt modelId="{62E61FAD-549B-48D2-82AA-C508BFDA4758}" type="pres">
      <dgm:prSet presAssocID="{C8F8AF7A-2388-4C63-B4F4-31121B4D3EB2}" presName="composite" presStyleCnt="0"/>
      <dgm:spPr/>
    </dgm:pt>
    <dgm:pt modelId="{1641B649-32EF-4862-B08B-3393B3C43A96}" type="pres">
      <dgm:prSet presAssocID="{C8F8AF7A-2388-4C63-B4F4-31121B4D3EB2}" presName="background" presStyleLbl="node0" presStyleIdx="0" presStyleCnt="1"/>
      <dgm:spPr/>
    </dgm:pt>
    <dgm:pt modelId="{8D5017D6-9C3B-4E14-B2F0-0027C103F499}" type="pres">
      <dgm:prSet presAssocID="{C8F8AF7A-2388-4C63-B4F4-31121B4D3EB2}" presName="text" presStyleLbl="fgAcc0" presStyleIdx="0" presStyleCnt="1" custScaleX="339141" custLinFactNeighborX="-15472" custLinFactNeighborY="-724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361006-9FC7-481F-8FB7-044E20D9DF71}" type="pres">
      <dgm:prSet presAssocID="{C8F8AF7A-2388-4C63-B4F4-31121B4D3EB2}" presName="hierChild2" presStyleCnt="0"/>
      <dgm:spPr/>
    </dgm:pt>
    <dgm:pt modelId="{8C311276-B8D1-4EC0-86F7-5E5456C93384}" type="pres">
      <dgm:prSet presAssocID="{FEB36BB9-CB92-4D16-A8AA-9C32DE8D3EFB}" presName="Name10" presStyleLbl="parChTrans1D2" presStyleIdx="0" presStyleCnt="2"/>
      <dgm:spPr/>
      <dgm:t>
        <a:bodyPr/>
        <a:lstStyle/>
        <a:p>
          <a:endParaRPr lang="pt-BR"/>
        </a:p>
      </dgm:t>
    </dgm:pt>
    <dgm:pt modelId="{618EC137-717B-4AEB-92E5-9C42EE22D750}" type="pres">
      <dgm:prSet presAssocID="{B78E29F8-DFAF-48E4-BCF0-5A67AE85E66A}" presName="hierRoot2" presStyleCnt="0"/>
      <dgm:spPr/>
    </dgm:pt>
    <dgm:pt modelId="{0F5515B8-0E7D-4026-A470-B6F45B8BFD89}" type="pres">
      <dgm:prSet presAssocID="{B78E29F8-DFAF-48E4-BCF0-5A67AE85E66A}" presName="composite2" presStyleCnt="0"/>
      <dgm:spPr/>
    </dgm:pt>
    <dgm:pt modelId="{FBCAE926-FFE4-4ADC-97B2-9D588F186DF6}" type="pres">
      <dgm:prSet presAssocID="{B78E29F8-DFAF-48E4-BCF0-5A67AE85E66A}" presName="background2" presStyleLbl="node2" presStyleIdx="0" presStyleCnt="2"/>
      <dgm:spPr/>
    </dgm:pt>
    <dgm:pt modelId="{7F5FE50B-E92F-4365-8764-B5EC5F3210FC}" type="pres">
      <dgm:prSet presAssocID="{B78E29F8-DFAF-48E4-BCF0-5A67AE85E66A}" presName="text2" presStyleLbl="fgAcc2" presStyleIdx="0" presStyleCnt="2" custScaleY="72274" custLinFactNeighborX="131" custLinFactNeighborY="-365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BA7CC7-6EC7-468E-B8CF-8F7E3BD0867C}" type="pres">
      <dgm:prSet presAssocID="{B78E29F8-DFAF-48E4-BCF0-5A67AE85E66A}" presName="hierChild3" presStyleCnt="0"/>
      <dgm:spPr/>
    </dgm:pt>
    <dgm:pt modelId="{23DE3DFE-AB87-4706-B0F1-BA2F18165405}" type="pres">
      <dgm:prSet presAssocID="{FEAC6936-1458-476C-8A87-14BE9FBC73C7}" presName="Name17" presStyleLbl="parChTrans1D3" presStyleIdx="0" presStyleCnt="4"/>
      <dgm:spPr/>
      <dgm:t>
        <a:bodyPr/>
        <a:lstStyle/>
        <a:p>
          <a:endParaRPr lang="pt-BR"/>
        </a:p>
      </dgm:t>
    </dgm:pt>
    <dgm:pt modelId="{51E6EAAF-0C1E-41A8-97AF-FA0ED0E5F07B}" type="pres">
      <dgm:prSet presAssocID="{D3C27C0F-AACF-4E64-94F9-549DDFD13375}" presName="hierRoot3" presStyleCnt="0"/>
      <dgm:spPr/>
    </dgm:pt>
    <dgm:pt modelId="{BE3A717B-FAB0-4745-BF74-FF8C16A13AA7}" type="pres">
      <dgm:prSet presAssocID="{D3C27C0F-AACF-4E64-94F9-549DDFD13375}" presName="composite3" presStyleCnt="0"/>
      <dgm:spPr/>
    </dgm:pt>
    <dgm:pt modelId="{44BBC51D-7289-4E7B-A187-FB8354A139B7}" type="pres">
      <dgm:prSet presAssocID="{D3C27C0F-AACF-4E64-94F9-549DDFD13375}" presName="background3" presStyleLbl="node3" presStyleIdx="0" presStyleCnt="4"/>
      <dgm:spPr>
        <a:solidFill>
          <a:srgbClr val="5F96A9"/>
        </a:solidFill>
      </dgm:spPr>
    </dgm:pt>
    <dgm:pt modelId="{20CBA796-85B8-42C5-902D-56EC0348B997}" type="pres">
      <dgm:prSet presAssocID="{D3C27C0F-AACF-4E64-94F9-549DDFD13375}" presName="text3" presStyleLbl="fgAcc3" presStyleIdx="0" presStyleCnt="4" custScaleY="74175" custLinFactNeighborX="-4403" custLinFactNeighborY="-44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6A4480-91AC-4FAD-AFB2-31FD44A0EC12}" type="pres">
      <dgm:prSet presAssocID="{D3C27C0F-AACF-4E64-94F9-549DDFD13375}" presName="hierChild4" presStyleCnt="0"/>
      <dgm:spPr/>
    </dgm:pt>
    <dgm:pt modelId="{211E7D72-DAAC-4554-BFB3-AA1E96E3B938}" type="pres">
      <dgm:prSet presAssocID="{FE016BEF-F2F5-4662-8E6C-5DA03CCA53C2}" presName="Name23" presStyleLbl="parChTrans1D4" presStyleIdx="0" presStyleCnt="6"/>
      <dgm:spPr/>
      <dgm:t>
        <a:bodyPr/>
        <a:lstStyle/>
        <a:p>
          <a:endParaRPr lang="pt-BR"/>
        </a:p>
      </dgm:t>
    </dgm:pt>
    <dgm:pt modelId="{289AF8D1-5E3A-42D4-8B69-34561DE93CA3}" type="pres">
      <dgm:prSet presAssocID="{B8E1CE7E-3A31-4E7D-BF02-95D7E17927F7}" presName="hierRoot4" presStyleCnt="0"/>
      <dgm:spPr/>
    </dgm:pt>
    <dgm:pt modelId="{DE1F6C6E-4D8C-4B78-880B-6A48A04D8D40}" type="pres">
      <dgm:prSet presAssocID="{B8E1CE7E-3A31-4E7D-BF02-95D7E17927F7}" presName="composite4" presStyleCnt="0"/>
      <dgm:spPr/>
    </dgm:pt>
    <dgm:pt modelId="{57BA4CA5-F247-4476-87EB-FD217062E36C}" type="pres">
      <dgm:prSet presAssocID="{B8E1CE7E-3A31-4E7D-BF02-95D7E17927F7}" presName="background4" presStyleLbl="node4" presStyleIdx="0" presStyleCnt="6"/>
      <dgm:spPr>
        <a:solidFill>
          <a:srgbClr val="92D050"/>
        </a:solidFill>
      </dgm:spPr>
    </dgm:pt>
    <dgm:pt modelId="{E36BB8F8-239B-4D04-8F92-325AAB8C70C4}" type="pres">
      <dgm:prSet presAssocID="{B8E1CE7E-3A31-4E7D-BF02-95D7E17927F7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B61522-21C0-4B6B-9520-F307527B7828}" type="pres">
      <dgm:prSet presAssocID="{B8E1CE7E-3A31-4E7D-BF02-95D7E17927F7}" presName="hierChild5" presStyleCnt="0"/>
      <dgm:spPr/>
    </dgm:pt>
    <dgm:pt modelId="{64250827-6499-4ABA-98FF-21C7E8DAB5A8}" type="pres">
      <dgm:prSet presAssocID="{1E3004B7-D88C-4342-93B8-AAC8F59CC738}" presName="Name23" presStyleLbl="parChTrans1D4" presStyleIdx="1" presStyleCnt="6"/>
      <dgm:spPr/>
      <dgm:t>
        <a:bodyPr/>
        <a:lstStyle/>
        <a:p>
          <a:endParaRPr lang="pt-BR"/>
        </a:p>
      </dgm:t>
    </dgm:pt>
    <dgm:pt modelId="{CA597D99-6265-4AD6-A588-266ED0B3D5EE}" type="pres">
      <dgm:prSet presAssocID="{3F2EA004-3ADA-43AF-8763-37BAFC09F0C1}" presName="hierRoot4" presStyleCnt="0"/>
      <dgm:spPr/>
    </dgm:pt>
    <dgm:pt modelId="{FAE32721-CACE-4B72-9A0B-713D3601741A}" type="pres">
      <dgm:prSet presAssocID="{3F2EA004-3ADA-43AF-8763-37BAFC09F0C1}" presName="composite4" presStyleCnt="0"/>
      <dgm:spPr/>
    </dgm:pt>
    <dgm:pt modelId="{AD960A95-BCA3-4456-BBD0-12E404FADEAF}" type="pres">
      <dgm:prSet presAssocID="{3F2EA004-3ADA-43AF-8763-37BAFC09F0C1}" presName="background4" presStyleLbl="node4" presStyleIdx="1" presStyleCnt="6"/>
      <dgm:spPr>
        <a:solidFill>
          <a:srgbClr val="FFC000"/>
        </a:solidFill>
      </dgm:spPr>
    </dgm:pt>
    <dgm:pt modelId="{3FBCC355-1EA4-4156-A869-212DEA55C7F3}" type="pres">
      <dgm:prSet presAssocID="{3F2EA004-3ADA-43AF-8763-37BAFC09F0C1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081F04-8A4D-4472-8836-9DC968150755}" type="pres">
      <dgm:prSet presAssocID="{3F2EA004-3ADA-43AF-8763-37BAFC09F0C1}" presName="hierChild5" presStyleCnt="0"/>
      <dgm:spPr/>
    </dgm:pt>
    <dgm:pt modelId="{389A2AE2-193E-4D42-8ADC-CB7C13F3FD9C}" type="pres">
      <dgm:prSet presAssocID="{7B0333B1-969E-443C-BE14-8D8DC66B6DC2}" presName="Name17" presStyleLbl="parChTrans1D3" presStyleIdx="1" presStyleCnt="4"/>
      <dgm:spPr/>
      <dgm:t>
        <a:bodyPr/>
        <a:lstStyle/>
        <a:p>
          <a:endParaRPr lang="pt-BR"/>
        </a:p>
      </dgm:t>
    </dgm:pt>
    <dgm:pt modelId="{043C43ED-3CD0-4B14-8D77-9071DC93862D}" type="pres">
      <dgm:prSet presAssocID="{0F6E1566-C89F-4092-BC20-641231052C42}" presName="hierRoot3" presStyleCnt="0"/>
      <dgm:spPr/>
    </dgm:pt>
    <dgm:pt modelId="{E1665B10-868C-44B9-86CC-AA105F5BD998}" type="pres">
      <dgm:prSet presAssocID="{0F6E1566-C89F-4092-BC20-641231052C42}" presName="composite3" presStyleCnt="0"/>
      <dgm:spPr/>
    </dgm:pt>
    <dgm:pt modelId="{86EE7E02-45E6-43A3-B9D1-AD07794D7E40}" type="pres">
      <dgm:prSet presAssocID="{0F6E1566-C89F-4092-BC20-641231052C42}" presName="background3" presStyleLbl="node3" presStyleIdx="1" presStyleCnt="4"/>
      <dgm:spPr/>
    </dgm:pt>
    <dgm:pt modelId="{80EE506E-F405-433E-B4AB-A081351CD78D}" type="pres">
      <dgm:prSet presAssocID="{0F6E1566-C89F-4092-BC20-641231052C42}" presName="text3" presStyleLbl="fgAcc3" presStyleIdx="1" presStyleCnt="4" custScaleY="74176" custLinFactNeighborY="-40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6B2B68-DAE5-4951-96D5-64AB2B0BB453}" type="pres">
      <dgm:prSet presAssocID="{0F6E1566-C89F-4092-BC20-641231052C42}" presName="hierChild4" presStyleCnt="0"/>
      <dgm:spPr/>
    </dgm:pt>
    <dgm:pt modelId="{1011D299-AE97-43C7-AFAC-57395130648F}" type="pres">
      <dgm:prSet presAssocID="{0440056E-939B-441E-8FB2-04B9094544B5}" presName="Name23" presStyleLbl="parChTrans1D4" presStyleIdx="2" presStyleCnt="6"/>
      <dgm:spPr/>
      <dgm:t>
        <a:bodyPr/>
        <a:lstStyle/>
        <a:p>
          <a:endParaRPr lang="pt-BR"/>
        </a:p>
      </dgm:t>
    </dgm:pt>
    <dgm:pt modelId="{F45BCEAE-4DCD-4E04-AB93-847A83772EDB}" type="pres">
      <dgm:prSet presAssocID="{16725FC8-729F-4EBB-807D-70C5ED055C62}" presName="hierRoot4" presStyleCnt="0"/>
      <dgm:spPr/>
    </dgm:pt>
    <dgm:pt modelId="{5D483663-8009-4626-9460-3EDF0518C75D}" type="pres">
      <dgm:prSet presAssocID="{16725FC8-729F-4EBB-807D-70C5ED055C62}" presName="composite4" presStyleCnt="0"/>
      <dgm:spPr/>
    </dgm:pt>
    <dgm:pt modelId="{E471EE86-BC8B-4C8F-B58D-9F11C826B89A}" type="pres">
      <dgm:prSet presAssocID="{16725FC8-729F-4EBB-807D-70C5ED055C62}" presName="background4" presStyleLbl="node4" presStyleIdx="2" presStyleCnt="6"/>
      <dgm:spPr>
        <a:solidFill>
          <a:srgbClr val="92D050"/>
        </a:solidFill>
      </dgm:spPr>
    </dgm:pt>
    <dgm:pt modelId="{97B9D979-A519-40D9-B151-3D37E0DBEE04}" type="pres">
      <dgm:prSet presAssocID="{16725FC8-729F-4EBB-807D-70C5ED055C62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3C651FD-4220-4FBB-91B8-2D206BDE4FA5}" type="pres">
      <dgm:prSet presAssocID="{16725FC8-729F-4EBB-807D-70C5ED055C62}" presName="hierChild5" presStyleCnt="0"/>
      <dgm:spPr/>
    </dgm:pt>
    <dgm:pt modelId="{B5335044-4B9B-4F91-AB92-9B3BE7E18C8D}" type="pres">
      <dgm:prSet presAssocID="{444A65CF-57CB-4E1A-B240-029D222B297D}" presName="Name23" presStyleLbl="parChTrans1D4" presStyleIdx="3" presStyleCnt="6"/>
      <dgm:spPr/>
      <dgm:t>
        <a:bodyPr/>
        <a:lstStyle/>
        <a:p>
          <a:endParaRPr lang="pt-BR"/>
        </a:p>
      </dgm:t>
    </dgm:pt>
    <dgm:pt modelId="{FC07F9D3-920B-453B-BE26-12F23994401A}" type="pres">
      <dgm:prSet presAssocID="{287319F9-78C2-476E-9F6E-37CE2865498B}" presName="hierRoot4" presStyleCnt="0"/>
      <dgm:spPr/>
    </dgm:pt>
    <dgm:pt modelId="{7209FA97-CBE8-4CBA-96BD-832B674F0EAA}" type="pres">
      <dgm:prSet presAssocID="{287319F9-78C2-476E-9F6E-37CE2865498B}" presName="composite4" presStyleCnt="0"/>
      <dgm:spPr/>
    </dgm:pt>
    <dgm:pt modelId="{45646764-48E7-4BF6-A2DA-1B2193EF5C9F}" type="pres">
      <dgm:prSet presAssocID="{287319F9-78C2-476E-9F6E-37CE2865498B}" presName="background4" presStyleLbl="node4" presStyleIdx="3" presStyleCnt="6"/>
      <dgm:spPr>
        <a:solidFill>
          <a:srgbClr val="F12D57"/>
        </a:solidFill>
        <a:ln>
          <a:solidFill>
            <a:srgbClr val="F12D57"/>
          </a:solidFill>
        </a:ln>
      </dgm:spPr>
    </dgm:pt>
    <dgm:pt modelId="{926B6CF6-9C2D-4C5A-BFB2-8F9E745A811B}" type="pres">
      <dgm:prSet presAssocID="{287319F9-78C2-476E-9F6E-37CE2865498B}" presName="text4" presStyleLbl="fgAcc4" presStyleIdx="3" presStyleCnt="6" custScaleX="11512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D36E62-1E90-4C1C-8896-7CA44254ED4E}" type="pres">
      <dgm:prSet presAssocID="{287319F9-78C2-476E-9F6E-37CE2865498B}" presName="hierChild5" presStyleCnt="0"/>
      <dgm:spPr/>
    </dgm:pt>
    <dgm:pt modelId="{F29D90EB-2300-476B-9FA4-D86B4C990517}" type="pres">
      <dgm:prSet presAssocID="{C475F296-65CA-4027-9897-77CEF49A60D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AACBF782-97C1-4389-86FC-456646B09F14}" type="pres">
      <dgm:prSet presAssocID="{8A9819EA-72B7-4DD5-A15C-634FD25AE3AA}" presName="hierRoot2" presStyleCnt="0"/>
      <dgm:spPr/>
    </dgm:pt>
    <dgm:pt modelId="{AFA85C4B-8BCD-474F-8BB3-438E631941C9}" type="pres">
      <dgm:prSet presAssocID="{8A9819EA-72B7-4DD5-A15C-634FD25AE3AA}" presName="composite2" presStyleCnt="0"/>
      <dgm:spPr/>
    </dgm:pt>
    <dgm:pt modelId="{6C86D651-D4A7-428A-A976-E631A7F43601}" type="pres">
      <dgm:prSet presAssocID="{8A9819EA-72B7-4DD5-A15C-634FD25AE3AA}" presName="background2" presStyleLbl="node2" presStyleIdx="1" presStyleCnt="2"/>
      <dgm:spPr>
        <a:solidFill>
          <a:srgbClr val="7030A0"/>
        </a:solidFill>
      </dgm:spPr>
    </dgm:pt>
    <dgm:pt modelId="{AEEA597A-7451-454D-BD21-E03AAAC6E281}" type="pres">
      <dgm:prSet presAssocID="{8A9819EA-72B7-4DD5-A15C-634FD25AE3AA}" presName="text2" presStyleLbl="fgAcc2" presStyleIdx="1" presStyleCnt="2" custScaleY="67017" custLinFactNeighborX="-1197" custLinFactNeighborY="-331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464726-2A64-4959-B4AD-3DB1C2DE1457}" type="pres">
      <dgm:prSet presAssocID="{8A9819EA-72B7-4DD5-A15C-634FD25AE3AA}" presName="hierChild3" presStyleCnt="0"/>
      <dgm:spPr/>
    </dgm:pt>
    <dgm:pt modelId="{F969623B-9428-4BCF-9C08-2011AF32F8BB}" type="pres">
      <dgm:prSet presAssocID="{352A3171-AED0-41E8-91CE-C4131E08742D}" presName="Name17" presStyleLbl="parChTrans1D3" presStyleIdx="2" presStyleCnt="4"/>
      <dgm:spPr/>
      <dgm:t>
        <a:bodyPr/>
        <a:lstStyle/>
        <a:p>
          <a:endParaRPr lang="pt-BR"/>
        </a:p>
      </dgm:t>
    </dgm:pt>
    <dgm:pt modelId="{4B7C5832-D739-47E3-9E22-FDD39E524481}" type="pres">
      <dgm:prSet presAssocID="{CB228CAB-F6B7-4671-9D73-3E32CE98839F}" presName="hierRoot3" presStyleCnt="0"/>
      <dgm:spPr/>
    </dgm:pt>
    <dgm:pt modelId="{72454030-2265-48CE-93BF-D82222ADAFEE}" type="pres">
      <dgm:prSet presAssocID="{CB228CAB-F6B7-4671-9D73-3E32CE98839F}" presName="composite3" presStyleCnt="0"/>
      <dgm:spPr/>
    </dgm:pt>
    <dgm:pt modelId="{A13C5517-1C18-458B-B23B-250AA9251941}" type="pres">
      <dgm:prSet presAssocID="{CB228CAB-F6B7-4671-9D73-3E32CE98839F}" presName="background3" presStyleLbl="node3" presStyleIdx="2" presStyleCnt="4"/>
      <dgm:spPr>
        <a:solidFill>
          <a:srgbClr val="7030A0"/>
        </a:solidFill>
      </dgm:spPr>
    </dgm:pt>
    <dgm:pt modelId="{5A26B12F-D1F5-4728-8D31-6ABE2CA22544}" type="pres">
      <dgm:prSet presAssocID="{CB228CAB-F6B7-4671-9D73-3E32CE98839F}" presName="text3" presStyleLbl="fgAcc3" presStyleIdx="2" presStyleCnt="4" custScaleY="86257" custLinFactNeighborX="4580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3B38F2-E2BF-4207-A71A-CD232443B14A}" type="pres">
      <dgm:prSet presAssocID="{CB228CAB-F6B7-4671-9D73-3E32CE98839F}" presName="hierChild4" presStyleCnt="0"/>
      <dgm:spPr/>
    </dgm:pt>
    <dgm:pt modelId="{5EAE47A5-D246-46A8-BD53-ED9CBAE7AFF0}" type="pres">
      <dgm:prSet presAssocID="{E07A7641-4940-4E3C-B232-F8A1FC460133}" presName="Name23" presStyleLbl="parChTrans1D4" presStyleIdx="4" presStyleCnt="6"/>
      <dgm:spPr/>
      <dgm:t>
        <a:bodyPr/>
        <a:lstStyle/>
        <a:p>
          <a:endParaRPr lang="pt-BR"/>
        </a:p>
      </dgm:t>
    </dgm:pt>
    <dgm:pt modelId="{8A18CEE5-AE58-40D6-9649-4E16D60CB1BF}" type="pres">
      <dgm:prSet presAssocID="{B1DDCC77-272A-42C7-A998-FF23040B531C}" presName="hierRoot4" presStyleCnt="0"/>
      <dgm:spPr/>
    </dgm:pt>
    <dgm:pt modelId="{17D32738-E3E0-4820-9CD8-D6C8CA316AC6}" type="pres">
      <dgm:prSet presAssocID="{B1DDCC77-272A-42C7-A998-FF23040B531C}" presName="composite4" presStyleCnt="0"/>
      <dgm:spPr/>
    </dgm:pt>
    <dgm:pt modelId="{A01A71FF-8ED5-4069-BE6A-4CECD5287347}" type="pres">
      <dgm:prSet presAssocID="{B1DDCC77-272A-42C7-A998-FF23040B531C}" presName="background4" presStyleLbl="node4" presStyleIdx="4" presStyleCnt="6"/>
      <dgm:spPr>
        <a:solidFill>
          <a:srgbClr val="F12D57"/>
        </a:solidFill>
      </dgm:spPr>
    </dgm:pt>
    <dgm:pt modelId="{85D6E340-F01F-4576-ACBB-D448EFDF19ED}" type="pres">
      <dgm:prSet presAssocID="{B1DDCC77-272A-42C7-A998-FF23040B531C}" presName="text4" presStyleLbl="fgAcc4" presStyleIdx="4" presStyleCnt="6" custScaleY="196151" custLinFactNeighborX="4580" custLinFactNeighborY="37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357F0D-C18A-4920-9BC8-4BBFAF74A130}" type="pres">
      <dgm:prSet presAssocID="{B1DDCC77-272A-42C7-A998-FF23040B531C}" presName="hierChild5" presStyleCnt="0"/>
      <dgm:spPr/>
    </dgm:pt>
    <dgm:pt modelId="{95FE99D3-5BA5-4C04-BD47-1561D0E3EF81}" type="pres">
      <dgm:prSet presAssocID="{118EC82B-D682-4FB8-8BD6-0404F41AB676}" presName="Name17" presStyleLbl="parChTrans1D3" presStyleIdx="3" presStyleCnt="4"/>
      <dgm:spPr/>
      <dgm:t>
        <a:bodyPr/>
        <a:lstStyle/>
        <a:p>
          <a:endParaRPr lang="pt-BR"/>
        </a:p>
      </dgm:t>
    </dgm:pt>
    <dgm:pt modelId="{6E4F2695-BEC0-4453-B880-A2667208A6F8}" type="pres">
      <dgm:prSet presAssocID="{85A678B4-2AD3-47F0-B0D2-C351302EA073}" presName="hierRoot3" presStyleCnt="0"/>
      <dgm:spPr/>
    </dgm:pt>
    <dgm:pt modelId="{BEFD4A91-6A8D-4C9E-9B24-F4E8A5BBF5C9}" type="pres">
      <dgm:prSet presAssocID="{85A678B4-2AD3-47F0-B0D2-C351302EA073}" presName="composite3" presStyleCnt="0"/>
      <dgm:spPr/>
    </dgm:pt>
    <dgm:pt modelId="{43B1ACD4-C837-4EC7-B70C-E57884466773}" type="pres">
      <dgm:prSet presAssocID="{85A678B4-2AD3-47F0-B0D2-C351302EA073}" presName="background3" presStyleLbl="node3" presStyleIdx="3" presStyleCnt="4"/>
      <dgm:spPr>
        <a:solidFill>
          <a:srgbClr val="7030A0"/>
        </a:solidFill>
      </dgm:spPr>
    </dgm:pt>
    <dgm:pt modelId="{AF974133-26E7-4149-A462-7A3D034CF282}" type="pres">
      <dgm:prSet presAssocID="{85A678B4-2AD3-47F0-B0D2-C351302EA073}" presName="text3" presStyleLbl="fgAcc3" presStyleIdx="3" presStyleCnt="4" custScaleY="79432" custLinFactNeighborX="899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B7C340-2AFD-4B86-B900-04BE4808FD65}" type="pres">
      <dgm:prSet presAssocID="{85A678B4-2AD3-47F0-B0D2-C351302EA073}" presName="hierChild4" presStyleCnt="0"/>
      <dgm:spPr/>
    </dgm:pt>
    <dgm:pt modelId="{988CFE20-657F-4D14-9AF5-C61BD1DC9EF2}" type="pres">
      <dgm:prSet presAssocID="{7D92FBC2-8855-487C-8FE9-45C0CCADD536}" presName="Name23" presStyleLbl="parChTrans1D4" presStyleIdx="5" presStyleCnt="6"/>
      <dgm:spPr/>
      <dgm:t>
        <a:bodyPr/>
        <a:lstStyle/>
        <a:p>
          <a:endParaRPr lang="pt-BR"/>
        </a:p>
      </dgm:t>
    </dgm:pt>
    <dgm:pt modelId="{AB1473B5-A438-41C0-B568-F32E469E48B0}" type="pres">
      <dgm:prSet presAssocID="{FE0B1578-870B-4602-B35A-EA17C7047893}" presName="hierRoot4" presStyleCnt="0"/>
      <dgm:spPr/>
    </dgm:pt>
    <dgm:pt modelId="{1AF10319-BFA0-4836-BEC7-A4F260DB95F4}" type="pres">
      <dgm:prSet presAssocID="{FE0B1578-870B-4602-B35A-EA17C7047893}" presName="composite4" presStyleCnt="0"/>
      <dgm:spPr/>
    </dgm:pt>
    <dgm:pt modelId="{4A2F847E-3F00-41E3-8A50-E31B89E3C9C8}" type="pres">
      <dgm:prSet presAssocID="{FE0B1578-870B-4602-B35A-EA17C7047893}" presName="background4" presStyleLbl="node4" presStyleIdx="5" presStyleCnt="6"/>
      <dgm:spPr>
        <a:solidFill>
          <a:srgbClr val="F12D57"/>
        </a:solidFill>
      </dgm:spPr>
    </dgm:pt>
    <dgm:pt modelId="{044D90BD-45CD-48A2-84AE-81F9B9D7E75F}" type="pres">
      <dgm:prSet presAssocID="{FE0B1578-870B-4602-B35A-EA17C7047893}" presName="text4" presStyleLbl="fgAcc4" presStyleIdx="5" presStyleCnt="6" custScaleY="186040" custLinFactNeighborY="78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C8BEDF-01BF-4019-93E0-F63BF1C95570}" type="pres">
      <dgm:prSet presAssocID="{FE0B1578-870B-4602-B35A-EA17C7047893}" presName="hierChild5" presStyleCnt="0"/>
      <dgm:spPr/>
    </dgm:pt>
  </dgm:ptLst>
  <dgm:cxnLst>
    <dgm:cxn modelId="{126B5675-004A-49E4-B335-BCCBF538F353}" type="presOf" srcId="{7D92FBC2-8855-487C-8FE9-45C0CCADD536}" destId="{988CFE20-657F-4D14-9AF5-C61BD1DC9EF2}" srcOrd="0" destOrd="0" presId="urn:microsoft.com/office/officeart/2005/8/layout/hierarchy1"/>
    <dgm:cxn modelId="{8F8C593F-19D4-45DE-A1E5-AF068579DE16}" type="presOf" srcId="{0F6E1566-C89F-4092-BC20-641231052C42}" destId="{80EE506E-F405-433E-B4AB-A081351CD78D}" srcOrd="0" destOrd="0" presId="urn:microsoft.com/office/officeart/2005/8/layout/hierarchy1"/>
    <dgm:cxn modelId="{5C15BCA7-E5FC-4F15-9DA7-214713091607}" type="presOf" srcId="{FEB36BB9-CB92-4D16-A8AA-9C32DE8D3EFB}" destId="{8C311276-B8D1-4EC0-86F7-5E5456C93384}" srcOrd="0" destOrd="0" presId="urn:microsoft.com/office/officeart/2005/8/layout/hierarchy1"/>
    <dgm:cxn modelId="{C75252BE-6AF3-4907-B993-8443AB3A9EED}" type="presOf" srcId="{D3C27C0F-AACF-4E64-94F9-549DDFD13375}" destId="{20CBA796-85B8-42C5-902D-56EC0348B997}" srcOrd="0" destOrd="0" presId="urn:microsoft.com/office/officeart/2005/8/layout/hierarchy1"/>
    <dgm:cxn modelId="{A75E3DBC-B24E-4374-B646-3537D9E521F3}" type="presOf" srcId="{CB228CAB-F6B7-4671-9D73-3E32CE98839F}" destId="{5A26B12F-D1F5-4728-8D31-6ABE2CA22544}" srcOrd="0" destOrd="0" presId="urn:microsoft.com/office/officeart/2005/8/layout/hierarchy1"/>
    <dgm:cxn modelId="{857105B9-9FD8-45DF-8D9D-EEC6737A05B5}" type="presOf" srcId="{1E3004B7-D88C-4342-93B8-AAC8F59CC738}" destId="{64250827-6499-4ABA-98FF-21C7E8DAB5A8}" srcOrd="0" destOrd="0" presId="urn:microsoft.com/office/officeart/2005/8/layout/hierarchy1"/>
    <dgm:cxn modelId="{4D3DB088-3EA3-4DA8-A7DE-B069C61DE31F}" type="presOf" srcId="{FE016BEF-F2F5-4662-8E6C-5DA03CCA53C2}" destId="{211E7D72-DAAC-4554-BFB3-AA1E96E3B938}" srcOrd="0" destOrd="0" presId="urn:microsoft.com/office/officeart/2005/8/layout/hierarchy1"/>
    <dgm:cxn modelId="{37438D7A-1156-4FB2-967E-1D76DB5ACACF}" type="presOf" srcId="{8A9819EA-72B7-4DD5-A15C-634FD25AE3AA}" destId="{AEEA597A-7451-454D-BD21-E03AAAC6E281}" srcOrd="0" destOrd="0" presId="urn:microsoft.com/office/officeart/2005/8/layout/hierarchy1"/>
    <dgm:cxn modelId="{A6D493CC-8C49-4C92-BA49-79A7713BDAF0}" type="presOf" srcId="{118EC82B-D682-4FB8-8BD6-0404F41AB676}" destId="{95FE99D3-5BA5-4C04-BD47-1561D0E3EF81}" srcOrd="0" destOrd="0" presId="urn:microsoft.com/office/officeart/2005/8/layout/hierarchy1"/>
    <dgm:cxn modelId="{C51E403A-A219-49C2-AFE9-1DC0FD0810BA}" type="presOf" srcId="{B8E1CE7E-3A31-4E7D-BF02-95D7E17927F7}" destId="{E36BB8F8-239B-4D04-8F92-325AAB8C70C4}" srcOrd="0" destOrd="0" presId="urn:microsoft.com/office/officeart/2005/8/layout/hierarchy1"/>
    <dgm:cxn modelId="{3B04D6CD-AA2B-4FA4-9BF0-9B91BC750283}" type="presOf" srcId="{85A678B4-2AD3-47F0-B0D2-C351302EA073}" destId="{AF974133-26E7-4149-A462-7A3D034CF282}" srcOrd="0" destOrd="0" presId="urn:microsoft.com/office/officeart/2005/8/layout/hierarchy1"/>
    <dgm:cxn modelId="{C9D1AA77-56A5-41BA-9134-4A0327C089AB}" srcId="{CB228CAB-F6B7-4671-9D73-3E32CE98839F}" destId="{B1DDCC77-272A-42C7-A998-FF23040B531C}" srcOrd="0" destOrd="0" parTransId="{E07A7641-4940-4E3C-B232-F8A1FC460133}" sibTransId="{E98C24F2-323C-4D24-9314-07CBF8578741}"/>
    <dgm:cxn modelId="{98B8A151-9C79-476E-ABB8-45E78FD12144}" srcId="{B78E29F8-DFAF-48E4-BCF0-5A67AE85E66A}" destId="{0F6E1566-C89F-4092-BC20-641231052C42}" srcOrd="1" destOrd="0" parTransId="{7B0333B1-969E-443C-BE14-8D8DC66B6DC2}" sibTransId="{6DA26B9C-B0F2-4BA8-804C-E0722AD4C7A3}"/>
    <dgm:cxn modelId="{0B233604-5EAA-4E48-B56F-DA060344EAD8}" srcId="{8A9819EA-72B7-4DD5-A15C-634FD25AE3AA}" destId="{CB228CAB-F6B7-4671-9D73-3E32CE98839F}" srcOrd="0" destOrd="0" parTransId="{352A3171-AED0-41E8-91CE-C4131E08742D}" sibTransId="{74F370FF-D205-437C-932D-EDC91DA37DBB}"/>
    <dgm:cxn modelId="{81F3CBED-1EEC-47A2-9055-787BF05E3275}" type="presOf" srcId="{444A65CF-57CB-4E1A-B240-029D222B297D}" destId="{B5335044-4B9B-4F91-AB92-9B3BE7E18C8D}" srcOrd="0" destOrd="0" presId="urn:microsoft.com/office/officeart/2005/8/layout/hierarchy1"/>
    <dgm:cxn modelId="{EBED7929-E045-41B6-9594-E188C255FCE6}" type="presOf" srcId="{B78E29F8-DFAF-48E4-BCF0-5A67AE85E66A}" destId="{7F5FE50B-E92F-4365-8764-B5EC5F3210FC}" srcOrd="0" destOrd="0" presId="urn:microsoft.com/office/officeart/2005/8/layout/hierarchy1"/>
    <dgm:cxn modelId="{FDA1EAFF-4FB5-4848-A412-DC30F3EE17E6}" type="presOf" srcId="{FEAC6936-1458-476C-8A87-14BE9FBC73C7}" destId="{23DE3DFE-AB87-4706-B0F1-BA2F18165405}" srcOrd="0" destOrd="0" presId="urn:microsoft.com/office/officeart/2005/8/layout/hierarchy1"/>
    <dgm:cxn modelId="{926C768E-A13A-4087-A9F6-6C96D69F6B9C}" srcId="{0F6E1566-C89F-4092-BC20-641231052C42}" destId="{287319F9-78C2-476E-9F6E-37CE2865498B}" srcOrd="1" destOrd="0" parTransId="{444A65CF-57CB-4E1A-B240-029D222B297D}" sibTransId="{A91BBE5E-181D-48F4-902B-695C72962468}"/>
    <dgm:cxn modelId="{007B4D2F-C0F7-47EA-BC20-82D79B80C2AE}" srcId="{0F6E1566-C89F-4092-BC20-641231052C42}" destId="{16725FC8-729F-4EBB-807D-70C5ED055C62}" srcOrd="0" destOrd="0" parTransId="{0440056E-939B-441E-8FB2-04B9094544B5}" sibTransId="{124A42F2-AC09-4C2D-BFF6-BAE252B4FBCD}"/>
    <dgm:cxn modelId="{C6D6A4BE-AAA7-4597-B25B-6A1675288FD0}" type="presOf" srcId="{3F2EA004-3ADA-43AF-8763-37BAFC09F0C1}" destId="{3FBCC355-1EA4-4156-A869-212DEA55C7F3}" srcOrd="0" destOrd="0" presId="urn:microsoft.com/office/officeart/2005/8/layout/hierarchy1"/>
    <dgm:cxn modelId="{0A4186EB-F240-48F8-970D-04231DB13417}" type="presOf" srcId="{FE0B1578-870B-4602-B35A-EA17C7047893}" destId="{044D90BD-45CD-48A2-84AE-81F9B9D7E75F}" srcOrd="0" destOrd="0" presId="urn:microsoft.com/office/officeart/2005/8/layout/hierarchy1"/>
    <dgm:cxn modelId="{E0958262-E4B8-46C6-8195-93C7FC50EF39}" type="presOf" srcId="{0440056E-939B-441E-8FB2-04B9094544B5}" destId="{1011D299-AE97-43C7-AFAC-57395130648F}" srcOrd="0" destOrd="0" presId="urn:microsoft.com/office/officeart/2005/8/layout/hierarchy1"/>
    <dgm:cxn modelId="{5B3562B1-F04A-4AED-B457-195E440DBB75}" srcId="{C8F8AF7A-2388-4C63-B4F4-31121B4D3EB2}" destId="{8A9819EA-72B7-4DD5-A15C-634FD25AE3AA}" srcOrd="1" destOrd="0" parTransId="{C475F296-65CA-4027-9897-77CEF49A60D5}" sibTransId="{C0B06F19-CB3E-44F9-89E3-141A475314AB}"/>
    <dgm:cxn modelId="{7311F2B0-D7F4-4636-92B7-0C45F7A0348E}" srcId="{B78E29F8-DFAF-48E4-BCF0-5A67AE85E66A}" destId="{D3C27C0F-AACF-4E64-94F9-549DDFD13375}" srcOrd="0" destOrd="0" parTransId="{FEAC6936-1458-476C-8A87-14BE9FBC73C7}" sibTransId="{8347D908-E268-48BE-A0E9-9D33863BDA1F}"/>
    <dgm:cxn modelId="{8B014C42-B27D-4037-847A-E172727CA2FB}" srcId="{85A678B4-2AD3-47F0-B0D2-C351302EA073}" destId="{FE0B1578-870B-4602-B35A-EA17C7047893}" srcOrd="0" destOrd="0" parTransId="{7D92FBC2-8855-487C-8FE9-45C0CCADD536}" sibTransId="{198EF244-B673-4F45-8FB9-E0342AE4A36C}"/>
    <dgm:cxn modelId="{FFB6005B-CF28-4C54-9910-1576F52C9290}" srcId="{D3C27C0F-AACF-4E64-94F9-549DDFD13375}" destId="{B8E1CE7E-3A31-4E7D-BF02-95D7E17927F7}" srcOrd="0" destOrd="0" parTransId="{FE016BEF-F2F5-4662-8E6C-5DA03CCA53C2}" sibTransId="{2A6DDE77-E8D7-40E5-9E36-EA120FDEE8EB}"/>
    <dgm:cxn modelId="{FA487AB3-FFCA-4436-94A1-1CDAFDE98B0A}" type="presOf" srcId="{C8F8AF7A-2388-4C63-B4F4-31121B4D3EB2}" destId="{8D5017D6-9C3B-4E14-B2F0-0027C103F499}" srcOrd="0" destOrd="0" presId="urn:microsoft.com/office/officeart/2005/8/layout/hierarchy1"/>
    <dgm:cxn modelId="{579AB1F7-C0B6-495B-8C03-3BA14CFBFBA7}" srcId="{C8F8AF7A-2388-4C63-B4F4-31121B4D3EB2}" destId="{B78E29F8-DFAF-48E4-BCF0-5A67AE85E66A}" srcOrd="0" destOrd="0" parTransId="{FEB36BB9-CB92-4D16-A8AA-9C32DE8D3EFB}" sibTransId="{6A47C6E9-5C3E-4AA3-B9A1-2A1E0969420A}"/>
    <dgm:cxn modelId="{E6641DD5-AE7A-4100-8E84-85B1E3FB19F7}" type="presOf" srcId="{352A3171-AED0-41E8-91CE-C4131E08742D}" destId="{F969623B-9428-4BCF-9C08-2011AF32F8BB}" srcOrd="0" destOrd="0" presId="urn:microsoft.com/office/officeart/2005/8/layout/hierarchy1"/>
    <dgm:cxn modelId="{731E1873-2233-453B-8A73-44840E696EAB}" type="presOf" srcId="{287319F9-78C2-476E-9F6E-37CE2865498B}" destId="{926B6CF6-9C2D-4C5A-BFB2-8F9E745A811B}" srcOrd="0" destOrd="0" presId="urn:microsoft.com/office/officeart/2005/8/layout/hierarchy1"/>
    <dgm:cxn modelId="{6466AD0A-5153-405D-AF0D-9FEC3B2157ED}" type="presOf" srcId="{7B0333B1-969E-443C-BE14-8D8DC66B6DC2}" destId="{389A2AE2-193E-4D42-8ADC-CB7C13F3FD9C}" srcOrd="0" destOrd="0" presId="urn:microsoft.com/office/officeart/2005/8/layout/hierarchy1"/>
    <dgm:cxn modelId="{3D0F20E4-E906-4879-90CD-507BF8CF9B03}" srcId="{8A9819EA-72B7-4DD5-A15C-634FD25AE3AA}" destId="{85A678B4-2AD3-47F0-B0D2-C351302EA073}" srcOrd="1" destOrd="0" parTransId="{118EC82B-D682-4FB8-8BD6-0404F41AB676}" sibTransId="{8D3261BA-D877-4F7F-9C23-F25AF127775C}"/>
    <dgm:cxn modelId="{DCC170D7-2AA7-4058-A4B0-43178608F734}" type="presOf" srcId="{C475F296-65CA-4027-9897-77CEF49A60D5}" destId="{F29D90EB-2300-476B-9FA4-D86B4C990517}" srcOrd="0" destOrd="0" presId="urn:microsoft.com/office/officeart/2005/8/layout/hierarchy1"/>
    <dgm:cxn modelId="{0C379EE9-A0EB-43D3-AD41-ECA1FBD3495F}" srcId="{9FEEC20D-DBB0-421E-B4E0-83DCAE0E75E0}" destId="{C8F8AF7A-2388-4C63-B4F4-31121B4D3EB2}" srcOrd="0" destOrd="0" parTransId="{80260E5A-0F93-469A-8F54-4C15EADDBC9C}" sibTransId="{0577A04D-4A79-4F98-9EEA-AA1489B7AD49}"/>
    <dgm:cxn modelId="{B1B47CA1-1D5A-4A91-82BC-3B4C9BC349D4}" srcId="{D3C27C0F-AACF-4E64-94F9-549DDFD13375}" destId="{3F2EA004-3ADA-43AF-8763-37BAFC09F0C1}" srcOrd="1" destOrd="0" parTransId="{1E3004B7-D88C-4342-93B8-AAC8F59CC738}" sibTransId="{9C975345-0869-4032-9D3D-CCED41CAC11B}"/>
    <dgm:cxn modelId="{DF23E180-89C5-4E11-95C2-D03BCD943F88}" type="presOf" srcId="{E07A7641-4940-4E3C-B232-F8A1FC460133}" destId="{5EAE47A5-D246-46A8-BD53-ED9CBAE7AFF0}" srcOrd="0" destOrd="0" presId="urn:microsoft.com/office/officeart/2005/8/layout/hierarchy1"/>
    <dgm:cxn modelId="{FCA78607-6C3D-4E50-B09E-572CCFC6DCE8}" type="presOf" srcId="{16725FC8-729F-4EBB-807D-70C5ED055C62}" destId="{97B9D979-A519-40D9-B151-3D37E0DBEE04}" srcOrd="0" destOrd="0" presId="urn:microsoft.com/office/officeart/2005/8/layout/hierarchy1"/>
    <dgm:cxn modelId="{D8A9D6DF-15C0-4AB0-9BF1-0B9063392015}" type="presOf" srcId="{9FEEC20D-DBB0-421E-B4E0-83DCAE0E75E0}" destId="{892D1F39-5D57-4A3E-BB67-B6A074B3F218}" srcOrd="0" destOrd="0" presId="urn:microsoft.com/office/officeart/2005/8/layout/hierarchy1"/>
    <dgm:cxn modelId="{2FB78989-772A-4E60-B616-811AE8639992}" type="presOf" srcId="{B1DDCC77-272A-42C7-A998-FF23040B531C}" destId="{85D6E340-F01F-4576-ACBB-D448EFDF19ED}" srcOrd="0" destOrd="0" presId="urn:microsoft.com/office/officeart/2005/8/layout/hierarchy1"/>
    <dgm:cxn modelId="{524AE315-2F14-4CBB-B5CF-6A9841FE17AB}" type="presParOf" srcId="{892D1F39-5D57-4A3E-BB67-B6A074B3F218}" destId="{F927126F-BE1A-4F72-84FB-03B886E13700}" srcOrd="0" destOrd="0" presId="urn:microsoft.com/office/officeart/2005/8/layout/hierarchy1"/>
    <dgm:cxn modelId="{9D1B8FC5-3D90-488B-AF13-D46283610D28}" type="presParOf" srcId="{F927126F-BE1A-4F72-84FB-03B886E13700}" destId="{62E61FAD-549B-48D2-82AA-C508BFDA4758}" srcOrd="0" destOrd="0" presId="urn:microsoft.com/office/officeart/2005/8/layout/hierarchy1"/>
    <dgm:cxn modelId="{ABFE402C-80F6-42FC-BB61-FAB97BF2C430}" type="presParOf" srcId="{62E61FAD-549B-48D2-82AA-C508BFDA4758}" destId="{1641B649-32EF-4862-B08B-3393B3C43A96}" srcOrd="0" destOrd="0" presId="urn:microsoft.com/office/officeart/2005/8/layout/hierarchy1"/>
    <dgm:cxn modelId="{76DE37DF-F155-468E-AF31-FF7BE8A77B81}" type="presParOf" srcId="{62E61FAD-549B-48D2-82AA-C508BFDA4758}" destId="{8D5017D6-9C3B-4E14-B2F0-0027C103F499}" srcOrd="1" destOrd="0" presId="urn:microsoft.com/office/officeart/2005/8/layout/hierarchy1"/>
    <dgm:cxn modelId="{1AB90BEE-952C-4F9B-8B2D-A7F400B82EAD}" type="presParOf" srcId="{F927126F-BE1A-4F72-84FB-03B886E13700}" destId="{37361006-9FC7-481F-8FB7-044E20D9DF71}" srcOrd="1" destOrd="0" presId="urn:microsoft.com/office/officeart/2005/8/layout/hierarchy1"/>
    <dgm:cxn modelId="{BA783D9B-2CF5-4128-BB2E-0F4DB55FE01A}" type="presParOf" srcId="{37361006-9FC7-481F-8FB7-044E20D9DF71}" destId="{8C311276-B8D1-4EC0-86F7-5E5456C93384}" srcOrd="0" destOrd="0" presId="urn:microsoft.com/office/officeart/2005/8/layout/hierarchy1"/>
    <dgm:cxn modelId="{666A2C51-BEE8-4273-A9C1-B0BD3E073D80}" type="presParOf" srcId="{37361006-9FC7-481F-8FB7-044E20D9DF71}" destId="{618EC137-717B-4AEB-92E5-9C42EE22D750}" srcOrd="1" destOrd="0" presId="urn:microsoft.com/office/officeart/2005/8/layout/hierarchy1"/>
    <dgm:cxn modelId="{1E10474D-AC1E-4E36-B28F-C9B5883CA958}" type="presParOf" srcId="{618EC137-717B-4AEB-92E5-9C42EE22D750}" destId="{0F5515B8-0E7D-4026-A470-B6F45B8BFD89}" srcOrd="0" destOrd="0" presId="urn:microsoft.com/office/officeart/2005/8/layout/hierarchy1"/>
    <dgm:cxn modelId="{8F451D24-65A6-4FEA-B1BA-264E9773159B}" type="presParOf" srcId="{0F5515B8-0E7D-4026-A470-B6F45B8BFD89}" destId="{FBCAE926-FFE4-4ADC-97B2-9D588F186DF6}" srcOrd="0" destOrd="0" presId="urn:microsoft.com/office/officeart/2005/8/layout/hierarchy1"/>
    <dgm:cxn modelId="{934ED559-A51E-4563-B094-A0A6B8975470}" type="presParOf" srcId="{0F5515B8-0E7D-4026-A470-B6F45B8BFD89}" destId="{7F5FE50B-E92F-4365-8764-B5EC5F3210FC}" srcOrd="1" destOrd="0" presId="urn:microsoft.com/office/officeart/2005/8/layout/hierarchy1"/>
    <dgm:cxn modelId="{E0B40E60-1AAD-4D0B-AD8C-DFF8A9C5BE72}" type="presParOf" srcId="{618EC137-717B-4AEB-92E5-9C42EE22D750}" destId="{F2BA7CC7-6EC7-468E-B8CF-8F7E3BD0867C}" srcOrd="1" destOrd="0" presId="urn:microsoft.com/office/officeart/2005/8/layout/hierarchy1"/>
    <dgm:cxn modelId="{CC51B2DA-D550-4684-895A-53E98FF40D0B}" type="presParOf" srcId="{F2BA7CC7-6EC7-468E-B8CF-8F7E3BD0867C}" destId="{23DE3DFE-AB87-4706-B0F1-BA2F18165405}" srcOrd="0" destOrd="0" presId="urn:microsoft.com/office/officeart/2005/8/layout/hierarchy1"/>
    <dgm:cxn modelId="{217DF72D-B525-4F0A-A2CE-641DA81EF5D1}" type="presParOf" srcId="{F2BA7CC7-6EC7-468E-B8CF-8F7E3BD0867C}" destId="{51E6EAAF-0C1E-41A8-97AF-FA0ED0E5F07B}" srcOrd="1" destOrd="0" presId="urn:microsoft.com/office/officeart/2005/8/layout/hierarchy1"/>
    <dgm:cxn modelId="{7DD22D73-2C70-4536-905D-59CC2867F3B6}" type="presParOf" srcId="{51E6EAAF-0C1E-41A8-97AF-FA0ED0E5F07B}" destId="{BE3A717B-FAB0-4745-BF74-FF8C16A13AA7}" srcOrd="0" destOrd="0" presId="urn:microsoft.com/office/officeart/2005/8/layout/hierarchy1"/>
    <dgm:cxn modelId="{F0502E56-F210-4185-AD3D-197790822F5A}" type="presParOf" srcId="{BE3A717B-FAB0-4745-BF74-FF8C16A13AA7}" destId="{44BBC51D-7289-4E7B-A187-FB8354A139B7}" srcOrd="0" destOrd="0" presId="urn:microsoft.com/office/officeart/2005/8/layout/hierarchy1"/>
    <dgm:cxn modelId="{F01CA2BF-0E2B-4604-AD6E-6D7DEB210FF2}" type="presParOf" srcId="{BE3A717B-FAB0-4745-BF74-FF8C16A13AA7}" destId="{20CBA796-85B8-42C5-902D-56EC0348B997}" srcOrd="1" destOrd="0" presId="urn:microsoft.com/office/officeart/2005/8/layout/hierarchy1"/>
    <dgm:cxn modelId="{9DC28FB3-9987-4665-B612-A0607EF3CD49}" type="presParOf" srcId="{51E6EAAF-0C1E-41A8-97AF-FA0ED0E5F07B}" destId="{F06A4480-91AC-4FAD-AFB2-31FD44A0EC12}" srcOrd="1" destOrd="0" presId="urn:microsoft.com/office/officeart/2005/8/layout/hierarchy1"/>
    <dgm:cxn modelId="{328DA910-5A87-4BCB-A314-5EAE258C5DD4}" type="presParOf" srcId="{F06A4480-91AC-4FAD-AFB2-31FD44A0EC12}" destId="{211E7D72-DAAC-4554-BFB3-AA1E96E3B938}" srcOrd="0" destOrd="0" presId="urn:microsoft.com/office/officeart/2005/8/layout/hierarchy1"/>
    <dgm:cxn modelId="{4E3B3188-55DA-4FAD-BD22-56D2D3ADBD02}" type="presParOf" srcId="{F06A4480-91AC-4FAD-AFB2-31FD44A0EC12}" destId="{289AF8D1-5E3A-42D4-8B69-34561DE93CA3}" srcOrd="1" destOrd="0" presId="urn:microsoft.com/office/officeart/2005/8/layout/hierarchy1"/>
    <dgm:cxn modelId="{AE425B20-B947-46BA-821E-6696A837A9D0}" type="presParOf" srcId="{289AF8D1-5E3A-42D4-8B69-34561DE93CA3}" destId="{DE1F6C6E-4D8C-4B78-880B-6A48A04D8D40}" srcOrd="0" destOrd="0" presId="urn:microsoft.com/office/officeart/2005/8/layout/hierarchy1"/>
    <dgm:cxn modelId="{FEA2BFEE-64F7-457C-A98F-04C0957E71C4}" type="presParOf" srcId="{DE1F6C6E-4D8C-4B78-880B-6A48A04D8D40}" destId="{57BA4CA5-F247-4476-87EB-FD217062E36C}" srcOrd="0" destOrd="0" presId="urn:microsoft.com/office/officeart/2005/8/layout/hierarchy1"/>
    <dgm:cxn modelId="{4DC51366-3F5B-4505-B41F-B09AA612E10D}" type="presParOf" srcId="{DE1F6C6E-4D8C-4B78-880B-6A48A04D8D40}" destId="{E36BB8F8-239B-4D04-8F92-325AAB8C70C4}" srcOrd="1" destOrd="0" presId="urn:microsoft.com/office/officeart/2005/8/layout/hierarchy1"/>
    <dgm:cxn modelId="{8B6D54A6-D099-4B14-A0CD-91C32B96E7DF}" type="presParOf" srcId="{289AF8D1-5E3A-42D4-8B69-34561DE93CA3}" destId="{33B61522-21C0-4B6B-9520-F307527B7828}" srcOrd="1" destOrd="0" presId="urn:microsoft.com/office/officeart/2005/8/layout/hierarchy1"/>
    <dgm:cxn modelId="{64847453-8E42-4793-B280-0304646429DF}" type="presParOf" srcId="{F06A4480-91AC-4FAD-AFB2-31FD44A0EC12}" destId="{64250827-6499-4ABA-98FF-21C7E8DAB5A8}" srcOrd="2" destOrd="0" presId="urn:microsoft.com/office/officeart/2005/8/layout/hierarchy1"/>
    <dgm:cxn modelId="{F259E3B8-D41F-4F10-AB5F-5E8B86CA393E}" type="presParOf" srcId="{F06A4480-91AC-4FAD-AFB2-31FD44A0EC12}" destId="{CA597D99-6265-4AD6-A588-266ED0B3D5EE}" srcOrd="3" destOrd="0" presId="urn:microsoft.com/office/officeart/2005/8/layout/hierarchy1"/>
    <dgm:cxn modelId="{7E198853-AB68-4AD9-82AC-69AE9850CEAB}" type="presParOf" srcId="{CA597D99-6265-4AD6-A588-266ED0B3D5EE}" destId="{FAE32721-CACE-4B72-9A0B-713D3601741A}" srcOrd="0" destOrd="0" presId="urn:microsoft.com/office/officeart/2005/8/layout/hierarchy1"/>
    <dgm:cxn modelId="{E7A85755-7D65-47A0-B08E-C55E16E6D372}" type="presParOf" srcId="{FAE32721-CACE-4B72-9A0B-713D3601741A}" destId="{AD960A95-BCA3-4456-BBD0-12E404FADEAF}" srcOrd="0" destOrd="0" presId="urn:microsoft.com/office/officeart/2005/8/layout/hierarchy1"/>
    <dgm:cxn modelId="{E96599AA-1478-47D8-8592-2379B74AC54E}" type="presParOf" srcId="{FAE32721-CACE-4B72-9A0B-713D3601741A}" destId="{3FBCC355-1EA4-4156-A869-212DEA55C7F3}" srcOrd="1" destOrd="0" presId="urn:microsoft.com/office/officeart/2005/8/layout/hierarchy1"/>
    <dgm:cxn modelId="{7C37AB5E-6904-4AE0-916C-63078B6DA169}" type="presParOf" srcId="{CA597D99-6265-4AD6-A588-266ED0B3D5EE}" destId="{CD081F04-8A4D-4472-8836-9DC968150755}" srcOrd="1" destOrd="0" presId="urn:microsoft.com/office/officeart/2005/8/layout/hierarchy1"/>
    <dgm:cxn modelId="{49ADBBF0-CE5E-4427-AABA-2C83D8F726E1}" type="presParOf" srcId="{F2BA7CC7-6EC7-468E-B8CF-8F7E3BD0867C}" destId="{389A2AE2-193E-4D42-8ADC-CB7C13F3FD9C}" srcOrd="2" destOrd="0" presId="urn:microsoft.com/office/officeart/2005/8/layout/hierarchy1"/>
    <dgm:cxn modelId="{1266EBCC-F7E6-4492-9C5A-EB3FB791DC0B}" type="presParOf" srcId="{F2BA7CC7-6EC7-468E-B8CF-8F7E3BD0867C}" destId="{043C43ED-3CD0-4B14-8D77-9071DC93862D}" srcOrd="3" destOrd="0" presId="urn:microsoft.com/office/officeart/2005/8/layout/hierarchy1"/>
    <dgm:cxn modelId="{3F0D0A3B-0A30-4BC8-8934-1A8B9609B9F2}" type="presParOf" srcId="{043C43ED-3CD0-4B14-8D77-9071DC93862D}" destId="{E1665B10-868C-44B9-86CC-AA105F5BD998}" srcOrd="0" destOrd="0" presId="urn:microsoft.com/office/officeart/2005/8/layout/hierarchy1"/>
    <dgm:cxn modelId="{2B1F6A91-1404-4998-ABA1-BD2DCCCA0D0C}" type="presParOf" srcId="{E1665B10-868C-44B9-86CC-AA105F5BD998}" destId="{86EE7E02-45E6-43A3-B9D1-AD07794D7E40}" srcOrd="0" destOrd="0" presId="urn:microsoft.com/office/officeart/2005/8/layout/hierarchy1"/>
    <dgm:cxn modelId="{C81FD89E-8E1C-4F7D-86F3-4207C730E2D1}" type="presParOf" srcId="{E1665B10-868C-44B9-86CC-AA105F5BD998}" destId="{80EE506E-F405-433E-B4AB-A081351CD78D}" srcOrd="1" destOrd="0" presId="urn:microsoft.com/office/officeart/2005/8/layout/hierarchy1"/>
    <dgm:cxn modelId="{DC0F0EDE-D483-46BD-8146-55C210C10729}" type="presParOf" srcId="{043C43ED-3CD0-4B14-8D77-9071DC93862D}" destId="{2C6B2B68-DAE5-4951-96D5-64AB2B0BB453}" srcOrd="1" destOrd="0" presId="urn:microsoft.com/office/officeart/2005/8/layout/hierarchy1"/>
    <dgm:cxn modelId="{8EA1E721-F7A3-47F3-BA8C-DAEAD42DD568}" type="presParOf" srcId="{2C6B2B68-DAE5-4951-96D5-64AB2B0BB453}" destId="{1011D299-AE97-43C7-AFAC-57395130648F}" srcOrd="0" destOrd="0" presId="urn:microsoft.com/office/officeart/2005/8/layout/hierarchy1"/>
    <dgm:cxn modelId="{BD13EC7F-ABA5-4F2A-A995-BA2BE9C9A9F8}" type="presParOf" srcId="{2C6B2B68-DAE5-4951-96D5-64AB2B0BB453}" destId="{F45BCEAE-4DCD-4E04-AB93-847A83772EDB}" srcOrd="1" destOrd="0" presId="urn:microsoft.com/office/officeart/2005/8/layout/hierarchy1"/>
    <dgm:cxn modelId="{BA789ECC-C6F2-48E1-BA36-9FA9E1AB1F61}" type="presParOf" srcId="{F45BCEAE-4DCD-4E04-AB93-847A83772EDB}" destId="{5D483663-8009-4626-9460-3EDF0518C75D}" srcOrd="0" destOrd="0" presId="urn:microsoft.com/office/officeart/2005/8/layout/hierarchy1"/>
    <dgm:cxn modelId="{F0447F5C-F091-4899-9111-878E6372F185}" type="presParOf" srcId="{5D483663-8009-4626-9460-3EDF0518C75D}" destId="{E471EE86-BC8B-4C8F-B58D-9F11C826B89A}" srcOrd="0" destOrd="0" presId="urn:microsoft.com/office/officeart/2005/8/layout/hierarchy1"/>
    <dgm:cxn modelId="{4D5ED94F-0A80-40BC-AD2C-3C95D1ECDC1C}" type="presParOf" srcId="{5D483663-8009-4626-9460-3EDF0518C75D}" destId="{97B9D979-A519-40D9-B151-3D37E0DBEE04}" srcOrd="1" destOrd="0" presId="urn:microsoft.com/office/officeart/2005/8/layout/hierarchy1"/>
    <dgm:cxn modelId="{6B3AD735-4787-4965-B1BD-4F1A4BCCE0B0}" type="presParOf" srcId="{F45BCEAE-4DCD-4E04-AB93-847A83772EDB}" destId="{73C651FD-4220-4FBB-91B8-2D206BDE4FA5}" srcOrd="1" destOrd="0" presId="urn:microsoft.com/office/officeart/2005/8/layout/hierarchy1"/>
    <dgm:cxn modelId="{E3BAC5E1-58F8-482F-BEB9-E6AB9C1C2D3D}" type="presParOf" srcId="{2C6B2B68-DAE5-4951-96D5-64AB2B0BB453}" destId="{B5335044-4B9B-4F91-AB92-9B3BE7E18C8D}" srcOrd="2" destOrd="0" presId="urn:microsoft.com/office/officeart/2005/8/layout/hierarchy1"/>
    <dgm:cxn modelId="{D2C35DB8-2E19-4089-B1EF-B481A75D8E91}" type="presParOf" srcId="{2C6B2B68-DAE5-4951-96D5-64AB2B0BB453}" destId="{FC07F9D3-920B-453B-BE26-12F23994401A}" srcOrd="3" destOrd="0" presId="urn:microsoft.com/office/officeart/2005/8/layout/hierarchy1"/>
    <dgm:cxn modelId="{339A3F75-9B86-4DEA-ABB4-4AB4B18833B6}" type="presParOf" srcId="{FC07F9D3-920B-453B-BE26-12F23994401A}" destId="{7209FA97-CBE8-4CBA-96BD-832B674F0EAA}" srcOrd="0" destOrd="0" presId="urn:microsoft.com/office/officeart/2005/8/layout/hierarchy1"/>
    <dgm:cxn modelId="{3AD59F31-8888-4597-9932-1EA6E35FDBF5}" type="presParOf" srcId="{7209FA97-CBE8-4CBA-96BD-832B674F0EAA}" destId="{45646764-48E7-4BF6-A2DA-1B2193EF5C9F}" srcOrd="0" destOrd="0" presId="urn:microsoft.com/office/officeart/2005/8/layout/hierarchy1"/>
    <dgm:cxn modelId="{FF6A79E9-13C7-4002-9E74-1D4E29A49B04}" type="presParOf" srcId="{7209FA97-CBE8-4CBA-96BD-832B674F0EAA}" destId="{926B6CF6-9C2D-4C5A-BFB2-8F9E745A811B}" srcOrd="1" destOrd="0" presId="urn:microsoft.com/office/officeart/2005/8/layout/hierarchy1"/>
    <dgm:cxn modelId="{B549D37A-194E-48C9-974C-4FC541FDF19C}" type="presParOf" srcId="{FC07F9D3-920B-453B-BE26-12F23994401A}" destId="{82D36E62-1E90-4C1C-8896-7CA44254ED4E}" srcOrd="1" destOrd="0" presId="urn:microsoft.com/office/officeart/2005/8/layout/hierarchy1"/>
    <dgm:cxn modelId="{8823C38E-D267-48F6-8F58-863E4E1FF0FB}" type="presParOf" srcId="{37361006-9FC7-481F-8FB7-044E20D9DF71}" destId="{F29D90EB-2300-476B-9FA4-D86B4C990517}" srcOrd="2" destOrd="0" presId="urn:microsoft.com/office/officeart/2005/8/layout/hierarchy1"/>
    <dgm:cxn modelId="{4544B715-0672-4F2F-931F-329A9FFFE987}" type="presParOf" srcId="{37361006-9FC7-481F-8FB7-044E20D9DF71}" destId="{AACBF782-97C1-4389-86FC-456646B09F14}" srcOrd="3" destOrd="0" presId="urn:microsoft.com/office/officeart/2005/8/layout/hierarchy1"/>
    <dgm:cxn modelId="{5E4983F8-8F72-41F4-AF96-0BF452AD7C26}" type="presParOf" srcId="{AACBF782-97C1-4389-86FC-456646B09F14}" destId="{AFA85C4B-8BCD-474F-8BB3-438E631941C9}" srcOrd="0" destOrd="0" presId="urn:microsoft.com/office/officeart/2005/8/layout/hierarchy1"/>
    <dgm:cxn modelId="{08BE4530-C8F5-4BFA-9756-3B9EB29AAD07}" type="presParOf" srcId="{AFA85C4B-8BCD-474F-8BB3-438E631941C9}" destId="{6C86D651-D4A7-428A-A976-E631A7F43601}" srcOrd="0" destOrd="0" presId="urn:microsoft.com/office/officeart/2005/8/layout/hierarchy1"/>
    <dgm:cxn modelId="{D155FA37-5C26-47F5-BA45-502FF27E8AA8}" type="presParOf" srcId="{AFA85C4B-8BCD-474F-8BB3-438E631941C9}" destId="{AEEA597A-7451-454D-BD21-E03AAAC6E281}" srcOrd="1" destOrd="0" presId="urn:microsoft.com/office/officeart/2005/8/layout/hierarchy1"/>
    <dgm:cxn modelId="{DCF22B06-C0E8-4B31-B44A-A6F9A2957804}" type="presParOf" srcId="{AACBF782-97C1-4389-86FC-456646B09F14}" destId="{B0464726-2A64-4959-B4AD-3DB1C2DE1457}" srcOrd="1" destOrd="0" presId="urn:microsoft.com/office/officeart/2005/8/layout/hierarchy1"/>
    <dgm:cxn modelId="{B9D32A1C-C49D-4C21-9058-4606C6AC1D28}" type="presParOf" srcId="{B0464726-2A64-4959-B4AD-3DB1C2DE1457}" destId="{F969623B-9428-4BCF-9C08-2011AF32F8BB}" srcOrd="0" destOrd="0" presId="urn:microsoft.com/office/officeart/2005/8/layout/hierarchy1"/>
    <dgm:cxn modelId="{79BE8668-4221-48CB-AE3C-50AC452D4A34}" type="presParOf" srcId="{B0464726-2A64-4959-B4AD-3DB1C2DE1457}" destId="{4B7C5832-D739-47E3-9E22-FDD39E524481}" srcOrd="1" destOrd="0" presId="urn:microsoft.com/office/officeart/2005/8/layout/hierarchy1"/>
    <dgm:cxn modelId="{42FD1670-A6DC-46C3-B3F4-41AE790FB72A}" type="presParOf" srcId="{4B7C5832-D739-47E3-9E22-FDD39E524481}" destId="{72454030-2265-48CE-93BF-D82222ADAFEE}" srcOrd="0" destOrd="0" presId="urn:microsoft.com/office/officeart/2005/8/layout/hierarchy1"/>
    <dgm:cxn modelId="{81624ECF-242A-4EBF-BE4F-60DB8614EA57}" type="presParOf" srcId="{72454030-2265-48CE-93BF-D82222ADAFEE}" destId="{A13C5517-1C18-458B-B23B-250AA9251941}" srcOrd="0" destOrd="0" presId="urn:microsoft.com/office/officeart/2005/8/layout/hierarchy1"/>
    <dgm:cxn modelId="{185EE4FA-0264-482E-B973-90E3CF4224B7}" type="presParOf" srcId="{72454030-2265-48CE-93BF-D82222ADAFEE}" destId="{5A26B12F-D1F5-4728-8D31-6ABE2CA22544}" srcOrd="1" destOrd="0" presId="urn:microsoft.com/office/officeart/2005/8/layout/hierarchy1"/>
    <dgm:cxn modelId="{DFD174A2-9E61-41A5-9EAB-742CAEA7787E}" type="presParOf" srcId="{4B7C5832-D739-47E3-9E22-FDD39E524481}" destId="{6A3B38F2-E2BF-4207-A71A-CD232443B14A}" srcOrd="1" destOrd="0" presId="urn:microsoft.com/office/officeart/2005/8/layout/hierarchy1"/>
    <dgm:cxn modelId="{1B66C085-88EB-4161-9136-F089F5703A42}" type="presParOf" srcId="{6A3B38F2-E2BF-4207-A71A-CD232443B14A}" destId="{5EAE47A5-D246-46A8-BD53-ED9CBAE7AFF0}" srcOrd="0" destOrd="0" presId="urn:microsoft.com/office/officeart/2005/8/layout/hierarchy1"/>
    <dgm:cxn modelId="{34505CA8-9AA9-464F-81A5-183FFEC9B80C}" type="presParOf" srcId="{6A3B38F2-E2BF-4207-A71A-CD232443B14A}" destId="{8A18CEE5-AE58-40D6-9649-4E16D60CB1BF}" srcOrd="1" destOrd="0" presId="urn:microsoft.com/office/officeart/2005/8/layout/hierarchy1"/>
    <dgm:cxn modelId="{B576FA91-73BA-4D82-B754-F2FBEBA76E3F}" type="presParOf" srcId="{8A18CEE5-AE58-40D6-9649-4E16D60CB1BF}" destId="{17D32738-E3E0-4820-9CD8-D6C8CA316AC6}" srcOrd="0" destOrd="0" presId="urn:microsoft.com/office/officeart/2005/8/layout/hierarchy1"/>
    <dgm:cxn modelId="{18C3AD54-67DC-485E-A67E-A18421A2CFA0}" type="presParOf" srcId="{17D32738-E3E0-4820-9CD8-D6C8CA316AC6}" destId="{A01A71FF-8ED5-4069-BE6A-4CECD5287347}" srcOrd="0" destOrd="0" presId="urn:microsoft.com/office/officeart/2005/8/layout/hierarchy1"/>
    <dgm:cxn modelId="{CE65650A-6E25-41A0-8571-F173384A38E1}" type="presParOf" srcId="{17D32738-E3E0-4820-9CD8-D6C8CA316AC6}" destId="{85D6E340-F01F-4576-ACBB-D448EFDF19ED}" srcOrd="1" destOrd="0" presId="urn:microsoft.com/office/officeart/2005/8/layout/hierarchy1"/>
    <dgm:cxn modelId="{98B658E6-3D2A-4218-A914-761C6F5E9704}" type="presParOf" srcId="{8A18CEE5-AE58-40D6-9649-4E16D60CB1BF}" destId="{17357F0D-C18A-4920-9BC8-4BBFAF74A130}" srcOrd="1" destOrd="0" presId="urn:microsoft.com/office/officeart/2005/8/layout/hierarchy1"/>
    <dgm:cxn modelId="{5C068BC5-1B30-4479-8855-B5775ABB1E87}" type="presParOf" srcId="{B0464726-2A64-4959-B4AD-3DB1C2DE1457}" destId="{95FE99D3-5BA5-4C04-BD47-1561D0E3EF81}" srcOrd="2" destOrd="0" presId="urn:microsoft.com/office/officeart/2005/8/layout/hierarchy1"/>
    <dgm:cxn modelId="{B8F0B657-C3B5-4A6F-9B8F-693821080B6C}" type="presParOf" srcId="{B0464726-2A64-4959-B4AD-3DB1C2DE1457}" destId="{6E4F2695-BEC0-4453-B880-A2667208A6F8}" srcOrd="3" destOrd="0" presId="urn:microsoft.com/office/officeart/2005/8/layout/hierarchy1"/>
    <dgm:cxn modelId="{CA5835FD-51CD-4A24-86F0-B9C1B39C0030}" type="presParOf" srcId="{6E4F2695-BEC0-4453-B880-A2667208A6F8}" destId="{BEFD4A91-6A8D-4C9E-9B24-F4E8A5BBF5C9}" srcOrd="0" destOrd="0" presId="urn:microsoft.com/office/officeart/2005/8/layout/hierarchy1"/>
    <dgm:cxn modelId="{9948AA4A-8898-4A57-940D-7DD4540A27A4}" type="presParOf" srcId="{BEFD4A91-6A8D-4C9E-9B24-F4E8A5BBF5C9}" destId="{43B1ACD4-C837-4EC7-B70C-E57884466773}" srcOrd="0" destOrd="0" presId="urn:microsoft.com/office/officeart/2005/8/layout/hierarchy1"/>
    <dgm:cxn modelId="{BFE2A187-A656-40CF-BA6A-786A95FA52DC}" type="presParOf" srcId="{BEFD4A91-6A8D-4C9E-9B24-F4E8A5BBF5C9}" destId="{AF974133-26E7-4149-A462-7A3D034CF282}" srcOrd="1" destOrd="0" presId="urn:microsoft.com/office/officeart/2005/8/layout/hierarchy1"/>
    <dgm:cxn modelId="{A137BAC9-F327-47CB-9EF7-D5561FFF432B}" type="presParOf" srcId="{6E4F2695-BEC0-4453-B880-A2667208A6F8}" destId="{62B7C340-2AFD-4B86-B900-04BE4808FD65}" srcOrd="1" destOrd="0" presId="urn:microsoft.com/office/officeart/2005/8/layout/hierarchy1"/>
    <dgm:cxn modelId="{20BCACF5-7957-4AE0-8C53-B2556E10F83D}" type="presParOf" srcId="{62B7C340-2AFD-4B86-B900-04BE4808FD65}" destId="{988CFE20-657F-4D14-9AF5-C61BD1DC9EF2}" srcOrd="0" destOrd="0" presId="urn:microsoft.com/office/officeart/2005/8/layout/hierarchy1"/>
    <dgm:cxn modelId="{4476C7D0-5798-44CD-B02D-D4B5FBCB0692}" type="presParOf" srcId="{62B7C340-2AFD-4B86-B900-04BE4808FD65}" destId="{AB1473B5-A438-41C0-B568-F32E469E48B0}" srcOrd="1" destOrd="0" presId="urn:microsoft.com/office/officeart/2005/8/layout/hierarchy1"/>
    <dgm:cxn modelId="{055CF960-4C6D-4C02-90DE-74F54DB50DAB}" type="presParOf" srcId="{AB1473B5-A438-41C0-B568-F32E469E48B0}" destId="{1AF10319-BFA0-4836-BEC7-A4F260DB95F4}" srcOrd="0" destOrd="0" presId="urn:microsoft.com/office/officeart/2005/8/layout/hierarchy1"/>
    <dgm:cxn modelId="{DD2CE175-60CA-484D-9B87-F7553DC2F6C5}" type="presParOf" srcId="{1AF10319-BFA0-4836-BEC7-A4F260DB95F4}" destId="{4A2F847E-3F00-41E3-8A50-E31B89E3C9C8}" srcOrd="0" destOrd="0" presId="urn:microsoft.com/office/officeart/2005/8/layout/hierarchy1"/>
    <dgm:cxn modelId="{C2B7F76A-D18B-4259-BAF7-0FCA63CD8CEA}" type="presParOf" srcId="{1AF10319-BFA0-4836-BEC7-A4F260DB95F4}" destId="{044D90BD-45CD-48A2-84AE-81F9B9D7E75F}" srcOrd="1" destOrd="0" presId="urn:microsoft.com/office/officeart/2005/8/layout/hierarchy1"/>
    <dgm:cxn modelId="{1DE57542-E852-428B-9897-0FF267C1DE50}" type="presParOf" srcId="{AB1473B5-A438-41C0-B568-F32E469E48B0}" destId="{69C8BEDF-01BF-4019-93E0-F63BF1C955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EC20D-DBB0-421E-B4E0-83DCAE0E7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F8AF7A-2388-4C63-B4F4-31121B4D3EB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800" b="1" dirty="0" smtClean="0">
              <a:solidFill>
                <a:srgbClr val="002060"/>
              </a:solidFill>
              <a:latin typeface="+mn-lt"/>
            </a:rPr>
            <a:t>Formação de professores</a:t>
          </a:r>
          <a:endParaRPr lang="pt-BR" sz="1800" b="1" dirty="0">
            <a:solidFill>
              <a:srgbClr val="002060"/>
            </a:solidFill>
            <a:latin typeface="+mn-lt"/>
          </a:endParaRPr>
        </a:p>
      </dgm:t>
    </dgm:pt>
    <dgm:pt modelId="{80260E5A-0F93-469A-8F54-4C15EADDBC9C}" type="parTrans" cxnId="{0C379EE9-A0EB-43D3-AD41-ECA1FBD3495F}">
      <dgm:prSet/>
      <dgm:spPr/>
      <dgm:t>
        <a:bodyPr/>
        <a:lstStyle/>
        <a:p>
          <a:endParaRPr lang="pt-BR"/>
        </a:p>
      </dgm:t>
    </dgm:pt>
    <dgm:pt modelId="{0577A04D-4A79-4F98-9EEA-AA1489B7AD49}" type="sibTrans" cxnId="{0C379EE9-A0EB-43D3-AD41-ECA1FBD3495F}">
      <dgm:prSet/>
      <dgm:spPr/>
      <dgm:t>
        <a:bodyPr/>
        <a:lstStyle/>
        <a:p>
          <a:endParaRPr lang="pt-BR"/>
        </a:p>
      </dgm:t>
    </dgm:pt>
    <dgm:pt modelId="{B78E29F8-DFAF-48E4-BCF0-5A67AE85E66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Formação em Serviço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FEB36BB9-CB92-4D16-A8AA-9C32DE8D3EFB}" type="parTrans" cxnId="{579AB1F7-C0B6-495B-8C03-3BA14CFBFBA7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6A47C6E9-5C3E-4AA3-B9A1-2A1E0969420A}" type="sibTrans" cxnId="{579AB1F7-C0B6-495B-8C03-3BA14CFBFBA7}">
      <dgm:prSet/>
      <dgm:spPr/>
      <dgm:t>
        <a:bodyPr/>
        <a:lstStyle/>
        <a:p>
          <a:endParaRPr lang="pt-BR"/>
        </a:p>
      </dgm:t>
    </dgm:pt>
    <dgm:pt modelId="{D3C27C0F-AACF-4E64-94F9-549DDFD13375}">
      <dgm:prSet phldrT="[Texto]" custT="1"/>
      <dgm:spPr>
        <a:ln>
          <a:solidFill>
            <a:srgbClr val="5F96A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Capes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FEAC6936-1458-476C-8A87-14BE9FBC73C7}" type="parTrans" cxnId="{7311F2B0-D7F4-4636-92B7-0C45F7A0348E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8347D908-E268-48BE-A0E9-9D33863BDA1F}" type="sibTrans" cxnId="{7311F2B0-D7F4-4636-92B7-0C45F7A0348E}">
      <dgm:prSet/>
      <dgm:spPr/>
      <dgm:t>
        <a:bodyPr/>
        <a:lstStyle/>
        <a:p>
          <a:endParaRPr lang="pt-BR"/>
        </a:p>
      </dgm:t>
    </dgm:pt>
    <dgm:pt modelId="{0F6E1566-C89F-4092-BC20-641231052C42}">
      <dgm:prSet phldrT="[Texto]" custT="1"/>
      <dgm:spPr>
        <a:ln>
          <a:solidFill>
            <a:srgbClr val="7030A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MEC</a:t>
          </a:r>
        </a:p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SEB e </a:t>
          </a:r>
          <a:r>
            <a:rPr lang="pt-BR" sz="1200" b="0" dirty="0" err="1" smtClean="0">
              <a:solidFill>
                <a:srgbClr val="002060"/>
              </a:solidFill>
              <a:latin typeface="+mn-lt"/>
            </a:rPr>
            <a:t>Secadi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7B0333B1-969E-443C-BE14-8D8DC66B6DC2}" type="parTrans" cxnId="{98B8A151-9C79-476E-ABB8-45E78FD12144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6DA26B9C-B0F2-4BA8-804C-E0722AD4C7A3}" type="sibTrans" cxnId="{98B8A151-9C79-476E-ABB8-45E78FD12144}">
      <dgm:prSet/>
      <dgm:spPr/>
      <dgm:t>
        <a:bodyPr/>
        <a:lstStyle/>
        <a:p>
          <a:endParaRPr lang="pt-BR"/>
        </a:p>
      </dgm:t>
    </dgm:pt>
    <dgm:pt modelId="{8A9819EA-72B7-4DD5-A15C-634FD25AE3A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Formação   regular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C475F296-65CA-4027-9897-77CEF49A60D5}" type="parTrans" cxnId="{5B3562B1-F04A-4AED-B457-195E440DBB75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C0B06F19-CB3E-44F9-89E3-141A475314AB}" type="sibTrans" cxnId="{5B3562B1-F04A-4AED-B457-195E440DBB75}">
      <dgm:prSet/>
      <dgm:spPr/>
      <dgm:t>
        <a:bodyPr/>
        <a:lstStyle/>
        <a:p>
          <a:endParaRPr lang="pt-BR"/>
        </a:p>
      </dgm:t>
    </dgm:pt>
    <dgm:pt modelId="{CB228CAB-F6B7-4671-9D73-3E32CE98839F}">
      <dgm:prSet phldrT="[Texto]" custT="1"/>
      <dgm:spPr>
        <a:ln>
          <a:solidFill>
            <a:srgbClr val="7030A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ln>
                <a:noFill/>
              </a:ln>
              <a:solidFill>
                <a:srgbClr val="002060"/>
              </a:solidFill>
              <a:latin typeface="+mn-lt"/>
            </a:rPr>
            <a:t>MEC</a:t>
          </a:r>
        </a:p>
        <a:p>
          <a:r>
            <a:rPr lang="pt-BR" sz="1200" b="0" dirty="0" err="1" smtClean="0">
              <a:ln>
                <a:noFill/>
              </a:ln>
              <a:solidFill>
                <a:srgbClr val="002060"/>
              </a:solidFill>
              <a:latin typeface="+mn-lt"/>
            </a:rPr>
            <a:t>Sesu</a:t>
          </a:r>
          <a:endParaRPr lang="pt-BR" sz="1200" b="0" dirty="0">
            <a:ln>
              <a:noFill/>
            </a:ln>
            <a:solidFill>
              <a:srgbClr val="002060"/>
            </a:solidFill>
            <a:latin typeface="+mn-lt"/>
          </a:endParaRPr>
        </a:p>
      </dgm:t>
    </dgm:pt>
    <dgm:pt modelId="{352A3171-AED0-41E8-91CE-C4131E08742D}" type="parTrans" cxnId="{0B233604-5EAA-4E48-B56F-DA060344EAD8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74F370FF-D205-437C-932D-EDC91DA37DBB}" type="sibTrans" cxnId="{0B233604-5EAA-4E48-B56F-DA060344EAD8}">
      <dgm:prSet/>
      <dgm:spPr/>
      <dgm:t>
        <a:bodyPr/>
        <a:lstStyle/>
        <a:p>
          <a:endParaRPr lang="pt-BR"/>
        </a:p>
      </dgm:t>
    </dgm:pt>
    <dgm:pt modelId="{85A678B4-2AD3-47F0-B0D2-C351302EA073}">
      <dgm:prSet custT="1"/>
      <dgm:spPr>
        <a:ln>
          <a:solidFill>
            <a:srgbClr val="5F96A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b="0" dirty="0" smtClean="0">
              <a:solidFill>
                <a:srgbClr val="002060"/>
              </a:solidFill>
              <a:latin typeface="+mn-lt"/>
            </a:rPr>
            <a:t>Capes </a:t>
          </a:r>
          <a:endParaRPr lang="pt-BR" sz="1200" b="0" dirty="0">
            <a:solidFill>
              <a:srgbClr val="002060"/>
            </a:solidFill>
            <a:latin typeface="+mn-lt"/>
          </a:endParaRPr>
        </a:p>
      </dgm:t>
    </dgm:pt>
    <dgm:pt modelId="{118EC82B-D682-4FB8-8BD6-0404F41AB676}" type="parTrans" cxnId="{3D0F20E4-E906-4879-90CD-507BF8CF9B03}">
      <dgm:prSet/>
      <dgm:spPr/>
      <dgm:t>
        <a:bodyPr/>
        <a:lstStyle/>
        <a:p>
          <a:endParaRPr lang="pt-BR" sz="1200" b="0">
            <a:solidFill>
              <a:srgbClr val="002060"/>
            </a:solidFill>
            <a:latin typeface="+mn-lt"/>
          </a:endParaRPr>
        </a:p>
      </dgm:t>
    </dgm:pt>
    <dgm:pt modelId="{8D3261BA-D877-4F7F-9C23-F25AF127775C}" type="sibTrans" cxnId="{3D0F20E4-E906-4879-90CD-507BF8CF9B03}">
      <dgm:prSet/>
      <dgm:spPr/>
      <dgm:t>
        <a:bodyPr/>
        <a:lstStyle/>
        <a:p>
          <a:endParaRPr lang="pt-BR"/>
        </a:p>
      </dgm:t>
    </dgm:pt>
    <dgm:pt modelId="{B8E1CE7E-3A31-4E7D-BF02-95D7E17927F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+mn-lt"/>
            </a:rPr>
            <a:t>Formação Inicial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Presencial e </a:t>
          </a:r>
          <a:r>
            <a:rPr lang="pt-BR" sz="1200" dirty="0" err="1" smtClean="0">
              <a:solidFill>
                <a:srgbClr val="002060"/>
              </a:solidFill>
              <a:latin typeface="+mn-lt"/>
            </a:rPr>
            <a:t>EaD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FE016BEF-F2F5-4662-8E6C-5DA03CCA53C2}" type="parTrans" cxnId="{FFB6005B-CF28-4C54-9910-1576F52C9290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2A6DDE77-E8D7-40E5-9E36-EA120FDEE8EB}" type="sibTrans" cxnId="{FFB6005B-CF28-4C54-9910-1576F52C9290}">
      <dgm:prSet/>
      <dgm:spPr/>
      <dgm:t>
        <a:bodyPr/>
        <a:lstStyle/>
        <a:p>
          <a:endParaRPr lang="pt-BR"/>
        </a:p>
      </dgm:t>
    </dgm:pt>
    <dgm:pt modelId="{B1DDCC77-272A-42C7-A998-FF23040B531C}">
      <dgm:prSet custT="1"/>
      <dgm:spPr>
        <a:ln>
          <a:solidFill>
            <a:srgbClr val="92D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 sz="1200" dirty="0" smtClean="0">
            <a:solidFill>
              <a:srgbClr val="002060"/>
            </a:solidFill>
            <a:latin typeface="+mn-lt"/>
          </a:endParaRP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Formação 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Inicial</a:t>
          </a:r>
        </a:p>
        <a:p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E07A7641-4940-4E3C-B232-F8A1FC460133}" type="parTrans" cxnId="{C9D1AA77-56A5-41BA-9134-4A0327C089AB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E98C24F2-323C-4D24-9314-07CBF8578741}" type="sibTrans" cxnId="{C9D1AA77-56A5-41BA-9134-4A0327C089AB}">
      <dgm:prSet/>
      <dgm:spPr/>
      <dgm:t>
        <a:bodyPr/>
        <a:lstStyle/>
        <a:p>
          <a:endParaRPr lang="pt-BR"/>
        </a:p>
      </dgm:t>
    </dgm:pt>
    <dgm:pt modelId="{FE0B1578-870B-4602-B35A-EA17C7047893}">
      <dgm:prSet custT="1"/>
      <dgm:spPr>
        <a:ln>
          <a:solidFill>
            <a:srgbClr val="F12D57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+mn-lt"/>
            </a:rPr>
            <a:t>Mestrado Acadêmico e Profissional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Doutorado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7D92FBC2-8855-487C-8FE9-45C0CCADD536}" type="parTrans" cxnId="{8B014C42-B27D-4037-847A-E172727CA2FB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198EF244-B673-4F45-8FB9-E0342AE4A36C}" type="sibTrans" cxnId="{8B014C42-B27D-4037-847A-E172727CA2FB}">
      <dgm:prSet/>
      <dgm:spPr/>
      <dgm:t>
        <a:bodyPr/>
        <a:lstStyle/>
        <a:p>
          <a:endParaRPr lang="pt-BR"/>
        </a:p>
      </dgm:t>
    </dgm:pt>
    <dgm:pt modelId="{3F2EA004-3ADA-43AF-8763-37BAFC09F0C1}">
      <dgm:prSet custT="1"/>
      <dgm:spPr>
        <a:ln>
          <a:solidFill>
            <a:srgbClr val="F12D57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200" dirty="0" smtClean="0">
              <a:solidFill>
                <a:srgbClr val="002060"/>
              </a:solidFill>
              <a:latin typeface="+mn-lt"/>
            </a:rPr>
            <a:t>Especializações</a:t>
          </a:r>
        </a:p>
        <a:p>
          <a:r>
            <a:rPr lang="pt-BR" sz="1200" dirty="0" smtClean="0">
              <a:solidFill>
                <a:srgbClr val="002060"/>
              </a:solidFill>
              <a:latin typeface="+mn-lt"/>
            </a:rPr>
            <a:t>Mestrados </a:t>
          </a:r>
          <a:r>
            <a:rPr lang="pt-BR" sz="1200" dirty="0" err="1" smtClean="0">
              <a:solidFill>
                <a:srgbClr val="002060"/>
              </a:solidFill>
              <a:latin typeface="+mn-lt"/>
            </a:rPr>
            <a:t>Profis-sionais</a:t>
          </a:r>
          <a:r>
            <a:rPr lang="pt-BR" sz="1200" dirty="0" smtClean="0">
              <a:solidFill>
                <a:srgbClr val="002060"/>
              </a:solidFill>
              <a:latin typeface="+mn-lt"/>
            </a:rPr>
            <a:t> em Rede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1E3004B7-D88C-4342-93B8-AAC8F59CC738}" type="parTrans" cxnId="{B1B47CA1-1D5A-4A91-82BC-3B4C9BC349D4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9C975345-0869-4032-9D3D-CCED41CAC11B}" type="sibTrans" cxnId="{B1B47CA1-1D5A-4A91-82BC-3B4C9BC349D4}">
      <dgm:prSet/>
      <dgm:spPr/>
      <dgm:t>
        <a:bodyPr/>
        <a:lstStyle/>
        <a:p>
          <a:endParaRPr lang="pt-BR"/>
        </a:p>
      </dgm:t>
    </dgm:pt>
    <dgm:pt modelId="{287319F9-78C2-476E-9F6E-37CE2865498B}">
      <dgm:prSet custT="1"/>
      <dgm:spPr>
        <a:ln>
          <a:solidFill>
            <a:srgbClr val="F12D57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pt-BR" sz="1200" dirty="0" smtClean="0">
              <a:solidFill>
                <a:srgbClr val="002060"/>
              </a:solidFill>
              <a:latin typeface="+mn-lt"/>
            </a:rPr>
            <a:t>Extensão</a:t>
          </a:r>
        </a:p>
        <a:p>
          <a:pPr>
            <a:lnSpc>
              <a:spcPct val="90000"/>
            </a:lnSpc>
          </a:pPr>
          <a:r>
            <a:rPr lang="pt-BR" sz="1200" dirty="0" smtClean="0">
              <a:solidFill>
                <a:srgbClr val="002060"/>
              </a:solidFill>
              <a:latin typeface="+mn-lt"/>
            </a:rPr>
            <a:t>Aperfeiçoamento e Especialização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444A65CF-57CB-4E1A-B240-029D222B297D}" type="parTrans" cxnId="{926C768E-A13A-4087-A9F6-6C96D69F6B9C}">
      <dgm:prSet/>
      <dgm:spPr/>
      <dgm:t>
        <a:bodyPr/>
        <a:lstStyle/>
        <a:p>
          <a:endParaRPr lang="pt-BR" sz="1200">
            <a:solidFill>
              <a:srgbClr val="002060"/>
            </a:solidFill>
            <a:latin typeface="+mn-lt"/>
          </a:endParaRPr>
        </a:p>
      </dgm:t>
    </dgm:pt>
    <dgm:pt modelId="{A91BBE5E-181D-48F4-902B-695C72962468}" type="sibTrans" cxnId="{926C768E-A13A-4087-A9F6-6C96D69F6B9C}">
      <dgm:prSet/>
      <dgm:spPr/>
      <dgm:t>
        <a:bodyPr/>
        <a:lstStyle/>
        <a:p>
          <a:endParaRPr lang="pt-BR"/>
        </a:p>
      </dgm:t>
    </dgm:pt>
    <dgm:pt modelId="{92CFECD4-88E8-4164-8D95-35583300109C}">
      <dgm:prSet custT="1"/>
      <dgm:spPr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200" dirty="0" err="1" smtClean="0">
              <a:solidFill>
                <a:srgbClr val="002060"/>
              </a:solidFill>
              <a:latin typeface="+mn-lt"/>
            </a:rPr>
            <a:t>Pibid</a:t>
          </a:r>
          <a:endParaRPr lang="pt-BR" sz="1200" dirty="0">
            <a:solidFill>
              <a:srgbClr val="002060"/>
            </a:solidFill>
            <a:latin typeface="+mn-lt"/>
          </a:endParaRPr>
        </a:p>
      </dgm:t>
    </dgm:pt>
    <dgm:pt modelId="{A3CCB000-4B0D-4975-9430-DD541D8E3D3A}" type="parTrans" cxnId="{6E7B3AD8-37D2-4CD8-8673-728EA8589986}">
      <dgm:prSet/>
      <dgm:spPr>
        <a:noFill/>
        <a:ln>
          <a:solidFill>
            <a:schemeClr val="bg1"/>
          </a:solidFill>
        </a:ln>
      </dgm:spPr>
      <dgm:t>
        <a:bodyPr/>
        <a:lstStyle/>
        <a:p>
          <a:endParaRPr lang="pt-BR" sz="1200">
            <a:latin typeface="+mn-lt"/>
          </a:endParaRPr>
        </a:p>
      </dgm:t>
    </dgm:pt>
    <dgm:pt modelId="{E08543A1-9A00-4CC7-9829-2E2B61C78272}" type="sibTrans" cxnId="{6E7B3AD8-37D2-4CD8-8673-728EA8589986}">
      <dgm:prSet/>
      <dgm:spPr/>
      <dgm:t>
        <a:bodyPr/>
        <a:lstStyle/>
        <a:p>
          <a:endParaRPr lang="pt-BR"/>
        </a:p>
      </dgm:t>
    </dgm:pt>
    <dgm:pt modelId="{892D1F39-5D57-4A3E-BB67-B6A074B3F218}" type="pres">
      <dgm:prSet presAssocID="{9FEEC20D-DBB0-421E-B4E0-83DCAE0E7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927126F-BE1A-4F72-84FB-03B886E13700}" type="pres">
      <dgm:prSet presAssocID="{C8F8AF7A-2388-4C63-B4F4-31121B4D3EB2}" presName="hierRoot1" presStyleCnt="0"/>
      <dgm:spPr/>
    </dgm:pt>
    <dgm:pt modelId="{62E61FAD-549B-48D2-82AA-C508BFDA4758}" type="pres">
      <dgm:prSet presAssocID="{C8F8AF7A-2388-4C63-B4F4-31121B4D3EB2}" presName="composite" presStyleCnt="0"/>
      <dgm:spPr/>
    </dgm:pt>
    <dgm:pt modelId="{1641B649-32EF-4862-B08B-3393B3C43A96}" type="pres">
      <dgm:prSet presAssocID="{C8F8AF7A-2388-4C63-B4F4-31121B4D3EB2}" presName="background" presStyleLbl="node0" presStyleIdx="0" presStyleCnt="1"/>
      <dgm:spPr/>
    </dgm:pt>
    <dgm:pt modelId="{8D5017D6-9C3B-4E14-B2F0-0027C103F499}" type="pres">
      <dgm:prSet presAssocID="{C8F8AF7A-2388-4C63-B4F4-31121B4D3EB2}" presName="text" presStyleLbl="fgAcc0" presStyleIdx="0" presStyleCnt="1" custScaleX="339141" custLinFactNeighborX="-15472" custLinFactNeighborY="-7240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361006-9FC7-481F-8FB7-044E20D9DF71}" type="pres">
      <dgm:prSet presAssocID="{C8F8AF7A-2388-4C63-B4F4-31121B4D3EB2}" presName="hierChild2" presStyleCnt="0"/>
      <dgm:spPr/>
    </dgm:pt>
    <dgm:pt modelId="{8C311276-B8D1-4EC0-86F7-5E5456C93384}" type="pres">
      <dgm:prSet presAssocID="{FEB36BB9-CB92-4D16-A8AA-9C32DE8D3EFB}" presName="Name10" presStyleLbl="parChTrans1D2" presStyleIdx="0" presStyleCnt="2"/>
      <dgm:spPr/>
      <dgm:t>
        <a:bodyPr/>
        <a:lstStyle/>
        <a:p>
          <a:endParaRPr lang="pt-BR"/>
        </a:p>
      </dgm:t>
    </dgm:pt>
    <dgm:pt modelId="{618EC137-717B-4AEB-92E5-9C42EE22D750}" type="pres">
      <dgm:prSet presAssocID="{B78E29F8-DFAF-48E4-BCF0-5A67AE85E66A}" presName="hierRoot2" presStyleCnt="0"/>
      <dgm:spPr/>
    </dgm:pt>
    <dgm:pt modelId="{0F5515B8-0E7D-4026-A470-B6F45B8BFD89}" type="pres">
      <dgm:prSet presAssocID="{B78E29F8-DFAF-48E4-BCF0-5A67AE85E66A}" presName="composite2" presStyleCnt="0"/>
      <dgm:spPr/>
    </dgm:pt>
    <dgm:pt modelId="{FBCAE926-FFE4-4ADC-97B2-9D588F186DF6}" type="pres">
      <dgm:prSet presAssocID="{B78E29F8-DFAF-48E4-BCF0-5A67AE85E66A}" presName="background2" presStyleLbl="node2" presStyleIdx="0" presStyleCnt="2"/>
      <dgm:spPr/>
    </dgm:pt>
    <dgm:pt modelId="{7F5FE50B-E92F-4365-8764-B5EC5F3210FC}" type="pres">
      <dgm:prSet presAssocID="{B78E29F8-DFAF-48E4-BCF0-5A67AE85E66A}" presName="text2" presStyleLbl="fgAcc2" presStyleIdx="0" presStyleCnt="2" custScaleY="72274" custLinFactNeighborX="131" custLinFactNeighborY="-77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BA7CC7-6EC7-468E-B8CF-8F7E3BD0867C}" type="pres">
      <dgm:prSet presAssocID="{B78E29F8-DFAF-48E4-BCF0-5A67AE85E66A}" presName="hierChild3" presStyleCnt="0"/>
      <dgm:spPr/>
    </dgm:pt>
    <dgm:pt modelId="{23DE3DFE-AB87-4706-B0F1-BA2F18165405}" type="pres">
      <dgm:prSet presAssocID="{FEAC6936-1458-476C-8A87-14BE9FBC73C7}" presName="Name17" presStyleLbl="parChTrans1D3" presStyleIdx="0" presStyleCnt="4"/>
      <dgm:spPr/>
      <dgm:t>
        <a:bodyPr/>
        <a:lstStyle/>
        <a:p>
          <a:endParaRPr lang="pt-BR"/>
        </a:p>
      </dgm:t>
    </dgm:pt>
    <dgm:pt modelId="{51E6EAAF-0C1E-41A8-97AF-FA0ED0E5F07B}" type="pres">
      <dgm:prSet presAssocID="{D3C27C0F-AACF-4E64-94F9-549DDFD13375}" presName="hierRoot3" presStyleCnt="0"/>
      <dgm:spPr/>
    </dgm:pt>
    <dgm:pt modelId="{BE3A717B-FAB0-4745-BF74-FF8C16A13AA7}" type="pres">
      <dgm:prSet presAssocID="{D3C27C0F-AACF-4E64-94F9-549DDFD13375}" presName="composite3" presStyleCnt="0"/>
      <dgm:spPr/>
    </dgm:pt>
    <dgm:pt modelId="{44BBC51D-7289-4E7B-A187-FB8354A139B7}" type="pres">
      <dgm:prSet presAssocID="{D3C27C0F-AACF-4E64-94F9-549DDFD13375}" presName="background3" presStyleLbl="node3" presStyleIdx="0" presStyleCnt="4"/>
      <dgm:spPr>
        <a:solidFill>
          <a:srgbClr val="5F96A9"/>
        </a:solidFill>
      </dgm:spPr>
    </dgm:pt>
    <dgm:pt modelId="{20CBA796-85B8-42C5-902D-56EC0348B997}" type="pres">
      <dgm:prSet presAssocID="{D3C27C0F-AACF-4E64-94F9-549DDFD13375}" presName="text3" presStyleLbl="fgAcc3" presStyleIdx="0" presStyleCnt="4" custScaleY="74175" custLinFactNeighborX="-4403" custLinFactNeighborY="-44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6A4480-91AC-4FAD-AFB2-31FD44A0EC12}" type="pres">
      <dgm:prSet presAssocID="{D3C27C0F-AACF-4E64-94F9-549DDFD13375}" presName="hierChild4" presStyleCnt="0"/>
      <dgm:spPr/>
    </dgm:pt>
    <dgm:pt modelId="{211E7D72-DAAC-4554-BFB3-AA1E96E3B938}" type="pres">
      <dgm:prSet presAssocID="{FE016BEF-F2F5-4662-8E6C-5DA03CCA53C2}" presName="Name23" presStyleLbl="parChTrans1D4" presStyleIdx="0" presStyleCnt="6"/>
      <dgm:spPr/>
      <dgm:t>
        <a:bodyPr/>
        <a:lstStyle/>
        <a:p>
          <a:endParaRPr lang="pt-BR"/>
        </a:p>
      </dgm:t>
    </dgm:pt>
    <dgm:pt modelId="{289AF8D1-5E3A-42D4-8B69-34561DE93CA3}" type="pres">
      <dgm:prSet presAssocID="{B8E1CE7E-3A31-4E7D-BF02-95D7E17927F7}" presName="hierRoot4" presStyleCnt="0"/>
      <dgm:spPr/>
    </dgm:pt>
    <dgm:pt modelId="{DE1F6C6E-4D8C-4B78-880B-6A48A04D8D40}" type="pres">
      <dgm:prSet presAssocID="{B8E1CE7E-3A31-4E7D-BF02-95D7E17927F7}" presName="composite4" presStyleCnt="0"/>
      <dgm:spPr/>
    </dgm:pt>
    <dgm:pt modelId="{57BA4CA5-F247-4476-87EB-FD217062E36C}" type="pres">
      <dgm:prSet presAssocID="{B8E1CE7E-3A31-4E7D-BF02-95D7E17927F7}" presName="background4" presStyleLbl="node4" presStyleIdx="0" presStyleCnt="6"/>
      <dgm:spPr>
        <a:solidFill>
          <a:srgbClr val="92D050"/>
        </a:solidFill>
      </dgm:spPr>
    </dgm:pt>
    <dgm:pt modelId="{E36BB8F8-239B-4D04-8F92-325AAB8C70C4}" type="pres">
      <dgm:prSet presAssocID="{B8E1CE7E-3A31-4E7D-BF02-95D7E17927F7}" presName="text4" presStyleLbl="fgAcc4" presStyleIdx="0" presStyleCnt="6" custScaleY="86730" custLinFactNeighborX="2380" custLinFactNeighborY="42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B61522-21C0-4B6B-9520-F307527B7828}" type="pres">
      <dgm:prSet presAssocID="{B8E1CE7E-3A31-4E7D-BF02-95D7E17927F7}" presName="hierChild5" presStyleCnt="0"/>
      <dgm:spPr/>
    </dgm:pt>
    <dgm:pt modelId="{E9B8EF3B-6744-4C9A-98BF-B8EFEC5F10E4}" type="pres">
      <dgm:prSet presAssocID="{A3CCB000-4B0D-4975-9430-DD541D8E3D3A}" presName="Name23" presStyleLbl="parChTrans1D4" presStyleIdx="1" presStyleCnt="6"/>
      <dgm:spPr/>
      <dgm:t>
        <a:bodyPr/>
        <a:lstStyle/>
        <a:p>
          <a:endParaRPr lang="pt-BR"/>
        </a:p>
      </dgm:t>
    </dgm:pt>
    <dgm:pt modelId="{44CD445E-1FFF-4149-99E8-02B380E1D5D4}" type="pres">
      <dgm:prSet presAssocID="{92CFECD4-88E8-4164-8D95-35583300109C}" presName="hierRoot4" presStyleCnt="0"/>
      <dgm:spPr/>
    </dgm:pt>
    <dgm:pt modelId="{DC7D0CC1-0A35-482F-AABB-882C69DC0A37}" type="pres">
      <dgm:prSet presAssocID="{92CFECD4-88E8-4164-8D95-35583300109C}" presName="composite4" presStyleCnt="0"/>
      <dgm:spPr/>
    </dgm:pt>
    <dgm:pt modelId="{DD2D6D36-E616-441A-9D18-70F6EA82255E}" type="pres">
      <dgm:prSet presAssocID="{92CFECD4-88E8-4164-8D95-35583300109C}" presName="background4" presStyleLbl="node4" presStyleIdx="1" presStyleCnt="6"/>
      <dgm:spPr>
        <a:solidFill>
          <a:srgbClr val="FFC000"/>
        </a:solidFill>
      </dgm:spPr>
    </dgm:pt>
    <dgm:pt modelId="{55574B02-3944-401C-8140-CECA44CB05DC}" type="pres">
      <dgm:prSet presAssocID="{92CFECD4-88E8-4164-8D95-35583300109C}" presName="text4" presStyleLbl="fgAcc4" presStyleIdx="1" presStyleCnt="6" custScaleY="59427" custLinFactX="187015" custLinFactNeighborX="200000" custLinFactNeighborY="12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A25DB4-403E-459F-9B38-5C0BC9E5E636}" type="pres">
      <dgm:prSet presAssocID="{92CFECD4-88E8-4164-8D95-35583300109C}" presName="hierChild5" presStyleCnt="0"/>
      <dgm:spPr/>
    </dgm:pt>
    <dgm:pt modelId="{64250827-6499-4ABA-98FF-21C7E8DAB5A8}" type="pres">
      <dgm:prSet presAssocID="{1E3004B7-D88C-4342-93B8-AAC8F59CC738}" presName="Name23" presStyleLbl="parChTrans1D4" presStyleIdx="2" presStyleCnt="6"/>
      <dgm:spPr/>
      <dgm:t>
        <a:bodyPr/>
        <a:lstStyle/>
        <a:p>
          <a:endParaRPr lang="pt-BR"/>
        </a:p>
      </dgm:t>
    </dgm:pt>
    <dgm:pt modelId="{CA597D99-6265-4AD6-A588-266ED0B3D5EE}" type="pres">
      <dgm:prSet presAssocID="{3F2EA004-3ADA-43AF-8763-37BAFC09F0C1}" presName="hierRoot4" presStyleCnt="0"/>
      <dgm:spPr/>
    </dgm:pt>
    <dgm:pt modelId="{FAE32721-CACE-4B72-9A0B-713D3601741A}" type="pres">
      <dgm:prSet presAssocID="{3F2EA004-3ADA-43AF-8763-37BAFC09F0C1}" presName="composite4" presStyleCnt="0"/>
      <dgm:spPr/>
    </dgm:pt>
    <dgm:pt modelId="{AD960A95-BCA3-4456-BBD0-12E404FADEAF}" type="pres">
      <dgm:prSet presAssocID="{3F2EA004-3ADA-43AF-8763-37BAFC09F0C1}" presName="background4" presStyleLbl="node4" presStyleIdx="2" presStyleCnt="6"/>
      <dgm:spPr>
        <a:solidFill>
          <a:srgbClr val="F12D57"/>
        </a:solidFill>
      </dgm:spPr>
    </dgm:pt>
    <dgm:pt modelId="{3FBCC355-1EA4-4156-A869-212DEA55C7F3}" type="pres">
      <dgm:prSet presAssocID="{3F2EA004-3ADA-43AF-8763-37BAFC09F0C1}" presName="text4" presStyleLbl="fgAcc4" presStyleIdx="2" presStyleCnt="6" custScaleY="82363" custLinFactNeighborY="42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081F04-8A4D-4472-8836-9DC968150755}" type="pres">
      <dgm:prSet presAssocID="{3F2EA004-3ADA-43AF-8763-37BAFC09F0C1}" presName="hierChild5" presStyleCnt="0"/>
      <dgm:spPr/>
    </dgm:pt>
    <dgm:pt modelId="{389A2AE2-193E-4D42-8ADC-CB7C13F3FD9C}" type="pres">
      <dgm:prSet presAssocID="{7B0333B1-969E-443C-BE14-8D8DC66B6DC2}" presName="Name17" presStyleLbl="parChTrans1D3" presStyleIdx="1" presStyleCnt="4"/>
      <dgm:spPr/>
      <dgm:t>
        <a:bodyPr/>
        <a:lstStyle/>
        <a:p>
          <a:endParaRPr lang="pt-BR"/>
        </a:p>
      </dgm:t>
    </dgm:pt>
    <dgm:pt modelId="{043C43ED-3CD0-4B14-8D77-9071DC93862D}" type="pres">
      <dgm:prSet presAssocID="{0F6E1566-C89F-4092-BC20-641231052C42}" presName="hierRoot3" presStyleCnt="0"/>
      <dgm:spPr/>
    </dgm:pt>
    <dgm:pt modelId="{E1665B10-868C-44B9-86CC-AA105F5BD998}" type="pres">
      <dgm:prSet presAssocID="{0F6E1566-C89F-4092-BC20-641231052C42}" presName="composite3" presStyleCnt="0"/>
      <dgm:spPr/>
    </dgm:pt>
    <dgm:pt modelId="{86EE7E02-45E6-43A3-B9D1-AD07794D7E40}" type="pres">
      <dgm:prSet presAssocID="{0F6E1566-C89F-4092-BC20-641231052C42}" presName="background3" presStyleLbl="node3" presStyleIdx="1" presStyleCnt="4"/>
      <dgm:spPr>
        <a:solidFill>
          <a:srgbClr val="7030A0"/>
        </a:solidFill>
      </dgm:spPr>
    </dgm:pt>
    <dgm:pt modelId="{80EE506E-F405-433E-B4AB-A081351CD78D}" type="pres">
      <dgm:prSet presAssocID="{0F6E1566-C89F-4092-BC20-641231052C42}" presName="text3" presStyleLbl="fgAcc3" presStyleIdx="1" presStyleCnt="4" custScaleY="74176" custLinFactNeighborY="-40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6B2B68-DAE5-4951-96D5-64AB2B0BB453}" type="pres">
      <dgm:prSet presAssocID="{0F6E1566-C89F-4092-BC20-641231052C42}" presName="hierChild4" presStyleCnt="0"/>
      <dgm:spPr/>
    </dgm:pt>
    <dgm:pt modelId="{B5335044-4B9B-4F91-AB92-9B3BE7E18C8D}" type="pres">
      <dgm:prSet presAssocID="{444A65CF-57CB-4E1A-B240-029D222B297D}" presName="Name23" presStyleLbl="parChTrans1D4" presStyleIdx="3" presStyleCnt="6"/>
      <dgm:spPr/>
      <dgm:t>
        <a:bodyPr/>
        <a:lstStyle/>
        <a:p>
          <a:endParaRPr lang="pt-BR"/>
        </a:p>
      </dgm:t>
    </dgm:pt>
    <dgm:pt modelId="{FC07F9D3-920B-453B-BE26-12F23994401A}" type="pres">
      <dgm:prSet presAssocID="{287319F9-78C2-476E-9F6E-37CE2865498B}" presName="hierRoot4" presStyleCnt="0"/>
      <dgm:spPr/>
    </dgm:pt>
    <dgm:pt modelId="{7209FA97-CBE8-4CBA-96BD-832B674F0EAA}" type="pres">
      <dgm:prSet presAssocID="{287319F9-78C2-476E-9F6E-37CE2865498B}" presName="composite4" presStyleCnt="0"/>
      <dgm:spPr/>
    </dgm:pt>
    <dgm:pt modelId="{45646764-48E7-4BF6-A2DA-1B2193EF5C9F}" type="pres">
      <dgm:prSet presAssocID="{287319F9-78C2-476E-9F6E-37CE2865498B}" presName="background4" presStyleLbl="node4" presStyleIdx="3" presStyleCnt="6"/>
      <dgm:spPr>
        <a:solidFill>
          <a:srgbClr val="FF6699"/>
        </a:solidFill>
        <a:ln>
          <a:solidFill>
            <a:srgbClr val="F12D57"/>
          </a:solidFill>
        </a:ln>
      </dgm:spPr>
    </dgm:pt>
    <dgm:pt modelId="{926B6CF6-9C2D-4C5A-BFB2-8F9E745A811B}" type="pres">
      <dgm:prSet presAssocID="{287319F9-78C2-476E-9F6E-37CE2865498B}" presName="text4" presStyleLbl="fgAcc4" presStyleIdx="3" presStyleCnt="6" custScaleX="115121" custScaleY="837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D36E62-1E90-4C1C-8896-7CA44254ED4E}" type="pres">
      <dgm:prSet presAssocID="{287319F9-78C2-476E-9F6E-37CE2865498B}" presName="hierChild5" presStyleCnt="0"/>
      <dgm:spPr/>
    </dgm:pt>
    <dgm:pt modelId="{F29D90EB-2300-476B-9FA4-D86B4C990517}" type="pres">
      <dgm:prSet presAssocID="{C475F296-65CA-4027-9897-77CEF49A60D5}" presName="Name10" presStyleLbl="parChTrans1D2" presStyleIdx="1" presStyleCnt="2"/>
      <dgm:spPr/>
      <dgm:t>
        <a:bodyPr/>
        <a:lstStyle/>
        <a:p>
          <a:endParaRPr lang="pt-BR"/>
        </a:p>
      </dgm:t>
    </dgm:pt>
    <dgm:pt modelId="{AACBF782-97C1-4389-86FC-456646B09F14}" type="pres">
      <dgm:prSet presAssocID="{8A9819EA-72B7-4DD5-A15C-634FD25AE3AA}" presName="hierRoot2" presStyleCnt="0"/>
      <dgm:spPr/>
    </dgm:pt>
    <dgm:pt modelId="{AFA85C4B-8BCD-474F-8BB3-438E631941C9}" type="pres">
      <dgm:prSet presAssocID="{8A9819EA-72B7-4DD5-A15C-634FD25AE3AA}" presName="composite2" presStyleCnt="0"/>
      <dgm:spPr/>
    </dgm:pt>
    <dgm:pt modelId="{6C86D651-D4A7-428A-A976-E631A7F43601}" type="pres">
      <dgm:prSet presAssocID="{8A9819EA-72B7-4DD5-A15C-634FD25AE3AA}" presName="background2" presStyleLbl="node2" presStyleIdx="1" presStyleCnt="2"/>
      <dgm:spPr/>
    </dgm:pt>
    <dgm:pt modelId="{AEEA597A-7451-454D-BD21-E03AAAC6E281}" type="pres">
      <dgm:prSet presAssocID="{8A9819EA-72B7-4DD5-A15C-634FD25AE3AA}" presName="text2" presStyleLbl="fgAcc2" presStyleIdx="1" presStyleCnt="2" custScaleY="67017" custLinFactNeighborX="899" custLinFactNeighborY="-88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464726-2A64-4959-B4AD-3DB1C2DE1457}" type="pres">
      <dgm:prSet presAssocID="{8A9819EA-72B7-4DD5-A15C-634FD25AE3AA}" presName="hierChild3" presStyleCnt="0"/>
      <dgm:spPr/>
    </dgm:pt>
    <dgm:pt modelId="{F969623B-9428-4BCF-9C08-2011AF32F8BB}" type="pres">
      <dgm:prSet presAssocID="{352A3171-AED0-41E8-91CE-C4131E08742D}" presName="Name17" presStyleLbl="parChTrans1D3" presStyleIdx="2" presStyleCnt="4"/>
      <dgm:spPr/>
      <dgm:t>
        <a:bodyPr/>
        <a:lstStyle/>
        <a:p>
          <a:endParaRPr lang="pt-BR"/>
        </a:p>
      </dgm:t>
    </dgm:pt>
    <dgm:pt modelId="{4B7C5832-D739-47E3-9E22-FDD39E524481}" type="pres">
      <dgm:prSet presAssocID="{CB228CAB-F6B7-4671-9D73-3E32CE98839F}" presName="hierRoot3" presStyleCnt="0"/>
      <dgm:spPr/>
    </dgm:pt>
    <dgm:pt modelId="{72454030-2265-48CE-93BF-D82222ADAFEE}" type="pres">
      <dgm:prSet presAssocID="{CB228CAB-F6B7-4671-9D73-3E32CE98839F}" presName="composite3" presStyleCnt="0"/>
      <dgm:spPr/>
    </dgm:pt>
    <dgm:pt modelId="{A13C5517-1C18-458B-B23B-250AA9251941}" type="pres">
      <dgm:prSet presAssocID="{CB228CAB-F6B7-4671-9D73-3E32CE98839F}" presName="background3" presStyleLbl="node3" presStyleIdx="2" presStyleCnt="4"/>
      <dgm:spPr>
        <a:solidFill>
          <a:srgbClr val="7030A0"/>
        </a:solidFill>
      </dgm:spPr>
    </dgm:pt>
    <dgm:pt modelId="{5A26B12F-D1F5-4728-8D31-6ABE2CA22544}" type="pres">
      <dgm:prSet presAssocID="{CB228CAB-F6B7-4671-9D73-3E32CE98839F}" presName="text3" presStyleLbl="fgAcc3" presStyleIdx="2" presStyleCnt="4" custScaleY="69321" custLinFactNeighborX="4580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3B38F2-E2BF-4207-A71A-CD232443B14A}" type="pres">
      <dgm:prSet presAssocID="{CB228CAB-F6B7-4671-9D73-3E32CE98839F}" presName="hierChild4" presStyleCnt="0"/>
      <dgm:spPr/>
    </dgm:pt>
    <dgm:pt modelId="{5EAE47A5-D246-46A8-BD53-ED9CBAE7AFF0}" type="pres">
      <dgm:prSet presAssocID="{E07A7641-4940-4E3C-B232-F8A1FC460133}" presName="Name23" presStyleLbl="parChTrans1D4" presStyleIdx="4" presStyleCnt="6"/>
      <dgm:spPr/>
      <dgm:t>
        <a:bodyPr/>
        <a:lstStyle/>
        <a:p>
          <a:endParaRPr lang="pt-BR"/>
        </a:p>
      </dgm:t>
    </dgm:pt>
    <dgm:pt modelId="{8A18CEE5-AE58-40D6-9649-4E16D60CB1BF}" type="pres">
      <dgm:prSet presAssocID="{B1DDCC77-272A-42C7-A998-FF23040B531C}" presName="hierRoot4" presStyleCnt="0"/>
      <dgm:spPr/>
    </dgm:pt>
    <dgm:pt modelId="{17D32738-E3E0-4820-9CD8-D6C8CA316AC6}" type="pres">
      <dgm:prSet presAssocID="{B1DDCC77-272A-42C7-A998-FF23040B531C}" presName="composite4" presStyleCnt="0"/>
      <dgm:spPr/>
    </dgm:pt>
    <dgm:pt modelId="{A01A71FF-8ED5-4069-BE6A-4CECD5287347}" type="pres">
      <dgm:prSet presAssocID="{B1DDCC77-272A-42C7-A998-FF23040B531C}" presName="background4" presStyleLbl="node4" presStyleIdx="4" presStyleCnt="6"/>
      <dgm:spPr>
        <a:solidFill>
          <a:srgbClr val="92D050"/>
        </a:solidFill>
        <a:ln>
          <a:solidFill>
            <a:srgbClr val="92D050"/>
          </a:solidFill>
        </a:ln>
      </dgm:spPr>
    </dgm:pt>
    <dgm:pt modelId="{85D6E340-F01F-4576-ACBB-D448EFDF19ED}" type="pres">
      <dgm:prSet presAssocID="{B1DDCC77-272A-42C7-A998-FF23040B531C}" presName="text4" presStyleLbl="fgAcc4" presStyleIdx="4" presStyleCnt="6" custScaleY="66916" custLinFactNeighborX="4580" custLinFactNeighborY="108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357F0D-C18A-4920-9BC8-4BBFAF74A130}" type="pres">
      <dgm:prSet presAssocID="{B1DDCC77-272A-42C7-A998-FF23040B531C}" presName="hierChild5" presStyleCnt="0"/>
      <dgm:spPr/>
    </dgm:pt>
    <dgm:pt modelId="{95FE99D3-5BA5-4C04-BD47-1561D0E3EF81}" type="pres">
      <dgm:prSet presAssocID="{118EC82B-D682-4FB8-8BD6-0404F41AB676}" presName="Name17" presStyleLbl="parChTrans1D3" presStyleIdx="3" presStyleCnt="4"/>
      <dgm:spPr/>
      <dgm:t>
        <a:bodyPr/>
        <a:lstStyle/>
        <a:p>
          <a:endParaRPr lang="pt-BR"/>
        </a:p>
      </dgm:t>
    </dgm:pt>
    <dgm:pt modelId="{6E4F2695-BEC0-4453-B880-A2667208A6F8}" type="pres">
      <dgm:prSet presAssocID="{85A678B4-2AD3-47F0-B0D2-C351302EA073}" presName="hierRoot3" presStyleCnt="0"/>
      <dgm:spPr/>
    </dgm:pt>
    <dgm:pt modelId="{BEFD4A91-6A8D-4C9E-9B24-F4E8A5BBF5C9}" type="pres">
      <dgm:prSet presAssocID="{85A678B4-2AD3-47F0-B0D2-C351302EA073}" presName="composite3" presStyleCnt="0"/>
      <dgm:spPr/>
    </dgm:pt>
    <dgm:pt modelId="{43B1ACD4-C837-4EC7-B70C-E57884466773}" type="pres">
      <dgm:prSet presAssocID="{85A678B4-2AD3-47F0-B0D2-C351302EA073}" presName="background3" presStyleLbl="node3" presStyleIdx="3" presStyleCnt="4"/>
      <dgm:spPr>
        <a:solidFill>
          <a:srgbClr val="5F96A9"/>
        </a:solidFill>
      </dgm:spPr>
    </dgm:pt>
    <dgm:pt modelId="{AF974133-26E7-4149-A462-7A3D034CF282}" type="pres">
      <dgm:prSet presAssocID="{85A678B4-2AD3-47F0-B0D2-C351302EA073}" presName="text3" presStyleLbl="fgAcc3" presStyleIdx="3" presStyleCnt="4" custScaleY="79432" custLinFactNeighborX="899" custLinFactNeighborY="36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B7C340-2AFD-4B86-B900-04BE4808FD65}" type="pres">
      <dgm:prSet presAssocID="{85A678B4-2AD3-47F0-B0D2-C351302EA073}" presName="hierChild4" presStyleCnt="0"/>
      <dgm:spPr/>
    </dgm:pt>
    <dgm:pt modelId="{988CFE20-657F-4D14-9AF5-C61BD1DC9EF2}" type="pres">
      <dgm:prSet presAssocID="{7D92FBC2-8855-487C-8FE9-45C0CCADD536}" presName="Name23" presStyleLbl="parChTrans1D4" presStyleIdx="5" presStyleCnt="6"/>
      <dgm:spPr/>
      <dgm:t>
        <a:bodyPr/>
        <a:lstStyle/>
        <a:p>
          <a:endParaRPr lang="pt-BR"/>
        </a:p>
      </dgm:t>
    </dgm:pt>
    <dgm:pt modelId="{AB1473B5-A438-41C0-B568-F32E469E48B0}" type="pres">
      <dgm:prSet presAssocID="{FE0B1578-870B-4602-B35A-EA17C7047893}" presName="hierRoot4" presStyleCnt="0"/>
      <dgm:spPr/>
    </dgm:pt>
    <dgm:pt modelId="{1AF10319-BFA0-4836-BEC7-A4F260DB95F4}" type="pres">
      <dgm:prSet presAssocID="{FE0B1578-870B-4602-B35A-EA17C7047893}" presName="composite4" presStyleCnt="0"/>
      <dgm:spPr/>
    </dgm:pt>
    <dgm:pt modelId="{4A2F847E-3F00-41E3-8A50-E31B89E3C9C8}" type="pres">
      <dgm:prSet presAssocID="{FE0B1578-870B-4602-B35A-EA17C7047893}" presName="background4" presStyleLbl="node4" presStyleIdx="5" presStyleCnt="6"/>
      <dgm:spPr>
        <a:solidFill>
          <a:srgbClr val="F12D57"/>
        </a:solidFill>
      </dgm:spPr>
    </dgm:pt>
    <dgm:pt modelId="{044D90BD-45CD-48A2-84AE-81F9B9D7E75F}" type="pres">
      <dgm:prSet presAssocID="{FE0B1578-870B-4602-B35A-EA17C7047893}" presName="text4" presStyleLbl="fgAcc4" presStyleIdx="5" presStyleCnt="6" custScaleY="79833" custLinFactNeighborY="78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C8BEDF-01BF-4019-93E0-F63BF1C95570}" type="pres">
      <dgm:prSet presAssocID="{FE0B1578-870B-4602-B35A-EA17C7047893}" presName="hierChild5" presStyleCnt="0"/>
      <dgm:spPr/>
    </dgm:pt>
  </dgm:ptLst>
  <dgm:cxnLst>
    <dgm:cxn modelId="{8D908E27-61F4-45D2-810B-A64E67C2FBFC}" type="presOf" srcId="{287319F9-78C2-476E-9F6E-37CE2865498B}" destId="{926B6CF6-9C2D-4C5A-BFB2-8F9E745A811B}" srcOrd="0" destOrd="0" presId="urn:microsoft.com/office/officeart/2005/8/layout/hierarchy1"/>
    <dgm:cxn modelId="{628846C4-D24C-4C5E-AF08-25ADB2B2C2B7}" type="presOf" srcId="{E07A7641-4940-4E3C-B232-F8A1FC460133}" destId="{5EAE47A5-D246-46A8-BD53-ED9CBAE7AFF0}" srcOrd="0" destOrd="0" presId="urn:microsoft.com/office/officeart/2005/8/layout/hierarchy1"/>
    <dgm:cxn modelId="{6EFA9101-7212-439C-A43A-303CE07EDD1F}" type="presOf" srcId="{8A9819EA-72B7-4DD5-A15C-634FD25AE3AA}" destId="{AEEA597A-7451-454D-BD21-E03AAAC6E281}" srcOrd="0" destOrd="0" presId="urn:microsoft.com/office/officeart/2005/8/layout/hierarchy1"/>
    <dgm:cxn modelId="{62FD0801-578F-4798-A04D-66D606F2CB17}" type="presOf" srcId="{FEB36BB9-CB92-4D16-A8AA-9C32DE8D3EFB}" destId="{8C311276-B8D1-4EC0-86F7-5E5456C93384}" srcOrd="0" destOrd="0" presId="urn:microsoft.com/office/officeart/2005/8/layout/hierarchy1"/>
    <dgm:cxn modelId="{37A412A4-9D62-40B0-B966-4D297AB9D6E0}" type="presOf" srcId="{D3C27C0F-AACF-4E64-94F9-549DDFD13375}" destId="{20CBA796-85B8-42C5-902D-56EC0348B997}" srcOrd="0" destOrd="0" presId="urn:microsoft.com/office/officeart/2005/8/layout/hierarchy1"/>
    <dgm:cxn modelId="{8CD4DA1A-9C66-465F-BD3A-9175EFE3EAFF}" type="presOf" srcId="{B1DDCC77-272A-42C7-A998-FF23040B531C}" destId="{85D6E340-F01F-4576-ACBB-D448EFDF19ED}" srcOrd="0" destOrd="0" presId="urn:microsoft.com/office/officeart/2005/8/layout/hierarchy1"/>
    <dgm:cxn modelId="{6DC93519-F084-4957-AD61-C48CFC71D43B}" type="presOf" srcId="{B8E1CE7E-3A31-4E7D-BF02-95D7E17927F7}" destId="{E36BB8F8-239B-4D04-8F92-325AAB8C70C4}" srcOrd="0" destOrd="0" presId="urn:microsoft.com/office/officeart/2005/8/layout/hierarchy1"/>
    <dgm:cxn modelId="{920BF732-FF7F-4F11-BD59-5AC71B084413}" type="presOf" srcId="{1E3004B7-D88C-4342-93B8-AAC8F59CC738}" destId="{64250827-6499-4ABA-98FF-21C7E8DAB5A8}" srcOrd="0" destOrd="0" presId="urn:microsoft.com/office/officeart/2005/8/layout/hierarchy1"/>
    <dgm:cxn modelId="{C9D1AA77-56A5-41BA-9134-4A0327C089AB}" srcId="{CB228CAB-F6B7-4671-9D73-3E32CE98839F}" destId="{B1DDCC77-272A-42C7-A998-FF23040B531C}" srcOrd="0" destOrd="0" parTransId="{E07A7641-4940-4E3C-B232-F8A1FC460133}" sibTransId="{E98C24F2-323C-4D24-9314-07CBF8578741}"/>
    <dgm:cxn modelId="{5EC9E8F1-2E75-45F4-8FA4-8EF8C88D74AC}" type="presOf" srcId="{CB228CAB-F6B7-4671-9D73-3E32CE98839F}" destId="{5A26B12F-D1F5-4728-8D31-6ABE2CA22544}" srcOrd="0" destOrd="0" presId="urn:microsoft.com/office/officeart/2005/8/layout/hierarchy1"/>
    <dgm:cxn modelId="{98B8A151-9C79-476E-ABB8-45E78FD12144}" srcId="{B78E29F8-DFAF-48E4-BCF0-5A67AE85E66A}" destId="{0F6E1566-C89F-4092-BC20-641231052C42}" srcOrd="1" destOrd="0" parTransId="{7B0333B1-969E-443C-BE14-8D8DC66B6DC2}" sibTransId="{6DA26B9C-B0F2-4BA8-804C-E0722AD4C7A3}"/>
    <dgm:cxn modelId="{0B233604-5EAA-4E48-B56F-DA060344EAD8}" srcId="{8A9819EA-72B7-4DD5-A15C-634FD25AE3AA}" destId="{CB228CAB-F6B7-4671-9D73-3E32CE98839F}" srcOrd="0" destOrd="0" parTransId="{352A3171-AED0-41E8-91CE-C4131E08742D}" sibTransId="{74F370FF-D205-437C-932D-EDC91DA37DBB}"/>
    <dgm:cxn modelId="{6E7B3AD8-37D2-4CD8-8673-728EA8589986}" srcId="{B8E1CE7E-3A31-4E7D-BF02-95D7E17927F7}" destId="{92CFECD4-88E8-4164-8D95-35583300109C}" srcOrd="0" destOrd="0" parTransId="{A3CCB000-4B0D-4975-9430-DD541D8E3D3A}" sibTransId="{E08543A1-9A00-4CC7-9829-2E2B61C78272}"/>
    <dgm:cxn modelId="{1A71D727-B663-4786-AE5E-24AD2C9318AE}" type="presOf" srcId="{FEAC6936-1458-476C-8A87-14BE9FBC73C7}" destId="{23DE3DFE-AB87-4706-B0F1-BA2F18165405}" srcOrd="0" destOrd="0" presId="urn:microsoft.com/office/officeart/2005/8/layout/hierarchy1"/>
    <dgm:cxn modelId="{41B1A4F7-BD52-4B90-8404-589954159829}" type="presOf" srcId="{118EC82B-D682-4FB8-8BD6-0404F41AB676}" destId="{95FE99D3-5BA5-4C04-BD47-1561D0E3EF81}" srcOrd="0" destOrd="0" presId="urn:microsoft.com/office/officeart/2005/8/layout/hierarchy1"/>
    <dgm:cxn modelId="{C4CCC8A3-B1E8-4AD2-81B4-630A8FA3DC32}" type="presOf" srcId="{A3CCB000-4B0D-4975-9430-DD541D8E3D3A}" destId="{E9B8EF3B-6744-4C9A-98BF-B8EFEC5F10E4}" srcOrd="0" destOrd="0" presId="urn:microsoft.com/office/officeart/2005/8/layout/hierarchy1"/>
    <dgm:cxn modelId="{E4C88E92-C720-41D3-A425-2B202950A295}" type="presOf" srcId="{B78E29F8-DFAF-48E4-BCF0-5A67AE85E66A}" destId="{7F5FE50B-E92F-4365-8764-B5EC5F3210FC}" srcOrd="0" destOrd="0" presId="urn:microsoft.com/office/officeart/2005/8/layout/hierarchy1"/>
    <dgm:cxn modelId="{3FB3E945-B23C-46D4-843D-65BC13FDA25C}" type="presOf" srcId="{3F2EA004-3ADA-43AF-8763-37BAFC09F0C1}" destId="{3FBCC355-1EA4-4156-A869-212DEA55C7F3}" srcOrd="0" destOrd="0" presId="urn:microsoft.com/office/officeart/2005/8/layout/hierarchy1"/>
    <dgm:cxn modelId="{926C768E-A13A-4087-A9F6-6C96D69F6B9C}" srcId="{0F6E1566-C89F-4092-BC20-641231052C42}" destId="{287319F9-78C2-476E-9F6E-37CE2865498B}" srcOrd="0" destOrd="0" parTransId="{444A65CF-57CB-4E1A-B240-029D222B297D}" sibTransId="{A91BBE5E-181D-48F4-902B-695C72962468}"/>
    <dgm:cxn modelId="{93EC3FB4-9E65-4799-9C6B-A48086EC4FA0}" type="presOf" srcId="{0F6E1566-C89F-4092-BC20-641231052C42}" destId="{80EE506E-F405-433E-B4AB-A081351CD78D}" srcOrd="0" destOrd="0" presId="urn:microsoft.com/office/officeart/2005/8/layout/hierarchy1"/>
    <dgm:cxn modelId="{5B3562B1-F04A-4AED-B457-195E440DBB75}" srcId="{C8F8AF7A-2388-4C63-B4F4-31121B4D3EB2}" destId="{8A9819EA-72B7-4DD5-A15C-634FD25AE3AA}" srcOrd="1" destOrd="0" parTransId="{C475F296-65CA-4027-9897-77CEF49A60D5}" sibTransId="{C0B06F19-CB3E-44F9-89E3-141A475314AB}"/>
    <dgm:cxn modelId="{14E02639-9E16-46AE-AD2D-A207713332CC}" type="presOf" srcId="{7B0333B1-969E-443C-BE14-8D8DC66B6DC2}" destId="{389A2AE2-193E-4D42-8ADC-CB7C13F3FD9C}" srcOrd="0" destOrd="0" presId="urn:microsoft.com/office/officeart/2005/8/layout/hierarchy1"/>
    <dgm:cxn modelId="{1CA383D4-E593-4820-B343-0B3D818292A7}" type="presOf" srcId="{9FEEC20D-DBB0-421E-B4E0-83DCAE0E75E0}" destId="{892D1F39-5D57-4A3E-BB67-B6A074B3F218}" srcOrd="0" destOrd="0" presId="urn:microsoft.com/office/officeart/2005/8/layout/hierarchy1"/>
    <dgm:cxn modelId="{2733F5C7-1DC6-4F91-AACF-C0409734836B}" type="presOf" srcId="{C475F296-65CA-4027-9897-77CEF49A60D5}" destId="{F29D90EB-2300-476B-9FA4-D86B4C990517}" srcOrd="0" destOrd="0" presId="urn:microsoft.com/office/officeart/2005/8/layout/hierarchy1"/>
    <dgm:cxn modelId="{7311F2B0-D7F4-4636-92B7-0C45F7A0348E}" srcId="{B78E29F8-DFAF-48E4-BCF0-5A67AE85E66A}" destId="{D3C27C0F-AACF-4E64-94F9-549DDFD13375}" srcOrd="0" destOrd="0" parTransId="{FEAC6936-1458-476C-8A87-14BE9FBC73C7}" sibTransId="{8347D908-E268-48BE-A0E9-9D33863BDA1F}"/>
    <dgm:cxn modelId="{3040153C-7AFB-4CFE-83CD-30B3A40FFEC0}" type="presOf" srcId="{7D92FBC2-8855-487C-8FE9-45C0CCADD536}" destId="{988CFE20-657F-4D14-9AF5-C61BD1DC9EF2}" srcOrd="0" destOrd="0" presId="urn:microsoft.com/office/officeart/2005/8/layout/hierarchy1"/>
    <dgm:cxn modelId="{8B014C42-B27D-4037-847A-E172727CA2FB}" srcId="{85A678B4-2AD3-47F0-B0D2-C351302EA073}" destId="{FE0B1578-870B-4602-B35A-EA17C7047893}" srcOrd="0" destOrd="0" parTransId="{7D92FBC2-8855-487C-8FE9-45C0CCADD536}" sibTransId="{198EF244-B673-4F45-8FB9-E0342AE4A36C}"/>
    <dgm:cxn modelId="{D143CD4F-54AF-4C67-AFD8-1BB799E6DD9E}" type="presOf" srcId="{85A678B4-2AD3-47F0-B0D2-C351302EA073}" destId="{AF974133-26E7-4149-A462-7A3D034CF282}" srcOrd="0" destOrd="0" presId="urn:microsoft.com/office/officeart/2005/8/layout/hierarchy1"/>
    <dgm:cxn modelId="{FFB6005B-CF28-4C54-9910-1576F52C9290}" srcId="{D3C27C0F-AACF-4E64-94F9-549DDFD13375}" destId="{B8E1CE7E-3A31-4E7D-BF02-95D7E17927F7}" srcOrd="0" destOrd="0" parTransId="{FE016BEF-F2F5-4662-8E6C-5DA03CCA53C2}" sibTransId="{2A6DDE77-E8D7-40E5-9E36-EA120FDEE8EB}"/>
    <dgm:cxn modelId="{660FBBF1-C59C-4F84-B787-952FFFF1EFA9}" type="presOf" srcId="{352A3171-AED0-41E8-91CE-C4131E08742D}" destId="{F969623B-9428-4BCF-9C08-2011AF32F8BB}" srcOrd="0" destOrd="0" presId="urn:microsoft.com/office/officeart/2005/8/layout/hierarchy1"/>
    <dgm:cxn modelId="{579AB1F7-C0B6-495B-8C03-3BA14CFBFBA7}" srcId="{C8F8AF7A-2388-4C63-B4F4-31121B4D3EB2}" destId="{B78E29F8-DFAF-48E4-BCF0-5A67AE85E66A}" srcOrd="0" destOrd="0" parTransId="{FEB36BB9-CB92-4D16-A8AA-9C32DE8D3EFB}" sibTransId="{6A47C6E9-5C3E-4AA3-B9A1-2A1E0969420A}"/>
    <dgm:cxn modelId="{D45015BE-55FA-495B-8017-E5715055D25B}" type="presOf" srcId="{FE0B1578-870B-4602-B35A-EA17C7047893}" destId="{044D90BD-45CD-48A2-84AE-81F9B9D7E75F}" srcOrd="0" destOrd="0" presId="urn:microsoft.com/office/officeart/2005/8/layout/hierarchy1"/>
    <dgm:cxn modelId="{3D0F20E4-E906-4879-90CD-507BF8CF9B03}" srcId="{8A9819EA-72B7-4DD5-A15C-634FD25AE3AA}" destId="{85A678B4-2AD3-47F0-B0D2-C351302EA073}" srcOrd="1" destOrd="0" parTransId="{118EC82B-D682-4FB8-8BD6-0404F41AB676}" sibTransId="{8D3261BA-D877-4F7F-9C23-F25AF127775C}"/>
    <dgm:cxn modelId="{34CEADDD-A69C-4F3E-9FF6-91F0E11BF4F6}" type="presOf" srcId="{444A65CF-57CB-4E1A-B240-029D222B297D}" destId="{B5335044-4B9B-4F91-AB92-9B3BE7E18C8D}" srcOrd="0" destOrd="0" presId="urn:microsoft.com/office/officeart/2005/8/layout/hierarchy1"/>
    <dgm:cxn modelId="{5DAD3EA4-27B3-4CA4-9299-DC9684DA7A8F}" type="presOf" srcId="{FE016BEF-F2F5-4662-8E6C-5DA03CCA53C2}" destId="{211E7D72-DAAC-4554-BFB3-AA1E96E3B938}" srcOrd="0" destOrd="0" presId="urn:microsoft.com/office/officeart/2005/8/layout/hierarchy1"/>
    <dgm:cxn modelId="{0C379EE9-A0EB-43D3-AD41-ECA1FBD3495F}" srcId="{9FEEC20D-DBB0-421E-B4E0-83DCAE0E75E0}" destId="{C8F8AF7A-2388-4C63-B4F4-31121B4D3EB2}" srcOrd="0" destOrd="0" parTransId="{80260E5A-0F93-469A-8F54-4C15EADDBC9C}" sibTransId="{0577A04D-4A79-4F98-9EEA-AA1489B7AD49}"/>
    <dgm:cxn modelId="{21546AA8-4C90-4B84-AAEB-554446BAB759}" type="presOf" srcId="{C8F8AF7A-2388-4C63-B4F4-31121B4D3EB2}" destId="{8D5017D6-9C3B-4E14-B2F0-0027C103F499}" srcOrd="0" destOrd="0" presId="urn:microsoft.com/office/officeart/2005/8/layout/hierarchy1"/>
    <dgm:cxn modelId="{B1B47CA1-1D5A-4A91-82BC-3B4C9BC349D4}" srcId="{D3C27C0F-AACF-4E64-94F9-549DDFD13375}" destId="{3F2EA004-3ADA-43AF-8763-37BAFC09F0C1}" srcOrd="1" destOrd="0" parTransId="{1E3004B7-D88C-4342-93B8-AAC8F59CC738}" sibTransId="{9C975345-0869-4032-9D3D-CCED41CAC11B}"/>
    <dgm:cxn modelId="{3C67686F-6259-40F4-B81C-38C4975EEBBD}" type="presOf" srcId="{92CFECD4-88E8-4164-8D95-35583300109C}" destId="{55574B02-3944-401C-8140-CECA44CB05DC}" srcOrd="0" destOrd="0" presId="urn:microsoft.com/office/officeart/2005/8/layout/hierarchy1"/>
    <dgm:cxn modelId="{CFF7F63C-0433-44F1-BBF4-710EFE7EE6C6}" type="presParOf" srcId="{892D1F39-5D57-4A3E-BB67-B6A074B3F218}" destId="{F927126F-BE1A-4F72-84FB-03B886E13700}" srcOrd="0" destOrd="0" presId="urn:microsoft.com/office/officeart/2005/8/layout/hierarchy1"/>
    <dgm:cxn modelId="{46974226-2A30-4867-BE48-39E1A57FCCBC}" type="presParOf" srcId="{F927126F-BE1A-4F72-84FB-03B886E13700}" destId="{62E61FAD-549B-48D2-82AA-C508BFDA4758}" srcOrd="0" destOrd="0" presId="urn:microsoft.com/office/officeart/2005/8/layout/hierarchy1"/>
    <dgm:cxn modelId="{E343A77A-67B9-4A20-8ABA-F3581A29EA7A}" type="presParOf" srcId="{62E61FAD-549B-48D2-82AA-C508BFDA4758}" destId="{1641B649-32EF-4862-B08B-3393B3C43A96}" srcOrd="0" destOrd="0" presId="urn:microsoft.com/office/officeart/2005/8/layout/hierarchy1"/>
    <dgm:cxn modelId="{2A35584A-D70E-409C-A039-049BB11568FA}" type="presParOf" srcId="{62E61FAD-549B-48D2-82AA-C508BFDA4758}" destId="{8D5017D6-9C3B-4E14-B2F0-0027C103F499}" srcOrd="1" destOrd="0" presId="urn:microsoft.com/office/officeart/2005/8/layout/hierarchy1"/>
    <dgm:cxn modelId="{AD173CE7-8C8B-468B-A4A9-36B27604CB10}" type="presParOf" srcId="{F927126F-BE1A-4F72-84FB-03B886E13700}" destId="{37361006-9FC7-481F-8FB7-044E20D9DF71}" srcOrd="1" destOrd="0" presId="urn:microsoft.com/office/officeart/2005/8/layout/hierarchy1"/>
    <dgm:cxn modelId="{6A4C258B-EE7A-436B-AE2C-CEA1DB996D82}" type="presParOf" srcId="{37361006-9FC7-481F-8FB7-044E20D9DF71}" destId="{8C311276-B8D1-4EC0-86F7-5E5456C93384}" srcOrd="0" destOrd="0" presId="urn:microsoft.com/office/officeart/2005/8/layout/hierarchy1"/>
    <dgm:cxn modelId="{AC4AD29A-3F17-4E87-805A-B121836BFA45}" type="presParOf" srcId="{37361006-9FC7-481F-8FB7-044E20D9DF71}" destId="{618EC137-717B-4AEB-92E5-9C42EE22D750}" srcOrd="1" destOrd="0" presId="urn:microsoft.com/office/officeart/2005/8/layout/hierarchy1"/>
    <dgm:cxn modelId="{0490B9C7-3EBC-4568-854B-6E9CA4516DFE}" type="presParOf" srcId="{618EC137-717B-4AEB-92E5-9C42EE22D750}" destId="{0F5515B8-0E7D-4026-A470-B6F45B8BFD89}" srcOrd="0" destOrd="0" presId="urn:microsoft.com/office/officeart/2005/8/layout/hierarchy1"/>
    <dgm:cxn modelId="{A74131C3-C4CB-417B-A207-4DB7B36E2152}" type="presParOf" srcId="{0F5515B8-0E7D-4026-A470-B6F45B8BFD89}" destId="{FBCAE926-FFE4-4ADC-97B2-9D588F186DF6}" srcOrd="0" destOrd="0" presId="urn:microsoft.com/office/officeart/2005/8/layout/hierarchy1"/>
    <dgm:cxn modelId="{4B2CC7A4-236E-430F-B273-2244F5ED7EC7}" type="presParOf" srcId="{0F5515B8-0E7D-4026-A470-B6F45B8BFD89}" destId="{7F5FE50B-E92F-4365-8764-B5EC5F3210FC}" srcOrd="1" destOrd="0" presId="urn:microsoft.com/office/officeart/2005/8/layout/hierarchy1"/>
    <dgm:cxn modelId="{136DF3AF-C002-4B25-B913-7FFC4BBE2E9D}" type="presParOf" srcId="{618EC137-717B-4AEB-92E5-9C42EE22D750}" destId="{F2BA7CC7-6EC7-468E-B8CF-8F7E3BD0867C}" srcOrd="1" destOrd="0" presId="urn:microsoft.com/office/officeart/2005/8/layout/hierarchy1"/>
    <dgm:cxn modelId="{79BE180A-0903-498B-9D5C-922BAB069133}" type="presParOf" srcId="{F2BA7CC7-6EC7-468E-B8CF-8F7E3BD0867C}" destId="{23DE3DFE-AB87-4706-B0F1-BA2F18165405}" srcOrd="0" destOrd="0" presId="urn:microsoft.com/office/officeart/2005/8/layout/hierarchy1"/>
    <dgm:cxn modelId="{B8238898-4EB4-4003-B7D3-228266C1C9F1}" type="presParOf" srcId="{F2BA7CC7-6EC7-468E-B8CF-8F7E3BD0867C}" destId="{51E6EAAF-0C1E-41A8-97AF-FA0ED0E5F07B}" srcOrd="1" destOrd="0" presId="urn:microsoft.com/office/officeart/2005/8/layout/hierarchy1"/>
    <dgm:cxn modelId="{C30E4E0A-DB77-48EA-B625-565BD6CCAFDD}" type="presParOf" srcId="{51E6EAAF-0C1E-41A8-97AF-FA0ED0E5F07B}" destId="{BE3A717B-FAB0-4745-BF74-FF8C16A13AA7}" srcOrd="0" destOrd="0" presId="urn:microsoft.com/office/officeart/2005/8/layout/hierarchy1"/>
    <dgm:cxn modelId="{99843387-C3BF-4312-89C0-6E1BBC02B3B1}" type="presParOf" srcId="{BE3A717B-FAB0-4745-BF74-FF8C16A13AA7}" destId="{44BBC51D-7289-4E7B-A187-FB8354A139B7}" srcOrd="0" destOrd="0" presId="urn:microsoft.com/office/officeart/2005/8/layout/hierarchy1"/>
    <dgm:cxn modelId="{7BCC22E8-CEDD-4C5F-BF2D-7B53278136CC}" type="presParOf" srcId="{BE3A717B-FAB0-4745-BF74-FF8C16A13AA7}" destId="{20CBA796-85B8-42C5-902D-56EC0348B997}" srcOrd="1" destOrd="0" presId="urn:microsoft.com/office/officeart/2005/8/layout/hierarchy1"/>
    <dgm:cxn modelId="{34B55B91-CBFE-4434-BBDE-074F0847A760}" type="presParOf" srcId="{51E6EAAF-0C1E-41A8-97AF-FA0ED0E5F07B}" destId="{F06A4480-91AC-4FAD-AFB2-31FD44A0EC12}" srcOrd="1" destOrd="0" presId="urn:microsoft.com/office/officeart/2005/8/layout/hierarchy1"/>
    <dgm:cxn modelId="{8FE985CF-0C94-4BCD-91B5-CEE0625A2825}" type="presParOf" srcId="{F06A4480-91AC-4FAD-AFB2-31FD44A0EC12}" destId="{211E7D72-DAAC-4554-BFB3-AA1E96E3B938}" srcOrd="0" destOrd="0" presId="urn:microsoft.com/office/officeart/2005/8/layout/hierarchy1"/>
    <dgm:cxn modelId="{BAECE9EA-8EFD-44C6-956B-C62006AE9000}" type="presParOf" srcId="{F06A4480-91AC-4FAD-AFB2-31FD44A0EC12}" destId="{289AF8D1-5E3A-42D4-8B69-34561DE93CA3}" srcOrd="1" destOrd="0" presId="urn:microsoft.com/office/officeart/2005/8/layout/hierarchy1"/>
    <dgm:cxn modelId="{76DAD037-C528-45EB-A707-3F2ED7DB603C}" type="presParOf" srcId="{289AF8D1-5E3A-42D4-8B69-34561DE93CA3}" destId="{DE1F6C6E-4D8C-4B78-880B-6A48A04D8D40}" srcOrd="0" destOrd="0" presId="urn:microsoft.com/office/officeart/2005/8/layout/hierarchy1"/>
    <dgm:cxn modelId="{2AAF3808-704A-4B47-B3E4-70520E36B962}" type="presParOf" srcId="{DE1F6C6E-4D8C-4B78-880B-6A48A04D8D40}" destId="{57BA4CA5-F247-4476-87EB-FD217062E36C}" srcOrd="0" destOrd="0" presId="urn:microsoft.com/office/officeart/2005/8/layout/hierarchy1"/>
    <dgm:cxn modelId="{82E339C5-C2F2-449A-9047-70E1BC4BA662}" type="presParOf" srcId="{DE1F6C6E-4D8C-4B78-880B-6A48A04D8D40}" destId="{E36BB8F8-239B-4D04-8F92-325AAB8C70C4}" srcOrd="1" destOrd="0" presId="urn:microsoft.com/office/officeart/2005/8/layout/hierarchy1"/>
    <dgm:cxn modelId="{45FDD738-BAF3-45BA-911B-CA6ACCC9BFD4}" type="presParOf" srcId="{289AF8D1-5E3A-42D4-8B69-34561DE93CA3}" destId="{33B61522-21C0-4B6B-9520-F307527B7828}" srcOrd="1" destOrd="0" presId="urn:microsoft.com/office/officeart/2005/8/layout/hierarchy1"/>
    <dgm:cxn modelId="{78B5CA13-3D4C-460D-9CC5-7185091E330F}" type="presParOf" srcId="{33B61522-21C0-4B6B-9520-F307527B7828}" destId="{E9B8EF3B-6744-4C9A-98BF-B8EFEC5F10E4}" srcOrd="0" destOrd="0" presId="urn:microsoft.com/office/officeart/2005/8/layout/hierarchy1"/>
    <dgm:cxn modelId="{701E28A4-620C-4FE4-B1BF-C56DF52B4B62}" type="presParOf" srcId="{33B61522-21C0-4B6B-9520-F307527B7828}" destId="{44CD445E-1FFF-4149-99E8-02B380E1D5D4}" srcOrd="1" destOrd="0" presId="urn:microsoft.com/office/officeart/2005/8/layout/hierarchy1"/>
    <dgm:cxn modelId="{45EDC4F6-A1FC-4AC0-99AC-8EB2355AE037}" type="presParOf" srcId="{44CD445E-1FFF-4149-99E8-02B380E1D5D4}" destId="{DC7D0CC1-0A35-482F-AABB-882C69DC0A37}" srcOrd="0" destOrd="0" presId="urn:microsoft.com/office/officeart/2005/8/layout/hierarchy1"/>
    <dgm:cxn modelId="{CC01A6D5-9C0D-4ABE-9773-A38090BD8D23}" type="presParOf" srcId="{DC7D0CC1-0A35-482F-AABB-882C69DC0A37}" destId="{DD2D6D36-E616-441A-9D18-70F6EA82255E}" srcOrd="0" destOrd="0" presId="urn:microsoft.com/office/officeart/2005/8/layout/hierarchy1"/>
    <dgm:cxn modelId="{77165C2C-79DD-4D51-9413-41DB1E43EE75}" type="presParOf" srcId="{DC7D0CC1-0A35-482F-AABB-882C69DC0A37}" destId="{55574B02-3944-401C-8140-CECA44CB05DC}" srcOrd="1" destOrd="0" presId="urn:microsoft.com/office/officeart/2005/8/layout/hierarchy1"/>
    <dgm:cxn modelId="{B0949941-B138-41BF-ACB8-B610BB8A89E8}" type="presParOf" srcId="{44CD445E-1FFF-4149-99E8-02B380E1D5D4}" destId="{A7A25DB4-403E-459F-9B38-5C0BC9E5E636}" srcOrd="1" destOrd="0" presId="urn:microsoft.com/office/officeart/2005/8/layout/hierarchy1"/>
    <dgm:cxn modelId="{315BA223-7F7E-48DE-B4AB-5300BB394C4A}" type="presParOf" srcId="{F06A4480-91AC-4FAD-AFB2-31FD44A0EC12}" destId="{64250827-6499-4ABA-98FF-21C7E8DAB5A8}" srcOrd="2" destOrd="0" presId="urn:microsoft.com/office/officeart/2005/8/layout/hierarchy1"/>
    <dgm:cxn modelId="{F963E044-78C3-4E65-943C-C6B4DE467498}" type="presParOf" srcId="{F06A4480-91AC-4FAD-AFB2-31FD44A0EC12}" destId="{CA597D99-6265-4AD6-A588-266ED0B3D5EE}" srcOrd="3" destOrd="0" presId="urn:microsoft.com/office/officeart/2005/8/layout/hierarchy1"/>
    <dgm:cxn modelId="{D62DBD36-BAC2-4089-B111-6F227C6FD023}" type="presParOf" srcId="{CA597D99-6265-4AD6-A588-266ED0B3D5EE}" destId="{FAE32721-CACE-4B72-9A0B-713D3601741A}" srcOrd="0" destOrd="0" presId="urn:microsoft.com/office/officeart/2005/8/layout/hierarchy1"/>
    <dgm:cxn modelId="{C71E75CA-CCC6-4932-9352-196DAFBDB9F1}" type="presParOf" srcId="{FAE32721-CACE-4B72-9A0B-713D3601741A}" destId="{AD960A95-BCA3-4456-BBD0-12E404FADEAF}" srcOrd="0" destOrd="0" presId="urn:microsoft.com/office/officeart/2005/8/layout/hierarchy1"/>
    <dgm:cxn modelId="{604ADFBB-1824-4A1E-A3FB-985DBDA98DA3}" type="presParOf" srcId="{FAE32721-CACE-4B72-9A0B-713D3601741A}" destId="{3FBCC355-1EA4-4156-A869-212DEA55C7F3}" srcOrd="1" destOrd="0" presId="urn:microsoft.com/office/officeart/2005/8/layout/hierarchy1"/>
    <dgm:cxn modelId="{E629E6C8-6F57-4868-839E-E2CBA9287168}" type="presParOf" srcId="{CA597D99-6265-4AD6-A588-266ED0B3D5EE}" destId="{CD081F04-8A4D-4472-8836-9DC968150755}" srcOrd="1" destOrd="0" presId="urn:microsoft.com/office/officeart/2005/8/layout/hierarchy1"/>
    <dgm:cxn modelId="{7387BBC5-E06F-41F2-BF70-644918690066}" type="presParOf" srcId="{F2BA7CC7-6EC7-468E-B8CF-8F7E3BD0867C}" destId="{389A2AE2-193E-4D42-8ADC-CB7C13F3FD9C}" srcOrd="2" destOrd="0" presId="urn:microsoft.com/office/officeart/2005/8/layout/hierarchy1"/>
    <dgm:cxn modelId="{A86D98D9-B9FD-4D5C-948C-EB1BF16F087A}" type="presParOf" srcId="{F2BA7CC7-6EC7-468E-B8CF-8F7E3BD0867C}" destId="{043C43ED-3CD0-4B14-8D77-9071DC93862D}" srcOrd="3" destOrd="0" presId="urn:microsoft.com/office/officeart/2005/8/layout/hierarchy1"/>
    <dgm:cxn modelId="{750F9B2B-9909-4FE1-B096-D7FBAB717B05}" type="presParOf" srcId="{043C43ED-3CD0-4B14-8D77-9071DC93862D}" destId="{E1665B10-868C-44B9-86CC-AA105F5BD998}" srcOrd="0" destOrd="0" presId="urn:microsoft.com/office/officeart/2005/8/layout/hierarchy1"/>
    <dgm:cxn modelId="{F395E4DC-6AD8-47E9-820C-9E3D8C4BE0C8}" type="presParOf" srcId="{E1665B10-868C-44B9-86CC-AA105F5BD998}" destId="{86EE7E02-45E6-43A3-B9D1-AD07794D7E40}" srcOrd="0" destOrd="0" presId="urn:microsoft.com/office/officeart/2005/8/layout/hierarchy1"/>
    <dgm:cxn modelId="{D14F9270-547A-4323-8C6B-60F862EFCDD7}" type="presParOf" srcId="{E1665B10-868C-44B9-86CC-AA105F5BD998}" destId="{80EE506E-F405-433E-B4AB-A081351CD78D}" srcOrd="1" destOrd="0" presId="urn:microsoft.com/office/officeart/2005/8/layout/hierarchy1"/>
    <dgm:cxn modelId="{AB28F060-2155-4F10-89EA-AC915866AC26}" type="presParOf" srcId="{043C43ED-3CD0-4B14-8D77-9071DC93862D}" destId="{2C6B2B68-DAE5-4951-96D5-64AB2B0BB453}" srcOrd="1" destOrd="0" presId="urn:microsoft.com/office/officeart/2005/8/layout/hierarchy1"/>
    <dgm:cxn modelId="{35046A8D-55DC-4DD1-A636-6DD7E9D9C7E0}" type="presParOf" srcId="{2C6B2B68-DAE5-4951-96D5-64AB2B0BB453}" destId="{B5335044-4B9B-4F91-AB92-9B3BE7E18C8D}" srcOrd="0" destOrd="0" presId="urn:microsoft.com/office/officeart/2005/8/layout/hierarchy1"/>
    <dgm:cxn modelId="{C8E018FB-EE0E-41E7-9F78-500B6C84B1F2}" type="presParOf" srcId="{2C6B2B68-DAE5-4951-96D5-64AB2B0BB453}" destId="{FC07F9D3-920B-453B-BE26-12F23994401A}" srcOrd="1" destOrd="0" presId="urn:microsoft.com/office/officeart/2005/8/layout/hierarchy1"/>
    <dgm:cxn modelId="{B958465A-EA19-48C6-8F55-637E49E7CF52}" type="presParOf" srcId="{FC07F9D3-920B-453B-BE26-12F23994401A}" destId="{7209FA97-CBE8-4CBA-96BD-832B674F0EAA}" srcOrd="0" destOrd="0" presId="urn:microsoft.com/office/officeart/2005/8/layout/hierarchy1"/>
    <dgm:cxn modelId="{FA59CC45-F43D-492C-84CC-430ED1C2DF3A}" type="presParOf" srcId="{7209FA97-CBE8-4CBA-96BD-832B674F0EAA}" destId="{45646764-48E7-4BF6-A2DA-1B2193EF5C9F}" srcOrd="0" destOrd="0" presId="urn:microsoft.com/office/officeart/2005/8/layout/hierarchy1"/>
    <dgm:cxn modelId="{FCB98962-236B-4C3F-A4DC-4BBD9C0561DC}" type="presParOf" srcId="{7209FA97-CBE8-4CBA-96BD-832B674F0EAA}" destId="{926B6CF6-9C2D-4C5A-BFB2-8F9E745A811B}" srcOrd="1" destOrd="0" presId="urn:microsoft.com/office/officeart/2005/8/layout/hierarchy1"/>
    <dgm:cxn modelId="{CF54BA53-6DB2-4A78-B82E-BD9010380874}" type="presParOf" srcId="{FC07F9D3-920B-453B-BE26-12F23994401A}" destId="{82D36E62-1E90-4C1C-8896-7CA44254ED4E}" srcOrd="1" destOrd="0" presId="urn:microsoft.com/office/officeart/2005/8/layout/hierarchy1"/>
    <dgm:cxn modelId="{D59B4211-7E48-4F0E-9A4D-3690DDED171E}" type="presParOf" srcId="{37361006-9FC7-481F-8FB7-044E20D9DF71}" destId="{F29D90EB-2300-476B-9FA4-D86B4C990517}" srcOrd="2" destOrd="0" presId="urn:microsoft.com/office/officeart/2005/8/layout/hierarchy1"/>
    <dgm:cxn modelId="{0CD62AC5-19CD-4CC4-9382-74270EBDF179}" type="presParOf" srcId="{37361006-9FC7-481F-8FB7-044E20D9DF71}" destId="{AACBF782-97C1-4389-86FC-456646B09F14}" srcOrd="3" destOrd="0" presId="urn:microsoft.com/office/officeart/2005/8/layout/hierarchy1"/>
    <dgm:cxn modelId="{A5D2930D-278B-40B2-A3A5-22426952FF35}" type="presParOf" srcId="{AACBF782-97C1-4389-86FC-456646B09F14}" destId="{AFA85C4B-8BCD-474F-8BB3-438E631941C9}" srcOrd="0" destOrd="0" presId="urn:microsoft.com/office/officeart/2005/8/layout/hierarchy1"/>
    <dgm:cxn modelId="{74AB7E1B-89A5-435D-8558-CE8A4E0E40C2}" type="presParOf" srcId="{AFA85C4B-8BCD-474F-8BB3-438E631941C9}" destId="{6C86D651-D4A7-428A-A976-E631A7F43601}" srcOrd="0" destOrd="0" presId="urn:microsoft.com/office/officeart/2005/8/layout/hierarchy1"/>
    <dgm:cxn modelId="{0F187795-6A08-4D13-8690-B54A89011C4E}" type="presParOf" srcId="{AFA85C4B-8BCD-474F-8BB3-438E631941C9}" destId="{AEEA597A-7451-454D-BD21-E03AAAC6E281}" srcOrd="1" destOrd="0" presId="urn:microsoft.com/office/officeart/2005/8/layout/hierarchy1"/>
    <dgm:cxn modelId="{8A867918-D3E8-4669-8A18-AD1AE2313F37}" type="presParOf" srcId="{AACBF782-97C1-4389-86FC-456646B09F14}" destId="{B0464726-2A64-4959-B4AD-3DB1C2DE1457}" srcOrd="1" destOrd="0" presId="urn:microsoft.com/office/officeart/2005/8/layout/hierarchy1"/>
    <dgm:cxn modelId="{EEF115C1-6628-421F-AEA1-DEDF9D35D7D1}" type="presParOf" srcId="{B0464726-2A64-4959-B4AD-3DB1C2DE1457}" destId="{F969623B-9428-4BCF-9C08-2011AF32F8BB}" srcOrd="0" destOrd="0" presId="urn:microsoft.com/office/officeart/2005/8/layout/hierarchy1"/>
    <dgm:cxn modelId="{91B20930-C327-445C-9E0D-1E4F7055E61E}" type="presParOf" srcId="{B0464726-2A64-4959-B4AD-3DB1C2DE1457}" destId="{4B7C5832-D739-47E3-9E22-FDD39E524481}" srcOrd="1" destOrd="0" presId="urn:microsoft.com/office/officeart/2005/8/layout/hierarchy1"/>
    <dgm:cxn modelId="{594E88BF-B89E-47F0-B45D-342198037035}" type="presParOf" srcId="{4B7C5832-D739-47E3-9E22-FDD39E524481}" destId="{72454030-2265-48CE-93BF-D82222ADAFEE}" srcOrd="0" destOrd="0" presId="urn:microsoft.com/office/officeart/2005/8/layout/hierarchy1"/>
    <dgm:cxn modelId="{AB23FD24-CB99-4851-9297-39B8BB271D5D}" type="presParOf" srcId="{72454030-2265-48CE-93BF-D82222ADAFEE}" destId="{A13C5517-1C18-458B-B23B-250AA9251941}" srcOrd="0" destOrd="0" presId="urn:microsoft.com/office/officeart/2005/8/layout/hierarchy1"/>
    <dgm:cxn modelId="{36AFE68F-B6E4-44C9-8CEF-0BCCDC18DEA2}" type="presParOf" srcId="{72454030-2265-48CE-93BF-D82222ADAFEE}" destId="{5A26B12F-D1F5-4728-8D31-6ABE2CA22544}" srcOrd="1" destOrd="0" presId="urn:microsoft.com/office/officeart/2005/8/layout/hierarchy1"/>
    <dgm:cxn modelId="{7B6C0087-9F49-4013-A009-A9C3ED1C5CB2}" type="presParOf" srcId="{4B7C5832-D739-47E3-9E22-FDD39E524481}" destId="{6A3B38F2-E2BF-4207-A71A-CD232443B14A}" srcOrd="1" destOrd="0" presId="urn:microsoft.com/office/officeart/2005/8/layout/hierarchy1"/>
    <dgm:cxn modelId="{8607B9D6-5E89-480B-AF57-4586D3F79E40}" type="presParOf" srcId="{6A3B38F2-E2BF-4207-A71A-CD232443B14A}" destId="{5EAE47A5-D246-46A8-BD53-ED9CBAE7AFF0}" srcOrd="0" destOrd="0" presId="urn:microsoft.com/office/officeart/2005/8/layout/hierarchy1"/>
    <dgm:cxn modelId="{A5A5BE36-BB51-4593-A927-68032FB1380A}" type="presParOf" srcId="{6A3B38F2-E2BF-4207-A71A-CD232443B14A}" destId="{8A18CEE5-AE58-40D6-9649-4E16D60CB1BF}" srcOrd="1" destOrd="0" presId="urn:microsoft.com/office/officeart/2005/8/layout/hierarchy1"/>
    <dgm:cxn modelId="{02DA1087-F799-464F-846F-FD89317B13A2}" type="presParOf" srcId="{8A18CEE5-AE58-40D6-9649-4E16D60CB1BF}" destId="{17D32738-E3E0-4820-9CD8-D6C8CA316AC6}" srcOrd="0" destOrd="0" presId="urn:microsoft.com/office/officeart/2005/8/layout/hierarchy1"/>
    <dgm:cxn modelId="{EB8082EF-0724-495A-8F75-D39F5EFE6526}" type="presParOf" srcId="{17D32738-E3E0-4820-9CD8-D6C8CA316AC6}" destId="{A01A71FF-8ED5-4069-BE6A-4CECD5287347}" srcOrd="0" destOrd="0" presId="urn:microsoft.com/office/officeart/2005/8/layout/hierarchy1"/>
    <dgm:cxn modelId="{8E306940-C37F-4809-927D-20A892C7C632}" type="presParOf" srcId="{17D32738-E3E0-4820-9CD8-D6C8CA316AC6}" destId="{85D6E340-F01F-4576-ACBB-D448EFDF19ED}" srcOrd="1" destOrd="0" presId="urn:microsoft.com/office/officeart/2005/8/layout/hierarchy1"/>
    <dgm:cxn modelId="{8F541556-4475-422A-8672-77567DABCF95}" type="presParOf" srcId="{8A18CEE5-AE58-40D6-9649-4E16D60CB1BF}" destId="{17357F0D-C18A-4920-9BC8-4BBFAF74A130}" srcOrd="1" destOrd="0" presId="urn:microsoft.com/office/officeart/2005/8/layout/hierarchy1"/>
    <dgm:cxn modelId="{18CAE527-4117-4EBD-8A8D-2CD245A46AF8}" type="presParOf" srcId="{B0464726-2A64-4959-B4AD-3DB1C2DE1457}" destId="{95FE99D3-5BA5-4C04-BD47-1561D0E3EF81}" srcOrd="2" destOrd="0" presId="urn:microsoft.com/office/officeart/2005/8/layout/hierarchy1"/>
    <dgm:cxn modelId="{1CAB5C03-28A5-463F-B9B5-1F3F4269078D}" type="presParOf" srcId="{B0464726-2A64-4959-B4AD-3DB1C2DE1457}" destId="{6E4F2695-BEC0-4453-B880-A2667208A6F8}" srcOrd="3" destOrd="0" presId="urn:microsoft.com/office/officeart/2005/8/layout/hierarchy1"/>
    <dgm:cxn modelId="{59688721-8B6C-40A9-A267-C41C436FA5D8}" type="presParOf" srcId="{6E4F2695-BEC0-4453-B880-A2667208A6F8}" destId="{BEFD4A91-6A8D-4C9E-9B24-F4E8A5BBF5C9}" srcOrd="0" destOrd="0" presId="urn:microsoft.com/office/officeart/2005/8/layout/hierarchy1"/>
    <dgm:cxn modelId="{3E059317-BCA0-4230-A3DB-0D5D0F9ABCF5}" type="presParOf" srcId="{BEFD4A91-6A8D-4C9E-9B24-F4E8A5BBF5C9}" destId="{43B1ACD4-C837-4EC7-B70C-E57884466773}" srcOrd="0" destOrd="0" presId="urn:microsoft.com/office/officeart/2005/8/layout/hierarchy1"/>
    <dgm:cxn modelId="{6CD19F3D-A345-485A-B16C-D8802FC566B3}" type="presParOf" srcId="{BEFD4A91-6A8D-4C9E-9B24-F4E8A5BBF5C9}" destId="{AF974133-26E7-4149-A462-7A3D034CF282}" srcOrd="1" destOrd="0" presId="urn:microsoft.com/office/officeart/2005/8/layout/hierarchy1"/>
    <dgm:cxn modelId="{AC692BD0-10C2-4E3B-B479-550F98FEA31B}" type="presParOf" srcId="{6E4F2695-BEC0-4453-B880-A2667208A6F8}" destId="{62B7C340-2AFD-4B86-B900-04BE4808FD65}" srcOrd="1" destOrd="0" presId="urn:microsoft.com/office/officeart/2005/8/layout/hierarchy1"/>
    <dgm:cxn modelId="{9FBB3187-6DD3-4CCE-B1FF-7C1E7725E5D9}" type="presParOf" srcId="{62B7C340-2AFD-4B86-B900-04BE4808FD65}" destId="{988CFE20-657F-4D14-9AF5-C61BD1DC9EF2}" srcOrd="0" destOrd="0" presId="urn:microsoft.com/office/officeart/2005/8/layout/hierarchy1"/>
    <dgm:cxn modelId="{F5A88981-9223-4D03-A966-08E2481EFB08}" type="presParOf" srcId="{62B7C340-2AFD-4B86-B900-04BE4808FD65}" destId="{AB1473B5-A438-41C0-B568-F32E469E48B0}" srcOrd="1" destOrd="0" presId="urn:microsoft.com/office/officeart/2005/8/layout/hierarchy1"/>
    <dgm:cxn modelId="{B6B66E98-FA86-416A-8F42-E86E02E3C112}" type="presParOf" srcId="{AB1473B5-A438-41C0-B568-F32E469E48B0}" destId="{1AF10319-BFA0-4836-BEC7-A4F260DB95F4}" srcOrd="0" destOrd="0" presId="urn:microsoft.com/office/officeart/2005/8/layout/hierarchy1"/>
    <dgm:cxn modelId="{6767568D-04BE-48FA-8A75-F863A0534191}" type="presParOf" srcId="{1AF10319-BFA0-4836-BEC7-A4F260DB95F4}" destId="{4A2F847E-3F00-41E3-8A50-E31B89E3C9C8}" srcOrd="0" destOrd="0" presId="urn:microsoft.com/office/officeart/2005/8/layout/hierarchy1"/>
    <dgm:cxn modelId="{82AD6858-6A5E-47C4-9773-D001F7EA004B}" type="presParOf" srcId="{1AF10319-BFA0-4836-BEC7-A4F260DB95F4}" destId="{044D90BD-45CD-48A2-84AE-81F9B9D7E75F}" srcOrd="1" destOrd="0" presId="urn:microsoft.com/office/officeart/2005/8/layout/hierarchy1"/>
    <dgm:cxn modelId="{FF2AD685-F989-4A72-9B67-3C337A5D2511}" type="presParOf" srcId="{AB1473B5-A438-41C0-B568-F32E469E48B0}" destId="{69C8BEDF-01BF-4019-93E0-F63BF1C955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EC20D-DBB0-421E-B4E0-83DCAE0E7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F8AF7A-2388-4C63-B4F4-31121B4D3EB2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err="1" smtClean="0">
              <a:solidFill>
                <a:srgbClr val="002060"/>
              </a:solidFill>
              <a:latin typeface="+mn-lt"/>
            </a:rPr>
            <a:t>Renaform</a:t>
          </a:r>
          <a:r>
            <a:rPr lang="pt-BR" sz="1400" b="1" dirty="0" smtClean="0">
              <a:solidFill>
                <a:srgbClr val="002060"/>
              </a:solidFill>
              <a:latin typeface="+mn-lt"/>
            </a:rPr>
            <a:t> (</a:t>
          </a:r>
          <a:r>
            <a:rPr lang="pt-BR" sz="1400" dirty="0" smtClean="0">
              <a:solidFill>
                <a:srgbClr val="002060"/>
              </a:solidFill>
              <a:latin typeface="+mn-lt"/>
            </a:rPr>
            <a:t>Portaria Nº 1.328, 23/09/2011</a:t>
          </a:r>
          <a:r>
            <a:rPr lang="pt-BR" sz="1400" b="1" dirty="0" smtClean="0">
              <a:solidFill>
                <a:srgbClr val="002060"/>
              </a:solidFill>
              <a:latin typeface="+mn-lt"/>
            </a:rPr>
            <a:t>)</a:t>
          </a:r>
          <a:endParaRPr lang="pt-BR" sz="1400" b="1" dirty="0">
            <a:solidFill>
              <a:srgbClr val="002060"/>
            </a:solidFill>
            <a:latin typeface="+mn-lt"/>
          </a:endParaRPr>
        </a:p>
      </dgm:t>
    </dgm:pt>
    <dgm:pt modelId="{80260E5A-0F93-469A-8F54-4C15EADDBC9C}" type="parTrans" cxnId="{0C379EE9-A0EB-43D3-AD41-ECA1FBD3495F}">
      <dgm:prSet/>
      <dgm:spPr/>
      <dgm:t>
        <a:bodyPr/>
        <a:lstStyle/>
        <a:p>
          <a:endParaRPr lang="pt-BR"/>
        </a:p>
      </dgm:t>
    </dgm:pt>
    <dgm:pt modelId="{0577A04D-4A79-4F98-9EEA-AA1489B7AD49}" type="sibTrans" cxnId="{0C379EE9-A0EB-43D3-AD41-ECA1FBD3495F}">
      <dgm:prSet/>
      <dgm:spPr/>
      <dgm:t>
        <a:bodyPr/>
        <a:lstStyle/>
        <a:p>
          <a:endParaRPr lang="pt-BR"/>
        </a:p>
      </dgm:t>
    </dgm:pt>
    <dgm:pt modelId="{D1A82197-03BF-4A19-BFFC-7A88F34EB3B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+mn-lt"/>
            </a:rPr>
            <a:t>Instituições de Ensino Superior</a:t>
          </a:r>
          <a:endParaRPr lang="pt-BR" sz="1400" b="1" dirty="0">
            <a:solidFill>
              <a:srgbClr val="002060"/>
            </a:solidFill>
            <a:latin typeface="+mn-lt"/>
          </a:endParaRPr>
        </a:p>
      </dgm:t>
    </dgm:pt>
    <dgm:pt modelId="{DE66843B-111E-470A-9B18-FA74C6E6C5F1}" type="parTrans" cxnId="{103A7403-9C4B-475F-AF5A-66C3DEF3A732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D348ED7D-C312-4A05-ABB8-266810623B8F}" type="sibTrans" cxnId="{103A7403-9C4B-475F-AF5A-66C3DEF3A732}">
      <dgm:prSet/>
      <dgm:spPr/>
      <dgm:t>
        <a:bodyPr/>
        <a:lstStyle/>
        <a:p>
          <a:endParaRPr lang="pt-BR"/>
        </a:p>
      </dgm:t>
    </dgm:pt>
    <dgm:pt modelId="{80871D96-3586-4D88-AC6E-CB792D95653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dirty="0" smtClean="0">
              <a:solidFill>
                <a:srgbClr val="002060"/>
              </a:solidFill>
              <a:latin typeface="+mn-lt"/>
            </a:rPr>
            <a:t>Pró-Reitoria de Graduação (Ensino)</a:t>
          </a:r>
          <a:endParaRPr lang="pt-BR" sz="1400" dirty="0">
            <a:solidFill>
              <a:srgbClr val="002060"/>
            </a:solidFill>
            <a:latin typeface="+mn-lt"/>
          </a:endParaRPr>
        </a:p>
      </dgm:t>
    </dgm:pt>
    <dgm:pt modelId="{325EB2A1-08CD-4EED-86EE-AE0C15D92BBE}" type="parTrans" cxnId="{7248BAF6-1C0B-480A-B13A-8D8EBFE13F07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F9FD4704-18F6-4A23-83EB-FEF915B0F8F6}" type="sibTrans" cxnId="{7248BAF6-1C0B-480A-B13A-8D8EBFE13F07}">
      <dgm:prSet/>
      <dgm:spPr/>
      <dgm:t>
        <a:bodyPr/>
        <a:lstStyle/>
        <a:p>
          <a:endParaRPr lang="pt-BR"/>
        </a:p>
      </dgm:t>
    </dgm:pt>
    <dgm:pt modelId="{1626D089-4E0D-4D0F-8195-ACFBA02926C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dirty="0" smtClean="0">
              <a:solidFill>
                <a:srgbClr val="002060"/>
              </a:solidFill>
              <a:latin typeface="+mn-lt"/>
            </a:rPr>
            <a:t>Pró-Reitoria de Pós-Graduação</a:t>
          </a:r>
          <a:endParaRPr lang="pt-BR" sz="1400" dirty="0">
            <a:solidFill>
              <a:srgbClr val="002060"/>
            </a:solidFill>
            <a:latin typeface="+mn-lt"/>
          </a:endParaRPr>
        </a:p>
      </dgm:t>
    </dgm:pt>
    <dgm:pt modelId="{32105CA6-8C5C-4779-8A2B-72E167F4CAD2}" type="parTrans" cxnId="{4127A25A-712F-4591-AD74-0BA2A1F3D0A3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78E7F329-6E70-4901-9383-5FAF75EF4A2A}" type="sibTrans" cxnId="{4127A25A-712F-4591-AD74-0BA2A1F3D0A3}">
      <dgm:prSet/>
      <dgm:spPr/>
      <dgm:t>
        <a:bodyPr/>
        <a:lstStyle/>
        <a:p>
          <a:endParaRPr lang="pt-BR"/>
        </a:p>
      </dgm:t>
    </dgm:pt>
    <dgm:pt modelId="{453497CA-BF26-4A95-9740-AC95DA5B206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dirty="0" smtClean="0">
              <a:solidFill>
                <a:srgbClr val="002060"/>
              </a:solidFill>
              <a:latin typeface="+mn-lt"/>
            </a:rPr>
            <a:t>Pró-Reitoria de Extensão</a:t>
          </a:r>
          <a:endParaRPr lang="pt-BR" sz="1400" dirty="0">
            <a:solidFill>
              <a:srgbClr val="002060"/>
            </a:solidFill>
            <a:latin typeface="+mn-lt"/>
          </a:endParaRPr>
        </a:p>
      </dgm:t>
    </dgm:pt>
    <dgm:pt modelId="{21CA6256-1F36-497A-BCB7-E9E7ACC3F935}" type="parTrans" cxnId="{488D1847-E57A-493B-9C6F-B2042C0FCE08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15532798-BF56-43E3-AE7E-41ECE1AA1C4C}" type="sibTrans" cxnId="{488D1847-E57A-493B-9C6F-B2042C0FCE08}">
      <dgm:prSet/>
      <dgm:spPr/>
      <dgm:t>
        <a:bodyPr/>
        <a:lstStyle/>
        <a:p>
          <a:endParaRPr lang="pt-BR"/>
        </a:p>
      </dgm:t>
    </dgm:pt>
    <dgm:pt modelId="{99039E68-8DD2-4E6C-9AAC-68AC0C69569D}">
      <dgm:prSet custT="1"/>
      <dgm:spPr>
        <a:ln>
          <a:solidFill>
            <a:srgbClr val="92D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err="1" smtClean="0">
              <a:solidFill>
                <a:srgbClr val="002060"/>
              </a:solidFill>
              <a:latin typeface="+mn-lt"/>
            </a:rPr>
            <a:t>MEC-Sesu</a:t>
          </a:r>
          <a:r>
            <a:rPr lang="pt-BR" sz="1400" b="1" dirty="0" smtClean="0">
              <a:solidFill>
                <a:srgbClr val="002060"/>
              </a:solidFill>
              <a:latin typeface="+mn-lt"/>
            </a:rPr>
            <a:t>: Licenciaturas: Regulares</a:t>
          </a:r>
        </a:p>
        <a:p>
          <a:r>
            <a:rPr lang="pt-BR" sz="1400" b="1" dirty="0" err="1" smtClean="0">
              <a:solidFill>
                <a:srgbClr val="FF0000"/>
              </a:solidFill>
              <a:latin typeface="+mn-lt"/>
            </a:rPr>
            <a:t>Parfor-presencial</a:t>
          </a:r>
          <a:r>
            <a:rPr lang="pt-BR" sz="1400" b="1" dirty="0" smtClean="0">
              <a:solidFill>
                <a:srgbClr val="FF0000"/>
              </a:solidFill>
              <a:latin typeface="+mn-lt"/>
            </a:rPr>
            <a:t> (DEB),  </a:t>
          </a:r>
          <a:r>
            <a:rPr lang="pt-BR" sz="1400" b="1" dirty="0" err="1" smtClean="0">
              <a:solidFill>
                <a:srgbClr val="FF0000"/>
              </a:solidFill>
              <a:latin typeface="+mn-lt"/>
            </a:rPr>
            <a:t>Parfor-EAD</a:t>
          </a:r>
          <a:r>
            <a:rPr lang="pt-BR" sz="1400" b="1" dirty="0" smtClean="0">
              <a:solidFill>
                <a:srgbClr val="FF0000"/>
              </a:solidFill>
              <a:latin typeface="+mn-lt"/>
            </a:rPr>
            <a:t> (DED),</a:t>
          </a:r>
        </a:p>
        <a:p>
          <a:r>
            <a:rPr lang="pt-BR" sz="1400" b="1" dirty="0" err="1" smtClean="0">
              <a:solidFill>
                <a:srgbClr val="FF0000"/>
              </a:solidFill>
              <a:latin typeface="+mn-lt"/>
            </a:rPr>
            <a:t>Pibid</a:t>
          </a:r>
          <a:r>
            <a:rPr lang="pt-BR" sz="1400" b="1" dirty="0" smtClean="0">
              <a:solidFill>
                <a:srgbClr val="FF0000"/>
              </a:solidFill>
              <a:latin typeface="+mn-lt"/>
            </a:rPr>
            <a:t> (DEB)</a:t>
          </a:r>
          <a:endParaRPr lang="pt-BR" sz="1400" b="1" dirty="0">
            <a:solidFill>
              <a:srgbClr val="FF0000"/>
            </a:solidFill>
            <a:latin typeface="+mn-lt"/>
          </a:endParaRPr>
        </a:p>
      </dgm:t>
    </dgm:pt>
    <dgm:pt modelId="{C27F3844-574C-4183-B84C-D4A6FD2D593D}" type="parTrans" cxnId="{5C586B1B-E61A-40CA-BBB5-1627BB683343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2297BB50-1165-45DF-8B03-D52D622CC114}" type="sibTrans" cxnId="{5C586B1B-E61A-40CA-BBB5-1627BB683343}">
      <dgm:prSet/>
      <dgm:spPr/>
      <dgm:t>
        <a:bodyPr/>
        <a:lstStyle/>
        <a:p>
          <a:endParaRPr lang="pt-BR"/>
        </a:p>
      </dgm:t>
    </dgm:pt>
    <dgm:pt modelId="{DDAC32AB-A569-4D3A-9A2D-82718AE43D6B}">
      <dgm:prSet custT="1"/>
      <dgm:spPr>
        <a:ln>
          <a:solidFill>
            <a:srgbClr val="F12D57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+mn-lt"/>
            </a:rPr>
            <a:t>MEC: </a:t>
          </a:r>
        </a:p>
        <a:p>
          <a:r>
            <a:rPr lang="pt-BR" sz="1400" b="1" dirty="0" smtClean="0">
              <a:solidFill>
                <a:srgbClr val="002060"/>
              </a:solidFill>
              <a:latin typeface="+mn-lt"/>
            </a:rPr>
            <a:t>SEB: </a:t>
          </a:r>
          <a:r>
            <a:rPr lang="pt-BR" sz="1400" b="1" dirty="0" smtClean="0">
              <a:solidFill>
                <a:srgbClr val="FF0000"/>
              </a:solidFill>
              <a:latin typeface="+mn-lt"/>
            </a:rPr>
            <a:t>PNAIC, PEM, </a:t>
          </a:r>
        </a:p>
        <a:p>
          <a:r>
            <a:rPr lang="pt-BR" sz="1400" b="1" dirty="0" err="1" smtClean="0">
              <a:solidFill>
                <a:srgbClr val="002060"/>
              </a:solidFill>
              <a:latin typeface="+mn-lt"/>
            </a:rPr>
            <a:t>Secadi</a:t>
          </a:r>
          <a:r>
            <a:rPr lang="pt-BR" sz="1400" b="1" dirty="0" smtClean="0">
              <a:solidFill>
                <a:srgbClr val="FF0000"/>
              </a:solidFill>
              <a:latin typeface="+mn-lt"/>
            </a:rPr>
            <a:t>: Cursos de extensão, aperfeiçoa-mento e especialização</a:t>
          </a:r>
          <a:endParaRPr lang="pt-BR" sz="1400" b="1" dirty="0">
            <a:solidFill>
              <a:srgbClr val="FF0000"/>
            </a:solidFill>
            <a:latin typeface="+mn-lt"/>
          </a:endParaRPr>
        </a:p>
      </dgm:t>
    </dgm:pt>
    <dgm:pt modelId="{EB8A25FF-4960-4727-9CB5-D113F78EC561}" type="parTrans" cxnId="{E8E5169B-5A61-4CB1-A9E2-79C932549242}">
      <dgm:prSet/>
      <dgm:spPr/>
      <dgm:t>
        <a:bodyPr/>
        <a:lstStyle/>
        <a:p>
          <a:endParaRPr lang="pt-BR" sz="1400">
            <a:solidFill>
              <a:srgbClr val="002060"/>
            </a:solidFill>
            <a:latin typeface="+mn-lt"/>
          </a:endParaRPr>
        </a:p>
      </dgm:t>
    </dgm:pt>
    <dgm:pt modelId="{0C076305-1E8A-4D46-9801-6F1DA01FF6CB}" type="sibTrans" cxnId="{E8E5169B-5A61-4CB1-A9E2-79C932549242}">
      <dgm:prSet/>
      <dgm:spPr/>
      <dgm:t>
        <a:bodyPr/>
        <a:lstStyle/>
        <a:p>
          <a:endParaRPr lang="pt-BR"/>
        </a:p>
      </dgm:t>
    </dgm:pt>
    <dgm:pt modelId="{21798939-28B1-4895-97EF-E63099012FF4}">
      <dgm:prSet custT="1"/>
      <dgm:spPr>
        <a:ln>
          <a:solidFill>
            <a:srgbClr val="F12D57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200" b="1" dirty="0" smtClean="0">
              <a:solidFill>
                <a:srgbClr val="002060"/>
              </a:solidFill>
            </a:rPr>
            <a:t>Capes</a:t>
          </a:r>
          <a:r>
            <a:rPr lang="pt-BR" sz="1200" dirty="0" smtClean="0">
              <a:solidFill>
                <a:srgbClr val="002060"/>
              </a:solidFill>
            </a:rPr>
            <a:t>:</a:t>
          </a:r>
        </a:p>
        <a:p>
          <a:r>
            <a:rPr lang="pt-BR" sz="1200" b="1" dirty="0" smtClean="0">
              <a:solidFill>
                <a:srgbClr val="002060"/>
              </a:solidFill>
            </a:rPr>
            <a:t>Mestrados e doutorados regulares (DAV),</a:t>
          </a:r>
        </a:p>
        <a:p>
          <a:r>
            <a:rPr lang="pt-BR" sz="1200" b="1" dirty="0" smtClean="0">
              <a:solidFill>
                <a:srgbClr val="FF0000"/>
              </a:solidFill>
            </a:rPr>
            <a:t>Mestrado em Rede (DED)</a:t>
          </a:r>
        </a:p>
        <a:p>
          <a:r>
            <a:rPr lang="pt-BR" sz="1200" b="1" dirty="0" smtClean="0">
              <a:solidFill>
                <a:srgbClr val="FF0000"/>
              </a:solidFill>
            </a:rPr>
            <a:t>Especializações (DED)</a:t>
          </a:r>
          <a:endParaRPr lang="pt-BR" sz="1200" b="1" dirty="0">
            <a:solidFill>
              <a:srgbClr val="FF0000"/>
            </a:solidFill>
          </a:endParaRPr>
        </a:p>
      </dgm:t>
    </dgm:pt>
    <dgm:pt modelId="{6C1C5B3E-C784-4D12-900D-9C4A13A7386C}" type="parTrans" cxnId="{BF9A074D-995C-42FF-ADE0-F25CBBA3341D}">
      <dgm:prSet/>
      <dgm:spPr/>
      <dgm:t>
        <a:bodyPr/>
        <a:lstStyle/>
        <a:p>
          <a:endParaRPr lang="pt-BR"/>
        </a:p>
      </dgm:t>
    </dgm:pt>
    <dgm:pt modelId="{3F49A557-FB42-4927-AD30-E6F42D50F08C}" type="sibTrans" cxnId="{BF9A074D-995C-42FF-ADE0-F25CBBA3341D}">
      <dgm:prSet/>
      <dgm:spPr/>
      <dgm:t>
        <a:bodyPr/>
        <a:lstStyle/>
        <a:p>
          <a:endParaRPr lang="pt-BR"/>
        </a:p>
      </dgm:t>
    </dgm:pt>
    <dgm:pt modelId="{892D1F39-5D57-4A3E-BB67-B6A074B3F218}" type="pres">
      <dgm:prSet presAssocID="{9FEEC20D-DBB0-421E-B4E0-83DCAE0E7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927126F-BE1A-4F72-84FB-03B886E13700}" type="pres">
      <dgm:prSet presAssocID="{C8F8AF7A-2388-4C63-B4F4-31121B4D3EB2}" presName="hierRoot1" presStyleCnt="0"/>
      <dgm:spPr/>
    </dgm:pt>
    <dgm:pt modelId="{62E61FAD-549B-48D2-82AA-C508BFDA4758}" type="pres">
      <dgm:prSet presAssocID="{C8F8AF7A-2388-4C63-B4F4-31121B4D3EB2}" presName="composite" presStyleCnt="0"/>
      <dgm:spPr/>
    </dgm:pt>
    <dgm:pt modelId="{1641B649-32EF-4862-B08B-3393B3C43A96}" type="pres">
      <dgm:prSet presAssocID="{C8F8AF7A-2388-4C63-B4F4-31121B4D3EB2}" presName="background" presStyleLbl="node0" presStyleIdx="0" presStyleCnt="1"/>
      <dgm:spPr/>
    </dgm:pt>
    <dgm:pt modelId="{8D5017D6-9C3B-4E14-B2F0-0027C103F499}" type="pres">
      <dgm:prSet presAssocID="{C8F8AF7A-2388-4C63-B4F4-31121B4D3EB2}" presName="text" presStyleLbl="fgAcc0" presStyleIdx="0" presStyleCnt="1" custScaleX="339141" custScaleY="33331" custLinFactNeighborX="-8989" custLinFactNeighborY="-163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361006-9FC7-481F-8FB7-044E20D9DF71}" type="pres">
      <dgm:prSet presAssocID="{C8F8AF7A-2388-4C63-B4F4-31121B4D3EB2}" presName="hierChild2" presStyleCnt="0"/>
      <dgm:spPr/>
    </dgm:pt>
    <dgm:pt modelId="{FCC71CCD-A1C3-4768-B19B-BD1559902F13}" type="pres">
      <dgm:prSet presAssocID="{DE66843B-111E-470A-9B18-FA74C6E6C5F1}" presName="Name10" presStyleLbl="parChTrans1D2" presStyleIdx="0" presStyleCnt="1"/>
      <dgm:spPr/>
      <dgm:t>
        <a:bodyPr/>
        <a:lstStyle/>
        <a:p>
          <a:endParaRPr lang="pt-BR"/>
        </a:p>
      </dgm:t>
    </dgm:pt>
    <dgm:pt modelId="{08DD7F2E-AEF1-4747-B999-C0576E3C8450}" type="pres">
      <dgm:prSet presAssocID="{D1A82197-03BF-4A19-BFFC-7A88F34EB3BE}" presName="hierRoot2" presStyleCnt="0"/>
      <dgm:spPr/>
    </dgm:pt>
    <dgm:pt modelId="{D54D2CD1-05F6-4226-80EF-3CAC8AC5EB2C}" type="pres">
      <dgm:prSet presAssocID="{D1A82197-03BF-4A19-BFFC-7A88F34EB3BE}" presName="composite2" presStyleCnt="0"/>
      <dgm:spPr/>
    </dgm:pt>
    <dgm:pt modelId="{D0417C00-6B20-4B65-A4EA-7C0E26728828}" type="pres">
      <dgm:prSet presAssocID="{D1A82197-03BF-4A19-BFFC-7A88F34EB3BE}" presName="background2" presStyleLbl="node2" presStyleIdx="0" presStyleCnt="1"/>
      <dgm:spPr/>
    </dgm:pt>
    <dgm:pt modelId="{A568C01E-FFA0-44FD-8653-E4EA9699E41F}" type="pres">
      <dgm:prSet presAssocID="{D1A82197-03BF-4A19-BFFC-7A88F34EB3BE}" presName="text2" presStyleLbl="fgAcc2" presStyleIdx="0" presStyleCnt="1" custScaleX="164582" custScaleY="39756" custLinFactNeighborX="-9596" custLinFactNeighborY="-359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DD84BC-ECCA-4AA1-98CD-531328DF806C}" type="pres">
      <dgm:prSet presAssocID="{D1A82197-03BF-4A19-BFFC-7A88F34EB3BE}" presName="hierChild3" presStyleCnt="0"/>
      <dgm:spPr/>
    </dgm:pt>
    <dgm:pt modelId="{CB7C7169-C6BC-4F4B-9C4C-E570CEDFA652}" type="pres">
      <dgm:prSet presAssocID="{325EB2A1-08CD-4EED-86EE-AE0C15D92BBE}" presName="Name17" presStyleLbl="parChTrans1D3" presStyleIdx="0" presStyleCnt="3"/>
      <dgm:spPr/>
      <dgm:t>
        <a:bodyPr/>
        <a:lstStyle/>
        <a:p>
          <a:endParaRPr lang="pt-BR"/>
        </a:p>
      </dgm:t>
    </dgm:pt>
    <dgm:pt modelId="{FD475939-1730-4FC2-932C-BC960064D2C7}" type="pres">
      <dgm:prSet presAssocID="{80871D96-3586-4D88-AC6E-CB792D956535}" presName="hierRoot3" presStyleCnt="0"/>
      <dgm:spPr/>
    </dgm:pt>
    <dgm:pt modelId="{25EDC803-7DC2-4ECF-A70E-8B2D96531FFE}" type="pres">
      <dgm:prSet presAssocID="{80871D96-3586-4D88-AC6E-CB792D956535}" presName="composite3" presStyleCnt="0"/>
      <dgm:spPr/>
    </dgm:pt>
    <dgm:pt modelId="{D4B8A520-1E79-4782-8D96-0EE4CEE4031E}" type="pres">
      <dgm:prSet presAssocID="{80871D96-3586-4D88-AC6E-CB792D956535}" presName="background3" presStyleLbl="node3" presStyleIdx="0" presStyleCnt="3"/>
      <dgm:spPr/>
    </dgm:pt>
    <dgm:pt modelId="{0C6B1650-0A25-4F9A-AC7B-F511C95A26F1}" type="pres">
      <dgm:prSet presAssocID="{80871D96-3586-4D88-AC6E-CB792D956535}" presName="text3" presStyleLbl="fgAcc3" presStyleIdx="0" presStyleCnt="3" custScaleY="43663" custLinFactNeighborX="-15908" custLinFactNeighborY="-284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DE86F7-13EC-4A42-A6C6-3130B0434848}" type="pres">
      <dgm:prSet presAssocID="{80871D96-3586-4D88-AC6E-CB792D956535}" presName="hierChild4" presStyleCnt="0"/>
      <dgm:spPr/>
    </dgm:pt>
    <dgm:pt modelId="{495F0A60-56A3-4619-A429-FE8157CB24DC}" type="pres">
      <dgm:prSet presAssocID="{C27F3844-574C-4183-B84C-D4A6FD2D593D}" presName="Name23" presStyleLbl="parChTrans1D4" presStyleIdx="0" presStyleCnt="3"/>
      <dgm:spPr/>
      <dgm:t>
        <a:bodyPr/>
        <a:lstStyle/>
        <a:p>
          <a:endParaRPr lang="pt-BR"/>
        </a:p>
      </dgm:t>
    </dgm:pt>
    <dgm:pt modelId="{A276D213-11B5-4B4F-B6DD-90E6554A1E49}" type="pres">
      <dgm:prSet presAssocID="{99039E68-8DD2-4E6C-9AAC-68AC0C69569D}" presName="hierRoot4" presStyleCnt="0"/>
      <dgm:spPr/>
    </dgm:pt>
    <dgm:pt modelId="{A9AC69B3-3293-44E9-B2ED-27867A6C4DAD}" type="pres">
      <dgm:prSet presAssocID="{99039E68-8DD2-4E6C-9AAC-68AC0C69569D}" presName="composite4" presStyleCnt="0"/>
      <dgm:spPr/>
    </dgm:pt>
    <dgm:pt modelId="{22132BBA-28FD-40FE-B1E2-B408F8CD305F}" type="pres">
      <dgm:prSet presAssocID="{99039E68-8DD2-4E6C-9AAC-68AC0C69569D}" presName="background4" presStyleLbl="node4" presStyleIdx="0" presStyleCnt="3"/>
      <dgm:spPr>
        <a:solidFill>
          <a:srgbClr val="92D050"/>
        </a:solidFill>
      </dgm:spPr>
      <dgm:t>
        <a:bodyPr/>
        <a:lstStyle/>
        <a:p>
          <a:endParaRPr lang="pt-BR"/>
        </a:p>
      </dgm:t>
    </dgm:pt>
    <dgm:pt modelId="{36DE27DA-A3CF-4F03-8E60-CB0DEC2D52B0}" type="pres">
      <dgm:prSet presAssocID="{99039E68-8DD2-4E6C-9AAC-68AC0C69569D}" presName="text4" presStyleLbl="fgAcc4" presStyleIdx="0" presStyleCnt="3" custScaleX="127292" custScaleY="88158" custLinFactNeighborX="-16130" custLinFactNeighborY="-469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CEE0DB-1243-427C-82C3-47466BADC789}" type="pres">
      <dgm:prSet presAssocID="{99039E68-8DD2-4E6C-9AAC-68AC0C69569D}" presName="hierChild5" presStyleCnt="0"/>
      <dgm:spPr/>
    </dgm:pt>
    <dgm:pt modelId="{6D0DFF59-D75B-4CFF-8A9F-91BA874099A2}" type="pres">
      <dgm:prSet presAssocID="{32105CA6-8C5C-4779-8A2B-72E167F4CAD2}" presName="Name17" presStyleLbl="parChTrans1D3" presStyleIdx="1" presStyleCnt="3"/>
      <dgm:spPr/>
      <dgm:t>
        <a:bodyPr/>
        <a:lstStyle/>
        <a:p>
          <a:endParaRPr lang="pt-BR"/>
        </a:p>
      </dgm:t>
    </dgm:pt>
    <dgm:pt modelId="{41A49CF8-AD75-4449-9727-A4DBB43353F2}" type="pres">
      <dgm:prSet presAssocID="{1626D089-4E0D-4D0F-8195-ACFBA02926C6}" presName="hierRoot3" presStyleCnt="0"/>
      <dgm:spPr/>
    </dgm:pt>
    <dgm:pt modelId="{D64E2E58-8008-48BA-91E9-CC0E0EB254C1}" type="pres">
      <dgm:prSet presAssocID="{1626D089-4E0D-4D0F-8195-ACFBA02926C6}" presName="composite3" presStyleCnt="0"/>
      <dgm:spPr/>
    </dgm:pt>
    <dgm:pt modelId="{21E957AE-5184-4E59-9A9F-BE4FD85C0ADC}" type="pres">
      <dgm:prSet presAssocID="{1626D089-4E0D-4D0F-8195-ACFBA02926C6}" presName="background3" presStyleLbl="node3" presStyleIdx="1" presStyleCnt="3"/>
      <dgm:spPr/>
    </dgm:pt>
    <dgm:pt modelId="{39A3BDD8-535D-435D-B092-7228D56FA3E5}" type="pres">
      <dgm:prSet presAssocID="{1626D089-4E0D-4D0F-8195-ACFBA02926C6}" presName="text3" presStyleLbl="fgAcc3" presStyleIdx="1" presStyleCnt="3" custScaleY="43663" custLinFactNeighborX="-13809" custLinFactNeighborY="-2843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8A289A-BE80-4B89-B0A6-61FDDA66C5BD}" type="pres">
      <dgm:prSet presAssocID="{1626D089-4E0D-4D0F-8195-ACFBA02926C6}" presName="hierChild4" presStyleCnt="0"/>
      <dgm:spPr/>
    </dgm:pt>
    <dgm:pt modelId="{23ED0013-3CBA-4BC9-BA96-50850B4BD762}" type="pres">
      <dgm:prSet presAssocID="{6C1C5B3E-C784-4D12-900D-9C4A13A7386C}" presName="Name23" presStyleLbl="parChTrans1D4" presStyleIdx="1" presStyleCnt="3"/>
      <dgm:spPr/>
      <dgm:t>
        <a:bodyPr/>
        <a:lstStyle/>
        <a:p>
          <a:endParaRPr lang="pt-BR"/>
        </a:p>
      </dgm:t>
    </dgm:pt>
    <dgm:pt modelId="{37893290-AC07-406D-AB72-6DB0B404915B}" type="pres">
      <dgm:prSet presAssocID="{21798939-28B1-4895-97EF-E63099012FF4}" presName="hierRoot4" presStyleCnt="0"/>
      <dgm:spPr/>
    </dgm:pt>
    <dgm:pt modelId="{EBFFDE07-73E1-46A6-BB51-874FDDBA2734}" type="pres">
      <dgm:prSet presAssocID="{21798939-28B1-4895-97EF-E63099012FF4}" presName="composite4" presStyleCnt="0"/>
      <dgm:spPr/>
    </dgm:pt>
    <dgm:pt modelId="{1B52C61D-F2ED-478D-86DC-B1BF6C4CC67C}" type="pres">
      <dgm:prSet presAssocID="{21798939-28B1-4895-97EF-E63099012FF4}" presName="background4" presStyleLbl="node4" presStyleIdx="1" presStyleCnt="3"/>
      <dgm:spPr>
        <a:solidFill>
          <a:srgbClr val="F12D57"/>
        </a:solidFill>
      </dgm:spPr>
      <dgm:t>
        <a:bodyPr/>
        <a:lstStyle/>
        <a:p>
          <a:endParaRPr lang="pt-BR"/>
        </a:p>
      </dgm:t>
    </dgm:pt>
    <dgm:pt modelId="{CDBFE8B0-93CD-41CF-A2CD-5FD5FBEC0493}" type="pres">
      <dgm:prSet presAssocID="{21798939-28B1-4895-97EF-E63099012FF4}" presName="text4" presStyleLbl="fgAcc4" presStyleIdx="1" presStyleCnt="3" custScaleX="119568" custScaleY="77694" custLinFactNeighborX="-558" custLinFactNeighborY="-469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681775-281B-4CEA-A59E-AAAD7865494B}" type="pres">
      <dgm:prSet presAssocID="{21798939-28B1-4895-97EF-E63099012FF4}" presName="hierChild5" presStyleCnt="0"/>
      <dgm:spPr/>
    </dgm:pt>
    <dgm:pt modelId="{83AC6FA1-BC3D-4C8B-B7FE-1C948EE79438}" type="pres">
      <dgm:prSet presAssocID="{21CA6256-1F36-497A-BCB7-E9E7ACC3F935}" presName="Name17" presStyleLbl="parChTrans1D3" presStyleIdx="2" presStyleCnt="3"/>
      <dgm:spPr/>
      <dgm:t>
        <a:bodyPr/>
        <a:lstStyle/>
        <a:p>
          <a:endParaRPr lang="pt-BR"/>
        </a:p>
      </dgm:t>
    </dgm:pt>
    <dgm:pt modelId="{3CD0F6A4-955B-479C-A898-FEB603CB4C8B}" type="pres">
      <dgm:prSet presAssocID="{453497CA-BF26-4A95-9740-AC95DA5B206A}" presName="hierRoot3" presStyleCnt="0"/>
      <dgm:spPr/>
    </dgm:pt>
    <dgm:pt modelId="{7C7C1DF4-5B17-4D0E-BD55-490EF8D266C4}" type="pres">
      <dgm:prSet presAssocID="{453497CA-BF26-4A95-9740-AC95DA5B206A}" presName="composite3" presStyleCnt="0"/>
      <dgm:spPr/>
    </dgm:pt>
    <dgm:pt modelId="{F4844EBF-0C82-4A81-A54A-1CB3D4500702}" type="pres">
      <dgm:prSet presAssocID="{453497CA-BF26-4A95-9740-AC95DA5B206A}" presName="background3" presStyleLbl="node3" presStyleIdx="2" presStyleCnt="3"/>
      <dgm:spPr/>
    </dgm:pt>
    <dgm:pt modelId="{C6900340-A3B8-44A9-A1D8-45368BFCEE17}" type="pres">
      <dgm:prSet presAssocID="{453497CA-BF26-4A95-9740-AC95DA5B206A}" presName="text3" presStyleLbl="fgAcc3" presStyleIdx="2" presStyleCnt="3" custScaleY="43663" custLinFactNeighborY="-286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C2A16B-361B-4143-BC1B-E3E18D519EAB}" type="pres">
      <dgm:prSet presAssocID="{453497CA-BF26-4A95-9740-AC95DA5B206A}" presName="hierChild4" presStyleCnt="0"/>
      <dgm:spPr/>
    </dgm:pt>
    <dgm:pt modelId="{66B41B14-5797-413F-B51D-2A924EDB11DD}" type="pres">
      <dgm:prSet presAssocID="{EB8A25FF-4960-4727-9CB5-D113F78EC561}" presName="Name23" presStyleLbl="parChTrans1D4" presStyleIdx="2" presStyleCnt="3"/>
      <dgm:spPr/>
      <dgm:t>
        <a:bodyPr/>
        <a:lstStyle/>
        <a:p>
          <a:endParaRPr lang="pt-BR"/>
        </a:p>
      </dgm:t>
    </dgm:pt>
    <dgm:pt modelId="{8613FCDA-5225-428A-B9F7-B6AFE9145FF7}" type="pres">
      <dgm:prSet presAssocID="{DDAC32AB-A569-4D3A-9A2D-82718AE43D6B}" presName="hierRoot4" presStyleCnt="0"/>
      <dgm:spPr/>
    </dgm:pt>
    <dgm:pt modelId="{6F98FEB4-EB41-4705-B846-D77C15139F4D}" type="pres">
      <dgm:prSet presAssocID="{DDAC32AB-A569-4D3A-9A2D-82718AE43D6B}" presName="composite4" presStyleCnt="0"/>
      <dgm:spPr/>
    </dgm:pt>
    <dgm:pt modelId="{1FD94419-3B01-41E9-9757-AA2705E33E9A}" type="pres">
      <dgm:prSet presAssocID="{DDAC32AB-A569-4D3A-9A2D-82718AE43D6B}" presName="background4" presStyleLbl="node4" presStyleIdx="2" presStyleCnt="3"/>
      <dgm:spPr>
        <a:solidFill>
          <a:srgbClr val="F12D57"/>
        </a:solidFill>
      </dgm:spPr>
      <dgm:t>
        <a:bodyPr/>
        <a:lstStyle/>
        <a:p>
          <a:endParaRPr lang="pt-BR"/>
        </a:p>
      </dgm:t>
    </dgm:pt>
    <dgm:pt modelId="{17834C49-B850-40D9-BDF1-2E0BF5295B02}" type="pres">
      <dgm:prSet presAssocID="{DDAC32AB-A569-4D3A-9A2D-82718AE43D6B}" presName="text4" presStyleLbl="fgAcc4" presStyleIdx="2" presStyleCnt="3" custScaleX="114793" custLinFactNeighborY="-469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8F71DD-D4D0-4295-ADC1-7C8111FFB201}" type="pres">
      <dgm:prSet presAssocID="{DDAC32AB-A569-4D3A-9A2D-82718AE43D6B}" presName="hierChild5" presStyleCnt="0"/>
      <dgm:spPr/>
    </dgm:pt>
  </dgm:ptLst>
  <dgm:cxnLst>
    <dgm:cxn modelId="{21370B08-4D4C-4EBB-91E5-C3CEBA9EF2AF}" type="presOf" srcId="{DE66843B-111E-470A-9B18-FA74C6E6C5F1}" destId="{FCC71CCD-A1C3-4768-B19B-BD1559902F13}" srcOrd="0" destOrd="0" presId="urn:microsoft.com/office/officeart/2005/8/layout/hierarchy1"/>
    <dgm:cxn modelId="{5C586B1B-E61A-40CA-BBB5-1627BB683343}" srcId="{80871D96-3586-4D88-AC6E-CB792D956535}" destId="{99039E68-8DD2-4E6C-9AAC-68AC0C69569D}" srcOrd="0" destOrd="0" parTransId="{C27F3844-574C-4183-B84C-D4A6FD2D593D}" sibTransId="{2297BB50-1165-45DF-8B03-D52D622CC114}"/>
    <dgm:cxn modelId="{0C379EE9-A0EB-43D3-AD41-ECA1FBD3495F}" srcId="{9FEEC20D-DBB0-421E-B4E0-83DCAE0E75E0}" destId="{C8F8AF7A-2388-4C63-B4F4-31121B4D3EB2}" srcOrd="0" destOrd="0" parTransId="{80260E5A-0F93-469A-8F54-4C15EADDBC9C}" sibTransId="{0577A04D-4A79-4F98-9EEA-AA1489B7AD49}"/>
    <dgm:cxn modelId="{4127A25A-712F-4591-AD74-0BA2A1F3D0A3}" srcId="{D1A82197-03BF-4A19-BFFC-7A88F34EB3BE}" destId="{1626D089-4E0D-4D0F-8195-ACFBA02926C6}" srcOrd="1" destOrd="0" parTransId="{32105CA6-8C5C-4779-8A2B-72E167F4CAD2}" sibTransId="{78E7F329-6E70-4901-9383-5FAF75EF4A2A}"/>
    <dgm:cxn modelId="{1047FB06-ACF0-4942-9C53-39D8CBAF22E3}" type="presOf" srcId="{453497CA-BF26-4A95-9740-AC95DA5B206A}" destId="{C6900340-A3B8-44A9-A1D8-45368BFCEE17}" srcOrd="0" destOrd="0" presId="urn:microsoft.com/office/officeart/2005/8/layout/hierarchy1"/>
    <dgm:cxn modelId="{C9C116FB-F3A6-43BD-8EE9-95C4C59DA9EA}" type="presOf" srcId="{D1A82197-03BF-4A19-BFFC-7A88F34EB3BE}" destId="{A568C01E-FFA0-44FD-8653-E4EA9699E41F}" srcOrd="0" destOrd="0" presId="urn:microsoft.com/office/officeart/2005/8/layout/hierarchy1"/>
    <dgm:cxn modelId="{7248BAF6-1C0B-480A-B13A-8D8EBFE13F07}" srcId="{D1A82197-03BF-4A19-BFFC-7A88F34EB3BE}" destId="{80871D96-3586-4D88-AC6E-CB792D956535}" srcOrd="0" destOrd="0" parTransId="{325EB2A1-08CD-4EED-86EE-AE0C15D92BBE}" sibTransId="{F9FD4704-18F6-4A23-83EB-FEF915B0F8F6}"/>
    <dgm:cxn modelId="{E7FEC37D-316B-4828-AA7F-EE114828A768}" type="presOf" srcId="{80871D96-3586-4D88-AC6E-CB792D956535}" destId="{0C6B1650-0A25-4F9A-AC7B-F511C95A26F1}" srcOrd="0" destOrd="0" presId="urn:microsoft.com/office/officeart/2005/8/layout/hierarchy1"/>
    <dgm:cxn modelId="{488D1847-E57A-493B-9C6F-B2042C0FCE08}" srcId="{D1A82197-03BF-4A19-BFFC-7A88F34EB3BE}" destId="{453497CA-BF26-4A95-9740-AC95DA5B206A}" srcOrd="2" destOrd="0" parTransId="{21CA6256-1F36-497A-BCB7-E9E7ACC3F935}" sibTransId="{15532798-BF56-43E3-AE7E-41ECE1AA1C4C}"/>
    <dgm:cxn modelId="{9CF77D34-EA67-412E-8733-807C1C26D482}" type="presOf" srcId="{99039E68-8DD2-4E6C-9AAC-68AC0C69569D}" destId="{36DE27DA-A3CF-4F03-8E60-CB0DEC2D52B0}" srcOrd="0" destOrd="0" presId="urn:microsoft.com/office/officeart/2005/8/layout/hierarchy1"/>
    <dgm:cxn modelId="{6BCE6786-54C6-4826-A72D-872D789161BE}" type="presOf" srcId="{C8F8AF7A-2388-4C63-B4F4-31121B4D3EB2}" destId="{8D5017D6-9C3B-4E14-B2F0-0027C103F499}" srcOrd="0" destOrd="0" presId="urn:microsoft.com/office/officeart/2005/8/layout/hierarchy1"/>
    <dgm:cxn modelId="{540CC89F-F9C6-44C2-979E-58D28E810200}" type="presOf" srcId="{32105CA6-8C5C-4779-8A2B-72E167F4CAD2}" destId="{6D0DFF59-D75B-4CFF-8A9F-91BA874099A2}" srcOrd="0" destOrd="0" presId="urn:microsoft.com/office/officeart/2005/8/layout/hierarchy1"/>
    <dgm:cxn modelId="{88FD4EFB-2F30-468C-9004-27DB6E4AB7D3}" type="presOf" srcId="{C27F3844-574C-4183-B84C-D4A6FD2D593D}" destId="{495F0A60-56A3-4619-A429-FE8157CB24DC}" srcOrd="0" destOrd="0" presId="urn:microsoft.com/office/officeart/2005/8/layout/hierarchy1"/>
    <dgm:cxn modelId="{6BC181D2-19E0-45AA-A1E3-DB9E670D9257}" type="presOf" srcId="{21798939-28B1-4895-97EF-E63099012FF4}" destId="{CDBFE8B0-93CD-41CF-A2CD-5FD5FBEC0493}" srcOrd="0" destOrd="0" presId="urn:microsoft.com/office/officeart/2005/8/layout/hierarchy1"/>
    <dgm:cxn modelId="{E8294D7F-C59E-4567-B13E-7B4A0F701C3F}" type="presOf" srcId="{1626D089-4E0D-4D0F-8195-ACFBA02926C6}" destId="{39A3BDD8-535D-435D-B092-7228D56FA3E5}" srcOrd="0" destOrd="0" presId="urn:microsoft.com/office/officeart/2005/8/layout/hierarchy1"/>
    <dgm:cxn modelId="{E8E5169B-5A61-4CB1-A9E2-79C932549242}" srcId="{453497CA-BF26-4A95-9740-AC95DA5B206A}" destId="{DDAC32AB-A569-4D3A-9A2D-82718AE43D6B}" srcOrd="0" destOrd="0" parTransId="{EB8A25FF-4960-4727-9CB5-D113F78EC561}" sibTransId="{0C076305-1E8A-4D46-9801-6F1DA01FF6CB}"/>
    <dgm:cxn modelId="{37305DFA-4D93-4F50-9688-92702DFD1650}" type="presOf" srcId="{DDAC32AB-A569-4D3A-9A2D-82718AE43D6B}" destId="{17834C49-B850-40D9-BDF1-2E0BF5295B02}" srcOrd="0" destOrd="0" presId="urn:microsoft.com/office/officeart/2005/8/layout/hierarchy1"/>
    <dgm:cxn modelId="{AE2F8EBE-303E-4B91-A189-8B8D9C2054D6}" type="presOf" srcId="{21CA6256-1F36-497A-BCB7-E9E7ACC3F935}" destId="{83AC6FA1-BC3D-4C8B-B7FE-1C948EE79438}" srcOrd="0" destOrd="0" presId="urn:microsoft.com/office/officeart/2005/8/layout/hierarchy1"/>
    <dgm:cxn modelId="{103A7403-9C4B-475F-AF5A-66C3DEF3A732}" srcId="{C8F8AF7A-2388-4C63-B4F4-31121B4D3EB2}" destId="{D1A82197-03BF-4A19-BFFC-7A88F34EB3BE}" srcOrd="0" destOrd="0" parTransId="{DE66843B-111E-470A-9B18-FA74C6E6C5F1}" sibTransId="{D348ED7D-C312-4A05-ABB8-266810623B8F}"/>
    <dgm:cxn modelId="{BF9A074D-995C-42FF-ADE0-F25CBBA3341D}" srcId="{1626D089-4E0D-4D0F-8195-ACFBA02926C6}" destId="{21798939-28B1-4895-97EF-E63099012FF4}" srcOrd="0" destOrd="0" parTransId="{6C1C5B3E-C784-4D12-900D-9C4A13A7386C}" sibTransId="{3F49A557-FB42-4927-AD30-E6F42D50F08C}"/>
    <dgm:cxn modelId="{27F77228-4BEB-483D-922A-3FA2AD2AB062}" type="presOf" srcId="{9FEEC20D-DBB0-421E-B4E0-83DCAE0E75E0}" destId="{892D1F39-5D57-4A3E-BB67-B6A074B3F218}" srcOrd="0" destOrd="0" presId="urn:microsoft.com/office/officeart/2005/8/layout/hierarchy1"/>
    <dgm:cxn modelId="{91B634A3-A1FD-45A8-897B-9328A7955572}" type="presOf" srcId="{325EB2A1-08CD-4EED-86EE-AE0C15D92BBE}" destId="{CB7C7169-C6BC-4F4B-9C4C-E570CEDFA652}" srcOrd="0" destOrd="0" presId="urn:microsoft.com/office/officeart/2005/8/layout/hierarchy1"/>
    <dgm:cxn modelId="{D2B39F26-F5EC-4280-84CB-91789E6695CB}" type="presOf" srcId="{6C1C5B3E-C784-4D12-900D-9C4A13A7386C}" destId="{23ED0013-3CBA-4BC9-BA96-50850B4BD762}" srcOrd="0" destOrd="0" presId="urn:microsoft.com/office/officeart/2005/8/layout/hierarchy1"/>
    <dgm:cxn modelId="{DC14B72A-5228-47B1-8B4E-6A3F6A666325}" type="presOf" srcId="{EB8A25FF-4960-4727-9CB5-D113F78EC561}" destId="{66B41B14-5797-413F-B51D-2A924EDB11DD}" srcOrd="0" destOrd="0" presId="urn:microsoft.com/office/officeart/2005/8/layout/hierarchy1"/>
    <dgm:cxn modelId="{D2F78831-9752-432E-9E5D-05E77338FA39}" type="presParOf" srcId="{892D1F39-5D57-4A3E-BB67-B6A074B3F218}" destId="{F927126F-BE1A-4F72-84FB-03B886E13700}" srcOrd="0" destOrd="0" presId="urn:microsoft.com/office/officeart/2005/8/layout/hierarchy1"/>
    <dgm:cxn modelId="{020C696C-4C3F-4AA0-8A13-FB74BE4EF272}" type="presParOf" srcId="{F927126F-BE1A-4F72-84FB-03B886E13700}" destId="{62E61FAD-549B-48D2-82AA-C508BFDA4758}" srcOrd="0" destOrd="0" presId="urn:microsoft.com/office/officeart/2005/8/layout/hierarchy1"/>
    <dgm:cxn modelId="{81C62E4D-5252-4219-991D-2A5FC5F2CB70}" type="presParOf" srcId="{62E61FAD-549B-48D2-82AA-C508BFDA4758}" destId="{1641B649-32EF-4862-B08B-3393B3C43A96}" srcOrd="0" destOrd="0" presId="urn:microsoft.com/office/officeart/2005/8/layout/hierarchy1"/>
    <dgm:cxn modelId="{5DA71569-FCA5-4DDF-AFED-06BEF9276A3E}" type="presParOf" srcId="{62E61FAD-549B-48D2-82AA-C508BFDA4758}" destId="{8D5017D6-9C3B-4E14-B2F0-0027C103F499}" srcOrd="1" destOrd="0" presId="urn:microsoft.com/office/officeart/2005/8/layout/hierarchy1"/>
    <dgm:cxn modelId="{8EE7921D-9288-4D54-B762-49746519DECD}" type="presParOf" srcId="{F927126F-BE1A-4F72-84FB-03B886E13700}" destId="{37361006-9FC7-481F-8FB7-044E20D9DF71}" srcOrd="1" destOrd="0" presId="urn:microsoft.com/office/officeart/2005/8/layout/hierarchy1"/>
    <dgm:cxn modelId="{F28247E2-DFBA-48DC-BEBC-0C106115F3BF}" type="presParOf" srcId="{37361006-9FC7-481F-8FB7-044E20D9DF71}" destId="{FCC71CCD-A1C3-4768-B19B-BD1559902F13}" srcOrd="0" destOrd="0" presId="urn:microsoft.com/office/officeart/2005/8/layout/hierarchy1"/>
    <dgm:cxn modelId="{E089EF1A-951D-4CF0-BD99-B5F189BB7E52}" type="presParOf" srcId="{37361006-9FC7-481F-8FB7-044E20D9DF71}" destId="{08DD7F2E-AEF1-4747-B999-C0576E3C8450}" srcOrd="1" destOrd="0" presId="urn:microsoft.com/office/officeart/2005/8/layout/hierarchy1"/>
    <dgm:cxn modelId="{09030796-319F-44E8-AE1B-32F49C106252}" type="presParOf" srcId="{08DD7F2E-AEF1-4747-B999-C0576E3C8450}" destId="{D54D2CD1-05F6-4226-80EF-3CAC8AC5EB2C}" srcOrd="0" destOrd="0" presId="urn:microsoft.com/office/officeart/2005/8/layout/hierarchy1"/>
    <dgm:cxn modelId="{5C68D33A-00AE-4DD0-ACA0-B4356C88E1F8}" type="presParOf" srcId="{D54D2CD1-05F6-4226-80EF-3CAC8AC5EB2C}" destId="{D0417C00-6B20-4B65-A4EA-7C0E26728828}" srcOrd="0" destOrd="0" presId="urn:microsoft.com/office/officeart/2005/8/layout/hierarchy1"/>
    <dgm:cxn modelId="{3C1B4CC7-A965-42AC-9876-2BE1AEC0B9F1}" type="presParOf" srcId="{D54D2CD1-05F6-4226-80EF-3CAC8AC5EB2C}" destId="{A568C01E-FFA0-44FD-8653-E4EA9699E41F}" srcOrd="1" destOrd="0" presId="urn:microsoft.com/office/officeart/2005/8/layout/hierarchy1"/>
    <dgm:cxn modelId="{41136FAA-8EA6-48D5-9DA7-AA8A6495623B}" type="presParOf" srcId="{08DD7F2E-AEF1-4747-B999-C0576E3C8450}" destId="{16DD84BC-ECCA-4AA1-98CD-531328DF806C}" srcOrd="1" destOrd="0" presId="urn:microsoft.com/office/officeart/2005/8/layout/hierarchy1"/>
    <dgm:cxn modelId="{E2CC952C-14FD-4612-A1ED-B77E70916715}" type="presParOf" srcId="{16DD84BC-ECCA-4AA1-98CD-531328DF806C}" destId="{CB7C7169-C6BC-4F4B-9C4C-E570CEDFA652}" srcOrd="0" destOrd="0" presId="urn:microsoft.com/office/officeart/2005/8/layout/hierarchy1"/>
    <dgm:cxn modelId="{3CA6F3C5-934E-438F-81A2-6DEF90138E73}" type="presParOf" srcId="{16DD84BC-ECCA-4AA1-98CD-531328DF806C}" destId="{FD475939-1730-4FC2-932C-BC960064D2C7}" srcOrd="1" destOrd="0" presId="urn:microsoft.com/office/officeart/2005/8/layout/hierarchy1"/>
    <dgm:cxn modelId="{4A6D504A-8EC3-4081-85E4-17570851E023}" type="presParOf" srcId="{FD475939-1730-4FC2-932C-BC960064D2C7}" destId="{25EDC803-7DC2-4ECF-A70E-8B2D96531FFE}" srcOrd="0" destOrd="0" presId="urn:microsoft.com/office/officeart/2005/8/layout/hierarchy1"/>
    <dgm:cxn modelId="{6B91A71D-F910-48F3-B504-9AD88B8D34BA}" type="presParOf" srcId="{25EDC803-7DC2-4ECF-A70E-8B2D96531FFE}" destId="{D4B8A520-1E79-4782-8D96-0EE4CEE4031E}" srcOrd="0" destOrd="0" presId="urn:microsoft.com/office/officeart/2005/8/layout/hierarchy1"/>
    <dgm:cxn modelId="{68DB1AF0-65AC-431E-8CC3-879F1E406933}" type="presParOf" srcId="{25EDC803-7DC2-4ECF-A70E-8B2D96531FFE}" destId="{0C6B1650-0A25-4F9A-AC7B-F511C95A26F1}" srcOrd="1" destOrd="0" presId="urn:microsoft.com/office/officeart/2005/8/layout/hierarchy1"/>
    <dgm:cxn modelId="{8321DF63-3743-482D-B276-F7B5A9FEFD0F}" type="presParOf" srcId="{FD475939-1730-4FC2-932C-BC960064D2C7}" destId="{00DE86F7-13EC-4A42-A6C6-3130B0434848}" srcOrd="1" destOrd="0" presId="urn:microsoft.com/office/officeart/2005/8/layout/hierarchy1"/>
    <dgm:cxn modelId="{179963F1-F0AC-43ED-B81D-2C7201F7B3B2}" type="presParOf" srcId="{00DE86F7-13EC-4A42-A6C6-3130B0434848}" destId="{495F0A60-56A3-4619-A429-FE8157CB24DC}" srcOrd="0" destOrd="0" presId="urn:microsoft.com/office/officeart/2005/8/layout/hierarchy1"/>
    <dgm:cxn modelId="{49618B42-A4EA-4751-A259-02A019B7D91A}" type="presParOf" srcId="{00DE86F7-13EC-4A42-A6C6-3130B0434848}" destId="{A276D213-11B5-4B4F-B6DD-90E6554A1E49}" srcOrd="1" destOrd="0" presId="urn:microsoft.com/office/officeart/2005/8/layout/hierarchy1"/>
    <dgm:cxn modelId="{2B926EA1-9681-4A4B-A9F9-2AA1A7C0A52F}" type="presParOf" srcId="{A276D213-11B5-4B4F-B6DD-90E6554A1E49}" destId="{A9AC69B3-3293-44E9-B2ED-27867A6C4DAD}" srcOrd="0" destOrd="0" presId="urn:microsoft.com/office/officeart/2005/8/layout/hierarchy1"/>
    <dgm:cxn modelId="{3444ABBC-CFE7-45FA-B014-E64F1B1B58F5}" type="presParOf" srcId="{A9AC69B3-3293-44E9-B2ED-27867A6C4DAD}" destId="{22132BBA-28FD-40FE-B1E2-B408F8CD305F}" srcOrd="0" destOrd="0" presId="urn:microsoft.com/office/officeart/2005/8/layout/hierarchy1"/>
    <dgm:cxn modelId="{95778E4C-59AA-44F4-BD96-3660957D2216}" type="presParOf" srcId="{A9AC69B3-3293-44E9-B2ED-27867A6C4DAD}" destId="{36DE27DA-A3CF-4F03-8E60-CB0DEC2D52B0}" srcOrd="1" destOrd="0" presId="urn:microsoft.com/office/officeart/2005/8/layout/hierarchy1"/>
    <dgm:cxn modelId="{A1D7B00E-02E1-44F8-92F8-741BE2CCA73F}" type="presParOf" srcId="{A276D213-11B5-4B4F-B6DD-90E6554A1E49}" destId="{83CEE0DB-1243-427C-82C3-47466BADC789}" srcOrd="1" destOrd="0" presId="urn:microsoft.com/office/officeart/2005/8/layout/hierarchy1"/>
    <dgm:cxn modelId="{FED60FDC-F39C-4891-B5F7-43DC92B5EF79}" type="presParOf" srcId="{16DD84BC-ECCA-4AA1-98CD-531328DF806C}" destId="{6D0DFF59-D75B-4CFF-8A9F-91BA874099A2}" srcOrd="2" destOrd="0" presId="urn:microsoft.com/office/officeart/2005/8/layout/hierarchy1"/>
    <dgm:cxn modelId="{069B3129-A647-4FA9-8CAE-F70FFD78FCCA}" type="presParOf" srcId="{16DD84BC-ECCA-4AA1-98CD-531328DF806C}" destId="{41A49CF8-AD75-4449-9727-A4DBB43353F2}" srcOrd="3" destOrd="0" presId="urn:microsoft.com/office/officeart/2005/8/layout/hierarchy1"/>
    <dgm:cxn modelId="{9EF2CBA3-01AA-4426-8AD5-A4F0BBA83F4C}" type="presParOf" srcId="{41A49CF8-AD75-4449-9727-A4DBB43353F2}" destId="{D64E2E58-8008-48BA-91E9-CC0E0EB254C1}" srcOrd="0" destOrd="0" presId="urn:microsoft.com/office/officeart/2005/8/layout/hierarchy1"/>
    <dgm:cxn modelId="{D3646076-04B1-4158-94A9-79B96A0CE851}" type="presParOf" srcId="{D64E2E58-8008-48BA-91E9-CC0E0EB254C1}" destId="{21E957AE-5184-4E59-9A9F-BE4FD85C0ADC}" srcOrd="0" destOrd="0" presId="urn:microsoft.com/office/officeart/2005/8/layout/hierarchy1"/>
    <dgm:cxn modelId="{4A6D7424-F9AC-452F-9828-83A89C6429ED}" type="presParOf" srcId="{D64E2E58-8008-48BA-91E9-CC0E0EB254C1}" destId="{39A3BDD8-535D-435D-B092-7228D56FA3E5}" srcOrd="1" destOrd="0" presId="urn:microsoft.com/office/officeart/2005/8/layout/hierarchy1"/>
    <dgm:cxn modelId="{964C61D0-82FB-4750-9F50-303C4234B825}" type="presParOf" srcId="{41A49CF8-AD75-4449-9727-A4DBB43353F2}" destId="{318A289A-BE80-4B89-B0A6-61FDDA66C5BD}" srcOrd="1" destOrd="0" presId="urn:microsoft.com/office/officeart/2005/8/layout/hierarchy1"/>
    <dgm:cxn modelId="{694F1A1D-883E-4039-9E14-A7D281E1C1B3}" type="presParOf" srcId="{318A289A-BE80-4B89-B0A6-61FDDA66C5BD}" destId="{23ED0013-3CBA-4BC9-BA96-50850B4BD762}" srcOrd="0" destOrd="0" presId="urn:microsoft.com/office/officeart/2005/8/layout/hierarchy1"/>
    <dgm:cxn modelId="{490AFDCB-1CF8-46DE-A268-ECCD1CC8CD21}" type="presParOf" srcId="{318A289A-BE80-4B89-B0A6-61FDDA66C5BD}" destId="{37893290-AC07-406D-AB72-6DB0B404915B}" srcOrd="1" destOrd="0" presId="urn:microsoft.com/office/officeart/2005/8/layout/hierarchy1"/>
    <dgm:cxn modelId="{441AB5FD-DEE4-4674-ADE5-5DBF23E95DC3}" type="presParOf" srcId="{37893290-AC07-406D-AB72-6DB0B404915B}" destId="{EBFFDE07-73E1-46A6-BB51-874FDDBA2734}" srcOrd="0" destOrd="0" presId="urn:microsoft.com/office/officeart/2005/8/layout/hierarchy1"/>
    <dgm:cxn modelId="{130115B6-00ED-42B4-9B27-D716250E3077}" type="presParOf" srcId="{EBFFDE07-73E1-46A6-BB51-874FDDBA2734}" destId="{1B52C61D-F2ED-478D-86DC-B1BF6C4CC67C}" srcOrd="0" destOrd="0" presId="urn:microsoft.com/office/officeart/2005/8/layout/hierarchy1"/>
    <dgm:cxn modelId="{C2F0C543-1F5F-48AA-A1C0-E1A37D6084A9}" type="presParOf" srcId="{EBFFDE07-73E1-46A6-BB51-874FDDBA2734}" destId="{CDBFE8B0-93CD-41CF-A2CD-5FD5FBEC0493}" srcOrd="1" destOrd="0" presId="urn:microsoft.com/office/officeart/2005/8/layout/hierarchy1"/>
    <dgm:cxn modelId="{613FF484-9A6A-44EA-A112-5A12DFD5BD5E}" type="presParOf" srcId="{37893290-AC07-406D-AB72-6DB0B404915B}" destId="{7B681775-281B-4CEA-A59E-AAAD7865494B}" srcOrd="1" destOrd="0" presId="urn:microsoft.com/office/officeart/2005/8/layout/hierarchy1"/>
    <dgm:cxn modelId="{082D203D-2E3B-47C2-B707-49CFE9E0013E}" type="presParOf" srcId="{16DD84BC-ECCA-4AA1-98CD-531328DF806C}" destId="{83AC6FA1-BC3D-4C8B-B7FE-1C948EE79438}" srcOrd="4" destOrd="0" presId="urn:microsoft.com/office/officeart/2005/8/layout/hierarchy1"/>
    <dgm:cxn modelId="{2D6ED4AB-B384-4AFC-AD8C-2C4ECE9B48A5}" type="presParOf" srcId="{16DD84BC-ECCA-4AA1-98CD-531328DF806C}" destId="{3CD0F6A4-955B-479C-A898-FEB603CB4C8B}" srcOrd="5" destOrd="0" presId="urn:microsoft.com/office/officeart/2005/8/layout/hierarchy1"/>
    <dgm:cxn modelId="{2862FEED-2026-4642-9662-5C3524EC91BF}" type="presParOf" srcId="{3CD0F6A4-955B-479C-A898-FEB603CB4C8B}" destId="{7C7C1DF4-5B17-4D0E-BD55-490EF8D266C4}" srcOrd="0" destOrd="0" presId="urn:microsoft.com/office/officeart/2005/8/layout/hierarchy1"/>
    <dgm:cxn modelId="{EE6883AD-3C6C-416E-B7CD-7C890D695474}" type="presParOf" srcId="{7C7C1DF4-5B17-4D0E-BD55-490EF8D266C4}" destId="{F4844EBF-0C82-4A81-A54A-1CB3D4500702}" srcOrd="0" destOrd="0" presId="urn:microsoft.com/office/officeart/2005/8/layout/hierarchy1"/>
    <dgm:cxn modelId="{6220290E-B530-4A31-80F7-66DB65EF3517}" type="presParOf" srcId="{7C7C1DF4-5B17-4D0E-BD55-490EF8D266C4}" destId="{C6900340-A3B8-44A9-A1D8-45368BFCEE17}" srcOrd="1" destOrd="0" presId="urn:microsoft.com/office/officeart/2005/8/layout/hierarchy1"/>
    <dgm:cxn modelId="{095BFFCA-A0CC-40ED-B7FA-56796B3F9A7F}" type="presParOf" srcId="{3CD0F6A4-955B-479C-A898-FEB603CB4C8B}" destId="{71C2A16B-361B-4143-BC1B-E3E18D519EAB}" srcOrd="1" destOrd="0" presId="urn:microsoft.com/office/officeart/2005/8/layout/hierarchy1"/>
    <dgm:cxn modelId="{C97A5EB4-2E38-4548-85F5-7220883C0387}" type="presParOf" srcId="{71C2A16B-361B-4143-BC1B-E3E18D519EAB}" destId="{66B41B14-5797-413F-B51D-2A924EDB11DD}" srcOrd="0" destOrd="0" presId="urn:microsoft.com/office/officeart/2005/8/layout/hierarchy1"/>
    <dgm:cxn modelId="{B6AFADC5-3D9C-43E5-837C-4CBACF4315FE}" type="presParOf" srcId="{71C2A16B-361B-4143-BC1B-E3E18D519EAB}" destId="{8613FCDA-5225-428A-B9F7-B6AFE9145FF7}" srcOrd="1" destOrd="0" presId="urn:microsoft.com/office/officeart/2005/8/layout/hierarchy1"/>
    <dgm:cxn modelId="{EFC5AAB0-6EA0-4281-B626-F3D40F165D16}" type="presParOf" srcId="{8613FCDA-5225-428A-B9F7-B6AFE9145FF7}" destId="{6F98FEB4-EB41-4705-B846-D77C15139F4D}" srcOrd="0" destOrd="0" presId="urn:microsoft.com/office/officeart/2005/8/layout/hierarchy1"/>
    <dgm:cxn modelId="{251B087F-FE9E-4A09-8320-6573F78A68E5}" type="presParOf" srcId="{6F98FEB4-EB41-4705-B846-D77C15139F4D}" destId="{1FD94419-3B01-41E9-9757-AA2705E33E9A}" srcOrd="0" destOrd="0" presId="urn:microsoft.com/office/officeart/2005/8/layout/hierarchy1"/>
    <dgm:cxn modelId="{3B34E6DB-4823-4122-A783-2F5C3D6F4913}" type="presParOf" srcId="{6F98FEB4-EB41-4705-B846-D77C15139F4D}" destId="{17834C49-B850-40D9-BDF1-2E0BF5295B02}" srcOrd="1" destOrd="0" presId="urn:microsoft.com/office/officeart/2005/8/layout/hierarchy1"/>
    <dgm:cxn modelId="{B08C8A51-C820-4B23-909D-9275B2C01BDF}" type="presParOf" srcId="{8613FCDA-5225-428A-B9F7-B6AFE9145FF7}" destId="{648F71DD-D4D0-4295-ADC1-7C8111FFB2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61554-B7FB-44FA-8386-2741543CE7FE}">
      <dsp:nvSpPr>
        <dsp:cNvPr id="0" name=""/>
        <dsp:cNvSpPr/>
      </dsp:nvSpPr>
      <dsp:spPr>
        <a:xfrm>
          <a:off x="7735214" y="3159094"/>
          <a:ext cx="91440" cy="36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8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FECA6-4C05-48D2-AACE-FD05591E0B2E}">
      <dsp:nvSpPr>
        <dsp:cNvPr id="0" name=""/>
        <dsp:cNvSpPr/>
      </dsp:nvSpPr>
      <dsp:spPr>
        <a:xfrm>
          <a:off x="6353213" y="1768891"/>
          <a:ext cx="1427720" cy="64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924"/>
              </a:lnTo>
              <a:lnTo>
                <a:pt x="1427720" y="533924"/>
              </a:lnTo>
              <a:lnTo>
                <a:pt x="1427720" y="6429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FE20-657F-4D14-9AF5-C61BD1DC9EF2}">
      <dsp:nvSpPr>
        <dsp:cNvPr id="0" name=""/>
        <dsp:cNvSpPr/>
      </dsp:nvSpPr>
      <dsp:spPr>
        <a:xfrm>
          <a:off x="6296913" y="3148266"/>
          <a:ext cx="91440" cy="373687"/>
        </a:xfrm>
        <a:custGeom>
          <a:avLst/>
          <a:gdLst/>
          <a:ahLst/>
          <a:cxnLst/>
          <a:rect l="0" t="0" r="0" b="0"/>
          <a:pathLst>
            <a:path>
              <a:moveTo>
                <a:pt x="56299" y="0"/>
              </a:moveTo>
              <a:lnTo>
                <a:pt x="56299" y="264670"/>
              </a:lnTo>
              <a:lnTo>
                <a:pt x="45720" y="264670"/>
              </a:lnTo>
              <a:lnTo>
                <a:pt x="45720" y="373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E99D3-5BA5-4C04-BD47-1561D0E3EF81}">
      <dsp:nvSpPr>
        <dsp:cNvPr id="0" name=""/>
        <dsp:cNvSpPr/>
      </dsp:nvSpPr>
      <dsp:spPr>
        <a:xfrm>
          <a:off x="6307493" y="1768891"/>
          <a:ext cx="91440" cy="642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9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47A5-D246-46A8-BD53-ED9CBAE7AFF0}">
      <dsp:nvSpPr>
        <dsp:cNvPr id="0" name=""/>
        <dsp:cNvSpPr/>
      </dsp:nvSpPr>
      <dsp:spPr>
        <a:xfrm>
          <a:off x="4912510" y="3159094"/>
          <a:ext cx="91440" cy="395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9623B-9428-4BCF-9C08-2011AF32F8BB}">
      <dsp:nvSpPr>
        <dsp:cNvPr id="0" name=""/>
        <dsp:cNvSpPr/>
      </dsp:nvSpPr>
      <dsp:spPr>
        <a:xfrm>
          <a:off x="4958230" y="1768891"/>
          <a:ext cx="1394982" cy="642940"/>
        </a:xfrm>
        <a:custGeom>
          <a:avLst/>
          <a:gdLst/>
          <a:ahLst/>
          <a:cxnLst/>
          <a:rect l="0" t="0" r="0" b="0"/>
          <a:pathLst>
            <a:path>
              <a:moveTo>
                <a:pt x="1394982" y="0"/>
              </a:moveTo>
              <a:lnTo>
                <a:pt x="1394982" y="533924"/>
              </a:lnTo>
              <a:lnTo>
                <a:pt x="0" y="533924"/>
              </a:lnTo>
              <a:lnTo>
                <a:pt x="0" y="6429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90EB-2300-476B-9FA4-D86B4C990517}">
      <dsp:nvSpPr>
        <dsp:cNvPr id="0" name=""/>
        <dsp:cNvSpPr/>
      </dsp:nvSpPr>
      <dsp:spPr>
        <a:xfrm>
          <a:off x="4088863" y="623045"/>
          <a:ext cx="2264349" cy="39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66"/>
              </a:lnTo>
              <a:lnTo>
                <a:pt x="2264349" y="289566"/>
              </a:lnTo>
              <a:lnTo>
                <a:pt x="2264349" y="39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4E11-21D6-4EE0-97B2-71C2023F6008}">
      <dsp:nvSpPr>
        <dsp:cNvPr id="0" name=""/>
        <dsp:cNvSpPr/>
      </dsp:nvSpPr>
      <dsp:spPr>
        <a:xfrm>
          <a:off x="2029275" y="1768891"/>
          <a:ext cx="1436758" cy="61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454"/>
              </a:lnTo>
              <a:lnTo>
                <a:pt x="1436758" y="506454"/>
              </a:lnTo>
              <a:lnTo>
                <a:pt x="1436758" y="6154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BD652-BD88-44C3-82AB-61FB50CAB1D6}">
      <dsp:nvSpPr>
        <dsp:cNvPr id="0" name=""/>
        <dsp:cNvSpPr/>
      </dsp:nvSpPr>
      <dsp:spPr>
        <a:xfrm>
          <a:off x="1982013" y="3216148"/>
          <a:ext cx="91440" cy="350499"/>
        </a:xfrm>
        <a:custGeom>
          <a:avLst/>
          <a:gdLst/>
          <a:ahLst/>
          <a:cxnLst/>
          <a:rect l="0" t="0" r="0" b="0"/>
          <a:pathLst>
            <a:path>
              <a:moveTo>
                <a:pt x="47261" y="0"/>
              </a:moveTo>
              <a:lnTo>
                <a:pt x="47261" y="241483"/>
              </a:lnTo>
              <a:lnTo>
                <a:pt x="45720" y="241483"/>
              </a:lnTo>
              <a:lnTo>
                <a:pt x="45720" y="3504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2AE2-193E-4D42-8ADC-CB7C13F3FD9C}">
      <dsp:nvSpPr>
        <dsp:cNvPr id="0" name=""/>
        <dsp:cNvSpPr/>
      </dsp:nvSpPr>
      <dsp:spPr>
        <a:xfrm>
          <a:off x="1983555" y="1768891"/>
          <a:ext cx="91440" cy="607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7D72-DAAC-4554-BFB3-AA1E96E3B938}">
      <dsp:nvSpPr>
        <dsp:cNvPr id="0" name=""/>
        <dsp:cNvSpPr/>
      </dsp:nvSpPr>
      <dsp:spPr>
        <a:xfrm>
          <a:off x="543713" y="3224397"/>
          <a:ext cx="91440" cy="342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E3DFE-AB87-4706-B0F1-BA2F18165405}">
      <dsp:nvSpPr>
        <dsp:cNvPr id="0" name=""/>
        <dsp:cNvSpPr/>
      </dsp:nvSpPr>
      <dsp:spPr>
        <a:xfrm>
          <a:off x="589433" y="1768891"/>
          <a:ext cx="1439841" cy="615471"/>
        </a:xfrm>
        <a:custGeom>
          <a:avLst/>
          <a:gdLst/>
          <a:ahLst/>
          <a:cxnLst/>
          <a:rect l="0" t="0" r="0" b="0"/>
          <a:pathLst>
            <a:path>
              <a:moveTo>
                <a:pt x="1439841" y="0"/>
              </a:moveTo>
              <a:lnTo>
                <a:pt x="1439841" y="506454"/>
              </a:lnTo>
              <a:lnTo>
                <a:pt x="0" y="506454"/>
              </a:lnTo>
              <a:lnTo>
                <a:pt x="0" y="6154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11276-B8D1-4EC0-86F7-5E5456C93384}">
      <dsp:nvSpPr>
        <dsp:cNvPr id="0" name=""/>
        <dsp:cNvSpPr/>
      </dsp:nvSpPr>
      <dsp:spPr>
        <a:xfrm>
          <a:off x="2029275" y="623045"/>
          <a:ext cx="2059588" cy="398583"/>
        </a:xfrm>
        <a:custGeom>
          <a:avLst/>
          <a:gdLst/>
          <a:ahLst/>
          <a:cxnLst/>
          <a:rect l="0" t="0" r="0" b="0"/>
          <a:pathLst>
            <a:path>
              <a:moveTo>
                <a:pt x="2059588" y="0"/>
              </a:moveTo>
              <a:lnTo>
                <a:pt x="2059588" y="289566"/>
              </a:lnTo>
              <a:lnTo>
                <a:pt x="0" y="289566"/>
              </a:lnTo>
              <a:lnTo>
                <a:pt x="0" y="3985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1B649-32EF-4862-B08B-3393B3C43A96}">
      <dsp:nvSpPr>
        <dsp:cNvPr id="0" name=""/>
        <dsp:cNvSpPr/>
      </dsp:nvSpPr>
      <dsp:spPr>
        <a:xfrm>
          <a:off x="3500467" y="-124216"/>
          <a:ext cx="1176791" cy="747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17D6-9C3B-4E14-B2F0-0027C103F499}">
      <dsp:nvSpPr>
        <dsp:cNvPr id="0" name=""/>
        <dsp:cNvSpPr/>
      </dsp:nvSpPr>
      <dsp:spPr>
        <a:xfrm>
          <a:off x="3631222" y="0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Capes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3653109" y="21887"/>
        <a:ext cx="1133017" cy="703488"/>
      </dsp:txXfrm>
    </dsp:sp>
    <dsp:sp modelId="{FBCAE926-FFE4-4ADC-97B2-9D588F186DF6}">
      <dsp:nvSpPr>
        <dsp:cNvPr id="0" name=""/>
        <dsp:cNvSpPr/>
      </dsp:nvSpPr>
      <dsp:spPr>
        <a:xfrm>
          <a:off x="1440879" y="1021629"/>
          <a:ext cx="1176791" cy="747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FE50B-E92F-4365-8764-B5EC5F3210FC}">
      <dsp:nvSpPr>
        <dsp:cNvPr id="0" name=""/>
        <dsp:cNvSpPr/>
      </dsp:nvSpPr>
      <dsp:spPr>
        <a:xfrm>
          <a:off x="1571634" y="1145845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DEB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1593521" y="1167732"/>
        <a:ext cx="1133017" cy="703488"/>
      </dsp:txXfrm>
    </dsp:sp>
    <dsp:sp modelId="{44BBC51D-7289-4E7B-A187-FB8354A139B7}">
      <dsp:nvSpPr>
        <dsp:cNvPr id="0" name=""/>
        <dsp:cNvSpPr/>
      </dsp:nvSpPr>
      <dsp:spPr>
        <a:xfrm>
          <a:off x="1037" y="2384362"/>
          <a:ext cx="1176791" cy="84003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A796-85B8-42C5-902D-56EC0348B997}">
      <dsp:nvSpPr>
        <dsp:cNvPr id="0" name=""/>
        <dsp:cNvSpPr/>
      </dsp:nvSpPr>
      <dsp:spPr>
        <a:xfrm>
          <a:off x="131792" y="2508579"/>
          <a:ext cx="1176791" cy="840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solidFill>
                <a:srgbClr val="002060"/>
              </a:solidFill>
            </a:rPr>
            <a:t>Parfor-presencial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156396" y="2533183"/>
        <a:ext cx="1127583" cy="790826"/>
      </dsp:txXfrm>
    </dsp:sp>
    <dsp:sp modelId="{57BA4CA5-F247-4476-87EB-FD217062E36C}">
      <dsp:nvSpPr>
        <dsp:cNvPr id="0" name=""/>
        <dsp:cNvSpPr/>
      </dsp:nvSpPr>
      <dsp:spPr>
        <a:xfrm>
          <a:off x="1037" y="3566647"/>
          <a:ext cx="1176791" cy="74726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B8F8-239B-4D04-8F92-325AAB8C70C4}">
      <dsp:nvSpPr>
        <dsp:cNvPr id="0" name=""/>
        <dsp:cNvSpPr/>
      </dsp:nvSpPr>
      <dsp:spPr>
        <a:xfrm>
          <a:off x="131792" y="3690864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</a:rPr>
            <a:t>Professor da EB</a:t>
          </a:r>
          <a:endParaRPr lang="pt-BR" sz="1400" kern="1200" dirty="0">
            <a:solidFill>
              <a:srgbClr val="002060"/>
            </a:solidFill>
          </a:endParaRPr>
        </a:p>
      </dsp:txBody>
      <dsp:txXfrm>
        <a:off x="153679" y="3712751"/>
        <a:ext cx="1133017" cy="703488"/>
      </dsp:txXfrm>
    </dsp:sp>
    <dsp:sp modelId="{86EE7E02-45E6-43A3-B9D1-AD07794D7E40}">
      <dsp:nvSpPr>
        <dsp:cNvPr id="0" name=""/>
        <dsp:cNvSpPr/>
      </dsp:nvSpPr>
      <dsp:spPr>
        <a:xfrm>
          <a:off x="1440879" y="2376113"/>
          <a:ext cx="1176791" cy="84003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E506E-F405-433E-B4AB-A081351CD78D}">
      <dsp:nvSpPr>
        <dsp:cNvPr id="0" name=""/>
        <dsp:cNvSpPr/>
      </dsp:nvSpPr>
      <dsp:spPr>
        <a:xfrm>
          <a:off x="1571634" y="2500330"/>
          <a:ext cx="1176791" cy="840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solidFill>
                <a:srgbClr val="002060"/>
              </a:solidFill>
            </a:rPr>
            <a:t>Pibid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1596238" y="2524934"/>
        <a:ext cx="1127583" cy="790826"/>
      </dsp:txXfrm>
    </dsp:sp>
    <dsp:sp modelId="{31A4B717-F31F-4EAB-8F23-C3D49AD36111}">
      <dsp:nvSpPr>
        <dsp:cNvPr id="0" name=""/>
        <dsp:cNvSpPr/>
      </dsp:nvSpPr>
      <dsp:spPr>
        <a:xfrm>
          <a:off x="1439337" y="3566647"/>
          <a:ext cx="1176791" cy="7472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4D294-7443-4D70-A96A-ECFE0278D83E}">
      <dsp:nvSpPr>
        <dsp:cNvPr id="0" name=""/>
        <dsp:cNvSpPr/>
      </dsp:nvSpPr>
      <dsp:spPr>
        <a:xfrm>
          <a:off x="1570092" y="3690864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rgbClr val="002060"/>
              </a:solidFill>
            </a:rPr>
            <a:t>Licenciando + Prof. EB</a:t>
          </a:r>
        </a:p>
      </dsp:txBody>
      <dsp:txXfrm>
        <a:off x="1591979" y="3712751"/>
        <a:ext cx="1133017" cy="703488"/>
      </dsp:txXfrm>
    </dsp:sp>
    <dsp:sp modelId="{8906A53A-A773-4B22-B48B-D8761E3628A4}">
      <dsp:nvSpPr>
        <dsp:cNvPr id="0" name=""/>
        <dsp:cNvSpPr/>
      </dsp:nvSpPr>
      <dsp:spPr>
        <a:xfrm>
          <a:off x="2877638" y="2384362"/>
          <a:ext cx="1176791" cy="221530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69F00-93B7-46B7-B5C6-43F7A107565A}">
      <dsp:nvSpPr>
        <dsp:cNvPr id="0" name=""/>
        <dsp:cNvSpPr/>
      </dsp:nvSpPr>
      <dsp:spPr>
        <a:xfrm>
          <a:off x="3008392" y="2508579"/>
          <a:ext cx="1176791" cy="2215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solidFill>
                <a:srgbClr val="002060"/>
              </a:solidFill>
            </a:rPr>
            <a:t>Obeduc</a:t>
          </a:r>
          <a:endParaRPr lang="pt-BR" sz="1400" b="0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solidFill>
                <a:srgbClr val="002060"/>
              </a:solidFill>
            </a:rPr>
            <a:t>Life</a:t>
          </a:r>
          <a:endParaRPr lang="pt-BR" sz="1400" b="0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Novos Talentos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solidFill>
                <a:srgbClr val="002060"/>
              </a:solidFill>
            </a:rPr>
            <a:t>Prodocência</a:t>
          </a:r>
          <a:endParaRPr lang="pt-BR" sz="1400" b="0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OBMEP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OBQUI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Feiras Científicas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3042859" y="2543046"/>
        <a:ext cx="1107857" cy="2146369"/>
      </dsp:txXfrm>
    </dsp:sp>
    <dsp:sp modelId="{6C86D651-D4A7-428A-A976-E631A7F43601}">
      <dsp:nvSpPr>
        <dsp:cNvPr id="0" name=""/>
        <dsp:cNvSpPr/>
      </dsp:nvSpPr>
      <dsp:spPr>
        <a:xfrm>
          <a:off x="5764817" y="1021629"/>
          <a:ext cx="1176791" cy="747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597A-7451-454D-BD21-E03AAAC6E281}">
      <dsp:nvSpPr>
        <dsp:cNvPr id="0" name=""/>
        <dsp:cNvSpPr/>
      </dsp:nvSpPr>
      <dsp:spPr>
        <a:xfrm>
          <a:off x="5895572" y="1145845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DED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5917459" y="1167732"/>
        <a:ext cx="1133017" cy="703488"/>
      </dsp:txXfrm>
    </dsp:sp>
    <dsp:sp modelId="{A13C5517-1C18-458B-B23B-250AA9251941}">
      <dsp:nvSpPr>
        <dsp:cNvPr id="0" name=""/>
        <dsp:cNvSpPr/>
      </dsp:nvSpPr>
      <dsp:spPr>
        <a:xfrm>
          <a:off x="4369835" y="2411832"/>
          <a:ext cx="1176791" cy="74726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6B12F-D1F5-4728-8D31-6ABE2CA22544}">
      <dsp:nvSpPr>
        <dsp:cNvPr id="0" name=""/>
        <dsp:cNvSpPr/>
      </dsp:nvSpPr>
      <dsp:spPr>
        <a:xfrm>
          <a:off x="4500589" y="2536049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err="1" smtClean="0">
              <a:ln>
                <a:noFill/>
              </a:ln>
              <a:solidFill>
                <a:srgbClr val="002060"/>
              </a:solidFill>
            </a:rPr>
            <a:t>Parfor-Ead</a:t>
          </a:r>
          <a:endParaRPr lang="pt-BR" sz="1400" b="0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4522476" y="2557936"/>
        <a:ext cx="1133017" cy="703488"/>
      </dsp:txXfrm>
    </dsp:sp>
    <dsp:sp modelId="{A01A71FF-8ED5-4069-BE6A-4CECD5287347}">
      <dsp:nvSpPr>
        <dsp:cNvPr id="0" name=""/>
        <dsp:cNvSpPr/>
      </dsp:nvSpPr>
      <dsp:spPr>
        <a:xfrm>
          <a:off x="4369835" y="3554841"/>
          <a:ext cx="1176791" cy="74726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6E340-F01F-4576-ACBB-D448EFDF19ED}">
      <dsp:nvSpPr>
        <dsp:cNvPr id="0" name=""/>
        <dsp:cNvSpPr/>
      </dsp:nvSpPr>
      <dsp:spPr>
        <a:xfrm>
          <a:off x="4500589" y="3679058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rgbClr val="002060"/>
              </a:solidFill>
            </a:rPr>
            <a:t>Professor da EB + Demanda Social</a:t>
          </a:r>
          <a:endParaRPr lang="pt-BR" sz="1300" kern="1200" dirty="0">
            <a:solidFill>
              <a:srgbClr val="002060"/>
            </a:solidFill>
          </a:endParaRPr>
        </a:p>
      </dsp:txBody>
      <dsp:txXfrm>
        <a:off x="4522476" y="3700945"/>
        <a:ext cx="1133017" cy="703488"/>
      </dsp:txXfrm>
    </dsp:sp>
    <dsp:sp modelId="{43B1ACD4-C837-4EC7-B70C-E57884466773}">
      <dsp:nvSpPr>
        <dsp:cNvPr id="0" name=""/>
        <dsp:cNvSpPr/>
      </dsp:nvSpPr>
      <dsp:spPr>
        <a:xfrm>
          <a:off x="5764817" y="2411832"/>
          <a:ext cx="1176791" cy="736434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74133-26E7-4149-A462-7A3D034CF282}">
      <dsp:nvSpPr>
        <dsp:cNvPr id="0" name=""/>
        <dsp:cNvSpPr/>
      </dsp:nvSpPr>
      <dsp:spPr>
        <a:xfrm>
          <a:off x="5895572" y="2536049"/>
          <a:ext cx="1176791" cy="736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Mestrado Profissional. em rede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5917141" y="2557618"/>
        <a:ext cx="1133653" cy="693296"/>
      </dsp:txXfrm>
    </dsp:sp>
    <dsp:sp modelId="{4A2F847E-3F00-41E3-8A50-E31B89E3C9C8}">
      <dsp:nvSpPr>
        <dsp:cNvPr id="0" name=""/>
        <dsp:cNvSpPr/>
      </dsp:nvSpPr>
      <dsp:spPr>
        <a:xfrm>
          <a:off x="5754238" y="3521954"/>
          <a:ext cx="1176791" cy="747262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D90BD-45CD-48A2-84AE-81F9B9D7E75F}">
      <dsp:nvSpPr>
        <dsp:cNvPr id="0" name=""/>
        <dsp:cNvSpPr/>
      </dsp:nvSpPr>
      <dsp:spPr>
        <a:xfrm>
          <a:off x="5884993" y="3646171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>
              <a:solidFill>
                <a:srgbClr val="002060"/>
              </a:solidFill>
            </a:rPr>
            <a:t>Professor da EB </a:t>
          </a:r>
          <a:endParaRPr lang="pt-BR" sz="1300" kern="1200"/>
        </a:p>
      </dsp:txBody>
      <dsp:txXfrm>
        <a:off x="5906880" y="3668058"/>
        <a:ext cx="1133017" cy="703488"/>
      </dsp:txXfrm>
    </dsp:sp>
    <dsp:sp modelId="{12944517-6200-4C6E-95B5-B26CCE2666A5}">
      <dsp:nvSpPr>
        <dsp:cNvPr id="0" name=""/>
        <dsp:cNvSpPr/>
      </dsp:nvSpPr>
      <dsp:spPr>
        <a:xfrm>
          <a:off x="7192538" y="2411832"/>
          <a:ext cx="1176791" cy="747262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408-A1FA-4935-AFDA-E6763838CFD4}">
      <dsp:nvSpPr>
        <dsp:cNvPr id="0" name=""/>
        <dsp:cNvSpPr/>
      </dsp:nvSpPr>
      <dsp:spPr>
        <a:xfrm>
          <a:off x="7323293" y="2536049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solidFill>
                <a:srgbClr val="002060"/>
              </a:solidFill>
            </a:rPr>
            <a:t>Cursos de </a:t>
          </a:r>
          <a:r>
            <a:rPr lang="pt-BR" sz="1400" b="0" kern="1200" dirty="0" err="1" smtClean="0">
              <a:solidFill>
                <a:srgbClr val="002060"/>
              </a:solidFill>
            </a:rPr>
            <a:t>especia-lização</a:t>
          </a:r>
          <a:endParaRPr lang="pt-BR" sz="1400" b="0" kern="1200" dirty="0">
            <a:solidFill>
              <a:srgbClr val="002060"/>
            </a:solidFill>
          </a:endParaRPr>
        </a:p>
      </dsp:txBody>
      <dsp:txXfrm>
        <a:off x="7345180" y="2557936"/>
        <a:ext cx="1133017" cy="703488"/>
      </dsp:txXfrm>
    </dsp:sp>
    <dsp:sp modelId="{02571DD2-EEC8-4ED1-9F7F-3E1910D5BFAC}">
      <dsp:nvSpPr>
        <dsp:cNvPr id="0" name=""/>
        <dsp:cNvSpPr/>
      </dsp:nvSpPr>
      <dsp:spPr>
        <a:xfrm>
          <a:off x="7192538" y="3521954"/>
          <a:ext cx="1176791" cy="747262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FCFC-0746-4D6F-B89C-2B43CA77A61A}">
      <dsp:nvSpPr>
        <dsp:cNvPr id="0" name=""/>
        <dsp:cNvSpPr/>
      </dsp:nvSpPr>
      <dsp:spPr>
        <a:xfrm>
          <a:off x="7323293" y="3646171"/>
          <a:ext cx="1176791" cy="747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rgbClr val="002060"/>
              </a:solidFill>
            </a:rPr>
            <a:t>Professor da EB + Demanda Social</a:t>
          </a:r>
          <a:endParaRPr lang="pt-BR" sz="1300" kern="1200" dirty="0">
            <a:solidFill>
              <a:srgbClr val="002060"/>
            </a:solidFill>
          </a:endParaRPr>
        </a:p>
      </dsp:txBody>
      <dsp:txXfrm>
        <a:off x="7345180" y="3668058"/>
        <a:ext cx="1133017" cy="703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CFE20-657F-4D14-9AF5-C61BD1DC9EF2}">
      <dsp:nvSpPr>
        <dsp:cNvPr id="0" name=""/>
        <dsp:cNvSpPr/>
      </dsp:nvSpPr>
      <dsp:spPr>
        <a:xfrm>
          <a:off x="7749500" y="2900233"/>
          <a:ext cx="91440" cy="365976"/>
        </a:xfrm>
        <a:custGeom>
          <a:avLst/>
          <a:gdLst/>
          <a:ahLst/>
          <a:cxnLst/>
          <a:rect l="0" t="0" r="0" b="0"/>
          <a:pathLst>
            <a:path>
              <a:moveTo>
                <a:pt x="47310" y="0"/>
              </a:moveTo>
              <a:lnTo>
                <a:pt x="47310" y="259209"/>
              </a:lnTo>
              <a:lnTo>
                <a:pt x="45720" y="259209"/>
              </a:lnTo>
              <a:lnTo>
                <a:pt x="45720" y="3659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E99D3-5BA5-4C04-BD47-1561D0E3EF81}">
      <dsp:nvSpPr>
        <dsp:cNvPr id="0" name=""/>
        <dsp:cNvSpPr/>
      </dsp:nvSpPr>
      <dsp:spPr>
        <a:xfrm>
          <a:off x="7077114" y="1714373"/>
          <a:ext cx="719696" cy="604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775"/>
              </a:lnTo>
              <a:lnTo>
                <a:pt x="719696" y="497775"/>
              </a:lnTo>
              <a:lnTo>
                <a:pt x="719696" y="6045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47A5-D246-46A8-BD53-ED9CBAE7AFF0}">
      <dsp:nvSpPr>
        <dsp:cNvPr id="0" name=""/>
        <dsp:cNvSpPr/>
      </dsp:nvSpPr>
      <dsp:spPr>
        <a:xfrm>
          <a:off x="6393664" y="2950181"/>
          <a:ext cx="91440" cy="3359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9623B-9428-4BCF-9C08-2011AF32F8BB}">
      <dsp:nvSpPr>
        <dsp:cNvPr id="0" name=""/>
        <dsp:cNvSpPr/>
      </dsp:nvSpPr>
      <dsp:spPr>
        <a:xfrm>
          <a:off x="6439384" y="1714373"/>
          <a:ext cx="637730" cy="604542"/>
        </a:xfrm>
        <a:custGeom>
          <a:avLst/>
          <a:gdLst/>
          <a:ahLst/>
          <a:cxnLst/>
          <a:rect l="0" t="0" r="0" b="0"/>
          <a:pathLst>
            <a:path>
              <a:moveTo>
                <a:pt x="637730" y="0"/>
              </a:moveTo>
              <a:lnTo>
                <a:pt x="637730" y="497775"/>
              </a:lnTo>
              <a:lnTo>
                <a:pt x="0" y="497775"/>
              </a:lnTo>
              <a:lnTo>
                <a:pt x="0" y="6045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90EB-2300-476B-9FA4-D86B4C990517}">
      <dsp:nvSpPr>
        <dsp:cNvPr id="0" name=""/>
        <dsp:cNvSpPr/>
      </dsp:nvSpPr>
      <dsp:spPr>
        <a:xfrm>
          <a:off x="4734311" y="610188"/>
          <a:ext cx="2342803" cy="61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958"/>
              </a:lnTo>
              <a:lnTo>
                <a:pt x="2342803" y="506958"/>
              </a:lnTo>
              <a:lnTo>
                <a:pt x="2342803" y="613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35044-4B9B-4F91-AB92-9B3BE7E18C8D}">
      <dsp:nvSpPr>
        <dsp:cNvPr id="0" name=""/>
        <dsp:cNvSpPr/>
      </dsp:nvSpPr>
      <dsp:spPr>
        <a:xfrm>
          <a:off x="4186532" y="2843493"/>
          <a:ext cx="704310" cy="36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65"/>
              </a:lnTo>
              <a:lnTo>
                <a:pt x="704310" y="258265"/>
              </a:lnTo>
              <a:lnTo>
                <a:pt x="704310" y="3650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1D299-AE97-43C7-AFAC-57395130648F}">
      <dsp:nvSpPr>
        <dsp:cNvPr id="0" name=""/>
        <dsp:cNvSpPr/>
      </dsp:nvSpPr>
      <dsp:spPr>
        <a:xfrm>
          <a:off x="3395086" y="2843493"/>
          <a:ext cx="791445" cy="365032"/>
        </a:xfrm>
        <a:custGeom>
          <a:avLst/>
          <a:gdLst/>
          <a:ahLst/>
          <a:cxnLst/>
          <a:rect l="0" t="0" r="0" b="0"/>
          <a:pathLst>
            <a:path>
              <a:moveTo>
                <a:pt x="791445" y="0"/>
              </a:moveTo>
              <a:lnTo>
                <a:pt x="791445" y="258265"/>
              </a:lnTo>
              <a:lnTo>
                <a:pt x="0" y="258265"/>
              </a:lnTo>
              <a:lnTo>
                <a:pt x="0" y="3650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2AE2-193E-4D42-8ADC-CB7C13F3FD9C}">
      <dsp:nvSpPr>
        <dsp:cNvPr id="0" name=""/>
        <dsp:cNvSpPr/>
      </dsp:nvSpPr>
      <dsp:spPr>
        <a:xfrm>
          <a:off x="2735853" y="1727715"/>
          <a:ext cx="1450678" cy="57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159"/>
              </a:lnTo>
              <a:lnTo>
                <a:pt x="1450678" y="466159"/>
              </a:lnTo>
              <a:lnTo>
                <a:pt x="1450678" y="5729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50827-6499-4ABA-98FF-21C7E8DAB5A8}">
      <dsp:nvSpPr>
        <dsp:cNvPr id="0" name=""/>
        <dsp:cNvSpPr/>
      </dsp:nvSpPr>
      <dsp:spPr>
        <a:xfrm>
          <a:off x="1231410" y="2840668"/>
          <a:ext cx="755055" cy="367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82"/>
              </a:lnTo>
              <a:lnTo>
                <a:pt x="755055" y="261082"/>
              </a:lnTo>
              <a:lnTo>
                <a:pt x="755055" y="367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7D72-DAAC-4554-BFB3-AA1E96E3B938}">
      <dsp:nvSpPr>
        <dsp:cNvPr id="0" name=""/>
        <dsp:cNvSpPr/>
      </dsp:nvSpPr>
      <dsp:spPr>
        <a:xfrm>
          <a:off x="577844" y="2840668"/>
          <a:ext cx="653565" cy="367849"/>
        </a:xfrm>
        <a:custGeom>
          <a:avLst/>
          <a:gdLst/>
          <a:ahLst/>
          <a:cxnLst/>
          <a:rect l="0" t="0" r="0" b="0"/>
          <a:pathLst>
            <a:path>
              <a:moveTo>
                <a:pt x="653565" y="0"/>
              </a:moveTo>
              <a:lnTo>
                <a:pt x="653565" y="261082"/>
              </a:lnTo>
              <a:lnTo>
                <a:pt x="0" y="261082"/>
              </a:lnTo>
              <a:lnTo>
                <a:pt x="0" y="367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E3DFE-AB87-4706-B0F1-BA2F18165405}">
      <dsp:nvSpPr>
        <dsp:cNvPr id="0" name=""/>
        <dsp:cNvSpPr/>
      </dsp:nvSpPr>
      <dsp:spPr>
        <a:xfrm>
          <a:off x="1231410" y="1727715"/>
          <a:ext cx="1504443" cy="570109"/>
        </a:xfrm>
        <a:custGeom>
          <a:avLst/>
          <a:gdLst/>
          <a:ahLst/>
          <a:cxnLst/>
          <a:rect l="0" t="0" r="0" b="0"/>
          <a:pathLst>
            <a:path>
              <a:moveTo>
                <a:pt x="1504443" y="0"/>
              </a:moveTo>
              <a:lnTo>
                <a:pt x="1504443" y="463342"/>
              </a:lnTo>
              <a:lnTo>
                <a:pt x="0" y="463342"/>
              </a:lnTo>
              <a:lnTo>
                <a:pt x="0" y="570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11276-B8D1-4EC0-86F7-5E5456C93384}">
      <dsp:nvSpPr>
        <dsp:cNvPr id="0" name=""/>
        <dsp:cNvSpPr/>
      </dsp:nvSpPr>
      <dsp:spPr>
        <a:xfrm>
          <a:off x="2735853" y="610188"/>
          <a:ext cx="1998457" cy="588594"/>
        </a:xfrm>
        <a:custGeom>
          <a:avLst/>
          <a:gdLst/>
          <a:ahLst/>
          <a:cxnLst/>
          <a:rect l="0" t="0" r="0" b="0"/>
          <a:pathLst>
            <a:path>
              <a:moveTo>
                <a:pt x="1998457" y="0"/>
              </a:moveTo>
              <a:lnTo>
                <a:pt x="1998457" y="481827"/>
              </a:lnTo>
              <a:lnTo>
                <a:pt x="0" y="481827"/>
              </a:lnTo>
              <a:lnTo>
                <a:pt x="0" y="588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1B649-32EF-4862-B08B-3393B3C43A96}">
      <dsp:nvSpPr>
        <dsp:cNvPr id="0" name=""/>
        <dsp:cNvSpPr/>
      </dsp:nvSpPr>
      <dsp:spPr>
        <a:xfrm>
          <a:off x="2779997" y="-121653"/>
          <a:ext cx="3908627" cy="73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17D6-9C3B-4E14-B2F0-0027C103F499}">
      <dsp:nvSpPr>
        <dsp:cNvPr id="0" name=""/>
        <dsp:cNvSpPr/>
      </dsp:nvSpPr>
      <dsp:spPr>
        <a:xfrm>
          <a:off x="2908053" y="0"/>
          <a:ext cx="3908627" cy="731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2060"/>
              </a:solidFill>
              <a:latin typeface="+mn-lt"/>
            </a:rPr>
            <a:t>Formação de professores da Educação Básica em serviço</a:t>
          </a:r>
          <a:endParaRPr lang="pt-BR" sz="1600" b="1" kern="1200" dirty="0">
            <a:solidFill>
              <a:srgbClr val="002060"/>
            </a:solidFill>
            <a:latin typeface="+mn-lt"/>
          </a:endParaRPr>
        </a:p>
      </dsp:txBody>
      <dsp:txXfrm>
        <a:off x="2929488" y="21435"/>
        <a:ext cx="3865757" cy="688972"/>
      </dsp:txXfrm>
    </dsp:sp>
    <dsp:sp modelId="{FBCAE926-FFE4-4ADC-97B2-9D588F186DF6}">
      <dsp:nvSpPr>
        <dsp:cNvPr id="0" name=""/>
        <dsp:cNvSpPr/>
      </dsp:nvSpPr>
      <dsp:spPr>
        <a:xfrm>
          <a:off x="2159599" y="1198783"/>
          <a:ext cx="1152508" cy="52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FE50B-E92F-4365-8764-B5EC5F3210FC}">
      <dsp:nvSpPr>
        <dsp:cNvPr id="0" name=""/>
        <dsp:cNvSpPr/>
      </dsp:nvSpPr>
      <dsp:spPr>
        <a:xfrm>
          <a:off x="2287656" y="1320437"/>
          <a:ext cx="1152508" cy="528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Capes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2303148" y="1335929"/>
        <a:ext cx="1121524" cy="497947"/>
      </dsp:txXfrm>
    </dsp:sp>
    <dsp:sp modelId="{44BBC51D-7289-4E7B-A187-FB8354A139B7}">
      <dsp:nvSpPr>
        <dsp:cNvPr id="0" name=""/>
        <dsp:cNvSpPr/>
      </dsp:nvSpPr>
      <dsp:spPr>
        <a:xfrm>
          <a:off x="655156" y="2297824"/>
          <a:ext cx="1152508" cy="542844"/>
        </a:xfrm>
        <a:prstGeom prst="roundRect">
          <a:avLst>
            <a:gd name="adj" fmla="val 10000"/>
          </a:avLst>
        </a:prstGeom>
        <a:solidFill>
          <a:srgbClr val="5F96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A796-85B8-42C5-902D-56EC0348B997}">
      <dsp:nvSpPr>
        <dsp:cNvPr id="0" name=""/>
        <dsp:cNvSpPr/>
      </dsp:nvSpPr>
      <dsp:spPr>
        <a:xfrm>
          <a:off x="783212" y="2419478"/>
          <a:ext cx="1152508" cy="542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DEB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799111" y="2435377"/>
        <a:ext cx="1120710" cy="511046"/>
      </dsp:txXfrm>
    </dsp:sp>
    <dsp:sp modelId="{57BA4CA5-F247-4476-87EB-FD217062E36C}">
      <dsp:nvSpPr>
        <dsp:cNvPr id="0" name=""/>
        <dsp:cNvSpPr/>
      </dsp:nvSpPr>
      <dsp:spPr>
        <a:xfrm>
          <a:off x="1590" y="3208518"/>
          <a:ext cx="1152508" cy="7318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B8F8-239B-4D04-8F92-325AAB8C70C4}">
      <dsp:nvSpPr>
        <dsp:cNvPr id="0" name=""/>
        <dsp:cNvSpPr/>
      </dsp:nvSpPr>
      <dsp:spPr>
        <a:xfrm>
          <a:off x="129647" y="3330172"/>
          <a:ext cx="1152508" cy="731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Parfor-presencial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151082" y="3351607"/>
        <a:ext cx="1109638" cy="688972"/>
      </dsp:txXfrm>
    </dsp:sp>
    <dsp:sp modelId="{AD960A95-BCA3-4456-BBD0-12E404FADEAF}">
      <dsp:nvSpPr>
        <dsp:cNvPr id="0" name=""/>
        <dsp:cNvSpPr/>
      </dsp:nvSpPr>
      <dsp:spPr>
        <a:xfrm>
          <a:off x="1410211" y="3208518"/>
          <a:ext cx="1152508" cy="73184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CC355-1EA4-4156-A869-212DEA55C7F3}">
      <dsp:nvSpPr>
        <dsp:cNvPr id="0" name=""/>
        <dsp:cNvSpPr/>
      </dsp:nvSpPr>
      <dsp:spPr>
        <a:xfrm>
          <a:off x="1538268" y="3330172"/>
          <a:ext cx="1152508" cy="731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Pibid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1559703" y="3351607"/>
        <a:ext cx="1109638" cy="688972"/>
      </dsp:txXfrm>
    </dsp:sp>
    <dsp:sp modelId="{86EE7E02-45E6-43A3-B9D1-AD07794D7E40}">
      <dsp:nvSpPr>
        <dsp:cNvPr id="0" name=""/>
        <dsp:cNvSpPr/>
      </dsp:nvSpPr>
      <dsp:spPr>
        <a:xfrm>
          <a:off x="3610278" y="2300642"/>
          <a:ext cx="1152508" cy="542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E506E-F405-433E-B4AB-A081351CD78D}">
      <dsp:nvSpPr>
        <dsp:cNvPr id="0" name=""/>
        <dsp:cNvSpPr/>
      </dsp:nvSpPr>
      <dsp:spPr>
        <a:xfrm>
          <a:off x="3738335" y="2422295"/>
          <a:ext cx="1152508" cy="542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DED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3754235" y="2438195"/>
        <a:ext cx="1120708" cy="511051"/>
      </dsp:txXfrm>
    </dsp:sp>
    <dsp:sp modelId="{E471EE86-BC8B-4C8F-B58D-9F11C826B89A}">
      <dsp:nvSpPr>
        <dsp:cNvPr id="0" name=""/>
        <dsp:cNvSpPr/>
      </dsp:nvSpPr>
      <dsp:spPr>
        <a:xfrm>
          <a:off x="2818832" y="3208526"/>
          <a:ext cx="1152508" cy="7318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9D979-A519-40D9-B151-3D37E0DBEE04}">
      <dsp:nvSpPr>
        <dsp:cNvPr id="0" name=""/>
        <dsp:cNvSpPr/>
      </dsp:nvSpPr>
      <dsp:spPr>
        <a:xfrm>
          <a:off x="2946889" y="3330179"/>
          <a:ext cx="1152508" cy="731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Parfor-Ead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2968324" y="3351614"/>
        <a:ext cx="1109638" cy="688972"/>
      </dsp:txXfrm>
    </dsp:sp>
    <dsp:sp modelId="{45646764-48E7-4BF6-A2DA-1B2193EF5C9F}">
      <dsp:nvSpPr>
        <dsp:cNvPr id="0" name=""/>
        <dsp:cNvSpPr/>
      </dsp:nvSpPr>
      <dsp:spPr>
        <a:xfrm>
          <a:off x="4227453" y="3208526"/>
          <a:ext cx="1326778" cy="731842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rgbClr val="F12D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6CF6-9C2D-4C5A-BFB2-8F9E745A811B}">
      <dsp:nvSpPr>
        <dsp:cNvPr id="0" name=""/>
        <dsp:cNvSpPr/>
      </dsp:nvSpPr>
      <dsp:spPr>
        <a:xfrm>
          <a:off x="4355510" y="3330179"/>
          <a:ext cx="1326778" cy="731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Mestrado Prof.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Especializações em Ensino 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4376945" y="3351614"/>
        <a:ext cx="1283908" cy="688972"/>
      </dsp:txXfrm>
    </dsp:sp>
    <dsp:sp modelId="{6C86D651-D4A7-428A-A976-E631A7F43601}">
      <dsp:nvSpPr>
        <dsp:cNvPr id="0" name=""/>
        <dsp:cNvSpPr/>
      </dsp:nvSpPr>
      <dsp:spPr>
        <a:xfrm>
          <a:off x="6500860" y="1223914"/>
          <a:ext cx="1152508" cy="49045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597A-7451-454D-BD21-E03AAAC6E281}">
      <dsp:nvSpPr>
        <dsp:cNvPr id="0" name=""/>
        <dsp:cNvSpPr/>
      </dsp:nvSpPr>
      <dsp:spPr>
        <a:xfrm>
          <a:off x="6628916" y="1345568"/>
          <a:ext cx="1152508" cy="49045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MEC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6643281" y="1359933"/>
        <a:ext cx="1123778" cy="461728"/>
      </dsp:txXfrm>
    </dsp:sp>
    <dsp:sp modelId="{A13C5517-1C18-458B-B23B-250AA9251941}">
      <dsp:nvSpPr>
        <dsp:cNvPr id="0" name=""/>
        <dsp:cNvSpPr/>
      </dsp:nvSpPr>
      <dsp:spPr>
        <a:xfrm>
          <a:off x="5863130" y="2318916"/>
          <a:ext cx="1152508" cy="63126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6B12F-D1F5-4728-8D31-6ABE2CA22544}">
      <dsp:nvSpPr>
        <dsp:cNvPr id="0" name=""/>
        <dsp:cNvSpPr/>
      </dsp:nvSpPr>
      <dsp:spPr>
        <a:xfrm>
          <a:off x="5991186" y="2440569"/>
          <a:ext cx="1152508" cy="631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n>
                <a:noFill/>
              </a:ln>
              <a:solidFill>
                <a:srgbClr val="002060"/>
              </a:solidFill>
              <a:latin typeface="+mn-lt"/>
            </a:rPr>
            <a:t>SEB</a:t>
          </a:r>
          <a:endParaRPr lang="pt-BR" sz="1200" b="0" kern="1200" dirty="0">
            <a:ln>
              <a:noFill/>
            </a:ln>
            <a:solidFill>
              <a:srgbClr val="002060"/>
            </a:solidFill>
            <a:latin typeface="+mn-lt"/>
          </a:endParaRPr>
        </a:p>
      </dsp:txBody>
      <dsp:txXfrm>
        <a:off x="6009675" y="2459058"/>
        <a:ext cx="1115530" cy="594287"/>
      </dsp:txXfrm>
    </dsp:sp>
    <dsp:sp modelId="{A01A71FF-8ED5-4069-BE6A-4CECD5287347}">
      <dsp:nvSpPr>
        <dsp:cNvPr id="0" name=""/>
        <dsp:cNvSpPr/>
      </dsp:nvSpPr>
      <dsp:spPr>
        <a:xfrm>
          <a:off x="5863130" y="3286145"/>
          <a:ext cx="1152508" cy="1435516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6E340-F01F-4576-ACBB-D448EFDF19ED}">
      <dsp:nvSpPr>
        <dsp:cNvPr id="0" name=""/>
        <dsp:cNvSpPr/>
      </dsp:nvSpPr>
      <dsp:spPr>
        <a:xfrm>
          <a:off x="5991186" y="3407798"/>
          <a:ext cx="1152508" cy="1435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Pnaic</a:t>
          </a:r>
          <a:endParaRPr lang="pt-BR" sz="1200" kern="1200" dirty="0" smtClean="0">
            <a:solidFill>
              <a:srgbClr val="00206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PEM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Escola de gestores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Coord-Pedagógica</a:t>
          </a:r>
          <a:endParaRPr lang="pt-BR" sz="1200" kern="1200" dirty="0" smtClean="0">
            <a:solidFill>
              <a:srgbClr val="00206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...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6024942" y="3441554"/>
        <a:ext cx="1084996" cy="1368004"/>
      </dsp:txXfrm>
    </dsp:sp>
    <dsp:sp modelId="{43B1ACD4-C837-4EC7-B70C-E57884466773}">
      <dsp:nvSpPr>
        <dsp:cNvPr id="0" name=""/>
        <dsp:cNvSpPr/>
      </dsp:nvSpPr>
      <dsp:spPr>
        <a:xfrm>
          <a:off x="7220557" y="2318916"/>
          <a:ext cx="1152508" cy="58131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74133-26E7-4149-A462-7A3D034CF282}">
      <dsp:nvSpPr>
        <dsp:cNvPr id="0" name=""/>
        <dsp:cNvSpPr/>
      </dsp:nvSpPr>
      <dsp:spPr>
        <a:xfrm>
          <a:off x="7348613" y="2440569"/>
          <a:ext cx="1152508" cy="581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err="1" smtClean="0">
              <a:solidFill>
                <a:srgbClr val="002060"/>
              </a:solidFill>
              <a:latin typeface="+mn-lt"/>
            </a:rPr>
            <a:t>Secadi</a:t>
          </a: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 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7365639" y="2457595"/>
        <a:ext cx="1118456" cy="547265"/>
      </dsp:txXfrm>
    </dsp:sp>
    <dsp:sp modelId="{4A2F847E-3F00-41E3-8A50-E31B89E3C9C8}">
      <dsp:nvSpPr>
        <dsp:cNvPr id="0" name=""/>
        <dsp:cNvSpPr/>
      </dsp:nvSpPr>
      <dsp:spPr>
        <a:xfrm>
          <a:off x="7218966" y="3266209"/>
          <a:ext cx="1152508" cy="1361520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D90BD-45CD-48A2-84AE-81F9B9D7E75F}">
      <dsp:nvSpPr>
        <dsp:cNvPr id="0" name=""/>
        <dsp:cNvSpPr/>
      </dsp:nvSpPr>
      <dsp:spPr>
        <a:xfrm>
          <a:off x="7347022" y="3387863"/>
          <a:ext cx="1152508" cy="1361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Indígenas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Quilombolas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Educação Especial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DH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Ed. Ambiental...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7380778" y="3421619"/>
        <a:ext cx="1084996" cy="129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CFE20-657F-4D14-9AF5-C61BD1DC9EF2}">
      <dsp:nvSpPr>
        <dsp:cNvPr id="0" name=""/>
        <dsp:cNvSpPr/>
      </dsp:nvSpPr>
      <dsp:spPr>
        <a:xfrm>
          <a:off x="7606815" y="3006409"/>
          <a:ext cx="91440" cy="438341"/>
        </a:xfrm>
        <a:custGeom>
          <a:avLst/>
          <a:gdLst/>
          <a:ahLst/>
          <a:cxnLst/>
          <a:rect l="0" t="0" r="0" b="0"/>
          <a:pathLst>
            <a:path>
              <a:moveTo>
                <a:pt x="50732" y="0"/>
              </a:moveTo>
              <a:lnTo>
                <a:pt x="50732" y="310463"/>
              </a:lnTo>
              <a:lnTo>
                <a:pt x="45720" y="310463"/>
              </a:lnTo>
              <a:lnTo>
                <a:pt x="45720" y="4383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E99D3-5BA5-4C04-BD47-1561D0E3EF81}">
      <dsp:nvSpPr>
        <dsp:cNvPr id="0" name=""/>
        <dsp:cNvSpPr/>
      </dsp:nvSpPr>
      <dsp:spPr>
        <a:xfrm>
          <a:off x="6821370" y="1799053"/>
          <a:ext cx="836177" cy="511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216"/>
              </a:lnTo>
              <a:lnTo>
                <a:pt x="836177" y="383216"/>
              </a:lnTo>
              <a:lnTo>
                <a:pt x="836177" y="511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47A5-D246-46A8-BD53-ED9CBAE7AFF0}">
      <dsp:nvSpPr>
        <dsp:cNvPr id="0" name=""/>
        <dsp:cNvSpPr/>
      </dsp:nvSpPr>
      <dsp:spPr>
        <a:xfrm>
          <a:off x="5982888" y="2917781"/>
          <a:ext cx="91440" cy="464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9623B-9428-4BCF-9C08-2011AF32F8BB}">
      <dsp:nvSpPr>
        <dsp:cNvPr id="0" name=""/>
        <dsp:cNvSpPr/>
      </dsp:nvSpPr>
      <dsp:spPr>
        <a:xfrm>
          <a:off x="6028608" y="1799053"/>
          <a:ext cx="792762" cy="511094"/>
        </a:xfrm>
        <a:custGeom>
          <a:avLst/>
          <a:gdLst/>
          <a:ahLst/>
          <a:cxnLst/>
          <a:rect l="0" t="0" r="0" b="0"/>
          <a:pathLst>
            <a:path>
              <a:moveTo>
                <a:pt x="792762" y="0"/>
              </a:moveTo>
              <a:lnTo>
                <a:pt x="792762" y="383216"/>
              </a:lnTo>
              <a:lnTo>
                <a:pt x="0" y="383216"/>
              </a:lnTo>
              <a:lnTo>
                <a:pt x="0" y="5110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90EB-2300-476B-9FA4-D86B4C990517}">
      <dsp:nvSpPr>
        <dsp:cNvPr id="0" name=""/>
        <dsp:cNvSpPr/>
      </dsp:nvSpPr>
      <dsp:spPr>
        <a:xfrm>
          <a:off x="4619069" y="730842"/>
          <a:ext cx="2202300" cy="48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94"/>
              </a:lnTo>
              <a:lnTo>
                <a:pt x="2202300" y="352894"/>
              </a:lnTo>
              <a:lnTo>
                <a:pt x="2202300" y="480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35044-4B9B-4F91-AB92-9B3BE7E18C8D}">
      <dsp:nvSpPr>
        <dsp:cNvPr id="0" name=""/>
        <dsp:cNvSpPr/>
      </dsp:nvSpPr>
      <dsp:spPr>
        <a:xfrm>
          <a:off x="4128152" y="2938450"/>
          <a:ext cx="91440" cy="437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2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A2AE2-193E-4D42-8ADC-CB7C13F3FD9C}">
      <dsp:nvSpPr>
        <dsp:cNvPr id="0" name=""/>
        <dsp:cNvSpPr/>
      </dsp:nvSpPr>
      <dsp:spPr>
        <a:xfrm>
          <a:off x="2858136" y="1854556"/>
          <a:ext cx="1315735" cy="43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26"/>
              </a:lnTo>
              <a:lnTo>
                <a:pt x="1315735" y="305826"/>
              </a:lnTo>
              <a:lnTo>
                <a:pt x="1315735" y="4337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50827-6499-4ABA-98FF-21C7E8DAB5A8}">
      <dsp:nvSpPr>
        <dsp:cNvPr id="0" name=""/>
        <dsp:cNvSpPr/>
      </dsp:nvSpPr>
      <dsp:spPr>
        <a:xfrm>
          <a:off x="1478005" y="2935067"/>
          <a:ext cx="904353" cy="47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11"/>
              </a:lnTo>
              <a:lnTo>
                <a:pt x="904353" y="349811"/>
              </a:lnTo>
              <a:lnTo>
                <a:pt x="904353" y="4776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8EF3B-6744-4C9A-98BF-B8EFEC5F10E4}">
      <dsp:nvSpPr>
        <dsp:cNvPr id="0" name=""/>
        <dsp:cNvSpPr/>
      </dsp:nvSpPr>
      <dsp:spPr>
        <a:xfrm>
          <a:off x="728063" y="4172989"/>
          <a:ext cx="5309480" cy="37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90"/>
              </a:lnTo>
              <a:lnTo>
                <a:pt x="5309480" y="247490"/>
              </a:lnTo>
              <a:lnTo>
                <a:pt x="5309480" y="3753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7D72-DAAC-4554-BFB3-AA1E96E3B938}">
      <dsp:nvSpPr>
        <dsp:cNvPr id="0" name=""/>
        <dsp:cNvSpPr/>
      </dsp:nvSpPr>
      <dsp:spPr>
        <a:xfrm>
          <a:off x="728063" y="2935067"/>
          <a:ext cx="749942" cy="477689"/>
        </a:xfrm>
        <a:custGeom>
          <a:avLst/>
          <a:gdLst/>
          <a:ahLst/>
          <a:cxnLst/>
          <a:rect l="0" t="0" r="0" b="0"/>
          <a:pathLst>
            <a:path>
              <a:moveTo>
                <a:pt x="749942" y="0"/>
              </a:moveTo>
              <a:lnTo>
                <a:pt x="749942" y="349811"/>
              </a:lnTo>
              <a:lnTo>
                <a:pt x="0" y="349811"/>
              </a:lnTo>
              <a:lnTo>
                <a:pt x="0" y="4776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E3DFE-AB87-4706-B0F1-BA2F18165405}">
      <dsp:nvSpPr>
        <dsp:cNvPr id="0" name=""/>
        <dsp:cNvSpPr/>
      </dsp:nvSpPr>
      <dsp:spPr>
        <a:xfrm>
          <a:off x="1478005" y="1854556"/>
          <a:ext cx="1380131" cy="430329"/>
        </a:xfrm>
        <a:custGeom>
          <a:avLst/>
          <a:gdLst/>
          <a:ahLst/>
          <a:cxnLst/>
          <a:rect l="0" t="0" r="0" b="0"/>
          <a:pathLst>
            <a:path>
              <a:moveTo>
                <a:pt x="1380131" y="0"/>
              </a:moveTo>
              <a:lnTo>
                <a:pt x="1380131" y="302451"/>
              </a:lnTo>
              <a:lnTo>
                <a:pt x="0" y="302451"/>
              </a:lnTo>
              <a:lnTo>
                <a:pt x="0" y="430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11276-B8D1-4EC0-86F7-5E5456C93384}">
      <dsp:nvSpPr>
        <dsp:cNvPr id="0" name=""/>
        <dsp:cNvSpPr/>
      </dsp:nvSpPr>
      <dsp:spPr>
        <a:xfrm>
          <a:off x="2858136" y="730842"/>
          <a:ext cx="1760933" cy="490196"/>
        </a:xfrm>
        <a:custGeom>
          <a:avLst/>
          <a:gdLst/>
          <a:ahLst/>
          <a:cxnLst/>
          <a:rect l="0" t="0" r="0" b="0"/>
          <a:pathLst>
            <a:path>
              <a:moveTo>
                <a:pt x="1760933" y="0"/>
              </a:moveTo>
              <a:lnTo>
                <a:pt x="1760933" y="362317"/>
              </a:lnTo>
              <a:lnTo>
                <a:pt x="0" y="362317"/>
              </a:lnTo>
              <a:lnTo>
                <a:pt x="0" y="490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1B649-32EF-4862-B08B-3393B3C43A96}">
      <dsp:nvSpPr>
        <dsp:cNvPr id="0" name=""/>
        <dsp:cNvSpPr/>
      </dsp:nvSpPr>
      <dsp:spPr>
        <a:xfrm>
          <a:off x="2278327" y="-145708"/>
          <a:ext cx="4681484" cy="876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17D6-9C3B-4E14-B2F0-0027C103F499}">
      <dsp:nvSpPr>
        <dsp:cNvPr id="0" name=""/>
        <dsp:cNvSpPr/>
      </dsp:nvSpPr>
      <dsp:spPr>
        <a:xfrm>
          <a:off x="2431704" y="0"/>
          <a:ext cx="4681484" cy="876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2060"/>
              </a:solidFill>
              <a:latin typeface="+mn-lt"/>
            </a:rPr>
            <a:t>Formação de professores</a:t>
          </a:r>
          <a:endParaRPr lang="pt-BR" sz="1800" b="1" kern="1200" dirty="0">
            <a:solidFill>
              <a:srgbClr val="002060"/>
            </a:solidFill>
            <a:latin typeface="+mn-lt"/>
          </a:endParaRPr>
        </a:p>
      </dsp:txBody>
      <dsp:txXfrm>
        <a:off x="2457377" y="25673"/>
        <a:ext cx="4630138" cy="825204"/>
      </dsp:txXfrm>
    </dsp:sp>
    <dsp:sp modelId="{FBCAE926-FFE4-4ADC-97B2-9D588F186DF6}">
      <dsp:nvSpPr>
        <dsp:cNvPr id="0" name=""/>
        <dsp:cNvSpPr/>
      </dsp:nvSpPr>
      <dsp:spPr>
        <a:xfrm>
          <a:off x="2167939" y="1221038"/>
          <a:ext cx="1380394" cy="633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FE50B-E92F-4365-8764-B5EC5F3210FC}">
      <dsp:nvSpPr>
        <dsp:cNvPr id="0" name=""/>
        <dsp:cNvSpPr/>
      </dsp:nvSpPr>
      <dsp:spPr>
        <a:xfrm>
          <a:off x="2321316" y="1366746"/>
          <a:ext cx="1380394" cy="633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Formação em Serviço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2339871" y="1385301"/>
        <a:ext cx="1343284" cy="596408"/>
      </dsp:txXfrm>
    </dsp:sp>
    <dsp:sp modelId="{44BBC51D-7289-4E7B-A187-FB8354A139B7}">
      <dsp:nvSpPr>
        <dsp:cNvPr id="0" name=""/>
        <dsp:cNvSpPr/>
      </dsp:nvSpPr>
      <dsp:spPr>
        <a:xfrm>
          <a:off x="787808" y="2284886"/>
          <a:ext cx="1380394" cy="650181"/>
        </a:xfrm>
        <a:prstGeom prst="roundRect">
          <a:avLst>
            <a:gd name="adj" fmla="val 10000"/>
          </a:avLst>
        </a:prstGeom>
        <a:solidFill>
          <a:srgbClr val="5F96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BA796-85B8-42C5-902D-56EC0348B997}">
      <dsp:nvSpPr>
        <dsp:cNvPr id="0" name=""/>
        <dsp:cNvSpPr/>
      </dsp:nvSpPr>
      <dsp:spPr>
        <a:xfrm>
          <a:off x="941185" y="2430594"/>
          <a:ext cx="1380394" cy="650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96A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Capes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960228" y="2449637"/>
        <a:ext cx="1342308" cy="612095"/>
      </dsp:txXfrm>
    </dsp:sp>
    <dsp:sp modelId="{57BA4CA5-F247-4476-87EB-FD217062E36C}">
      <dsp:nvSpPr>
        <dsp:cNvPr id="0" name=""/>
        <dsp:cNvSpPr/>
      </dsp:nvSpPr>
      <dsp:spPr>
        <a:xfrm>
          <a:off x="37865" y="3412757"/>
          <a:ext cx="1380394" cy="7602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B8F8-239B-4D04-8F92-325AAB8C70C4}">
      <dsp:nvSpPr>
        <dsp:cNvPr id="0" name=""/>
        <dsp:cNvSpPr/>
      </dsp:nvSpPr>
      <dsp:spPr>
        <a:xfrm>
          <a:off x="191243" y="3558465"/>
          <a:ext cx="1380394" cy="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Formação 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Presencial e </a:t>
          </a: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EaD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213509" y="3580731"/>
        <a:ext cx="1335862" cy="715700"/>
      </dsp:txXfrm>
    </dsp:sp>
    <dsp:sp modelId="{DD2D6D36-E616-441A-9D18-70F6EA82255E}">
      <dsp:nvSpPr>
        <dsp:cNvPr id="0" name=""/>
        <dsp:cNvSpPr/>
      </dsp:nvSpPr>
      <dsp:spPr>
        <a:xfrm>
          <a:off x="5347346" y="4548357"/>
          <a:ext cx="1380394" cy="52090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74B02-3944-401C-8140-CECA44CB05DC}">
      <dsp:nvSpPr>
        <dsp:cNvPr id="0" name=""/>
        <dsp:cNvSpPr/>
      </dsp:nvSpPr>
      <dsp:spPr>
        <a:xfrm>
          <a:off x="5500723" y="4694066"/>
          <a:ext cx="1380394" cy="520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Pibid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5515980" y="4709323"/>
        <a:ext cx="1349880" cy="490393"/>
      </dsp:txXfrm>
    </dsp:sp>
    <dsp:sp modelId="{AD960A95-BCA3-4456-BBD0-12E404FADEAF}">
      <dsp:nvSpPr>
        <dsp:cNvPr id="0" name=""/>
        <dsp:cNvSpPr/>
      </dsp:nvSpPr>
      <dsp:spPr>
        <a:xfrm>
          <a:off x="1692161" y="3412757"/>
          <a:ext cx="1380394" cy="721953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CC355-1EA4-4156-A869-212DEA55C7F3}">
      <dsp:nvSpPr>
        <dsp:cNvPr id="0" name=""/>
        <dsp:cNvSpPr/>
      </dsp:nvSpPr>
      <dsp:spPr>
        <a:xfrm>
          <a:off x="1845538" y="3558465"/>
          <a:ext cx="1380394" cy="7219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Especializações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Mestrados </a:t>
          </a:r>
          <a:r>
            <a:rPr lang="pt-BR" sz="1200" kern="1200" dirty="0" err="1" smtClean="0">
              <a:solidFill>
                <a:srgbClr val="002060"/>
              </a:solidFill>
              <a:latin typeface="+mn-lt"/>
            </a:rPr>
            <a:t>Profis-sionais</a:t>
          </a:r>
          <a:r>
            <a:rPr lang="pt-BR" sz="1200" kern="1200" dirty="0" smtClean="0">
              <a:solidFill>
                <a:srgbClr val="002060"/>
              </a:solidFill>
              <a:latin typeface="+mn-lt"/>
            </a:rPr>
            <a:t> em Rede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1866683" y="3579610"/>
        <a:ext cx="1338104" cy="679663"/>
      </dsp:txXfrm>
    </dsp:sp>
    <dsp:sp modelId="{86EE7E02-45E6-43A3-B9D1-AD07794D7E40}">
      <dsp:nvSpPr>
        <dsp:cNvPr id="0" name=""/>
        <dsp:cNvSpPr/>
      </dsp:nvSpPr>
      <dsp:spPr>
        <a:xfrm>
          <a:off x="3483675" y="2288260"/>
          <a:ext cx="1380394" cy="65019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E506E-F405-433E-B4AB-A081351CD78D}">
      <dsp:nvSpPr>
        <dsp:cNvPr id="0" name=""/>
        <dsp:cNvSpPr/>
      </dsp:nvSpPr>
      <dsp:spPr>
        <a:xfrm>
          <a:off x="3637052" y="2433969"/>
          <a:ext cx="1380394" cy="650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MEC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SEB e </a:t>
          </a:r>
          <a:r>
            <a:rPr lang="pt-BR" sz="1200" b="0" kern="1200" dirty="0" err="1" smtClean="0">
              <a:solidFill>
                <a:srgbClr val="002060"/>
              </a:solidFill>
              <a:latin typeface="+mn-lt"/>
            </a:rPr>
            <a:t>Secadi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3656095" y="2453012"/>
        <a:ext cx="1342308" cy="612104"/>
      </dsp:txXfrm>
    </dsp:sp>
    <dsp:sp modelId="{45646764-48E7-4BF6-A2DA-1B2193EF5C9F}">
      <dsp:nvSpPr>
        <dsp:cNvPr id="0" name=""/>
        <dsp:cNvSpPr/>
      </dsp:nvSpPr>
      <dsp:spPr>
        <a:xfrm>
          <a:off x="3379310" y="3375661"/>
          <a:ext cx="1589124" cy="733672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rgbClr val="F12D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6CF6-9C2D-4C5A-BFB2-8F9E745A811B}">
      <dsp:nvSpPr>
        <dsp:cNvPr id="0" name=""/>
        <dsp:cNvSpPr/>
      </dsp:nvSpPr>
      <dsp:spPr>
        <a:xfrm>
          <a:off x="3532687" y="3521369"/>
          <a:ext cx="1589124" cy="73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Extensão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Aperfeiçoamento e Especialização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3554176" y="3542858"/>
        <a:ext cx="1546146" cy="690694"/>
      </dsp:txXfrm>
    </dsp:sp>
    <dsp:sp modelId="{6C86D651-D4A7-428A-A976-E631A7F43601}">
      <dsp:nvSpPr>
        <dsp:cNvPr id="0" name=""/>
        <dsp:cNvSpPr/>
      </dsp:nvSpPr>
      <dsp:spPr>
        <a:xfrm>
          <a:off x="6131173" y="1211615"/>
          <a:ext cx="1380394" cy="5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A597A-7451-454D-BD21-E03AAAC6E281}">
      <dsp:nvSpPr>
        <dsp:cNvPr id="0" name=""/>
        <dsp:cNvSpPr/>
      </dsp:nvSpPr>
      <dsp:spPr>
        <a:xfrm>
          <a:off x="6284550" y="1357323"/>
          <a:ext cx="1380394" cy="587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Formação   regular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6301755" y="1374528"/>
        <a:ext cx="1345984" cy="553027"/>
      </dsp:txXfrm>
    </dsp:sp>
    <dsp:sp modelId="{A13C5517-1C18-458B-B23B-250AA9251941}">
      <dsp:nvSpPr>
        <dsp:cNvPr id="0" name=""/>
        <dsp:cNvSpPr/>
      </dsp:nvSpPr>
      <dsp:spPr>
        <a:xfrm>
          <a:off x="5338410" y="2310148"/>
          <a:ext cx="1380394" cy="60763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6B12F-D1F5-4728-8D31-6ABE2CA22544}">
      <dsp:nvSpPr>
        <dsp:cNvPr id="0" name=""/>
        <dsp:cNvSpPr/>
      </dsp:nvSpPr>
      <dsp:spPr>
        <a:xfrm>
          <a:off x="5491788" y="2455856"/>
          <a:ext cx="1380394" cy="607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ln>
                <a:noFill/>
              </a:ln>
              <a:solidFill>
                <a:srgbClr val="002060"/>
              </a:solidFill>
              <a:latin typeface="+mn-lt"/>
            </a:rPr>
            <a:t>MEC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err="1" smtClean="0">
              <a:ln>
                <a:noFill/>
              </a:ln>
              <a:solidFill>
                <a:srgbClr val="002060"/>
              </a:solidFill>
              <a:latin typeface="+mn-lt"/>
            </a:rPr>
            <a:t>Sesu</a:t>
          </a:r>
          <a:endParaRPr lang="pt-BR" sz="1200" b="0" kern="1200" dirty="0">
            <a:ln>
              <a:noFill/>
            </a:ln>
            <a:solidFill>
              <a:srgbClr val="002060"/>
            </a:solidFill>
            <a:latin typeface="+mn-lt"/>
          </a:endParaRPr>
        </a:p>
      </dsp:txBody>
      <dsp:txXfrm>
        <a:off x="5509585" y="2473653"/>
        <a:ext cx="1344800" cy="572039"/>
      </dsp:txXfrm>
    </dsp:sp>
    <dsp:sp modelId="{A01A71FF-8ED5-4069-BE6A-4CECD5287347}">
      <dsp:nvSpPr>
        <dsp:cNvPr id="0" name=""/>
        <dsp:cNvSpPr/>
      </dsp:nvSpPr>
      <dsp:spPr>
        <a:xfrm>
          <a:off x="5338410" y="3381998"/>
          <a:ext cx="1380394" cy="58655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6E340-F01F-4576-ACBB-D448EFDF19ED}">
      <dsp:nvSpPr>
        <dsp:cNvPr id="0" name=""/>
        <dsp:cNvSpPr/>
      </dsp:nvSpPr>
      <dsp:spPr>
        <a:xfrm>
          <a:off x="5491788" y="3527707"/>
          <a:ext cx="1380394" cy="586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 smtClean="0">
            <a:solidFill>
              <a:srgbClr val="002060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Formação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5508968" y="3544887"/>
        <a:ext cx="1346034" cy="552192"/>
      </dsp:txXfrm>
    </dsp:sp>
    <dsp:sp modelId="{43B1ACD4-C837-4EC7-B70C-E57884466773}">
      <dsp:nvSpPr>
        <dsp:cNvPr id="0" name=""/>
        <dsp:cNvSpPr/>
      </dsp:nvSpPr>
      <dsp:spPr>
        <a:xfrm>
          <a:off x="6967350" y="2310148"/>
          <a:ext cx="1380394" cy="696261"/>
        </a:xfrm>
        <a:prstGeom prst="roundRect">
          <a:avLst>
            <a:gd name="adj" fmla="val 10000"/>
          </a:avLst>
        </a:prstGeom>
        <a:solidFill>
          <a:srgbClr val="5F96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74133-26E7-4149-A462-7A3D034CF282}">
      <dsp:nvSpPr>
        <dsp:cNvPr id="0" name=""/>
        <dsp:cNvSpPr/>
      </dsp:nvSpPr>
      <dsp:spPr>
        <a:xfrm>
          <a:off x="7120727" y="2455856"/>
          <a:ext cx="1380394" cy="696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F96A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>
              <a:solidFill>
                <a:srgbClr val="002060"/>
              </a:solidFill>
              <a:latin typeface="+mn-lt"/>
            </a:rPr>
            <a:t>Capes </a:t>
          </a:r>
          <a:endParaRPr lang="pt-BR" sz="1200" b="0" kern="1200" dirty="0">
            <a:solidFill>
              <a:srgbClr val="002060"/>
            </a:solidFill>
            <a:latin typeface="+mn-lt"/>
          </a:endParaRPr>
        </a:p>
      </dsp:txBody>
      <dsp:txXfrm>
        <a:off x="7141120" y="2476249"/>
        <a:ext cx="1339608" cy="655475"/>
      </dsp:txXfrm>
    </dsp:sp>
    <dsp:sp modelId="{4A2F847E-3F00-41E3-8A50-E31B89E3C9C8}">
      <dsp:nvSpPr>
        <dsp:cNvPr id="0" name=""/>
        <dsp:cNvSpPr/>
      </dsp:nvSpPr>
      <dsp:spPr>
        <a:xfrm>
          <a:off x="6962337" y="3444751"/>
          <a:ext cx="1380394" cy="699776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D90BD-45CD-48A2-84AE-81F9B9D7E75F}">
      <dsp:nvSpPr>
        <dsp:cNvPr id="0" name=""/>
        <dsp:cNvSpPr/>
      </dsp:nvSpPr>
      <dsp:spPr>
        <a:xfrm>
          <a:off x="7115714" y="3590459"/>
          <a:ext cx="1380394" cy="69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Mestrado Acadêmico e Profissional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rgbClr val="002060"/>
              </a:solidFill>
              <a:latin typeface="+mn-lt"/>
            </a:rPr>
            <a:t>Doutorado</a:t>
          </a:r>
          <a:endParaRPr lang="pt-BR" sz="1200" kern="1200" dirty="0">
            <a:solidFill>
              <a:srgbClr val="002060"/>
            </a:solidFill>
            <a:latin typeface="+mn-lt"/>
          </a:endParaRPr>
        </a:p>
      </dsp:txBody>
      <dsp:txXfrm>
        <a:off x="7136210" y="3610955"/>
        <a:ext cx="1339402" cy="658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41B14-5797-413F-B51D-2A924EDB11DD}">
      <dsp:nvSpPr>
        <dsp:cNvPr id="0" name=""/>
        <dsp:cNvSpPr/>
      </dsp:nvSpPr>
      <dsp:spPr>
        <a:xfrm>
          <a:off x="7198765" y="2354072"/>
          <a:ext cx="91440" cy="36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C6FA1-BC3D-4C8B-B7FE-1C948EE79438}">
      <dsp:nvSpPr>
        <dsp:cNvPr id="0" name=""/>
        <dsp:cNvSpPr/>
      </dsp:nvSpPr>
      <dsp:spPr>
        <a:xfrm>
          <a:off x="4109899" y="1088504"/>
          <a:ext cx="3134585" cy="69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370"/>
              </a:lnTo>
              <a:lnTo>
                <a:pt x="3134585" y="503370"/>
              </a:lnTo>
              <a:lnTo>
                <a:pt x="3134585" y="6942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D0013-3CBA-4BC9-BA96-50850B4BD762}">
      <dsp:nvSpPr>
        <dsp:cNvPr id="0" name=""/>
        <dsp:cNvSpPr/>
      </dsp:nvSpPr>
      <dsp:spPr>
        <a:xfrm>
          <a:off x="4087475" y="2357264"/>
          <a:ext cx="273043" cy="35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96"/>
              </a:lnTo>
              <a:lnTo>
                <a:pt x="273043" y="166496"/>
              </a:lnTo>
              <a:lnTo>
                <a:pt x="273043" y="357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FF59-D75B-4CFF-8A9F-91BA874099A2}">
      <dsp:nvSpPr>
        <dsp:cNvPr id="0" name=""/>
        <dsp:cNvSpPr/>
      </dsp:nvSpPr>
      <dsp:spPr>
        <a:xfrm>
          <a:off x="4041755" y="1088504"/>
          <a:ext cx="91440" cy="697450"/>
        </a:xfrm>
        <a:custGeom>
          <a:avLst/>
          <a:gdLst/>
          <a:ahLst/>
          <a:cxnLst/>
          <a:rect l="0" t="0" r="0" b="0"/>
          <a:pathLst>
            <a:path>
              <a:moveTo>
                <a:pt x="68143" y="0"/>
              </a:moveTo>
              <a:lnTo>
                <a:pt x="68143" y="506563"/>
              </a:lnTo>
              <a:lnTo>
                <a:pt x="45720" y="506563"/>
              </a:lnTo>
              <a:lnTo>
                <a:pt x="45720" y="697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0A60-56A3-4619-A429-FE8157CB24DC}">
      <dsp:nvSpPr>
        <dsp:cNvPr id="0" name=""/>
        <dsp:cNvSpPr/>
      </dsp:nvSpPr>
      <dsp:spPr>
        <a:xfrm>
          <a:off x="997261" y="2357264"/>
          <a:ext cx="91440" cy="357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496"/>
              </a:lnTo>
              <a:lnTo>
                <a:pt x="85247" y="166496"/>
              </a:lnTo>
              <a:lnTo>
                <a:pt x="85247" y="357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C7169-C6BC-4F4B-9C4C-E570CEDFA652}">
      <dsp:nvSpPr>
        <dsp:cNvPr id="0" name=""/>
        <dsp:cNvSpPr/>
      </dsp:nvSpPr>
      <dsp:spPr>
        <a:xfrm>
          <a:off x="1042981" y="1088504"/>
          <a:ext cx="3066917" cy="697450"/>
        </a:xfrm>
        <a:custGeom>
          <a:avLst/>
          <a:gdLst/>
          <a:ahLst/>
          <a:cxnLst/>
          <a:rect l="0" t="0" r="0" b="0"/>
          <a:pathLst>
            <a:path>
              <a:moveTo>
                <a:pt x="3066917" y="0"/>
              </a:moveTo>
              <a:lnTo>
                <a:pt x="3066917" y="506563"/>
              </a:lnTo>
              <a:lnTo>
                <a:pt x="0" y="506563"/>
              </a:lnTo>
              <a:lnTo>
                <a:pt x="0" y="697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71CCD-A1C3-4768-B19B-BD1559902F13}">
      <dsp:nvSpPr>
        <dsp:cNvPr id="0" name=""/>
        <dsp:cNvSpPr/>
      </dsp:nvSpPr>
      <dsp:spPr>
        <a:xfrm>
          <a:off x="4064179" y="225874"/>
          <a:ext cx="91440" cy="342441"/>
        </a:xfrm>
        <a:custGeom>
          <a:avLst/>
          <a:gdLst/>
          <a:ahLst/>
          <a:cxnLst/>
          <a:rect l="0" t="0" r="0" b="0"/>
          <a:pathLst>
            <a:path>
              <a:moveTo>
                <a:pt x="58227" y="0"/>
              </a:moveTo>
              <a:lnTo>
                <a:pt x="58227" y="151554"/>
              </a:lnTo>
              <a:lnTo>
                <a:pt x="45720" y="151554"/>
              </a:lnTo>
              <a:lnTo>
                <a:pt x="45720" y="342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1B649-32EF-4862-B08B-3393B3C43A96}">
      <dsp:nvSpPr>
        <dsp:cNvPr id="0" name=""/>
        <dsp:cNvSpPr/>
      </dsp:nvSpPr>
      <dsp:spPr>
        <a:xfrm>
          <a:off x="628315" y="-210245"/>
          <a:ext cx="6988182" cy="436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17D6-9C3B-4E14-B2F0-0027C103F499}">
      <dsp:nvSpPr>
        <dsp:cNvPr id="0" name=""/>
        <dsp:cNvSpPr/>
      </dsp:nvSpPr>
      <dsp:spPr>
        <a:xfrm>
          <a:off x="857265" y="7257"/>
          <a:ext cx="6988182" cy="436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rgbClr val="002060"/>
              </a:solidFill>
              <a:latin typeface="+mn-lt"/>
            </a:rPr>
            <a:t>Renaform</a:t>
          </a: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 (</a:t>
          </a:r>
          <a:r>
            <a:rPr lang="pt-BR" sz="1400" kern="1200" dirty="0" smtClean="0">
              <a:solidFill>
                <a:srgbClr val="002060"/>
              </a:solidFill>
              <a:latin typeface="+mn-lt"/>
            </a:rPr>
            <a:t>Portaria Nº 1.328, 23/09/2011</a:t>
          </a: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)</a:t>
          </a:r>
          <a:endParaRPr lang="pt-BR" sz="1400" b="1" kern="1200" dirty="0">
            <a:solidFill>
              <a:srgbClr val="002060"/>
            </a:solidFill>
            <a:latin typeface="+mn-lt"/>
          </a:endParaRPr>
        </a:p>
      </dsp:txBody>
      <dsp:txXfrm>
        <a:off x="870039" y="20031"/>
        <a:ext cx="6962634" cy="410572"/>
      </dsp:txXfrm>
    </dsp:sp>
    <dsp:sp modelId="{D0417C00-6B20-4B65-A4EA-7C0E26728828}">
      <dsp:nvSpPr>
        <dsp:cNvPr id="0" name=""/>
        <dsp:cNvSpPr/>
      </dsp:nvSpPr>
      <dsp:spPr>
        <a:xfrm>
          <a:off x="2414248" y="568316"/>
          <a:ext cx="3391300" cy="520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8C01E-FFA0-44FD-8653-E4EA9699E41F}">
      <dsp:nvSpPr>
        <dsp:cNvPr id="0" name=""/>
        <dsp:cNvSpPr/>
      </dsp:nvSpPr>
      <dsp:spPr>
        <a:xfrm>
          <a:off x="2643199" y="785819"/>
          <a:ext cx="3391300" cy="520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Instituições de Ensino Superior</a:t>
          </a:r>
          <a:endParaRPr lang="pt-BR" sz="1400" b="1" kern="1200" dirty="0">
            <a:solidFill>
              <a:srgbClr val="002060"/>
            </a:solidFill>
            <a:latin typeface="+mn-lt"/>
          </a:endParaRPr>
        </a:p>
      </dsp:txBody>
      <dsp:txXfrm>
        <a:off x="2658435" y="801055"/>
        <a:ext cx="3360828" cy="489716"/>
      </dsp:txXfrm>
    </dsp:sp>
    <dsp:sp modelId="{D4B8A520-1E79-4782-8D96-0EE4CEE4031E}">
      <dsp:nvSpPr>
        <dsp:cNvPr id="0" name=""/>
        <dsp:cNvSpPr/>
      </dsp:nvSpPr>
      <dsp:spPr>
        <a:xfrm>
          <a:off x="12704" y="1785955"/>
          <a:ext cx="2060553" cy="57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B1650-0A25-4F9A-AC7B-F511C95A26F1}">
      <dsp:nvSpPr>
        <dsp:cNvPr id="0" name=""/>
        <dsp:cNvSpPr/>
      </dsp:nvSpPr>
      <dsp:spPr>
        <a:xfrm>
          <a:off x="241655" y="2003458"/>
          <a:ext cx="2060553" cy="571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  <a:latin typeface="+mn-lt"/>
            </a:rPr>
            <a:t>Pró-Reitoria de Graduação (Ensino)</a:t>
          </a:r>
          <a:endParaRPr lang="pt-BR" sz="1400" kern="1200" dirty="0">
            <a:solidFill>
              <a:srgbClr val="002060"/>
            </a:solidFill>
            <a:latin typeface="+mn-lt"/>
          </a:endParaRPr>
        </a:p>
      </dsp:txBody>
      <dsp:txXfrm>
        <a:off x="258388" y="2020191"/>
        <a:ext cx="2027087" cy="537843"/>
      </dsp:txXfrm>
    </dsp:sp>
    <dsp:sp modelId="{22132BBA-28FD-40FE-B1E2-B408F8CD305F}">
      <dsp:nvSpPr>
        <dsp:cNvPr id="0" name=""/>
        <dsp:cNvSpPr/>
      </dsp:nvSpPr>
      <dsp:spPr>
        <a:xfrm>
          <a:off x="-228950" y="2714649"/>
          <a:ext cx="2622920" cy="115350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E27DA-A3CF-4F03-8E60-CB0DEC2D52B0}">
      <dsp:nvSpPr>
        <dsp:cNvPr id="0" name=""/>
        <dsp:cNvSpPr/>
      </dsp:nvSpPr>
      <dsp:spPr>
        <a:xfrm>
          <a:off x="0" y="2932151"/>
          <a:ext cx="2622920" cy="1153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rgbClr val="002060"/>
              </a:solidFill>
              <a:latin typeface="+mn-lt"/>
            </a:rPr>
            <a:t>MEC-Sesu</a:t>
          </a: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: Licenciaturas: Regulares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rgbClr val="FF0000"/>
              </a:solidFill>
              <a:latin typeface="+mn-lt"/>
            </a:rPr>
            <a:t>Parfor-presencial</a:t>
          </a:r>
          <a:r>
            <a:rPr lang="pt-BR" sz="1400" b="1" kern="1200" dirty="0" smtClean="0">
              <a:solidFill>
                <a:srgbClr val="FF0000"/>
              </a:solidFill>
              <a:latin typeface="+mn-lt"/>
            </a:rPr>
            <a:t> (DEB),  </a:t>
          </a:r>
          <a:r>
            <a:rPr lang="pt-BR" sz="1400" b="1" kern="1200" dirty="0" err="1" smtClean="0">
              <a:solidFill>
                <a:srgbClr val="FF0000"/>
              </a:solidFill>
              <a:latin typeface="+mn-lt"/>
            </a:rPr>
            <a:t>Parfor-EAD</a:t>
          </a:r>
          <a:r>
            <a:rPr lang="pt-BR" sz="1400" b="1" kern="1200" dirty="0" smtClean="0">
              <a:solidFill>
                <a:srgbClr val="FF0000"/>
              </a:solidFill>
              <a:latin typeface="+mn-lt"/>
            </a:rPr>
            <a:t> (DED),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rgbClr val="FF0000"/>
              </a:solidFill>
              <a:latin typeface="+mn-lt"/>
            </a:rPr>
            <a:t>Pibid</a:t>
          </a:r>
          <a:r>
            <a:rPr lang="pt-BR" sz="1400" b="1" kern="1200" dirty="0" smtClean="0">
              <a:solidFill>
                <a:srgbClr val="FF0000"/>
              </a:solidFill>
              <a:latin typeface="+mn-lt"/>
            </a:rPr>
            <a:t> (DEB)</a:t>
          </a:r>
          <a:endParaRPr lang="pt-BR" sz="1400" b="1" kern="1200" dirty="0">
            <a:solidFill>
              <a:srgbClr val="FF0000"/>
            </a:solidFill>
            <a:latin typeface="+mn-lt"/>
          </a:endParaRPr>
        </a:p>
      </dsp:txBody>
      <dsp:txXfrm>
        <a:off x="33785" y="2965936"/>
        <a:ext cx="2555350" cy="1085934"/>
      </dsp:txXfrm>
    </dsp:sp>
    <dsp:sp modelId="{21E957AE-5184-4E59-9A9F-BE4FD85C0ADC}">
      <dsp:nvSpPr>
        <dsp:cNvPr id="0" name=""/>
        <dsp:cNvSpPr/>
      </dsp:nvSpPr>
      <dsp:spPr>
        <a:xfrm>
          <a:off x="3057198" y="1785955"/>
          <a:ext cx="2060553" cy="57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3BDD8-535D-435D-B092-7228D56FA3E5}">
      <dsp:nvSpPr>
        <dsp:cNvPr id="0" name=""/>
        <dsp:cNvSpPr/>
      </dsp:nvSpPr>
      <dsp:spPr>
        <a:xfrm>
          <a:off x="3286148" y="2003458"/>
          <a:ext cx="2060553" cy="571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  <a:latin typeface="+mn-lt"/>
            </a:rPr>
            <a:t>Pró-Reitoria de Pós-Graduação</a:t>
          </a:r>
          <a:endParaRPr lang="pt-BR" sz="1400" kern="1200" dirty="0">
            <a:solidFill>
              <a:srgbClr val="002060"/>
            </a:solidFill>
            <a:latin typeface="+mn-lt"/>
          </a:endParaRPr>
        </a:p>
      </dsp:txBody>
      <dsp:txXfrm>
        <a:off x="3302881" y="2020191"/>
        <a:ext cx="2027087" cy="537843"/>
      </dsp:txXfrm>
    </dsp:sp>
    <dsp:sp modelId="{1B52C61D-F2ED-478D-86DC-B1BF6C4CC67C}">
      <dsp:nvSpPr>
        <dsp:cNvPr id="0" name=""/>
        <dsp:cNvSpPr/>
      </dsp:nvSpPr>
      <dsp:spPr>
        <a:xfrm>
          <a:off x="3128637" y="2714649"/>
          <a:ext cx="2463762" cy="1016588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FE8B0-93CD-41CF-A2CD-5FD5FBEC0493}">
      <dsp:nvSpPr>
        <dsp:cNvPr id="0" name=""/>
        <dsp:cNvSpPr/>
      </dsp:nvSpPr>
      <dsp:spPr>
        <a:xfrm>
          <a:off x="3357588" y="2932151"/>
          <a:ext cx="2463762" cy="101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002060"/>
              </a:solidFill>
            </a:rPr>
            <a:t>Capes</a:t>
          </a:r>
          <a:r>
            <a:rPr lang="pt-BR" sz="1200" kern="1200" dirty="0" smtClean="0">
              <a:solidFill>
                <a:srgbClr val="002060"/>
              </a:solidFill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002060"/>
              </a:solidFill>
            </a:rPr>
            <a:t>Mestrados e doutorados regulares (DAV),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FF0000"/>
              </a:solidFill>
            </a:rPr>
            <a:t>Mestrado em Rede (DED)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FF0000"/>
              </a:solidFill>
            </a:rPr>
            <a:t>Especializações (DED)</a:t>
          </a:r>
          <a:endParaRPr lang="pt-BR" sz="1200" b="1" kern="1200" dirty="0">
            <a:solidFill>
              <a:srgbClr val="FF0000"/>
            </a:solidFill>
          </a:endParaRPr>
        </a:p>
      </dsp:txBody>
      <dsp:txXfrm>
        <a:off x="3387363" y="2961926"/>
        <a:ext cx="2404212" cy="957038"/>
      </dsp:txXfrm>
    </dsp:sp>
    <dsp:sp modelId="{F4844EBF-0C82-4A81-A54A-1CB3D4500702}">
      <dsp:nvSpPr>
        <dsp:cNvPr id="0" name=""/>
        <dsp:cNvSpPr/>
      </dsp:nvSpPr>
      <dsp:spPr>
        <a:xfrm>
          <a:off x="6214208" y="1782762"/>
          <a:ext cx="2060553" cy="57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00340-A3B8-44A9-A1D8-45368BFCEE17}">
      <dsp:nvSpPr>
        <dsp:cNvPr id="0" name=""/>
        <dsp:cNvSpPr/>
      </dsp:nvSpPr>
      <dsp:spPr>
        <a:xfrm>
          <a:off x="6443158" y="2000265"/>
          <a:ext cx="2060553" cy="571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  <a:latin typeface="+mn-lt"/>
            </a:rPr>
            <a:t>Pró-Reitoria de Extensão</a:t>
          </a:r>
          <a:endParaRPr lang="pt-BR" sz="1400" kern="1200" dirty="0">
            <a:solidFill>
              <a:srgbClr val="002060"/>
            </a:solidFill>
            <a:latin typeface="+mn-lt"/>
          </a:endParaRPr>
        </a:p>
      </dsp:txBody>
      <dsp:txXfrm>
        <a:off x="6459891" y="2016998"/>
        <a:ext cx="2027087" cy="537843"/>
      </dsp:txXfrm>
    </dsp:sp>
    <dsp:sp modelId="{1FD94419-3B01-41E9-9757-AA2705E33E9A}">
      <dsp:nvSpPr>
        <dsp:cNvPr id="0" name=""/>
        <dsp:cNvSpPr/>
      </dsp:nvSpPr>
      <dsp:spPr>
        <a:xfrm>
          <a:off x="6061799" y="2714649"/>
          <a:ext cx="2365371" cy="1308451"/>
        </a:xfrm>
        <a:prstGeom prst="roundRect">
          <a:avLst>
            <a:gd name="adj" fmla="val 10000"/>
          </a:avLst>
        </a:prstGeom>
        <a:solidFill>
          <a:srgbClr val="F12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4C49-B850-40D9-BDF1-2E0BF5295B02}">
      <dsp:nvSpPr>
        <dsp:cNvPr id="0" name=""/>
        <dsp:cNvSpPr/>
      </dsp:nvSpPr>
      <dsp:spPr>
        <a:xfrm>
          <a:off x="6290749" y="2932151"/>
          <a:ext cx="2365371" cy="130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12D57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MEC: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+mn-lt"/>
            </a:rPr>
            <a:t>SEB: </a:t>
          </a:r>
          <a:r>
            <a:rPr lang="pt-BR" sz="1400" b="1" kern="1200" dirty="0" smtClean="0">
              <a:solidFill>
                <a:srgbClr val="FF0000"/>
              </a:solidFill>
              <a:latin typeface="+mn-lt"/>
            </a:rPr>
            <a:t>PNAIC, PEM,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>
              <a:solidFill>
                <a:srgbClr val="002060"/>
              </a:solidFill>
              <a:latin typeface="+mn-lt"/>
            </a:rPr>
            <a:t>Secadi</a:t>
          </a:r>
          <a:r>
            <a:rPr lang="pt-BR" sz="1400" b="1" kern="1200" dirty="0" smtClean="0">
              <a:solidFill>
                <a:srgbClr val="FF0000"/>
              </a:solidFill>
              <a:latin typeface="+mn-lt"/>
            </a:rPr>
            <a:t>: Cursos de extensão, aperfeiçoa-mento e especialização</a:t>
          </a:r>
          <a:endParaRPr lang="pt-BR" sz="1400" b="1" kern="1200" dirty="0">
            <a:solidFill>
              <a:srgbClr val="FF0000"/>
            </a:solidFill>
            <a:latin typeface="+mn-lt"/>
          </a:endParaRPr>
        </a:p>
      </dsp:txBody>
      <dsp:txXfrm>
        <a:off x="6329072" y="2970474"/>
        <a:ext cx="2288725" cy="1231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0A99A-0314-44D2-BE00-E94583D028C8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8317-1652-4E25-BBE3-9E4EDB63B3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1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445C6-4004-4977-A21E-306E96A37C0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445C6-4004-4977-A21E-306E96A37C0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445C6-4004-4977-A21E-306E96A37C0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25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60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78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000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51520" y="1556792"/>
            <a:ext cx="8640960" cy="4176464"/>
          </a:xfrm>
        </p:spPr>
        <p:txBody>
          <a:bodyPr/>
          <a:lstStyle>
            <a:lvl1pPr marL="274320" indent="-256032" algn="just">
              <a:buSzPct val="75000"/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640080" indent="-256032" algn="just">
              <a:buSzPct val="75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1005840" indent="-256032" algn="just">
              <a:buSzPct val="75000"/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1371600" indent="-256032" algn="just">
              <a:buSzPct val="75000"/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1645920" indent="-256032" algn="just">
              <a:buSzPct val="75000"/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F6379C-DC9F-4E9D-879F-65F3F902116A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 anchor="ctr"/>
          <a:lstStyle/>
          <a:p>
            <a:fld id="{C064C986-0899-4690-8576-A273466093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93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1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42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98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5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22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96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5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2EBB-20C2-4377-8039-B27CE67F1FCE}" type="datetimeFigureOut">
              <a:rPr lang="pt-BR" smtClean="0"/>
              <a:pPr/>
              <a:t>15/10/2015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6268-324A-46D9-9FBB-CF3BCFD3441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8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eb@capes.gov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04"/>
            <a:ext cx="1724785" cy="158335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85984" y="571480"/>
            <a:ext cx="6858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rgbClr val="00B3F2"/>
                </a:solidFill>
              </a:rPr>
              <a:t>Coordenação de Aperfeiçoamento de Pessoal de Nível Superior</a:t>
            </a:r>
          </a:p>
          <a:p>
            <a:pPr algn="ctr"/>
            <a:endParaRPr lang="pt-BR" sz="3200" b="1" dirty="0" smtClean="0">
              <a:solidFill>
                <a:srgbClr val="00B3F2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5450623"/>
            <a:ext cx="9120606" cy="1374656"/>
            <a:chOff x="-154046" y="938474"/>
            <a:chExt cx="9376704" cy="1374656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52"/>
            <a:stretch/>
          </p:blipFill>
          <p:spPr>
            <a:xfrm>
              <a:off x="7393992" y="938474"/>
              <a:ext cx="1828666" cy="1325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235" y="938474"/>
              <a:ext cx="1851756" cy="1325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547" y="938474"/>
              <a:ext cx="1923983" cy="13401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705" y="972966"/>
              <a:ext cx="1894547" cy="13401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4046" y="938474"/>
              <a:ext cx="1861416" cy="133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CaixaDeTexto 12"/>
          <p:cNvSpPr txBox="1"/>
          <p:nvPr/>
        </p:nvSpPr>
        <p:spPr>
          <a:xfrm>
            <a:off x="642910" y="271462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Diretoria de Formação de Professores para a Educação Básica - DEB</a:t>
            </a:r>
          </a:p>
          <a:p>
            <a:pPr algn="ctr"/>
            <a:endParaRPr lang="pt-BR" sz="3200" b="1" dirty="0" smtClean="0">
              <a:solidFill>
                <a:srgbClr val="0070C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2015</a:t>
            </a:r>
            <a:endParaRPr lang="pt-BR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8647" t="9765" r="70274" b="80633"/>
          <a:stretch/>
        </p:blipFill>
        <p:spPr bwMode="auto">
          <a:xfrm>
            <a:off x="0" y="-27384"/>
            <a:ext cx="2786082" cy="7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771800" y="-27384"/>
            <a:ext cx="63579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/>
            <a:endParaRPr lang="pt-BR" sz="600" dirty="0" smtClean="0">
              <a:solidFill>
                <a:srgbClr val="333333"/>
              </a:solidFill>
              <a:latin typeface="inherit"/>
              <a:cs typeface="Arial" pitchFamily="34" charset="0"/>
            </a:endParaRPr>
          </a:p>
          <a:p>
            <a:pPr lvl="0" algn="ctr" fontAlgn="base"/>
            <a:r>
              <a:rPr lang="pt-BR" sz="2800" dirty="0" smtClean="0">
                <a:solidFill>
                  <a:srgbClr val="333333"/>
                </a:solidFill>
                <a:latin typeface="inherit"/>
                <a:cs typeface="Arial" pitchFamily="34" charset="0"/>
              </a:rPr>
              <a:t>Meta 15 - Formação de professores</a:t>
            </a:r>
          </a:p>
          <a:p>
            <a:pPr lvl="0" algn="ctr" fontAlgn="base">
              <a:spcAft>
                <a:spcPts val="600"/>
              </a:spcAft>
            </a:pPr>
            <a:endParaRPr lang="pt-BR" sz="600" dirty="0" smtClean="0">
              <a:solidFill>
                <a:srgbClr val="333333"/>
              </a:solidFill>
              <a:latin typeface="inheri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" b="2984"/>
          <a:stretch/>
        </p:blipFill>
        <p:spPr bwMode="auto">
          <a:xfrm>
            <a:off x="0" y="920012"/>
            <a:ext cx="9144000" cy="5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47" t="9765" r="70274" b="78516"/>
          <a:stretch>
            <a:fillRect/>
          </a:stretch>
        </p:blipFill>
        <p:spPr bwMode="auto">
          <a:xfrm>
            <a:off x="0" y="-27384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786050" y="-27384"/>
            <a:ext cx="63579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rgbClr val="333333"/>
                </a:solidFill>
                <a:latin typeface="inherit"/>
                <a:cs typeface="Arial" pitchFamily="34" charset="0"/>
              </a:rPr>
              <a:t>Meta 16 - Formação continuada e pós-graduação de professores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4392" t="35156" r="51135" b="27734"/>
          <a:stretch>
            <a:fillRect/>
          </a:stretch>
        </p:blipFill>
        <p:spPr bwMode="auto">
          <a:xfrm>
            <a:off x="35496" y="4098732"/>
            <a:ext cx="55446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2844" y="1714488"/>
            <a:ext cx="5437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</a:rPr>
              <a:t>Formar, </a:t>
            </a:r>
            <a:r>
              <a:rPr lang="pt-BR" sz="2000" b="1" dirty="0" smtClean="0">
                <a:solidFill>
                  <a:srgbClr val="FF6699"/>
                </a:solidFill>
              </a:rPr>
              <a:t>em nível de pós-graduação, 50% dos professores </a:t>
            </a:r>
            <a:r>
              <a:rPr lang="pt-BR" sz="2000" dirty="0" smtClean="0">
                <a:solidFill>
                  <a:srgbClr val="002060"/>
                </a:solidFill>
              </a:rPr>
              <a:t>da Educação Básica, até o último ano de vigência deste PNE, e garantir a todos os(as) profissionais da Educação Básica </a:t>
            </a:r>
            <a:r>
              <a:rPr lang="pt-BR" sz="2000" b="1" dirty="0" smtClean="0">
                <a:solidFill>
                  <a:srgbClr val="FF6699"/>
                </a:solidFill>
              </a:rPr>
              <a:t>formação continuada em sua área de atuação</a:t>
            </a:r>
            <a:r>
              <a:rPr lang="pt-BR" sz="2000" dirty="0" smtClean="0">
                <a:solidFill>
                  <a:srgbClr val="002060"/>
                </a:solidFill>
              </a:rPr>
              <a:t>, considerando as necessidades, demandas e contextualizações dos sistemas de ensino.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96136" y="1093668"/>
            <a:ext cx="325022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dirty="0" smtClean="0">
                <a:solidFill>
                  <a:srgbClr val="002060"/>
                </a:solidFill>
              </a:rPr>
              <a:t>A Capes implementou cinco mestrados profissionalizantes em rede nacional: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 smtClean="0">
                <a:solidFill>
                  <a:srgbClr val="002060"/>
                </a:solidFill>
              </a:rPr>
              <a:t>Profmat</a:t>
            </a:r>
            <a:endParaRPr lang="pt-BR" sz="19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 smtClean="0">
                <a:solidFill>
                  <a:srgbClr val="002060"/>
                </a:solidFill>
              </a:rPr>
              <a:t>Profletr@s</a:t>
            </a:r>
            <a:endParaRPr lang="pt-BR" sz="19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 smtClean="0">
                <a:solidFill>
                  <a:srgbClr val="002060"/>
                </a:solidFill>
              </a:rPr>
              <a:t>ProFis</a:t>
            </a:r>
            <a:endParaRPr lang="pt-BR" sz="19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 smtClean="0">
                <a:solidFill>
                  <a:srgbClr val="002060"/>
                </a:solidFill>
              </a:rPr>
              <a:t>Profhistória</a:t>
            </a:r>
            <a:endParaRPr lang="pt-BR" sz="19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1900" dirty="0" err="1" smtClean="0">
                <a:solidFill>
                  <a:srgbClr val="002060"/>
                </a:solidFill>
              </a:rPr>
              <a:t>Prof</a:t>
            </a:r>
            <a:r>
              <a:rPr lang="pt-BR" sz="1900" dirty="0" smtClean="0">
                <a:solidFill>
                  <a:srgbClr val="002060"/>
                </a:solidFill>
              </a:rPr>
              <a:t>-Artes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900" dirty="0">
              <a:solidFill>
                <a:srgbClr val="002060"/>
              </a:solidFill>
            </a:endParaRPr>
          </a:p>
          <a:p>
            <a:r>
              <a:rPr lang="pt-BR" sz="1900" dirty="0" smtClean="0">
                <a:solidFill>
                  <a:srgbClr val="002060"/>
                </a:solidFill>
              </a:rPr>
              <a:t>Cursos de especialização: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2060"/>
                </a:solidFill>
              </a:rPr>
              <a:t>Matemática na prática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2060"/>
                </a:solidFill>
              </a:rPr>
              <a:t>Ensino de Filosofia no Ensino Médio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1900" dirty="0" smtClean="0">
                <a:solidFill>
                  <a:srgbClr val="002060"/>
                </a:solidFill>
              </a:rPr>
              <a:t>Ensino de Sociologia no Ensino Médio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1900" dirty="0">
              <a:solidFill>
                <a:srgbClr val="002060"/>
              </a:solidFill>
            </a:endParaRPr>
          </a:p>
          <a:p>
            <a:r>
              <a:rPr lang="pt-BR" sz="1900" dirty="0" smtClean="0">
                <a:solidFill>
                  <a:srgbClr val="002060"/>
                </a:solidFill>
              </a:rPr>
              <a:t>Além disso há propostas de outros mestrados em rede para 2016</a:t>
            </a:r>
          </a:p>
        </p:txBody>
      </p:sp>
    </p:spTree>
    <p:extLst>
      <p:ext uri="{BB962C8B-B14F-4D97-AF65-F5344CB8AC3E}">
        <p14:creationId xmlns:p14="http://schemas.microsoft.com/office/powerpoint/2010/main" val="28263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47" t="9765" r="70274" b="78516"/>
          <a:stretch>
            <a:fillRect/>
          </a:stretch>
        </p:blipFill>
        <p:spPr bwMode="auto">
          <a:xfrm>
            <a:off x="0" y="-27384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786050" y="-27384"/>
            <a:ext cx="63579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rgbClr val="333333"/>
                </a:solidFill>
                <a:latin typeface="inherit"/>
                <a:cs typeface="Arial" pitchFamily="34" charset="0"/>
              </a:rPr>
              <a:t>Meta 16 - Formação continuada e pós-graduação de professores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2204864"/>
            <a:ext cx="4572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2192164"/>
            <a:ext cx="45720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05821"/>
              </p:ext>
            </p:extLst>
          </p:nvPr>
        </p:nvGraphicFramePr>
        <p:xfrm>
          <a:off x="395536" y="1052736"/>
          <a:ext cx="3816424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642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Sem formação    520,4 mil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Pós-graduação   413,1 mil</a:t>
                      </a:r>
                      <a:endParaRPr lang="pt-BR" sz="2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" y="1357298"/>
            <a:ext cx="4673016" cy="42583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-36512" y="-27384"/>
            <a:ext cx="9180512" cy="682802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Plano Nacional de Formação de Professores da Educação Básica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- PARFOR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571501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Formação em nível superior para professores que já estão atuando nas redes públicas.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51960"/>
              </p:ext>
            </p:extLst>
          </p:nvPr>
        </p:nvGraphicFramePr>
        <p:xfrm>
          <a:off x="4857752" y="1527824"/>
          <a:ext cx="4143404" cy="3981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071834"/>
                <a:gridCol w="1071570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PARFOR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Turmas implantadas até 2014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2.428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Turmas finalizadas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590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Turmas concluídas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496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Turmas em andamento em 2015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1.342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Cursando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51.008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Desvinculados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14.807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Falecidos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Trancados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1.074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Transferidos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Formados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12.103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Matriculados 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79.060</a:t>
                      </a:r>
                      <a:endParaRPr lang="pt-BR" sz="20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Instituições participantes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99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Municípios com turmas implantadas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451</a:t>
                      </a:r>
                      <a:endParaRPr lang="pt-BR" sz="20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Municípios com professores matriculados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3.294</a:t>
                      </a:r>
                      <a:endParaRPr lang="pt-BR" sz="20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643570" y="557214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Fonte: DEB/CAPES, jan, 2015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14166" r="29412" b="20000"/>
          <a:stretch/>
        </p:blipFill>
        <p:spPr bwMode="auto">
          <a:xfrm>
            <a:off x="214282" y="1500174"/>
            <a:ext cx="4896000" cy="4212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-27384"/>
            <a:ext cx="9144000" cy="682802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Programa Institucional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de Bolsa de Iniciação à Docência - PIBID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42" y="5786454"/>
            <a:ext cx="414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Investimento na formação inicial dos futuros professores e no aperfeiçoamento de seus formadores.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12612"/>
              </p:ext>
            </p:extLst>
          </p:nvPr>
        </p:nvGraphicFramePr>
        <p:xfrm>
          <a:off x="5214942" y="2214554"/>
          <a:ext cx="3786214" cy="25185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958627"/>
                <a:gridCol w="827587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PIBID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Total de bolsas concedidas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90.254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Bolsistas de iniciação à docência</a:t>
                      </a:r>
                      <a:endParaRPr lang="pt-BR" sz="18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72.845</a:t>
                      </a:r>
                      <a:endParaRPr lang="pt-BR" sz="18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Coordenadores</a:t>
                      </a:r>
                      <a:endParaRPr lang="pt-BR" sz="180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5.692</a:t>
                      </a:r>
                      <a:endParaRPr lang="pt-BR" sz="18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Supervisores</a:t>
                      </a:r>
                      <a:endParaRPr lang="pt-BR" sz="18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11.717</a:t>
                      </a:r>
                      <a:endParaRPr lang="pt-BR" sz="180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IES participantes</a:t>
                      </a:r>
                      <a:endParaRPr lang="pt-BR" sz="1800" b="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283</a:t>
                      </a:r>
                      <a:endParaRPr lang="pt-BR" sz="1800" b="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Campi</a:t>
                      </a:r>
                      <a:endParaRPr lang="pt-BR" sz="1800" b="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854</a:t>
                      </a:r>
                      <a:endParaRPr lang="pt-BR" sz="1800" b="0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Subprojetos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2.998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Escolas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5.898</a:t>
                      </a:r>
                      <a:endParaRPr lang="pt-BR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715008" y="492919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Fonte: DEB/CAPES, jan, 2015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0" y="-27384"/>
            <a:ext cx="9144000" cy="682802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Programa Institucional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de Bolsa de Iniciação à Docência - PIBID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00981405"/>
              </p:ext>
            </p:extLst>
          </p:nvPr>
        </p:nvGraphicFramePr>
        <p:xfrm>
          <a:off x="107504" y="1124744"/>
          <a:ext cx="8719185" cy="51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347863" y="2210080"/>
            <a:ext cx="23857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rgbClr val="FF6699"/>
                </a:solidFill>
              </a:rPr>
              <a:t>Meta PPA 2012-2015: 50.261 bolsas</a:t>
            </a:r>
            <a:endParaRPr lang="pt-BR" b="1" dirty="0">
              <a:solidFill>
                <a:srgbClr val="FF6699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5768663" y="2425641"/>
            <a:ext cx="576064" cy="175675"/>
          </a:xfrm>
          <a:prstGeom prst="rightArrow">
            <a:avLst/>
          </a:prstGeom>
          <a:solidFill>
            <a:srgbClr val="FF66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99961614"/>
              </p:ext>
            </p:extLst>
          </p:nvPr>
        </p:nvGraphicFramePr>
        <p:xfrm>
          <a:off x="197260" y="1052736"/>
          <a:ext cx="8712968" cy="493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1560" y="6146140"/>
            <a:ext cx="838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2060"/>
                </a:solidFill>
              </a:rPr>
              <a:t>2015: até setembro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6512" y="-27384"/>
            <a:ext cx="918051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2400" b="1" smtClean="0">
                <a:solidFill>
                  <a:schemeClr val="bg1"/>
                </a:solidFill>
              </a:rPr>
              <a:t>Investimento </a:t>
            </a:r>
            <a:r>
              <a:rPr lang="pt-BR" sz="2400" b="1" smtClean="0">
                <a:solidFill>
                  <a:schemeClr val="bg1"/>
                </a:solidFill>
              </a:rPr>
              <a:t>nos </a:t>
            </a:r>
            <a:r>
              <a:rPr lang="pt-BR" sz="2400" b="1" dirty="0" smtClean="0">
                <a:solidFill>
                  <a:schemeClr val="bg1"/>
                </a:solidFill>
              </a:rPr>
              <a:t>programas da DEB 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640000" cy="285728"/>
          </a:xfrm>
        </p:spPr>
        <p:txBody>
          <a:bodyPr>
            <a:normAutofit fontScale="90000"/>
          </a:bodyPr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Níveis de proficiência em leitura – ANA Impacto do PNAIC 2014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81708549"/>
              </p:ext>
            </p:extLst>
          </p:nvPr>
        </p:nvGraphicFramePr>
        <p:xfrm>
          <a:off x="179512" y="1052736"/>
          <a:ext cx="4929222" cy="559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34404"/>
              </p:ext>
            </p:extLst>
          </p:nvPr>
        </p:nvGraphicFramePr>
        <p:xfrm>
          <a:off x="5508104" y="1268760"/>
          <a:ext cx="3143272" cy="5072096"/>
        </p:xfrm>
        <a:graphic>
          <a:graphicData uri="http://schemas.openxmlformats.org/drawingml/2006/table">
            <a:tbl>
              <a:tblPr/>
              <a:tblGrid>
                <a:gridCol w="3143272"/>
              </a:tblGrid>
              <a:tr h="133476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NÍVEL 1 (até 425 pontos): Ler palavras com estrutura silábica canônica, não canônica e ainda que alternem sílabas canônicas e não canônicas.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81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NÍVEL 2 (maior que 425 até 525 pontos): Localizar informações explícitas em textos curtos como piada, parlenda, poema, ...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76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NÍVEL 3 (maior que 525 até 625 pontos): Localizar informação explícita em textos de maior extensão como fragmento de literatura infantil, lenda, 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76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NÍVEL 4 (maior que 625 pontos): Reconhecer relação de tempo em texto verbal e os participantes de um diálogo em uma entrevista ficcional 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36512" y="-27384"/>
            <a:ext cx="9180512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PRIORIDADE DO MINISTÉRIO DA EDUCAÇÃO: ALFABETIZAÇÃO</a:t>
            </a: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80112" y="638132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002060"/>
                </a:solidFill>
              </a:rPr>
              <a:t>Fonte: ANA / INEP 2015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Prioridades 2015-2018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90872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Garantir a todas as crianças o direito de ler, de escrever e de realizar as operações fundamentais da Matemática</a:t>
            </a:r>
          </a:p>
          <a:p>
            <a:pPr algn="ctr"/>
            <a:endParaRPr lang="pt-BR" sz="2800" dirty="0">
              <a:solidFill>
                <a:srgbClr val="002060"/>
              </a:solidFill>
            </a:endParaRPr>
          </a:p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Alfabetização na língua materna</a:t>
            </a:r>
          </a:p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Alfabetização matemática</a:t>
            </a:r>
          </a:p>
          <a:p>
            <a:pPr algn="ctr"/>
            <a:endParaRPr lang="pt-BR" sz="2800" dirty="0">
              <a:solidFill>
                <a:srgbClr val="002060"/>
              </a:solidFill>
            </a:endParaRPr>
          </a:p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PNAIC, PIBID, Mais Educação, PDDE</a:t>
            </a:r>
          </a:p>
          <a:p>
            <a:pPr algn="ctr"/>
            <a:r>
              <a:rPr lang="pt-BR" sz="2800" smtClean="0">
                <a:solidFill>
                  <a:srgbClr val="002060"/>
                </a:solidFill>
              </a:rPr>
              <a:t>Escolas prioritárias</a:t>
            </a:r>
          </a:p>
          <a:p>
            <a:pPr algn="ctr"/>
            <a:endParaRPr lang="pt-BR" sz="2800" dirty="0" smtClean="0">
              <a:solidFill>
                <a:srgbClr val="002060"/>
              </a:solidFill>
            </a:endParaRPr>
          </a:p>
          <a:p>
            <a:pPr algn="ctr"/>
            <a:r>
              <a:rPr lang="pt-BR" sz="2800" dirty="0" smtClean="0">
                <a:solidFill>
                  <a:srgbClr val="002060"/>
                </a:solidFill>
                <a:hlinkClick r:id="rId2"/>
              </a:rPr>
              <a:t>deb@capes.gov.br</a:t>
            </a:r>
            <a:endParaRPr lang="pt-BR" sz="2800" dirty="0" smtClean="0">
              <a:solidFill>
                <a:srgbClr val="002060"/>
              </a:solidFill>
            </a:endParaRPr>
          </a:p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>(61)2022 - 6550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84363"/>
              </p:ext>
            </p:extLst>
          </p:nvPr>
        </p:nvGraphicFramePr>
        <p:xfrm>
          <a:off x="251520" y="1600813"/>
          <a:ext cx="5578008" cy="49855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9551"/>
                <a:gridCol w="1398737"/>
                <a:gridCol w="2629720"/>
              </a:tblGrid>
              <a:tr h="419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Instrumento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0A002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Sigla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0A002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Ato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rgbClr val="0A002E"/>
                    </a:solidFill>
                  </a:tcPr>
                </a:tc>
              </a:tr>
              <a:tr h="770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Lei Nº 9.394, 20/12/1996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LDB</a:t>
                      </a:r>
                      <a:endParaRPr lang="pt-BR" sz="16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Institui a Lei de Diretrizes e Bases da Educação Nacional (LDB)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/>
                </a:tc>
              </a:tr>
              <a:tr h="2964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Decreto 6.755, 29/01/2009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Ponafor</a:t>
                      </a:r>
                      <a:endParaRPr lang="pt-BR" sz="1600" dirty="0" smtClean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Forprof</a:t>
                      </a:r>
                      <a:r>
                        <a:rPr lang="pt-BR" sz="16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Fepad)</a:t>
                      </a:r>
                      <a:endParaRPr lang="pt-BR" sz="16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Institui a Política Nacional de Formação de Profissionais do Magistério da Educação Básica (</a:t>
                      </a:r>
                      <a:r>
                        <a:rPr lang="pt-BR" sz="1600" b="1" dirty="0" err="1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Ponafor</a:t>
                      </a: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r>
                        <a:rPr lang="pt-BR" sz="1600" b="0" i="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1" i="0" kern="1200" dirty="0" smtClean="0">
                          <a:solidFill>
                            <a:srgbClr val="FF66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disciplina a atuação CAPES no fomento a programas de formação inicial e continuada</a:t>
                      </a:r>
                      <a:r>
                        <a:rPr lang="pt-BR" sz="1600" b="1" i="0" kern="1200" baseline="0" dirty="0" smtClean="0">
                          <a:solidFill>
                            <a:srgbClr val="FF66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kern="1200" dirty="0" smtClean="0">
                          <a:solidFill>
                            <a:srgbClr val="FF6699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 dá outras providências</a:t>
                      </a:r>
                      <a:r>
                        <a:rPr lang="pt-BR" sz="1600" b="0" i="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Institui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os Fóruns Estaduais Permanentes de Apoio à Formação Docente (</a:t>
                      </a:r>
                      <a:r>
                        <a:rPr lang="pt-BR" sz="1600" b="1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Forprof/Fepad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)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bg1"/>
                    </a:solidFill>
                  </a:tcPr>
                </a:tc>
              </a:tr>
              <a:tr h="652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Lei Nº 13.005, 25/06/2014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PNE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Aprova o Plano Nacional de Educação (PNE 2014-2024)</a:t>
                      </a:r>
                      <a:endParaRPr lang="pt-BR" sz="1600" dirty="0">
                        <a:solidFill>
                          <a:srgbClr val="00206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7828" marR="5782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30973"/>
              </p:ext>
            </p:extLst>
          </p:nvPr>
        </p:nvGraphicFramePr>
        <p:xfrm>
          <a:off x="0" y="0"/>
          <a:ext cx="9144000" cy="3154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Institucionalização da Política Nacional de Formação de professores para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a Educação Básica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5940152" y="2780928"/>
            <a:ext cx="1152128" cy="12961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308304" y="1859339"/>
            <a:ext cx="1728192" cy="313932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 Nova Política Nacional de Formação de Profissionais  da Educação Básica esteve em consulta pública e o documento final está em discussão no MEC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548680"/>
            <a:ext cx="866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O papel da Capes (Decreto 7.692/2012): subsidiar o MEC na formulação de políticas e desenvolvimento de atividades de suporte à formação de profissionais de magistério para a Educação Básica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63093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Assegurar a todos os professores da educação básica formação específica de nível superior, obtida em curso de licenciatura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48343" y="836712"/>
            <a:ext cx="849694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Decreto 6.755, 29/01/2009</a:t>
            </a: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Destacar: </a:t>
            </a:r>
            <a:r>
              <a:rPr lang="pt-BR" sz="2000" b="1" dirty="0" smtClean="0">
                <a:solidFill>
                  <a:srgbClr val="FF6699"/>
                </a:solidFill>
                <a:latin typeface="Calibri" pitchFamily="34" charset="0"/>
              </a:rPr>
              <a:t>regime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de</a:t>
            </a: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b="1" dirty="0" smtClean="0">
                <a:solidFill>
                  <a:srgbClr val="FF6699"/>
                </a:solidFill>
                <a:latin typeface="Calibri" pitchFamily="34" charset="0"/>
              </a:rPr>
              <a:t>colaboração,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o papel dos </a:t>
            </a:r>
            <a:r>
              <a:rPr lang="pt-BR" sz="2000" dirty="0" err="1" smtClean="0">
                <a:solidFill>
                  <a:srgbClr val="002060"/>
                </a:solidFill>
                <a:latin typeface="Calibri" pitchFamily="34" charset="0"/>
              </a:rPr>
              <a:t>dos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Fóruns Estaduais Permanentes de Apoio à Formação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Docente (</a:t>
            </a:r>
            <a:r>
              <a:rPr lang="pt-BR" sz="2000" b="1" dirty="0" err="1" smtClean="0">
                <a:solidFill>
                  <a:srgbClr val="FF6699"/>
                </a:solidFill>
                <a:latin typeface="Calibri" pitchFamily="34" charset="0"/>
              </a:rPr>
              <a:t>Forprof</a:t>
            </a:r>
            <a:r>
              <a:rPr lang="pt-BR" sz="2000" b="1" dirty="0" smtClean="0">
                <a:solidFill>
                  <a:srgbClr val="FF6699"/>
                </a:solidFill>
                <a:latin typeface="Calibri" pitchFamily="34" charset="0"/>
              </a:rPr>
              <a:t>/</a:t>
            </a:r>
            <a:r>
              <a:rPr lang="pt-BR" sz="2000" b="1" dirty="0" err="1" smtClean="0">
                <a:solidFill>
                  <a:srgbClr val="FF6699"/>
                </a:solidFill>
                <a:latin typeface="Calibri" pitchFamily="34" charset="0"/>
              </a:rPr>
              <a:t>Fepad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), e a concretização dos </a:t>
            </a: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planos estratégicos 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formulados pelos f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óruns estaduais.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Art. 10.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 A CAPES incentivará a formação de profissionais do magistério para atuar na educação básica, mediante </a:t>
            </a: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fomento a programas de iniciação à docência e concessão de bolsas a estudantes matriculados em cursos de licenciatura de graduação plena</a:t>
            </a:r>
            <a:r>
              <a:rPr lang="pt-BR" sz="2000" dirty="0">
                <a:solidFill>
                  <a:srgbClr val="FF6699"/>
                </a:solidFill>
                <a:latin typeface="Calibri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nas instituições de educação superior. </a:t>
            </a: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Art. 11,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alínea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 III 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- oferta</a:t>
            </a:r>
            <a:r>
              <a:rPr lang="pt-BR" sz="2000" dirty="0" smtClean="0">
                <a:solidFill>
                  <a:srgbClr val="FF6699"/>
                </a:solidFill>
                <a:latin typeface="Calibri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Calibri" pitchFamily="34" charset="0"/>
              </a:rPr>
              <a:t>de turmas emergenciais e cursos de licenciaturas destinados aos docentes em exercício na rede pública de educação básica, que sejam: </a:t>
            </a:r>
          </a:p>
          <a:p>
            <a:pPr lvl="1" algn="just">
              <a:spcAft>
                <a:spcPts val="1200"/>
              </a:spcAft>
            </a:pPr>
            <a:r>
              <a:rPr lang="pt-BR" sz="2000" b="1" dirty="0" smtClean="0">
                <a:solidFill>
                  <a:srgbClr val="FF6699"/>
                </a:solidFill>
                <a:latin typeface="Calibri" pitchFamily="34" charset="0"/>
              </a:rPr>
              <a:t>a</a:t>
            </a: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)</a:t>
            </a:r>
            <a:r>
              <a:rPr lang="pt-BR" sz="2000" dirty="0">
                <a:solidFill>
                  <a:srgbClr val="FF6699"/>
                </a:solidFill>
                <a:latin typeface="Calibri" pitchFamily="34" charset="0"/>
              </a:rPr>
              <a:t> </a:t>
            </a: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graduados não licenciados; </a:t>
            </a:r>
          </a:p>
          <a:p>
            <a:pPr lvl="1" algn="just">
              <a:spcAft>
                <a:spcPts val="1200"/>
              </a:spcAft>
            </a:pP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b) licenciados em área diversa da atuação docente; e </a:t>
            </a:r>
          </a:p>
          <a:p>
            <a:pPr lvl="1" algn="just">
              <a:spcAft>
                <a:spcPts val="1200"/>
              </a:spcAft>
            </a:pPr>
            <a:r>
              <a:rPr lang="pt-BR" sz="2000" b="1" dirty="0">
                <a:solidFill>
                  <a:srgbClr val="FF6699"/>
                </a:solidFill>
                <a:latin typeface="Calibri" pitchFamily="34" charset="0"/>
              </a:rPr>
              <a:t>c) de nível </a:t>
            </a:r>
            <a:r>
              <a:rPr lang="pt-BR" sz="2000" b="1" dirty="0" smtClean="0">
                <a:solidFill>
                  <a:srgbClr val="FF6699"/>
                </a:solidFill>
                <a:latin typeface="Calibri" pitchFamily="34" charset="0"/>
              </a:rPr>
              <a:t>médio.</a:t>
            </a:r>
            <a:endParaRPr lang="pt-BR" sz="2000" dirty="0">
              <a:solidFill>
                <a:srgbClr val="FF6699"/>
              </a:solidFill>
              <a:latin typeface="Calibri" pitchFamily="34" charset="0"/>
              <a:ea typeface="Calibri"/>
              <a:cs typeface="Times New Roman"/>
            </a:endParaRPr>
          </a:p>
          <a:p>
            <a:pPr algn="just">
              <a:spcAft>
                <a:spcPts val="1200"/>
              </a:spcAft>
            </a:pPr>
            <a:endParaRPr lang="pt-BR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Aft>
                <a:spcPts val="1200"/>
              </a:spcAft>
            </a:pP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endParaRPr lang="pt-BR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7882"/>
              </p:ext>
            </p:extLst>
          </p:nvPr>
        </p:nvGraphicFramePr>
        <p:xfrm>
          <a:off x="0" y="0"/>
          <a:ext cx="9144000" cy="3154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Capes: Formação de professores da Educação Básica em serviço</a:t>
                      </a:r>
                      <a:endParaRPr lang="pt-BR" sz="1800" b="1" strike="sngStrike" dirty="0" smtClean="0">
                        <a:solidFill>
                          <a:schemeClr val="bg1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285720" y="642918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285720" y="5715016"/>
            <a:ext cx="2500330" cy="92869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inicial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15074" y="5661248"/>
            <a:ext cx="2500330" cy="928694"/>
          </a:xfrm>
          <a:prstGeom prst="rect">
            <a:avLst/>
          </a:prstGeom>
          <a:solidFill>
            <a:srgbClr val="F12D57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continuada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14678" y="5715016"/>
            <a:ext cx="2500330" cy="92869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inicial + Formação continuada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36722"/>
              </p:ext>
            </p:extLst>
          </p:nvPr>
        </p:nvGraphicFramePr>
        <p:xfrm>
          <a:off x="0" y="0"/>
          <a:ext cx="9144000" cy="3154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MEC/Capes: Formação de professores em serviço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96113746"/>
              </p:ext>
            </p:extLst>
          </p:nvPr>
        </p:nvGraphicFramePr>
        <p:xfrm>
          <a:off x="285720" y="64291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-32" y="5929306"/>
            <a:ext cx="2500330" cy="92869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inicial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429388" y="5929306"/>
            <a:ext cx="2500330" cy="928694"/>
          </a:xfrm>
          <a:prstGeom prst="rect">
            <a:avLst/>
          </a:prstGeom>
          <a:solidFill>
            <a:srgbClr val="F12D5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continuada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86116" y="5929330"/>
            <a:ext cx="2500330" cy="92869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inicial + Formação continuada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94406"/>
              </p:ext>
            </p:extLst>
          </p:nvPr>
        </p:nvGraphicFramePr>
        <p:xfrm>
          <a:off x="0" y="0"/>
          <a:ext cx="9144000" cy="3154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A Formação de Professores para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a Educação Básica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91013225"/>
              </p:ext>
            </p:extLst>
          </p:nvPr>
        </p:nvGraphicFramePr>
        <p:xfrm>
          <a:off x="285720" y="642918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-32" y="5929306"/>
            <a:ext cx="2500330" cy="92869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inicial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680182" y="5929306"/>
            <a:ext cx="2500330" cy="928694"/>
          </a:xfrm>
          <a:prstGeom prst="rect">
            <a:avLst/>
          </a:prstGeom>
          <a:solidFill>
            <a:srgbClr val="F12D5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Formação continuada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1" name="Conector em curva 10"/>
          <p:cNvCxnSpPr/>
          <p:nvPr/>
        </p:nvCxnSpPr>
        <p:spPr>
          <a:xfrm>
            <a:off x="928662" y="4857760"/>
            <a:ext cx="4714908" cy="642942"/>
          </a:xfrm>
          <a:prstGeom prst="curvedConnector3">
            <a:avLst>
              <a:gd name="adj1" fmla="val 1362"/>
            </a:avLst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eta para cima 11"/>
          <p:cNvSpPr/>
          <p:nvPr/>
        </p:nvSpPr>
        <p:spPr>
          <a:xfrm>
            <a:off x="6286512" y="4786322"/>
            <a:ext cx="285752" cy="428628"/>
          </a:xfrm>
          <a:prstGeom prst="up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3154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Nesse cenário: como se organiza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 a Rede Nacional de Formação de Professores</a:t>
                      </a:r>
                      <a:endParaRPr lang="pt-BR" sz="1800" b="1" dirty="0" smtClean="0">
                        <a:solidFill>
                          <a:schemeClr val="bg1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91068365"/>
              </p:ext>
            </p:extLst>
          </p:nvPr>
        </p:nvGraphicFramePr>
        <p:xfrm>
          <a:off x="285720" y="642918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1643042" y="4857760"/>
            <a:ext cx="714380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Regular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357422" y="5572140"/>
            <a:ext cx="714380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 smtClean="0">
                <a:solidFill>
                  <a:srgbClr val="002060"/>
                </a:solidFill>
              </a:rPr>
              <a:t>Pibid</a:t>
            </a:r>
            <a:endParaRPr lang="pt-BR" sz="1100" dirty="0">
              <a:solidFill>
                <a:srgbClr val="00206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643042" y="5572140"/>
            <a:ext cx="714380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solidFill>
                  <a:srgbClr val="002060"/>
                </a:solidFill>
              </a:rPr>
              <a:t>Parfor-EaD</a:t>
            </a:r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28662" y="5572140"/>
            <a:ext cx="714380" cy="6429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 smtClean="0">
                <a:solidFill>
                  <a:srgbClr val="002060"/>
                </a:solidFill>
              </a:rPr>
              <a:t>Parfor</a:t>
            </a:r>
            <a:r>
              <a:rPr lang="pt-BR" sz="1000" dirty="0" smtClean="0">
                <a:solidFill>
                  <a:srgbClr val="002060"/>
                </a:solidFill>
              </a:rPr>
              <a:t>-P</a:t>
            </a:r>
            <a:endParaRPr lang="pt-BR" sz="1000" dirty="0">
              <a:solidFill>
                <a:srgbClr val="00206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786182" y="5572140"/>
            <a:ext cx="714380" cy="642942"/>
          </a:xfrm>
          <a:prstGeom prst="ellipse">
            <a:avLst/>
          </a:prstGeom>
          <a:solidFill>
            <a:srgbClr val="F12D57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Profmat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4572000" y="5572140"/>
            <a:ext cx="714380" cy="642942"/>
          </a:xfrm>
          <a:prstGeom prst="ellipse">
            <a:avLst/>
          </a:prstGeom>
          <a:solidFill>
            <a:srgbClr val="F12D57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ProFis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786314" y="4786322"/>
            <a:ext cx="714380" cy="642942"/>
          </a:xfrm>
          <a:prstGeom prst="ellipse">
            <a:avLst/>
          </a:prstGeom>
          <a:solidFill>
            <a:srgbClr val="F12D57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En</a:t>
            </a:r>
            <a:r>
              <a:rPr lang="pt-BR" sz="1200" dirty="0" smtClean="0">
                <a:solidFill>
                  <a:srgbClr val="002060"/>
                </a:solidFill>
              </a:rPr>
              <a:t>. Ciências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000496" y="4786322"/>
            <a:ext cx="714380" cy="642942"/>
          </a:xfrm>
          <a:prstGeom prst="ellipse">
            <a:avLst/>
          </a:prstGeom>
          <a:solidFill>
            <a:srgbClr val="F12D57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Ed.Mat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500826" y="5572140"/>
            <a:ext cx="714380" cy="642942"/>
          </a:xfrm>
          <a:prstGeom prst="ellipse">
            <a:avLst/>
          </a:prstGeom>
          <a:solidFill>
            <a:srgbClr val="FF6699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P1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7286644" y="5572140"/>
            <a:ext cx="714380" cy="642942"/>
          </a:xfrm>
          <a:prstGeom prst="ellipse">
            <a:avLst/>
          </a:prstGeom>
          <a:solidFill>
            <a:srgbClr val="FF6699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P2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072462" y="5572140"/>
            <a:ext cx="714380" cy="642942"/>
          </a:xfrm>
          <a:prstGeom prst="ellipse">
            <a:avLst/>
          </a:prstGeom>
          <a:solidFill>
            <a:srgbClr val="FF6699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Pn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0" y="6215082"/>
            <a:ext cx="9144000" cy="646331"/>
          </a:xfrm>
          <a:prstGeom prst="rect">
            <a:avLst/>
          </a:prstGeom>
          <a:solidFill>
            <a:srgbClr val="5F96A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Comitê Gestor Institucional de Formação Inicial e Continuada de Profissionais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do Magistério da Educação Básica (</a:t>
            </a:r>
            <a:r>
              <a:rPr lang="pt-BR" b="1" dirty="0" err="1" smtClean="0">
                <a:solidFill>
                  <a:schemeClr val="bg1"/>
                </a:solidFill>
                <a:latin typeface="Calibri" pitchFamily="34" charset="0"/>
              </a:rPr>
              <a:t>Comfor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857224" y="5500702"/>
            <a:ext cx="75724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5357818" y="5572140"/>
            <a:ext cx="714380" cy="642942"/>
          </a:xfrm>
          <a:prstGeom prst="ellipse">
            <a:avLst/>
          </a:prstGeom>
          <a:solidFill>
            <a:srgbClr val="FF6699"/>
          </a:solidFill>
          <a:ln>
            <a:solidFill>
              <a:srgbClr val="F12D57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 smtClean="0">
                <a:solidFill>
                  <a:srgbClr val="002060"/>
                </a:solidFill>
              </a:rPr>
              <a:t>MatPrat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18765"/>
              </p:ext>
            </p:extLst>
          </p:nvPr>
        </p:nvGraphicFramePr>
        <p:xfrm>
          <a:off x="0" y="44624"/>
          <a:ext cx="9144000" cy="4724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ea typeface="Calibri"/>
                          <a:cs typeface="Times New Roman"/>
                        </a:rPr>
                        <a:t>Nova Política de Formação de Professores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endParaRPr lang="pt-BR" sz="800" b="1" dirty="0" smtClean="0">
                        <a:solidFill>
                          <a:schemeClr val="bg1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71472" y="1214422"/>
            <a:ext cx="821537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Avaliação do impacto da implementação da Política Nacional de Formação de Professores</a:t>
            </a:r>
          </a:p>
          <a:p>
            <a:pPr algn="just">
              <a:spcAft>
                <a:spcPts val="600"/>
              </a:spcAft>
            </a:pPr>
            <a:endParaRPr lang="pt-BR" sz="20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Plano Nacional de Educação (PNE): metas, prazos e estratégias</a:t>
            </a:r>
          </a:p>
          <a:p>
            <a:pPr algn="just">
              <a:spcAft>
                <a:spcPts val="600"/>
              </a:spcAft>
            </a:pPr>
            <a:endParaRPr lang="pt-BR" sz="2000" dirty="0" smtClean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Base Nacional Comum que deve orientar: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FF6699"/>
                </a:solidFill>
              </a:rPr>
              <a:t>a formação docente;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FF6699"/>
                </a:solidFill>
              </a:rPr>
              <a:t>os processos de avaliação da aprendizagem</a:t>
            </a:r>
            <a:r>
              <a:rPr lang="pt-BR" sz="2000" dirty="0" smtClean="0">
                <a:solidFill>
                  <a:srgbClr val="002060"/>
                </a:solidFill>
              </a:rPr>
              <a:t>;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</a:rPr>
              <a:t> a estrutura e funcionamento de estabelecimentos escolares;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</a:rPr>
              <a:t> a valorização profissional e a avaliação institucional;</a:t>
            </a:r>
          </a:p>
          <a:p>
            <a:pPr lvl="1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</a:rPr>
              <a:t> a gestão democrática: funcionamento dos conselhos, fóruns, ...</a:t>
            </a:r>
          </a:p>
          <a:p>
            <a:pPr lvl="1" algn="just">
              <a:spcAft>
                <a:spcPts val="1200"/>
              </a:spcAft>
            </a:pPr>
            <a:r>
              <a:rPr lang="pt-BR" sz="1200" dirty="0" smtClean="0">
                <a:solidFill>
                  <a:srgbClr val="002060"/>
                </a:solidFill>
              </a:rPr>
              <a:t>Fonte: Proposta de institucionalização do Sistema Nacional de Ensino (SNE)</a:t>
            </a:r>
            <a:endParaRPr lang="pt-B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922" t="61523" r="31677" b="10156"/>
          <a:stretch>
            <a:fillRect/>
          </a:stretch>
        </p:blipFill>
        <p:spPr bwMode="auto">
          <a:xfrm>
            <a:off x="5357818" y="2780928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8647" t="9765" r="70274" b="80633"/>
          <a:stretch/>
        </p:blipFill>
        <p:spPr bwMode="auto">
          <a:xfrm>
            <a:off x="0" y="-27384"/>
            <a:ext cx="2786082" cy="7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821" t="24414" r="61530" b="48242"/>
          <a:stretch>
            <a:fillRect/>
          </a:stretch>
        </p:blipFill>
        <p:spPr bwMode="auto">
          <a:xfrm>
            <a:off x="5286348" y="4857760"/>
            <a:ext cx="385765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9883" t="61523" r="61243" b="14062"/>
          <a:stretch>
            <a:fillRect/>
          </a:stretch>
        </p:blipFill>
        <p:spPr bwMode="auto">
          <a:xfrm>
            <a:off x="5367342" y="836712"/>
            <a:ext cx="37766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855828"/>
            <a:ext cx="4680520" cy="5165460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  <a:cs typeface="Arial" pitchFamily="34" charset="0"/>
              </a:rPr>
              <a:t>Garantir, em regime de colaboração entre a União, os Estados, o Distrito Federal e os Municípios, no prazo de 1 ano de vigência deste PNE,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Lato"/>
                <a:cs typeface="Arial" pitchFamily="34" charset="0"/>
              </a:rPr>
              <a:t>política nacional de formação dos profissionais da educação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"/>
                <a:cs typeface="Arial" pitchFamily="34" charset="0"/>
              </a:rPr>
              <a:t> de que tratam os incisos I, II e III do caput do art. 61 da Lei nº 9.394, de 20 de dezembro de 1996, assegurado que todos os professores e as professoras da educação básica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FF6699"/>
                </a:solidFill>
                <a:effectLst/>
                <a:latin typeface="Lato"/>
                <a:cs typeface="Arial" pitchFamily="34" charset="0"/>
              </a:rPr>
              <a:t>possuam formação específica de nível superior, obtida em curso de licenciatura na área de conhecimento em que atuam.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rgbClr val="FF66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71800" y="-27384"/>
            <a:ext cx="635795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fontAlgn="base"/>
            <a:endParaRPr lang="pt-BR" sz="600" dirty="0" smtClean="0">
              <a:solidFill>
                <a:srgbClr val="333333"/>
              </a:solidFill>
              <a:latin typeface="inherit"/>
              <a:cs typeface="Arial" pitchFamily="34" charset="0"/>
            </a:endParaRPr>
          </a:p>
          <a:p>
            <a:pPr lvl="0" algn="ctr" fontAlgn="base"/>
            <a:r>
              <a:rPr lang="pt-BR" sz="2800" dirty="0" smtClean="0">
                <a:solidFill>
                  <a:srgbClr val="333333"/>
                </a:solidFill>
                <a:latin typeface="inherit"/>
                <a:cs typeface="Arial" pitchFamily="34" charset="0"/>
              </a:rPr>
              <a:t>Meta 15 - Formação de professores</a:t>
            </a:r>
          </a:p>
          <a:p>
            <a:pPr lvl="0" algn="ctr" fontAlgn="base">
              <a:spcAft>
                <a:spcPts val="600"/>
              </a:spcAft>
            </a:pPr>
            <a:endParaRPr lang="pt-BR" sz="600" dirty="0" smtClean="0">
              <a:solidFill>
                <a:srgbClr val="333333"/>
              </a:solidFill>
              <a:latin typeface="inheri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5462</TotalTime>
  <Words>1188</Words>
  <Application>Microsoft Office PowerPoint</Application>
  <PresentationFormat>Apresentação na tela (4:3)</PresentationFormat>
  <Paragraphs>249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Níveis de proficiência em leitura – ANA Impacto do PNAIC 2014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da institucionalização da interdisciplinaridade no ensino</dc:title>
  <dc:creator>USUARIO</dc:creator>
  <cp:lastModifiedBy>Irene Mauricio Cazorla</cp:lastModifiedBy>
  <cp:revision>639</cp:revision>
  <dcterms:created xsi:type="dcterms:W3CDTF">2014-05-04T12:51:16Z</dcterms:created>
  <dcterms:modified xsi:type="dcterms:W3CDTF">2015-10-15T16:53:29Z</dcterms:modified>
</cp:coreProperties>
</file>