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8" r:id="rId3"/>
    <p:sldId id="299" r:id="rId4"/>
    <p:sldId id="309" r:id="rId5"/>
    <p:sldId id="260" r:id="rId6"/>
    <p:sldId id="261" r:id="rId7"/>
    <p:sldId id="262" r:id="rId8"/>
    <p:sldId id="298" r:id="rId9"/>
    <p:sldId id="300" r:id="rId10"/>
    <p:sldId id="265" r:id="rId11"/>
    <p:sldId id="266" r:id="rId12"/>
    <p:sldId id="267" r:id="rId13"/>
    <p:sldId id="268" r:id="rId14"/>
    <p:sldId id="269" r:id="rId15"/>
    <p:sldId id="270" r:id="rId16"/>
    <p:sldId id="302" r:id="rId17"/>
    <p:sldId id="273" r:id="rId18"/>
    <p:sldId id="277" r:id="rId19"/>
    <p:sldId id="279" r:id="rId20"/>
    <p:sldId id="301" r:id="rId21"/>
    <p:sldId id="303" r:id="rId22"/>
    <p:sldId id="281" r:id="rId23"/>
    <p:sldId id="283" r:id="rId24"/>
    <p:sldId id="282" r:id="rId25"/>
    <p:sldId id="304" r:id="rId26"/>
    <p:sldId id="287" r:id="rId27"/>
    <p:sldId id="305" r:id="rId28"/>
    <p:sldId id="306" r:id="rId29"/>
    <p:sldId id="310" r:id="rId30"/>
    <p:sldId id="292" r:id="rId31"/>
    <p:sldId id="307" r:id="rId32"/>
    <p:sldId id="293" r:id="rId33"/>
    <p:sldId id="294" r:id="rId34"/>
  </p:sldIdLst>
  <p:sldSz cx="9906000" cy="6858000" type="A4"/>
  <p:notesSz cx="6819900" cy="9918700"/>
  <p:defaultTextStyle>
    <a:defPPr>
      <a:defRPr lang="pt-BR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956" y="-5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g04\deed\CGCQTI\CEIC\UNESCO\EFA\Insumos_Apresentaca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ago.ribas\AppData\Local\Microsoft\Windows\Temporary%20Internet%20Files\Content.Outlook\SWPNAQGQ\Hercu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ago.ribas\AppData\Local\Microsoft\Windows\Temporary%20Internet%20Files\Content.Outlook\SWPNAQGQ\Hercu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ago.ribas\AppData\Local\Microsoft\Windows\Temporary%20Internet%20Files\Content.Outlook\SWPNAQGQ\Hercu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ago.ribas\AppData\Local\Microsoft\Windows\Temporary%20Internet%20Files\Content.Outlook\SWPNAQGQ\Hercule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g04\DEED\CGCQTI\CICQES\Informa&#231;&#245;es%20Financeiras\Indicadores%20Financeiros%20Educacionais\Tabelas%20de%20Indicadores%20Financeiros\Indicadores%20Financeiros%20Atualizados%202000%20a%202013-Gr&#225;ficos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ana.silva\Downloads\B4_Charts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ana.silva\Downloads\B1_Charts%20(2)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Creche!$K$3</c:f>
              <c:strCache>
                <c:ptCount val="1"/>
                <c:pt idx="0">
                  <c:v>Pública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0222222222222223E-2"/>
                  <c:y val="-6.5945378273983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333333333333336E-2"/>
                  <c:y val="-6.182379213185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Creche!$L$2:$R$2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cat>
          <c:val>
            <c:numRef>
              <c:f>Creche!$L$3:$R$3</c:f>
              <c:numCache>
                <c:formatCode>#,##0</c:formatCode>
                <c:ptCount val="7"/>
                <c:pt idx="0">
                  <c:v>13818</c:v>
                </c:pt>
                <c:pt idx="1">
                  <c:v>15752</c:v>
                </c:pt>
                <c:pt idx="2">
                  <c:v>18492</c:v>
                </c:pt>
                <c:pt idx="3">
                  <c:v>23174</c:v>
                </c:pt>
                <c:pt idx="4">
                  <c:v>26855</c:v>
                </c:pt>
                <c:pt idx="5">
                  <c:v>30800</c:v>
                </c:pt>
                <c:pt idx="6">
                  <c:v>34589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Creche!$K$4</c:f>
              <c:strCache>
                <c:ptCount val="1"/>
                <c:pt idx="0">
                  <c:v>Privada</c:v>
                </c:pt>
              </c:strCache>
            </c:strRef>
          </c:tx>
          <c:marker>
            <c:symbol val="none"/>
          </c:marker>
          <c:cat>
            <c:numRef>
              <c:f>Creche!$L$2:$R$2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cat>
          <c:val>
            <c:numRef>
              <c:f>Creche!$L$4:$R$4</c:f>
              <c:numCache>
                <c:formatCode>#,##0</c:formatCode>
                <c:ptCount val="7"/>
                <c:pt idx="0">
                  <c:v>13014</c:v>
                </c:pt>
                <c:pt idx="1">
                  <c:v>14514</c:v>
                </c:pt>
                <c:pt idx="2">
                  <c:v>16187</c:v>
                </c:pt>
                <c:pt idx="3">
                  <c:v>17977</c:v>
                </c:pt>
                <c:pt idx="4">
                  <c:v>19083</c:v>
                </c:pt>
                <c:pt idx="5">
                  <c:v>21865</c:v>
                </c:pt>
                <c:pt idx="6">
                  <c:v>24027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738624"/>
        <c:axId val="83740160"/>
      </c:lineChart>
      <c:catAx>
        <c:axId val="8373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83740160"/>
        <c:crosses val="autoZero"/>
        <c:auto val="1"/>
        <c:lblAlgn val="ctr"/>
        <c:lblOffset val="100"/>
        <c:noMultiLvlLbl val="0"/>
      </c:catAx>
      <c:valAx>
        <c:axId val="837401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837386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0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Frequencia!$A$6:$A$18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Meta</c:v>
                </c:pt>
              </c:strCache>
            </c:strRef>
          </c:cat>
          <c:val>
            <c:numRef>
              <c:f>Frequencia!$C$6:$C$18</c:f>
              <c:numCache>
                <c:formatCode>0.0</c:formatCode>
                <c:ptCount val="13"/>
                <c:pt idx="0">
                  <c:v>54.960891420000003</c:v>
                </c:pt>
                <c:pt idx="1">
                  <c:v>56.705931235000001</c:v>
                </c:pt>
                <c:pt idx="2">
                  <c:v>59.053361463000002</c:v>
                </c:pt>
                <c:pt idx="3">
                  <c:v>61.488367416999999</c:v>
                </c:pt>
                <c:pt idx="4">
                  <c:v>62.788123163000002</c:v>
                </c:pt>
                <c:pt idx="5">
                  <c:v>67.579344691000003</c:v>
                </c:pt>
                <c:pt idx="6">
                  <c:v>70.120749783999997</c:v>
                </c:pt>
                <c:pt idx="7">
                  <c:v>72.795857359543689</c:v>
                </c:pt>
                <c:pt idx="8">
                  <c:v>74.843393600746907</c:v>
                </c:pt>
                <c:pt idx="9">
                  <c:v>77.413605500000003</c:v>
                </c:pt>
                <c:pt idx="10">
                  <c:v>78.154841399999995</c:v>
                </c:pt>
                <c:pt idx="11">
                  <c:v>81.355859800000005</c:v>
                </c:pt>
                <c:pt idx="12" formatCode="General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63488"/>
        <c:axId val="83265024"/>
      </c:barChart>
      <c:catAx>
        <c:axId val="8326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83265024"/>
        <c:crosses val="autoZero"/>
        <c:auto val="1"/>
        <c:lblAlgn val="ctr"/>
        <c:lblOffset val="100"/>
        <c:noMultiLvlLbl val="0"/>
      </c:catAx>
      <c:valAx>
        <c:axId val="83265024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832634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'Esc Líquida'!$A$5:$A$10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Meta</c:v>
                </c:pt>
              </c:strCache>
            </c:strRef>
          </c:cat>
          <c:val>
            <c:numRef>
              <c:f>'Esc Líquida'!$B$5:$B$10</c:f>
              <c:numCache>
                <c:formatCode>0.0</c:formatCode>
                <c:ptCount val="6"/>
                <c:pt idx="0">
                  <c:v>90.060469521444702</c:v>
                </c:pt>
                <c:pt idx="1">
                  <c:v>91.075947043063493</c:v>
                </c:pt>
                <c:pt idx="2">
                  <c:v>91.877129641985206</c:v>
                </c:pt>
                <c:pt idx="3">
                  <c:v>92.501193814226951</c:v>
                </c:pt>
                <c:pt idx="4">
                  <c:v>92.524017499999999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15712"/>
        <c:axId val="83325696"/>
      </c:barChart>
      <c:catAx>
        <c:axId val="833157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83325696"/>
        <c:crosses val="autoZero"/>
        <c:auto val="1"/>
        <c:lblAlgn val="ctr"/>
        <c:lblOffset val="100"/>
        <c:noMultiLvlLbl val="0"/>
      </c:catAx>
      <c:valAx>
        <c:axId val="83325696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t-BR"/>
          </a:p>
        </c:txPr>
        <c:crossAx val="83315712"/>
        <c:crosses val="autoZero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Distorção!$B$5:$B$13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Distorção!$C$5:$C$13</c:f>
              <c:numCache>
                <c:formatCode>0.0</c:formatCode>
                <c:ptCount val="9"/>
                <c:pt idx="0">
                  <c:v>23</c:v>
                </c:pt>
                <c:pt idx="1">
                  <c:v>22.6</c:v>
                </c:pt>
                <c:pt idx="2">
                  <c:v>17.600000000000001</c:v>
                </c:pt>
                <c:pt idx="3">
                  <c:v>18.600000000000001</c:v>
                </c:pt>
                <c:pt idx="4">
                  <c:v>18.5</c:v>
                </c:pt>
                <c:pt idx="5">
                  <c:v>17.8</c:v>
                </c:pt>
                <c:pt idx="6">
                  <c:v>16.600000000000001</c:v>
                </c:pt>
                <c:pt idx="7">
                  <c:v>15.4</c:v>
                </c:pt>
                <c:pt idx="8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39520"/>
        <c:axId val="83365888"/>
      </c:barChart>
      <c:catAx>
        <c:axId val="8333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t-BR"/>
          </a:p>
        </c:txPr>
        <c:crossAx val="83365888"/>
        <c:crosses val="autoZero"/>
        <c:auto val="1"/>
        <c:lblAlgn val="ctr"/>
        <c:lblOffset val="100"/>
        <c:noMultiLvlLbl val="0"/>
      </c:catAx>
      <c:valAx>
        <c:axId val="8336588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t-BR"/>
          </a:p>
        </c:txPr>
        <c:crossAx val="83339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Distorção!$B$17:$B$25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Distorção!$C$17:$C$25</c:f>
              <c:numCache>
                <c:formatCode>0.0</c:formatCode>
                <c:ptCount val="9"/>
                <c:pt idx="0">
                  <c:v>35.4</c:v>
                </c:pt>
                <c:pt idx="1">
                  <c:v>34</c:v>
                </c:pt>
                <c:pt idx="2">
                  <c:v>27.4</c:v>
                </c:pt>
                <c:pt idx="3">
                  <c:v>28.9</c:v>
                </c:pt>
                <c:pt idx="4">
                  <c:v>29.6</c:v>
                </c:pt>
                <c:pt idx="5">
                  <c:v>28.8</c:v>
                </c:pt>
                <c:pt idx="6">
                  <c:v>28.2</c:v>
                </c:pt>
                <c:pt idx="7">
                  <c:v>27.5</c:v>
                </c:pt>
                <c:pt idx="8">
                  <c:v>27.3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400192"/>
        <c:axId val="83401728"/>
      </c:barChart>
      <c:catAx>
        <c:axId val="8340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t-BR"/>
          </a:p>
        </c:txPr>
        <c:crossAx val="83401728"/>
        <c:crosses val="autoZero"/>
        <c:auto val="1"/>
        <c:lblAlgn val="ctr"/>
        <c:lblOffset val="100"/>
        <c:noMultiLvlLbl val="0"/>
      </c:catAx>
      <c:valAx>
        <c:axId val="834017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t-BR"/>
          </a:p>
        </c:txPr>
        <c:crossAx val="83400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445926909621544E-2"/>
          <c:y val="1.8882404878990053E-2"/>
          <c:w val="0.94706256451022153"/>
          <c:h val="0.79117622408426358"/>
        </c:manualLayout>
      </c:layout>
      <c:lineChart>
        <c:grouping val="standard"/>
        <c:varyColors val="0"/>
        <c:ser>
          <c:idx val="0"/>
          <c:order val="0"/>
          <c:tx>
            <c:v>Investimento Total</c:v>
          </c:tx>
          <c:spPr>
            <a:ln w="28575" cmpd="thickThin">
              <a:tailEnd type="arrow" w="lg" len="sm"/>
            </a:ln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'1.1 Pib_tot_niv'!$A$8:$A$21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'1.1 Pib_tot_niv'!$B$8:$B$21</c:f>
              <c:numCache>
                <c:formatCode>0.0</c:formatCode>
                <c:ptCount val="14"/>
                <c:pt idx="0">
                  <c:v>4.6782089730407073</c:v>
                </c:pt>
                <c:pt idx="1">
                  <c:v>4.786732876151186</c:v>
                </c:pt>
                <c:pt idx="2">
                  <c:v>4.7692274389469897</c:v>
                </c:pt>
                <c:pt idx="3">
                  <c:v>4.6123632102805816</c:v>
                </c:pt>
                <c:pt idx="4">
                  <c:v>4.4905481949972739</c:v>
                </c:pt>
                <c:pt idx="5">
                  <c:v>4.5418269319304398</c:v>
                </c:pt>
                <c:pt idx="6">
                  <c:v>4.9527523933829212</c:v>
                </c:pt>
                <c:pt idx="7">
                  <c:v>5.1642481348532296</c:v>
                </c:pt>
                <c:pt idx="8">
                  <c:v>5.403486594213506</c:v>
                </c:pt>
                <c:pt idx="9">
                  <c:v>5.7145302281725971</c:v>
                </c:pt>
                <c:pt idx="10">
                  <c:v>5.8222509686162107</c:v>
                </c:pt>
                <c:pt idx="11">
                  <c:v>6.1248233896804321</c:v>
                </c:pt>
                <c:pt idx="12">
                  <c:v>6.4033299334855096</c:v>
                </c:pt>
                <c:pt idx="13">
                  <c:v>6.5818468999732556</c:v>
                </c:pt>
              </c:numCache>
            </c:numRef>
          </c:val>
          <c:smooth val="0"/>
        </c:ser>
        <c:ser>
          <c:idx val="1"/>
          <c:order val="1"/>
          <c:tx>
            <c:v>Investimento Direto</c:v>
          </c:tx>
          <c:spPr>
            <a:ln w="28575" cmpd="thickThin">
              <a:round/>
              <a:tailEnd type="arrow" w="med" len="med"/>
            </a:ln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'1.1 Pib_tot_niv'!$A$8:$A$21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'1.2 Pib_niv'!$B$8:$B$21</c:f>
              <c:numCache>
                <c:formatCode>#,##0.0</c:formatCode>
                <c:ptCount val="14"/>
                <c:pt idx="0">
                  <c:v>3.948573432998554</c:v>
                </c:pt>
                <c:pt idx="1">
                  <c:v>4.0484712357234578</c:v>
                </c:pt>
                <c:pt idx="2">
                  <c:v>4.0872277881551478</c:v>
                </c:pt>
                <c:pt idx="3">
                  <c:v>3.8634670384567982</c:v>
                </c:pt>
                <c:pt idx="4">
                  <c:v>3.8587726858676668</c:v>
                </c:pt>
                <c:pt idx="5">
                  <c:v>3.8976757403252837</c:v>
                </c:pt>
                <c:pt idx="6">
                  <c:v>4.29729555156975</c:v>
                </c:pt>
                <c:pt idx="7">
                  <c:v>4.4508100884546318</c:v>
                </c:pt>
                <c:pt idx="8">
                  <c:v>4.6977579017396387</c:v>
                </c:pt>
                <c:pt idx="9">
                  <c:v>4.9522184769524307</c:v>
                </c:pt>
                <c:pt idx="10">
                  <c:v>5.0546261935060031</c:v>
                </c:pt>
                <c:pt idx="11">
                  <c:v>5.2643540325358469</c:v>
                </c:pt>
                <c:pt idx="12">
                  <c:v>5.4935568623811264</c:v>
                </c:pt>
                <c:pt idx="13">
                  <c:v>5.5522169322540016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67648"/>
        <c:axId val="83481728"/>
      </c:lineChart>
      <c:catAx>
        <c:axId val="8346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481728"/>
        <c:crosses val="autoZero"/>
        <c:auto val="1"/>
        <c:lblAlgn val="ctr"/>
        <c:lblOffset val="100"/>
        <c:noMultiLvlLbl val="0"/>
      </c:catAx>
      <c:valAx>
        <c:axId val="8348172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834676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[B4_Charts.xlsx]Plan1!$C$2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[B4_Charts.xlsx]Plan1!$B$3:$B$35</c:f>
              <c:strCache>
                <c:ptCount val="33"/>
                <c:pt idx="0">
                  <c:v>Nova Zelândia</c:v>
                </c:pt>
                <c:pt idx="1">
                  <c:v>México</c:v>
                </c:pt>
                <c:pt idx="2">
                  <c:v>Brasil</c:v>
                </c:pt>
                <c:pt idx="3">
                  <c:v>Coreia do Sul</c:v>
                </c:pt>
                <c:pt idx="4">
                  <c:v>Suíça</c:v>
                </c:pt>
                <c:pt idx="5">
                  <c:v>Islândia</c:v>
                </c:pt>
                <c:pt idx="6">
                  <c:v>Dinamarca</c:v>
                </c:pt>
                <c:pt idx="7">
                  <c:v>Noruega</c:v>
                </c:pt>
                <c:pt idx="8">
                  <c:v>Austrália</c:v>
                </c:pt>
                <c:pt idx="9">
                  <c:v>Israel</c:v>
                </c:pt>
                <c:pt idx="10">
                  <c:v>Estônia</c:v>
                </c:pt>
                <c:pt idx="11">
                  <c:v>Estados Unidos</c:v>
                </c:pt>
                <c:pt idx="12">
                  <c:v>Canadá</c:v>
                </c:pt>
                <c:pt idx="13">
                  <c:v>Suécia</c:v>
                </c:pt>
                <c:pt idx="14">
                  <c:v>Irlanda</c:v>
                </c:pt>
                <c:pt idx="15">
                  <c:v>Média OCDE</c:v>
                </c:pt>
                <c:pt idx="16">
                  <c:v>Bélgica</c:v>
                </c:pt>
                <c:pt idx="17">
                  <c:v>Finlândia</c:v>
                </c:pt>
                <c:pt idx="18">
                  <c:v>Reino Unido</c:v>
                </c:pt>
                <c:pt idx="19">
                  <c:v>Holanda</c:v>
                </c:pt>
                <c:pt idx="20">
                  <c:v>Áustria</c:v>
                </c:pt>
                <c:pt idx="21">
                  <c:v>Polônia</c:v>
                </c:pt>
                <c:pt idx="22">
                  <c:v>Eslovênia</c:v>
                </c:pt>
                <c:pt idx="23">
                  <c:v>Alemanha</c:v>
                </c:pt>
                <c:pt idx="24">
                  <c:v>Federação Russa</c:v>
                </c:pt>
                <c:pt idx="25">
                  <c:v>Portugal</c:v>
                </c:pt>
                <c:pt idx="26">
                  <c:v>Rep. Eslovaca</c:v>
                </c:pt>
                <c:pt idx="27">
                  <c:v>Espanha</c:v>
                </c:pt>
                <c:pt idx="28">
                  <c:v>Rep. Tcheca</c:v>
                </c:pt>
                <c:pt idx="29">
                  <c:v>França</c:v>
                </c:pt>
                <c:pt idx="30">
                  <c:v>Hungria</c:v>
                </c:pt>
                <c:pt idx="31">
                  <c:v>Japão</c:v>
                </c:pt>
                <c:pt idx="32">
                  <c:v>Itália</c:v>
                </c:pt>
              </c:strCache>
            </c:strRef>
          </c:cat>
          <c:val>
            <c:numRef>
              <c:f>[B4_Charts.xlsx]Plan1!$C$3:$C$35</c:f>
              <c:numCache>
                <c:formatCode>#,##0.00</c:formatCode>
                <c:ptCount val="33"/>
                <c:pt idx="0">
                  <c:v>15.482864549759583</c:v>
                </c:pt>
                <c:pt idx="1">
                  <c:v>23.405123843670289</c:v>
                </c:pt>
                <c:pt idx="2">
                  <c:v>14.499663989118794</c:v>
                </c:pt>
                <c:pt idx="3">
                  <c:v>14.907482102262604</c:v>
                </c:pt>
                <c:pt idx="4">
                  <c:v>14.996117711477789</c:v>
                </c:pt>
                <c:pt idx="5">
                  <c:v>17.97462189566766</c:v>
                </c:pt>
                <c:pt idx="6">
                  <c:v>15.720631546576252</c:v>
                </c:pt>
                <c:pt idx="7">
                  <c:v>16.684558594537162</c:v>
                </c:pt>
                <c:pt idx="8">
                  <c:v>14.636921699703166</c:v>
                </c:pt>
                <c:pt idx="9">
                  <c:v>11.342641812554636</c:v>
                </c:pt>
                <c:pt idx="10">
                  <c:v>14.525993262123386</c:v>
                </c:pt>
                <c:pt idx="11">
                  <c:v>13.948455293517135</c:v>
                </c:pt>
                <c:pt idx="12">
                  <c:v>11.805438455290284</c:v>
                </c:pt>
                <c:pt idx="13">
                  <c:v>12.787334163882893</c:v>
                </c:pt>
                <c:pt idx="14">
                  <c:v>13.948074130252037</c:v>
                </c:pt>
                <c:pt idx="15">
                  <c:v>13.055003793806966</c:v>
                </c:pt>
                <c:pt idx="16">
                  <c:v>11.416428520984905</c:v>
                </c:pt>
                <c:pt idx="17">
                  <c:v>12.518610723334753</c:v>
                </c:pt>
                <c:pt idx="18">
                  <c:v>11.79006768131377</c:v>
                </c:pt>
                <c:pt idx="19">
                  <c:v>12.335670776465479</c:v>
                </c:pt>
                <c:pt idx="20">
                  <c:v>10.880041660786407</c:v>
                </c:pt>
                <c:pt idx="21">
                  <c:v>12.582015090823534</c:v>
                </c:pt>
                <c:pt idx="22">
                  <c:v>12.650380022676652</c:v>
                </c:pt>
                <c:pt idx="23">
                  <c:v>10.136478688147269</c:v>
                </c:pt>
                <c:pt idx="24">
                  <c:v>11.043938238055571</c:v>
                </c:pt>
                <c:pt idx="25">
                  <c:v>11.199899189416051</c:v>
                </c:pt>
                <c:pt idx="26">
                  <c:v>10.134733992653523</c:v>
                </c:pt>
                <c:pt idx="27">
                  <c:v>10.996433200477254</c:v>
                </c:pt>
                <c:pt idx="28">
                  <c:v>9.4781076065405934</c:v>
                </c:pt>
                <c:pt idx="29">
                  <c:v>10.588949216114289</c:v>
                </c:pt>
                <c:pt idx="30">
                  <c:v>10.896161274512336</c:v>
                </c:pt>
                <c:pt idx="31">
                  <c:v>9.5563396923016626</c:v>
                </c:pt>
                <c:pt idx="32">
                  <c:v>9.1979157729202186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979008"/>
        <c:axId val="115980544"/>
      </c:barChart>
      <c:lineChart>
        <c:grouping val="standard"/>
        <c:varyColors val="0"/>
        <c:ser>
          <c:idx val="1"/>
          <c:order val="1"/>
          <c:tx>
            <c:strRef>
              <c:f>[B4_Charts.xlsx]Plan1!$D$2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chemeClr val="tx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2"/>
              <c:layout>
                <c:manualLayout>
                  <c:x val="-2.365200030849484E-2"/>
                  <c:y val="-3.5273858460171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-2.9962546816479402E-3"/>
                  <c:y val="-5.118363155523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[B4_Charts.xlsx]Plan1!$B$3:$B$35</c:f>
              <c:strCache>
                <c:ptCount val="33"/>
                <c:pt idx="0">
                  <c:v>Nova Zelândia</c:v>
                </c:pt>
                <c:pt idx="1">
                  <c:v>México</c:v>
                </c:pt>
                <c:pt idx="2">
                  <c:v>Brasil</c:v>
                </c:pt>
                <c:pt idx="3">
                  <c:v>Coreia do Sul</c:v>
                </c:pt>
                <c:pt idx="4">
                  <c:v>Suíça</c:v>
                </c:pt>
                <c:pt idx="5">
                  <c:v>Islândia</c:v>
                </c:pt>
                <c:pt idx="6">
                  <c:v>Dinamarca</c:v>
                </c:pt>
                <c:pt idx="7">
                  <c:v>Noruega</c:v>
                </c:pt>
                <c:pt idx="8">
                  <c:v>Austrália</c:v>
                </c:pt>
                <c:pt idx="9">
                  <c:v>Israel</c:v>
                </c:pt>
                <c:pt idx="10">
                  <c:v>Estônia</c:v>
                </c:pt>
                <c:pt idx="11">
                  <c:v>Estados Unidos</c:v>
                </c:pt>
                <c:pt idx="12">
                  <c:v>Canadá</c:v>
                </c:pt>
                <c:pt idx="13">
                  <c:v>Suécia</c:v>
                </c:pt>
                <c:pt idx="14">
                  <c:v>Irlanda</c:v>
                </c:pt>
                <c:pt idx="15">
                  <c:v>Média OCDE</c:v>
                </c:pt>
                <c:pt idx="16">
                  <c:v>Bélgica</c:v>
                </c:pt>
                <c:pt idx="17">
                  <c:v>Finlândia</c:v>
                </c:pt>
                <c:pt idx="18">
                  <c:v>Reino Unido</c:v>
                </c:pt>
                <c:pt idx="19">
                  <c:v>Holanda</c:v>
                </c:pt>
                <c:pt idx="20">
                  <c:v>Áustria</c:v>
                </c:pt>
                <c:pt idx="21">
                  <c:v>Polônia</c:v>
                </c:pt>
                <c:pt idx="22">
                  <c:v>Eslovênia</c:v>
                </c:pt>
                <c:pt idx="23">
                  <c:v>Alemanha</c:v>
                </c:pt>
                <c:pt idx="24">
                  <c:v>Federação Russa</c:v>
                </c:pt>
                <c:pt idx="25">
                  <c:v>Portugal</c:v>
                </c:pt>
                <c:pt idx="26">
                  <c:v>Rep. Eslovaca</c:v>
                </c:pt>
                <c:pt idx="27">
                  <c:v>Espanha</c:v>
                </c:pt>
                <c:pt idx="28">
                  <c:v>Rep. Tcheca</c:v>
                </c:pt>
                <c:pt idx="29">
                  <c:v>França</c:v>
                </c:pt>
                <c:pt idx="30">
                  <c:v>Hungria</c:v>
                </c:pt>
                <c:pt idx="31">
                  <c:v>Japão</c:v>
                </c:pt>
                <c:pt idx="32">
                  <c:v>Itália</c:v>
                </c:pt>
              </c:strCache>
            </c:strRef>
          </c:cat>
          <c:val>
            <c:numRef>
              <c:f>[B4_Charts.xlsx]Plan1!$D$3:$D$35</c:f>
              <c:numCache>
                <c:formatCode>#,##0.00</c:formatCode>
                <c:ptCount val="33"/>
                <c:pt idx="0">
                  <c:v>21.582934812526496</c:v>
                </c:pt>
                <c:pt idx="1">
                  <c:v>20.482017571405994</c:v>
                </c:pt>
                <c:pt idx="2">
                  <c:v>19.196038638109798</c:v>
                </c:pt>
                <c:pt idx="3">
                  <c:v>16.490285884180295</c:v>
                </c:pt>
                <c:pt idx="4">
                  <c:v>15.6817073274789</c:v>
                </c:pt>
                <c:pt idx="5">
                  <c:v>15.527820928333998</c:v>
                </c:pt>
                <c:pt idx="6">
                  <c:v>15.151970564905501</c:v>
                </c:pt>
                <c:pt idx="7">
                  <c:v>14.924579886203302</c:v>
                </c:pt>
                <c:pt idx="8">
                  <c:v>14.423326562671701</c:v>
                </c:pt>
                <c:pt idx="9">
                  <c:v>14.247143431602398</c:v>
                </c:pt>
                <c:pt idx="10">
                  <c:v>13.689294483548903</c:v>
                </c:pt>
                <c:pt idx="11">
                  <c:v>13.585756591252801</c:v>
                </c:pt>
                <c:pt idx="12">
                  <c:v>13.305209456229802</c:v>
                </c:pt>
                <c:pt idx="13">
                  <c:v>13.2450895811733</c:v>
                </c:pt>
                <c:pt idx="14">
                  <c:v>13.075540890606103</c:v>
                </c:pt>
                <c:pt idx="15">
                  <c:v>12.882632146209231</c:v>
                </c:pt>
                <c:pt idx="16">
                  <c:v>12.2489878962832</c:v>
                </c:pt>
                <c:pt idx="17">
                  <c:v>12.239779250469201</c:v>
                </c:pt>
                <c:pt idx="18">
                  <c:v>12.170842275415803</c:v>
                </c:pt>
                <c:pt idx="19">
                  <c:v>11.894072958432487</c:v>
                </c:pt>
                <c:pt idx="20">
                  <c:v>11.4104784983732</c:v>
                </c:pt>
                <c:pt idx="21">
                  <c:v>11.378090186106</c:v>
                </c:pt>
                <c:pt idx="22">
                  <c:v>11.190805580381499</c:v>
                </c:pt>
                <c:pt idx="23">
                  <c:v>11.0262338536638</c:v>
                </c:pt>
                <c:pt idx="24">
                  <c:v>10.875145320473703</c:v>
                </c:pt>
                <c:pt idx="25">
                  <c:v>10.686653970339799</c:v>
                </c:pt>
                <c:pt idx="26">
                  <c:v>10.607898991698598</c:v>
                </c:pt>
                <c:pt idx="27">
                  <c:v>10.504079473288501</c:v>
                </c:pt>
                <c:pt idx="28">
                  <c:v>10.423595278951401</c:v>
                </c:pt>
                <c:pt idx="29">
                  <c:v>10.153218655472999</c:v>
                </c:pt>
                <c:pt idx="30">
                  <c:v>9.4128537349444095</c:v>
                </c:pt>
                <c:pt idx="31">
                  <c:v>9.1129004812079799</c:v>
                </c:pt>
                <c:pt idx="32">
                  <c:v>8.6098700368921186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979008"/>
        <c:axId val="115980544"/>
      </c:lineChart>
      <c:catAx>
        <c:axId val="115979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15980544"/>
        <c:crosses val="autoZero"/>
        <c:auto val="1"/>
        <c:lblAlgn val="ctr"/>
        <c:lblOffset val="100"/>
        <c:noMultiLvlLbl val="0"/>
      </c:catAx>
      <c:valAx>
        <c:axId val="115980544"/>
        <c:scaling>
          <c:orientation val="minMax"/>
          <c:max val="25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15979008"/>
        <c:crosses val="autoZero"/>
        <c:crossBetween val="between"/>
        <c:majorUnit val="2"/>
        <c:min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3330726355834742"/>
          <c:y val="1.5355089466569837E-2"/>
          <c:w val="0.13484950897991685"/>
          <c:h val="5.247229031033402E-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650669739104378E-2"/>
          <c:y val="0.21411592763855133"/>
          <c:w val="0.76187076727294478"/>
          <c:h val="0.522038759660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'[B1_Charts (2).xlsx]Plan1'!$C$3</c:f>
              <c:strCache>
                <c:ptCount val="1"/>
                <c:pt idx="0">
                  <c:v>Anos Iniciais</c:v>
                </c:pt>
              </c:strCache>
            </c:strRef>
          </c:tx>
          <c:invertIfNegative val="0"/>
          <c:dPt>
            <c:idx val="3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2741548530349792E-2"/>
                  <c:y val="4.880991671951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9.4048407985748306E-3"/>
                  <c:y val="-2.0951792550506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2.25479143179255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'[B1_Charts (2).xlsx]Plan1'!$B$4:$B$40</c:f>
              <c:strCache>
                <c:ptCount val="37"/>
                <c:pt idx="0">
                  <c:v>Luxemburgo</c:v>
                </c:pt>
                <c:pt idx="1">
                  <c:v>Suíça1</c:v>
                </c:pt>
                <c:pt idx="2">
                  <c:v>Noruega2</c:v>
                </c:pt>
                <c:pt idx="3">
                  <c:v>Estados Unidos</c:v>
                </c:pt>
                <c:pt idx="4">
                  <c:v>Áustria</c:v>
                </c:pt>
                <c:pt idx="5">
                  <c:v>Islândia2</c:v>
                </c:pt>
                <c:pt idx="6">
                  <c:v>Suécia</c:v>
                </c:pt>
                <c:pt idx="7">
                  <c:v>Reino Unido</c:v>
                </c:pt>
                <c:pt idx="8">
                  <c:v>Dinamarca2</c:v>
                </c:pt>
                <c:pt idx="9">
                  <c:v>Bélgica2</c:v>
                </c:pt>
                <c:pt idx="10">
                  <c:v>Eslovênia2</c:v>
                </c:pt>
                <c:pt idx="11">
                  <c:v>Austrália</c:v>
                </c:pt>
                <c:pt idx="12">
                  <c:v>Irlanda1</c:v>
                </c:pt>
                <c:pt idx="13">
                  <c:v>Itália1</c:v>
                </c:pt>
                <c:pt idx="14">
                  <c:v>Japão2</c:v>
                </c:pt>
                <c:pt idx="15">
                  <c:v>Finlândia2</c:v>
                </c:pt>
                <c:pt idx="16">
                  <c:v>Nova Zelândia</c:v>
                </c:pt>
                <c:pt idx="17">
                  <c:v>Holanda</c:v>
                </c:pt>
                <c:pt idx="18">
                  <c:v>Alemanha</c:v>
                </c:pt>
                <c:pt idx="19">
                  <c:v>Espanha</c:v>
                </c:pt>
                <c:pt idx="20">
                  <c:v>Coreia do Sul</c:v>
                </c:pt>
                <c:pt idx="21">
                  <c:v>França</c:v>
                </c:pt>
                <c:pt idx="22">
                  <c:v>Israel</c:v>
                </c:pt>
                <c:pt idx="23">
                  <c:v>Polônia1</c:v>
                </c:pt>
                <c:pt idx="24">
                  <c:v>Portugal1</c:v>
                </c:pt>
                <c:pt idx="25">
                  <c:v>Rep. Eslovaca2</c:v>
                </c:pt>
                <c:pt idx="26">
                  <c:v>Estônia</c:v>
                </c:pt>
                <c:pt idx="27">
                  <c:v>Letônia</c:v>
                </c:pt>
                <c:pt idx="28">
                  <c:v>Rep. Tcheca</c:v>
                </c:pt>
                <c:pt idx="29">
                  <c:v>Hungria1</c:v>
                </c:pt>
                <c:pt idx="30">
                  <c:v>Chile</c:v>
                </c:pt>
                <c:pt idx="31">
                  <c:v>Brasil1</c:v>
                </c:pt>
                <c:pt idx="32">
                  <c:v>México</c:v>
                </c:pt>
                <c:pt idx="33">
                  <c:v>Turquia</c:v>
                </c:pt>
                <c:pt idx="34">
                  <c:v>Argentina2</c:v>
                </c:pt>
                <c:pt idx="35">
                  <c:v>Colômbia</c:v>
                </c:pt>
                <c:pt idx="36">
                  <c:v>Indonésia</c:v>
                </c:pt>
              </c:strCache>
            </c:strRef>
          </c:cat>
          <c:val>
            <c:numRef>
              <c:f>'[B1_Charts (2).xlsx]Plan1'!$C$4:$C$40</c:f>
              <c:numCache>
                <c:formatCode>#,##0.00</c:formatCode>
                <c:ptCount val="37"/>
                <c:pt idx="0">
                  <c:v>23871.226231682005</c:v>
                </c:pt>
                <c:pt idx="1">
                  <c:v>12907.419748820505</c:v>
                </c:pt>
                <c:pt idx="2">
                  <c:v>12458.782766836606</c:v>
                </c:pt>
                <c:pt idx="3">
                  <c:v>10958.464683397098</c:v>
                </c:pt>
                <c:pt idx="4">
                  <c:v>10599.723329121802</c:v>
                </c:pt>
                <c:pt idx="5">
                  <c:v>10338.6658943158</c:v>
                </c:pt>
                <c:pt idx="6">
                  <c:v>10295.099160469797</c:v>
                </c:pt>
                <c:pt idx="7">
                  <c:v>9857.3035066723296</c:v>
                </c:pt>
                <c:pt idx="8">
                  <c:v>9433.5279330413268</c:v>
                </c:pt>
                <c:pt idx="9">
                  <c:v>9280.9030141994499</c:v>
                </c:pt>
                <c:pt idx="10">
                  <c:v>9260.1174913718314</c:v>
                </c:pt>
                <c:pt idx="11">
                  <c:v>8671.1870312301089</c:v>
                </c:pt>
                <c:pt idx="12">
                  <c:v>8520.0453167928099</c:v>
                </c:pt>
                <c:pt idx="13">
                  <c:v>8448.4995997798378</c:v>
                </c:pt>
                <c:pt idx="14">
                  <c:v>8280.3316028481604</c:v>
                </c:pt>
                <c:pt idx="15">
                  <c:v>8159.2589408796903</c:v>
                </c:pt>
                <c:pt idx="16">
                  <c:v>8084.0690642219315</c:v>
                </c:pt>
                <c:pt idx="17">
                  <c:v>8035.9491931923494</c:v>
                </c:pt>
                <c:pt idx="18">
                  <c:v>7578.9297655867604</c:v>
                </c:pt>
                <c:pt idx="19">
                  <c:v>7287.6214084526173</c:v>
                </c:pt>
                <c:pt idx="20">
                  <c:v>6975.8559167553212</c:v>
                </c:pt>
                <c:pt idx="21">
                  <c:v>6916.9581124836905</c:v>
                </c:pt>
                <c:pt idx="22">
                  <c:v>6822.5725948079507</c:v>
                </c:pt>
                <c:pt idx="23">
                  <c:v>6233.4186630720342</c:v>
                </c:pt>
                <c:pt idx="24">
                  <c:v>5865.394094013981</c:v>
                </c:pt>
                <c:pt idx="25">
                  <c:v>5516.872306165661</c:v>
                </c:pt>
                <c:pt idx="26">
                  <c:v>5328.2274012148901</c:v>
                </c:pt>
                <c:pt idx="27">
                  <c:v>4981.8272605697421</c:v>
                </c:pt>
                <c:pt idx="28">
                  <c:v>4587.0138988988601</c:v>
                </c:pt>
                <c:pt idx="29">
                  <c:v>4566.4210890815912</c:v>
                </c:pt>
                <c:pt idx="30">
                  <c:v>4551.1228706282209</c:v>
                </c:pt>
                <c:pt idx="31">
                  <c:v>2673.4863880344901</c:v>
                </c:pt>
                <c:pt idx="32">
                  <c:v>2621.9556286837501</c:v>
                </c:pt>
                <c:pt idx="33">
                  <c:v>2217.5790280859601</c:v>
                </c:pt>
                <c:pt idx="34">
                  <c:v>2167.3165875559203</c:v>
                </c:pt>
                <c:pt idx="35">
                  <c:v>2041</c:v>
                </c:pt>
                <c:pt idx="36">
                  <c:v>586.90204603558084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646592"/>
        <c:axId val="89648128"/>
      </c:barChart>
      <c:catAx>
        <c:axId val="89646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89648128"/>
        <c:crosses val="autoZero"/>
        <c:auto val="1"/>
        <c:lblAlgn val="ctr"/>
        <c:lblOffset val="100"/>
        <c:noMultiLvlLbl val="0"/>
      </c:catAx>
      <c:valAx>
        <c:axId val="89648128"/>
        <c:scaling>
          <c:orientation val="minMax"/>
          <c:max val="25000"/>
        </c:scaling>
        <c:delete val="0"/>
        <c:axPos val="l"/>
        <c:numFmt formatCode="0" sourceLinked="0"/>
        <c:majorTickMark val="out"/>
        <c:minorTickMark val="none"/>
        <c:tickLblPos val="nextTo"/>
        <c:crossAx val="89646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34021805823575"/>
          <c:y val="0.37170679013031704"/>
          <c:w val="0.12631169944905243"/>
          <c:h val="0.1219589384993927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FC8EC-5CFC-4724-95E0-A62752B8119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F5E53980-51B2-463E-A7AF-D64597CBA4C0}">
      <dgm:prSet phldrT="[Texto]" custT="1"/>
      <dgm:spPr/>
      <dgm:t>
        <a:bodyPr/>
        <a:lstStyle/>
        <a:p>
          <a:r>
            <a:rPr lang="pt-BR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Dependência administrativa</a:t>
          </a:r>
        </a:p>
        <a:p>
          <a:r>
            <a:rPr lang="pt-BR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Localização</a:t>
          </a:r>
        </a:p>
        <a:p>
          <a:r>
            <a:rPr lang="pt-BR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Salas</a:t>
          </a:r>
        </a:p>
        <a:p>
          <a:r>
            <a:rPr lang="pt-BR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Equipamentos</a:t>
          </a:r>
        </a:p>
        <a:p>
          <a:r>
            <a:rPr lang="pt-BR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Infraestrutura</a:t>
          </a:r>
        </a:p>
        <a:p>
          <a:r>
            <a:rPr lang="pt-BR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Laboratórios</a:t>
          </a:r>
        </a:p>
        <a:p>
          <a:r>
            <a:rPr lang="pt-BR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Biblioteca</a:t>
          </a:r>
        </a:p>
        <a:p>
          <a:r>
            <a:rPr lang="pt-BR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Acessibilidade</a:t>
          </a:r>
          <a:endParaRPr lang="pt-BR" sz="9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2335454-38FC-489A-B910-04B848FA1026}" type="parTrans" cxnId="{D4C2D9E2-01C1-412C-AED0-6FD4F3FD31A8}">
      <dgm:prSet/>
      <dgm:spPr/>
      <dgm:t>
        <a:bodyPr/>
        <a:lstStyle/>
        <a:p>
          <a:endParaRPr lang="pt-BR"/>
        </a:p>
      </dgm:t>
    </dgm:pt>
    <dgm:pt modelId="{422C7364-C810-4134-8A28-61C25FFA213A}" type="sibTrans" cxnId="{D4C2D9E2-01C1-412C-AED0-6FD4F3FD31A8}">
      <dgm:prSet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7acfd7c607"/>
        </a:ext>
      </dgm:extLst>
    </dgm:pt>
    <dgm:pt modelId="{4F6CF18E-041E-44D3-A3D3-6E4CDCC9BFA5}" type="pres">
      <dgm:prSet presAssocID="{19DFC8EC-5CFC-4724-95E0-A62752B81199}" presName="Name0" presStyleCnt="0">
        <dgm:presLayoutVars>
          <dgm:chMax val="21"/>
          <dgm:chPref val="21"/>
        </dgm:presLayoutVars>
      </dgm:prSet>
      <dgm:spPr/>
    </dgm:pt>
    <dgm:pt modelId="{E67A83A5-A6A0-4994-9C87-A0B9D344564A}" type="pres">
      <dgm:prSet presAssocID="{F5E53980-51B2-463E-A7AF-D64597CBA4C0}" presName="text1" presStyleCnt="0"/>
      <dgm:spPr/>
    </dgm:pt>
    <dgm:pt modelId="{C3CBCCE3-E32A-497A-829B-B89D8405CA9D}" type="pres">
      <dgm:prSet presAssocID="{F5E53980-51B2-463E-A7AF-D64597CBA4C0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EDBE73-BF8A-4EED-A53E-3DEAB5139396}" type="pres">
      <dgm:prSet presAssocID="{F5E53980-51B2-463E-A7AF-D64597CBA4C0}" presName="textaccent1" presStyleCnt="0"/>
      <dgm:spPr/>
    </dgm:pt>
    <dgm:pt modelId="{3AD3AB65-8FCF-4827-94C7-A076F38A8D37}" type="pres">
      <dgm:prSet presAssocID="{F5E53980-51B2-463E-A7AF-D64597CBA4C0}" presName="accentRepeatNode" presStyleLbl="solidAlignAcc1" presStyleIdx="0" presStyleCnt="2"/>
      <dgm:spPr/>
    </dgm:pt>
    <dgm:pt modelId="{FFBE06B4-A5EE-40C2-848C-7289B7FA5E06}" type="pres">
      <dgm:prSet presAssocID="{422C7364-C810-4134-8A28-61C25FFA213A}" presName="image1" presStyleCnt="0"/>
      <dgm:spPr/>
    </dgm:pt>
    <dgm:pt modelId="{5F934270-7501-4A97-B85A-E4EA8C610E20}" type="pres">
      <dgm:prSet presAssocID="{422C7364-C810-4134-8A28-61C25FFA213A}" presName="imageRepeatNode" presStyleLbl="alignAcc1" presStyleIdx="0" presStyleCnt="1"/>
      <dgm:spPr/>
      <dgm:t>
        <a:bodyPr/>
        <a:lstStyle/>
        <a:p>
          <a:endParaRPr lang="pt-BR"/>
        </a:p>
      </dgm:t>
    </dgm:pt>
    <dgm:pt modelId="{F3174EB0-1B07-42A7-BF69-2C6086808678}" type="pres">
      <dgm:prSet presAssocID="{422C7364-C810-4134-8A28-61C25FFA213A}" presName="imageaccent1" presStyleCnt="0"/>
      <dgm:spPr/>
    </dgm:pt>
    <dgm:pt modelId="{51155891-FD63-4FC5-ADCD-4370CA95B1DF}" type="pres">
      <dgm:prSet presAssocID="{422C7364-C810-4134-8A28-61C25FFA213A}" presName="accentRepeatNode" presStyleLbl="solidAlignAcc1" presStyleIdx="1" presStyleCnt="2"/>
      <dgm:spPr/>
    </dgm:pt>
  </dgm:ptLst>
  <dgm:cxnLst>
    <dgm:cxn modelId="{9BD8E0A5-378D-450B-ADE9-EC0BD0BBEF71}" type="presOf" srcId="{422C7364-C810-4134-8A28-61C25FFA213A}" destId="{5F934270-7501-4A97-B85A-E4EA8C610E20}" srcOrd="0" destOrd="0" presId="urn:microsoft.com/office/officeart/2008/layout/HexagonCluster"/>
    <dgm:cxn modelId="{02BBABDE-0A92-4235-B221-394080EEBE01}" type="presOf" srcId="{19DFC8EC-5CFC-4724-95E0-A62752B81199}" destId="{4F6CF18E-041E-44D3-A3D3-6E4CDCC9BFA5}" srcOrd="0" destOrd="0" presId="urn:microsoft.com/office/officeart/2008/layout/HexagonCluster"/>
    <dgm:cxn modelId="{D4C2D9E2-01C1-412C-AED0-6FD4F3FD31A8}" srcId="{19DFC8EC-5CFC-4724-95E0-A62752B81199}" destId="{F5E53980-51B2-463E-A7AF-D64597CBA4C0}" srcOrd="0" destOrd="0" parTransId="{F2335454-38FC-489A-B910-04B848FA1026}" sibTransId="{422C7364-C810-4134-8A28-61C25FFA213A}"/>
    <dgm:cxn modelId="{C72AFDEC-AD70-4178-B1CB-012AC1E4124D}" type="presOf" srcId="{F5E53980-51B2-463E-A7AF-D64597CBA4C0}" destId="{C3CBCCE3-E32A-497A-829B-B89D8405CA9D}" srcOrd="0" destOrd="0" presId="urn:microsoft.com/office/officeart/2008/layout/HexagonCluster"/>
    <dgm:cxn modelId="{883C937E-204E-4233-B0FA-83B5910DA044}" type="presParOf" srcId="{4F6CF18E-041E-44D3-A3D3-6E4CDCC9BFA5}" destId="{E67A83A5-A6A0-4994-9C87-A0B9D344564A}" srcOrd="0" destOrd="0" presId="urn:microsoft.com/office/officeart/2008/layout/HexagonCluster"/>
    <dgm:cxn modelId="{65DA4693-7305-4A80-A633-28472FCDC32B}" type="presParOf" srcId="{E67A83A5-A6A0-4994-9C87-A0B9D344564A}" destId="{C3CBCCE3-E32A-497A-829B-B89D8405CA9D}" srcOrd="0" destOrd="0" presId="urn:microsoft.com/office/officeart/2008/layout/HexagonCluster"/>
    <dgm:cxn modelId="{B5E5B79C-980F-435E-BECD-82DE46F75066}" type="presParOf" srcId="{4F6CF18E-041E-44D3-A3D3-6E4CDCC9BFA5}" destId="{29EDBE73-BF8A-4EED-A53E-3DEAB5139396}" srcOrd="1" destOrd="0" presId="urn:microsoft.com/office/officeart/2008/layout/HexagonCluster"/>
    <dgm:cxn modelId="{B71A3BFA-A10D-4349-B104-70BFB3CC2A1C}" type="presParOf" srcId="{29EDBE73-BF8A-4EED-A53E-3DEAB5139396}" destId="{3AD3AB65-8FCF-4827-94C7-A076F38A8D37}" srcOrd="0" destOrd="0" presId="urn:microsoft.com/office/officeart/2008/layout/HexagonCluster"/>
    <dgm:cxn modelId="{91412947-8BD2-4764-94F7-637A2B7EE4A5}" type="presParOf" srcId="{4F6CF18E-041E-44D3-A3D3-6E4CDCC9BFA5}" destId="{FFBE06B4-A5EE-40C2-848C-7289B7FA5E06}" srcOrd="2" destOrd="0" presId="urn:microsoft.com/office/officeart/2008/layout/HexagonCluster"/>
    <dgm:cxn modelId="{D81F5447-714D-4365-B5D6-F4D18E3C1B9D}" type="presParOf" srcId="{FFBE06B4-A5EE-40C2-848C-7289B7FA5E06}" destId="{5F934270-7501-4A97-B85A-E4EA8C610E20}" srcOrd="0" destOrd="0" presId="urn:microsoft.com/office/officeart/2008/layout/HexagonCluster"/>
    <dgm:cxn modelId="{6FAC0B20-1FAB-48A9-B5C0-0B4C0657FE1B}" type="presParOf" srcId="{4F6CF18E-041E-44D3-A3D3-6E4CDCC9BFA5}" destId="{F3174EB0-1B07-42A7-BF69-2C6086808678}" srcOrd="3" destOrd="0" presId="urn:microsoft.com/office/officeart/2008/layout/HexagonCluster"/>
    <dgm:cxn modelId="{F9DFB55E-4CA6-4656-AA78-001925978116}" type="presParOf" srcId="{F3174EB0-1B07-42A7-BF69-2C6086808678}" destId="{51155891-FD63-4FC5-ADCD-4370CA95B1D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1DA72-897A-4726-96A4-706BC95309E7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DD1218E4-AF1F-46D6-8EF3-14971BAA2430}">
      <dgm:prSet phldrT="[Texto]" custT="1"/>
      <dgm:spPr/>
      <dgm:t>
        <a:bodyPr/>
        <a:lstStyle/>
        <a:p>
          <a:r>
            <a:rPr lang="pt-BR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Curso de Formação</a:t>
          </a:r>
        </a:p>
        <a:p>
          <a:r>
            <a:rPr lang="pt-BR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Idade</a:t>
          </a:r>
        </a:p>
        <a:p>
          <a:r>
            <a:rPr lang="pt-BR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Sexo</a:t>
          </a:r>
        </a:p>
        <a:p>
          <a:r>
            <a:rPr lang="pt-BR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Cor/Raça</a:t>
          </a:r>
        </a:p>
        <a:p>
          <a:r>
            <a:rPr lang="pt-BR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CPF</a:t>
          </a:r>
        </a:p>
        <a:p>
          <a:r>
            <a:rPr lang="pt-BR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Nacionalidade</a:t>
          </a:r>
          <a:endParaRPr lang="pt-BR" sz="9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838E68-AF5E-4829-B39D-1797B6622FD0}" type="parTrans" cxnId="{D260C382-BB3B-4765-AC6F-60BDA82C38BC}">
      <dgm:prSet/>
      <dgm:spPr/>
      <dgm:t>
        <a:bodyPr/>
        <a:lstStyle/>
        <a:p>
          <a:endParaRPr lang="pt-BR"/>
        </a:p>
      </dgm:t>
    </dgm:pt>
    <dgm:pt modelId="{0A2092E3-3851-4B22-ABF3-8F0D8EC55351}" type="sibTrans" cxnId="{D260C382-BB3B-4765-AC6F-60BDA82C38BC}">
      <dgm:prSet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dia%20dos%20professores"/>
        </a:ext>
      </dgm:extLst>
    </dgm:pt>
    <dgm:pt modelId="{A6B21FB9-5D71-4963-BC1F-74E75B60BFDE}" type="pres">
      <dgm:prSet presAssocID="{6391DA72-897A-4726-96A4-706BC95309E7}" presName="Name0" presStyleCnt="0">
        <dgm:presLayoutVars>
          <dgm:chMax val="21"/>
          <dgm:chPref val="21"/>
        </dgm:presLayoutVars>
      </dgm:prSet>
      <dgm:spPr/>
    </dgm:pt>
    <dgm:pt modelId="{3ECB9601-4551-46F7-A50F-4FEEFD113FBF}" type="pres">
      <dgm:prSet presAssocID="{DD1218E4-AF1F-46D6-8EF3-14971BAA2430}" presName="text1" presStyleCnt="0"/>
      <dgm:spPr/>
    </dgm:pt>
    <dgm:pt modelId="{87DF04B0-22FF-4A16-9607-D66E4E51367D}" type="pres">
      <dgm:prSet presAssocID="{DD1218E4-AF1F-46D6-8EF3-14971BAA2430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D16FC1-AAFD-4944-94C2-323A8943ACBC}" type="pres">
      <dgm:prSet presAssocID="{DD1218E4-AF1F-46D6-8EF3-14971BAA2430}" presName="textaccent1" presStyleCnt="0"/>
      <dgm:spPr/>
    </dgm:pt>
    <dgm:pt modelId="{797C37D0-0701-4755-B0E5-CADC21E95C0B}" type="pres">
      <dgm:prSet presAssocID="{DD1218E4-AF1F-46D6-8EF3-14971BAA2430}" presName="accentRepeatNode" presStyleLbl="solidAlignAcc1" presStyleIdx="0" presStyleCnt="2"/>
      <dgm:spPr/>
    </dgm:pt>
    <dgm:pt modelId="{C009BEDA-BAE2-400C-A5BF-4DE59ACB090D}" type="pres">
      <dgm:prSet presAssocID="{0A2092E3-3851-4B22-ABF3-8F0D8EC55351}" presName="image1" presStyleCnt="0"/>
      <dgm:spPr/>
    </dgm:pt>
    <dgm:pt modelId="{455B2A52-92FC-4187-9F0F-975F3C261010}" type="pres">
      <dgm:prSet presAssocID="{0A2092E3-3851-4B22-ABF3-8F0D8EC55351}" presName="imageRepeatNode" presStyleLbl="alignAcc1" presStyleIdx="0" presStyleCnt="1"/>
      <dgm:spPr/>
      <dgm:t>
        <a:bodyPr/>
        <a:lstStyle/>
        <a:p>
          <a:endParaRPr lang="pt-BR"/>
        </a:p>
      </dgm:t>
    </dgm:pt>
    <dgm:pt modelId="{548E0023-F8C5-4AD2-B803-A40670F09DE8}" type="pres">
      <dgm:prSet presAssocID="{0A2092E3-3851-4B22-ABF3-8F0D8EC55351}" presName="imageaccent1" presStyleCnt="0"/>
      <dgm:spPr/>
    </dgm:pt>
    <dgm:pt modelId="{56822363-CA7E-44DF-803E-6754E15AD874}" type="pres">
      <dgm:prSet presAssocID="{0A2092E3-3851-4B22-ABF3-8F0D8EC55351}" presName="accentRepeatNode" presStyleLbl="solidAlignAcc1" presStyleIdx="1" presStyleCnt="2"/>
      <dgm:spPr/>
    </dgm:pt>
  </dgm:ptLst>
  <dgm:cxnLst>
    <dgm:cxn modelId="{2E68D033-A529-48F7-883C-F8D8A918DE19}" type="presOf" srcId="{0A2092E3-3851-4B22-ABF3-8F0D8EC55351}" destId="{455B2A52-92FC-4187-9F0F-975F3C261010}" srcOrd="0" destOrd="0" presId="urn:microsoft.com/office/officeart/2008/layout/HexagonCluster"/>
    <dgm:cxn modelId="{D260C382-BB3B-4765-AC6F-60BDA82C38BC}" srcId="{6391DA72-897A-4726-96A4-706BC95309E7}" destId="{DD1218E4-AF1F-46D6-8EF3-14971BAA2430}" srcOrd="0" destOrd="0" parTransId="{4C838E68-AF5E-4829-B39D-1797B6622FD0}" sibTransId="{0A2092E3-3851-4B22-ABF3-8F0D8EC55351}"/>
    <dgm:cxn modelId="{6A95D08C-6696-4E7C-8912-5F9821C71F96}" type="presOf" srcId="{DD1218E4-AF1F-46D6-8EF3-14971BAA2430}" destId="{87DF04B0-22FF-4A16-9607-D66E4E51367D}" srcOrd="0" destOrd="0" presId="urn:microsoft.com/office/officeart/2008/layout/HexagonCluster"/>
    <dgm:cxn modelId="{69653F3C-8FB1-4396-960D-66232E37DF87}" type="presOf" srcId="{6391DA72-897A-4726-96A4-706BC95309E7}" destId="{A6B21FB9-5D71-4963-BC1F-74E75B60BFDE}" srcOrd="0" destOrd="0" presId="urn:microsoft.com/office/officeart/2008/layout/HexagonCluster"/>
    <dgm:cxn modelId="{28FA06BE-10E6-400C-8E86-BFA5E9E86787}" type="presParOf" srcId="{A6B21FB9-5D71-4963-BC1F-74E75B60BFDE}" destId="{3ECB9601-4551-46F7-A50F-4FEEFD113FBF}" srcOrd="0" destOrd="0" presId="urn:microsoft.com/office/officeart/2008/layout/HexagonCluster"/>
    <dgm:cxn modelId="{43E7FA23-B1F0-4F35-94F2-7DB4F30E4106}" type="presParOf" srcId="{3ECB9601-4551-46F7-A50F-4FEEFD113FBF}" destId="{87DF04B0-22FF-4A16-9607-D66E4E51367D}" srcOrd="0" destOrd="0" presId="urn:microsoft.com/office/officeart/2008/layout/HexagonCluster"/>
    <dgm:cxn modelId="{85E2F409-323C-4BB3-84BE-53BED7C230D2}" type="presParOf" srcId="{A6B21FB9-5D71-4963-BC1F-74E75B60BFDE}" destId="{46D16FC1-AAFD-4944-94C2-323A8943ACBC}" srcOrd="1" destOrd="0" presId="urn:microsoft.com/office/officeart/2008/layout/HexagonCluster"/>
    <dgm:cxn modelId="{7DCFAA9C-8B35-4E48-8E38-1C3F1BE6FAC0}" type="presParOf" srcId="{46D16FC1-AAFD-4944-94C2-323A8943ACBC}" destId="{797C37D0-0701-4755-B0E5-CADC21E95C0B}" srcOrd="0" destOrd="0" presId="urn:microsoft.com/office/officeart/2008/layout/HexagonCluster"/>
    <dgm:cxn modelId="{3C55A1C6-84A7-4A97-B52F-FB73058FFBF8}" type="presParOf" srcId="{A6B21FB9-5D71-4963-BC1F-74E75B60BFDE}" destId="{C009BEDA-BAE2-400C-A5BF-4DE59ACB090D}" srcOrd="2" destOrd="0" presId="urn:microsoft.com/office/officeart/2008/layout/HexagonCluster"/>
    <dgm:cxn modelId="{4088EA59-B7E1-42D6-9B49-94BA051A7D8E}" type="presParOf" srcId="{C009BEDA-BAE2-400C-A5BF-4DE59ACB090D}" destId="{455B2A52-92FC-4187-9F0F-975F3C261010}" srcOrd="0" destOrd="0" presId="urn:microsoft.com/office/officeart/2008/layout/HexagonCluster"/>
    <dgm:cxn modelId="{D9C3A84E-7B04-44BE-8AC8-AA9FB97DC7C4}" type="presParOf" srcId="{A6B21FB9-5D71-4963-BC1F-74E75B60BFDE}" destId="{548E0023-F8C5-4AD2-B803-A40670F09DE8}" srcOrd="3" destOrd="0" presId="urn:microsoft.com/office/officeart/2008/layout/HexagonCluster"/>
    <dgm:cxn modelId="{F4C1BEE0-97C2-43EF-AD58-1405DDA9E9AF}" type="presParOf" srcId="{548E0023-F8C5-4AD2-B803-A40670F09DE8}" destId="{56822363-CA7E-44DF-803E-6754E15AD87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021024-3F64-4464-9098-B94F33566353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F63E4111-2C2B-4483-820F-E505A27B9E7C}">
      <dgm:prSet phldrT="[Texto]"/>
      <dgm:spPr/>
      <dgm:t>
        <a:bodyPr/>
        <a:lstStyle/>
        <a:p>
          <a:r>
            <a: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Nome</a:t>
          </a:r>
        </a:p>
        <a:p>
          <a:r>
            <a: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Idade</a:t>
          </a:r>
        </a:p>
        <a:p>
          <a:r>
            <a: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Sexo</a:t>
          </a:r>
        </a:p>
        <a:p>
          <a:r>
            <a: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Deficiência</a:t>
          </a:r>
        </a:p>
        <a:p>
          <a:r>
            <a: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Cor/Raça</a:t>
          </a:r>
        </a:p>
        <a:p>
          <a:r>
            <a: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Filiação</a:t>
          </a:r>
          <a:endParaRPr lang="pt-BR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3E74B6-EC22-4FB2-8BFD-822BD4D2EF6F}" type="parTrans" cxnId="{175CBDB2-4504-49DC-BAC1-CED167D2407C}">
      <dgm:prSet/>
      <dgm:spPr/>
      <dgm:t>
        <a:bodyPr/>
        <a:lstStyle/>
        <a:p>
          <a:endParaRPr lang="pt-BR"/>
        </a:p>
      </dgm:t>
    </dgm:pt>
    <dgm:pt modelId="{A16A2967-B755-4381-8892-0764EC6D4F0E}" type="sibTrans" cxnId="{175CBDB2-4504-49DC-BAC1-CED167D2407C}">
      <dgm:prSet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P9300050"/>
        </a:ext>
      </dgm:extLst>
    </dgm:pt>
    <dgm:pt modelId="{7F1CAF68-50E2-4465-BB10-32F8BD1C84FF}" type="pres">
      <dgm:prSet presAssocID="{97021024-3F64-4464-9098-B94F33566353}" presName="Name0" presStyleCnt="0">
        <dgm:presLayoutVars>
          <dgm:chMax val="21"/>
          <dgm:chPref val="21"/>
        </dgm:presLayoutVars>
      </dgm:prSet>
      <dgm:spPr/>
    </dgm:pt>
    <dgm:pt modelId="{55968CF8-6DD5-4231-BC67-AFD500AC699A}" type="pres">
      <dgm:prSet presAssocID="{F63E4111-2C2B-4483-820F-E505A27B9E7C}" presName="text1" presStyleCnt="0"/>
      <dgm:spPr/>
    </dgm:pt>
    <dgm:pt modelId="{65D111FE-232C-483C-9492-7CE803F54644}" type="pres">
      <dgm:prSet presAssocID="{F63E4111-2C2B-4483-820F-E505A27B9E7C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D9C2A7-1E8B-4353-9497-010542DE9FA1}" type="pres">
      <dgm:prSet presAssocID="{F63E4111-2C2B-4483-820F-E505A27B9E7C}" presName="textaccent1" presStyleCnt="0"/>
      <dgm:spPr/>
    </dgm:pt>
    <dgm:pt modelId="{6127CA61-DE24-42DF-9B9D-FD4B09081467}" type="pres">
      <dgm:prSet presAssocID="{F63E4111-2C2B-4483-820F-E505A27B9E7C}" presName="accentRepeatNode" presStyleLbl="solidAlignAcc1" presStyleIdx="0" presStyleCnt="2"/>
      <dgm:spPr/>
    </dgm:pt>
    <dgm:pt modelId="{7EEC3430-C50E-44E1-9628-CE7CF9D755F8}" type="pres">
      <dgm:prSet presAssocID="{A16A2967-B755-4381-8892-0764EC6D4F0E}" presName="image1" presStyleCnt="0"/>
      <dgm:spPr/>
    </dgm:pt>
    <dgm:pt modelId="{EAE8ADE9-F41D-4637-857D-844063F21294}" type="pres">
      <dgm:prSet presAssocID="{A16A2967-B755-4381-8892-0764EC6D4F0E}" presName="imageRepeatNode" presStyleLbl="alignAcc1" presStyleIdx="0" presStyleCnt="1"/>
      <dgm:spPr/>
      <dgm:t>
        <a:bodyPr/>
        <a:lstStyle/>
        <a:p>
          <a:endParaRPr lang="pt-BR"/>
        </a:p>
      </dgm:t>
    </dgm:pt>
    <dgm:pt modelId="{27D94A8A-AC45-4BBD-B926-6993A1399E5C}" type="pres">
      <dgm:prSet presAssocID="{A16A2967-B755-4381-8892-0764EC6D4F0E}" presName="imageaccent1" presStyleCnt="0"/>
      <dgm:spPr/>
    </dgm:pt>
    <dgm:pt modelId="{27A4C500-2312-44F5-8BFA-67EF59841FCF}" type="pres">
      <dgm:prSet presAssocID="{A16A2967-B755-4381-8892-0764EC6D4F0E}" presName="accentRepeatNode" presStyleLbl="solidAlignAcc1" presStyleIdx="1" presStyleCnt="2"/>
      <dgm:spPr/>
    </dgm:pt>
  </dgm:ptLst>
  <dgm:cxnLst>
    <dgm:cxn modelId="{175CBDB2-4504-49DC-BAC1-CED167D2407C}" srcId="{97021024-3F64-4464-9098-B94F33566353}" destId="{F63E4111-2C2B-4483-820F-E505A27B9E7C}" srcOrd="0" destOrd="0" parTransId="{A13E74B6-EC22-4FB2-8BFD-822BD4D2EF6F}" sibTransId="{A16A2967-B755-4381-8892-0764EC6D4F0E}"/>
    <dgm:cxn modelId="{16ED685A-B0F2-4789-822F-40BC8B5E0816}" type="presOf" srcId="{A16A2967-B755-4381-8892-0764EC6D4F0E}" destId="{EAE8ADE9-F41D-4637-857D-844063F21294}" srcOrd="0" destOrd="0" presId="urn:microsoft.com/office/officeart/2008/layout/HexagonCluster"/>
    <dgm:cxn modelId="{7E445DC9-C746-490F-B1C3-8252802F682C}" type="presOf" srcId="{97021024-3F64-4464-9098-B94F33566353}" destId="{7F1CAF68-50E2-4465-BB10-32F8BD1C84FF}" srcOrd="0" destOrd="0" presId="urn:microsoft.com/office/officeart/2008/layout/HexagonCluster"/>
    <dgm:cxn modelId="{03800CEB-9067-4855-AE9D-0A59B2EB68A2}" type="presOf" srcId="{F63E4111-2C2B-4483-820F-E505A27B9E7C}" destId="{65D111FE-232C-483C-9492-7CE803F54644}" srcOrd="0" destOrd="0" presId="urn:microsoft.com/office/officeart/2008/layout/HexagonCluster"/>
    <dgm:cxn modelId="{70D14D68-967F-49B3-B98E-D3DDB816BF04}" type="presParOf" srcId="{7F1CAF68-50E2-4465-BB10-32F8BD1C84FF}" destId="{55968CF8-6DD5-4231-BC67-AFD500AC699A}" srcOrd="0" destOrd="0" presId="urn:microsoft.com/office/officeart/2008/layout/HexagonCluster"/>
    <dgm:cxn modelId="{06BF1E3D-AF05-4A2C-8A6A-AA427A07D5D1}" type="presParOf" srcId="{55968CF8-6DD5-4231-BC67-AFD500AC699A}" destId="{65D111FE-232C-483C-9492-7CE803F54644}" srcOrd="0" destOrd="0" presId="urn:microsoft.com/office/officeart/2008/layout/HexagonCluster"/>
    <dgm:cxn modelId="{8C3FA598-990E-4EC5-923A-26D49DEE90AC}" type="presParOf" srcId="{7F1CAF68-50E2-4465-BB10-32F8BD1C84FF}" destId="{93D9C2A7-1E8B-4353-9497-010542DE9FA1}" srcOrd="1" destOrd="0" presId="urn:microsoft.com/office/officeart/2008/layout/HexagonCluster"/>
    <dgm:cxn modelId="{FD8767B1-A3BD-40D7-8DCF-CD44B9800099}" type="presParOf" srcId="{93D9C2A7-1E8B-4353-9497-010542DE9FA1}" destId="{6127CA61-DE24-42DF-9B9D-FD4B09081467}" srcOrd="0" destOrd="0" presId="urn:microsoft.com/office/officeart/2008/layout/HexagonCluster"/>
    <dgm:cxn modelId="{BF53AB8C-E513-4CFC-9777-623C2BE12989}" type="presParOf" srcId="{7F1CAF68-50E2-4465-BB10-32F8BD1C84FF}" destId="{7EEC3430-C50E-44E1-9628-CE7CF9D755F8}" srcOrd="2" destOrd="0" presId="urn:microsoft.com/office/officeart/2008/layout/HexagonCluster"/>
    <dgm:cxn modelId="{084B1E9E-264C-4A57-B092-509FBA2B855F}" type="presParOf" srcId="{7EEC3430-C50E-44E1-9628-CE7CF9D755F8}" destId="{EAE8ADE9-F41D-4637-857D-844063F21294}" srcOrd="0" destOrd="0" presId="urn:microsoft.com/office/officeart/2008/layout/HexagonCluster"/>
    <dgm:cxn modelId="{F77444B3-63C2-46DB-B40B-72C35AFCAA54}" type="presParOf" srcId="{7F1CAF68-50E2-4465-BB10-32F8BD1C84FF}" destId="{27D94A8A-AC45-4BBD-B926-6993A1399E5C}" srcOrd="3" destOrd="0" presId="urn:microsoft.com/office/officeart/2008/layout/HexagonCluster"/>
    <dgm:cxn modelId="{778A8FC7-D3F9-453C-8E23-19386F770437}" type="presParOf" srcId="{27D94A8A-AC45-4BBD-B926-6993A1399E5C}" destId="{27A4C500-2312-44F5-8BFA-67EF59841FC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384A93-EC45-40DA-9CDF-EE83FA07E5AD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92A389CE-BAEA-4FCF-B79F-6A9347B77133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Modalidade</a:t>
          </a:r>
        </a:p>
        <a:p>
          <a:r>
            <a:rPr lang="pt-BR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Etapa</a:t>
          </a:r>
        </a:p>
        <a:p>
          <a:r>
            <a:rPr lang="pt-BR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Horário</a:t>
          </a:r>
        </a:p>
        <a:p>
          <a:r>
            <a:rPr lang="pt-BR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Duração do turno</a:t>
          </a:r>
        </a:p>
        <a:p>
          <a:r>
            <a:rPr lang="pt-BR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Quem são os alunos</a:t>
          </a:r>
        </a:p>
        <a:p>
          <a:r>
            <a:rPr lang="pt-BR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Disciplinas</a:t>
          </a:r>
          <a:endParaRPr lang="pt-BR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1107D81-EBB4-4F3A-9458-CCB2AD2E77BC}" type="parTrans" cxnId="{02E2B290-97B8-4116-A904-E985CD91771F}">
      <dgm:prSet/>
      <dgm:spPr/>
      <dgm:t>
        <a:bodyPr/>
        <a:lstStyle/>
        <a:p>
          <a:endParaRPr lang="pt-BR"/>
        </a:p>
      </dgm:t>
    </dgm:pt>
    <dgm:pt modelId="{B693B69C-BAA1-4C5F-B7F3-D0D580C8E041}" type="sibTrans" cxnId="{02E2B290-97B8-4116-A904-E985CD91771F}">
      <dgm:prSet/>
      <dgm:spPr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%7B34ff3645-a9eb-4c95-96db-237800aa0385%7D_ensino%20fundamental_500x332x0"/>
        </a:ext>
      </dgm:extLst>
    </dgm:pt>
    <dgm:pt modelId="{650E21E3-AD19-40D0-BEAF-3C1CC72950B7}" type="pres">
      <dgm:prSet presAssocID="{3D384A93-EC45-40DA-9CDF-EE83FA07E5AD}" presName="Name0" presStyleCnt="0">
        <dgm:presLayoutVars>
          <dgm:chMax val="21"/>
          <dgm:chPref val="21"/>
        </dgm:presLayoutVars>
      </dgm:prSet>
      <dgm:spPr/>
    </dgm:pt>
    <dgm:pt modelId="{102E61CB-FFB0-42F6-B4BB-E9127F8268A7}" type="pres">
      <dgm:prSet presAssocID="{92A389CE-BAEA-4FCF-B79F-6A9347B77133}" presName="text1" presStyleCnt="0"/>
      <dgm:spPr/>
    </dgm:pt>
    <dgm:pt modelId="{11632BF8-D57E-4EBB-AA14-D2A1A23F00BE}" type="pres">
      <dgm:prSet presAssocID="{92A389CE-BAEA-4FCF-B79F-6A9347B77133}" presName="textRepeatNode" presStyleLbl="alignNode1" presStyleIdx="0" presStyleCnt="1" custLinFactNeighborY="-20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F647E-AD1D-40E2-8BD4-90144B18E5A8}" type="pres">
      <dgm:prSet presAssocID="{92A389CE-BAEA-4FCF-B79F-6A9347B77133}" presName="textaccent1" presStyleCnt="0"/>
      <dgm:spPr/>
    </dgm:pt>
    <dgm:pt modelId="{05D4224B-32ED-447E-A98A-998FEF87A6DF}" type="pres">
      <dgm:prSet presAssocID="{92A389CE-BAEA-4FCF-B79F-6A9347B77133}" presName="accentRepeatNode" presStyleLbl="solidAlignAcc1" presStyleIdx="0" presStyleCnt="2"/>
      <dgm:spPr/>
    </dgm:pt>
    <dgm:pt modelId="{28469A70-C3FA-44EB-A128-4B121105C6E6}" type="pres">
      <dgm:prSet presAssocID="{B693B69C-BAA1-4C5F-B7F3-D0D580C8E041}" presName="image1" presStyleCnt="0"/>
      <dgm:spPr/>
    </dgm:pt>
    <dgm:pt modelId="{ACD06326-49D4-4964-9D1C-1FADFBDC329A}" type="pres">
      <dgm:prSet presAssocID="{B693B69C-BAA1-4C5F-B7F3-D0D580C8E041}" presName="imageRepeatNode" presStyleLbl="alignAcc1" presStyleIdx="0" presStyleCnt="1"/>
      <dgm:spPr/>
      <dgm:t>
        <a:bodyPr/>
        <a:lstStyle/>
        <a:p>
          <a:endParaRPr lang="pt-BR"/>
        </a:p>
      </dgm:t>
    </dgm:pt>
    <dgm:pt modelId="{66F150D9-ABC7-44C6-8755-56F6B8DE78FC}" type="pres">
      <dgm:prSet presAssocID="{B693B69C-BAA1-4C5F-B7F3-D0D580C8E041}" presName="imageaccent1" presStyleCnt="0"/>
      <dgm:spPr/>
    </dgm:pt>
    <dgm:pt modelId="{605053D2-2EEE-458F-B382-ADF3BC7D083E}" type="pres">
      <dgm:prSet presAssocID="{B693B69C-BAA1-4C5F-B7F3-D0D580C8E041}" presName="accentRepeatNode" presStyleLbl="solidAlignAcc1" presStyleIdx="1" presStyleCnt="2"/>
      <dgm:spPr/>
    </dgm:pt>
  </dgm:ptLst>
  <dgm:cxnLst>
    <dgm:cxn modelId="{A44B9C04-AFAD-4453-B551-C7B7925F3335}" type="presOf" srcId="{3D384A93-EC45-40DA-9CDF-EE83FA07E5AD}" destId="{650E21E3-AD19-40D0-BEAF-3C1CC72950B7}" srcOrd="0" destOrd="0" presId="urn:microsoft.com/office/officeart/2008/layout/HexagonCluster"/>
    <dgm:cxn modelId="{02E2B290-97B8-4116-A904-E985CD91771F}" srcId="{3D384A93-EC45-40DA-9CDF-EE83FA07E5AD}" destId="{92A389CE-BAEA-4FCF-B79F-6A9347B77133}" srcOrd="0" destOrd="0" parTransId="{61107D81-EBB4-4F3A-9458-CCB2AD2E77BC}" sibTransId="{B693B69C-BAA1-4C5F-B7F3-D0D580C8E041}"/>
    <dgm:cxn modelId="{72CF41E0-0ED4-47BF-9B63-AADB56AB7AC9}" type="presOf" srcId="{92A389CE-BAEA-4FCF-B79F-6A9347B77133}" destId="{11632BF8-D57E-4EBB-AA14-D2A1A23F00BE}" srcOrd="0" destOrd="0" presId="urn:microsoft.com/office/officeart/2008/layout/HexagonCluster"/>
    <dgm:cxn modelId="{4F73C265-D69E-48FA-BD85-5DE89B052075}" type="presOf" srcId="{B693B69C-BAA1-4C5F-B7F3-D0D580C8E041}" destId="{ACD06326-49D4-4964-9D1C-1FADFBDC329A}" srcOrd="0" destOrd="0" presId="urn:microsoft.com/office/officeart/2008/layout/HexagonCluster"/>
    <dgm:cxn modelId="{B37C62E3-7B8F-4440-98A0-3CD4D6EB085B}" type="presParOf" srcId="{650E21E3-AD19-40D0-BEAF-3C1CC72950B7}" destId="{102E61CB-FFB0-42F6-B4BB-E9127F8268A7}" srcOrd="0" destOrd="0" presId="urn:microsoft.com/office/officeart/2008/layout/HexagonCluster"/>
    <dgm:cxn modelId="{29F615FF-08EE-4C60-AFAD-FAAB21E82D3D}" type="presParOf" srcId="{102E61CB-FFB0-42F6-B4BB-E9127F8268A7}" destId="{11632BF8-D57E-4EBB-AA14-D2A1A23F00BE}" srcOrd="0" destOrd="0" presId="urn:microsoft.com/office/officeart/2008/layout/HexagonCluster"/>
    <dgm:cxn modelId="{9A8BC4BB-5B76-430D-B01E-DA5F03624DA8}" type="presParOf" srcId="{650E21E3-AD19-40D0-BEAF-3C1CC72950B7}" destId="{9D8F647E-AD1D-40E2-8BD4-90144B18E5A8}" srcOrd="1" destOrd="0" presId="urn:microsoft.com/office/officeart/2008/layout/HexagonCluster"/>
    <dgm:cxn modelId="{DC80B2A1-37DA-4610-B448-9B69D4CC63BB}" type="presParOf" srcId="{9D8F647E-AD1D-40E2-8BD4-90144B18E5A8}" destId="{05D4224B-32ED-447E-A98A-998FEF87A6DF}" srcOrd="0" destOrd="0" presId="urn:microsoft.com/office/officeart/2008/layout/HexagonCluster"/>
    <dgm:cxn modelId="{2574916C-E99C-4189-BDED-C8EDEF24BA09}" type="presParOf" srcId="{650E21E3-AD19-40D0-BEAF-3C1CC72950B7}" destId="{28469A70-C3FA-44EB-A128-4B121105C6E6}" srcOrd="2" destOrd="0" presId="urn:microsoft.com/office/officeart/2008/layout/HexagonCluster"/>
    <dgm:cxn modelId="{EA78453C-B083-4153-8F34-23F54013C4E9}" type="presParOf" srcId="{28469A70-C3FA-44EB-A128-4B121105C6E6}" destId="{ACD06326-49D4-4964-9D1C-1FADFBDC329A}" srcOrd="0" destOrd="0" presId="urn:microsoft.com/office/officeart/2008/layout/HexagonCluster"/>
    <dgm:cxn modelId="{7DF63AE8-5BF1-4EE2-A733-9E739B6C723E}" type="presParOf" srcId="{650E21E3-AD19-40D0-BEAF-3C1CC72950B7}" destId="{66F150D9-ABC7-44C6-8755-56F6B8DE78FC}" srcOrd="3" destOrd="0" presId="urn:microsoft.com/office/officeart/2008/layout/HexagonCluster"/>
    <dgm:cxn modelId="{6F386126-51E0-4460-9495-4650221EE77D}" type="presParOf" srcId="{66F150D9-ABC7-44C6-8755-56F6B8DE78FC}" destId="{605053D2-2EEE-458F-B382-ADF3BC7D083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91DA72-897A-4726-96A4-706BC95309E7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DD1218E4-AF1F-46D6-8EF3-14971BAA2430}">
      <dgm:prSet phldrT="[Texto]" custT="1"/>
      <dgm:spPr/>
      <dgm:t>
        <a:bodyPr/>
        <a:lstStyle/>
        <a:p>
          <a:r>
            <a:rPr lang="pt-BR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Aprovado</a:t>
          </a:r>
          <a:endParaRPr lang="pt-BR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838E68-AF5E-4829-B39D-1797B6622FD0}" type="parTrans" cxnId="{D260C382-BB3B-4765-AC6F-60BDA82C38BC}">
      <dgm:prSet/>
      <dgm:spPr/>
      <dgm:t>
        <a:bodyPr/>
        <a:lstStyle/>
        <a:p>
          <a:endParaRPr lang="pt-BR"/>
        </a:p>
      </dgm:t>
    </dgm:pt>
    <dgm:pt modelId="{0A2092E3-3851-4B22-ABF3-8F0D8EC55351}" type="sibTrans" cxnId="{D260C382-BB3B-4765-AC6F-60BDA82C38B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  <dgm:extLst/>
    </dgm:pt>
    <dgm:pt modelId="{A6B21FB9-5D71-4963-BC1F-74E75B60BFDE}" type="pres">
      <dgm:prSet presAssocID="{6391DA72-897A-4726-96A4-706BC95309E7}" presName="Name0" presStyleCnt="0">
        <dgm:presLayoutVars>
          <dgm:chMax val="21"/>
          <dgm:chPref val="21"/>
        </dgm:presLayoutVars>
      </dgm:prSet>
      <dgm:spPr/>
    </dgm:pt>
    <dgm:pt modelId="{3ECB9601-4551-46F7-A50F-4FEEFD113FBF}" type="pres">
      <dgm:prSet presAssocID="{DD1218E4-AF1F-46D6-8EF3-14971BAA2430}" presName="text1" presStyleCnt="0"/>
      <dgm:spPr/>
    </dgm:pt>
    <dgm:pt modelId="{87DF04B0-22FF-4A16-9607-D66E4E51367D}" type="pres">
      <dgm:prSet presAssocID="{DD1218E4-AF1F-46D6-8EF3-14971BAA2430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D16FC1-AAFD-4944-94C2-323A8943ACBC}" type="pres">
      <dgm:prSet presAssocID="{DD1218E4-AF1F-46D6-8EF3-14971BAA2430}" presName="textaccent1" presStyleCnt="0"/>
      <dgm:spPr/>
    </dgm:pt>
    <dgm:pt modelId="{797C37D0-0701-4755-B0E5-CADC21E95C0B}" type="pres">
      <dgm:prSet presAssocID="{DD1218E4-AF1F-46D6-8EF3-14971BAA2430}" presName="accentRepeatNode" presStyleLbl="solidAlignAcc1" presStyleIdx="0" presStyleCnt="2"/>
      <dgm:spPr/>
    </dgm:pt>
    <dgm:pt modelId="{C009BEDA-BAE2-400C-A5BF-4DE59ACB090D}" type="pres">
      <dgm:prSet presAssocID="{0A2092E3-3851-4B22-ABF3-8F0D8EC55351}" presName="image1" presStyleCnt="0"/>
      <dgm:spPr/>
    </dgm:pt>
    <dgm:pt modelId="{455B2A52-92FC-4187-9F0F-975F3C261010}" type="pres">
      <dgm:prSet presAssocID="{0A2092E3-3851-4B22-ABF3-8F0D8EC55351}" presName="imageRepeatNode" presStyleLbl="alignAcc1" presStyleIdx="0" presStyleCnt="1" custLinFactNeighborX="1053" custLinFactNeighborY="4189"/>
      <dgm:spPr/>
      <dgm:t>
        <a:bodyPr/>
        <a:lstStyle/>
        <a:p>
          <a:endParaRPr lang="pt-BR"/>
        </a:p>
      </dgm:t>
    </dgm:pt>
    <dgm:pt modelId="{548E0023-F8C5-4AD2-B803-A40670F09DE8}" type="pres">
      <dgm:prSet presAssocID="{0A2092E3-3851-4B22-ABF3-8F0D8EC55351}" presName="imageaccent1" presStyleCnt="0"/>
      <dgm:spPr/>
    </dgm:pt>
    <dgm:pt modelId="{56822363-CA7E-44DF-803E-6754E15AD874}" type="pres">
      <dgm:prSet presAssocID="{0A2092E3-3851-4B22-ABF3-8F0D8EC55351}" presName="accentRepeatNode" presStyleLbl="solidAlignAcc1" presStyleIdx="1" presStyleCnt="2"/>
      <dgm:spPr/>
    </dgm:pt>
  </dgm:ptLst>
  <dgm:cxnLst>
    <dgm:cxn modelId="{F4B44A7D-47BC-4D6B-9155-9021BC41E378}" type="presOf" srcId="{DD1218E4-AF1F-46D6-8EF3-14971BAA2430}" destId="{87DF04B0-22FF-4A16-9607-D66E4E51367D}" srcOrd="0" destOrd="0" presId="urn:microsoft.com/office/officeart/2008/layout/HexagonCluster"/>
    <dgm:cxn modelId="{9CF88CFF-70F6-448B-BD68-B4381856D7B1}" type="presOf" srcId="{0A2092E3-3851-4B22-ABF3-8F0D8EC55351}" destId="{455B2A52-92FC-4187-9F0F-975F3C261010}" srcOrd="0" destOrd="0" presId="urn:microsoft.com/office/officeart/2008/layout/HexagonCluster"/>
    <dgm:cxn modelId="{D260C382-BB3B-4765-AC6F-60BDA82C38BC}" srcId="{6391DA72-897A-4726-96A4-706BC95309E7}" destId="{DD1218E4-AF1F-46D6-8EF3-14971BAA2430}" srcOrd="0" destOrd="0" parTransId="{4C838E68-AF5E-4829-B39D-1797B6622FD0}" sibTransId="{0A2092E3-3851-4B22-ABF3-8F0D8EC55351}"/>
    <dgm:cxn modelId="{D2C31CDF-3039-459B-8130-A43D14106436}" type="presOf" srcId="{6391DA72-897A-4726-96A4-706BC95309E7}" destId="{A6B21FB9-5D71-4963-BC1F-74E75B60BFDE}" srcOrd="0" destOrd="0" presId="urn:microsoft.com/office/officeart/2008/layout/HexagonCluster"/>
    <dgm:cxn modelId="{11B8A504-DBB3-45FB-AD97-79B37136F8A7}" type="presParOf" srcId="{A6B21FB9-5D71-4963-BC1F-74E75B60BFDE}" destId="{3ECB9601-4551-46F7-A50F-4FEEFD113FBF}" srcOrd="0" destOrd="0" presId="urn:microsoft.com/office/officeart/2008/layout/HexagonCluster"/>
    <dgm:cxn modelId="{6155E0D1-A914-43EB-93A4-CBE3C84DA220}" type="presParOf" srcId="{3ECB9601-4551-46F7-A50F-4FEEFD113FBF}" destId="{87DF04B0-22FF-4A16-9607-D66E4E51367D}" srcOrd="0" destOrd="0" presId="urn:microsoft.com/office/officeart/2008/layout/HexagonCluster"/>
    <dgm:cxn modelId="{39B8989B-BE91-44FB-94BE-39939B7B849E}" type="presParOf" srcId="{A6B21FB9-5D71-4963-BC1F-74E75B60BFDE}" destId="{46D16FC1-AAFD-4944-94C2-323A8943ACBC}" srcOrd="1" destOrd="0" presId="urn:microsoft.com/office/officeart/2008/layout/HexagonCluster"/>
    <dgm:cxn modelId="{F15DC86A-83FD-488A-98FE-F9BF77449306}" type="presParOf" srcId="{46D16FC1-AAFD-4944-94C2-323A8943ACBC}" destId="{797C37D0-0701-4755-B0E5-CADC21E95C0B}" srcOrd="0" destOrd="0" presId="urn:microsoft.com/office/officeart/2008/layout/HexagonCluster"/>
    <dgm:cxn modelId="{E13A28D9-2878-43E2-B10B-270A5C7BADB0}" type="presParOf" srcId="{A6B21FB9-5D71-4963-BC1F-74E75B60BFDE}" destId="{C009BEDA-BAE2-400C-A5BF-4DE59ACB090D}" srcOrd="2" destOrd="0" presId="urn:microsoft.com/office/officeart/2008/layout/HexagonCluster"/>
    <dgm:cxn modelId="{6FD1EDF1-5D5C-4029-A540-6B38F7FAA988}" type="presParOf" srcId="{C009BEDA-BAE2-400C-A5BF-4DE59ACB090D}" destId="{455B2A52-92FC-4187-9F0F-975F3C261010}" srcOrd="0" destOrd="0" presId="urn:microsoft.com/office/officeart/2008/layout/HexagonCluster"/>
    <dgm:cxn modelId="{7F7A2354-89EC-4D39-A580-C5ADC5CBFD18}" type="presParOf" srcId="{A6B21FB9-5D71-4963-BC1F-74E75B60BFDE}" destId="{548E0023-F8C5-4AD2-B803-A40670F09DE8}" srcOrd="3" destOrd="0" presId="urn:microsoft.com/office/officeart/2008/layout/HexagonCluster"/>
    <dgm:cxn modelId="{752324C5-B5D2-47B4-A968-122A23F239F8}" type="presParOf" srcId="{548E0023-F8C5-4AD2-B803-A40670F09DE8}" destId="{56822363-CA7E-44DF-803E-6754E15AD87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384A93-EC45-40DA-9CDF-EE83FA07E5AD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92A389CE-BAEA-4FCF-B79F-6A9347B77133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Reprovado</a:t>
          </a:r>
          <a:endParaRPr lang="pt-BR" sz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1107D81-EBB4-4F3A-9458-CCB2AD2E77BC}" type="parTrans" cxnId="{02E2B290-97B8-4116-A904-E985CD91771F}">
      <dgm:prSet/>
      <dgm:spPr/>
      <dgm:t>
        <a:bodyPr/>
        <a:lstStyle/>
        <a:p>
          <a:endParaRPr lang="pt-BR"/>
        </a:p>
      </dgm:t>
    </dgm:pt>
    <dgm:pt modelId="{B693B69C-BAA1-4C5F-B7F3-D0D580C8E041}" type="sibTrans" cxnId="{02E2B290-97B8-4116-A904-E985CD91771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  <dgm:extLst/>
    </dgm:pt>
    <dgm:pt modelId="{650E21E3-AD19-40D0-BEAF-3C1CC72950B7}" type="pres">
      <dgm:prSet presAssocID="{3D384A93-EC45-40DA-9CDF-EE83FA07E5AD}" presName="Name0" presStyleCnt="0">
        <dgm:presLayoutVars>
          <dgm:chMax val="21"/>
          <dgm:chPref val="21"/>
        </dgm:presLayoutVars>
      </dgm:prSet>
      <dgm:spPr/>
    </dgm:pt>
    <dgm:pt modelId="{102E61CB-FFB0-42F6-B4BB-E9127F8268A7}" type="pres">
      <dgm:prSet presAssocID="{92A389CE-BAEA-4FCF-B79F-6A9347B77133}" presName="text1" presStyleCnt="0"/>
      <dgm:spPr/>
    </dgm:pt>
    <dgm:pt modelId="{11632BF8-D57E-4EBB-AA14-D2A1A23F00BE}" type="pres">
      <dgm:prSet presAssocID="{92A389CE-BAEA-4FCF-B79F-6A9347B77133}" presName="textRepeatNode" presStyleLbl="alignNode1" presStyleIdx="0" presStyleCnt="1" custLinFactNeighborY="-20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F647E-AD1D-40E2-8BD4-90144B18E5A8}" type="pres">
      <dgm:prSet presAssocID="{92A389CE-BAEA-4FCF-B79F-6A9347B77133}" presName="textaccent1" presStyleCnt="0"/>
      <dgm:spPr/>
    </dgm:pt>
    <dgm:pt modelId="{05D4224B-32ED-447E-A98A-998FEF87A6DF}" type="pres">
      <dgm:prSet presAssocID="{92A389CE-BAEA-4FCF-B79F-6A9347B77133}" presName="accentRepeatNode" presStyleLbl="solidAlignAcc1" presStyleIdx="0" presStyleCnt="2"/>
      <dgm:spPr/>
    </dgm:pt>
    <dgm:pt modelId="{28469A70-C3FA-44EB-A128-4B121105C6E6}" type="pres">
      <dgm:prSet presAssocID="{B693B69C-BAA1-4C5F-B7F3-D0D580C8E041}" presName="image1" presStyleCnt="0"/>
      <dgm:spPr/>
    </dgm:pt>
    <dgm:pt modelId="{ACD06326-49D4-4964-9D1C-1FADFBDC329A}" type="pres">
      <dgm:prSet presAssocID="{B693B69C-BAA1-4C5F-B7F3-D0D580C8E041}" presName="imageRepeatNode" presStyleLbl="alignAcc1" presStyleIdx="0" presStyleCnt="1"/>
      <dgm:spPr/>
      <dgm:t>
        <a:bodyPr/>
        <a:lstStyle/>
        <a:p>
          <a:endParaRPr lang="pt-BR"/>
        </a:p>
      </dgm:t>
    </dgm:pt>
    <dgm:pt modelId="{66F150D9-ABC7-44C6-8755-56F6B8DE78FC}" type="pres">
      <dgm:prSet presAssocID="{B693B69C-BAA1-4C5F-B7F3-D0D580C8E041}" presName="imageaccent1" presStyleCnt="0"/>
      <dgm:spPr/>
    </dgm:pt>
    <dgm:pt modelId="{605053D2-2EEE-458F-B382-ADF3BC7D083E}" type="pres">
      <dgm:prSet presAssocID="{B693B69C-BAA1-4C5F-B7F3-D0D580C8E041}" presName="accentRepeatNode" presStyleLbl="solidAlignAcc1" presStyleIdx="1" presStyleCnt="2"/>
      <dgm:spPr/>
    </dgm:pt>
  </dgm:ptLst>
  <dgm:cxnLst>
    <dgm:cxn modelId="{0A4FE8CF-03C3-4E98-A4A3-77B713F887C6}" type="presOf" srcId="{92A389CE-BAEA-4FCF-B79F-6A9347B77133}" destId="{11632BF8-D57E-4EBB-AA14-D2A1A23F00BE}" srcOrd="0" destOrd="0" presId="urn:microsoft.com/office/officeart/2008/layout/HexagonCluster"/>
    <dgm:cxn modelId="{02E2B290-97B8-4116-A904-E985CD91771F}" srcId="{3D384A93-EC45-40DA-9CDF-EE83FA07E5AD}" destId="{92A389CE-BAEA-4FCF-B79F-6A9347B77133}" srcOrd="0" destOrd="0" parTransId="{61107D81-EBB4-4F3A-9458-CCB2AD2E77BC}" sibTransId="{B693B69C-BAA1-4C5F-B7F3-D0D580C8E041}"/>
    <dgm:cxn modelId="{20766B48-12D9-40A0-8EAF-81A0EB090975}" type="presOf" srcId="{B693B69C-BAA1-4C5F-B7F3-D0D580C8E041}" destId="{ACD06326-49D4-4964-9D1C-1FADFBDC329A}" srcOrd="0" destOrd="0" presId="urn:microsoft.com/office/officeart/2008/layout/HexagonCluster"/>
    <dgm:cxn modelId="{36A772B6-BE94-49C5-A5DE-3F14522B4C1B}" type="presOf" srcId="{3D384A93-EC45-40DA-9CDF-EE83FA07E5AD}" destId="{650E21E3-AD19-40D0-BEAF-3C1CC72950B7}" srcOrd="0" destOrd="0" presId="urn:microsoft.com/office/officeart/2008/layout/HexagonCluster"/>
    <dgm:cxn modelId="{91A55F8A-7083-47FD-A854-C3FEA2C01C01}" type="presParOf" srcId="{650E21E3-AD19-40D0-BEAF-3C1CC72950B7}" destId="{102E61CB-FFB0-42F6-B4BB-E9127F8268A7}" srcOrd="0" destOrd="0" presId="urn:microsoft.com/office/officeart/2008/layout/HexagonCluster"/>
    <dgm:cxn modelId="{67722FCD-8BEF-4E74-89DD-0D113AD74581}" type="presParOf" srcId="{102E61CB-FFB0-42F6-B4BB-E9127F8268A7}" destId="{11632BF8-D57E-4EBB-AA14-D2A1A23F00BE}" srcOrd="0" destOrd="0" presId="urn:microsoft.com/office/officeart/2008/layout/HexagonCluster"/>
    <dgm:cxn modelId="{5BC12E12-E71A-4C7D-8171-12FD76D21266}" type="presParOf" srcId="{650E21E3-AD19-40D0-BEAF-3C1CC72950B7}" destId="{9D8F647E-AD1D-40E2-8BD4-90144B18E5A8}" srcOrd="1" destOrd="0" presId="urn:microsoft.com/office/officeart/2008/layout/HexagonCluster"/>
    <dgm:cxn modelId="{FFCC37CB-3F9C-4CD0-B95D-F09CAB348C92}" type="presParOf" srcId="{9D8F647E-AD1D-40E2-8BD4-90144B18E5A8}" destId="{05D4224B-32ED-447E-A98A-998FEF87A6DF}" srcOrd="0" destOrd="0" presId="urn:microsoft.com/office/officeart/2008/layout/HexagonCluster"/>
    <dgm:cxn modelId="{15636286-F40D-4F12-8A52-A1D02A75CCF9}" type="presParOf" srcId="{650E21E3-AD19-40D0-BEAF-3C1CC72950B7}" destId="{28469A70-C3FA-44EB-A128-4B121105C6E6}" srcOrd="2" destOrd="0" presId="urn:microsoft.com/office/officeart/2008/layout/HexagonCluster"/>
    <dgm:cxn modelId="{6E077A88-30B2-4787-8B4F-F290BCC341B6}" type="presParOf" srcId="{28469A70-C3FA-44EB-A128-4B121105C6E6}" destId="{ACD06326-49D4-4964-9D1C-1FADFBDC329A}" srcOrd="0" destOrd="0" presId="urn:microsoft.com/office/officeart/2008/layout/HexagonCluster"/>
    <dgm:cxn modelId="{2594467E-BBE8-4A0E-A51A-24B885C52E65}" type="presParOf" srcId="{650E21E3-AD19-40D0-BEAF-3C1CC72950B7}" destId="{66F150D9-ABC7-44C6-8755-56F6B8DE78FC}" srcOrd="3" destOrd="0" presId="urn:microsoft.com/office/officeart/2008/layout/HexagonCluster"/>
    <dgm:cxn modelId="{62664D15-1951-42BD-8AEC-51484DFCC9F0}" type="presParOf" srcId="{66F150D9-ABC7-44C6-8755-56F6B8DE78FC}" destId="{605053D2-2EEE-458F-B382-ADF3BC7D083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91DA72-897A-4726-96A4-706BC95309E7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DD1218E4-AF1F-46D6-8EF3-14971BAA2430}">
      <dgm:prSet phldrT="[Texto]" custT="1"/>
      <dgm:spPr/>
      <dgm:t>
        <a:bodyPr/>
        <a:lstStyle/>
        <a:p>
          <a:r>
            <a:rPr lang="pt-BR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Abandono</a:t>
          </a:r>
          <a:endParaRPr lang="pt-BR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838E68-AF5E-4829-B39D-1797B6622FD0}" type="parTrans" cxnId="{D260C382-BB3B-4765-AC6F-60BDA82C38BC}">
      <dgm:prSet/>
      <dgm:spPr/>
      <dgm:t>
        <a:bodyPr/>
        <a:lstStyle/>
        <a:p>
          <a:endParaRPr lang="pt-BR"/>
        </a:p>
      </dgm:t>
    </dgm:pt>
    <dgm:pt modelId="{0A2092E3-3851-4B22-ABF3-8F0D8EC55351}" type="sibTrans" cxnId="{D260C382-BB3B-4765-AC6F-60BDA82C38B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pt-BR"/>
        </a:p>
      </dgm:t>
      <dgm:extLst/>
    </dgm:pt>
    <dgm:pt modelId="{A6B21FB9-5D71-4963-BC1F-74E75B60BFDE}" type="pres">
      <dgm:prSet presAssocID="{6391DA72-897A-4726-96A4-706BC95309E7}" presName="Name0" presStyleCnt="0">
        <dgm:presLayoutVars>
          <dgm:chMax val="21"/>
          <dgm:chPref val="21"/>
        </dgm:presLayoutVars>
      </dgm:prSet>
      <dgm:spPr/>
    </dgm:pt>
    <dgm:pt modelId="{3ECB9601-4551-46F7-A50F-4FEEFD113FBF}" type="pres">
      <dgm:prSet presAssocID="{DD1218E4-AF1F-46D6-8EF3-14971BAA2430}" presName="text1" presStyleCnt="0"/>
      <dgm:spPr/>
    </dgm:pt>
    <dgm:pt modelId="{87DF04B0-22FF-4A16-9607-D66E4E51367D}" type="pres">
      <dgm:prSet presAssocID="{DD1218E4-AF1F-46D6-8EF3-14971BAA2430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D16FC1-AAFD-4944-94C2-323A8943ACBC}" type="pres">
      <dgm:prSet presAssocID="{DD1218E4-AF1F-46D6-8EF3-14971BAA2430}" presName="textaccent1" presStyleCnt="0"/>
      <dgm:spPr/>
    </dgm:pt>
    <dgm:pt modelId="{797C37D0-0701-4755-B0E5-CADC21E95C0B}" type="pres">
      <dgm:prSet presAssocID="{DD1218E4-AF1F-46D6-8EF3-14971BAA2430}" presName="accentRepeatNode" presStyleLbl="solidAlignAcc1" presStyleIdx="0" presStyleCnt="2"/>
      <dgm:spPr/>
    </dgm:pt>
    <dgm:pt modelId="{C009BEDA-BAE2-400C-A5BF-4DE59ACB090D}" type="pres">
      <dgm:prSet presAssocID="{0A2092E3-3851-4B22-ABF3-8F0D8EC55351}" presName="image1" presStyleCnt="0"/>
      <dgm:spPr/>
    </dgm:pt>
    <dgm:pt modelId="{455B2A52-92FC-4187-9F0F-975F3C261010}" type="pres">
      <dgm:prSet presAssocID="{0A2092E3-3851-4B22-ABF3-8F0D8EC55351}" presName="imageRepeatNode" presStyleLbl="alignAcc1" presStyleIdx="0" presStyleCnt="1"/>
      <dgm:spPr/>
      <dgm:t>
        <a:bodyPr/>
        <a:lstStyle/>
        <a:p>
          <a:endParaRPr lang="pt-BR"/>
        </a:p>
      </dgm:t>
    </dgm:pt>
    <dgm:pt modelId="{548E0023-F8C5-4AD2-B803-A40670F09DE8}" type="pres">
      <dgm:prSet presAssocID="{0A2092E3-3851-4B22-ABF3-8F0D8EC55351}" presName="imageaccent1" presStyleCnt="0"/>
      <dgm:spPr/>
    </dgm:pt>
    <dgm:pt modelId="{56822363-CA7E-44DF-803E-6754E15AD874}" type="pres">
      <dgm:prSet presAssocID="{0A2092E3-3851-4B22-ABF3-8F0D8EC55351}" presName="accentRepeatNode" presStyleLbl="solidAlignAcc1" presStyleIdx="1" presStyleCnt="2"/>
      <dgm:spPr/>
    </dgm:pt>
  </dgm:ptLst>
  <dgm:cxnLst>
    <dgm:cxn modelId="{488C8701-A621-4376-A1AB-40AD999A6D12}" type="presOf" srcId="{DD1218E4-AF1F-46D6-8EF3-14971BAA2430}" destId="{87DF04B0-22FF-4A16-9607-D66E4E51367D}" srcOrd="0" destOrd="0" presId="urn:microsoft.com/office/officeart/2008/layout/HexagonCluster"/>
    <dgm:cxn modelId="{D260C382-BB3B-4765-AC6F-60BDA82C38BC}" srcId="{6391DA72-897A-4726-96A4-706BC95309E7}" destId="{DD1218E4-AF1F-46D6-8EF3-14971BAA2430}" srcOrd="0" destOrd="0" parTransId="{4C838E68-AF5E-4829-B39D-1797B6622FD0}" sibTransId="{0A2092E3-3851-4B22-ABF3-8F0D8EC55351}"/>
    <dgm:cxn modelId="{EC73141F-29E6-4EDC-9235-C1C68CA68CED}" type="presOf" srcId="{6391DA72-897A-4726-96A4-706BC95309E7}" destId="{A6B21FB9-5D71-4963-BC1F-74E75B60BFDE}" srcOrd="0" destOrd="0" presId="urn:microsoft.com/office/officeart/2008/layout/HexagonCluster"/>
    <dgm:cxn modelId="{AAAD014F-2236-48F9-9493-E04140299E3B}" type="presOf" srcId="{0A2092E3-3851-4B22-ABF3-8F0D8EC55351}" destId="{455B2A52-92FC-4187-9F0F-975F3C261010}" srcOrd="0" destOrd="0" presId="urn:microsoft.com/office/officeart/2008/layout/HexagonCluster"/>
    <dgm:cxn modelId="{4590CB99-10D1-4230-972A-4EC39FC1155C}" type="presParOf" srcId="{A6B21FB9-5D71-4963-BC1F-74E75B60BFDE}" destId="{3ECB9601-4551-46F7-A50F-4FEEFD113FBF}" srcOrd="0" destOrd="0" presId="urn:microsoft.com/office/officeart/2008/layout/HexagonCluster"/>
    <dgm:cxn modelId="{0E335CCD-7191-4359-B5F1-DB14589F7DD8}" type="presParOf" srcId="{3ECB9601-4551-46F7-A50F-4FEEFD113FBF}" destId="{87DF04B0-22FF-4A16-9607-D66E4E51367D}" srcOrd="0" destOrd="0" presId="urn:microsoft.com/office/officeart/2008/layout/HexagonCluster"/>
    <dgm:cxn modelId="{E9BAFB81-CF62-43D7-AC05-337878693744}" type="presParOf" srcId="{A6B21FB9-5D71-4963-BC1F-74E75B60BFDE}" destId="{46D16FC1-AAFD-4944-94C2-323A8943ACBC}" srcOrd="1" destOrd="0" presId="urn:microsoft.com/office/officeart/2008/layout/HexagonCluster"/>
    <dgm:cxn modelId="{B63B6C1F-7BE7-498B-A86E-CEDA9BB01F25}" type="presParOf" srcId="{46D16FC1-AAFD-4944-94C2-323A8943ACBC}" destId="{797C37D0-0701-4755-B0E5-CADC21E95C0B}" srcOrd="0" destOrd="0" presId="urn:microsoft.com/office/officeart/2008/layout/HexagonCluster"/>
    <dgm:cxn modelId="{9CA16E1D-82B9-4A00-8691-74FB8BB1DC60}" type="presParOf" srcId="{A6B21FB9-5D71-4963-BC1F-74E75B60BFDE}" destId="{C009BEDA-BAE2-400C-A5BF-4DE59ACB090D}" srcOrd="2" destOrd="0" presId="urn:microsoft.com/office/officeart/2008/layout/HexagonCluster"/>
    <dgm:cxn modelId="{ED8B8E43-5CE0-41E0-9A3C-3533382355F8}" type="presParOf" srcId="{C009BEDA-BAE2-400C-A5BF-4DE59ACB090D}" destId="{455B2A52-92FC-4187-9F0F-975F3C261010}" srcOrd="0" destOrd="0" presId="urn:microsoft.com/office/officeart/2008/layout/HexagonCluster"/>
    <dgm:cxn modelId="{590946E0-6BE4-48E5-987F-C57EB2EB29D7}" type="presParOf" srcId="{A6B21FB9-5D71-4963-BC1F-74E75B60BFDE}" destId="{548E0023-F8C5-4AD2-B803-A40670F09DE8}" srcOrd="3" destOrd="0" presId="urn:microsoft.com/office/officeart/2008/layout/HexagonCluster"/>
    <dgm:cxn modelId="{338293A5-20D6-4882-823C-3DDF000283D1}" type="presParOf" srcId="{548E0023-F8C5-4AD2-B803-A40670F09DE8}" destId="{56822363-CA7E-44DF-803E-6754E15AD87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384A93-EC45-40DA-9CDF-EE83FA07E5AD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650E21E3-AD19-40D0-BEAF-3C1CC72950B7}" type="pres">
      <dgm:prSet presAssocID="{3D384A93-EC45-40DA-9CDF-EE83FA07E5AD}" presName="Name0" presStyleCnt="0">
        <dgm:presLayoutVars>
          <dgm:chMax val="21"/>
          <dgm:chPref val="21"/>
        </dgm:presLayoutVars>
      </dgm:prSet>
      <dgm:spPr/>
    </dgm:pt>
  </dgm:ptLst>
  <dgm:cxnLst>
    <dgm:cxn modelId="{66434D96-1E0F-473A-BC6F-EDDB2F2B39EA}" type="presOf" srcId="{3D384A93-EC45-40DA-9CDF-EE83FA07E5AD}" destId="{650E21E3-AD19-40D0-BEAF-3C1CC72950B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BCCE3-E32A-497A-829B-B89D8405CA9D}">
      <dsp:nvSpPr>
        <dsp:cNvPr id="0" name=""/>
        <dsp:cNvSpPr/>
      </dsp:nvSpPr>
      <dsp:spPr>
        <a:xfrm>
          <a:off x="2016313" y="835187"/>
          <a:ext cx="1833157" cy="15786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Dependência administrativa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Localização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Salas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Equipamentos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Infraestrutura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Laboratórios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Biblioteca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Acessibilidade</a:t>
          </a:r>
          <a:endParaRPr lang="pt-BR" sz="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00630" y="1080031"/>
        <a:ext cx="1264523" cy="1088961"/>
      </dsp:txXfrm>
    </dsp:sp>
    <dsp:sp modelId="{3AD3AB65-8FCF-4827-94C7-A076F38A8D37}">
      <dsp:nvSpPr>
        <dsp:cNvPr id="0" name=""/>
        <dsp:cNvSpPr/>
      </dsp:nvSpPr>
      <dsp:spPr>
        <a:xfrm>
          <a:off x="2058835" y="1532303"/>
          <a:ext cx="213952" cy="184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34270-7501-4A97-B85A-E4EA8C610E20}">
      <dsp:nvSpPr>
        <dsp:cNvPr id="0" name=""/>
        <dsp:cNvSpPr/>
      </dsp:nvSpPr>
      <dsp:spPr>
        <a:xfrm>
          <a:off x="501237" y="0"/>
          <a:ext cx="1830813" cy="15781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55891-FD63-4FC5-ADCD-4370CA95B1DF}">
      <dsp:nvSpPr>
        <dsp:cNvPr id="0" name=""/>
        <dsp:cNvSpPr/>
      </dsp:nvSpPr>
      <dsp:spPr>
        <a:xfrm>
          <a:off x="1740753" y="1359714"/>
          <a:ext cx="213952" cy="184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F04B0-22FF-4A16-9607-D66E4E51367D}">
      <dsp:nvSpPr>
        <dsp:cNvPr id="0" name=""/>
        <dsp:cNvSpPr/>
      </dsp:nvSpPr>
      <dsp:spPr>
        <a:xfrm>
          <a:off x="2015089" y="835187"/>
          <a:ext cx="1833157" cy="15786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Curso de Formação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Idade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Sexo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Cor/Raça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CPF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Nacionalidade</a:t>
          </a:r>
          <a:endParaRPr lang="pt-BR" sz="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99406" y="1080031"/>
        <a:ext cx="1264523" cy="1088961"/>
      </dsp:txXfrm>
    </dsp:sp>
    <dsp:sp modelId="{797C37D0-0701-4755-B0E5-CADC21E95C0B}">
      <dsp:nvSpPr>
        <dsp:cNvPr id="0" name=""/>
        <dsp:cNvSpPr/>
      </dsp:nvSpPr>
      <dsp:spPr>
        <a:xfrm>
          <a:off x="2057612" y="1532303"/>
          <a:ext cx="213952" cy="184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B2A52-92FC-4187-9F0F-975F3C261010}">
      <dsp:nvSpPr>
        <dsp:cNvPr id="0" name=""/>
        <dsp:cNvSpPr/>
      </dsp:nvSpPr>
      <dsp:spPr>
        <a:xfrm>
          <a:off x="500014" y="0"/>
          <a:ext cx="1830813" cy="15781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22363-CA7E-44DF-803E-6754E15AD874}">
      <dsp:nvSpPr>
        <dsp:cNvPr id="0" name=""/>
        <dsp:cNvSpPr/>
      </dsp:nvSpPr>
      <dsp:spPr>
        <a:xfrm>
          <a:off x="1739530" y="1359714"/>
          <a:ext cx="213952" cy="184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111FE-232C-483C-9492-7CE803F54644}">
      <dsp:nvSpPr>
        <dsp:cNvPr id="0" name=""/>
        <dsp:cNvSpPr/>
      </dsp:nvSpPr>
      <dsp:spPr>
        <a:xfrm>
          <a:off x="2013691" y="835187"/>
          <a:ext cx="1833157" cy="15786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Nome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Idade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Sexo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Deficiência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Cor/Raça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Filiação</a:t>
          </a:r>
          <a:endParaRPr lang="pt-BR" sz="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98008" y="1080031"/>
        <a:ext cx="1264523" cy="1088961"/>
      </dsp:txXfrm>
    </dsp:sp>
    <dsp:sp modelId="{6127CA61-DE24-42DF-9B9D-FD4B09081467}">
      <dsp:nvSpPr>
        <dsp:cNvPr id="0" name=""/>
        <dsp:cNvSpPr/>
      </dsp:nvSpPr>
      <dsp:spPr>
        <a:xfrm>
          <a:off x="2056214" y="1532303"/>
          <a:ext cx="213952" cy="184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8ADE9-F41D-4637-857D-844063F21294}">
      <dsp:nvSpPr>
        <dsp:cNvPr id="0" name=""/>
        <dsp:cNvSpPr/>
      </dsp:nvSpPr>
      <dsp:spPr>
        <a:xfrm>
          <a:off x="498616" y="0"/>
          <a:ext cx="1830813" cy="15781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4C500-2312-44F5-8BFA-67EF59841FCF}">
      <dsp:nvSpPr>
        <dsp:cNvPr id="0" name=""/>
        <dsp:cNvSpPr/>
      </dsp:nvSpPr>
      <dsp:spPr>
        <a:xfrm>
          <a:off x="1738132" y="1359714"/>
          <a:ext cx="213952" cy="184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32BF8-D57E-4EBB-AA14-D2A1A23F00BE}">
      <dsp:nvSpPr>
        <dsp:cNvPr id="0" name=""/>
        <dsp:cNvSpPr/>
      </dsp:nvSpPr>
      <dsp:spPr>
        <a:xfrm>
          <a:off x="2294302" y="802793"/>
          <a:ext cx="1833157" cy="15786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Modalidade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Etapa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Horário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Duração do turno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Quem são os alunos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Disciplinas</a:t>
          </a:r>
          <a:endParaRPr lang="pt-BR" sz="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78619" y="1047637"/>
        <a:ext cx="1264523" cy="1088961"/>
      </dsp:txXfrm>
    </dsp:sp>
    <dsp:sp modelId="{05D4224B-32ED-447E-A98A-998FEF87A6DF}">
      <dsp:nvSpPr>
        <dsp:cNvPr id="0" name=""/>
        <dsp:cNvSpPr/>
      </dsp:nvSpPr>
      <dsp:spPr>
        <a:xfrm>
          <a:off x="2336825" y="1532303"/>
          <a:ext cx="213952" cy="184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06326-49D4-4964-9D1C-1FADFBDC329A}">
      <dsp:nvSpPr>
        <dsp:cNvPr id="0" name=""/>
        <dsp:cNvSpPr/>
      </dsp:nvSpPr>
      <dsp:spPr>
        <a:xfrm>
          <a:off x="779227" y="0"/>
          <a:ext cx="1830813" cy="15781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053D2-2EEE-458F-B382-ADF3BC7D083E}">
      <dsp:nvSpPr>
        <dsp:cNvPr id="0" name=""/>
        <dsp:cNvSpPr/>
      </dsp:nvSpPr>
      <dsp:spPr>
        <a:xfrm>
          <a:off x="2018743" y="1359714"/>
          <a:ext cx="213952" cy="184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F04B0-22FF-4A16-9607-D66E4E51367D}">
      <dsp:nvSpPr>
        <dsp:cNvPr id="0" name=""/>
        <dsp:cNvSpPr/>
      </dsp:nvSpPr>
      <dsp:spPr>
        <a:xfrm>
          <a:off x="1456974" y="849442"/>
          <a:ext cx="1762859" cy="15181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Aprovado</a:t>
          </a:r>
          <a:endParaRPr lang="pt-BR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30388" y="1084896"/>
        <a:ext cx="1216031" cy="1047202"/>
      </dsp:txXfrm>
    </dsp:sp>
    <dsp:sp modelId="{797C37D0-0701-4755-B0E5-CADC21E95C0B}">
      <dsp:nvSpPr>
        <dsp:cNvPr id="0" name=""/>
        <dsp:cNvSpPr/>
      </dsp:nvSpPr>
      <dsp:spPr>
        <a:xfrm>
          <a:off x="1497866" y="1519825"/>
          <a:ext cx="205747" cy="1775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B2A52-92FC-4187-9F0F-975F3C261010}">
      <dsp:nvSpPr>
        <dsp:cNvPr id="0" name=""/>
        <dsp:cNvSpPr/>
      </dsp:nvSpPr>
      <dsp:spPr>
        <a:xfrm>
          <a:off x="18539" y="109857"/>
          <a:ext cx="1760605" cy="151764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22363-CA7E-44DF-803E-6754E15AD874}">
      <dsp:nvSpPr>
        <dsp:cNvPr id="0" name=""/>
        <dsp:cNvSpPr/>
      </dsp:nvSpPr>
      <dsp:spPr>
        <a:xfrm>
          <a:off x="1191982" y="1353854"/>
          <a:ext cx="205747" cy="1775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32BF8-D57E-4EBB-AA14-D2A1A23F00BE}">
      <dsp:nvSpPr>
        <dsp:cNvPr id="0" name=""/>
        <dsp:cNvSpPr/>
      </dsp:nvSpPr>
      <dsp:spPr>
        <a:xfrm>
          <a:off x="1657629" y="802793"/>
          <a:ext cx="1833157" cy="15786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Reprovado</a:t>
          </a:r>
          <a:endParaRPr lang="pt-BR" sz="12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41946" y="1047637"/>
        <a:ext cx="1264523" cy="1088961"/>
      </dsp:txXfrm>
    </dsp:sp>
    <dsp:sp modelId="{05D4224B-32ED-447E-A98A-998FEF87A6DF}">
      <dsp:nvSpPr>
        <dsp:cNvPr id="0" name=""/>
        <dsp:cNvSpPr/>
      </dsp:nvSpPr>
      <dsp:spPr>
        <a:xfrm>
          <a:off x="1700151" y="1532303"/>
          <a:ext cx="213952" cy="184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06326-49D4-4964-9D1C-1FADFBDC329A}">
      <dsp:nvSpPr>
        <dsp:cNvPr id="0" name=""/>
        <dsp:cNvSpPr/>
      </dsp:nvSpPr>
      <dsp:spPr>
        <a:xfrm>
          <a:off x="142553" y="0"/>
          <a:ext cx="1830813" cy="157816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053D2-2EEE-458F-B382-ADF3BC7D083E}">
      <dsp:nvSpPr>
        <dsp:cNvPr id="0" name=""/>
        <dsp:cNvSpPr/>
      </dsp:nvSpPr>
      <dsp:spPr>
        <a:xfrm>
          <a:off x="1382069" y="1359714"/>
          <a:ext cx="213952" cy="184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F04B0-22FF-4A16-9607-D66E4E51367D}">
      <dsp:nvSpPr>
        <dsp:cNvPr id="0" name=""/>
        <dsp:cNvSpPr/>
      </dsp:nvSpPr>
      <dsp:spPr>
        <a:xfrm>
          <a:off x="1456974" y="849442"/>
          <a:ext cx="1762859" cy="15181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Abandono</a:t>
          </a:r>
          <a:endParaRPr lang="pt-BR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30388" y="1084896"/>
        <a:ext cx="1216031" cy="1047202"/>
      </dsp:txXfrm>
    </dsp:sp>
    <dsp:sp modelId="{797C37D0-0701-4755-B0E5-CADC21E95C0B}">
      <dsp:nvSpPr>
        <dsp:cNvPr id="0" name=""/>
        <dsp:cNvSpPr/>
      </dsp:nvSpPr>
      <dsp:spPr>
        <a:xfrm>
          <a:off x="1497866" y="1519825"/>
          <a:ext cx="205747" cy="1775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B2A52-92FC-4187-9F0F-975F3C261010}">
      <dsp:nvSpPr>
        <dsp:cNvPr id="0" name=""/>
        <dsp:cNvSpPr/>
      </dsp:nvSpPr>
      <dsp:spPr>
        <a:xfrm>
          <a:off x="0" y="46283"/>
          <a:ext cx="1760605" cy="151764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22363-CA7E-44DF-803E-6754E15AD874}">
      <dsp:nvSpPr>
        <dsp:cNvPr id="0" name=""/>
        <dsp:cNvSpPr/>
      </dsp:nvSpPr>
      <dsp:spPr>
        <a:xfrm>
          <a:off x="1191982" y="1353854"/>
          <a:ext cx="205747" cy="1775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530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CA5654B-FDC5-4619-8781-9D5A8627A5C1}" type="datetimeFigureOut">
              <a:rPr lang="pt-BR" smtClean="0"/>
              <a:t>27/5/2015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1813"/>
            <a:ext cx="2955925" cy="49530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64C8EC9A-C1BB-41B2-A4C2-C4DB3EECB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27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593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1"/>
            <a:ext cx="2955290" cy="49593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9EF3D55-FD2D-4191-AD9B-A7353A14B2FD}" type="datetimeFigureOut">
              <a:rPr lang="pt-BR" smtClean="0"/>
              <a:t>27/5/2015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44538"/>
            <a:ext cx="53721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593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21045"/>
            <a:ext cx="2955290" cy="49593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E1FC59D5-7523-4A79-B45D-4BB9DAC51E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86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6239170"/>
            <a:ext cx="9793089" cy="5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8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84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" y="42730"/>
            <a:ext cx="9816466" cy="676826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025008" y="1412776"/>
            <a:ext cx="4680520" cy="147731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pt-BR" altLang="pt-BR" sz="3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BÁSICA NO BRASIL – TEMAS EM DISCUSSÃO</a:t>
            </a:r>
            <a:endParaRPr lang="pt-BR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25008" y="2924945"/>
            <a:ext cx="3888432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José Francisco Soares</a:t>
            </a:r>
            <a:endParaRPr lang="pt-B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Presidente do Inep 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25008" y="3681909"/>
            <a:ext cx="3384376" cy="3231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pt-BR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Brasília-DF | </a:t>
            </a:r>
            <a:r>
              <a:rPr lang="pt-BR" sz="15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maio </a:t>
            </a:r>
            <a:r>
              <a:rPr lang="pt-BR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5304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233264"/>
            <a:ext cx="9561512" cy="4572000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lnSpc>
                <a:spcPct val="150000"/>
              </a:lnSpc>
              <a:buNone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1 – Educação Infantil</a:t>
            </a:r>
          </a:p>
          <a:p>
            <a:pPr marL="800100" lvl="2" indent="0" algn="just">
              <a:lnSpc>
                <a:spcPct val="150000"/>
              </a:lnSpc>
              <a:buNone/>
            </a:pP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Universalizar</a:t>
            </a: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até 2016, a </a:t>
            </a: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infantil </a:t>
            </a: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pré-escola para as crianças de 4 a 5 anos de idade e ampliar a oferta de Educação Infantil em creches de forma a atender, no mínimo, 50% das crianças de até 3 anos até o final da vigência deste PNE.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3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AVANÇOS NO CUIDADO DA PRIMEIRA INFÂNCIA - CRECHES</a:t>
            </a:r>
            <a:endParaRPr lang="pt-BR" altLang="pt-BR" sz="3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624153" y="5322740"/>
            <a:ext cx="2361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prstClr val="black"/>
                </a:solidFill>
                <a:latin typeface="Calibri"/>
                <a:cs typeface="+mn-cs"/>
              </a:rPr>
              <a:t>Fonte: MEC/Inep; </a:t>
            </a:r>
            <a:endParaRPr lang="pt-BR" sz="1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smtClean="0">
                <a:solidFill>
                  <a:prstClr val="black"/>
                </a:solidFill>
                <a:latin typeface="Calibri"/>
                <a:cs typeface="+mn-cs"/>
              </a:rPr>
              <a:t>Tabela </a:t>
            </a:r>
            <a:r>
              <a:rPr lang="pt-BR" sz="1000" dirty="0">
                <a:solidFill>
                  <a:prstClr val="black"/>
                </a:solidFill>
                <a:latin typeface="Calibri"/>
                <a:cs typeface="+mn-cs"/>
              </a:rPr>
              <a:t>elaborada por Inep/DEED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154782"/>
              </p:ext>
            </p:extLst>
          </p:nvPr>
        </p:nvGraphicFramePr>
        <p:xfrm>
          <a:off x="142830" y="1916832"/>
          <a:ext cx="9620340" cy="336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1196752"/>
            <a:ext cx="990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 de creches da rede pública e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privada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2002-2014</a:t>
            </a:r>
          </a:p>
        </p:txBody>
      </p:sp>
    </p:spTree>
    <p:extLst>
      <p:ext uri="{BB962C8B-B14F-4D97-AF65-F5344CB8AC3E}">
        <p14:creationId xmlns:p14="http://schemas.microsoft.com/office/powerpoint/2010/main" val="31566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76672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UNIVERSALIZAÇÃO DA EDUCAÇÃO INFANTIL</a:t>
            </a:r>
            <a:endParaRPr lang="pt-BR" altLang="pt-BR" sz="3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2"/>
          <p:cNvSpPr>
            <a:spLocks noChangeArrowheads="1"/>
          </p:cNvSpPr>
          <p:nvPr/>
        </p:nvSpPr>
        <p:spPr bwMode="auto">
          <a:xfrm>
            <a:off x="4074655" y="6021288"/>
            <a:ext cx="17566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100" i="1" dirty="0">
                <a:latin typeface="Times New Roman" pitchFamily="18" charset="0"/>
                <a:cs typeface="Times New Roman" pitchFamily="18" charset="0"/>
              </a:rPr>
              <a:t>Fonte: IBGE/Pnad</a:t>
            </a:r>
            <a:endParaRPr lang="pt-BR" altLang="pt-BR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110236"/>
              </p:ext>
            </p:extLst>
          </p:nvPr>
        </p:nvGraphicFramePr>
        <p:xfrm>
          <a:off x="848544" y="1904638"/>
          <a:ext cx="83529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0" y="1196752"/>
            <a:ext cx="989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Porcentagem de crianças de 4 e 5 anos na escola</a:t>
            </a:r>
          </a:p>
          <a:p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UNIVERSALIZAÇÃO DO ENSINO FUNDAMENTAL</a:t>
            </a:r>
            <a:endParaRPr lang="pt-BR" altLang="pt-BR" sz="3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2"/>
          <p:cNvSpPr>
            <a:spLocks noChangeArrowheads="1"/>
          </p:cNvSpPr>
          <p:nvPr/>
        </p:nvSpPr>
        <p:spPr bwMode="auto">
          <a:xfrm>
            <a:off x="4074655" y="5949280"/>
            <a:ext cx="17566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100" i="1" dirty="0">
                <a:latin typeface="Times New Roman" pitchFamily="18" charset="0"/>
                <a:cs typeface="Times New Roman" pitchFamily="18" charset="0"/>
              </a:rPr>
              <a:t>Fonte: IBGE/Pnad</a:t>
            </a:r>
            <a:endParaRPr lang="pt-BR" altLang="pt-BR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658364"/>
              </p:ext>
            </p:extLst>
          </p:nvPr>
        </p:nvGraphicFramePr>
        <p:xfrm>
          <a:off x="618874" y="1943489"/>
          <a:ext cx="878497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0" y="1134022"/>
            <a:ext cx="98930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Porcentagem de crianças de 6 a 14 anos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matriculadas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Ensino Fundamental - Taxa líquida de matrícula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93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INDICADORES DE TRAJETÓRIA REGULAR</a:t>
            </a:r>
            <a:endParaRPr lang="pt-BR" altLang="pt-BR" sz="3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2"/>
          <p:cNvSpPr>
            <a:spLocks noChangeArrowheads="1"/>
          </p:cNvSpPr>
          <p:nvPr/>
        </p:nvSpPr>
        <p:spPr bwMode="auto">
          <a:xfrm>
            <a:off x="4074655" y="5949280"/>
            <a:ext cx="17566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100" i="1" dirty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BR" altLang="pt-BR" sz="1100" i="1" dirty="0" smtClean="0">
                <a:latin typeface="Times New Roman" pitchFamily="18" charset="0"/>
                <a:cs typeface="Times New Roman" pitchFamily="18" charset="0"/>
              </a:rPr>
              <a:t>MEC/Inep/</a:t>
            </a:r>
            <a:r>
              <a:rPr lang="pt-BR" altLang="pt-BR" sz="1100" i="1" dirty="0" err="1" smtClean="0">
                <a:latin typeface="Times New Roman" pitchFamily="18" charset="0"/>
                <a:cs typeface="Times New Roman" pitchFamily="18" charset="0"/>
              </a:rPr>
              <a:t>Deed</a:t>
            </a:r>
            <a:r>
              <a:rPr lang="pt-BR" altLang="pt-BR" sz="1100" i="1" dirty="0" smtClean="0">
                <a:latin typeface="Times New Roman" pitchFamily="18" charset="0"/>
                <a:cs typeface="Times New Roman" pitchFamily="18" charset="0"/>
              </a:rPr>
              <a:t>/CSI</a:t>
            </a:r>
            <a:endParaRPr lang="pt-BR" altLang="pt-BR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978113"/>
              </p:ext>
            </p:extLst>
          </p:nvPr>
        </p:nvGraphicFramePr>
        <p:xfrm>
          <a:off x="275912" y="1916832"/>
          <a:ext cx="935417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208584" y="1124744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Taxa de distorção idade-série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Anos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Iniciais do Ensino Fundamental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24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INDICADORES DE TRAJETÓRIA REGULAR</a:t>
            </a:r>
            <a:endParaRPr lang="pt-BR" altLang="pt-BR" sz="3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2"/>
          <p:cNvSpPr>
            <a:spLocks noChangeArrowheads="1"/>
          </p:cNvSpPr>
          <p:nvPr/>
        </p:nvSpPr>
        <p:spPr bwMode="auto">
          <a:xfrm>
            <a:off x="4074655" y="5805264"/>
            <a:ext cx="17566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100" i="1" dirty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BR" altLang="pt-BR" sz="1100" i="1" dirty="0" smtClean="0">
                <a:latin typeface="Times New Roman" pitchFamily="18" charset="0"/>
                <a:cs typeface="Times New Roman" pitchFamily="18" charset="0"/>
              </a:rPr>
              <a:t>MEC/Inep/</a:t>
            </a:r>
            <a:r>
              <a:rPr lang="pt-BR" altLang="pt-BR" sz="1100" i="1" dirty="0" err="1" smtClean="0">
                <a:latin typeface="Times New Roman" pitchFamily="18" charset="0"/>
                <a:cs typeface="Times New Roman" pitchFamily="18" charset="0"/>
              </a:rPr>
              <a:t>Deed</a:t>
            </a:r>
            <a:r>
              <a:rPr lang="pt-BR" altLang="pt-BR" sz="1100" i="1" dirty="0" smtClean="0">
                <a:latin typeface="Times New Roman" pitchFamily="18" charset="0"/>
                <a:cs typeface="Times New Roman" pitchFamily="18" charset="0"/>
              </a:rPr>
              <a:t>/CSI</a:t>
            </a:r>
            <a:endParaRPr lang="pt-BR" altLang="pt-BR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278181"/>
              </p:ext>
            </p:extLst>
          </p:nvPr>
        </p:nvGraphicFramePr>
        <p:xfrm>
          <a:off x="374526" y="1700808"/>
          <a:ext cx="918698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0" y="1104545"/>
            <a:ext cx="9893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Taxa de distorção idade-série - Anos </a:t>
            </a:r>
            <a:endParaRPr lang="pt-BR" sz="20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Finais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Ensino Fundamental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323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PRINCÍPIOS DA BASE NACIONAL COMUM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233264"/>
            <a:ext cx="9705528" cy="4572000"/>
          </a:xfrm>
          <a:prstGeom prst="rect">
            <a:avLst/>
          </a:prstGeom>
        </p:spPr>
        <p:txBody>
          <a:bodyPr lIns="91429" tIns="45715" rIns="91429" bIns="45715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Foco nos conhecimentos e habilidades que são essenciais para que os jovens possam realizar seus projetos de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vida.</a:t>
            </a:r>
          </a:p>
          <a:p>
            <a:pPr marL="400050" lvl="1" indent="0">
              <a:buNone/>
              <a:defRPr/>
            </a:pP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Clara e concisa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00050" lvl="1" indent="0">
              <a:buNone/>
              <a:defRPr/>
            </a:pPr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Elaborada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ampla participação social, a partir de evidências nacionais e internacionais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00050" lvl="1" indent="0">
              <a:buNone/>
              <a:defRPr/>
            </a:pP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Válida para todas as escolas de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básica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Brasil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00050" lvl="1" indent="0">
              <a:buNone/>
              <a:defRPr/>
            </a:pP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Respeita a autonomia de escolas e professores e as diversidades culturais e regionais do Brasil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alt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NACIONAL COMUM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233264"/>
            <a:ext cx="9561512" cy="4860032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revista </a:t>
            </a: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Artigo 210 da Constituição Federal:</a:t>
            </a:r>
          </a:p>
          <a:p>
            <a:pPr marL="400050" lvl="1" indent="0">
              <a:buNone/>
            </a:pP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“Serão fixados conteúdos mínimos para o ensino fundamental, de maneira a assegurar formação básica comum e respeito aos valores culturais e artísticos, nacionais e regionais</a:t>
            </a: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</a:p>
          <a:p>
            <a:pPr marL="400050" lvl="1" indent="0">
              <a:buNone/>
            </a:pPr>
            <a:endParaRPr lang="pt-BR" alt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0050" lvl="1" indent="0">
              <a:buNone/>
            </a:pPr>
            <a:endParaRPr lang="pt-BR" alt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0050" lvl="1" indent="0">
              <a:buNone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Também está prevista no Artigo 26 da Lei de Diretrizes e Bases (LDB): “Os currículos da educação infantil, do ensino fundamental e do ensino médio devem ter base nacional comum, a ser complementada, em cada sistema de ensino e em cada estabelecimento escolar.”</a:t>
            </a:r>
          </a:p>
          <a:p>
            <a:pPr marL="400050" lvl="1" indent="0">
              <a:lnSpc>
                <a:spcPct val="150000"/>
              </a:lnSpc>
              <a:buNone/>
            </a:pPr>
            <a:endParaRPr lang="pt-BR" alt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5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NACIONAL COMUM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233264"/>
            <a:ext cx="9705528" cy="4716016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Promove </a:t>
            </a: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equidade, uma vez que garante a todos os brasileiros o acesso a um conjunto de conhecimentos considerados essenciais para concretizar seus projetos de vida</a:t>
            </a: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00050" lvl="1" indent="0">
              <a:buNone/>
            </a:pPr>
            <a:endParaRPr lang="pt-BR" alt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0050" lvl="1" indent="0">
              <a:buNone/>
            </a:pPr>
            <a:endParaRPr lang="pt-BR" alt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0050" lvl="1" indent="0">
              <a:buNone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Vai organizar e dar mais coerência ao sistema educacional. A partir dessa base, os currículos, a formação inicial, os sistemas e os materiais se desenvolverão de forma alinhada e clara. Além disso, com a BNC, os estudantes não deverão mais sofrer rupturas de aprendizagem quando mudarem de escola ou de rede.</a:t>
            </a:r>
          </a:p>
          <a:p>
            <a:pPr marL="400050" lvl="1" indent="0">
              <a:lnSpc>
                <a:spcPct val="150000"/>
              </a:lnSpc>
              <a:buNone/>
            </a:pPr>
            <a:endParaRPr lang="pt-BR" alt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NACIONAL COMUM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233264"/>
            <a:ext cx="9705528" cy="4572000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</a:t>
            </a: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ermitirá </a:t>
            </a: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aos pais entender melhor os objetivos e resultados da educação recebida pelos filhos, o que facilita o acompanhamento do processo por todos.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SUMÁRIO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233264"/>
            <a:ext cx="9561512" cy="4572000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Fórum Educacional Mundial</a:t>
            </a:r>
            <a:endParaRPr lang="pt-BR" alt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 à educação: PNE</a:t>
            </a:r>
            <a:endParaRPr lang="pt-BR" alt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Aprendizado: Base Nacional Comum </a:t>
            </a:r>
            <a:endParaRPr lang="pt-BR" alt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Financiamento</a:t>
            </a:r>
            <a:endParaRPr lang="pt-BR" alt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2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EQUIDADE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233264"/>
            <a:ext cx="9561512" cy="4572000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50000"/>
              </a:lnSpc>
              <a:buNone/>
            </a:pPr>
            <a:endParaRPr lang="pt-BR" alt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-15552" y="1412776"/>
            <a:ext cx="9561512" cy="4572000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Divulgar </a:t>
            </a: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resultados de </a:t>
            </a: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maneira que os dados </a:t>
            </a: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permitam conhecer as desigualdades entre grupos sociais. </a:t>
            </a:r>
            <a:endParaRPr lang="pt-BR" alt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pt-BR" alt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Excelência </a:t>
            </a: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poucos não interessa.  </a:t>
            </a:r>
          </a:p>
        </p:txBody>
      </p:sp>
    </p:spTree>
    <p:extLst>
      <p:ext uri="{BB962C8B-B14F-4D97-AF65-F5344CB8AC3E}">
        <p14:creationId xmlns:p14="http://schemas.microsoft.com/office/powerpoint/2010/main" val="13953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99789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EQUIDADE NSE X PROFICIÊNCIA EM MATEMÁTICA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76" y="1092919"/>
            <a:ext cx="6524449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2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CONTEXTUALIZAÇÃO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9" r="1000" b="5103"/>
          <a:stretch/>
        </p:blipFill>
        <p:spPr bwMode="auto">
          <a:xfrm>
            <a:off x="597016" y="2060848"/>
            <a:ext cx="8711968" cy="400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32716" y="1763524"/>
            <a:ext cx="1840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Inicial </a:t>
            </a:r>
            <a:endParaRPr lang="pt-BR" sz="16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84848" y="1197913"/>
            <a:ext cx="2342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 do </a:t>
            </a:r>
            <a:r>
              <a:rPr lang="pt-BR" sz="2000" b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Ideb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 DO IDEB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600707" y="1228690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informações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 r="-737" b="4843"/>
          <a:stretch/>
        </p:blipFill>
        <p:spPr bwMode="auto">
          <a:xfrm>
            <a:off x="453000" y="1628800"/>
            <a:ext cx="9000000" cy="430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7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 DO IDEB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675774" y="1300698"/>
            <a:ext cx="4554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 de busca por escola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000" r="23" b="5333"/>
          <a:stretch/>
        </p:blipFill>
        <p:spPr bwMode="auto">
          <a:xfrm>
            <a:off x="453000" y="1793903"/>
            <a:ext cx="9000000" cy="428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99789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CONTEXTUALIZAÇÃO DO IDEB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03324"/>
              </p:ext>
            </p:extLst>
          </p:nvPr>
        </p:nvGraphicFramePr>
        <p:xfrm>
          <a:off x="200472" y="1556793"/>
          <a:ext cx="9505056" cy="3744419"/>
        </p:xfrm>
        <a:graphic>
          <a:graphicData uri="http://schemas.openxmlformats.org/drawingml/2006/table">
            <a:tbl>
              <a:tblPr/>
              <a:tblGrid>
                <a:gridCol w="2164607"/>
                <a:gridCol w="1685294"/>
                <a:gridCol w="2291999"/>
                <a:gridCol w="1887529"/>
                <a:gridCol w="1475627"/>
              </a:tblGrid>
              <a:tr h="53819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Nível socioeconômico</a:t>
                      </a:r>
                    </a:p>
                  </a:txBody>
                  <a:tcPr marL="8793" marR="8793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Complexidade de gestão</a:t>
                      </a:r>
                    </a:p>
                  </a:txBody>
                  <a:tcPr marL="8793" marR="8793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Adequação da formação</a:t>
                      </a:r>
                    </a:p>
                  </a:txBody>
                  <a:tcPr marL="8793" marR="8793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Regularidade do vínculo</a:t>
                      </a:r>
                    </a:p>
                  </a:txBody>
                  <a:tcPr marL="8793" marR="8793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Ideb médio das escolas</a:t>
                      </a:r>
                    </a:p>
                  </a:txBody>
                  <a:tcPr marL="8793" marR="8793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</a:tr>
              <a:tr h="3409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8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Baixo</a:t>
                      </a:r>
                    </a:p>
                  </a:txBody>
                  <a:tcPr marL="8793" marR="8793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Difícil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Baixa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Baixa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3,3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8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Baixo</a:t>
                      </a:r>
                    </a:p>
                  </a:txBody>
                  <a:tcPr marL="8793" marR="8793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Baixa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Alta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Alta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09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8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Médio</a:t>
                      </a:r>
                    </a:p>
                  </a:txBody>
                  <a:tcPr marL="8793" marR="8793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Difícil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Baixa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Baixa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3,9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8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Médio</a:t>
                      </a:r>
                    </a:p>
                  </a:txBody>
                  <a:tcPr marL="8793" marR="8793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Baixa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Alta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Alta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5,1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09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8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Alto</a:t>
                      </a:r>
                    </a:p>
                  </a:txBody>
                  <a:tcPr marL="8793" marR="8793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Difícil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Baixo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Baixa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5,3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8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Alto</a:t>
                      </a:r>
                    </a:p>
                  </a:txBody>
                  <a:tcPr marL="8793" marR="8793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Baixa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Alta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Alta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6,0</a:t>
                      </a:r>
                    </a:p>
                  </a:txBody>
                  <a:tcPr marL="8793" marR="8793" marT="952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4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RELEVÂNCIA PEDAGÓGICA DAS AVALIAÇÕES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Espaço Reservado para Conteúd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76398"/>
              </p:ext>
            </p:extLst>
          </p:nvPr>
        </p:nvGraphicFramePr>
        <p:xfrm>
          <a:off x="193497" y="1196752"/>
          <a:ext cx="9519006" cy="4919088"/>
        </p:xfrm>
        <a:graphic>
          <a:graphicData uri="http://schemas.openxmlformats.org/drawingml/2006/table">
            <a:tbl>
              <a:tblPr/>
              <a:tblGrid>
                <a:gridCol w="999779"/>
                <a:gridCol w="8519227"/>
              </a:tblGrid>
              <a:tr h="3113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PONTOS</a:t>
                      </a:r>
                    </a:p>
                  </a:txBody>
                  <a:tcPr marL="38128" marR="3812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SENTENÇA  DESCRITORA</a:t>
                      </a:r>
                    </a:p>
                  </a:txBody>
                  <a:tcPr marL="38128" marR="3812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</a:tr>
              <a:tr h="233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152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Calcular, em situação, soma de números naturais com três dígitos.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33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159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Nomear figuras geométricas simples, regulares, dadas suas representações gráficas.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678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166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Ordenar números naturais de oito dígitos dados em tabela de dupla entrada para identificar elementos iguais, maior ou menor. 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33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175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Estabelecer correspondência entre um sólido e sua planificação.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33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182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Indicar polígonos com uma mesma característica dada.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33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196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Reproduzir algoritmo da multiplicação de números naturais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301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204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Inferir o padrão em reta numérica e identificar ponto correspondente a número ou vice-versa.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33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220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Resolver situação utilizando operações com números naturais.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33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Transformar medida de massa de uma para outra unidade padrão.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678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251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Decompor um número de quatro ou mais dígitos em ordens e expressar a decomposição em forma de soma de produtos.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33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264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Transformar unidades de massa para calcular valor total de massa.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33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274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Identificar forma decimal de fração e vice-versa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534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277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Identificar lados perpendiculares e de mesma medida em polígono.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301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Comparar figuras em malha para determinar a relação entre seus perímetros e/ou áreas.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301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Transformar medida de comprimento, dada por um número natural, de uma para outra unidade.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301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362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Interpretar percurso em malha para identificar ponto, dada a sua posição relativa ao final do percurso.</a:t>
                      </a:r>
                    </a:p>
                  </a:txBody>
                  <a:tcPr marL="38128" marR="3812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1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RELEVÂNCIA PEDAGÓGICA DAS AVALIAÇÕES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0" y="1340768"/>
            <a:ext cx="98930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>
              <a:lnSpc>
                <a:spcPct val="150000"/>
              </a:lnSpc>
              <a:buNone/>
              <a:defRPr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Vinculação curricular do item: </a:t>
            </a:r>
          </a:p>
          <a:p>
            <a:pPr marL="74295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Sentença descritora </a:t>
            </a:r>
          </a:p>
          <a:p>
            <a:pPr marL="74295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Comentários do item </a:t>
            </a:r>
          </a:p>
          <a:p>
            <a:pPr marL="74295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Comportamento </a:t>
            </a:r>
            <a:r>
              <a:rPr lang="pt-BR" altLang="pt-BR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embásico</a:t>
            </a: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alt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RELEVÂNCIA PEDAGÓGICA DAS AVALIAÇÕES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80" t="20769" r="27441" b="53270"/>
          <a:stretch/>
        </p:blipFill>
        <p:spPr bwMode="auto">
          <a:xfrm>
            <a:off x="453000" y="1556792"/>
            <a:ext cx="9000000" cy="30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0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RELEVÂNCIA PEDAGÓGICA DAS AVALIAÇÕES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80" t="46730" r="27441" b="27309"/>
          <a:stretch/>
        </p:blipFill>
        <p:spPr bwMode="auto">
          <a:xfrm>
            <a:off x="453000" y="1340768"/>
            <a:ext cx="9000000" cy="30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0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FÓRUM MUNDIAL DA EDUCAÇÃO 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-6796" y="1700808"/>
            <a:ext cx="9496300" cy="4572000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Garantir para todos educação de qualidade inclusiva e equitativa e oportunidade de aprendizado ao longo da vida </a:t>
            </a:r>
            <a:endParaRPr lang="pt-BR" alt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 txBox="1">
            <a:spLocks/>
          </p:cNvSpPr>
          <p:nvPr/>
        </p:nvSpPr>
        <p:spPr>
          <a:xfrm>
            <a:off x="0" y="675853"/>
            <a:ext cx="9906000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altLang="pt-BR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Incheon – Coreia, 19 a 22 de Maio/2015</a:t>
            </a:r>
          </a:p>
        </p:txBody>
      </p:sp>
    </p:spTree>
    <p:extLst>
      <p:ext uri="{BB962C8B-B14F-4D97-AF65-F5344CB8AC3E}">
        <p14:creationId xmlns:p14="http://schemas.microsoft.com/office/powerpoint/2010/main" val="36640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8498" y="110790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BR" altLang="pt-BR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nvestimento total e investimento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altLang="pt-BR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direto em educação em relação ao PIB – Brasil 2000/2013</a:t>
            </a:r>
            <a:endParaRPr lang="pt-BR" altLang="pt-B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539993"/>
              </p:ext>
            </p:extLst>
          </p:nvPr>
        </p:nvGraphicFramePr>
        <p:xfrm>
          <a:off x="225551" y="1916832"/>
          <a:ext cx="9454897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FINANCIAMENTO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1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5"/>
          <p:cNvSpPr>
            <a:spLocks noChangeArrowheads="1"/>
          </p:cNvSpPr>
          <p:nvPr/>
        </p:nvSpPr>
        <p:spPr bwMode="auto">
          <a:xfrm>
            <a:off x="271289" y="5611611"/>
            <a:ext cx="9206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dirty="0"/>
              <a:t>Fonte: Inep/MEC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694796"/>
              </p:ext>
            </p:extLst>
          </p:nvPr>
        </p:nvGraphicFramePr>
        <p:xfrm>
          <a:off x="883795" y="1340768"/>
          <a:ext cx="8173661" cy="4222361"/>
        </p:xfrm>
        <a:graphic>
          <a:graphicData uri="http://schemas.openxmlformats.org/drawingml/2006/table">
            <a:tbl>
              <a:tblPr/>
              <a:tblGrid>
                <a:gridCol w="1018100"/>
                <a:gridCol w="1023650"/>
                <a:gridCol w="1021430"/>
                <a:gridCol w="1022540"/>
                <a:gridCol w="1021430"/>
                <a:gridCol w="1022541"/>
                <a:gridCol w="1021430"/>
                <a:gridCol w="1022540"/>
              </a:tblGrid>
              <a:tr h="276025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Todos os Níveis de Ensino</a:t>
                      </a:r>
                    </a:p>
                  </a:txBody>
                  <a:tcPr marL="6661" marR="6661" marT="81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Educação Básica</a:t>
                      </a:r>
                    </a:p>
                  </a:txBody>
                  <a:tcPr marL="6661" marR="6661" marT="81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Educação Infantil</a:t>
                      </a:r>
                    </a:p>
                  </a:txBody>
                  <a:tcPr marL="6661" marR="6661" marT="81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Ensino Fundamental</a:t>
                      </a:r>
                    </a:p>
                  </a:txBody>
                  <a:tcPr marL="6661" marR="6661" marT="81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Ensino Médio</a:t>
                      </a:r>
                    </a:p>
                  </a:txBody>
                  <a:tcPr marL="6661" marR="6661" marT="81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Educação Superior </a:t>
                      </a:r>
                    </a:p>
                  </a:txBody>
                  <a:tcPr marL="6661" marR="6661" marT="81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7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1ª a 4ª  Séries ou Anos Iniciais</a:t>
                      </a:r>
                    </a:p>
                  </a:txBody>
                  <a:tcPr marL="6661" marR="6661" marT="81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5ª a 8ª  Séries ou Anos Finais</a:t>
                      </a:r>
                    </a:p>
                  </a:txBody>
                  <a:tcPr marL="6661" marR="6661" marT="81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2.197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1.829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2.307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1.753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1.837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1.765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20.056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2001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2.270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1.893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2.059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1.734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2.001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1.985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19.819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2002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2.253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1.867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1.928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2.043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1.928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1.337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18.355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2.213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1.859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2.198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1.962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1.858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1.483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16.039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2004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2.347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2.007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2.212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2.242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2.072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1.354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15.184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2005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2.499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2.119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2.056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2.402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2.235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1.436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16.361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2.974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2.583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2.247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2.690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2.937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1.995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16.938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3.473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3.024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2.724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3.162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3.338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2.421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17.897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3.931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3.473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2.910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3.643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3.885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2.800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16.542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4.324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3.802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2.915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4.111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4.292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2.953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18.579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4.975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4.374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3.579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4.698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4.708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3.720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19.748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5.442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4.741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4.235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4.863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4.876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4.610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21.041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5.797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5.143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5.237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5.031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5.246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19.110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6.203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5.495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5.434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5.519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5.459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5.546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21.383</a:t>
                      </a:r>
                    </a:p>
                  </a:txBody>
                  <a:tcPr marL="6661" marR="6661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" name="Conector de seta reta 11"/>
          <p:cNvCxnSpPr/>
          <p:nvPr/>
        </p:nvCxnSpPr>
        <p:spPr>
          <a:xfrm>
            <a:off x="2090505" y="2283922"/>
            <a:ext cx="0" cy="3300370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850594" y="5628657"/>
            <a:ext cx="7449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182,3%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082842" y="5628657"/>
            <a:ext cx="7438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135,6%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251194" y="5628657"/>
            <a:ext cx="7427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214,2%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162962" y="5639589"/>
            <a:ext cx="7438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214,8%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074730" y="5628657"/>
            <a:ext cx="7438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200,5%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220405" y="5639589"/>
            <a:ext cx="7427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197,2%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380010" y="5628657"/>
            <a:ext cx="527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6,6%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7179186" y="2283922"/>
            <a:ext cx="0" cy="3336882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113400" y="2283922"/>
            <a:ext cx="25" cy="3336882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6171074" y="2283922"/>
            <a:ext cx="0" cy="3336882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5162962" y="2283922"/>
            <a:ext cx="0" cy="3336882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4154850" y="2283922"/>
            <a:ext cx="0" cy="3336882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8187298" y="2283922"/>
            <a:ext cx="0" cy="3336882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ítulo 1"/>
          <p:cNvSpPr txBox="1">
            <a:spLocks/>
          </p:cNvSpPr>
          <p:nvPr/>
        </p:nvSpPr>
        <p:spPr>
          <a:xfrm>
            <a:off x="28498" y="819869"/>
            <a:ext cx="9893054" cy="73692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BR" altLang="pt-BR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nvestimento por estudante, em valores reais de 2013 (valores)</a:t>
            </a:r>
            <a:endParaRPr lang="pt-BR" altLang="pt-B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0" y="-26025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FINANCIAMENTO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488504" y="764704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083939"/>
              </p:ext>
            </p:extLst>
          </p:nvPr>
        </p:nvGraphicFramePr>
        <p:xfrm>
          <a:off x="175779" y="1622266"/>
          <a:ext cx="9388736" cy="426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11"/>
          <p:cNvSpPr>
            <a:spLocks noChangeArrowheads="1"/>
          </p:cNvSpPr>
          <p:nvPr/>
        </p:nvSpPr>
        <p:spPr bwMode="auto">
          <a:xfrm>
            <a:off x="245970" y="5726722"/>
            <a:ext cx="485104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900" i="1" dirty="0" err="1">
                <a:solidFill>
                  <a:srgbClr val="000000"/>
                </a:solidFill>
                <a:latin typeface="Arial" charset="0"/>
              </a:rPr>
              <a:t>Os</a:t>
            </a:r>
            <a:r>
              <a:rPr lang="en-US" altLang="pt-BR" sz="9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900" i="1" dirty="0" err="1">
                <a:solidFill>
                  <a:srgbClr val="000000"/>
                </a:solidFill>
                <a:latin typeface="Arial" charset="0"/>
              </a:rPr>
              <a:t>países</a:t>
            </a:r>
            <a:r>
              <a:rPr lang="en-US" altLang="pt-BR" sz="9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900" i="1" dirty="0" err="1">
                <a:solidFill>
                  <a:srgbClr val="000000"/>
                </a:solidFill>
                <a:latin typeface="Arial" charset="0"/>
              </a:rPr>
              <a:t>aparecem</a:t>
            </a:r>
            <a:r>
              <a:rPr lang="en-US" altLang="pt-BR" sz="9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900" i="1" dirty="0" err="1">
                <a:solidFill>
                  <a:srgbClr val="000000"/>
                </a:solidFill>
                <a:latin typeface="Arial" charset="0"/>
              </a:rPr>
              <a:t>em</a:t>
            </a:r>
            <a:r>
              <a:rPr lang="en-US" altLang="pt-BR" sz="9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900" i="1" dirty="0" err="1">
                <a:solidFill>
                  <a:srgbClr val="000000"/>
                </a:solidFill>
                <a:latin typeface="Arial" charset="0"/>
              </a:rPr>
              <a:t>ordem</a:t>
            </a:r>
            <a:r>
              <a:rPr lang="en-US" altLang="pt-BR" sz="9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900" i="1" dirty="0" err="1">
                <a:solidFill>
                  <a:srgbClr val="000000"/>
                </a:solidFill>
                <a:latin typeface="Arial" charset="0"/>
              </a:rPr>
              <a:t>decrescente</a:t>
            </a:r>
            <a:r>
              <a:rPr lang="en-US" altLang="pt-BR" sz="900" i="1" dirty="0">
                <a:solidFill>
                  <a:srgbClr val="000000"/>
                </a:solidFill>
                <a:latin typeface="Arial" charset="0"/>
              </a:rPr>
              <a:t> do </a:t>
            </a:r>
            <a:r>
              <a:rPr lang="en-US" altLang="pt-BR" sz="900" i="1" dirty="0" err="1">
                <a:solidFill>
                  <a:srgbClr val="000000"/>
                </a:solidFill>
                <a:latin typeface="Arial" charset="0"/>
              </a:rPr>
              <a:t>percentual</a:t>
            </a:r>
            <a:r>
              <a:rPr lang="en-US" altLang="pt-BR" sz="900" i="1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altLang="pt-BR" sz="900" i="1" dirty="0" err="1">
                <a:solidFill>
                  <a:srgbClr val="000000"/>
                </a:solidFill>
                <a:latin typeface="Arial" charset="0"/>
              </a:rPr>
              <a:t>investimento</a:t>
            </a:r>
            <a:r>
              <a:rPr lang="en-US" altLang="pt-BR" sz="900" i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pt-BR" sz="900" i="1" dirty="0" err="1">
                <a:solidFill>
                  <a:srgbClr val="000000"/>
                </a:solidFill>
                <a:latin typeface="Arial" charset="0"/>
              </a:rPr>
              <a:t>em</a:t>
            </a:r>
            <a:r>
              <a:rPr lang="en-US" altLang="pt-BR" sz="900" i="1" dirty="0">
                <a:solidFill>
                  <a:srgbClr val="000000"/>
                </a:solidFill>
                <a:latin typeface="Arial" charset="0"/>
              </a:rPr>
              <a:t> 2011.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pt-BR" sz="900" b="1" dirty="0">
                <a:solidFill>
                  <a:srgbClr val="000000"/>
                </a:solidFill>
                <a:latin typeface="Arial" charset="0"/>
              </a:rPr>
              <a:t>Fonte</a:t>
            </a:r>
            <a:r>
              <a:rPr lang="en-US" altLang="pt-BR" sz="900" dirty="0">
                <a:solidFill>
                  <a:srgbClr val="000000"/>
                </a:solidFill>
                <a:latin typeface="Arial" charset="0"/>
              </a:rPr>
              <a:t>: OCDE. </a:t>
            </a:r>
            <a:r>
              <a:rPr lang="en-US" altLang="pt-BR" sz="900" dirty="0" err="1">
                <a:solidFill>
                  <a:srgbClr val="000000"/>
                </a:solidFill>
                <a:latin typeface="Arial" charset="0"/>
              </a:rPr>
              <a:t>Tabela</a:t>
            </a:r>
            <a:r>
              <a:rPr lang="en-US" altLang="pt-BR" sz="900" dirty="0">
                <a:solidFill>
                  <a:srgbClr val="000000"/>
                </a:solidFill>
                <a:latin typeface="Arial" charset="0"/>
              </a:rPr>
              <a:t> B4.2. </a:t>
            </a:r>
            <a:r>
              <a:rPr lang="en-US" altLang="pt-BR" sz="900" dirty="0" err="1">
                <a:solidFill>
                  <a:srgbClr val="000000"/>
                </a:solidFill>
                <a:latin typeface="Arial" charset="0"/>
              </a:rPr>
              <a:t>Ver</a:t>
            </a:r>
            <a:r>
              <a:rPr lang="en-US" altLang="pt-BR" sz="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900" dirty="0" err="1">
                <a:solidFill>
                  <a:srgbClr val="000000"/>
                </a:solidFill>
                <a:latin typeface="Arial" charset="0"/>
              </a:rPr>
              <a:t>Anexo</a:t>
            </a:r>
            <a:r>
              <a:rPr lang="en-US" altLang="pt-BR" sz="900" dirty="0">
                <a:solidFill>
                  <a:srgbClr val="000000"/>
                </a:solidFill>
                <a:latin typeface="Arial" charset="0"/>
              </a:rPr>
              <a:t> 3 para </a:t>
            </a:r>
            <a:r>
              <a:rPr lang="en-US" altLang="pt-BR" sz="900" dirty="0" err="1">
                <a:solidFill>
                  <a:srgbClr val="000000"/>
                </a:solidFill>
                <a:latin typeface="Arial" charset="0"/>
              </a:rPr>
              <a:t>notas</a:t>
            </a:r>
            <a:r>
              <a:rPr lang="en-US" altLang="pt-BR" sz="9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altLang="pt-BR" sz="900" i="1" dirty="0">
                <a:solidFill>
                  <a:srgbClr val="000000"/>
                </a:solidFill>
                <a:latin typeface="Arial" charset="0"/>
              </a:rPr>
              <a:t>www.oecd.org/edu/eag.htm</a:t>
            </a:r>
            <a:r>
              <a:rPr lang="en-US" altLang="pt-BR" sz="900" dirty="0">
                <a:solidFill>
                  <a:srgbClr val="000000"/>
                </a:solidFill>
                <a:latin typeface="Arial" charset="0"/>
              </a:rPr>
              <a:t>).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8498" y="819869"/>
            <a:ext cx="9893054" cy="1024955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BR" altLang="pt-BR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ercentual do investimento público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altLang="pt-BR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educação em relação ao investimento público total</a:t>
            </a:r>
            <a:endParaRPr lang="pt-BR" altLang="pt-B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-26025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FINANCIAMENTO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488504" y="764704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995228"/>
              </p:ext>
            </p:extLst>
          </p:nvPr>
        </p:nvGraphicFramePr>
        <p:xfrm>
          <a:off x="-306294" y="951851"/>
          <a:ext cx="10518589" cy="502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01724" y="5733256"/>
            <a:ext cx="9635852" cy="49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22860" rIns="0" bIns="0" anchor="b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pt-BR" sz="800" b="1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pt-BR" sz="8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pt-BR" sz="800" dirty="0" err="1">
                <a:solidFill>
                  <a:srgbClr val="000000"/>
                </a:solidFill>
                <a:latin typeface="Arial" charset="0"/>
              </a:rPr>
              <a:t>Instituições</a:t>
            </a:r>
            <a:r>
              <a:rPr lang="en-US" altLang="pt-BR" sz="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dirty="0" err="1">
                <a:solidFill>
                  <a:srgbClr val="000000"/>
                </a:solidFill>
                <a:latin typeface="Arial" charset="0"/>
              </a:rPr>
              <a:t>públicas</a:t>
            </a:r>
            <a:r>
              <a:rPr lang="en-US" altLang="pt-BR" sz="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dirty="0" err="1">
                <a:solidFill>
                  <a:srgbClr val="000000"/>
                </a:solidFill>
                <a:latin typeface="Arial" charset="0"/>
              </a:rPr>
              <a:t>somente</a:t>
            </a:r>
            <a:r>
              <a:rPr lang="en-US" altLang="pt-BR" sz="800" dirty="0">
                <a:latin typeface="Arial" charset="0"/>
              </a:rPr>
              <a:t> (para a </a:t>
            </a:r>
            <a:r>
              <a:rPr lang="en-US" altLang="pt-BR" sz="800" dirty="0" err="1">
                <a:latin typeface="Arial" charset="0"/>
              </a:rPr>
              <a:t>Itália</a:t>
            </a:r>
            <a:r>
              <a:rPr lang="en-US" altLang="pt-BR" sz="800" dirty="0">
                <a:latin typeface="Arial" charset="0"/>
              </a:rPr>
              <a:t>, </a:t>
            </a:r>
            <a:r>
              <a:rPr lang="en-US" altLang="pt-BR" sz="800" dirty="0" err="1">
                <a:latin typeface="Arial" charset="0"/>
              </a:rPr>
              <a:t>exceto</a:t>
            </a:r>
            <a:r>
              <a:rPr lang="en-US" altLang="pt-BR" sz="800" dirty="0">
                <a:latin typeface="Arial" charset="0"/>
              </a:rPr>
              <a:t> no </a:t>
            </a:r>
            <a:r>
              <a:rPr lang="en-US" altLang="pt-BR" sz="800" dirty="0" err="1">
                <a:latin typeface="Arial" charset="0"/>
              </a:rPr>
              <a:t>ensino</a:t>
            </a:r>
            <a:r>
              <a:rPr lang="en-US" altLang="pt-BR" sz="800" dirty="0">
                <a:latin typeface="Arial" charset="0"/>
              </a:rPr>
              <a:t> superior</a:t>
            </a:r>
            <a:r>
              <a:rPr lang="en-US" altLang="pt-BR" sz="800" dirty="0" smtClean="0">
                <a:latin typeface="Arial" charset="0"/>
              </a:rPr>
              <a:t>).   </a:t>
            </a:r>
            <a:r>
              <a:rPr lang="en-US" altLang="pt-BR" sz="800" b="1" dirty="0" smtClean="0">
                <a:solidFill>
                  <a:srgbClr val="000000"/>
                </a:solidFill>
                <a:latin typeface="Arial" charset="0"/>
              </a:rPr>
              <a:t>2.</a:t>
            </a:r>
            <a:r>
              <a:rPr lang="en-US" altLang="pt-BR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dirty="0" err="1" smtClean="0">
                <a:solidFill>
                  <a:srgbClr val="000000"/>
                </a:solidFill>
                <a:latin typeface="Arial" charset="0"/>
              </a:rPr>
              <a:t>Alguns</a:t>
            </a:r>
            <a:r>
              <a:rPr lang="en-US" altLang="pt-BR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dirty="0" err="1" smtClean="0">
                <a:solidFill>
                  <a:srgbClr val="000000"/>
                </a:solidFill>
                <a:latin typeface="Arial" charset="0"/>
              </a:rPr>
              <a:t>níveis</a:t>
            </a:r>
            <a:r>
              <a:rPr lang="en-US" altLang="pt-BR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dirty="0" err="1" smtClean="0">
                <a:solidFill>
                  <a:srgbClr val="000000"/>
                </a:solidFill>
                <a:latin typeface="Arial" charset="0"/>
              </a:rPr>
              <a:t>educacionais</a:t>
            </a:r>
            <a:r>
              <a:rPr lang="en-US" altLang="pt-BR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dirty="0" err="1" smtClean="0">
                <a:solidFill>
                  <a:srgbClr val="000000"/>
                </a:solidFill>
                <a:latin typeface="Arial" charset="0"/>
              </a:rPr>
              <a:t>estão</a:t>
            </a:r>
            <a:r>
              <a:rPr lang="en-US" altLang="pt-BR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dirty="0" err="1" smtClean="0">
                <a:solidFill>
                  <a:srgbClr val="000000"/>
                </a:solidFill>
                <a:latin typeface="Arial" charset="0"/>
              </a:rPr>
              <a:t>incluídos</a:t>
            </a:r>
            <a:r>
              <a:rPr lang="en-US" altLang="pt-BR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dirty="0" err="1" smtClean="0">
                <a:solidFill>
                  <a:srgbClr val="000000"/>
                </a:solidFill>
                <a:latin typeface="Arial" charset="0"/>
              </a:rPr>
              <a:t>em</a:t>
            </a:r>
            <a:r>
              <a:rPr lang="en-US" altLang="pt-BR" sz="800" dirty="0" smtClean="0">
                <a:solidFill>
                  <a:srgbClr val="000000"/>
                </a:solidFill>
                <a:latin typeface="Arial" charset="0"/>
              </a:rPr>
              <a:t> outros.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pt-BR" sz="800" i="1" dirty="0" err="1" smtClean="0">
                <a:solidFill>
                  <a:srgbClr val="000000"/>
                </a:solidFill>
                <a:latin typeface="Arial" charset="0"/>
              </a:rPr>
              <a:t>Os</a:t>
            </a:r>
            <a:r>
              <a:rPr lang="en-US" altLang="pt-BR" sz="8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países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estão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ranqueados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em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ordem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decrescente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investimento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aluno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no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nível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educacional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quivalente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aods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anos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iniciais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do </a:t>
            </a:r>
            <a:r>
              <a:rPr lang="en-US" altLang="pt-BR" sz="800" i="1" dirty="0" err="1">
                <a:solidFill>
                  <a:srgbClr val="000000"/>
                </a:solidFill>
                <a:latin typeface="Arial" charset="0"/>
              </a:rPr>
              <a:t>ensino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 fundamental.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pt-BR" sz="800" b="1" dirty="0">
                <a:latin typeface="Arial" charset="0"/>
              </a:rPr>
              <a:t>Fonte</a:t>
            </a:r>
            <a:r>
              <a:rPr lang="en-US" altLang="pt-BR" sz="800" dirty="0">
                <a:latin typeface="Arial" charset="0"/>
              </a:rPr>
              <a:t>: </a:t>
            </a:r>
            <a:r>
              <a:rPr lang="en-US" altLang="pt-BR" sz="800" dirty="0">
                <a:solidFill>
                  <a:srgbClr val="000000"/>
                </a:solidFill>
                <a:latin typeface="Arial" charset="0"/>
              </a:rPr>
              <a:t>OCDE. </a:t>
            </a:r>
            <a:r>
              <a:rPr lang="en-US" altLang="pt-BR" sz="800" dirty="0" err="1">
                <a:solidFill>
                  <a:srgbClr val="000000"/>
                </a:solidFill>
                <a:latin typeface="Arial" charset="0"/>
              </a:rPr>
              <a:t>Tabela</a:t>
            </a:r>
            <a:r>
              <a:rPr lang="en-US" altLang="pt-BR" sz="800" dirty="0">
                <a:solidFill>
                  <a:srgbClr val="000000"/>
                </a:solidFill>
                <a:latin typeface="Arial" charset="0"/>
              </a:rPr>
              <a:t> B1.1a. </a:t>
            </a:r>
            <a:r>
              <a:rPr lang="en-US" altLang="pt-BR" sz="800" dirty="0" err="1">
                <a:solidFill>
                  <a:srgbClr val="000000"/>
                </a:solidFill>
                <a:latin typeface="Arial" charset="0"/>
              </a:rPr>
              <a:t>Ver</a:t>
            </a:r>
            <a:r>
              <a:rPr lang="en-US" altLang="pt-BR" sz="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t-BR" sz="800" dirty="0" err="1">
                <a:solidFill>
                  <a:srgbClr val="000000"/>
                </a:solidFill>
                <a:latin typeface="Arial" charset="0"/>
              </a:rPr>
              <a:t>Anexo</a:t>
            </a:r>
            <a:r>
              <a:rPr lang="en-US" altLang="pt-BR" sz="800" dirty="0">
                <a:solidFill>
                  <a:srgbClr val="000000"/>
                </a:solidFill>
                <a:latin typeface="Arial" charset="0"/>
              </a:rPr>
              <a:t> 3 para </a:t>
            </a:r>
            <a:r>
              <a:rPr lang="en-US" altLang="pt-BR" sz="800" dirty="0" err="1">
                <a:solidFill>
                  <a:srgbClr val="000000"/>
                </a:solidFill>
                <a:latin typeface="Arial" charset="0"/>
              </a:rPr>
              <a:t>notas</a:t>
            </a:r>
            <a:r>
              <a:rPr lang="en-US" altLang="pt-BR" sz="8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altLang="pt-BR" sz="800" i="1" dirty="0">
                <a:solidFill>
                  <a:srgbClr val="000000"/>
                </a:solidFill>
                <a:latin typeface="Arial" charset="0"/>
              </a:rPr>
              <a:t>www.oecd.org/edu/eag.htm)</a:t>
            </a:r>
            <a:r>
              <a:rPr lang="en-US" altLang="pt-BR" sz="8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946" y="836712"/>
            <a:ext cx="9893054" cy="1024955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BR" altLang="pt-BR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nvestimento anual por aluno nos anos iniciais do ensino fundamental (2011) em dólares americanos (USD) convertidos usando PPC</a:t>
            </a:r>
            <a:endParaRPr lang="pt-BR" altLang="pt-B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pt-BR" altLang="pt-B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-26025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FINANCIAMENTO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488504" y="764704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6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INCLUSÃO E EQUIDADE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0" y="1340768"/>
            <a:ext cx="9561512" cy="4572000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devem ter acesso a uma escola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endParaRPr lang="pt-BR" alt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deve existir diferenças de resultados entre grupos de estudantes </a:t>
            </a:r>
            <a:endParaRPr lang="pt-BR" alt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 À EDUCAÇÃO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233264"/>
            <a:ext cx="9561512" cy="4572000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um direito humano fundamental,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endParaRPr lang="pt-BR" alt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em leis,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endParaRPr lang="pt-BR" alt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Instituições </a:t>
            </a: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responsáveis </a:t>
            </a: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pelo atendimento,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endParaRPr lang="pt-BR" alt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Monitoramento </a:t>
            </a: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trajetória escolar dos estudantes, do seu  aprendizado e do funcionamento das instituições responsáveis.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4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</a:t>
            </a:r>
            <a:r>
              <a:rPr lang="pt-BR" altLang="pt-BR" sz="3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CONCRETIZADA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233264"/>
            <a:ext cx="9561512" cy="4788024"/>
          </a:xfrm>
          <a:prstGeom prst="rect">
            <a:avLst/>
          </a:prstGeom>
        </p:spPr>
        <p:txBody>
          <a:bodyPr lIns="91429" tIns="45715" rIns="91429" bIns="45715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r>
              <a:rPr lang="pt-BR" altLang="pt-BR" sz="2000" b="1" dirty="0">
                <a:latin typeface="Verdana" pitchFamily="34" charset="0"/>
              </a:rPr>
              <a:t>Um sistema educacional </a:t>
            </a:r>
            <a:r>
              <a:rPr lang="pt-BR" altLang="pt-BR" sz="2000" b="1" dirty="0" smtClean="0">
                <a:latin typeface="Verdana" pitchFamily="34" charset="0"/>
              </a:rPr>
              <a:t>deve garantir:</a:t>
            </a:r>
          </a:p>
          <a:p>
            <a:pPr lvl="1">
              <a:buNone/>
            </a:pPr>
            <a:endParaRPr lang="pt-BR" altLang="pt-BR" sz="2000" b="1" dirty="0">
              <a:latin typeface="Verdana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pt-BR" altLang="pt-BR" sz="2000" b="1" dirty="0" smtClean="0">
                <a:latin typeface="Verdana" pitchFamily="34" charset="0"/>
              </a:rPr>
              <a:t>Trajetória </a:t>
            </a:r>
            <a:r>
              <a:rPr lang="pt-BR" altLang="pt-BR" sz="2000" b="1" dirty="0">
                <a:latin typeface="Verdana" pitchFamily="34" charset="0"/>
              </a:rPr>
              <a:t>Regular: acesso, permanência, promoção, </a:t>
            </a:r>
            <a:r>
              <a:rPr lang="pt-BR" altLang="pt-BR" sz="2000" b="1" dirty="0" smtClean="0">
                <a:latin typeface="Verdana" pitchFamily="34" charset="0"/>
              </a:rPr>
              <a:t>conclusão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endParaRPr lang="pt-BR" altLang="pt-BR" sz="2000" b="1" dirty="0" smtClean="0">
              <a:latin typeface="Verdana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pt-BR" altLang="pt-BR" sz="2000" b="1" dirty="0" smtClean="0">
                <a:latin typeface="Verdana" pitchFamily="34" charset="0"/>
              </a:rPr>
              <a:t>Aprendizados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Verdana" pitchFamily="34" charset="0"/>
              </a:rPr>
              <a:t>Conhecimentos 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Verdana" pitchFamily="34" charset="0"/>
              </a:rPr>
              <a:t>Habilidades 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pt-BR" altLang="pt-BR" dirty="0">
                <a:latin typeface="Verdana" pitchFamily="34" charset="0"/>
              </a:rPr>
              <a:t>	</a:t>
            </a:r>
            <a:r>
              <a:rPr lang="pt-BR" altLang="pt-BR" dirty="0" smtClean="0">
                <a:latin typeface="Verdana" pitchFamily="34" charset="0"/>
              </a:rPr>
              <a:t>	</a:t>
            </a:r>
            <a:r>
              <a:rPr lang="pt-BR" altLang="pt-BR" i="1" dirty="0" smtClean="0">
                <a:latin typeface="Verdana" pitchFamily="34" charset="0"/>
              </a:rPr>
              <a:t>Cognitivas 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pt-BR" altLang="pt-BR" i="1" dirty="0">
                <a:latin typeface="Verdana" pitchFamily="34" charset="0"/>
              </a:rPr>
              <a:t>	</a:t>
            </a:r>
            <a:r>
              <a:rPr lang="pt-BR" altLang="pt-BR" i="1" dirty="0" smtClean="0">
                <a:latin typeface="Verdana" pitchFamily="34" charset="0"/>
              </a:rPr>
              <a:t>	</a:t>
            </a:r>
            <a:r>
              <a:rPr lang="pt-BR" altLang="pt-BR" i="1" dirty="0" err="1" smtClean="0">
                <a:latin typeface="Verdana" pitchFamily="34" charset="0"/>
              </a:rPr>
              <a:t>Socioemocionais</a:t>
            </a:r>
            <a:r>
              <a:rPr lang="pt-BR" altLang="pt-BR" i="1" dirty="0" smtClean="0">
                <a:latin typeface="Verdana" pitchFamily="34" charset="0"/>
              </a:rPr>
              <a:t> 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Verdana" pitchFamily="34" charset="0"/>
              </a:rPr>
              <a:t>Valores éticos e democráticos </a:t>
            </a:r>
            <a:endParaRPr lang="en-US" altLang="pt-BR" dirty="0">
              <a:latin typeface="Verdana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NACIONAL DE EDUCAÇÃO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233264"/>
            <a:ext cx="9561512" cy="4572000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lnSpc>
                <a:spcPct val="150000"/>
              </a:lnSpc>
              <a:buNone/>
              <a:defRPr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Balizador da educação concretizada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Metas </a:t>
            </a: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Resultados – Acesso, Trajetória e Aprendizado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Metas de Insumos – Professores e Gestão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Metas de Financiamento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CENSO ESCOLAR DO BRASIL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280256" y="1124744"/>
            <a:ext cx="8849208" cy="4968072"/>
            <a:chOff x="128464" y="1124744"/>
            <a:chExt cx="6552728" cy="4968072"/>
          </a:xfrm>
        </p:grpSpPr>
        <p:sp>
          <p:nvSpPr>
            <p:cNvPr id="7" name="Espaço Reservado para Conteúdo 2"/>
            <p:cNvSpPr txBox="1">
              <a:spLocks/>
            </p:cNvSpPr>
            <p:nvPr/>
          </p:nvSpPr>
          <p:spPr>
            <a:xfrm>
              <a:off x="2443187" y="1124744"/>
              <a:ext cx="1945201" cy="539552"/>
            </a:xfrm>
            <a:prstGeom prst="rect">
              <a:avLst/>
            </a:prstGeom>
          </p:spPr>
          <p:txBody>
            <a:bodyPr lIns="91429" tIns="45715" rIns="91429" bIns="45715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0050" lvl="1" indent="0" algn="just">
                <a:lnSpc>
                  <a:spcPct val="150000"/>
                </a:lnSpc>
                <a:buNone/>
                <a:defRPr/>
              </a:pPr>
              <a:r>
                <a:rPr lang="pt-BR" altLang="pt-BR" sz="2000" b="1" dirty="0" smtClean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1ª ETAPA:</a:t>
              </a:r>
              <a:endParaRPr lang="pt-BR" altLang="pt-BR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9" name="Diagrama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3296871"/>
                </p:ext>
              </p:extLst>
            </p:nvPr>
          </p:nvGraphicFramePr>
          <p:xfrm>
            <a:off x="128464" y="1662954"/>
            <a:ext cx="3221646" cy="24138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0" name="Diagrama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4672032"/>
                </p:ext>
              </p:extLst>
            </p:nvPr>
          </p:nvGraphicFramePr>
          <p:xfrm>
            <a:off x="3461358" y="1662954"/>
            <a:ext cx="3219834" cy="24138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1" name="Diagrama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9758097"/>
                </p:ext>
              </p:extLst>
            </p:nvPr>
          </p:nvGraphicFramePr>
          <p:xfrm>
            <a:off x="128464" y="3678979"/>
            <a:ext cx="3217763" cy="24138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2" name="Diagrama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4748028"/>
                </p:ext>
              </p:extLst>
            </p:nvPr>
          </p:nvGraphicFramePr>
          <p:xfrm>
            <a:off x="3047851" y="3678979"/>
            <a:ext cx="3633341" cy="24138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626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781"/>
            <a:ext cx="9893054" cy="1096963"/>
          </a:xfrm>
          <a:prstGeom prst="rect">
            <a:avLst/>
          </a:prstGeom>
        </p:spPr>
        <p:txBody>
          <a:bodyPr lIns="91429" tIns="45715" rIns="91429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altLang="pt-BR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pt-BR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CENSO ESCOLAR DO BRASIL</a:t>
            </a:r>
            <a:endParaRPr lang="pt-BR" altLang="pt-BR" sz="3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8504" y="1052736"/>
            <a:ext cx="89289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1712640" y="1052736"/>
            <a:ext cx="4320480" cy="4968072"/>
            <a:chOff x="3047851" y="1124744"/>
            <a:chExt cx="4320480" cy="4968072"/>
          </a:xfrm>
        </p:grpSpPr>
        <p:graphicFrame>
          <p:nvGraphicFramePr>
            <p:cNvPr id="10" name="Diagrama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8246253"/>
                </p:ext>
              </p:extLst>
            </p:nvPr>
          </p:nvGraphicFramePr>
          <p:xfrm>
            <a:off x="3461358" y="1662954"/>
            <a:ext cx="3219834" cy="24138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2" name="Diagrama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8597806"/>
                </p:ext>
              </p:extLst>
            </p:nvPr>
          </p:nvGraphicFramePr>
          <p:xfrm>
            <a:off x="3047851" y="3678979"/>
            <a:ext cx="3633341" cy="24138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6" name="Espaço Reservado para Conteúdo 2"/>
            <p:cNvSpPr txBox="1">
              <a:spLocks/>
            </p:cNvSpPr>
            <p:nvPr/>
          </p:nvSpPr>
          <p:spPr>
            <a:xfrm>
              <a:off x="5295651" y="1124744"/>
              <a:ext cx="2072680" cy="539552"/>
            </a:xfrm>
            <a:prstGeom prst="rect">
              <a:avLst/>
            </a:prstGeom>
          </p:spPr>
          <p:txBody>
            <a:bodyPr lIns="91429" tIns="45715" rIns="91429" bIns="45715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0050" lvl="1" indent="0" algn="just">
                <a:lnSpc>
                  <a:spcPct val="150000"/>
                </a:lnSpc>
                <a:buNone/>
                <a:defRPr/>
              </a:pPr>
              <a:r>
                <a:rPr lang="pt-BR" altLang="pt-BR" sz="2000" b="1" dirty="0" smtClean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2ª ETAPA:</a:t>
              </a:r>
              <a:endParaRPr lang="pt-BR" altLang="pt-BR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241032" y="2349360"/>
            <a:ext cx="4320480" cy="4968072"/>
            <a:chOff x="3047851" y="1124744"/>
            <a:chExt cx="4320480" cy="4968072"/>
          </a:xfrm>
        </p:grpSpPr>
        <p:graphicFrame>
          <p:nvGraphicFramePr>
            <p:cNvPr id="17" name="Diagrama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7277079"/>
                </p:ext>
              </p:extLst>
            </p:nvPr>
          </p:nvGraphicFramePr>
          <p:xfrm>
            <a:off x="3461358" y="1662954"/>
            <a:ext cx="3219834" cy="24138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8" name="Diagrama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0715444"/>
                </p:ext>
              </p:extLst>
            </p:nvPr>
          </p:nvGraphicFramePr>
          <p:xfrm>
            <a:off x="3047851" y="3678979"/>
            <a:ext cx="3633341" cy="24138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19" name="Espaço Reservado para Conteúdo 2"/>
            <p:cNvSpPr txBox="1">
              <a:spLocks/>
            </p:cNvSpPr>
            <p:nvPr/>
          </p:nvSpPr>
          <p:spPr>
            <a:xfrm>
              <a:off x="5295651" y="1124744"/>
              <a:ext cx="2072680" cy="539552"/>
            </a:xfrm>
            <a:prstGeom prst="rect">
              <a:avLst/>
            </a:prstGeom>
          </p:spPr>
          <p:txBody>
            <a:bodyPr lIns="91429" tIns="45715" rIns="91429" bIns="45715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0050" lvl="1" indent="0" algn="just">
                <a:lnSpc>
                  <a:spcPct val="150000"/>
                </a:lnSpc>
                <a:buNone/>
                <a:defRPr/>
              </a:pPr>
              <a:endParaRPr lang="pt-BR" altLang="pt-BR" sz="2000" u="sng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8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1281</Words>
  <Application>Microsoft Office PowerPoint</Application>
  <PresentationFormat>Papel A4 (210 x 297 mm)</PresentationFormat>
  <Paragraphs>394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Alfredo Hartwich</dc:creator>
  <cp:lastModifiedBy>Ricardo Chaves de Rezende Martins</cp:lastModifiedBy>
  <cp:revision>178</cp:revision>
  <cp:lastPrinted>2015-05-26T19:36:05Z</cp:lastPrinted>
  <dcterms:created xsi:type="dcterms:W3CDTF">2013-05-10T15:05:36Z</dcterms:created>
  <dcterms:modified xsi:type="dcterms:W3CDTF">2015-05-27T18:04:46Z</dcterms:modified>
</cp:coreProperties>
</file>