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61" r:id="rId4"/>
    <p:sldId id="263" r:id="rId5"/>
    <p:sldId id="262" r:id="rId6"/>
    <p:sldId id="264" r:id="rId7"/>
    <p:sldId id="265" r:id="rId8"/>
    <p:sldId id="258" r:id="rId9"/>
    <p:sldId id="259" r:id="rId10"/>
    <p:sldId id="260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Densidade Médica Mundial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29-4985-BD4C-72D5258DB1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Nova Zelândia</c:v>
                </c:pt>
                <c:pt idx="1">
                  <c:v>Irlanda</c:v>
                </c:pt>
                <c:pt idx="2">
                  <c:v>Brasil</c:v>
                </c:pt>
                <c:pt idx="3">
                  <c:v>Canada</c:v>
                </c:pt>
                <c:pt idx="4">
                  <c:v>EUA</c:v>
                </c:pt>
                <c:pt idx="5">
                  <c:v>Japao</c:v>
                </c:pt>
                <c:pt idx="6">
                  <c:v>Chile</c:v>
                </c:pt>
                <c:pt idx="7">
                  <c:v>China</c:v>
                </c:pt>
                <c:pt idx="8">
                  <c:v>india</c:v>
                </c:pt>
                <c:pt idx="9">
                  <c:v>Africa do Sul</c:v>
                </c:pt>
              </c:strCache>
            </c:strRef>
          </c:cat>
          <c:val>
            <c:numRef>
              <c:f>Planilha1!$B$2:$B$11</c:f>
              <c:numCache>
                <c:formatCode>General</c:formatCode>
                <c:ptCount val="10"/>
                <c:pt idx="0">
                  <c:v>3.4</c:v>
                </c:pt>
                <c:pt idx="1">
                  <c:v>3.3</c:v>
                </c:pt>
                <c:pt idx="2">
                  <c:v>2.81</c:v>
                </c:pt>
                <c:pt idx="3">
                  <c:v>2.7</c:v>
                </c:pt>
                <c:pt idx="4">
                  <c:v>2.61</c:v>
                </c:pt>
                <c:pt idx="5">
                  <c:v>2.5</c:v>
                </c:pt>
                <c:pt idx="6">
                  <c:v>2.2000000000000002</c:v>
                </c:pt>
                <c:pt idx="7">
                  <c:v>2</c:v>
                </c:pt>
                <c:pt idx="8">
                  <c:v>0.8</c:v>
                </c:pt>
                <c:pt idx="9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29-4985-BD4C-72D5258DB1C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Nova Zelândia</c:v>
                </c:pt>
                <c:pt idx="1">
                  <c:v>Irlanda</c:v>
                </c:pt>
                <c:pt idx="2">
                  <c:v>Brasil</c:v>
                </c:pt>
                <c:pt idx="3">
                  <c:v>Canada</c:v>
                </c:pt>
                <c:pt idx="4">
                  <c:v>EUA</c:v>
                </c:pt>
                <c:pt idx="5">
                  <c:v>Japao</c:v>
                </c:pt>
                <c:pt idx="6">
                  <c:v>Chile</c:v>
                </c:pt>
                <c:pt idx="7">
                  <c:v>China</c:v>
                </c:pt>
                <c:pt idx="8">
                  <c:v>india</c:v>
                </c:pt>
                <c:pt idx="9">
                  <c:v>Africa do Sul</c:v>
                </c:pt>
              </c:strCache>
            </c:strRef>
          </c:cat>
          <c:val>
            <c:numRef>
              <c:f>Planilha1!$C$2:$C$11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29-4985-BD4C-72D5258DB1C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Nova Zelândia</c:v>
                </c:pt>
                <c:pt idx="1">
                  <c:v>Irlanda</c:v>
                </c:pt>
                <c:pt idx="2">
                  <c:v>Brasil</c:v>
                </c:pt>
                <c:pt idx="3">
                  <c:v>Canada</c:v>
                </c:pt>
                <c:pt idx="4">
                  <c:v>EUA</c:v>
                </c:pt>
                <c:pt idx="5">
                  <c:v>Japao</c:v>
                </c:pt>
                <c:pt idx="6">
                  <c:v>Chile</c:v>
                </c:pt>
                <c:pt idx="7">
                  <c:v>China</c:v>
                </c:pt>
                <c:pt idx="8">
                  <c:v>india</c:v>
                </c:pt>
                <c:pt idx="9">
                  <c:v>Africa do Sul</c:v>
                </c:pt>
              </c:strCache>
            </c:strRef>
          </c:cat>
          <c:val>
            <c:numRef>
              <c:f>Planilha1!$D$2:$D$11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29-4985-BD4C-72D5258DB1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0254720"/>
        <c:axId val="300260600"/>
        <c:axId val="0"/>
      </c:bar3DChart>
      <c:catAx>
        <c:axId val="3002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0260600"/>
        <c:crosses val="autoZero"/>
        <c:auto val="1"/>
        <c:lblAlgn val="ctr"/>
        <c:lblOffset val="100"/>
        <c:noMultiLvlLbl val="0"/>
      </c:catAx>
      <c:valAx>
        <c:axId val="30026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02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/>
              <a:t>Serviços</a:t>
            </a:r>
            <a:r>
              <a:rPr lang="en-US" dirty="0"/>
              <a:t> de </a:t>
            </a:r>
            <a:r>
              <a:rPr lang="en-US" dirty="0" err="1"/>
              <a:t>Residência</a:t>
            </a:r>
            <a:r>
              <a:rPr lang="en-US" baseline="0" dirty="0"/>
              <a:t> </a:t>
            </a:r>
            <a:r>
              <a:rPr lang="en-US" baseline="0" dirty="0" err="1"/>
              <a:t>Médica</a:t>
            </a:r>
            <a:r>
              <a:rPr lang="en-US" baseline="0" dirty="0"/>
              <a:t> em </a:t>
            </a:r>
            <a:r>
              <a:rPr lang="en-US" dirty="0"/>
              <a:t> </a:t>
            </a:r>
            <a:r>
              <a:rPr lang="en-US" dirty="0" err="1"/>
              <a:t>Urologia</a:t>
            </a:r>
            <a:endParaRPr lang="en-US" dirty="0"/>
          </a:p>
          <a:p>
            <a:pPr>
              <a:defRPr/>
            </a:pPr>
            <a:r>
              <a:rPr lang="en-US" dirty="0"/>
              <a:t>Total: 134</a:t>
            </a:r>
          </a:p>
          <a:p>
            <a:pPr>
              <a:defRPr/>
            </a:pPr>
            <a:r>
              <a:rPr lang="en-US" sz="1100" dirty="0"/>
              <a:t>Fonte:</a:t>
            </a:r>
            <a:r>
              <a:rPr lang="en-US" sz="1100" baseline="0" dirty="0"/>
              <a:t> SBU</a:t>
            </a:r>
            <a:endParaRPr lang="en-US" sz="1100" dirty="0"/>
          </a:p>
        </c:rich>
      </c:tx>
      <c:layout>
        <c:manualLayout>
          <c:xMode val="edge"/>
          <c:yMode val="edge"/>
          <c:x val="0.22189320866141732"/>
          <c:y val="5.42824517763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250000000000003E-2"/>
          <c:y val="0.21730547383701562"/>
          <c:w val="0.84062499999999996"/>
          <c:h val="0.64068524602083865"/>
        </c:manualLayout>
      </c:layout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Serviços de Urologia</c:v>
                </c:pt>
              </c:strCache>
            </c:strRef>
          </c:tx>
          <c:explosion val="9"/>
          <c:dPt>
            <c:idx val="0"/>
            <c:bubble3D val="0"/>
            <c:explosion val="1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28-40AD-B563-17452AB74E10}"/>
              </c:ext>
            </c:extLst>
          </c:dPt>
          <c:dPt>
            <c:idx val="1"/>
            <c:bubble3D val="0"/>
            <c:explosion val="3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428-40AD-B563-17452AB74E10}"/>
              </c:ext>
            </c:extLst>
          </c:dPt>
          <c:dPt>
            <c:idx val="2"/>
            <c:bubble3D val="0"/>
            <c:explosion val="21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28-40AD-B563-17452AB74E1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Filantrópicos</c:v>
                </c:pt>
                <c:pt idx="1">
                  <c:v>Mistos</c:v>
                </c:pt>
                <c:pt idx="2">
                  <c:v>Privados</c:v>
                </c:pt>
                <c:pt idx="3">
                  <c:v>Públicos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19</c:v>
                </c:pt>
                <c:pt idx="1">
                  <c:v>6</c:v>
                </c:pt>
                <c:pt idx="2">
                  <c:v>37</c:v>
                </c:pt>
                <c:pt idx="3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28-40AD-B563-17452AB74E1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758070866141733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Chancela SBU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B37-484C-8568-291F0BFC0E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37-484C-8568-291F0BFC0E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Não Credenciados</c:v>
                </c:pt>
                <c:pt idx="1">
                  <c:v>Não aceito</c:v>
                </c:pt>
                <c:pt idx="2">
                  <c:v>Credenciados</c:v>
                </c:pt>
                <c:pt idx="3">
                  <c:v>Descredenciados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38</c:v>
                </c:pt>
                <c:pt idx="1">
                  <c:v>1</c:v>
                </c:pt>
                <c:pt idx="2">
                  <c:v>82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37-484C-8568-291F0BFC0E9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27067749343832"/>
          <c:y val="0.36550510352872556"/>
          <c:w val="0.19895989173228346"/>
          <c:h val="0.2962490522018080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2A359-E1E1-4055-A718-CB4FCAFA1E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3F0B42-265B-48A8-BD48-E76F62AD2A5D}">
      <dgm:prSet/>
      <dgm:spPr/>
      <dgm:t>
        <a:bodyPr/>
        <a:lstStyle/>
        <a:p>
          <a:r>
            <a:rPr lang="pt-BR" dirty="0"/>
            <a:t>Número de urologistas no Brasil = 5.360</a:t>
          </a:r>
          <a:endParaRPr lang="en-US" dirty="0"/>
        </a:p>
      </dgm:t>
    </dgm:pt>
    <dgm:pt modelId="{03A7E7F6-EA50-40D8-B435-E881CADDDAEF}" type="parTrans" cxnId="{CEAA10CC-5CF8-4E31-8EE8-C70AFA66C8DB}">
      <dgm:prSet/>
      <dgm:spPr/>
      <dgm:t>
        <a:bodyPr/>
        <a:lstStyle/>
        <a:p>
          <a:endParaRPr lang="en-US"/>
        </a:p>
      </dgm:t>
    </dgm:pt>
    <dgm:pt modelId="{AD2CDDD2-206D-4A91-A941-C47D4B141A58}" type="sibTrans" cxnId="{CEAA10CC-5CF8-4E31-8EE8-C70AFA66C8DB}">
      <dgm:prSet/>
      <dgm:spPr/>
      <dgm:t>
        <a:bodyPr/>
        <a:lstStyle/>
        <a:p>
          <a:endParaRPr lang="en-US"/>
        </a:p>
      </dgm:t>
    </dgm:pt>
    <dgm:pt modelId="{615E93F4-B105-4499-9C09-3D185C8C6DB1}">
      <dgm:prSet/>
      <dgm:spPr/>
      <dgm:t>
        <a:bodyPr/>
        <a:lstStyle/>
        <a:p>
          <a:r>
            <a:rPr lang="pt-BR" dirty="0"/>
            <a:t>Quantos residentes associados a SBU = 274</a:t>
          </a:r>
          <a:endParaRPr lang="en-US" dirty="0"/>
        </a:p>
      </dgm:t>
    </dgm:pt>
    <dgm:pt modelId="{9AA68D4C-D8DB-4802-9AFF-52EE706717D9}" type="parTrans" cxnId="{E9D62BC7-9D85-49DF-9A13-6F2FF2CF1B90}">
      <dgm:prSet/>
      <dgm:spPr/>
      <dgm:t>
        <a:bodyPr/>
        <a:lstStyle/>
        <a:p>
          <a:endParaRPr lang="en-US"/>
        </a:p>
      </dgm:t>
    </dgm:pt>
    <dgm:pt modelId="{F35FE233-19D6-4D13-AEDA-26B6EF6BA211}" type="sibTrans" cxnId="{E9D62BC7-9D85-49DF-9A13-6F2FF2CF1B90}">
      <dgm:prSet/>
      <dgm:spPr/>
      <dgm:t>
        <a:bodyPr/>
        <a:lstStyle/>
        <a:p>
          <a:endParaRPr lang="en-US"/>
        </a:p>
      </dgm:t>
    </dgm:pt>
    <dgm:pt modelId="{1AC9DB14-2384-45AE-A03B-A7E2F4EC2737}">
      <dgm:prSet/>
      <dgm:spPr/>
      <dgm:t>
        <a:bodyPr/>
        <a:lstStyle/>
        <a:p>
          <a:r>
            <a:rPr lang="pt-BR" dirty="0"/>
            <a:t>Número de Serviços de Urologia no Brasil = 134</a:t>
          </a:r>
          <a:endParaRPr lang="en-US" dirty="0"/>
        </a:p>
      </dgm:t>
    </dgm:pt>
    <dgm:pt modelId="{AF9D3BAE-D0E2-4EBC-9B8E-CEBF92FD0E04}" type="parTrans" cxnId="{2843A38C-1BE6-4DAB-AC24-EEE07F9815FB}">
      <dgm:prSet/>
      <dgm:spPr/>
      <dgm:t>
        <a:bodyPr/>
        <a:lstStyle/>
        <a:p>
          <a:endParaRPr lang="en-US"/>
        </a:p>
      </dgm:t>
    </dgm:pt>
    <dgm:pt modelId="{6A56BF99-12F1-4A81-B2E0-A1D82E2824C2}" type="sibTrans" cxnId="{2843A38C-1BE6-4DAB-AC24-EEE07F9815FB}">
      <dgm:prSet/>
      <dgm:spPr/>
      <dgm:t>
        <a:bodyPr/>
        <a:lstStyle/>
        <a:p>
          <a:endParaRPr lang="en-US"/>
        </a:p>
      </dgm:t>
    </dgm:pt>
    <dgm:pt modelId="{AACDFFE6-9EF3-4F9A-9E01-D93A0E00073B}">
      <dgm:prSet/>
      <dgm:spPr/>
      <dgm:t>
        <a:bodyPr/>
        <a:lstStyle/>
        <a:p>
          <a:r>
            <a:rPr lang="pt-BR" dirty="0"/>
            <a:t>Número de serviços credenciados no CNRM = 52 </a:t>
          </a:r>
          <a:endParaRPr lang="en-US" dirty="0"/>
        </a:p>
      </dgm:t>
    </dgm:pt>
    <dgm:pt modelId="{7F48F14E-152F-4EA6-852A-0999C125B200}" type="parTrans" cxnId="{7D990AD2-98BE-4BDE-9B6E-443B5FF7B084}">
      <dgm:prSet/>
      <dgm:spPr/>
      <dgm:t>
        <a:bodyPr/>
        <a:lstStyle/>
        <a:p>
          <a:endParaRPr lang="en-US"/>
        </a:p>
      </dgm:t>
    </dgm:pt>
    <dgm:pt modelId="{4C0E8A21-CE22-4D5F-800B-C66976F65A7D}" type="sibTrans" cxnId="{7D990AD2-98BE-4BDE-9B6E-443B5FF7B084}">
      <dgm:prSet/>
      <dgm:spPr/>
      <dgm:t>
        <a:bodyPr/>
        <a:lstStyle/>
        <a:p>
          <a:endParaRPr lang="en-US"/>
        </a:p>
      </dgm:t>
    </dgm:pt>
    <dgm:pt modelId="{7919B13E-DA7B-493B-9C2E-CF3EA1DD8EFC}">
      <dgm:prSet/>
      <dgm:spPr/>
      <dgm:t>
        <a:bodyPr/>
        <a:lstStyle/>
        <a:p>
          <a:r>
            <a:rPr lang="pt-BR" dirty="0"/>
            <a:t>Número de residentes nestes serviços credenciados SBU/CNRM = 506 residentes</a:t>
          </a:r>
          <a:endParaRPr lang="en-US" dirty="0"/>
        </a:p>
      </dgm:t>
    </dgm:pt>
    <dgm:pt modelId="{BFA2973A-705F-4402-A385-2B6E70627246}" type="parTrans" cxnId="{B9CAD815-8008-437B-AF2B-BE83AF464721}">
      <dgm:prSet/>
      <dgm:spPr/>
      <dgm:t>
        <a:bodyPr/>
        <a:lstStyle/>
        <a:p>
          <a:endParaRPr lang="en-US"/>
        </a:p>
      </dgm:t>
    </dgm:pt>
    <dgm:pt modelId="{D5A25C19-4D0D-450C-9CDE-1FE84F9F647B}" type="sibTrans" cxnId="{B9CAD815-8008-437B-AF2B-BE83AF464721}">
      <dgm:prSet/>
      <dgm:spPr/>
      <dgm:t>
        <a:bodyPr/>
        <a:lstStyle/>
        <a:p>
          <a:endParaRPr lang="en-US"/>
        </a:p>
      </dgm:t>
    </dgm:pt>
    <dgm:pt modelId="{6F9CF155-F2AC-4F5E-9E22-0DE269739677}">
      <dgm:prSet/>
      <dgm:spPr/>
      <dgm:t>
        <a:bodyPr/>
        <a:lstStyle/>
        <a:p>
          <a:r>
            <a:rPr lang="pt-BR"/>
            <a:t>Número de residentes nestes serviços apenas CNRM = 197 residentes</a:t>
          </a:r>
          <a:endParaRPr lang="en-US"/>
        </a:p>
      </dgm:t>
    </dgm:pt>
    <dgm:pt modelId="{CB754E30-DA89-41CB-98D6-628055F8DED3}" type="parTrans" cxnId="{7E1B612B-C2E0-4CFF-A231-2335BD96185F}">
      <dgm:prSet/>
      <dgm:spPr/>
      <dgm:t>
        <a:bodyPr/>
        <a:lstStyle/>
        <a:p>
          <a:endParaRPr lang="en-US"/>
        </a:p>
      </dgm:t>
    </dgm:pt>
    <dgm:pt modelId="{0507E802-F3A5-4E97-97A8-1383099D2173}" type="sibTrans" cxnId="{7E1B612B-C2E0-4CFF-A231-2335BD96185F}">
      <dgm:prSet/>
      <dgm:spPr/>
      <dgm:t>
        <a:bodyPr/>
        <a:lstStyle/>
        <a:p>
          <a:endParaRPr lang="en-US"/>
        </a:p>
      </dgm:t>
    </dgm:pt>
    <dgm:pt modelId="{74BB7C38-7B24-4595-94CF-3383125468E9}" type="pres">
      <dgm:prSet presAssocID="{67D2A359-E1E1-4055-A718-CB4FCAFA1E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5042F5-C85B-49AC-97F0-1E34A956E987}" type="pres">
      <dgm:prSet presAssocID="{4A3F0B42-265B-48A8-BD48-E76F62AD2A5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492732-CF14-48BA-82B5-E7F0C3A58725}" type="pres">
      <dgm:prSet presAssocID="{AD2CDDD2-206D-4A91-A941-C47D4B141A58}" presName="spacer" presStyleCnt="0"/>
      <dgm:spPr/>
    </dgm:pt>
    <dgm:pt modelId="{0A7840A3-98C2-447A-B655-4AD14CAF5B8E}" type="pres">
      <dgm:prSet presAssocID="{615E93F4-B105-4499-9C09-3D185C8C6DB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EACC86-17E4-4060-9311-9B7D6661172C}" type="pres">
      <dgm:prSet presAssocID="{F35FE233-19D6-4D13-AEDA-26B6EF6BA211}" presName="spacer" presStyleCnt="0"/>
      <dgm:spPr/>
    </dgm:pt>
    <dgm:pt modelId="{1C28C5DD-C161-49B2-9E58-053F2B04EEF0}" type="pres">
      <dgm:prSet presAssocID="{1AC9DB14-2384-45AE-A03B-A7E2F4EC273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BDE461-679F-4D4F-A1DF-7086B29BF443}" type="pres">
      <dgm:prSet presAssocID="{6A56BF99-12F1-4A81-B2E0-A1D82E2824C2}" presName="spacer" presStyleCnt="0"/>
      <dgm:spPr/>
    </dgm:pt>
    <dgm:pt modelId="{8EB0F068-BCE4-44FA-9DD2-E83299A490BC}" type="pres">
      <dgm:prSet presAssocID="{AACDFFE6-9EF3-4F9A-9E01-D93A0E00073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875334-594C-4C06-A07B-CEDCD9D60F6F}" type="pres">
      <dgm:prSet presAssocID="{4C0E8A21-CE22-4D5F-800B-C66976F65A7D}" presName="spacer" presStyleCnt="0"/>
      <dgm:spPr/>
    </dgm:pt>
    <dgm:pt modelId="{7B9A63B7-2C74-4868-A7D5-AAF6E0621C20}" type="pres">
      <dgm:prSet presAssocID="{7919B13E-DA7B-493B-9C2E-CF3EA1DD8EF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571A8F-FD4A-41E3-AB2E-9D0D1426A0E6}" type="pres">
      <dgm:prSet presAssocID="{D5A25C19-4D0D-450C-9CDE-1FE84F9F647B}" presName="spacer" presStyleCnt="0"/>
      <dgm:spPr/>
    </dgm:pt>
    <dgm:pt modelId="{8A90AE1A-1284-4B68-8DE9-738504F3F14C}" type="pres">
      <dgm:prSet presAssocID="{6F9CF155-F2AC-4F5E-9E22-0DE26973967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07C0A1-3AD9-4952-9E3C-3F8508C0839C}" type="presOf" srcId="{AACDFFE6-9EF3-4F9A-9E01-D93A0E00073B}" destId="{8EB0F068-BCE4-44FA-9DD2-E83299A490BC}" srcOrd="0" destOrd="0" presId="urn:microsoft.com/office/officeart/2005/8/layout/vList2"/>
    <dgm:cxn modelId="{EA6F6A5F-F7AC-4C59-846C-0F06086BDC46}" type="presOf" srcId="{4A3F0B42-265B-48A8-BD48-E76F62AD2A5D}" destId="{985042F5-C85B-49AC-97F0-1E34A956E987}" srcOrd="0" destOrd="0" presId="urn:microsoft.com/office/officeart/2005/8/layout/vList2"/>
    <dgm:cxn modelId="{E9D62BC7-9D85-49DF-9A13-6F2FF2CF1B90}" srcId="{67D2A359-E1E1-4055-A718-CB4FCAFA1E5C}" destId="{615E93F4-B105-4499-9C09-3D185C8C6DB1}" srcOrd="1" destOrd="0" parTransId="{9AA68D4C-D8DB-4802-9AFF-52EE706717D9}" sibTransId="{F35FE233-19D6-4D13-AEDA-26B6EF6BA211}"/>
    <dgm:cxn modelId="{7D990AD2-98BE-4BDE-9B6E-443B5FF7B084}" srcId="{67D2A359-E1E1-4055-A718-CB4FCAFA1E5C}" destId="{AACDFFE6-9EF3-4F9A-9E01-D93A0E00073B}" srcOrd="3" destOrd="0" parTransId="{7F48F14E-152F-4EA6-852A-0999C125B200}" sibTransId="{4C0E8A21-CE22-4D5F-800B-C66976F65A7D}"/>
    <dgm:cxn modelId="{BC9D7000-92CA-45C4-ACF4-A0184142B519}" type="presOf" srcId="{67D2A359-E1E1-4055-A718-CB4FCAFA1E5C}" destId="{74BB7C38-7B24-4595-94CF-3383125468E9}" srcOrd="0" destOrd="0" presId="urn:microsoft.com/office/officeart/2005/8/layout/vList2"/>
    <dgm:cxn modelId="{2843A38C-1BE6-4DAB-AC24-EEE07F9815FB}" srcId="{67D2A359-E1E1-4055-A718-CB4FCAFA1E5C}" destId="{1AC9DB14-2384-45AE-A03B-A7E2F4EC2737}" srcOrd="2" destOrd="0" parTransId="{AF9D3BAE-D0E2-4EBC-9B8E-CEBF92FD0E04}" sibTransId="{6A56BF99-12F1-4A81-B2E0-A1D82E2824C2}"/>
    <dgm:cxn modelId="{CEAA10CC-5CF8-4E31-8EE8-C70AFA66C8DB}" srcId="{67D2A359-E1E1-4055-A718-CB4FCAFA1E5C}" destId="{4A3F0B42-265B-48A8-BD48-E76F62AD2A5D}" srcOrd="0" destOrd="0" parTransId="{03A7E7F6-EA50-40D8-B435-E881CADDDAEF}" sibTransId="{AD2CDDD2-206D-4A91-A941-C47D4B141A58}"/>
    <dgm:cxn modelId="{7E1B612B-C2E0-4CFF-A231-2335BD96185F}" srcId="{67D2A359-E1E1-4055-A718-CB4FCAFA1E5C}" destId="{6F9CF155-F2AC-4F5E-9E22-0DE269739677}" srcOrd="5" destOrd="0" parTransId="{CB754E30-DA89-41CB-98D6-628055F8DED3}" sibTransId="{0507E802-F3A5-4E97-97A8-1383099D2173}"/>
    <dgm:cxn modelId="{CDDF3238-BEDD-430D-9945-45F8385DD5C4}" type="presOf" srcId="{615E93F4-B105-4499-9C09-3D185C8C6DB1}" destId="{0A7840A3-98C2-447A-B655-4AD14CAF5B8E}" srcOrd="0" destOrd="0" presId="urn:microsoft.com/office/officeart/2005/8/layout/vList2"/>
    <dgm:cxn modelId="{0ADBCAC2-722A-4CA6-81A3-D932BD2B0A1B}" type="presOf" srcId="{1AC9DB14-2384-45AE-A03B-A7E2F4EC2737}" destId="{1C28C5DD-C161-49B2-9E58-053F2B04EEF0}" srcOrd="0" destOrd="0" presId="urn:microsoft.com/office/officeart/2005/8/layout/vList2"/>
    <dgm:cxn modelId="{B2037B60-ACE4-4DF4-BC68-DA7CD134DE7A}" type="presOf" srcId="{7919B13E-DA7B-493B-9C2E-CF3EA1DD8EFC}" destId="{7B9A63B7-2C74-4868-A7D5-AAF6E0621C20}" srcOrd="0" destOrd="0" presId="urn:microsoft.com/office/officeart/2005/8/layout/vList2"/>
    <dgm:cxn modelId="{B9CAD815-8008-437B-AF2B-BE83AF464721}" srcId="{67D2A359-E1E1-4055-A718-CB4FCAFA1E5C}" destId="{7919B13E-DA7B-493B-9C2E-CF3EA1DD8EFC}" srcOrd="4" destOrd="0" parTransId="{BFA2973A-705F-4402-A385-2B6E70627246}" sibTransId="{D5A25C19-4D0D-450C-9CDE-1FE84F9F647B}"/>
    <dgm:cxn modelId="{4179B1A8-3463-404B-A98B-26DB956B6C89}" type="presOf" srcId="{6F9CF155-F2AC-4F5E-9E22-0DE269739677}" destId="{8A90AE1A-1284-4B68-8DE9-738504F3F14C}" srcOrd="0" destOrd="0" presId="urn:microsoft.com/office/officeart/2005/8/layout/vList2"/>
    <dgm:cxn modelId="{53C5469F-09C0-4632-9E13-B95BE769D7F0}" type="presParOf" srcId="{74BB7C38-7B24-4595-94CF-3383125468E9}" destId="{985042F5-C85B-49AC-97F0-1E34A956E987}" srcOrd="0" destOrd="0" presId="urn:microsoft.com/office/officeart/2005/8/layout/vList2"/>
    <dgm:cxn modelId="{0A3363DA-969C-424B-BB81-E1F0E6D85286}" type="presParOf" srcId="{74BB7C38-7B24-4595-94CF-3383125468E9}" destId="{07492732-CF14-48BA-82B5-E7F0C3A58725}" srcOrd="1" destOrd="0" presId="urn:microsoft.com/office/officeart/2005/8/layout/vList2"/>
    <dgm:cxn modelId="{62C9CD53-C94B-472D-BA9D-1AB291DD3E0F}" type="presParOf" srcId="{74BB7C38-7B24-4595-94CF-3383125468E9}" destId="{0A7840A3-98C2-447A-B655-4AD14CAF5B8E}" srcOrd="2" destOrd="0" presId="urn:microsoft.com/office/officeart/2005/8/layout/vList2"/>
    <dgm:cxn modelId="{5780F09E-F2C9-4647-9CC9-E152ABA27E7D}" type="presParOf" srcId="{74BB7C38-7B24-4595-94CF-3383125468E9}" destId="{2AEACC86-17E4-4060-9311-9B7D6661172C}" srcOrd="3" destOrd="0" presId="urn:microsoft.com/office/officeart/2005/8/layout/vList2"/>
    <dgm:cxn modelId="{A1291A25-6DAF-474B-A837-2E9E3FC96D4E}" type="presParOf" srcId="{74BB7C38-7B24-4595-94CF-3383125468E9}" destId="{1C28C5DD-C161-49B2-9E58-053F2B04EEF0}" srcOrd="4" destOrd="0" presId="urn:microsoft.com/office/officeart/2005/8/layout/vList2"/>
    <dgm:cxn modelId="{DB3EFEF9-6F32-4758-BC4C-81D73A2C3E76}" type="presParOf" srcId="{74BB7C38-7B24-4595-94CF-3383125468E9}" destId="{3FBDE461-679F-4D4F-A1DF-7086B29BF443}" srcOrd="5" destOrd="0" presId="urn:microsoft.com/office/officeart/2005/8/layout/vList2"/>
    <dgm:cxn modelId="{C7F54477-D0F6-4B6E-BF50-30F0D754EA9A}" type="presParOf" srcId="{74BB7C38-7B24-4595-94CF-3383125468E9}" destId="{8EB0F068-BCE4-44FA-9DD2-E83299A490BC}" srcOrd="6" destOrd="0" presId="urn:microsoft.com/office/officeart/2005/8/layout/vList2"/>
    <dgm:cxn modelId="{1F045C60-4585-4F58-B5D8-5929E74A5CED}" type="presParOf" srcId="{74BB7C38-7B24-4595-94CF-3383125468E9}" destId="{BA875334-594C-4C06-A07B-CEDCD9D60F6F}" srcOrd="7" destOrd="0" presId="urn:microsoft.com/office/officeart/2005/8/layout/vList2"/>
    <dgm:cxn modelId="{52F54472-09BC-46D2-9DFE-66E0F1C6BDA3}" type="presParOf" srcId="{74BB7C38-7B24-4595-94CF-3383125468E9}" destId="{7B9A63B7-2C74-4868-A7D5-AAF6E0621C20}" srcOrd="8" destOrd="0" presId="urn:microsoft.com/office/officeart/2005/8/layout/vList2"/>
    <dgm:cxn modelId="{0380D543-826A-4BA6-BC31-F12AC14F4AC3}" type="presParOf" srcId="{74BB7C38-7B24-4595-94CF-3383125468E9}" destId="{9D571A8F-FD4A-41E3-AB2E-9D0D1426A0E6}" srcOrd="9" destOrd="0" presId="urn:microsoft.com/office/officeart/2005/8/layout/vList2"/>
    <dgm:cxn modelId="{A4279E74-E972-4947-B26C-829E14BCC3C8}" type="presParOf" srcId="{74BB7C38-7B24-4595-94CF-3383125468E9}" destId="{8A90AE1A-1284-4B68-8DE9-738504F3F14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7E291-0C5F-4AB3-8214-8C2A791CB9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5D3B7E7-C02D-4506-9B65-2176C071AE0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Acesso: Telemedicina</a:t>
          </a:r>
          <a:endParaRPr lang="en-US"/>
        </a:p>
      </dgm:t>
    </dgm:pt>
    <dgm:pt modelId="{A745F57B-F16A-4CCC-BF23-D56451D5751E}" type="parTrans" cxnId="{95A6187F-B3B0-47A9-9132-3730159DAE4F}">
      <dgm:prSet/>
      <dgm:spPr/>
      <dgm:t>
        <a:bodyPr/>
        <a:lstStyle/>
        <a:p>
          <a:endParaRPr lang="en-US"/>
        </a:p>
      </dgm:t>
    </dgm:pt>
    <dgm:pt modelId="{A03386E2-8F5C-4F39-B991-CE84DBCF5D55}" type="sibTrans" cxnId="{95A6187F-B3B0-47A9-9132-3730159DAE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94F956-B09D-4C94-B6D3-95CD0274BFC2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Plano de Carreira Médica</a:t>
          </a:r>
          <a:endParaRPr lang="en-US"/>
        </a:p>
      </dgm:t>
    </dgm:pt>
    <dgm:pt modelId="{66F14A6F-3109-4D02-A2C0-800F3AE0AF0F}" type="parTrans" cxnId="{C99ABA91-01BC-4DB7-9C0B-F84176A59C9D}">
      <dgm:prSet/>
      <dgm:spPr/>
      <dgm:t>
        <a:bodyPr/>
        <a:lstStyle/>
        <a:p>
          <a:endParaRPr lang="en-US"/>
        </a:p>
      </dgm:t>
    </dgm:pt>
    <dgm:pt modelId="{04F4CFA3-ED95-4541-BF6D-BB8AF03F4285}" type="sibTrans" cxnId="{C99ABA91-01BC-4DB7-9C0B-F84176A59C9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11E03A-852D-4EB2-B9E5-1AD57823164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Chancela das Sociedades na Avaliação das Residências Médicas</a:t>
          </a:r>
          <a:endParaRPr lang="en-US"/>
        </a:p>
      </dgm:t>
    </dgm:pt>
    <dgm:pt modelId="{233B81F8-3BDB-451A-B5F6-C6C8B5D9240D}" type="parTrans" cxnId="{F274F92B-6820-49FF-8F48-7E9336E845A2}">
      <dgm:prSet/>
      <dgm:spPr/>
      <dgm:t>
        <a:bodyPr/>
        <a:lstStyle/>
        <a:p>
          <a:endParaRPr lang="en-US"/>
        </a:p>
      </dgm:t>
    </dgm:pt>
    <dgm:pt modelId="{E3826D5E-087F-483A-9A26-EC11DA5C4FB7}" type="sibTrans" cxnId="{F274F92B-6820-49FF-8F48-7E9336E845A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7EF09CA-6470-4976-9B33-852C48D1AFE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Participação Ativa das Entidades Médicas no Ensino Médico</a:t>
          </a:r>
          <a:endParaRPr lang="en-US" dirty="0"/>
        </a:p>
      </dgm:t>
    </dgm:pt>
    <dgm:pt modelId="{30473BA5-9A17-4BCC-AED5-3631213C8AE7}" type="parTrans" cxnId="{69147736-BDDB-4ACD-9675-1EC82433F144}">
      <dgm:prSet/>
      <dgm:spPr/>
      <dgm:t>
        <a:bodyPr/>
        <a:lstStyle/>
        <a:p>
          <a:endParaRPr lang="en-US"/>
        </a:p>
      </dgm:t>
    </dgm:pt>
    <dgm:pt modelId="{3A5588C8-C38B-4223-BEB6-EED9EA07AA1A}" type="sibTrans" cxnId="{69147736-BDDB-4ACD-9675-1EC82433F14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B59F7AA-A080-40A1-9CAB-E407FDCA9F42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Criação de modelos de monitoramento das Residências Médicas e Escolas Médicas</a:t>
          </a:r>
          <a:endParaRPr lang="en-US" dirty="0"/>
        </a:p>
      </dgm:t>
    </dgm:pt>
    <dgm:pt modelId="{6C8713D2-D40A-4499-9D8F-FE6FAC1AED23}" type="parTrans" cxnId="{9CAC8333-374D-4A08-BCF8-8EFFA7A22E7F}">
      <dgm:prSet/>
      <dgm:spPr/>
      <dgm:t>
        <a:bodyPr/>
        <a:lstStyle/>
        <a:p>
          <a:endParaRPr lang="en-US"/>
        </a:p>
      </dgm:t>
    </dgm:pt>
    <dgm:pt modelId="{3C7ADC86-B9CB-495A-BA5A-825118BE3C65}" type="sibTrans" cxnId="{9CAC8333-374D-4A08-BCF8-8EFFA7A22E7F}">
      <dgm:prSet/>
      <dgm:spPr/>
      <dgm:t>
        <a:bodyPr/>
        <a:lstStyle/>
        <a:p>
          <a:endParaRPr lang="en-US"/>
        </a:p>
      </dgm:t>
    </dgm:pt>
    <dgm:pt modelId="{D1C40FE0-5669-40D2-A039-842A1907847C}" type="pres">
      <dgm:prSet presAssocID="{73D7E291-0C5F-4AB3-8214-8C2A791CB9A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09F829F-E588-4F7D-8D26-DBE8DC8A463C}" type="pres">
      <dgm:prSet presAssocID="{65D3B7E7-C02D-4506-9B65-2176C071AE0F}" presName="compNode" presStyleCnt="0"/>
      <dgm:spPr/>
    </dgm:pt>
    <dgm:pt modelId="{EA907D5F-1D14-4892-8699-3AF63EC94887}" type="pres">
      <dgm:prSet presAssocID="{65D3B7E7-C02D-4506-9B65-2176C071AE0F}" presName="bgRect" presStyleLbl="bgShp" presStyleIdx="0" presStyleCnt="5"/>
      <dgm:spPr/>
    </dgm:pt>
    <dgm:pt modelId="{26930F96-876E-483B-BEF3-15D3340B30C8}" type="pres">
      <dgm:prSet presAssocID="{65D3B7E7-C02D-4506-9B65-2176C071AE0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C01E52E8-95E7-4641-B62A-4A8C49C1FD8C}" type="pres">
      <dgm:prSet presAssocID="{65D3B7E7-C02D-4506-9B65-2176C071AE0F}" presName="spaceRect" presStyleCnt="0"/>
      <dgm:spPr/>
    </dgm:pt>
    <dgm:pt modelId="{D0DC74FC-0D84-4C2A-924A-C8DC36747ECE}" type="pres">
      <dgm:prSet presAssocID="{65D3B7E7-C02D-4506-9B65-2176C071AE0F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3E07DCC-489E-4F07-A79E-5AFE980BD434}" type="pres">
      <dgm:prSet presAssocID="{A03386E2-8F5C-4F39-B991-CE84DBCF5D55}" presName="sibTrans" presStyleCnt="0"/>
      <dgm:spPr/>
    </dgm:pt>
    <dgm:pt modelId="{87AD534A-FAAB-4B5B-BD18-D828CAB1299C}" type="pres">
      <dgm:prSet presAssocID="{3F94F956-B09D-4C94-B6D3-95CD0274BFC2}" presName="compNode" presStyleCnt="0"/>
      <dgm:spPr/>
    </dgm:pt>
    <dgm:pt modelId="{0D5BDD7B-24A6-4FF2-88B9-59FBB25D8813}" type="pres">
      <dgm:prSet presAssocID="{3F94F956-B09D-4C94-B6D3-95CD0274BFC2}" presName="bgRect" presStyleLbl="bgShp" presStyleIdx="1" presStyleCnt="5"/>
      <dgm:spPr/>
    </dgm:pt>
    <dgm:pt modelId="{D0F025F1-AF76-4507-8364-A44BA830D987}" type="pres">
      <dgm:prSet presAssocID="{3F94F956-B09D-4C94-B6D3-95CD0274BFC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656435CD-E325-4457-B0A9-6AA3D6E5AD6C}" type="pres">
      <dgm:prSet presAssocID="{3F94F956-B09D-4C94-B6D3-95CD0274BFC2}" presName="spaceRect" presStyleCnt="0"/>
      <dgm:spPr/>
    </dgm:pt>
    <dgm:pt modelId="{F82AE42E-3225-47AC-94F4-A3CC7D8CAC74}" type="pres">
      <dgm:prSet presAssocID="{3F94F956-B09D-4C94-B6D3-95CD0274BFC2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36ECF15-9558-465B-9AAC-5F2C519D634F}" type="pres">
      <dgm:prSet presAssocID="{04F4CFA3-ED95-4541-BF6D-BB8AF03F4285}" presName="sibTrans" presStyleCnt="0"/>
      <dgm:spPr/>
    </dgm:pt>
    <dgm:pt modelId="{D2F34419-E46B-4E97-89F0-64932A5BC1A4}" type="pres">
      <dgm:prSet presAssocID="{D311E03A-852D-4EB2-B9E5-1AD578231643}" presName="compNode" presStyleCnt="0"/>
      <dgm:spPr/>
    </dgm:pt>
    <dgm:pt modelId="{0A05A900-5BC9-42FD-B145-57EA934AB9FD}" type="pres">
      <dgm:prSet presAssocID="{D311E03A-852D-4EB2-B9E5-1AD578231643}" presName="bgRect" presStyleLbl="bgShp" presStyleIdx="2" presStyleCnt="5"/>
      <dgm:spPr/>
    </dgm:pt>
    <dgm:pt modelId="{7B821A5F-0D5C-43A2-94FB-DA9482277640}" type="pres">
      <dgm:prSet presAssocID="{D311E03A-852D-4EB2-B9E5-1AD57823164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a"/>
        </a:ext>
      </dgm:extLst>
    </dgm:pt>
    <dgm:pt modelId="{928ED26C-191C-4D53-B623-25EC19157513}" type="pres">
      <dgm:prSet presAssocID="{D311E03A-852D-4EB2-B9E5-1AD578231643}" presName="spaceRect" presStyleCnt="0"/>
      <dgm:spPr/>
    </dgm:pt>
    <dgm:pt modelId="{C78BC9CA-777D-46DB-8C3F-C338CAB51490}" type="pres">
      <dgm:prSet presAssocID="{D311E03A-852D-4EB2-B9E5-1AD578231643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E9D41C8-86AC-40C8-BD8E-7200CB4656B1}" type="pres">
      <dgm:prSet presAssocID="{E3826D5E-087F-483A-9A26-EC11DA5C4FB7}" presName="sibTrans" presStyleCnt="0"/>
      <dgm:spPr/>
    </dgm:pt>
    <dgm:pt modelId="{0198FAAC-E0A0-43BB-A509-A49911D89046}" type="pres">
      <dgm:prSet presAssocID="{97EF09CA-6470-4976-9B33-852C48D1AFE8}" presName="compNode" presStyleCnt="0"/>
      <dgm:spPr/>
    </dgm:pt>
    <dgm:pt modelId="{23191838-CF89-4204-8EBA-16958A43716F}" type="pres">
      <dgm:prSet presAssocID="{97EF09CA-6470-4976-9B33-852C48D1AFE8}" presName="bgRect" presStyleLbl="bgShp" presStyleIdx="3" presStyleCnt="5"/>
      <dgm:spPr/>
    </dgm:pt>
    <dgm:pt modelId="{390F43A2-C9E9-4825-A3F8-DE3C893C5103}" type="pres">
      <dgm:prSet presAssocID="{97EF09CA-6470-4976-9B33-852C48D1AFE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os"/>
        </a:ext>
      </dgm:extLst>
    </dgm:pt>
    <dgm:pt modelId="{517340EA-C597-43AA-8667-4FF4D79580B9}" type="pres">
      <dgm:prSet presAssocID="{97EF09CA-6470-4976-9B33-852C48D1AFE8}" presName="spaceRect" presStyleCnt="0"/>
      <dgm:spPr/>
    </dgm:pt>
    <dgm:pt modelId="{68E78932-ECE8-4C54-8623-0C510D8CC3D6}" type="pres">
      <dgm:prSet presAssocID="{97EF09CA-6470-4976-9B33-852C48D1AFE8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6C3311D2-C703-4BC6-8B5C-CC0D58009E0D}" type="pres">
      <dgm:prSet presAssocID="{3A5588C8-C38B-4223-BEB6-EED9EA07AA1A}" presName="sibTrans" presStyleCnt="0"/>
      <dgm:spPr/>
    </dgm:pt>
    <dgm:pt modelId="{85E7F456-6BE5-465D-9EA1-D040AB5AADA5}" type="pres">
      <dgm:prSet presAssocID="{AB59F7AA-A080-40A1-9CAB-E407FDCA9F42}" presName="compNode" presStyleCnt="0"/>
      <dgm:spPr/>
    </dgm:pt>
    <dgm:pt modelId="{D7F8AB40-BB15-4352-843B-F2ECA3AFEE26}" type="pres">
      <dgm:prSet presAssocID="{AB59F7AA-A080-40A1-9CAB-E407FDCA9F42}" presName="bgRect" presStyleLbl="bgShp" presStyleIdx="4" presStyleCnt="5"/>
      <dgm:spPr/>
    </dgm:pt>
    <dgm:pt modelId="{0C84934A-9386-4335-8EC1-BC0252051AAC}" type="pres">
      <dgm:prSet presAssocID="{AB59F7AA-A080-40A1-9CAB-E407FDCA9F4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35037439-9FB4-44EF-BC9C-D2D7501215B4}" type="pres">
      <dgm:prSet presAssocID="{AB59F7AA-A080-40A1-9CAB-E407FDCA9F42}" presName="spaceRect" presStyleCnt="0"/>
      <dgm:spPr/>
    </dgm:pt>
    <dgm:pt modelId="{70EB99AE-6DC4-45E2-AE8D-229ECCCDB4EA}" type="pres">
      <dgm:prSet presAssocID="{AB59F7AA-A080-40A1-9CAB-E407FDCA9F42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69147736-BDDB-4ACD-9675-1EC82433F144}" srcId="{73D7E291-0C5F-4AB3-8214-8C2A791CB9A8}" destId="{97EF09CA-6470-4976-9B33-852C48D1AFE8}" srcOrd="3" destOrd="0" parTransId="{30473BA5-9A17-4BCC-AED5-3631213C8AE7}" sibTransId="{3A5588C8-C38B-4223-BEB6-EED9EA07AA1A}"/>
    <dgm:cxn modelId="{9CAC8333-374D-4A08-BCF8-8EFFA7A22E7F}" srcId="{73D7E291-0C5F-4AB3-8214-8C2A791CB9A8}" destId="{AB59F7AA-A080-40A1-9CAB-E407FDCA9F42}" srcOrd="4" destOrd="0" parTransId="{6C8713D2-D40A-4499-9D8F-FE6FAC1AED23}" sibTransId="{3C7ADC86-B9CB-495A-BA5A-825118BE3C65}"/>
    <dgm:cxn modelId="{F274F92B-6820-49FF-8F48-7E9336E845A2}" srcId="{73D7E291-0C5F-4AB3-8214-8C2A791CB9A8}" destId="{D311E03A-852D-4EB2-B9E5-1AD578231643}" srcOrd="2" destOrd="0" parTransId="{233B81F8-3BDB-451A-B5F6-C6C8B5D9240D}" sibTransId="{E3826D5E-087F-483A-9A26-EC11DA5C4FB7}"/>
    <dgm:cxn modelId="{47C913C9-69AD-4A7F-AF68-184F1BC10FBC}" type="presOf" srcId="{AB59F7AA-A080-40A1-9CAB-E407FDCA9F42}" destId="{70EB99AE-6DC4-45E2-AE8D-229ECCCDB4EA}" srcOrd="0" destOrd="0" presId="urn:microsoft.com/office/officeart/2018/2/layout/IconVerticalSolidList"/>
    <dgm:cxn modelId="{29704E0C-3D44-4EAB-AD13-03A31CF7D340}" type="presOf" srcId="{3F94F956-B09D-4C94-B6D3-95CD0274BFC2}" destId="{F82AE42E-3225-47AC-94F4-A3CC7D8CAC74}" srcOrd="0" destOrd="0" presId="urn:microsoft.com/office/officeart/2018/2/layout/IconVerticalSolidList"/>
    <dgm:cxn modelId="{A9D19FA7-6EF9-4B53-852A-D14A93AC24E9}" type="presOf" srcId="{73D7E291-0C5F-4AB3-8214-8C2A791CB9A8}" destId="{D1C40FE0-5669-40D2-A039-842A1907847C}" srcOrd="0" destOrd="0" presId="urn:microsoft.com/office/officeart/2018/2/layout/IconVerticalSolidList"/>
    <dgm:cxn modelId="{95A6187F-B3B0-47A9-9132-3730159DAE4F}" srcId="{73D7E291-0C5F-4AB3-8214-8C2A791CB9A8}" destId="{65D3B7E7-C02D-4506-9B65-2176C071AE0F}" srcOrd="0" destOrd="0" parTransId="{A745F57B-F16A-4CCC-BF23-D56451D5751E}" sibTransId="{A03386E2-8F5C-4F39-B991-CE84DBCF5D55}"/>
    <dgm:cxn modelId="{C99ABA91-01BC-4DB7-9C0B-F84176A59C9D}" srcId="{73D7E291-0C5F-4AB3-8214-8C2A791CB9A8}" destId="{3F94F956-B09D-4C94-B6D3-95CD0274BFC2}" srcOrd="1" destOrd="0" parTransId="{66F14A6F-3109-4D02-A2C0-800F3AE0AF0F}" sibTransId="{04F4CFA3-ED95-4541-BF6D-BB8AF03F4285}"/>
    <dgm:cxn modelId="{0EC68B65-7B38-4663-AD98-15B0A40B8F45}" type="presOf" srcId="{65D3B7E7-C02D-4506-9B65-2176C071AE0F}" destId="{D0DC74FC-0D84-4C2A-924A-C8DC36747ECE}" srcOrd="0" destOrd="0" presId="urn:microsoft.com/office/officeart/2018/2/layout/IconVerticalSolidList"/>
    <dgm:cxn modelId="{17BA4225-5A38-4E85-A053-1CC56DF7DCFE}" type="presOf" srcId="{D311E03A-852D-4EB2-B9E5-1AD578231643}" destId="{C78BC9CA-777D-46DB-8C3F-C338CAB51490}" srcOrd="0" destOrd="0" presId="urn:microsoft.com/office/officeart/2018/2/layout/IconVerticalSolidList"/>
    <dgm:cxn modelId="{DA2796FB-AC38-4516-89A2-83A291B5B313}" type="presOf" srcId="{97EF09CA-6470-4976-9B33-852C48D1AFE8}" destId="{68E78932-ECE8-4C54-8623-0C510D8CC3D6}" srcOrd="0" destOrd="0" presId="urn:microsoft.com/office/officeart/2018/2/layout/IconVerticalSolidList"/>
    <dgm:cxn modelId="{36216A61-D2D0-4308-ACB5-78F57050FDF0}" type="presParOf" srcId="{D1C40FE0-5669-40D2-A039-842A1907847C}" destId="{C09F829F-E588-4F7D-8D26-DBE8DC8A463C}" srcOrd="0" destOrd="0" presId="urn:microsoft.com/office/officeart/2018/2/layout/IconVerticalSolidList"/>
    <dgm:cxn modelId="{7207FA9A-B2BA-4CCF-9A5F-881C3C7ABAA6}" type="presParOf" srcId="{C09F829F-E588-4F7D-8D26-DBE8DC8A463C}" destId="{EA907D5F-1D14-4892-8699-3AF63EC94887}" srcOrd="0" destOrd="0" presId="urn:microsoft.com/office/officeart/2018/2/layout/IconVerticalSolidList"/>
    <dgm:cxn modelId="{F7EC07FA-C139-4C02-B6EC-F2AB3C9E8E76}" type="presParOf" srcId="{C09F829F-E588-4F7D-8D26-DBE8DC8A463C}" destId="{26930F96-876E-483B-BEF3-15D3340B30C8}" srcOrd="1" destOrd="0" presId="urn:microsoft.com/office/officeart/2018/2/layout/IconVerticalSolidList"/>
    <dgm:cxn modelId="{3DBFD5CD-37AB-4AF0-8A61-72C810E0736E}" type="presParOf" srcId="{C09F829F-E588-4F7D-8D26-DBE8DC8A463C}" destId="{C01E52E8-95E7-4641-B62A-4A8C49C1FD8C}" srcOrd="2" destOrd="0" presId="urn:microsoft.com/office/officeart/2018/2/layout/IconVerticalSolidList"/>
    <dgm:cxn modelId="{7E2F580C-3C12-4119-89DB-2AD9373E9F21}" type="presParOf" srcId="{C09F829F-E588-4F7D-8D26-DBE8DC8A463C}" destId="{D0DC74FC-0D84-4C2A-924A-C8DC36747ECE}" srcOrd="3" destOrd="0" presId="urn:microsoft.com/office/officeart/2018/2/layout/IconVerticalSolidList"/>
    <dgm:cxn modelId="{E575811B-513C-4587-9839-F24F4EFF227D}" type="presParOf" srcId="{D1C40FE0-5669-40D2-A039-842A1907847C}" destId="{83E07DCC-489E-4F07-A79E-5AFE980BD434}" srcOrd="1" destOrd="0" presId="urn:microsoft.com/office/officeart/2018/2/layout/IconVerticalSolidList"/>
    <dgm:cxn modelId="{508B89F2-8C82-4C5A-981A-8441B3A8325B}" type="presParOf" srcId="{D1C40FE0-5669-40D2-A039-842A1907847C}" destId="{87AD534A-FAAB-4B5B-BD18-D828CAB1299C}" srcOrd="2" destOrd="0" presId="urn:microsoft.com/office/officeart/2018/2/layout/IconVerticalSolidList"/>
    <dgm:cxn modelId="{AEE1C961-28D6-4F11-8D77-16EE6C1CF281}" type="presParOf" srcId="{87AD534A-FAAB-4B5B-BD18-D828CAB1299C}" destId="{0D5BDD7B-24A6-4FF2-88B9-59FBB25D8813}" srcOrd="0" destOrd="0" presId="urn:microsoft.com/office/officeart/2018/2/layout/IconVerticalSolidList"/>
    <dgm:cxn modelId="{13F0FB62-F8D9-4917-9535-E064319C1FE2}" type="presParOf" srcId="{87AD534A-FAAB-4B5B-BD18-D828CAB1299C}" destId="{D0F025F1-AF76-4507-8364-A44BA830D987}" srcOrd="1" destOrd="0" presId="urn:microsoft.com/office/officeart/2018/2/layout/IconVerticalSolidList"/>
    <dgm:cxn modelId="{889BA444-ADE3-49DB-8174-53336E5391D7}" type="presParOf" srcId="{87AD534A-FAAB-4B5B-BD18-D828CAB1299C}" destId="{656435CD-E325-4457-B0A9-6AA3D6E5AD6C}" srcOrd="2" destOrd="0" presId="urn:microsoft.com/office/officeart/2018/2/layout/IconVerticalSolidList"/>
    <dgm:cxn modelId="{E22D4B13-2AD3-4A88-A237-38646CFCA820}" type="presParOf" srcId="{87AD534A-FAAB-4B5B-BD18-D828CAB1299C}" destId="{F82AE42E-3225-47AC-94F4-A3CC7D8CAC74}" srcOrd="3" destOrd="0" presId="urn:microsoft.com/office/officeart/2018/2/layout/IconVerticalSolidList"/>
    <dgm:cxn modelId="{9CF3CCFD-375A-47EA-97E6-191027268644}" type="presParOf" srcId="{D1C40FE0-5669-40D2-A039-842A1907847C}" destId="{136ECF15-9558-465B-9AAC-5F2C519D634F}" srcOrd="3" destOrd="0" presId="urn:microsoft.com/office/officeart/2018/2/layout/IconVerticalSolidList"/>
    <dgm:cxn modelId="{818A5A31-C070-4263-BFD3-5C1DF402443F}" type="presParOf" srcId="{D1C40FE0-5669-40D2-A039-842A1907847C}" destId="{D2F34419-E46B-4E97-89F0-64932A5BC1A4}" srcOrd="4" destOrd="0" presId="urn:microsoft.com/office/officeart/2018/2/layout/IconVerticalSolidList"/>
    <dgm:cxn modelId="{F38C58A6-D713-45BF-A0DD-EFDAE7613EFE}" type="presParOf" srcId="{D2F34419-E46B-4E97-89F0-64932A5BC1A4}" destId="{0A05A900-5BC9-42FD-B145-57EA934AB9FD}" srcOrd="0" destOrd="0" presId="urn:microsoft.com/office/officeart/2018/2/layout/IconVerticalSolidList"/>
    <dgm:cxn modelId="{AACD62FD-6A6D-4714-A904-6C558FF7AAEE}" type="presParOf" srcId="{D2F34419-E46B-4E97-89F0-64932A5BC1A4}" destId="{7B821A5F-0D5C-43A2-94FB-DA9482277640}" srcOrd="1" destOrd="0" presId="urn:microsoft.com/office/officeart/2018/2/layout/IconVerticalSolidList"/>
    <dgm:cxn modelId="{963C575E-B1EE-4854-BD15-BB608041D0CA}" type="presParOf" srcId="{D2F34419-E46B-4E97-89F0-64932A5BC1A4}" destId="{928ED26C-191C-4D53-B623-25EC19157513}" srcOrd="2" destOrd="0" presId="urn:microsoft.com/office/officeart/2018/2/layout/IconVerticalSolidList"/>
    <dgm:cxn modelId="{82732EFA-FBD9-4894-BD6D-5FBC1BA28160}" type="presParOf" srcId="{D2F34419-E46B-4E97-89F0-64932A5BC1A4}" destId="{C78BC9CA-777D-46DB-8C3F-C338CAB51490}" srcOrd="3" destOrd="0" presId="urn:microsoft.com/office/officeart/2018/2/layout/IconVerticalSolidList"/>
    <dgm:cxn modelId="{99457296-7C44-40CD-8F6A-25820E61AF29}" type="presParOf" srcId="{D1C40FE0-5669-40D2-A039-842A1907847C}" destId="{1E9D41C8-86AC-40C8-BD8E-7200CB4656B1}" srcOrd="5" destOrd="0" presId="urn:microsoft.com/office/officeart/2018/2/layout/IconVerticalSolidList"/>
    <dgm:cxn modelId="{3E27952F-3788-4A19-A2B7-582D9174FB0B}" type="presParOf" srcId="{D1C40FE0-5669-40D2-A039-842A1907847C}" destId="{0198FAAC-E0A0-43BB-A509-A49911D89046}" srcOrd="6" destOrd="0" presId="urn:microsoft.com/office/officeart/2018/2/layout/IconVerticalSolidList"/>
    <dgm:cxn modelId="{07F9D89A-81A1-4866-ADAA-CB0F0E4A4631}" type="presParOf" srcId="{0198FAAC-E0A0-43BB-A509-A49911D89046}" destId="{23191838-CF89-4204-8EBA-16958A43716F}" srcOrd="0" destOrd="0" presId="urn:microsoft.com/office/officeart/2018/2/layout/IconVerticalSolidList"/>
    <dgm:cxn modelId="{6123CB93-6455-4403-BF57-96FB6E58440A}" type="presParOf" srcId="{0198FAAC-E0A0-43BB-A509-A49911D89046}" destId="{390F43A2-C9E9-4825-A3F8-DE3C893C5103}" srcOrd="1" destOrd="0" presId="urn:microsoft.com/office/officeart/2018/2/layout/IconVerticalSolidList"/>
    <dgm:cxn modelId="{67FF24B1-93E4-4C03-91A1-F3373B070591}" type="presParOf" srcId="{0198FAAC-E0A0-43BB-A509-A49911D89046}" destId="{517340EA-C597-43AA-8667-4FF4D79580B9}" srcOrd="2" destOrd="0" presId="urn:microsoft.com/office/officeart/2018/2/layout/IconVerticalSolidList"/>
    <dgm:cxn modelId="{50AA8441-D248-4D3E-83F8-0522B8E7D03D}" type="presParOf" srcId="{0198FAAC-E0A0-43BB-A509-A49911D89046}" destId="{68E78932-ECE8-4C54-8623-0C510D8CC3D6}" srcOrd="3" destOrd="0" presId="urn:microsoft.com/office/officeart/2018/2/layout/IconVerticalSolidList"/>
    <dgm:cxn modelId="{7FD869DB-8CEB-40AE-9F0D-9E9331846C8C}" type="presParOf" srcId="{D1C40FE0-5669-40D2-A039-842A1907847C}" destId="{6C3311D2-C703-4BC6-8B5C-CC0D58009E0D}" srcOrd="7" destOrd="0" presId="urn:microsoft.com/office/officeart/2018/2/layout/IconVerticalSolidList"/>
    <dgm:cxn modelId="{D34339F7-EBC7-49AF-B567-A99F8FEAAFC3}" type="presParOf" srcId="{D1C40FE0-5669-40D2-A039-842A1907847C}" destId="{85E7F456-6BE5-465D-9EA1-D040AB5AADA5}" srcOrd="8" destOrd="0" presId="urn:microsoft.com/office/officeart/2018/2/layout/IconVerticalSolidList"/>
    <dgm:cxn modelId="{7BAFCEBB-CC9C-4F40-808E-A89E5FD54C90}" type="presParOf" srcId="{85E7F456-6BE5-465D-9EA1-D040AB5AADA5}" destId="{D7F8AB40-BB15-4352-843B-F2ECA3AFEE26}" srcOrd="0" destOrd="0" presId="urn:microsoft.com/office/officeart/2018/2/layout/IconVerticalSolidList"/>
    <dgm:cxn modelId="{FA6EBAF3-D0C5-4619-AE3B-9BA6C8B2A348}" type="presParOf" srcId="{85E7F456-6BE5-465D-9EA1-D040AB5AADA5}" destId="{0C84934A-9386-4335-8EC1-BC0252051AAC}" srcOrd="1" destOrd="0" presId="urn:microsoft.com/office/officeart/2018/2/layout/IconVerticalSolidList"/>
    <dgm:cxn modelId="{AFC46BF3-2553-4596-9D28-25567B225473}" type="presParOf" srcId="{85E7F456-6BE5-465D-9EA1-D040AB5AADA5}" destId="{35037439-9FB4-44EF-BC9C-D2D7501215B4}" srcOrd="2" destOrd="0" presId="urn:microsoft.com/office/officeart/2018/2/layout/IconVerticalSolidList"/>
    <dgm:cxn modelId="{CEE5CA2D-DD3E-45C1-868F-21BF0B8BE42B}" type="presParOf" srcId="{85E7F456-6BE5-465D-9EA1-D040AB5AADA5}" destId="{70EB99AE-6DC4-45E2-AE8D-229ECCCDB4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49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6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5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1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3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5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1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xmlns="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ceito ondulado colorido">
            <a:extLst>
              <a:ext uri="{FF2B5EF4-FFF2-40B4-BE49-F238E27FC236}">
                <a16:creationId xmlns:a16="http://schemas.microsoft.com/office/drawing/2014/main" xmlns="" id="{CAF638FB-6408-2316-529B-00F8DDCA2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4" b="1404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5FA39D-8244-650B-FD2B-492B5D534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 </a:t>
            </a:r>
            <a:r>
              <a:rPr lang="en-US" sz="6600" dirty="0" err="1">
                <a:solidFill>
                  <a:schemeClr val="bg1"/>
                </a:solidFill>
              </a:rPr>
              <a:t>Realidade</a:t>
            </a:r>
            <a:r>
              <a:rPr lang="en-US" sz="6600" dirty="0">
                <a:solidFill>
                  <a:schemeClr val="bg1"/>
                </a:solidFill>
              </a:rPr>
              <a:t> da Residencia </a:t>
            </a:r>
            <a:r>
              <a:rPr lang="en-US" sz="6600" dirty="0" err="1">
                <a:solidFill>
                  <a:schemeClr val="bg1"/>
                </a:solidFill>
              </a:rPr>
              <a:t>Médica</a:t>
            </a:r>
            <a:r>
              <a:rPr lang="en-US" sz="6600" dirty="0">
                <a:solidFill>
                  <a:schemeClr val="bg1"/>
                </a:solidFill>
              </a:rPr>
              <a:t> no </a:t>
            </a:r>
            <a:r>
              <a:rPr lang="en-US" sz="6600" dirty="0" err="1">
                <a:solidFill>
                  <a:schemeClr val="bg1"/>
                </a:solidFill>
              </a:rPr>
              <a:t>Brasil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1E1224E-6618-482E-BE87-321A7FC1C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752FD5-9542-89B5-C46E-D7CB87A0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pt-BR"/>
              <a:t>Dados da Urologia No Brasil</a:t>
            </a:r>
            <a:endParaRPr lang="pt-B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6346BE-FDB4-4772-A696-0719490AB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B92FFCE-0C90-454E-AA25-D4EE9A6C3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1EA755B0-06DE-0183-F286-2FBCFB302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778968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O que diz a SBU sobre o Rastreamento do ...">
            <a:extLst>
              <a:ext uri="{FF2B5EF4-FFF2-40B4-BE49-F238E27FC236}">
                <a16:creationId xmlns:a16="http://schemas.microsoft.com/office/drawing/2014/main" xmlns="" id="{E05C093D-1B6C-220D-C0FC-9F3CA4E7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1" y="5122032"/>
            <a:ext cx="1655111" cy="10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4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5DCB5928-DC7D-4612-9922-441966E156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xmlns="" id="{682C1161-1736-45EC-99B7-33F3CAE9D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xmlns="" id="{84D4DDB8-B68F-45B0-9F62-C4279996F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487E30-212C-A62D-FCBA-1D974459A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Comissão</a:t>
            </a:r>
            <a:r>
              <a:rPr lang="en-US" sz="4800" dirty="0"/>
              <a:t> de Ensino e </a:t>
            </a:r>
            <a:r>
              <a:rPr lang="en-US" sz="4800" dirty="0" err="1"/>
              <a:t>Treinamento</a:t>
            </a:r>
            <a:r>
              <a:rPr lang="en-US" sz="4800" dirty="0"/>
              <a:t> SBU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Espaço Reservado para Conteúdo 6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6CE69CF3-9F7F-7DBC-7C0B-B66DAA03F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80" y="625684"/>
            <a:ext cx="4677988" cy="5455380"/>
          </a:xfrm>
          <a:prstGeom prst="rect">
            <a:avLst/>
          </a:prstGeom>
        </p:spPr>
      </p:pic>
      <p:pic>
        <p:nvPicPr>
          <p:cNvPr id="3074" name="Picture 2" descr="O que diz a SBU sobre o Rastreamento do ...">
            <a:extLst>
              <a:ext uri="{FF2B5EF4-FFF2-40B4-BE49-F238E27FC236}">
                <a16:creationId xmlns:a16="http://schemas.microsoft.com/office/drawing/2014/main" xmlns="" id="{ACCFA785-C482-7F0F-AEBC-64FDB1AEF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5" y="5637454"/>
            <a:ext cx="1648203" cy="10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6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96646FC9-C66D-4EC7-8310-0DD4ACC49C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A3473CF9-37EB-43E7-89EF-D2D1C53D1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B8C3C5-7443-042C-D906-BEC22FD6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 err="1"/>
              <a:t>Requisitos</a:t>
            </a:r>
            <a:r>
              <a:rPr lang="en-US" sz="2800" dirty="0"/>
              <a:t> </a:t>
            </a:r>
            <a:r>
              <a:rPr lang="en-US" sz="2800" dirty="0" err="1"/>
              <a:t>Mínimos</a:t>
            </a:r>
            <a:r>
              <a:rPr lang="en-US" sz="2800" dirty="0"/>
              <a:t> para </a:t>
            </a:r>
            <a:r>
              <a:rPr lang="en-US" sz="2800" dirty="0" err="1"/>
              <a:t>Credenciamento</a:t>
            </a:r>
            <a:r>
              <a:rPr lang="en-US" sz="2800" dirty="0"/>
              <a:t> / SBU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586B4EF9-43BA-4655-A6FF-1D8E21574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agem 4" descr="Texto, Carta&#10;&#10;Descrição gerada automaticamente">
            <a:extLst>
              <a:ext uri="{FF2B5EF4-FFF2-40B4-BE49-F238E27FC236}">
                <a16:creationId xmlns:a16="http://schemas.microsoft.com/office/drawing/2014/main" xmlns="" id="{71066E24-2A8A-D75E-DF0D-D6BA3CCB1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99" y="2139484"/>
            <a:ext cx="3789273" cy="4096512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xmlns="" id="{FFAF5BE0-125D-6272-B77A-1A2E65B32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618" y="2139484"/>
            <a:ext cx="4323495" cy="4096512"/>
          </a:xfrm>
          <a:prstGeom prst="rect">
            <a:avLst/>
          </a:prstGeom>
        </p:spPr>
      </p:pic>
      <p:pic>
        <p:nvPicPr>
          <p:cNvPr id="1026" name="Picture 2" descr="O que diz a SBU sobre o Rastreamento do ...">
            <a:extLst>
              <a:ext uri="{FF2B5EF4-FFF2-40B4-BE49-F238E27FC236}">
                <a16:creationId xmlns:a16="http://schemas.microsoft.com/office/drawing/2014/main" xmlns="" id="{3366B9BA-7490-102F-F278-33DC3158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4" y="689566"/>
            <a:ext cx="2122814" cy="133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0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81E1224E-6618-482E-BE87-321A7FC1C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748ECB-633D-B66C-BCBE-09C4B6AE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pt-BR" sz="3700"/>
              <a:t>Perspectivas para o Brasil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66346BE-FDB4-4772-A696-0719490AB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B92FFCE-0C90-454E-AA25-D4EE9A6C3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Espaço Reservado para Conteúdo 2">
            <a:extLst>
              <a:ext uri="{FF2B5EF4-FFF2-40B4-BE49-F238E27FC236}">
                <a16:creationId xmlns:a16="http://schemas.microsoft.com/office/drawing/2014/main" xmlns="" id="{FE406CFA-1A97-8471-BEAE-78FA335EE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339483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467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777E57D-6A88-4B5B-A068-2BA7FF4E8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459EE8-ACD0-F759-6946-4B369997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48" y="746083"/>
            <a:ext cx="10918952" cy="1974892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Luís Guilherme Teixeira dos Santos</a:t>
            </a:r>
            <a:br>
              <a:rPr lang="en-US" sz="5400" dirty="0"/>
            </a:br>
            <a:endParaRPr lang="pt-BR" sz="5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7117410-A2A4-4085-9ADC-46744551D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9F74EB5-E547-4FB4-95F5-BCC788F3C4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C965731-9556-B45F-117F-4ECCD2781B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9648" y="3275672"/>
            <a:ext cx="11122152" cy="2715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Conselheiro</a:t>
            </a:r>
            <a:r>
              <a:rPr lang="en-US" sz="1900" dirty="0"/>
              <a:t> Federal de </a:t>
            </a:r>
            <a:r>
              <a:rPr lang="en-US" sz="1900" dirty="0" err="1"/>
              <a:t>Medicina</a:t>
            </a:r>
            <a:r>
              <a:rPr lang="en-US" sz="1900" dirty="0"/>
              <a:t> </a:t>
            </a:r>
            <a:r>
              <a:rPr lang="en-US" sz="1900" dirty="0" err="1"/>
              <a:t>pelo</a:t>
            </a:r>
            <a:r>
              <a:rPr lang="en-US" sz="1900" dirty="0"/>
              <a:t> Estado do Rio de Janeiro</a:t>
            </a:r>
          </a:p>
          <a:p>
            <a:pPr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Membro</a:t>
            </a:r>
            <a:r>
              <a:rPr lang="en-US" sz="1900" dirty="0"/>
              <a:t> da </a:t>
            </a:r>
            <a:r>
              <a:rPr lang="en-US" sz="1900" dirty="0" err="1"/>
              <a:t>Comissão</a:t>
            </a:r>
            <a:r>
              <a:rPr lang="en-US" sz="1900" dirty="0"/>
              <a:t> de Ensino Médico do CFM</a:t>
            </a:r>
          </a:p>
          <a:p>
            <a:pPr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Coordenador</a:t>
            </a:r>
            <a:r>
              <a:rPr lang="en-US" sz="1900" dirty="0"/>
              <a:t> da </a:t>
            </a:r>
            <a:r>
              <a:rPr lang="en-US" sz="1900" dirty="0" err="1"/>
              <a:t>Comissão</a:t>
            </a:r>
            <a:r>
              <a:rPr lang="en-US" sz="1900" dirty="0"/>
              <a:t> de </a:t>
            </a:r>
            <a:r>
              <a:rPr lang="en-US" sz="1900" dirty="0" err="1"/>
              <a:t>Saúde</a:t>
            </a:r>
            <a:r>
              <a:rPr lang="en-US" sz="1900" dirty="0"/>
              <a:t> </a:t>
            </a:r>
            <a:r>
              <a:rPr lang="en-US" sz="1900" dirty="0" err="1"/>
              <a:t>Suplementar</a:t>
            </a:r>
            <a:r>
              <a:rPr lang="en-US" sz="1900" dirty="0"/>
              <a:t>  e da </a:t>
            </a:r>
            <a:r>
              <a:rPr lang="en-US" sz="1900" dirty="0" err="1"/>
              <a:t>Câmara</a:t>
            </a:r>
            <a:r>
              <a:rPr lang="en-US" sz="1900" dirty="0"/>
              <a:t> Técnica de </a:t>
            </a:r>
            <a:r>
              <a:rPr lang="en-US" sz="1900" dirty="0" err="1"/>
              <a:t>Urologia</a:t>
            </a:r>
            <a:r>
              <a:rPr lang="en-US" sz="1900" dirty="0"/>
              <a:t> do CFM</a:t>
            </a:r>
          </a:p>
          <a:p>
            <a:pPr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Diretor</a:t>
            </a:r>
            <a:r>
              <a:rPr lang="en-US" sz="1900" dirty="0"/>
              <a:t> de </a:t>
            </a:r>
            <a:r>
              <a:rPr lang="en-US" sz="1900" dirty="0" err="1"/>
              <a:t>Defesa</a:t>
            </a:r>
            <a:r>
              <a:rPr lang="en-US" sz="1900" dirty="0"/>
              <a:t> </a:t>
            </a:r>
            <a:r>
              <a:rPr lang="en-US" sz="1900" dirty="0" err="1"/>
              <a:t>Profissional</a:t>
            </a:r>
            <a:r>
              <a:rPr lang="en-US" sz="1900" dirty="0"/>
              <a:t> da </a:t>
            </a:r>
            <a:r>
              <a:rPr lang="en-US" sz="1900" dirty="0" err="1"/>
              <a:t>Sociedade</a:t>
            </a:r>
            <a:r>
              <a:rPr lang="en-US" sz="1900" dirty="0"/>
              <a:t> </a:t>
            </a:r>
            <a:r>
              <a:rPr lang="en-US" sz="1900" dirty="0" err="1"/>
              <a:t>Brasileira</a:t>
            </a:r>
            <a:r>
              <a:rPr lang="en-US" sz="1900" dirty="0"/>
              <a:t> de </a:t>
            </a:r>
            <a:r>
              <a:rPr lang="en-US" sz="1900" dirty="0" err="1"/>
              <a:t>urologia</a:t>
            </a:r>
            <a:r>
              <a:rPr lang="en-US" sz="1900" dirty="0"/>
              <a:t> (SBU)</a:t>
            </a:r>
          </a:p>
          <a:p>
            <a:pPr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Ex- </a:t>
            </a:r>
            <a:r>
              <a:rPr lang="en-US" sz="1900" dirty="0" err="1"/>
              <a:t>Corregedor</a:t>
            </a:r>
            <a:r>
              <a:rPr lang="en-US" sz="1900" dirty="0"/>
              <a:t> do CREMERJ ( 2018-2020)</a:t>
            </a:r>
          </a:p>
          <a:p>
            <a:pPr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Médico </a:t>
            </a:r>
            <a:r>
              <a:rPr lang="en-US" sz="1900" dirty="0" err="1"/>
              <a:t>Urologista</a:t>
            </a:r>
            <a:r>
              <a:rPr lang="en-US" sz="1900" dirty="0"/>
              <a:t> – CRM 52742201 RQE 14971</a:t>
            </a:r>
          </a:p>
        </p:txBody>
      </p:sp>
      <p:pic>
        <p:nvPicPr>
          <p:cNvPr id="5" name="Picture 2" descr="Conselho Federal de Medicina muda ...">
            <a:extLst>
              <a:ext uri="{FF2B5EF4-FFF2-40B4-BE49-F238E27FC236}">
                <a16:creationId xmlns:a16="http://schemas.microsoft.com/office/drawing/2014/main" xmlns="" id="{F23D10A6-E3DB-B154-1EB5-B47E33325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45" y="5841634"/>
            <a:ext cx="1381466" cy="8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 que diz a SBU sobre o Rastreamento do ...">
            <a:extLst>
              <a:ext uri="{FF2B5EF4-FFF2-40B4-BE49-F238E27FC236}">
                <a16:creationId xmlns:a16="http://schemas.microsoft.com/office/drawing/2014/main" xmlns="" id="{B2A6EA74-C049-15DD-F600-FE5E6310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710" y="5977585"/>
            <a:ext cx="1047090" cy="6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6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E41054-9F7D-2481-538B-5B6AA9CB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Gráfico&#10;&#10;Descrição gerada automaticamente com confiança média">
            <a:extLst>
              <a:ext uri="{FF2B5EF4-FFF2-40B4-BE49-F238E27FC236}">
                <a16:creationId xmlns:a16="http://schemas.microsoft.com/office/drawing/2014/main" xmlns="" id="{1A1FA37E-874C-B6E3-F689-1EB95791C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0"/>
            <a:ext cx="11372850" cy="6810926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BC6CABE-5445-3383-1C2D-0595AE37DF1B}"/>
              </a:ext>
            </a:extLst>
          </p:cNvPr>
          <p:cNvSpPr/>
          <p:nvPr/>
        </p:nvSpPr>
        <p:spPr>
          <a:xfrm>
            <a:off x="2216150" y="3994150"/>
            <a:ext cx="1276350" cy="412750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Conselho Federal de Medicina muda ...">
            <a:extLst>
              <a:ext uri="{FF2B5EF4-FFF2-40B4-BE49-F238E27FC236}">
                <a16:creationId xmlns:a16="http://schemas.microsoft.com/office/drawing/2014/main" xmlns="" id="{282A465F-9AB6-7A2F-8CAF-4F758C00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889" y="548640"/>
            <a:ext cx="665807" cy="40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4FAA55E2-12D3-E554-A195-A553786C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5" y="0"/>
            <a:ext cx="11471349" cy="6858000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xmlns="" id="{8DB2D304-5973-CD1E-2732-4903F32D55D4}"/>
              </a:ext>
            </a:extLst>
          </p:cNvPr>
          <p:cNvSpPr/>
          <p:nvPr/>
        </p:nvSpPr>
        <p:spPr>
          <a:xfrm>
            <a:off x="1289902" y="3378200"/>
            <a:ext cx="1193800" cy="469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9AD3AA5C-71FA-9A40-A43B-1231D0376909}"/>
              </a:ext>
            </a:extLst>
          </p:cNvPr>
          <p:cNvSpPr/>
          <p:nvPr/>
        </p:nvSpPr>
        <p:spPr>
          <a:xfrm>
            <a:off x="271425" y="1149350"/>
            <a:ext cx="1193800" cy="469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Picture 2" descr="Conselho Federal de Medicina muda ...">
            <a:extLst>
              <a:ext uri="{FF2B5EF4-FFF2-40B4-BE49-F238E27FC236}">
                <a16:creationId xmlns:a16="http://schemas.microsoft.com/office/drawing/2014/main" xmlns="" id="{4B634E8B-1829-00F8-F324-D57D01FA4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262" y="431160"/>
            <a:ext cx="923889" cy="5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6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33FE54A-A994-42FB-94E0-168474F6B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FD7B477-8513-4219-81DB-3A481B53EC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2772" y="0"/>
            <a:ext cx="10506456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Gráfico, Gráfico de linhas&#10;&#10;Descrição gerada automaticamente">
            <a:extLst>
              <a:ext uri="{FF2B5EF4-FFF2-40B4-BE49-F238E27FC236}">
                <a16:creationId xmlns:a16="http://schemas.microsoft.com/office/drawing/2014/main" xmlns="" id="{4B69E54F-D309-937F-DC91-7448AACA6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74"/>
          <a:stretch/>
        </p:blipFill>
        <p:spPr>
          <a:xfrm>
            <a:off x="838200" y="618387"/>
            <a:ext cx="10506456" cy="5306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6BB282-D67A-4262-B395-9B9E593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6338062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Conselho Federal de Medicina muda ...">
            <a:extLst>
              <a:ext uri="{FF2B5EF4-FFF2-40B4-BE49-F238E27FC236}">
                <a16:creationId xmlns:a16="http://schemas.microsoft.com/office/drawing/2014/main" xmlns="" id="{B1A1C29A-4913-3E82-1204-70FB26ECD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04" y="1138065"/>
            <a:ext cx="1230064" cy="7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7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7AFA4A-1BB6-885F-9BE2-A1F230C2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Gráfico&#10;&#10;Descrição gerada automaticamente com confiança média">
            <a:extLst>
              <a:ext uri="{FF2B5EF4-FFF2-40B4-BE49-F238E27FC236}">
                <a16:creationId xmlns:a16="http://schemas.microsoft.com/office/drawing/2014/main" xmlns="" id="{D2663AF4-CF59-3F42-0749-CF76D324B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146" name="Picture 2" descr="Conselho Federal de Medicina muda ...">
            <a:extLst>
              <a:ext uri="{FF2B5EF4-FFF2-40B4-BE49-F238E27FC236}">
                <a16:creationId xmlns:a16="http://schemas.microsoft.com/office/drawing/2014/main" xmlns="" id="{7FE620DE-F9DD-27AD-0C26-936F5B75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983" y="684156"/>
            <a:ext cx="1036973" cy="63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6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ADF16627-3434-5ABD-3E47-3026D39EF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03009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058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3DE576A3-2528-24FE-D05E-0D629FBA3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057785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O que diz a SBU sobre o Rastreamento do ...">
            <a:extLst>
              <a:ext uri="{FF2B5EF4-FFF2-40B4-BE49-F238E27FC236}">
                <a16:creationId xmlns:a16="http://schemas.microsoft.com/office/drawing/2014/main" xmlns="" id="{D6208EA1-BC90-B30F-4FF6-B1D3BB4C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1" y="5746191"/>
            <a:ext cx="1292968" cy="8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4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517535BD-BDC9-D49D-CD91-09AE02023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33968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O que diz a SBU sobre o Rastreamento do ...">
            <a:extLst>
              <a:ext uri="{FF2B5EF4-FFF2-40B4-BE49-F238E27FC236}">
                <a16:creationId xmlns:a16="http://schemas.microsoft.com/office/drawing/2014/main" xmlns="" id="{124E64DC-7766-9477-9163-0663AC6C7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95" y="5421964"/>
            <a:ext cx="1766614" cy="111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6238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194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Neue Haas Grotesk Text Pro</vt:lpstr>
      <vt:lpstr>AccentBoxVTI</vt:lpstr>
      <vt:lpstr>A Realidade da Residencia Médica no Brasil</vt:lpstr>
      <vt:lpstr>Luís Guilherme Teixeira dos Santos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Dados da Urologia No Brasil</vt:lpstr>
      <vt:lpstr>Comissão de Ensino e Treinamento SBU</vt:lpstr>
      <vt:lpstr>Requisitos Mínimos para Credenciamento / SBU</vt:lpstr>
      <vt:lpstr>Perspectivas para o Brasil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Realidade da Residencia Médica no Brasil</dc:title>
  <dc:creator>Luis Guilherme Teixeira dos Santos</dc:creator>
  <cp:lastModifiedBy>Kamila de Souza Silva</cp:lastModifiedBy>
  <cp:revision>1</cp:revision>
  <dcterms:created xsi:type="dcterms:W3CDTF">2024-05-19T19:10:21Z</dcterms:created>
  <dcterms:modified xsi:type="dcterms:W3CDTF">2024-05-21T13:15:46Z</dcterms:modified>
</cp:coreProperties>
</file>