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/>
    <p:restoredTop sz="94589"/>
  </p:normalViewPr>
  <p:slideViewPr>
    <p:cSldViewPr snapToGrid="0">
      <p:cViewPr varScale="1">
        <p:scale>
          <a:sx n="80" d="100"/>
          <a:sy n="80" d="100"/>
        </p:scale>
        <p:origin x="6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55F50-0569-4C3E-ADB8-D2287C467FD5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D2EAB75-389B-4F94-B565-4B8F4F1EC534}">
      <dgm:prSet/>
      <dgm:spPr/>
      <dgm:t>
        <a:bodyPr/>
        <a:lstStyle/>
        <a:p>
          <a:r>
            <a:rPr lang="pt-BR" dirty="0"/>
            <a:t>A situação das escolas públicas no Brasil e o direito das crianças </a:t>
          </a:r>
          <a:endParaRPr lang="en-US" dirty="0"/>
        </a:p>
      </dgm:t>
    </dgm:pt>
    <dgm:pt modelId="{261217F3-E973-46FE-B483-7E30281D7A57}" type="parTrans" cxnId="{73C6E641-DBDB-47E1-BA06-92AC12279AC0}">
      <dgm:prSet/>
      <dgm:spPr/>
      <dgm:t>
        <a:bodyPr/>
        <a:lstStyle/>
        <a:p>
          <a:endParaRPr lang="en-US"/>
        </a:p>
      </dgm:t>
    </dgm:pt>
    <dgm:pt modelId="{18A150F0-483D-4EAA-8A2C-DECB4D65D4FC}" type="sibTrans" cxnId="{73C6E641-DBDB-47E1-BA06-92AC12279AC0}">
      <dgm:prSet/>
      <dgm:spPr/>
      <dgm:t>
        <a:bodyPr/>
        <a:lstStyle/>
        <a:p>
          <a:endParaRPr lang="en-US"/>
        </a:p>
      </dgm:t>
    </dgm:pt>
    <dgm:pt modelId="{11E3A6D6-D7D1-4098-A338-56C1342E1EDC}">
      <dgm:prSet/>
      <dgm:spPr/>
      <dgm:t>
        <a:bodyPr/>
        <a:lstStyle/>
        <a:p>
          <a:r>
            <a:rPr lang="pt-BR" dirty="0"/>
            <a:t>A LDB e o desenvolvimento integral de crianças, adolescentes</a:t>
          </a:r>
          <a:endParaRPr lang="en-US" dirty="0"/>
        </a:p>
      </dgm:t>
    </dgm:pt>
    <dgm:pt modelId="{1D015F5E-D9B7-467E-8941-7E0F3F3D9967}" type="parTrans" cxnId="{981F2E09-FC30-41D8-8298-545C56696E4D}">
      <dgm:prSet/>
      <dgm:spPr/>
      <dgm:t>
        <a:bodyPr/>
        <a:lstStyle/>
        <a:p>
          <a:endParaRPr lang="en-US"/>
        </a:p>
      </dgm:t>
    </dgm:pt>
    <dgm:pt modelId="{1AD0928D-7D61-4FA6-A202-BAE1642F36A6}" type="sibTrans" cxnId="{981F2E09-FC30-41D8-8298-545C56696E4D}">
      <dgm:prSet/>
      <dgm:spPr/>
      <dgm:t>
        <a:bodyPr/>
        <a:lstStyle/>
        <a:p>
          <a:endParaRPr lang="en-US"/>
        </a:p>
      </dgm:t>
    </dgm:pt>
    <dgm:pt modelId="{6E4D3BC1-9F40-4D58-851D-2CF9F34D39A0}">
      <dgm:prSet/>
      <dgm:spPr/>
      <dgm:t>
        <a:bodyPr/>
        <a:lstStyle/>
        <a:p>
          <a:r>
            <a:rPr lang="pt-BR" dirty="0"/>
            <a:t>A escola como espaço da desenvolvimento e uma equipe de apoio</a:t>
          </a:r>
          <a:endParaRPr lang="en-US" dirty="0"/>
        </a:p>
      </dgm:t>
    </dgm:pt>
    <dgm:pt modelId="{6E6E8A2D-1EA1-4A3E-9BBA-591F1CBDDAC5}" type="parTrans" cxnId="{C5DCB070-FC56-4D66-B600-373465E9DC88}">
      <dgm:prSet/>
      <dgm:spPr/>
      <dgm:t>
        <a:bodyPr/>
        <a:lstStyle/>
        <a:p>
          <a:endParaRPr lang="en-US"/>
        </a:p>
      </dgm:t>
    </dgm:pt>
    <dgm:pt modelId="{B7540A34-C841-4545-8506-F68166818FAD}" type="sibTrans" cxnId="{C5DCB070-FC56-4D66-B600-373465E9DC88}">
      <dgm:prSet/>
      <dgm:spPr/>
      <dgm:t>
        <a:bodyPr/>
        <a:lstStyle/>
        <a:p>
          <a:endParaRPr lang="en-US"/>
        </a:p>
      </dgm:t>
    </dgm:pt>
    <dgm:pt modelId="{35A5ADCD-1A5A-49F3-A80E-E751C51164A3}">
      <dgm:prSet/>
      <dgm:spPr/>
      <dgm:t>
        <a:bodyPr/>
        <a:lstStyle/>
        <a:p>
          <a:r>
            <a:rPr lang="pt-BR"/>
            <a:t>Por que apoiar educadores no acompanhamento do desenvolvimento infantil x aprendizagem</a:t>
          </a:r>
          <a:endParaRPr lang="en-US"/>
        </a:p>
      </dgm:t>
    </dgm:pt>
    <dgm:pt modelId="{0514C1A7-0A2E-4CD6-8628-7DB4097D8292}" type="parTrans" cxnId="{544923FC-CDD4-4292-9E69-1B0175C87B14}">
      <dgm:prSet/>
      <dgm:spPr/>
      <dgm:t>
        <a:bodyPr/>
        <a:lstStyle/>
        <a:p>
          <a:endParaRPr lang="en-US"/>
        </a:p>
      </dgm:t>
    </dgm:pt>
    <dgm:pt modelId="{980CEDD7-0B40-4090-BB58-85C5D765DEB4}" type="sibTrans" cxnId="{544923FC-CDD4-4292-9E69-1B0175C87B14}">
      <dgm:prSet/>
      <dgm:spPr/>
      <dgm:t>
        <a:bodyPr/>
        <a:lstStyle/>
        <a:p>
          <a:endParaRPr lang="en-US"/>
        </a:p>
      </dgm:t>
    </dgm:pt>
    <dgm:pt modelId="{E3E33697-F800-F448-BF3A-F4F41F4CEB90}" type="pres">
      <dgm:prSet presAssocID="{8A855F50-0569-4C3E-ADB8-D2287C467FD5}" presName="matrix" presStyleCnt="0">
        <dgm:presLayoutVars>
          <dgm:chMax val="1"/>
          <dgm:dir/>
          <dgm:resizeHandles val="exact"/>
        </dgm:presLayoutVars>
      </dgm:prSet>
      <dgm:spPr/>
    </dgm:pt>
    <dgm:pt modelId="{5A0B1A3C-E763-9546-A566-BF5E5EA89B55}" type="pres">
      <dgm:prSet presAssocID="{8A855F50-0569-4C3E-ADB8-D2287C467FD5}" presName="diamond" presStyleLbl="bgShp" presStyleIdx="0" presStyleCnt="1"/>
      <dgm:spPr/>
    </dgm:pt>
    <dgm:pt modelId="{E23FEF6B-16FB-1048-A5EA-94D3E58CB186}" type="pres">
      <dgm:prSet presAssocID="{8A855F50-0569-4C3E-ADB8-D2287C467FD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B96A2BE-432A-2648-B331-2C3382554915}" type="pres">
      <dgm:prSet presAssocID="{8A855F50-0569-4C3E-ADB8-D2287C467FD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85FC7BD-D7ED-5641-BC0A-B9DE1BE45960}" type="pres">
      <dgm:prSet presAssocID="{8A855F50-0569-4C3E-ADB8-D2287C467FD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7818C4E-6E24-664E-A4BB-54E99A894FB0}" type="pres">
      <dgm:prSet presAssocID="{8A855F50-0569-4C3E-ADB8-D2287C467FD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81F2E09-FC30-41D8-8298-545C56696E4D}" srcId="{8A855F50-0569-4C3E-ADB8-D2287C467FD5}" destId="{11E3A6D6-D7D1-4098-A338-56C1342E1EDC}" srcOrd="1" destOrd="0" parTransId="{1D015F5E-D9B7-467E-8941-7E0F3F3D9967}" sibTransId="{1AD0928D-7D61-4FA6-A202-BAE1642F36A6}"/>
    <dgm:cxn modelId="{1BBC401D-E348-3F49-BE5D-1FDB43AB4FAE}" type="presOf" srcId="{11E3A6D6-D7D1-4098-A338-56C1342E1EDC}" destId="{EB96A2BE-432A-2648-B331-2C3382554915}" srcOrd="0" destOrd="0" presId="urn:microsoft.com/office/officeart/2005/8/layout/matrix3"/>
    <dgm:cxn modelId="{73C6E641-DBDB-47E1-BA06-92AC12279AC0}" srcId="{8A855F50-0569-4C3E-ADB8-D2287C467FD5}" destId="{0D2EAB75-389B-4F94-B565-4B8F4F1EC534}" srcOrd="0" destOrd="0" parTransId="{261217F3-E973-46FE-B483-7E30281D7A57}" sibTransId="{18A150F0-483D-4EAA-8A2C-DECB4D65D4FC}"/>
    <dgm:cxn modelId="{C5DCB070-FC56-4D66-B600-373465E9DC88}" srcId="{8A855F50-0569-4C3E-ADB8-D2287C467FD5}" destId="{6E4D3BC1-9F40-4D58-851D-2CF9F34D39A0}" srcOrd="2" destOrd="0" parTransId="{6E6E8A2D-1EA1-4A3E-9BBA-591F1CBDDAC5}" sibTransId="{B7540A34-C841-4545-8506-F68166818FAD}"/>
    <dgm:cxn modelId="{75F18856-D995-3149-B150-E649279CBC60}" type="presOf" srcId="{6E4D3BC1-9F40-4D58-851D-2CF9F34D39A0}" destId="{985FC7BD-D7ED-5641-BC0A-B9DE1BE45960}" srcOrd="0" destOrd="0" presId="urn:microsoft.com/office/officeart/2005/8/layout/matrix3"/>
    <dgm:cxn modelId="{E31384A3-22F2-3B44-B435-2E540986A068}" type="presOf" srcId="{0D2EAB75-389B-4F94-B565-4B8F4F1EC534}" destId="{E23FEF6B-16FB-1048-A5EA-94D3E58CB186}" srcOrd="0" destOrd="0" presId="urn:microsoft.com/office/officeart/2005/8/layout/matrix3"/>
    <dgm:cxn modelId="{5CF7C9AA-6B97-AF48-9D30-CB1E7240A109}" type="presOf" srcId="{35A5ADCD-1A5A-49F3-A80E-E751C51164A3}" destId="{37818C4E-6E24-664E-A4BB-54E99A894FB0}" srcOrd="0" destOrd="0" presId="urn:microsoft.com/office/officeart/2005/8/layout/matrix3"/>
    <dgm:cxn modelId="{150AC7B6-5398-C74F-94B1-27EA00AAA9F1}" type="presOf" srcId="{8A855F50-0569-4C3E-ADB8-D2287C467FD5}" destId="{E3E33697-F800-F448-BF3A-F4F41F4CEB90}" srcOrd="0" destOrd="0" presId="urn:microsoft.com/office/officeart/2005/8/layout/matrix3"/>
    <dgm:cxn modelId="{544923FC-CDD4-4292-9E69-1B0175C87B14}" srcId="{8A855F50-0569-4C3E-ADB8-D2287C467FD5}" destId="{35A5ADCD-1A5A-49F3-A80E-E751C51164A3}" srcOrd="3" destOrd="0" parTransId="{0514C1A7-0A2E-4CD6-8628-7DB4097D8292}" sibTransId="{980CEDD7-0B40-4090-BB58-85C5D765DEB4}"/>
    <dgm:cxn modelId="{BC0D0034-5337-D44B-8318-134833152E74}" type="presParOf" srcId="{E3E33697-F800-F448-BF3A-F4F41F4CEB90}" destId="{5A0B1A3C-E763-9546-A566-BF5E5EA89B55}" srcOrd="0" destOrd="0" presId="urn:microsoft.com/office/officeart/2005/8/layout/matrix3"/>
    <dgm:cxn modelId="{BFD4F567-6724-FA43-9DD7-C930CC6DEDE2}" type="presParOf" srcId="{E3E33697-F800-F448-BF3A-F4F41F4CEB90}" destId="{E23FEF6B-16FB-1048-A5EA-94D3E58CB186}" srcOrd="1" destOrd="0" presId="urn:microsoft.com/office/officeart/2005/8/layout/matrix3"/>
    <dgm:cxn modelId="{06948777-5C58-4847-9108-EE828275C138}" type="presParOf" srcId="{E3E33697-F800-F448-BF3A-F4F41F4CEB90}" destId="{EB96A2BE-432A-2648-B331-2C3382554915}" srcOrd="2" destOrd="0" presId="urn:microsoft.com/office/officeart/2005/8/layout/matrix3"/>
    <dgm:cxn modelId="{C7B39DB3-CBE3-D546-BBB0-0D17D8CD22DE}" type="presParOf" srcId="{E3E33697-F800-F448-BF3A-F4F41F4CEB90}" destId="{985FC7BD-D7ED-5641-BC0A-B9DE1BE45960}" srcOrd="3" destOrd="0" presId="urn:microsoft.com/office/officeart/2005/8/layout/matrix3"/>
    <dgm:cxn modelId="{F2727508-0101-0546-BD7A-4F50F3B901A9}" type="presParOf" srcId="{E3E33697-F800-F448-BF3A-F4F41F4CEB90}" destId="{37818C4E-6E24-664E-A4BB-54E99A894FB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526B7B-6404-4E7F-9F0A-FE1F7C9826D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5F922A3-BBC3-4C29-BED5-9202E5BC9A21}">
      <dgm:prSet/>
      <dgm:spPr/>
      <dgm:t>
        <a:bodyPr/>
        <a:lstStyle/>
        <a:p>
          <a:r>
            <a:rPr lang="pt-BR"/>
            <a:t>1. Profissionais com história de contribuição para a Educação</a:t>
          </a:r>
          <a:endParaRPr lang="en-US"/>
        </a:p>
      </dgm:t>
    </dgm:pt>
    <dgm:pt modelId="{566B19D7-438B-4769-A58F-22439D5B4DEC}" type="parTrans" cxnId="{5A88DDF7-C5CE-410A-B36C-AE242D082DCA}">
      <dgm:prSet/>
      <dgm:spPr/>
      <dgm:t>
        <a:bodyPr/>
        <a:lstStyle/>
        <a:p>
          <a:endParaRPr lang="en-US"/>
        </a:p>
      </dgm:t>
    </dgm:pt>
    <dgm:pt modelId="{D1398643-38EB-4964-AC0D-FAE1EF5A4BC0}" type="sibTrans" cxnId="{5A88DDF7-C5CE-410A-B36C-AE242D082DCA}">
      <dgm:prSet/>
      <dgm:spPr/>
      <dgm:t>
        <a:bodyPr/>
        <a:lstStyle/>
        <a:p>
          <a:endParaRPr lang="en-US"/>
        </a:p>
      </dgm:t>
    </dgm:pt>
    <dgm:pt modelId="{1145DE57-69C4-4C1A-92CB-3641C6DC4197}">
      <dgm:prSet/>
      <dgm:spPr/>
      <dgm:t>
        <a:bodyPr/>
        <a:lstStyle/>
        <a:p>
          <a:r>
            <a:rPr lang="pt-BR"/>
            <a:t>2. Profissionais para acompanhar processos de bem estar subjetivo</a:t>
          </a:r>
          <a:endParaRPr lang="en-US"/>
        </a:p>
      </dgm:t>
    </dgm:pt>
    <dgm:pt modelId="{E84AAFCD-CD55-4B88-BC99-4E4C41262FA2}" type="parTrans" cxnId="{092ABB44-DA23-4D9C-B97B-3BE3A9A688F8}">
      <dgm:prSet/>
      <dgm:spPr/>
      <dgm:t>
        <a:bodyPr/>
        <a:lstStyle/>
        <a:p>
          <a:endParaRPr lang="en-US"/>
        </a:p>
      </dgm:t>
    </dgm:pt>
    <dgm:pt modelId="{8F5683AD-AFFE-4126-8D6D-78A111D3D5E0}" type="sibTrans" cxnId="{092ABB44-DA23-4D9C-B97B-3BE3A9A688F8}">
      <dgm:prSet/>
      <dgm:spPr/>
      <dgm:t>
        <a:bodyPr/>
        <a:lstStyle/>
        <a:p>
          <a:endParaRPr lang="en-US"/>
        </a:p>
      </dgm:t>
    </dgm:pt>
    <dgm:pt modelId="{E095D81D-F987-4027-BEE0-11237D255915}">
      <dgm:prSet/>
      <dgm:spPr/>
      <dgm:t>
        <a:bodyPr/>
        <a:lstStyle/>
        <a:p>
          <a:r>
            <a:rPr lang="pt-BR"/>
            <a:t>3. Direito das crianças em serem acompanhadas na escola</a:t>
          </a:r>
          <a:endParaRPr lang="en-US"/>
        </a:p>
      </dgm:t>
    </dgm:pt>
    <dgm:pt modelId="{06619265-5344-47A6-8013-7D6B182BBBA4}" type="parTrans" cxnId="{ACE45CE8-B958-4BB6-B48E-4E2ECEFF026F}">
      <dgm:prSet/>
      <dgm:spPr/>
      <dgm:t>
        <a:bodyPr/>
        <a:lstStyle/>
        <a:p>
          <a:endParaRPr lang="en-US"/>
        </a:p>
      </dgm:t>
    </dgm:pt>
    <dgm:pt modelId="{9CF18342-B7D6-4BA3-B47D-3BD3EE88716D}" type="sibTrans" cxnId="{ACE45CE8-B958-4BB6-B48E-4E2ECEFF026F}">
      <dgm:prSet/>
      <dgm:spPr/>
      <dgm:t>
        <a:bodyPr/>
        <a:lstStyle/>
        <a:p>
          <a:endParaRPr lang="en-US"/>
        </a:p>
      </dgm:t>
    </dgm:pt>
    <dgm:pt modelId="{CC37AAB7-6651-40D3-B8AD-1EEFE730BB99}">
      <dgm:prSet/>
      <dgm:spPr/>
      <dgm:t>
        <a:bodyPr/>
        <a:lstStyle/>
        <a:p>
          <a:r>
            <a:rPr lang="pt-BR"/>
            <a:t>4. Recursos para a qualificação das escolas – equipe</a:t>
          </a:r>
          <a:endParaRPr lang="en-US"/>
        </a:p>
      </dgm:t>
    </dgm:pt>
    <dgm:pt modelId="{027C5606-D8D7-46A6-BF7A-F0D89D759899}" type="parTrans" cxnId="{7BFD19C1-13F4-431F-AA2C-7D02E6F476E2}">
      <dgm:prSet/>
      <dgm:spPr/>
      <dgm:t>
        <a:bodyPr/>
        <a:lstStyle/>
        <a:p>
          <a:endParaRPr lang="en-US"/>
        </a:p>
      </dgm:t>
    </dgm:pt>
    <dgm:pt modelId="{2E6D51F4-116E-4EAC-BA96-E28CEF42EC86}" type="sibTrans" cxnId="{7BFD19C1-13F4-431F-AA2C-7D02E6F476E2}">
      <dgm:prSet/>
      <dgm:spPr/>
      <dgm:t>
        <a:bodyPr/>
        <a:lstStyle/>
        <a:p>
          <a:endParaRPr lang="en-US"/>
        </a:p>
      </dgm:t>
    </dgm:pt>
    <dgm:pt modelId="{ABF7DBA4-2A1B-461D-A627-6E22626C31A1}">
      <dgm:prSet/>
      <dgm:spPr/>
      <dgm:t>
        <a:bodyPr/>
        <a:lstStyle/>
        <a:p>
          <a:r>
            <a:rPr lang="pt-BR"/>
            <a:t>5. Profissionais da prevenção </a:t>
          </a:r>
          <a:endParaRPr lang="en-US"/>
        </a:p>
      </dgm:t>
    </dgm:pt>
    <dgm:pt modelId="{1625F4AD-CEE0-495C-82B3-B3CDC5712436}" type="parTrans" cxnId="{5987C171-F723-4796-A9DF-28FDD572BE71}">
      <dgm:prSet/>
      <dgm:spPr/>
      <dgm:t>
        <a:bodyPr/>
        <a:lstStyle/>
        <a:p>
          <a:endParaRPr lang="en-US"/>
        </a:p>
      </dgm:t>
    </dgm:pt>
    <dgm:pt modelId="{45B28121-2597-4972-B20B-33C4D4597C54}" type="sibTrans" cxnId="{5987C171-F723-4796-A9DF-28FDD572BE71}">
      <dgm:prSet/>
      <dgm:spPr/>
      <dgm:t>
        <a:bodyPr/>
        <a:lstStyle/>
        <a:p>
          <a:endParaRPr lang="en-US"/>
        </a:p>
      </dgm:t>
    </dgm:pt>
    <dgm:pt modelId="{ABCC0426-0713-4FAC-BF3C-9BF0DA64A019}">
      <dgm:prSet/>
      <dgm:spPr/>
      <dgm:t>
        <a:bodyPr/>
        <a:lstStyle/>
        <a:p>
          <a:r>
            <a:rPr lang="pt-BR"/>
            <a:t>6. Formação continuada para temática específicas</a:t>
          </a:r>
          <a:endParaRPr lang="en-US"/>
        </a:p>
      </dgm:t>
    </dgm:pt>
    <dgm:pt modelId="{12F7C898-7275-4855-8289-B022393827AC}" type="parTrans" cxnId="{DB87E571-F8E8-445D-85F1-6B25462E4F9D}">
      <dgm:prSet/>
      <dgm:spPr/>
      <dgm:t>
        <a:bodyPr/>
        <a:lstStyle/>
        <a:p>
          <a:endParaRPr lang="en-US"/>
        </a:p>
      </dgm:t>
    </dgm:pt>
    <dgm:pt modelId="{5C9D005E-FA18-43E1-96AB-CCAB7EBBFF27}" type="sibTrans" cxnId="{DB87E571-F8E8-445D-85F1-6B25462E4F9D}">
      <dgm:prSet/>
      <dgm:spPr/>
      <dgm:t>
        <a:bodyPr/>
        <a:lstStyle/>
        <a:p>
          <a:endParaRPr lang="en-US"/>
        </a:p>
      </dgm:t>
    </dgm:pt>
    <dgm:pt modelId="{6F18B50D-BD69-4499-97FA-3CCAFD76FE93}">
      <dgm:prSet/>
      <dgm:spPr/>
      <dgm:t>
        <a:bodyPr/>
        <a:lstStyle/>
        <a:p>
          <a:r>
            <a:rPr lang="pt-BR"/>
            <a:t>7. Políticas intersetoriais tendo a escola como referencia</a:t>
          </a:r>
          <a:endParaRPr lang="en-US"/>
        </a:p>
      </dgm:t>
    </dgm:pt>
    <dgm:pt modelId="{943AC063-79E9-446F-A86D-7D82F0A34765}" type="parTrans" cxnId="{EB24E78F-ABC4-41F1-B519-F0C59F803BB8}">
      <dgm:prSet/>
      <dgm:spPr/>
      <dgm:t>
        <a:bodyPr/>
        <a:lstStyle/>
        <a:p>
          <a:endParaRPr lang="en-US"/>
        </a:p>
      </dgm:t>
    </dgm:pt>
    <dgm:pt modelId="{9315469F-C963-4B38-B366-EFD48100AC8E}" type="sibTrans" cxnId="{EB24E78F-ABC4-41F1-B519-F0C59F803BB8}">
      <dgm:prSet/>
      <dgm:spPr/>
      <dgm:t>
        <a:bodyPr/>
        <a:lstStyle/>
        <a:p>
          <a:endParaRPr lang="en-US"/>
        </a:p>
      </dgm:t>
    </dgm:pt>
    <dgm:pt modelId="{86B40CB8-06B0-4C88-B8A7-BD46471ADBA9}">
      <dgm:prSet/>
      <dgm:spPr/>
      <dgm:t>
        <a:bodyPr/>
        <a:lstStyle/>
        <a:p>
          <a:r>
            <a:rPr lang="pt-BR"/>
            <a:t>8. Acompanhamento da inclusão</a:t>
          </a:r>
          <a:endParaRPr lang="en-US"/>
        </a:p>
      </dgm:t>
    </dgm:pt>
    <dgm:pt modelId="{894E9CB4-A2D9-4577-8134-002E14104708}" type="parTrans" cxnId="{CB38412F-BCD9-47FE-8B48-120A0A3A441D}">
      <dgm:prSet/>
      <dgm:spPr/>
      <dgm:t>
        <a:bodyPr/>
        <a:lstStyle/>
        <a:p>
          <a:endParaRPr lang="en-US"/>
        </a:p>
      </dgm:t>
    </dgm:pt>
    <dgm:pt modelId="{AB5106F6-68C1-4DF3-9828-5D65B89E2E84}" type="sibTrans" cxnId="{CB38412F-BCD9-47FE-8B48-120A0A3A441D}">
      <dgm:prSet/>
      <dgm:spPr/>
      <dgm:t>
        <a:bodyPr/>
        <a:lstStyle/>
        <a:p>
          <a:endParaRPr lang="en-US"/>
        </a:p>
      </dgm:t>
    </dgm:pt>
    <dgm:pt modelId="{734FA282-8632-4882-AC9E-A05176BBF6BA}">
      <dgm:prSet/>
      <dgm:spPr/>
      <dgm:t>
        <a:bodyPr/>
        <a:lstStyle/>
        <a:p>
          <a:r>
            <a:rPr lang="pt-BR"/>
            <a:t>9. Contribuição para proteção das crianças</a:t>
          </a:r>
          <a:endParaRPr lang="en-US"/>
        </a:p>
      </dgm:t>
    </dgm:pt>
    <dgm:pt modelId="{5F5A8EE0-1006-4DDA-8B24-9B51826A8E94}" type="parTrans" cxnId="{0B0A32D4-3526-4FA6-9D0D-D9D8D4C7472A}">
      <dgm:prSet/>
      <dgm:spPr/>
      <dgm:t>
        <a:bodyPr/>
        <a:lstStyle/>
        <a:p>
          <a:endParaRPr lang="en-US"/>
        </a:p>
      </dgm:t>
    </dgm:pt>
    <dgm:pt modelId="{EC4782F5-DFD4-49B5-8E99-44F7A85DC72F}" type="sibTrans" cxnId="{0B0A32D4-3526-4FA6-9D0D-D9D8D4C7472A}">
      <dgm:prSet/>
      <dgm:spPr/>
      <dgm:t>
        <a:bodyPr/>
        <a:lstStyle/>
        <a:p>
          <a:endParaRPr lang="en-US"/>
        </a:p>
      </dgm:t>
    </dgm:pt>
    <dgm:pt modelId="{75B4A953-68A1-43A1-9FDE-360D70897027}">
      <dgm:prSet/>
      <dgm:spPr/>
      <dgm:t>
        <a:bodyPr/>
        <a:lstStyle/>
        <a:p>
          <a:r>
            <a:rPr lang="pt-BR"/>
            <a:t>10. História de qualificação da escola pública – Lei 13.935/2019</a:t>
          </a:r>
          <a:endParaRPr lang="en-US"/>
        </a:p>
      </dgm:t>
    </dgm:pt>
    <dgm:pt modelId="{591B2DF1-8D08-492B-8562-37E2CCF348C3}" type="parTrans" cxnId="{C8235618-7C4F-422C-827C-7C109EE67CD6}">
      <dgm:prSet/>
      <dgm:spPr/>
      <dgm:t>
        <a:bodyPr/>
        <a:lstStyle/>
        <a:p>
          <a:endParaRPr lang="en-US"/>
        </a:p>
      </dgm:t>
    </dgm:pt>
    <dgm:pt modelId="{ADE79F02-0051-4DB3-AECD-4F858C1AAFCC}" type="sibTrans" cxnId="{C8235618-7C4F-422C-827C-7C109EE67CD6}">
      <dgm:prSet/>
      <dgm:spPr/>
      <dgm:t>
        <a:bodyPr/>
        <a:lstStyle/>
        <a:p>
          <a:endParaRPr lang="en-US"/>
        </a:p>
      </dgm:t>
    </dgm:pt>
    <dgm:pt modelId="{B67460EA-3A69-9643-9353-701BADD8BF13}" type="pres">
      <dgm:prSet presAssocID="{40526B7B-6404-4E7F-9F0A-FE1F7C9826DD}" presName="Name0" presStyleCnt="0">
        <dgm:presLayoutVars>
          <dgm:dir/>
          <dgm:resizeHandles val="exact"/>
        </dgm:presLayoutVars>
      </dgm:prSet>
      <dgm:spPr/>
    </dgm:pt>
    <dgm:pt modelId="{9A8D0009-FCA6-8342-A19D-1903C3361EAD}" type="pres">
      <dgm:prSet presAssocID="{F5F922A3-BBC3-4C29-BED5-9202E5BC9A21}" presName="node" presStyleLbl="node1" presStyleIdx="0" presStyleCnt="10">
        <dgm:presLayoutVars>
          <dgm:bulletEnabled val="1"/>
        </dgm:presLayoutVars>
      </dgm:prSet>
      <dgm:spPr/>
    </dgm:pt>
    <dgm:pt modelId="{B35D7FDF-126C-AD4F-8465-C8E23BD9D221}" type="pres">
      <dgm:prSet presAssocID="{D1398643-38EB-4964-AC0D-FAE1EF5A4BC0}" presName="sibTrans" presStyleLbl="sibTrans1D1" presStyleIdx="0" presStyleCnt="9"/>
      <dgm:spPr/>
    </dgm:pt>
    <dgm:pt modelId="{567E9FE5-5922-F94F-AA29-2401BBBED2D4}" type="pres">
      <dgm:prSet presAssocID="{D1398643-38EB-4964-AC0D-FAE1EF5A4BC0}" presName="connectorText" presStyleLbl="sibTrans1D1" presStyleIdx="0" presStyleCnt="9"/>
      <dgm:spPr/>
    </dgm:pt>
    <dgm:pt modelId="{BBE5DEC5-ED1B-1743-8B7E-4270A450AD1F}" type="pres">
      <dgm:prSet presAssocID="{1145DE57-69C4-4C1A-92CB-3641C6DC4197}" presName="node" presStyleLbl="node1" presStyleIdx="1" presStyleCnt="10">
        <dgm:presLayoutVars>
          <dgm:bulletEnabled val="1"/>
        </dgm:presLayoutVars>
      </dgm:prSet>
      <dgm:spPr/>
    </dgm:pt>
    <dgm:pt modelId="{D003AD47-6D65-844A-A509-FC190CABF027}" type="pres">
      <dgm:prSet presAssocID="{8F5683AD-AFFE-4126-8D6D-78A111D3D5E0}" presName="sibTrans" presStyleLbl="sibTrans1D1" presStyleIdx="1" presStyleCnt="9"/>
      <dgm:spPr/>
    </dgm:pt>
    <dgm:pt modelId="{13E66E3F-D695-5649-AD58-A837F32B4342}" type="pres">
      <dgm:prSet presAssocID="{8F5683AD-AFFE-4126-8D6D-78A111D3D5E0}" presName="connectorText" presStyleLbl="sibTrans1D1" presStyleIdx="1" presStyleCnt="9"/>
      <dgm:spPr/>
    </dgm:pt>
    <dgm:pt modelId="{5A56FEAE-AF98-9349-B960-42127300466A}" type="pres">
      <dgm:prSet presAssocID="{E095D81D-F987-4027-BEE0-11237D255915}" presName="node" presStyleLbl="node1" presStyleIdx="2" presStyleCnt="10">
        <dgm:presLayoutVars>
          <dgm:bulletEnabled val="1"/>
        </dgm:presLayoutVars>
      </dgm:prSet>
      <dgm:spPr/>
    </dgm:pt>
    <dgm:pt modelId="{F0498ABE-7438-F94A-865A-CAF647BC017C}" type="pres">
      <dgm:prSet presAssocID="{9CF18342-B7D6-4BA3-B47D-3BD3EE88716D}" presName="sibTrans" presStyleLbl="sibTrans1D1" presStyleIdx="2" presStyleCnt="9"/>
      <dgm:spPr/>
    </dgm:pt>
    <dgm:pt modelId="{B267393C-CB61-824B-90A0-10B4D4DAB671}" type="pres">
      <dgm:prSet presAssocID="{9CF18342-B7D6-4BA3-B47D-3BD3EE88716D}" presName="connectorText" presStyleLbl="sibTrans1D1" presStyleIdx="2" presStyleCnt="9"/>
      <dgm:spPr/>
    </dgm:pt>
    <dgm:pt modelId="{DA982F17-BAFD-4C49-9650-AA166CE55D30}" type="pres">
      <dgm:prSet presAssocID="{CC37AAB7-6651-40D3-B8AD-1EEFE730BB99}" presName="node" presStyleLbl="node1" presStyleIdx="3" presStyleCnt="10">
        <dgm:presLayoutVars>
          <dgm:bulletEnabled val="1"/>
        </dgm:presLayoutVars>
      </dgm:prSet>
      <dgm:spPr/>
    </dgm:pt>
    <dgm:pt modelId="{F1647111-3E60-4242-A834-68478DF72723}" type="pres">
      <dgm:prSet presAssocID="{2E6D51F4-116E-4EAC-BA96-E28CEF42EC86}" presName="sibTrans" presStyleLbl="sibTrans1D1" presStyleIdx="3" presStyleCnt="9"/>
      <dgm:spPr/>
    </dgm:pt>
    <dgm:pt modelId="{E8570135-B624-F640-8E80-A23D32D5005A}" type="pres">
      <dgm:prSet presAssocID="{2E6D51F4-116E-4EAC-BA96-E28CEF42EC86}" presName="connectorText" presStyleLbl="sibTrans1D1" presStyleIdx="3" presStyleCnt="9"/>
      <dgm:spPr/>
    </dgm:pt>
    <dgm:pt modelId="{3C05F20E-D0C1-C747-8621-5CDE57959068}" type="pres">
      <dgm:prSet presAssocID="{ABF7DBA4-2A1B-461D-A627-6E22626C31A1}" presName="node" presStyleLbl="node1" presStyleIdx="4" presStyleCnt="10">
        <dgm:presLayoutVars>
          <dgm:bulletEnabled val="1"/>
        </dgm:presLayoutVars>
      </dgm:prSet>
      <dgm:spPr/>
    </dgm:pt>
    <dgm:pt modelId="{7EBE1BE5-1DDD-3E40-B5D1-029BFF1BFF9A}" type="pres">
      <dgm:prSet presAssocID="{45B28121-2597-4972-B20B-33C4D4597C54}" presName="sibTrans" presStyleLbl="sibTrans1D1" presStyleIdx="4" presStyleCnt="9"/>
      <dgm:spPr/>
    </dgm:pt>
    <dgm:pt modelId="{8D2EC57D-5E9C-1545-A2C7-C95B05ECDBBF}" type="pres">
      <dgm:prSet presAssocID="{45B28121-2597-4972-B20B-33C4D4597C54}" presName="connectorText" presStyleLbl="sibTrans1D1" presStyleIdx="4" presStyleCnt="9"/>
      <dgm:spPr/>
    </dgm:pt>
    <dgm:pt modelId="{CCD5E3EA-6312-6D47-BFB4-F6C8F9707FCE}" type="pres">
      <dgm:prSet presAssocID="{ABCC0426-0713-4FAC-BF3C-9BF0DA64A019}" presName="node" presStyleLbl="node1" presStyleIdx="5" presStyleCnt="10">
        <dgm:presLayoutVars>
          <dgm:bulletEnabled val="1"/>
        </dgm:presLayoutVars>
      </dgm:prSet>
      <dgm:spPr/>
    </dgm:pt>
    <dgm:pt modelId="{4B51170B-FFC2-3442-A095-AB3197EB24F5}" type="pres">
      <dgm:prSet presAssocID="{5C9D005E-FA18-43E1-96AB-CCAB7EBBFF27}" presName="sibTrans" presStyleLbl="sibTrans1D1" presStyleIdx="5" presStyleCnt="9"/>
      <dgm:spPr/>
    </dgm:pt>
    <dgm:pt modelId="{1BB2BF0A-BD2B-A246-8433-9C634282F363}" type="pres">
      <dgm:prSet presAssocID="{5C9D005E-FA18-43E1-96AB-CCAB7EBBFF27}" presName="connectorText" presStyleLbl="sibTrans1D1" presStyleIdx="5" presStyleCnt="9"/>
      <dgm:spPr/>
    </dgm:pt>
    <dgm:pt modelId="{CA15CFC2-2E39-CF42-BC32-C1EE14AD8C66}" type="pres">
      <dgm:prSet presAssocID="{6F18B50D-BD69-4499-97FA-3CCAFD76FE93}" presName="node" presStyleLbl="node1" presStyleIdx="6" presStyleCnt="10">
        <dgm:presLayoutVars>
          <dgm:bulletEnabled val="1"/>
        </dgm:presLayoutVars>
      </dgm:prSet>
      <dgm:spPr/>
    </dgm:pt>
    <dgm:pt modelId="{076AEB4F-4FE5-1B4C-9B46-2BFB909D72EE}" type="pres">
      <dgm:prSet presAssocID="{9315469F-C963-4B38-B366-EFD48100AC8E}" presName="sibTrans" presStyleLbl="sibTrans1D1" presStyleIdx="6" presStyleCnt="9"/>
      <dgm:spPr/>
    </dgm:pt>
    <dgm:pt modelId="{C7D10790-D873-5849-A707-FE77DE86085A}" type="pres">
      <dgm:prSet presAssocID="{9315469F-C963-4B38-B366-EFD48100AC8E}" presName="connectorText" presStyleLbl="sibTrans1D1" presStyleIdx="6" presStyleCnt="9"/>
      <dgm:spPr/>
    </dgm:pt>
    <dgm:pt modelId="{66F06E22-8AD7-3347-8C58-C15529036B5B}" type="pres">
      <dgm:prSet presAssocID="{86B40CB8-06B0-4C88-B8A7-BD46471ADBA9}" presName="node" presStyleLbl="node1" presStyleIdx="7" presStyleCnt="10">
        <dgm:presLayoutVars>
          <dgm:bulletEnabled val="1"/>
        </dgm:presLayoutVars>
      </dgm:prSet>
      <dgm:spPr/>
    </dgm:pt>
    <dgm:pt modelId="{01820DA7-C4D7-0648-ACB1-34FD665B7025}" type="pres">
      <dgm:prSet presAssocID="{AB5106F6-68C1-4DF3-9828-5D65B89E2E84}" presName="sibTrans" presStyleLbl="sibTrans1D1" presStyleIdx="7" presStyleCnt="9"/>
      <dgm:spPr/>
    </dgm:pt>
    <dgm:pt modelId="{A961C7B9-402B-1645-AF16-229633755C0A}" type="pres">
      <dgm:prSet presAssocID="{AB5106F6-68C1-4DF3-9828-5D65B89E2E84}" presName="connectorText" presStyleLbl="sibTrans1D1" presStyleIdx="7" presStyleCnt="9"/>
      <dgm:spPr/>
    </dgm:pt>
    <dgm:pt modelId="{7FB1D8AF-88EE-7D4B-9BCC-6A1BE9E6B532}" type="pres">
      <dgm:prSet presAssocID="{734FA282-8632-4882-AC9E-A05176BBF6BA}" presName="node" presStyleLbl="node1" presStyleIdx="8" presStyleCnt="10">
        <dgm:presLayoutVars>
          <dgm:bulletEnabled val="1"/>
        </dgm:presLayoutVars>
      </dgm:prSet>
      <dgm:spPr/>
    </dgm:pt>
    <dgm:pt modelId="{D1CEE57D-008B-174B-A867-7B9D802BDFB6}" type="pres">
      <dgm:prSet presAssocID="{EC4782F5-DFD4-49B5-8E99-44F7A85DC72F}" presName="sibTrans" presStyleLbl="sibTrans1D1" presStyleIdx="8" presStyleCnt="9"/>
      <dgm:spPr/>
    </dgm:pt>
    <dgm:pt modelId="{22D0E826-AA76-A049-80DF-7E4CDA38DBB4}" type="pres">
      <dgm:prSet presAssocID="{EC4782F5-DFD4-49B5-8E99-44F7A85DC72F}" presName="connectorText" presStyleLbl="sibTrans1D1" presStyleIdx="8" presStyleCnt="9"/>
      <dgm:spPr/>
    </dgm:pt>
    <dgm:pt modelId="{8BCD5297-6889-9F44-B682-4AFF877F95DB}" type="pres">
      <dgm:prSet presAssocID="{75B4A953-68A1-43A1-9FDE-360D70897027}" presName="node" presStyleLbl="node1" presStyleIdx="9" presStyleCnt="10">
        <dgm:presLayoutVars>
          <dgm:bulletEnabled val="1"/>
        </dgm:presLayoutVars>
      </dgm:prSet>
      <dgm:spPr/>
    </dgm:pt>
  </dgm:ptLst>
  <dgm:cxnLst>
    <dgm:cxn modelId="{5093F10A-7794-274F-AD52-B0B2396932E4}" type="presOf" srcId="{ABF7DBA4-2A1B-461D-A627-6E22626C31A1}" destId="{3C05F20E-D0C1-C747-8621-5CDE57959068}" srcOrd="0" destOrd="0" presId="urn:microsoft.com/office/officeart/2016/7/layout/RepeatingBendingProcessNew"/>
    <dgm:cxn modelId="{5C3D580D-A98B-2841-BC2F-D14C8FC6B0B5}" type="presOf" srcId="{AB5106F6-68C1-4DF3-9828-5D65B89E2E84}" destId="{01820DA7-C4D7-0648-ACB1-34FD665B7025}" srcOrd="0" destOrd="0" presId="urn:microsoft.com/office/officeart/2016/7/layout/RepeatingBendingProcessNew"/>
    <dgm:cxn modelId="{F872DA13-3867-ED4A-9625-39BCDF16D0B9}" type="presOf" srcId="{2E6D51F4-116E-4EAC-BA96-E28CEF42EC86}" destId="{E8570135-B624-F640-8E80-A23D32D5005A}" srcOrd="1" destOrd="0" presId="urn:microsoft.com/office/officeart/2016/7/layout/RepeatingBendingProcessNew"/>
    <dgm:cxn modelId="{C8235618-7C4F-422C-827C-7C109EE67CD6}" srcId="{40526B7B-6404-4E7F-9F0A-FE1F7C9826DD}" destId="{75B4A953-68A1-43A1-9FDE-360D70897027}" srcOrd="9" destOrd="0" parTransId="{591B2DF1-8D08-492B-8562-37E2CCF348C3}" sibTransId="{ADE79F02-0051-4DB3-AECD-4F858C1AAFCC}"/>
    <dgm:cxn modelId="{F300CE23-B72E-B540-B316-18D5BCA00D52}" type="presOf" srcId="{D1398643-38EB-4964-AC0D-FAE1EF5A4BC0}" destId="{B35D7FDF-126C-AD4F-8465-C8E23BD9D221}" srcOrd="0" destOrd="0" presId="urn:microsoft.com/office/officeart/2016/7/layout/RepeatingBendingProcessNew"/>
    <dgm:cxn modelId="{D5669D28-3557-6E4A-BDE6-8FBA961DB780}" type="presOf" srcId="{1145DE57-69C4-4C1A-92CB-3641C6DC4197}" destId="{BBE5DEC5-ED1B-1743-8B7E-4270A450AD1F}" srcOrd="0" destOrd="0" presId="urn:microsoft.com/office/officeart/2016/7/layout/RepeatingBendingProcessNew"/>
    <dgm:cxn modelId="{46242D2A-3140-3040-9F95-E36517FE8F53}" type="presOf" srcId="{75B4A953-68A1-43A1-9FDE-360D70897027}" destId="{8BCD5297-6889-9F44-B682-4AFF877F95DB}" srcOrd="0" destOrd="0" presId="urn:microsoft.com/office/officeart/2016/7/layout/RepeatingBendingProcessNew"/>
    <dgm:cxn modelId="{BF08B22B-AEBF-B044-9F3B-F74439875435}" type="presOf" srcId="{F5F922A3-BBC3-4C29-BED5-9202E5BC9A21}" destId="{9A8D0009-FCA6-8342-A19D-1903C3361EAD}" srcOrd="0" destOrd="0" presId="urn:microsoft.com/office/officeart/2016/7/layout/RepeatingBendingProcessNew"/>
    <dgm:cxn modelId="{C7F3852C-C974-D44C-B4C3-B444178C5471}" type="presOf" srcId="{45B28121-2597-4972-B20B-33C4D4597C54}" destId="{7EBE1BE5-1DDD-3E40-B5D1-029BFF1BFF9A}" srcOrd="0" destOrd="0" presId="urn:microsoft.com/office/officeart/2016/7/layout/RepeatingBendingProcessNew"/>
    <dgm:cxn modelId="{CB38412F-BCD9-47FE-8B48-120A0A3A441D}" srcId="{40526B7B-6404-4E7F-9F0A-FE1F7C9826DD}" destId="{86B40CB8-06B0-4C88-B8A7-BD46471ADBA9}" srcOrd="7" destOrd="0" parTransId="{894E9CB4-A2D9-4577-8134-002E14104708}" sibTransId="{AB5106F6-68C1-4DF3-9828-5D65B89E2E84}"/>
    <dgm:cxn modelId="{B3CA3138-A30F-9940-88A3-ED2B697F47A6}" type="presOf" srcId="{9315469F-C963-4B38-B366-EFD48100AC8E}" destId="{C7D10790-D873-5849-A707-FE77DE86085A}" srcOrd="1" destOrd="0" presId="urn:microsoft.com/office/officeart/2016/7/layout/RepeatingBendingProcessNew"/>
    <dgm:cxn modelId="{EA5CF15F-61C9-BB4B-BF08-FEF35FCA11B0}" type="presOf" srcId="{9CF18342-B7D6-4BA3-B47D-3BD3EE88716D}" destId="{F0498ABE-7438-F94A-865A-CAF647BC017C}" srcOrd="0" destOrd="0" presId="urn:microsoft.com/office/officeart/2016/7/layout/RepeatingBendingProcessNew"/>
    <dgm:cxn modelId="{9B094041-1E86-854E-B8F9-83F8B46E8A06}" type="presOf" srcId="{9CF18342-B7D6-4BA3-B47D-3BD3EE88716D}" destId="{B267393C-CB61-824B-90A0-10B4D4DAB671}" srcOrd="1" destOrd="0" presId="urn:microsoft.com/office/officeart/2016/7/layout/RepeatingBendingProcessNew"/>
    <dgm:cxn modelId="{A3BB5061-184F-6C46-83C7-157553F49845}" type="presOf" srcId="{2E6D51F4-116E-4EAC-BA96-E28CEF42EC86}" destId="{F1647111-3E60-4242-A834-68478DF72723}" srcOrd="0" destOrd="0" presId="urn:microsoft.com/office/officeart/2016/7/layout/RepeatingBendingProcessNew"/>
    <dgm:cxn modelId="{092ABB44-DA23-4D9C-B97B-3BE3A9A688F8}" srcId="{40526B7B-6404-4E7F-9F0A-FE1F7C9826DD}" destId="{1145DE57-69C4-4C1A-92CB-3641C6DC4197}" srcOrd="1" destOrd="0" parTransId="{E84AAFCD-CD55-4B88-BC99-4E4C41262FA2}" sibTransId="{8F5683AD-AFFE-4126-8D6D-78A111D3D5E0}"/>
    <dgm:cxn modelId="{33E5966B-F90A-F540-9840-E0FA31B091A9}" type="presOf" srcId="{D1398643-38EB-4964-AC0D-FAE1EF5A4BC0}" destId="{567E9FE5-5922-F94F-AA29-2401BBBED2D4}" srcOrd="1" destOrd="0" presId="urn:microsoft.com/office/officeart/2016/7/layout/RepeatingBendingProcessNew"/>
    <dgm:cxn modelId="{5987C171-F723-4796-A9DF-28FDD572BE71}" srcId="{40526B7B-6404-4E7F-9F0A-FE1F7C9826DD}" destId="{ABF7DBA4-2A1B-461D-A627-6E22626C31A1}" srcOrd="4" destOrd="0" parTransId="{1625F4AD-CEE0-495C-82B3-B3CDC5712436}" sibTransId="{45B28121-2597-4972-B20B-33C4D4597C54}"/>
    <dgm:cxn modelId="{DB87E571-F8E8-445D-85F1-6B25462E4F9D}" srcId="{40526B7B-6404-4E7F-9F0A-FE1F7C9826DD}" destId="{ABCC0426-0713-4FAC-BF3C-9BF0DA64A019}" srcOrd="5" destOrd="0" parTransId="{12F7C898-7275-4855-8289-B022393827AC}" sibTransId="{5C9D005E-FA18-43E1-96AB-CCAB7EBBFF27}"/>
    <dgm:cxn modelId="{F5567775-8D23-B84B-840E-6D9C9D1A167F}" type="presOf" srcId="{5C9D005E-FA18-43E1-96AB-CCAB7EBBFF27}" destId="{4B51170B-FFC2-3442-A095-AB3197EB24F5}" srcOrd="0" destOrd="0" presId="urn:microsoft.com/office/officeart/2016/7/layout/RepeatingBendingProcessNew"/>
    <dgm:cxn modelId="{E9643882-DDB3-154F-9BE4-CAE974004E07}" type="presOf" srcId="{8F5683AD-AFFE-4126-8D6D-78A111D3D5E0}" destId="{13E66E3F-D695-5649-AD58-A837F32B4342}" srcOrd="1" destOrd="0" presId="urn:microsoft.com/office/officeart/2016/7/layout/RepeatingBendingProcessNew"/>
    <dgm:cxn modelId="{97BBA38A-62A8-A944-9749-50803876A654}" type="presOf" srcId="{CC37AAB7-6651-40D3-B8AD-1EEFE730BB99}" destId="{DA982F17-BAFD-4C49-9650-AA166CE55D30}" srcOrd="0" destOrd="0" presId="urn:microsoft.com/office/officeart/2016/7/layout/RepeatingBendingProcessNew"/>
    <dgm:cxn modelId="{EB24E78F-ABC4-41F1-B519-F0C59F803BB8}" srcId="{40526B7B-6404-4E7F-9F0A-FE1F7C9826DD}" destId="{6F18B50D-BD69-4499-97FA-3CCAFD76FE93}" srcOrd="6" destOrd="0" parTransId="{943AC063-79E9-446F-A86D-7D82F0A34765}" sibTransId="{9315469F-C963-4B38-B366-EFD48100AC8E}"/>
    <dgm:cxn modelId="{B6FE6391-4A8B-4044-8046-1942AE169C03}" type="presOf" srcId="{86B40CB8-06B0-4C88-B8A7-BD46471ADBA9}" destId="{66F06E22-8AD7-3347-8C58-C15529036B5B}" srcOrd="0" destOrd="0" presId="urn:microsoft.com/office/officeart/2016/7/layout/RepeatingBendingProcessNew"/>
    <dgm:cxn modelId="{157A4FB0-F110-4E40-A595-676D1CB2A82C}" type="presOf" srcId="{AB5106F6-68C1-4DF3-9828-5D65B89E2E84}" destId="{A961C7B9-402B-1645-AF16-229633755C0A}" srcOrd="1" destOrd="0" presId="urn:microsoft.com/office/officeart/2016/7/layout/RepeatingBendingProcessNew"/>
    <dgm:cxn modelId="{4F75A4B1-0124-FC4A-B0A6-11CC65423B1E}" type="presOf" srcId="{ABCC0426-0713-4FAC-BF3C-9BF0DA64A019}" destId="{CCD5E3EA-6312-6D47-BFB4-F6C8F9707FCE}" srcOrd="0" destOrd="0" presId="urn:microsoft.com/office/officeart/2016/7/layout/RepeatingBendingProcessNew"/>
    <dgm:cxn modelId="{6F82E3B5-8198-8D46-AE9C-56801C405C62}" type="presOf" srcId="{734FA282-8632-4882-AC9E-A05176BBF6BA}" destId="{7FB1D8AF-88EE-7D4B-9BCC-6A1BE9E6B532}" srcOrd="0" destOrd="0" presId="urn:microsoft.com/office/officeart/2016/7/layout/RepeatingBendingProcessNew"/>
    <dgm:cxn modelId="{7BFD19C1-13F4-431F-AA2C-7D02E6F476E2}" srcId="{40526B7B-6404-4E7F-9F0A-FE1F7C9826DD}" destId="{CC37AAB7-6651-40D3-B8AD-1EEFE730BB99}" srcOrd="3" destOrd="0" parTransId="{027C5606-D8D7-46A6-BF7A-F0D89D759899}" sibTransId="{2E6D51F4-116E-4EAC-BA96-E28CEF42EC86}"/>
    <dgm:cxn modelId="{3EB6EEC1-2425-BA46-BAE4-D02D38E8A379}" type="presOf" srcId="{40526B7B-6404-4E7F-9F0A-FE1F7C9826DD}" destId="{B67460EA-3A69-9643-9353-701BADD8BF13}" srcOrd="0" destOrd="0" presId="urn:microsoft.com/office/officeart/2016/7/layout/RepeatingBendingProcessNew"/>
    <dgm:cxn modelId="{CD40B6D1-FE49-2D49-85A8-63D4D07941EF}" type="presOf" srcId="{45B28121-2597-4972-B20B-33C4D4597C54}" destId="{8D2EC57D-5E9C-1545-A2C7-C95B05ECDBBF}" srcOrd="1" destOrd="0" presId="urn:microsoft.com/office/officeart/2016/7/layout/RepeatingBendingProcessNew"/>
    <dgm:cxn modelId="{E2C5E9D1-1CD6-3444-B60C-85562FC63F8F}" type="presOf" srcId="{9315469F-C963-4B38-B366-EFD48100AC8E}" destId="{076AEB4F-4FE5-1B4C-9B46-2BFB909D72EE}" srcOrd="0" destOrd="0" presId="urn:microsoft.com/office/officeart/2016/7/layout/RepeatingBendingProcessNew"/>
    <dgm:cxn modelId="{0B0A32D4-3526-4FA6-9D0D-D9D8D4C7472A}" srcId="{40526B7B-6404-4E7F-9F0A-FE1F7C9826DD}" destId="{734FA282-8632-4882-AC9E-A05176BBF6BA}" srcOrd="8" destOrd="0" parTransId="{5F5A8EE0-1006-4DDA-8B24-9B51826A8E94}" sibTransId="{EC4782F5-DFD4-49B5-8E99-44F7A85DC72F}"/>
    <dgm:cxn modelId="{11D189D5-C61C-7C43-9D79-66610EE7F7B6}" type="presOf" srcId="{EC4782F5-DFD4-49B5-8E99-44F7A85DC72F}" destId="{D1CEE57D-008B-174B-A867-7B9D802BDFB6}" srcOrd="0" destOrd="0" presId="urn:microsoft.com/office/officeart/2016/7/layout/RepeatingBendingProcessNew"/>
    <dgm:cxn modelId="{06718BDD-8E23-F64B-850B-929E5EEE6DFE}" type="presOf" srcId="{6F18B50D-BD69-4499-97FA-3CCAFD76FE93}" destId="{CA15CFC2-2E39-CF42-BC32-C1EE14AD8C66}" srcOrd="0" destOrd="0" presId="urn:microsoft.com/office/officeart/2016/7/layout/RepeatingBendingProcessNew"/>
    <dgm:cxn modelId="{A77833E6-5413-9641-AFAC-EC9CF8258840}" type="presOf" srcId="{5C9D005E-FA18-43E1-96AB-CCAB7EBBFF27}" destId="{1BB2BF0A-BD2B-A246-8433-9C634282F363}" srcOrd="1" destOrd="0" presId="urn:microsoft.com/office/officeart/2016/7/layout/RepeatingBendingProcessNew"/>
    <dgm:cxn modelId="{ACE45CE8-B958-4BB6-B48E-4E2ECEFF026F}" srcId="{40526B7B-6404-4E7F-9F0A-FE1F7C9826DD}" destId="{E095D81D-F987-4027-BEE0-11237D255915}" srcOrd="2" destOrd="0" parTransId="{06619265-5344-47A6-8013-7D6B182BBBA4}" sibTransId="{9CF18342-B7D6-4BA3-B47D-3BD3EE88716D}"/>
    <dgm:cxn modelId="{07D399F0-BFAE-064E-A821-A7EE6EF8BE50}" type="presOf" srcId="{E095D81D-F987-4027-BEE0-11237D255915}" destId="{5A56FEAE-AF98-9349-B960-42127300466A}" srcOrd="0" destOrd="0" presId="urn:microsoft.com/office/officeart/2016/7/layout/RepeatingBendingProcessNew"/>
    <dgm:cxn modelId="{84F136F5-6538-F146-8FA0-62757D548231}" type="presOf" srcId="{8F5683AD-AFFE-4126-8D6D-78A111D3D5E0}" destId="{D003AD47-6D65-844A-A509-FC190CABF027}" srcOrd="0" destOrd="0" presId="urn:microsoft.com/office/officeart/2016/7/layout/RepeatingBendingProcessNew"/>
    <dgm:cxn modelId="{5A88DDF7-C5CE-410A-B36C-AE242D082DCA}" srcId="{40526B7B-6404-4E7F-9F0A-FE1F7C9826DD}" destId="{F5F922A3-BBC3-4C29-BED5-9202E5BC9A21}" srcOrd="0" destOrd="0" parTransId="{566B19D7-438B-4769-A58F-22439D5B4DEC}" sibTransId="{D1398643-38EB-4964-AC0D-FAE1EF5A4BC0}"/>
    <dgm:cxn modelId="{05A37FFC-AAE5-F046-BFED-4088F4C860E2}" type="presOf" srcId="{EC4782F5-DFD4-49B5-8E99-44F7A85DC72F}" destId="{22D0E826-AA76-A049-80DF-7E4CDA38DBB4}" srcOrd="1" destOrd="0" presId="urn:microsoft.com/office/officeart/2016/7/layout/RepeatingBendingProcessNew"/>
    <dgm:cxn modelId="{32A71442-293A-634D-88FA-3EACC56D1576}" type="presParOf" srcId="{B67460EA-3A69-9643-9353-701BADD8BF13}" destId="{9A8D0009-FCA6-8342-A19D-1903C3361EAD}" srcOrd="0" destOrd="0" presId="urn:microsoft.com/office/officeart/2016/7/layout/RepeatingBendingProcessNew"/>
    <dgm:cxn modelId="{C4DA9E33-D48A-2B4A-A7B7-E8E1B6FEB042}" type="presParOf" srcId="{B67460EA-3A69-9643-9353-701BADD8BF13}" destId="{B35D7FDF-126C-AD4F-8465-C8E23BD9D221}" srcOrd="1" destOrd="0" presId="urn:microsoft.com/office/officeart/2016/7/layout/RepeatingBendingProcessNew"/>
    <dgm:cxn modelId="{0E7971EF-B2C4-5F49-82AD-A85A226ED889}" type="presParOf" srcId="{B35D7FDF-126C-AD4F-8465-C8E23BD9D221}" destId="{567E9FE5-5922-F94F-AA29-2401BBBED2D4}" srcOrd="0" destOrd="0" presId="urn:microsoft.com/office/officeart/2016/7/layout/RepeatingBendingProcessNew"/>
    <dgm:cxn modelId="{271A9BD0-6280-8E4A-B335-264C2AA62083}" type="presParOf" srcId="{B67460EA-3A69-9643-9353-701BADD8BF13}" destId="{BBE5DEC5-ED1B-1743-8B7E-4270A450AD1F}" srcOrd="2" destOrd="0" presId="urn:microsoft.com/office/officeart/2016/7/layout/RepeatingBendingProcessNew"/>
    <dgm:cxn modelId="{B3CF8A4D-0136-364F-81F1-91692DB5EEA0}" type="presParOf" srcId="{B67460EA-3A69-9643-9353-701BADD8BF13}" destId="{D003AD47-6D65-844A-A509-FC190CABF027}" srcOrd="3" destOrd="0" presId="urn:microsoft.com/office/officeart/2016/7/layout/RepeatingBendingProcessNew"/>
    <dgm:cxn modelId="{29CFB293-86F9-944F-9D90-570DC7F40641}" type="presParOf" srcId="{D003AD47-6D65-844A-A509-FC190CABF027}" destId="{13E66E3F-D695-5649-AD58-A837F32B4342}" srcOrd="0" destOrd="0" presId="urn:microsoft.com/office/officeart/2016/7/layout/RepeatingBendingProcessNew"/>
    <dgm:cxn modelId="{E76C30A5-6C9F-B14D-8027-465744FEDB8A}" type="presParOf" srcId="{B67460EA-3A69-9643-9353-701BADD8BF13}" destId="{5A56FEAE-AF98-9349-B960-42127300466A}" srcOrd="4" destOrd="0" presId="urn:microsoft.com/office/officeart/2016/7/layout/RepeatingBendingProcessNew"/>
    <dgm:cxn modelId="{BAE7ECE0-D58B-6B4B-BA43-6B3FDF45F59C}" type="presParOf" srcId="{B67460EA-3A69-9643-9353-701BADD8BF13}" destId="{F0498ABE-7438-F94A-865A-CAF647BC017C}" srcOrd="5" destOrd="0" presId="urn:microsoft.com/office/officeart/2016/7/layout/RepeatingBendingProcessNew"/>
    <dgm:cxn modelId="{8882EDE4-5A76-B046-B5A8-1304AA62C440}" type="presParOf" srcId="{F0498ABE-7438-F94A-865A-CAF647BC017C}" destId="{B267393C-CB61-824B-90A0-10B4D4DAB671}" srcOrd="0" destOrd="0" presId="urn:microsoft.com/office/officeart/2016/7/layout/RepeatingBendingProcessNew"/>
    <dgm:cxn modelId="{BF95B50C-A785-0742-A737-4CD651B80AAF}" type="presParOf" srcId="{B67460EA-3A69-9643-9353-701BADD8BF13}" destId="{DA982F17-BAFD-4C49-9650-AA166CE55D30}" srcOrd="6" destOrd="0" presId="urn:microsoft.com/office/officeart/2016/7/layout/RepeatingBendingProcessNew"/>
    <dgm:cxn modelId="{CF6DB8AD-BBC3-3D48-B6D8-FF77197E6EE6}" type="presParOf" srcId="{B67460EA-3A69-9643-9353-701BADD8BF13}" destId="{F1647111-3E60-4242-A834-68478DF72723}" srcOrd="7" destOrd="0" presId="urn:microsoft.com/office/officeart/2016/7/layout/RepeatingBendingProcessNew"/>
    <dgm:cxn modelId="{467FC006-1FE7-634F-BB42-F6741D8567FE}" type="presParOf" srcId="{F1647111-3E60-4242-A834-68478DF72723}" destId="{E8570135-B624-F640-8E80-A23D32D5005A}" srcOrd="0" destOrd="0" presId="urn:microsoft.com/office/officeart/2016/7/layout/RepeatingBendingProcessNew"/>
    <dgm:cxn modelId="{EDA95069-4589-0346-ABBE-7237B2AA833D}" type="presParOf" srcId="{B67460EA-3A69-9643-9353-701BADD8BF13}" destId="{3C05F20E-D0C1-C747-8621-5CDE57959068}" srcOrd="8" destOrd="0" presId="urn:microsoft.com/office/officeart/2016/7/layout/RepeatingBendingProcessNew"/>
    <dgm:cxn modelId="{F98C8BB8-C500-294A-A0F8-13B39BF3048A}" type="presParOf" srcId="{B67460EA-3A69-9643-9353-701BADD8BF13}" destId="{7EBE1BE5-1DDD-3E40-B5D1-029BFF1BFF9A}" srcOrd="9" destOrd="0" presId="urn:microsoft.com/office/officeart/2016/7/layout/RepeatingBendingProcessNew"/>
    <dgm:cxn modelId="{298E6D6B-AD70-D545-86EE-60DD704E2793}" type="presParOf" srcId="{7EBE1BE5-1DDD-3E40-B5D1-029BFF1BFF9A}" destId="{8D2EC57D-5E9C-1545-A2C7-C95B05ECDBBF}" srcOrd="0" destOrd="0" presId="urn:microsoft.com/office/officeart/2016/7/layout/RepeatingBendingProcessNew"/>
    <dgm:cxn modelId="{24C35FFC-D325-3448-8224-16EE08BF0401}" type="presParOf" srcId="{B67460EA-3A69-9643-9353-701BADD8BF13}" destId="{CCD5E3EA-6312-6D47-BFB4-F6C8F9707FCE}" srcOrd="10" destOrd="0" presId="urn:microsoft.com/office/officeart/2016/7/layout/RepeatingBendingProcessNew"/>
    <dgm:cxn modelId="{97578739-EBF4-E149-BD20-8E85E15855BF}" type="presParOf" srcId="{B67460EA-3A69-9643-9353-701BADD8BF13}" destId="{4B51170B-FFC2-3442-A095-AB3197EB24F5}" srcOrd="11" destOrd="0" presId="urn:microsoft.com/office/officeart/2016/7/layout/RepeatingBendingProcessNew"/>
    <dgm:cxn modelId="{D922E4DA-F975-D549-9C3B-C89EA0597475}" type="presParOf" srcId="{4B51170B-FFC2-3442-A095-AB3197EB24F5}" destId="{1BB2BF0A-BD2B-A246-8433-9C634282F363}" srcOrd="0" destOrd="0" presId="urn:microsoft.com/office/officeart/2016/7/layout/RepeatingBendingProcessNew"/>
    <dgm:cxn modelId="{C60F0902-9106-9145-899D-573ABD88EA6D}" type="presParOf" srcId="{B67460EA-3A69-9643-9353-701BADD8BF13}" destId="{CA15CFC2-2E39-CF42-BC32-C1EE14AD8C66}" srcOrd="12" destOrd="0" presId="urn:microsoft.com/office/officeart/2016/7/layout/RepeatingBendingProcessNew"/>
    <dgm:cxn modelId="{E8BF39AD-037C-744F-9337-659AA35FC09C}" type="presParOf" srcId="{B67460EA-3A69-9643-9353-701BADD8BF13}" destId="{076AEB4F-4FE5-1B4C-9B46-2BFB909D72EE}" srcOrd="13" destOrd="0" presId="urn:microsoft.com/office/officeart/2016/7/layout/RepeatingBendingProcessNew"/>
    <dgm:cxn modelId="{F654450C-7A2A-254E-BAF7-EC9887A0917B}" type="presParOf" srcId="{076AEB4F-4FE5-1B4C-9B46-2BFB909D72EE}" destId="{C7D10790-D873-5849-A707-FE77DE86085A}" srcOrd="0" destOrd="0" presId="urn:microsoft.com/office/officeart/2016/7/layout/RepeatingBendingProcessNew"/>
    <dgm:cxn modelId="{B151DFC0-0C72-DC49-9C62-05C58CFAA16E}" type="presParOf" srcId="{B67460EA-3A69-9643-9353-701BADD8BF13}" destId="{66F06E22-8AD7-3347-8C58-C15529036B5B}" srcOrd="14" destOrd="0" presId="urn:microsoft.com/office/officeart/2016/7/layout/RepeatingBendingProcessNew"/>
    <dgm:cxn modelId="{041A2FD2-EA84-8343-8882-9ADE38157091}" type="presParOf" srcId="{B67460EA-3A69-9643-9353-701BADD8BF13}" destId="{01820DA7-C4D7-0648-ACB1-34FD665B7025}" srcOrd="15" destOrd="0" presId="urn:microsoft.com/office/officeart/2016/7/layout/RepeatingBendingProcessNew"/>
    <dgm:cxn modelId="{EEB46E35-E717-234C-A94C-74AC7964AF34}" type="presParOf" srcId="{01820DA7-C4D7-0648-ACB1-34FD665B7025}" destId="{A961C7B9-402B-1645-AF16-229633755C0A}" srcOrd="0" destOrd="0" presId="urn:microsoft.com/office/officeart/2016/7/layout/RepeatingBendingProcessNew"/>
    <dgm:cxn modelId="{39A8E466-F8B7-3C47-AD03-D35A2DEDC491}" type="presParOf" srcId="{B67460EA-3A69-9643-9353-701BADD8BF13}" destId="{7FB1D8AF-88EE-7D4B-9BCC-6A1BE9E6B532}" srcOrd="16" destOrd="0" presId="urn:microsoft.com/office/officeart/2016/7/layout/RepeatingBendingProcessNew"/>
    <dgm:cxn modelId="{16F10B6A-1D9F-2248-9331-A827F60DE349}" type="presParOf" srcId="{B67460EA-3A69-9643-9353-701BADD8BF13}" destId="{D1CEE57D-008B-174B-A867-7B9D802BDFB6}" srcOrd="17" destOrd="0" presId="urn:microsoft.com/office/officeart/2016/7/layout/RepeatingBendingProcessNew"/>
    <dgm:cxn modelId="{C27B1C83-8305-5841-A6D2-48A6D46550E2}" type="presParOf" srcId="{D1CEE57D-008B-174B-A867-7B9D802BDFB6}" destId="{22D0E826-AA76-A049-80DF-7E4CDA38DBB4}" srcOrd="0" destOrd="0" presId="urn:microsoft.com/office/officeart/2016/7/layout/RepeatingBendingProcessNew"/>
    <dgm:cxn modelId="{8EEA6C66-F5F3-2A4A-964C-8F56F30BDCDD}" type="presParOf" srcId="{B67460EA-3A69-9643-9353-701BADD8BF13}" destId="{8BCD5297-6889-9F44-B682-4AFF877F95DB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B1A3C-E763-9546-A566-BF5E5EA89B55}">
      <dsp:nvSpPr>
        <dsp:cNvPr id="0" name=""/>
        <dsp:cNvSpPr/>
      </dsp:nvSpPr>
      <dsp:spPr>
        <a:xfrm>
          <a:off x="606456" y="0"/>
          <a:ext cx="5453920" cy="545392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3FEF6B-16FB-1048-A5EA-94D3E58CB186}">
      <dsp:nvSpPr>
        <dsp:cNvPr id="0" name=""/>
        <dsp:cNvSpPr/>
      </dsp:nvSpPr>
      <dsp:spPr>
        <a:xfrm>
          <a:off x="1124578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situação das escolas públicas no Brasil e o direito das crianças </a:t>
          </a:r>
          <a:endParaRPr lang="en-US" sz="1800" kern="1200" dirty="0"/>
        </a:p>
      </dsp:txBody>
      <dsp:txXfrm>
        <a:off x="1228411" y="621955"/>
        <a:ext cx="1919362" cy="1919362"/>
      </dsp:txXfrm>
    </dsp:sp>
    <dsp:sp modelId="{EB96A2BE-432A-2648-B331-2C3382554915}">
      <dsp:nvSpPr>
        <dsp:cNvPr id="0" name=""/>
        <dsp:cNvSpPr/>
      </dsp:nvSpPr>
      <dsp:spPr>
        <a:xfrm>
          <a:off x="3415225" y="518122"/>
          <a:ext cx="2127028" cy="212702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LDB e o desenvolvimento integral de crianças, adolescentes</a:t>
          </a:r>
          <a:endParaRPr lang="en-US" sz="1800" kern="1200" dirty="0"/>
        </a:p>
      </dsp:txBody>
      <dsp:txXfrm>
        <a:off x="3519058" y="621955"/>
        <a:ext cx="1919362" cy="1919362"/>
      </dsp:txXfrm>
    </dsp:sp>
    <dsp:sp modelId="{985FC7BD-D7ED-5641-BC0A-B9DE1BE45960}">
      <dsp:nvSpPr>
        <dsp:cNvPr id="0" name=""/>
        <dsp:cNvSpPr/>
      </dsp:nvSpPr>
      <dsp:spPr>
        <a:xfrm>
          <a:off x="1124578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escola como espaço da desenvolvimento e uma equipe de apoio</a:t>
          </a:r>
          <a:endParaRPr lang="en-US" sz="1800" kern="1200" dirty="0"/>
        </a:p>
      </dsp:txBody>
      <dsp:txXfrm>
        <a:off x="1228411" y="2912601"/>
        <a:ext cx="1919362" cy="1919362"/>
      </dsp:txXfrm>
    </dsp:sp>
    <dsp:sp modelId="{37818C4E-6E24-664E-A4BB-54E99A894FB0}">
      <dsp:nvSpPr>
        <dsp:cNvPr id="0" name=""/>
        <dsp:cNvSpPr/>
      </dsp:nvSpPr>
      <dsp:spPr>
        <a:xfrm>
          <a:off x="3415225" y="2808768"/>
          <a:ext cx="2127028" cy="212702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Por que apoiar educadores no acompanhamento do desenvolvimento infantil x aprendizagem</a:t>
          </a:r>
          <a:endParaRPr lang="en-US" sz="1800" kern="1200"/>
        </a:p>
      </dsp:txBody>
      <dsp:txXfrm>
        <a:off x="3519058" y="2912601"/>
        <a:ext cx="1919362" cy="1919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D7FDF-126C-AD4F-8465-C8E23BD9D221}">
      <dsp:nvSpPr>
        <dsp:cNvPr id="0" name=""/>
        <dsp:cNvSpPr/>
      </dsp:nvSpPr>
      <dsp:spPr>
        <a:xfrm>
          <a:off x="2669704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577453"/>
        <a:ext cx="22113" cy="4422"/>
      </dsp:txXfrm>
    </dsp:sp>
    <dsp:sp modelId="{9A8D0009-FCA6-8342-A19D-1903C3361EAD}">
      <dsp:nvSpPr>
        <dsp:cNvPr id="0" name=""/>
        <dsp:cNvSpPr/>
      </dsp:nvSpPr>
      <dsp:spPr>
        <a:xfrm>
          <a:off x="748607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1. Profissionais com história de contribuição para a Educação</a:t>
          </a:r>
          <a:endParaRPr lang="en-US" sz="1700" kern="1200"/>
        </a:p>
      </dsp:txBody>
      <dsp:txXfrm>
        <a:off x="748607" y="2795"/>
        <a:ext cx="1922896" cy="1153737"/>
      </dsp:txXfrm>
    </dsp:sp>
    <dsp:sp modelId="{D003AD47-6D65-844A-A509-FC190CABF027}">
      <dsp:nvSpPr>
        <dsp:cNvPr id="0" name=""/>
        <dsp:cNvSpPr/>
      </dsp:nvSpPr>
      <dsp:spPr>
        <a:xfrm>
          <a:off x="5034866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577453"/>
        <a:ext cx="22113" cy="4422"/>
      </dsp:txXfrm>
    </dsp:sp>
    <dsp:sp modelId="{BBE5DEC5-ED1B-1743-8B7E-4270A450AD1F}">
      <dsp:nvSpPr>
        <dsp:cNvPr id="0" name=""/>
        <dsp:cNvSpPr/>
      </dsp:nvSpPr>
      <dsp:spPr>
        <a:xfrm>
          <a:off x="3113770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2. Profissionais para acompanhar processos de bem estar subjetivo</a:t>
          </a:r>
          <a:endParaRPr lang="en-US" sz="1700" kern="1200"/>
        </a:p>
      </dsp:txBody>
      <dsp:txXfrm>
        <a:off x="3113770" y="2795"/>
        <a:ext cx="1922896" cy="1153737"/>
      </dsp:txXfrm>
    </dsp:sp>
    <dsp:sp modelId="{F0498ABE-7438-F94A-865A-CAF647BC017C}">
      <dsp:nvSpPr>
        <dsp:cNvPr id="0" name=""/>
        <dsp:cNvSpPr/>
      </dsp:nvSpPr>
      <dsp:spPr>
        <a:xfrm>
          <a:off x="7400029" y="533944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577453"/>
        <a:ext cx="22113" cy="4422"/>
      </dsp:txXfrm>
    </dsp:sp>
    <dsp:sp modelId="{5A56FEAE-AF98-9349-B960-42127300466A}">
      <dsp:nvSpPr>
        <dsp:cNvPr id="0" name=""/>
        <dsp:cNvSpPr/>
      </dsp:nvSpPr>
      <dsp:spPr>
        <a:xfrm>
          <a:off x="5478933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3. Direito das crianças em serem acompanhadas na escola</a:t>
          </a:r>
          <a:endParaRPr lang="en-US" sz="1700" kern="1200"/>
        </a:p>
      </dsp:txBody>
      <dsp:txXfrm>
        <a:off x="5478933" y="2795"/>
        <a:ext cx="1922896" cy="1153737"/>
      </dsp:txXfrm>
    </dsp:sp>
    <dsp:sp modelId="{F1647111-3E60-4242-A834-68478DF72723}">
      <dsp:nvSpPr>
        <dsp:cNvPr id="0" name=""/>
        <dsp:cNvSpPr/>
      </dsp:nvSpPr>
      <dsp:spPr>
        <a:xfrm>
          <a:off x="1710055" y="1154733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1358355"/>
        <a:ext cx="355462" cy="4422"/>
      </dsp:txXfrm>
    </dsp:sp>
    <dsp:sp modelId="{DA982F17-BAFD-4C49-9650-AA166CE55D30}">
      <dsp:nvSpPr>
        <dsp:cNvPr id="0" name=""/>
        <dsp:cNvSpPr/>
      </dsp:nvSpPr>
      <dsp:spPr>
        <a:xfrm>
          <a:off x="7844095" y="2795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4. Recursos para a qualificação das escolas – equipe</a:t>
          </a:r>
          <a:endParaRPr lang="en-US" sz="1700" kern="1200"/>
        </a:p>
      </dsp:txBody>
      <dsp:txXfrm>
        <a:off x="7844095" y="2795"/>
        <a:ext cx="1922896" cy="1153737"/>
      </dsp:txXfrm>
    </dsp:sp>
    <dsp:sp modelId="{7EBE1BE5-1DDD-3E40-B5D1-029BFF1BFF9A}">
      <dsp:nvSpPr>
        <dsp:cNvPr id="0" name=""/>
        <dsp:cNvSpPr/>
      </dsp:nvSpPr>
      <dsp:spPr>
        <a:xfrm>
          <a:off x="2669704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2173457"/>
        <a:ext cx="22113" cy="4422"/>
      </dsp:txXfrm>
    </dsp:sp>
    <dsp:sp modelId="{3C05F20E-D0C1-C747-8621-5CDE57959068}">
      <dsp:nvSpPr>
        <dsp:cNvPr id="0" name=""/>
        <dsp:cNvSpPr/>
      </dsp:nvSpPr>
      <dsp:spPr>
        <a:xfrm>
          <a:off x="748607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5. Profissionais da prevenção </a:t>
          </a:r>
          <a:endParaRPr lang="en-US" sz="1700" kern="1200"/>
        </a:p>
      </dsp:txBody>
      <dsp:txXfrm>
        <a:off x="748607" y="1598800"/>
        <a:ext cx="1922896" cy="1153737"/>
      </dsp:txXfrm>
    </dsp:sp>
    <dsp:sp modelId="{4B51170B-FFC2-3442-A095-AB3197EB24F5}">
      <dsp:nvSpPr>
        <dsp:cNvPr id="0" name=""/>
        <dsp:cNvSpPr/>
      </dsp:nvSpPr>
      <dsp:spPr>
        <a:xfrm>
          <a:off x="5034866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9643" y="2173457"/>
        <a:ext cx="22113" cy="4422"/>
      </dsp:txXfrm>
    </dsp:sp>
    <dsp:sp modelId="{CCD5E3EA-6312-6D47-BFB4-F6C8F9707FCE}">
      <dsp:nvSpPr>
        <dsp:cNvPr id="0" name=""/>
        <dsp:cNvSpPr/>
      </dsp:nvSpPr>
      <dsp:spPr>
        <a:xfrm>
          <a:off x="3113770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6. Formação continuada para temática específicas</a:t>
          </a:r>
          <a:endParaRPr lang="en-US" sz="1700" kern="1200"/>
        </a:p>
      </dsp:txBody>
      <dsp:txXfrm>
        <a:off x="3113770" y="1598800"/>
        <a:ext cx="1922896" cy="1153737"/>
      </dsp:txXfrm>
    </dsp:sp>
    <dsp:sp modelId="{076AEB4F-4FE5-1B4C-9B46-2BFB909D72EE}">
      <dsp:nvSpPr>
        <dsp:cNvPr id="0" name=""/>
        <dsp:cNvSpPr/>
      </dsp:nvSpPr>
      <dsp:spPr>
        <a:xfrm>
          <a:off x="7400029" y="2129949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594806" y="2173457"/>
        <a:ext cx="22113" cy="4422"/>
      </dsp:txXfrm>
    </dsp:sp>
    <dsp:sp modelId="{CA15CFC2-2E39-CF42-BC32-C1EE14AD8C66}">
      <dsp:nvSpPr>
        <dsp:cNvPr id="0" name=""/>
        <dsp:cNvSpPr/>
      </dsp:nvSpPr>
      <dsp:spPr>
        <a:xfrm>
          <a:off x="5478933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7. Políticas intersetoriais tendo a escola como referencia</a:t>
          </a:r>
          <a:endParaRPr lang="en-US" sz="1700" kern="1200"/>
        </a:p>
      </dsp:txBody>
      <dsp:txXfrm>
        <a:off x="5478933" y="1598800"/>
        <a:ext cx="1922896" cy="1153737"/>
      </dsp:txXfrm>
    </dsp:sp>
    <dsp:sp modelId="{01820DA7-C4D7-0648-ACB1-34FD665B7025}">
      <dsp:nvSpPr>
        <dsp:cNvPr id="0" name=""/>
        <dsp:cNvSpPr/>
      </dsp:nvSpPr>
      <dsp:spPr>
        <a:xfrm>
          <a:off x="1710055" y="2750737"/>
          <a:ext cx="7095488" cy="411666"/>
        </a:xfrm>
        <a:custGeom>
          <a:avLst/>
          <a:gdLst/>
          <a:ahLst/>
          <a:cxnLst/>
          <a:rect l="0" t="0" r="0" b="0"/>
          <a:pathLst>
            <a:path>
              <a:moveTo>
                <a:pt x="7095488" y="0"/>
              </a:moveTo>
              <a:lnTo>
                <a:pt x="7095488" y="222933"/>
              </a:lnTo>
              <a:lnTo>
                <a:pt x="0" y="222933"/>
              </a:lnTo>
              <a:lnTo>
                <a:pt x="0" y="41166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0068" y="2954359"/>
        <a:ext cx="355462" cy="4422"/>
      </dsp:txXfrm>
    </dsp:sp>
    <dsp:sp modelId="{66F06E22-8AD7-3347-8C58-C15529036B5B}">
      <dsp:nvSpPr>
        <dsp:cNvPr id="0" name=""/>
        <dsp:cNvSpPr/>
      </dsp:nvSpPr>
      <dsp:spPr>
        <a:xfrm>
          <a:off x="7844095" y="1598800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8. Acompanhamento da inclusão</a:t>
          </a:r>
          <a:endParaRPr lang="en-US" sz="1700" kern="1200"/>
        </a:p>
      </dsp:txBody>
      <dsp:txXfrm>
        <a:off x="7844095" y="1598800"/>
        <a:ext cx="1922896" cy="1153737"/>
      </dsp:txXfrm>
    </dsp:sp>
    <dsp:sp modelId="{D1CEE57D-008B-174B-A867-7B9D802BDFB6}">
      <dsp:nvSpPr>
        <dsp:cNvPr id="0" name=""/>
        <dsp:cNvSpPr/>
      </dsp:nvSpPr>
      <dsp:spPr>
        <a:xfrm>
          <a:off x="2669704" y="3725953"/>
          <a:ext cx="4116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6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4480" y="3769461"/>
        <a:ext cx="22113" cy="4422"/>
      </dsp:txXfrm>
    </dsp:sp>
    <dsp:sp modelId="{7FB1D8AF-88EE-7D4B-9BCC-6A1BE9E6B532}">
      <dsp:nvSpPr>
        <dsp:cNvPr id="0" name=""/>
        <dsp:cNvSpPr/>
      </dsp:nvSpPr>
      <dsp:spPr>
        <a:xfrm>
          <a:off x="748607" y="3194804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9. Contribuição para proteção das crianças</a:t>
          </a:r>
          <a:endParaRPr lang="en-US" sz="1700" kern="1200"/>
        </a:p>
      </dsp:txBody>
      <dsp:txXfrm>
        <a:off x="748607" y="3194804"/>
        <a:ext cx="1922896" cy="1153737"/>
      </dsp:txXfrm>
    </dsp:sp>
    <dsp:sp modelId="{8BCD5297-6889-9F44-B682-4AFF877F95DB}">
      <dsp:nvSpPr>
        <dsp:cNvPr id="0" name=""/>
        <dsp:cNvSpPr/>
      </dsp:nvSpPr>
      <dsp:spPr>
        <a:xfrm>
          <a:off x="3113770" y="3194804"/>
          <a:ext cx="1922896" cy="11537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24" tIns="98904" rIns="94224" bIns="98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10. História de qualificação da escola pública – Lei 13.935/2019</a:t>
          </a:r>
          <a:endParaRPr lang="en-US" sz="1700" kern="1200"/>
        </a:p>
      </dsp:txBody>
      <dsp:txXfrm>
        <a:off x="3113770" y="3194804"/>
        <a:ext cx="1922896" cy="1153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9E1BF-9346-6CD2-10EF-78B69390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E2B77-3E76-315E-8B38-C8D1A1DE4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017176-1A55-5C73-EF42-7A04335EE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3DAEA2-42E1-3550-C43F-2E5EB6F6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F6E4B6-B49B-4C62-5FF0-0F85DED0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81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3F919-2E2C-B615-354D-D73073BF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56161C-33AB-D602-21F1-7F56D2BBB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F4DCBC-2AD3-B0C2-3972-35F3D74E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EE3D7F-04A9-D633-74DF-4BE6B05F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39243B-73BF-CB8B-D234-4E8562E8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08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BACD53-8AF6-FC89-1707-0E914BDF8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90F8921-8D10-150E-DA10-1D49ACD1C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6EE977-69AF-A566-ABA5-0A3FAA61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6CE78B-6B05-70A0-CCA1-6FA1CCB2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77829F-E2BC-FDE4-FE01-C277A5B0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18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73747-B8B4-342C-255E-2E863FE0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2DF640-3503-9B34-890D-D7D0667CD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7A7EDD-30F6-531F-5C94-8E8689BB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CDE813-E1BF-BD14-7095-0EA0E2AAC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9F4212-DB3F-B6EA-C0F5-5E32F117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30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03B40-D5C4-D0E4-63DC-F5CA1656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6A5D6F-5F6A-432C-96AC-064D56DFC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CF7669-EADB-738D-768F-03F14A635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E3F4DB-E027-87C0-5172-EA4C293E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1D8ED0-FBC6-6AB3-EE2C-E2D8717B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914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172CB-CAD8-6F80-7A8D-2B6B376DC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E062A5-36BD-9403-5EDD-4F03BEFDA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6DFD70-3AAE-93C4-927A-C1ACDD978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931958-87BC-22C1-10CF-6E85EC37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330D59-FAC0-1288-FFD7-641A9AF0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538A2A7-FFFC-DBDE-803A-54E2B9CE8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3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4D1A2-8562-1D14-BBDA-4495FED4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AA9DA7-4828-7ECD-142A-5FAC7800C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37EF84-D9E2-23C5-1E1B-807A0721A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702446-C0CB-8488-7003-859F9377D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D9654-FC40-7D04-1BF1-FBDE888A97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3C6D4CD-2E53-7023-9E26-557D6C79A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4814FBA-ABF1-DFF1-9A4A-7E3DC46E2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83B2DA-2FDE-14F2-F270-45D500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8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54922-1B07-26D3-D822-650649F1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F981E8F-1F45-36D7-5595-4E839696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260AA17-28EB-A362-5151-7D8B5BD20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A5B42F2-B36E-BD9E-E943-FD10D091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41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F2CF5BB-F195-A1C4-90D4-F4795501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83AC3A9-0CA4-8717-D383-5B500E7F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44A4DF-81D6-BE36-23D3-E846515C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76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BDE54-57D1-13E6-EFDC-7FC68C48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7D0E07-521F-B66D-87D5-269F084A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415881A-4AD1-1A20-8AFC-6A71CB6B0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8E008A-8768-A23E-D02F-FDBCE1F4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6203CB-3C95-3EF5-13A7-4B156C3C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F99A82-7C07-A5E6-7746-3EF2F7F5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19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0AE08-C5F9-5F35-1AA2-D9673069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3515CA8-E135-CA6B-558B-2B244B70E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C854B7-252D-38EC-66BD-A6FE905F3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9EA419-F888-0500-5EC2-976C3F2F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2F293B-D648-E46E-3F91-A3434F51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1E6D8F-9D1E-5777-3B71-70C99446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48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191470A-E55C-90B6-0737-3D360F053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9AFEDB-8066-670E-C368-54A7F17F5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A3D48E-2A04-F55F-62FB-8318382B8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771B82-7245-B241-96EB-69BC72BA164B}" type="datetimeFigureOut">
              <a:rPr lang="pt-BR" smtClean="0"/>
              <a:t>07/05/2024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EAEAE8-C4C1-2819-BB66-F66D36A5F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1F8699-659E-4019-2DD8-31DD24F18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1C5A81-DAFA-8C47-A7FC-46E3C963C0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61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Pessoas Planejando">
            <a:extLst>
              <a:ext uri="{FF2B5EF4-FFF2-40B4-BE49-F238E27FC236}">
                <a16:creationId xmlns:a16="http://schemas.microsoft.com/office/drawing/2014/main" id="{4D4DEABA-BF50-E68C-F9EC-127E2C0A1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7FE4D2-6D38-27E1-67C5-5BEDF5046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466" y="319617"/>
            <a:ext cx="6405034" cy="3569242"/>
          </a:xfrm>
        </p:spPr>
        <p:txBody>
          <a:bodyPr anchor="t">
            <a:normAutofit/>
          </a:bodyPr>
          <a:lstStyle/>
          <a:p>
            <a:pPr algn="l"/>
            <a:r>
              <a:rPr lang="pt-BR" sz="4800" dirty="0">
                <a:solidFill>
                  <a:srgbClr val="FFFFFF"/>
                </a:solidFill>
              </a:rPr>
              <a:t>Inclusão de uma </a:t>
            </a:r>
            <a:br>
              <a:rPr lang="pt-BR" sz="4800" dirty="0">
                <a:solidFill>
                  <a:srgbClr val="FFFFFF"/>
                </a:solidFill>
              </a:rPr>
            </a:br>
            <a:r>
              <a:rPr lang="pt-BR" sz="4800" dirty="0">
                <a:solidFill>
                  <a:srgbClr val="FFFFFF"/>
                </a:solidFill>
              </a:rPr>
              <a:t>equipe multiprofissional de apoio aos </a:t>
            </a:r>
            <a:br>
              <a:rPr lang="pt-BR" sz="4800" dirty="0">
                <a:solidFill>
                  <a:srgbClr val="FFFFFF"/>
                </a:solidFill>
              </a:rPr>
            </a:br>
            <a:r>
              <a:rPr lang="pt-BR" sz="4800" dirty="0">
                <a:solidFill>
                  <a:srgbClr val="FFFFFF"/>
                </a:solidFill>
              </a:rPr>
              <a:t>professores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577671-536B-A913-4001-2B48827CD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466" y="4981292"/>
            <a:ext cx="4295775" cy="1557091"/>
          </a:xfrm>
        </p:spPr>
        <p:txBody>
          <a:bodyPr anchor="b">
            <a:normAutofit/>
          </a:bodyPr>
          <a:lstStyle/>
          <a:p>
            <a:pPr algn="l"/>
            <a:r>
              <a:rPr lang="pt-BR" dirty="0">
                <a:solidFill>
                  <a:srgbClr val="FFFFFF"/>
                </a:solidFill>
              </a:rPr>
              <a:t>PL 3599/2023</a:t>
            </a:r>
          </a:p>
          <a:p>
            <a:pPr algn="l"/>
            <a:r>
              <a:rPr lang="pt-BR" dirty="0">
                <a:solidFill>
                  <a:srgbClr val="FFFFFF"/>
                </a:solidFill>
              </a:rPr>
              <a:t>Conselho Federal de Psicologia</a:t>
            </a:r>
          </a:p>
          <a:p>
            <a:pPr algn="l"/>
            <a:r>
              <a:rPr lang="pt-BR" dirty="0">
                <a:solidFill>
                  <a:srgbClr val="FFFFFF"/>
                </a:solidFill>
              </a:rPr>
              <a:t>R </a:t>
            </a:r>
            <a:r>
              <a:rPr lang="pt-BR" dirty="0" err="1">
                <a:solidFill>
                  <a:srgbClr val="FFFFFF"/>
                </a:solidFill>
              </a:rPr>
              <a:t>Guzzo</a:t>
            </a:r>
            <a:endParaRPr lang="pt-BR" dirty="0">
              <a:solidFill>
                <a:srgbClr val="FFFFFF"/>
              </a:solidFill>
            </a:endParaRPr>
          </a:p>
          <a:p>
            <a:pPr algn="l"/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7AB874-10DC-125C-CBA4-CC5A0B3D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7"/>
            <a:ext cx="3115265" cy="2164344"/>
          </a:xfrm>
        </p:spPr>
        <p:txBody>
          <a:bodyPr anchor="b">
            <a:normAutofit/>
          </a:bodyPr>
          <a:lstStyle/>
          <a:p>
            <a:pPr algn="r"/>
            <a:r>
              <a:rPr lang="pt-BR" sz="4000" dirty="0">
                <a:solidFill>
                  <a:srgbClr val="FFFFFF"/>
                </a:solidFill>
              </a:rPr>
              <a:t> Apresentação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7F0BFBB-B247-3F02-6C67-6D62A18BDC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61261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48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33271F-466D-63AB-8A32-C443115F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A Educação no Brasil e o direito das crianças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1748A8-4864-0455-8CA9-4DBBF341E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algn="just"/>
            <a:r>
              <a:rPr lang="pt-BR" sz="2000" dirty="0"/>
              <a:t>Artigo 205 da Constituição Federal e o artigo 2º da LDB dispõe sobre a promoção de uma educação que vise o pleno desenvolvimento de crianças e jovens. </a:t>
            </a:r>
          </a:p>
          <a:p>
            <a:pPr algn="just"/>
            <a:r>
              <a:rPr lang="pt-BR" sz="2000" dirty="0"/>
              <a:t> Desenvolvimento pleno para cidadania e qualificação para o trabalho exige um acompanhamento cotidiano com vistas a identificar fatores de risco e proteção a esse processo</a:t>
            </a:r>
          </a:p>
          <a:p>
            <a:pPr algn="just"/>
            <a:r>
              <a:rPr lang="pt-BR" sz="2000" dirty="0"/>
              <a:t>A escola não está equipada para esse acompanhamento e educadores sofrem com inúmeras dificuldade das crianças que não conseguem aprender e se desenvolver.</a:t>
            </a:r>
          </a:p>
          <a:p>
            <a:pPr algn="just"/>
            <a:r>
              <a:rPr lang="pt-BR" sz="2000" dirty="0"/>
              <a:t>Todas as crianças têm o direito de aprender e se desenvolver.</a:t>
            </a:r>
          </a:p>
        </p:txBody>
      </p:sp>
    </p:spTree>
    <p:extLst>
      <p:ext uri="{BB962C8B-B14F-4D97-AF65-F5344CB8AC3E}">
        <p14:creationId xmlns:p14="http://schemas.microsoft.com/office/powerpoint/2010/main" val="223537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6EEC27-E9E3-B6C8-E8ED-5B66CDFC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400" dirty="0"/>
              <a:t>A LDB e o Desenvolvimento Integral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A64281-142D-2646-DA9E-D031E0AA2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Propósito da Educação brasileira: “</a:t>
            </a:r>
            <a:r>
              <a:rPr lang="pt-B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promover medidas de conscientização, de prevenção e de combate a todos os tipos de violência, especialmente a intimidação sistemática (</a:t>
            </a:r>
            <a:r>
              <a:rPr lang="pt-B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bullying</a:t>
            </a:r>
            <a:r>
              <a:rPr lang="pt-BR" sz="2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no âmbito das escola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”. 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Desenvolvimento integral – 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Diferenças entre atendimentos psicológicos e acompanhamento do desenvolvimento integral</a:t>
            </a:r>
          </a:p>
          <a:p>
            <a:pPr marL="0" indent="0" algn="just">
              <a:buNone/>
            </a:pPr>
            <a:endParaRPr lang="pt-BR" sz="40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799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ápis">
            <a:extLst>
              <a:ext uri="{FF2B5EF4-FFF2-40B4-BE49-F238E27FC236}">
                <a16:creationId xmlns:a16="http://schemas.microsoft.com/office/drawing/2014/main" id="{FDF81CCF-0E9F-0C87-1883-BF010232F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98" r="-2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9694CA-41F5-247F-3CB9-AFD1B42C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 algn="ctr"/>
            <a:r>
              <a:rPr lang="pt-BR" sz="3700" dirty="0"/>
              <a:t>Por que a escola é espaço de desenvolvimento?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40A607-3DAF-BF6D-B946-844792427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 fontScale="92500"/>
          </a:bodyPr>
          <a:lstStyle/>
          <a:p>
            <a:pPr algn="just"/>
            <a:r>
              <a:rPr lang="pt-BR" sz="2400" dirty="0"/>
              <a:t>As crianças e jovens crescem e se desenvolvem em interação com as pessoas de seu campo relacional.</a:t>
            </a:r>
          </a:p>
          <a:p>
            <a:pPr algn="just"/>
            <a:r>
              <a:rPr lang="pt-BR" sz="2400" dirty="0"/>
              <a:t>As famílias, a comunidade e a escola são espaços onde esse processo acontece.</a:t>
            </a:r>
          </a:p>
          <a:p>
            <a:pPr algn="just"/>
            <a:r>
              <a:rPr lang="pt-BR" sz="2400" dirty="0"/>
              <a:t>Na escola não se aprende apenas conteúdos pedagógico mas também a compreensão de como a vida acontece,   o   conhecimento acumulado pela humanidade.</a:t>
            </a:r>
          </a:p>
        </p:txBody>
      </p:sp>
    </p:spTree>
    <p:extLst>
      <p:ext uri="{BB962C8B-B14F-4D97-AF65-F5344CB8AC3E}">
        <p14:creationId xmlns:p14="http://schemas.microsoft.com/office/powerpoint/2010/main" val="12135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1B5D14-4121-D3BC-E3BC-0D06CFC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pt-BR" sz="3700" dirty="0"/>
              <a:t>Por que uma equipe de apoio aos educadores?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C01FBE-6D4A-0FF3-D492-93034691C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2636195"/>
            <a:ext cx="4856257" cy="3613149"/>
          </a:xfrm>
        </p:spPr>
        <p:txBody>
          <a:bodyPr anchor="ctr">
            <a:normAutofit fontScale="92500" lnSpcReduction="10000"/>
          </a:bodyPr>
          <a:lstStyle/>
          <a:p>
            <a:pPr algn="just"/>
            <a:r>
              <a:rPr lang="pt-BR" sz="2400" dirty="0"/>
              <a:t>A escola sempre foi um espaço de educadores apenas, dando conta de suas responsabilidades de formadores.</a:t>
            </a:r>
          </a:p>
          <a:p>
            <a:pPr algn="just"/>
            <a:r>
              <a:rPr lang="pt-BR" sz="2400" dirty="0"/>
              <a:t>Quando há dificuldades – encaminha aos equipamentos públicos fora da escola – resultados dos atendimentos não ajudam a sala da aula.</a:t>
            </a:r>
          </a:p>
          <a:p>
            <a:pPr algn="just"/>
            <a:r>
              <a:rPr lang="pt-BR" sz="2400" dirty="0"/>
              <a:t>A equipe de apoio – convivendo cotidianamente com as crianças permite um entendimento mais aprofundado do que a criança vive e como lidar com ela na escola.</a:t>
            </a:r>
          </a:p>
        </p:txBody>
      </p:sp>
      <p:pic>
        <p:nvPicPr>
          <p:cNvPr id="5" name="Picture 4" descr="Cordas coloridas sendo entrelaçadas">
            <a:extLst>
              <a:ext uri="{FF2B5EF4-FFF2-40B4-BE49-F238E27FC236}">
                <a16:creationId xmlns:a16="http://schemas.microsoft.com/office/drawing/2014/main" id="{C80039E8-C659-2F95-D356-677C794A4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3" r="10596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39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428F77-49E2-2538-48F1-55D3002FE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447676"/>
            <a:ext cx="5334197" cy="1708242"/>
          </a:xfrm>
        </p:spPr>
        <p:txBody>
          <a:bodyPr anchor="ctr">
            <a:normAutofit/>
          </a:bodyPr>
          <a:lstStyle/>
          <a:p>
            <a:pPr algn="ctr"/>
            <a:r>
              <a:rPr lang="pt-BR" sz="3700" dirty="0"/>
              <a:t>O que é preciso para implementar a Lei 13.935/2019?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1C1AFF-8992-86EC-4FFB-D91117CFA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752724"/>
            <a:ext cx="5419615" cy="3843337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pt-BR" sz="2000" dirty="0"/>
          </a:p>
          <a:p>
            <a:pPr algn="just"/>
            <a:r>
              <a:rPr lang="pt-BR" dirty="0"/>
              <a:t>Quais os caminhos para assegurar às escolas uma estrutura mais sólida de acompanhamento de estudantes e  prevenção de  problemas no bem estar psicológico – formação e acompanhamento</a:t>
            </a:r>
          </a:p>
          <a:p>
            <a:pPr algn="just"/>
            <a:r>
              <a:rPr lang="pt-BR" dirty="0"/>
              <a:t>Disseminar aos educadores como trabalham Psicólogas e Assistentes Sociais nas escolas – diferentes de outras políticas</a:t>
            </a:r>
          </a:p>
          <a:p>
            <a:pPr algn="just"/>
            <a:r>
              <a:rPr lang="pt-BR" dirty="0"/>
              <a:t>Trabalho coletivo  e participativo – construção de ações preventivas na escola e com as famílias</a:t>
            </a:r>
          </a:p>
          <a:p>
            <a:pPr algn="just"/>
            <a:endParaRPr lang="pt-BR" sz="8000" dirty="0"/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5" name="Picture 4" descr="Estrada da floresta com ponto de fuga">
            <a:extLst>
              <a:ext uri="{FF2B5EF4-FFF2-40B4-BE49-F238E27FC236}">
                <a16:creationId xmlns:a16="http://schemas.microsoft.com/office/drawing/2014/main" id="{B4099969-E3F3-5CFC-189F-1C74D0AE0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1" r="30383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075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19970-A720-BF75-A40C-C624B89F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10 razões  - para a existência de uma equipe de apoio aos professores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F3A6CE96-A55E-E419-A4F0-FB22D29918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4851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525</Words>
  <Application>Microsoft Office PowerPoint</Application>
  <PresentationFormat>Widescreen</PresentationFormat>
  <Paragraphs>43</Paragraphs>
  <Slides>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Tema do Office</vt:lpstr>
      <vt:lpstr>Inclusão de uma  equipe multiprofissional de apoio aos  professores</vt:lpstr>
      <vt:lpstr> Apresentação</vt:lpstr>
      <vt:lpstr>A Educação no Brasil e o direito das crianças</vt:lpstr>
      <vt:lpstr>A LDB e o Desenvolvimento Integral</vt:lpstr>
      <vt:lpstr>Por que a escola é espaço de desenvolvimento? </vt:lpstr>
      <vt:lpstr>Por que uma equipe de apoio aos educadores?</vt:lpstr>
      <vt:lpstr>O que é preciso para implementar a Lei 13.935/2019?</vt:lpstr>
      <vt:lpstr>10 razões  - para a existência de uma equipe de apoio aos professores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Inclusão de uma equipe multiprofissional de apoio aos professores</dc:title>
  <dc:creator>Microsoft Office User</dc:creator>
  <cp:lastModifiedBy>Cleonice Dorneles</cp:lastModifiedBy>
  <cp:revision>5</cp:revision>
  <dcterms:created xsi:type="dcterms:W3CDTF">2024-05-01T19:04:32Z</dcterms:created>
  <dcterms:modified xsi:type="dcterms:W3CDTF">2024-05-07T18:18:12Z</dcterms:modified>
</cp:coreProperties>
</file>