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74" r:id="rId5"/>
    <p:sldMasterId id="2147483688" r:id="rId6"/>
  </p:sldMasterIdLst>
  <p:notesMasterIdLst>
    <p:notesMasterId r:id="rId29"/>
  </p:notesMasterIdLst>
  <p:sldIdLst>
    <p:sldId id="338" r:id="rId7"/>
    <p:sldId id="257" r:id="rId8"/>
    <p:sldId id="339" r:id="rId9"/>
    <p:sldId id="326" r:id="rId10"/>
    <p:sldId id="325" r:id="rId11"/>
    <p:sldId id="330" r:id="rId12"/>
    <p:sldId id="260" r:id="rId13"/>
    <p:sldId id="323" r:id="rId14"/>
    <p:sldId id="332" r:id="rId15"/>
    <p:sldId id="331" r:id="rId16"/>
    <p:sldId id="334" r:id="rId17"/>
    <p:sldId id="307" r:id="rId18"/>
    <p:sldId id="308" r:id="rId19"/>
    <p:sldId id="311" r:id="rId20"/>
    <p:sldId id="309" r:id="rId21"/>
    <p:sldId id="310" r:id="rId22"/>
    <p:sldId id="312" r:id="rId23"/>
    <p:sldId id="335" r:id="rId24"/>
    <p:sldId id="336" r:id="rId25"/>
    <p:sldId id="337" r:id="rId26"/>
    <p:sldId id="315" r:id="rId27"/>
    <p:sldId id="267" r:id="rId28"/>
  </p:sldIdLst>
  <p:sldSz cx="9144000" cy="5143500" type="screen16x9"/>
  <p:notesSz cx="6797675" cy="9928225"/>
  <p:embeddedFontLst>
    <p:embeddedFont>
      <p:font typeface="Avenir Next LT Pro" panose="020B0504020202020204" pitchFamily="34" charset="0"/>
      <p:regular r:id="rId30"/>
      <p:bold r:id="rId31"/>
      <p:italic r:id="rId32"/>
      <p:boldItalic r:id="rId33"/>
    </p:embeddedFont>
    <p:embeddedFont>
      <p:font typeface="Helvetica Neue" panose="020B0604020202020204" charset="0"/>
      <p:regular r:id="rId34"/>
      <p:bold r:id="rId35"/>
      <p:italic r:id="rId36"/>
      <p:boldItalic r:id="rId37"/>
    </p:embeddedFont>
    <p:embeddedFont>
      <p:font typeface="Playfair Display" panose="00000500000000000000" pitchFamily="2" charset="0"/>
      <p:regular r:id="rId38"/>
      <p:bold r:id="rId39"/>
      <p:italic r:id="rId40"/>
      <p:boldItalic r:id="rId41"/>
    </p:embeddedFont>
    <p:embeddedFont>
      <p:font typeface="Tw Cen MT" panose="020B0602020104020603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5" roundtripDataSignature="AMtx7mheF4qEVABn0LyuzcNiV1TQn7P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6925" autoAdjust="0"/>
  </p:normalViewPr>
  <p:slideViewPr>
    <p:cSldViewPr snapToGrid="0">
      <p:cViewPr varScale="1">
        <p:scale>
          <a:sx n="95" d="100"/>
          <a:sy n="95" d="100"/>
        </p:scale>
        <p:origin x="11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89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2.xml"/><Relationship Id="rId85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58DFC-78BC-43C8-BF2A-960AF649A5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1A28B4-9D03-4874-BE6C-E6B9DC307F3E}">
      <dgm:prSet phldrT="[Texto]"/>
      <dgm:spPr/>
      <dgm:t>
        <a:bodyPr/>
        <a:lstStyle/>
        <a:p>
          <a:r>
            <a:rPr lang="pt-BR"/>
            <a:t>Sistema Federal de Ensino</a:t>
          </a:r>
        </a:p>
      </dgm:t>
    </dgm:pt>
    <dgm:pt modelId="{65773441-8C5B-4D42-A733-234C7121E6CF}" type="parTrans" cxnId="{064E8937-FC42-4783-AD87-DC99D16584DB}">
      <dgm:prSet/>
      <dgm:spPr/>
      <dgm:t>
        <a:bodyPr/>
        <a:lstStyle/>
        <a:p>
          <a:endParaRPr lang="pt-BR"/>
        </a:p>
      </dgm:t>
    </dgm:pt>
    <dgm:pt modelId="{23C670EB-C277-4385-AD53-8BF60FFC8CD9}" type="sibTrans" cxnId="{064E8937-FC42-4783-AD87-DC99D16584DB}">
      <dgm:prSet/>
      <dgm:spPr/>
      <dgm:t>
        <a:bodyPr/>
        <a:lstStyle/>
        <a:p>
          <a:endParaRPr lang="pt-BR"/>
        </a:p>
      </dgm:t>
    </dgm:pt>
    <dgm:pt modelId="{A5E6A73E-615D-462B-81DE-9E721B22C788}">
      <dgm:prSet phldrT="[Texto]"/>
      <dgm:spPr/>
      <dgm:t>
        <a:bodyPr/>
        <a:lstStyle/>
        <a:p>
          <a:r>
            <a:rPr lang="pt-BR"/>
            <a:t>Sistemas Estaduais de Ensino</a:t>
          </a:r>
        </a:p>
      </dgm:t>
    </dgm:pt>
    <dgm:pt modelId="{80BD012C-A8AA-4895-990A-0078426E8561}" type="parTrans" cxnId="{F24706D1-0EF4-4E47-9C28-1594D5F60979}">
      <dgm:prSet/>
      <dgm:spPr/>
      <dgm:t>
        <a:bodyPr/>
        <a:lstStyle/>
        <a:p>
          <a:endParaRPr lang="pt-BR"/>
        </a:p>
      </dgm:t>
    </dgm:pt>
    <dgm:pt modelId="{EE6E0C90-1CD4-4AA0-A35C-45FF295E8AAE}" type="sibTrans" cxnId="{F24706D1-0EF4-4E47-9C28-1594D5F60979}">
      <dgm:prSet/>
      <dgm:spPr/>
      <dgm:t>
        <a:bodyPr/>
        <a:lstStyle/>
        <a:p>
          <a:endParaRPr lang="pt-BR"/>
        </a:p>
      </dgm:t>
    </dgm:pt>
    <dgm:pt modelId="{A6646404-20F0-4905-BB15-C004E5843156}">
      <dgm:prSet phldrT="[Texto]"/>
      <dgm:spPr/>
      <dgm:t>
        <a:bodyPr/>
        <a:lstStyle/>
        <a:p>
          <a:r>
            <a:rPr lang="pt-BR" dirty="0"/>
            <a:t>Sistemas Municipais de Ensino</a:t>
          </a:r>
        </a:p>
      </dgm:t>
    </dgm:pt>
    <dgm:pt modelId="{76C39EC8-7A7F-4670-98D2-068323A53F9A}" type="parTrans" cxnId="{2E5F6DCF-A46C-4E8F-86E6-D6A2252F717E}">
      <dgm:prSet/>
      <dgm:spPr/>
      <dgm:t>
        <a:bodyPr/>
        <a:lstStyle/>
        <a:p>
          <a:endParaRPr lang="pt-BR"/>
        </a:p>
      </dgm:t>
    </dgm:pt>
    <dgm:pt modelId="{878EA4BB-D719-4421-AB38-CDF0DF010ECD}" type="sibTrans" cxnId="{2E5F6DCF-A46C-4E8F-86E6-D6A2252F717E}">
      <dgm:prSet/>
      <dgm:spPr/>
      <dgm:t>
        <a:bodyPr/>
        <a:lstStyle/>
        <a:p>
          <a:endParaRPr lang="pt-BR"/>
        </a:p>
      </dgm:t>
    </dgm:pt>
    <dgm:pt modelId="{AE588C1B-24D4-4782-ABD6-A048C3DBB68C}" type="pres">
      <dgm:prSet presAssocID="{2F658DFC-78BC-43C8-BF2A-960AF649A54B}" presName="compositeShape" presStyleCnt="0">
        <dgm:presLayoutVars>
          <dgm:chMax val="7"/>
          <dgm:dir/>
          <dgm:resizeHandles val="exact"/>
        </dgm:presLayoutVars>
      </dgm:prSet>
      <dgm:spPr/>
    </dgm:pt>
    <dgm:pt modelId="{E38446DE-FBB4-4145-8F72-01F656225133}" type="pres">
      <dgm:prSet presAssocID="{2F658DFC-78BC-43C8-BF2A-960AF649A54B}" presName="wedge1" presStyleLbl="node1" presStyleIdx="0" presStyleCnt="3"/>
      <dgm:spPr/>
    </dgm:pt>
    <dgm:pt modelId="{1B915B60-5A66-473B-8ACD-B2F8154C955B}" type="pres">
      <dgm:prSet presAssocID="{2F658DFC-78BC-43C8-BF2A-960AF649A54B}" presName="dummy1a" presStyleCnt="0"/>
      <dgm:spPr/>
    </dgm:pt>
    <dgm:pt modelId="{9AC9432E-F24F-4B45-A06E-3C22D1187A21}" type="pres">
      <dgm:prSet presAssocID="{2F658DFC-78BC-43C8-BF2A-960AF649A54B}" presName="dummy1b" presStyleCnt="0"/>
      <dgm:spPr/>
    </dgm:pt>
    <dgm:pt modelId="{1F028A12-A074-44B1-8EFA-692CCEE238FE}" type="pres">
      <dgm:prSet presAssocID="{2F658DFC-78BC-43C8-BF2A-960AF649A5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91D104-F25B-487A-BA43-2C704786D14B}" type="pres">
      <dgm:prSet presAssocID="{2F658DFC-78BC-43C8-BF2A-960AF649A54B}" presName="wedge2" presStyleLbl="node1" presStyleIdx="1" presStyleCnt="3"/>
      <dgm:spPr/>
    </dgm:pt>
    <dgm:pt modelId="{9E853ACD-2A5E-4003-AB4C-6366558C41EE}" type="pres">
      <dgm:prSet presAssocID="{2F658DFC-78BC-43C8-BF2A-960AF649A54B}" presName="dummy2a" presStyleCnt="0"/>
      <dgm:spPr/>
    </dgm:pt>
    <dgm:pt modelId="{4E7F0F9B-AD50-4DC6-B588-72C2F35524E6}" type="pres">
      <dgm:prSet presAssocID="{2F658DFC-78BC-43C8-BF2A-960AF649A54B}" presName="dummy2b" presStyleCnt="0"/>
      <dgm:spPr/>
    </dgm:pt>
    <dgm:pt modelId="{B236B165-EEEF-4EEF-913B-AE8F63244440}" type="pres">
      <dgm:prSet presAssocID="{2F658DFC-78BC-43C8-BF2A-960AF649A5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BCE86A-3D28-40B6-B5EA-1A90FA491614}" type="pres">
      <dgm:prSet presAssocID="{2F658DFC-78BC-43C8-BF2A-960AF649A54B}" presName="wedge3" presStyleLbl="node1" presStyleIdx="2" presStyleCnt="3"/>
      <dgm:spPr/>
    </dgm:pt>
    <dgm:pt modelId="{B522F13E-2A01-463C-B5A2-B4EE583043AA}" type="pres">
      <dgm:prSet presAssocID="{2F658DFC-78BC-43C8-BF2A-960AF649A54B}" presName="dummy3a" presStyleCnt="0"/>
      <dgm:spPr/>
    </dgm:pt>
    <dgm:pt modelId="{AE62E3E6-EA9A-4408-B7E9-91223F774F02}" type="pres">
      <dgm:prSet presAssocID="{2F658DFC-78BC-43C8-BF2A-960AF649A54B}" presName="dummy3b" presStyleCnt="0"/>
      <dgm:spPr/>
    </dgm:pt>
    <dgm:pt modelId="{9562FAF8-1575-4AF7-8704-28AD28B5B79C}" type="pres">
      <dgm:prSet presAssocID="{2F658DFC-78BC-43C8-BF2A-960AF649A5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E2944B3-4858-4771-9128-6C37D6076E64}" type="pres">
      <dgm:prSet presAssocID="{23C670EB-C277-4385-AD53-8BF60FFC8CD9}" presName="arrowWedge1" presStyleLbl="fgSibTrans2D1" presStyleIdx="0" presStyleCnt="3"/>
      <dgm:spPr/>
    </dgm:pt>
    <dgm:pt modelId="{78AD7251-771E-4E17-A759-02702672F4FD}" type="pres">
      <dgm:prSet presAssocID="{EE6E0C90-1CD4-4AA0-A35C-45FF295E8AAE}" presName="arrowWedge2" presStyleLbl="fgSibTrans2D1" presStyleIdx="1" presStyleCnt="3"/>
      <dgm:spPr/>
    </dgm:pt>
    <dgm:pt modelId="{65727BFB-207B-49DD-B674-F39B7C19AA87}" type="pres">
      <dgm:prSet presAssocID="{878EA4BB-D719-4421-AB38-CDF0DF010ECD}" presName="arrowWedge3" presStyleLbl="fgSibTrans2D1" presStyleIdx="2" presStyleCnt="3"/>
      <dgm:spPr/>
    </dgm:pt>
  </dgm:ptLst>
  <dgm:cxnLst>
    <dgm:cxn modelId="{5B5F3F1D-ED15-45BF-8281-87A33F6808B9}" type="presOf" srcId="{A6646404-20F0-4905-BB15-C004E5843156}" destId="{E5BCE86A-3D28-40B6-B5EA-1A90FA491614}" srcOrd="0" destOrd="0" presId="urn:microsoft.com/office/officeart/2005/8/layout/cycle8"/>
    <dgm:cxn modelId="{064E8937-FC42-4783-AD87-DC99D16584DB}" srcId="{2F658DFC-78BC-43C8-BF2A-960AF649A54B}" destId="{771A28B4-9D03-4874-BE6C-E6B9DC307F3E}" srcOrd="0" destOrd="0" parTransId="{65773441-8C5B-4D42-A733-234C7121E6CF}" sibTransId="{23C670EB-C277-4385-AD53-8BF60FFC8CD9}"/>
    <dgm:cxn modelId="{3DBE7940-2D73-4059-94FE-B21719AF4E1C}" type="presOf" srcId="{2F658DFC-78BC-43C8-BF2A-960AF649A54B}" destId="{AE588C1B-24D4-4782-ABD6-A048C3DBB68C}" srcOrd="0" destOrd="0" presId="urn:microsoft.com/office/officeart/2005/8/layout/cycle8"/>
    <dgm:cxn modelId="{0B0F937D-50B5-4A14-842D-71C602CB981E}" type="presOf" srcId="{A5E6A73E-615D-462B-81DE-9E721B22C788}" destId="{B236B165-EEEF-4EEF-913B-AE8F63244440}" srcOrd="1" destOrd="0" presId="urn:microsoft.com/office/officeart/2005/8/layout/cycle8"/>
    <dgm:cxn modelId="{973847AB-BECE-4262-9F0D-B8A139206533}" type="presOf" srcId="{771A28B4-9D03-4874-BE6C-E6B9DC307F3E}" destId="{E38446DE-FBB4-4145-8F72-01F656225133}" srcOrd="0" destOrd="0" presId="urn:microsoft.com/office/officeart/2005/8/layout/cycle8"/>
    <dgm:cxn modelId="{9D1C3AAD-1618-4B27-B53A-4854351F879F}" type="presOf" srcId="{771A28B4-9D03-4874-BE6C-E6B9DC307F3E}" destId="{1F028A12-A074-44B1-8EFA-692CCEE238FE}" srcOrd="1" destOrd="0" presId="urn:microsoft.com/office/officeart/2005/8/layout/cycle8"/>
    <dgm:cxn modelId="{BEAA61BC-2636-4BAE-B169-069C8F804BB6}" type="presOf" srcId="{A6646404-20F0-4905-BB15-C004E5843156}" destId="{9562FAF8-1575-4AF7-8704-28AD28B5B79C}" srcOrd="1" destOrd="0" presId="urn:microsoft.com/office/officeart/2005/8/layout/cycle8"/>
    <dgm:cxn modelId="{0B0912C9-0AAB-452F-B1AE-6476EC05AB75}" type="presOf" srcId="{A5E6A73E-615D-462B-81DE-9E721B22C788}" destId="{A891D104-F25B-487A-BA43-2C704786D14B}" srcOrd="0" destOrd="0" presId="urn:microsoft.com/office/officeart/2005/8/layout/cycle8"/>
    <dgm:cxn modelId="{2E5F6DCF-A46C-4E8F-86E6-D6A2252F717E}" srcId="{2F658DFC-78BC-43C8-BF2A-960AF649A54B}" destId="{A6646404-20F0-4905-BB15-C004E5843156}" srcOrd="2" destOrd="0" parTransId="{76C39EC8-7A7F-4670-98D2-068323A53F9A}" sibTransId="{878EA4BB-D719-4421-AB38-CDF0DF010ECD}"/>
    <dgm:cxn modelId="{F24706D1-0EF4-4E47-9C28-1594D5F60979}" srcId="{2F658DFC-78BC-43C8-BF2A-960AF649A54B}" destId="{A5E6A73E-615D-462B-81DE-9E721B22C788}" srcOrd="1" destOrd="0" parTransId="{80BD012C-A8AA-4895-990A-0078426E8561}" sibTransId="{EE6E0C90-1CD4-4AA0-A35C-45FF295E8AAE}"/>
    <dgm:cxn modelId="{AB4D4F15-762C-40EA-A88C-A7517514B1D1}" type="presParOf" srcId="{AE588C1B-24D4-4782-ABD6-A048C3DBB68C}" destId="{E38446DE-FBB4-4145-8F72-01F656225133}" srcOrd="0" destOrd="0" presId="urn:microsoft.com/office/officeart/2005/8/layout/cycle8"/>
    <dgm:cxn modelId="{A13BFC93-ADD0-4351-89CB-A596481CB385}" type="presParOf" srcId="{AE588C1B-24D4-4782-ABD6-A048C3DBB68C}" destId="{1B915B60-5A66-473B-8ACD-B2F8154C955B}" srcOrd="1" destOrd="0" presId="urn:microsoft.com/office/officeart/2005/8/layout/cycle8"/>
    <dgm:cxn modelId="{1D1F4087-825E-4468-B8FC-D81294B73042}" type="presParOf" srcId="{AE588C1B-24D4-4782-ABD6-A048C3DBB68C}" destId="{9AC9432E-F24F-4B45-A06E-3C22D1187A21}" srcOrd="2" destOrd="0" presId="urn:microsoft.com/office/officeart/2005/8/layout/cycle8"/>
    <dgm:cxn modelId="{CDE5C60A-E1E1-496E-8958-805692702986}" type="presParOf" srcId="{AE588C1B-24D4-4782-ABD6-A048C3DBB68C}" destId="{1F028A12-A074-44B1-8EFA-692CCEE238FE}" srcOrd="3" destOrd="0" presId="urn:microsoft.com/office/officeart/2005/8/layout/cycle8"/>
    <dgm:cxn modelId="{A698457F-04F7-447A-9472-8FFE9E000D1F}" type="presParOf" srcId="{AE588C1B-24D4-4782-ABD6-A048C3DBB68C}" destId="{A891D104-F25B-487A-BA43-2C704786D14B}" srcOrd="4" destOrd="0" presId="urn:microsoft.com/office/officeart/2005/8/layout/cycle8"/>
    <dgm:cxn modelId="{0B2B64C6-8945-4859-9A73-E513237C41BB}" type="presParOf" srcId="{AE588C1B-24D4-4782-ABD6-A048C3DBB68C}" destId="{9E853ACD-2A5E-4003-AB4C-6366558C41EE}" srcOrd="5" destOrd="0" presId="urn:microsoft.com/office/officeart/2005/8/layout/cycle8"/>
    <dgm:cxn modelId="{DA1D6268-83EF-4E65-9658-DE6D08285C0D}" type="presParOf" srcId="{AE588C1B-24D4-4782-ABD6-A048C3DBB68C}" destId="{4E7F0F9B-AD50-4DC6-B588-72C2F35524E6}" srcOrd="6" destOrd="0" presId="urn:microsoft.com/office/officeart/2005/8/layout/cycle8"/>
    <dgm:cxn modelId="{E61C5903-49D1-4B68-B263-AC6BCB5F8970}" type="presParOf" srcId="{AE588C1B-24D4-4782-ABD6-A048C3DBB68C}" destId="{B236B165-EEEF-4EEF-913B-AE8F63244440}" srcOrd="7" destOrd="0" presId="urn:microsoft.com/office/officeart/2005/8/layout/cycle8"/>
    <dgm:cxn modelId="{4F3A1261-B48B-4362-9981-86A4C3A3AEEF}" type="presParOf" srcId="{AE588C1B-24D4-4782-ABD6-A048C3DBB68C}" destId="{E5BCE86A-3D28-40B6-B5EA-1A90FA491614}" srcOrd="8" destOrd="0" presId="urn:microsoft.com/office/officeart/2005/8/layout/cycle8"/>
    <dgm:cxn modelId="{C75F7A41-C8F3-4764-8947-3AF07B5D8217}" type="presParOf" srcId="{AE588C1B-24D4-4782-ABD6-A048C3DBB68C}" destId="{B522F13E-2A01-463C-B5A2-B4EE583043AA}" srcOrd="9" destOrd="0" presId="urn:microsoft.com/office/officeart/2005/8/layout/cycle8"/>
    <dgm:cxn modelId="{D74B5BA2-AEE1-44CF-8577-C3F281053432}" type="presParOf" srcId="{AE588C1B-24D4-4782-ABD6-A048C3DBB68C}" destId="{AE62E3E6-EA9A-4408-B7E9-91223F774F02}" srcOrd="10" destOrd="0" presId="urn:microsoft.com/office/officeart/2005/8/layout/cycle8"/>
    <dgm:cxn modelId="{530DA39F-C4FF-49B2-812F-681D5B41A2FF}" type="presParOf" srcId="{AE588C1B-24D4-4782-ABD6-A048C3DBB68C}" destId="{9562FAF8-1575-4AF7-8704-28AD28B5B79C}" srcOrd="11" destOrd="0" presId="urn:microsoft.com/office/officeart/2005/8/layout/cycle8"/>
    <dgm:cxn modelId="{970309F0-B906-427E-ACD2-5EEBF36D8DDF}" type="presParOf" srcId="{AE588C1B-24D4-4782-ABD6-A048C3DBB68C}" destId="{1E2944B3-4858-4771-9128-6C37D6076E64}" srcOrd="12" destOrd="0" presId="urn:microsoft.com/office/officeart/2005/8/layout/cycle8"/>
    <dgm:cxn modelId="{550056D3-25CF-46E6-A2EE-F3F35182F635}" type="presParOf" srcId="{AE588C1B-24D4-4782-ABD6-A048C3DBB68C}" destId="{78AD7251-771E-4E17-A759-02702672F4FD}" srcOrd="13" destOrd="0" presId="urn:microsoft.com/office/officeart/2005/8/layout/cycle8"/>
    <dgm:cxn modelId="{3FAA1EF7-EC0F-4C46-B0B7-7C198CB8A6DD}" type="presParOf" srcId="{AE588C1B-24D4-4782-ABD6-A048C3DBB68C}" destId="{65727BFB-207B-49DD-B674-F39B7C19AA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658DFC-78BC-43C8-BF2A-960AF649A5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1A28B4-9D03-4874-BE6C-E6B9DC307F3E}">
      <dgm:prSet phldrT="[Texto]"/>
      <dgm:spPr/>
      <dgm:t>
        <a:bodyPr/>
        <a:lstStyle/>
        <a:p>
          <a:r>
            <a:rPr lang="pt-BR"/>
            <a:t>Sistema Federal de Ensino</a:t>
          </a:r>
        </a:p>
      </dgm:t>
    </dgm:pt>
    <dgm:pt modelId="{65773441-8C5B-4D42-A733-234C7121E6CF}" type="parTrans" cxnId="{064E8937-FC42-4783-AD87-DC99D16584DB}">
      <dgm:prSet/>
      <dgm:spPr/>
      <dgm:t>
        <a:bodyPr/>
        <a:lstStyle/>
        <a:p>
          <a:endParaRPr lang="pt-BR"/>
        </a:p>
      </dgm:t>
    </dgm:pt>
    <dgm:pt modelId="{23C670EB-C277-4385-AD53-8BF60FFC8CD9}" type="sibTrans" cxnId="{064E8937-FC42-4783-AD87-DC99D16584DB}">
      <dgm:prSet/>
      <dgm:spPr/>
      <dgm:t>
        <a:bodyPr/>
        <a:lstStyle/>
        <a:p>
          <a:endParaRPr lang="pt-BR"/>
        </a:p>
      </dgm:t>
    </dgm:pt>
    <dgm:pt modelId="{A5E6A73E-615D-462B-81DE-9E721B22C788}">
      <dgm:prSet phldrT="[Texto]"/>
      <dgm:spPr/>
      <dgm:t>
        <a:bodyPr/>
        <a:lstStyle/>
        <a:p>
          <a:r>
            <a:rPr lang="pt-BR"/>
            <a:t>Sistemas Estaduais de Ensino</a:t>
          </a:r>
        </a:p>
      </dgm:t>
    </dgm:pt>
    <dgm:pt modelId="{80BD012C-A8AA-4895-990A-0078426E8561}" type="parTrans" cxnId="{F24706D1-0EF4-4E47-9C28-1594D5F60979}">
      <dgm:prSet/>
      <dgm:spPr/>
      <dgm:t>
        <a:bodyPr/>
        <a:lstStyle/>
        <a:p>
          <a:endParaRPr lang="pt-BR"/>
        </a:p>
      </dgm:t>
    </dgm:pt>
    <dgm:pt modelId="{EE6E0C90-1CD4-4AA0-A35C-45FF295E8AAE}" type="sibTrans" cxnId="{F24706D1-0EF4-4E47-9C28-1594D5F60979}">
      <dgm:prSet/>
      <dgm:spPr/>
      <dgm:t>
        <a:bodyPr/>
        <a:lstStyle/>
        <a:p>
          <a:endParaRPr lang="pt-BR"/>
        </a:p>
      </dgm:t>
    </dgm:pt>
    <dgm:pt modelId="{A6646404-20F0-4905-BB15-C004E5843156}">
      <dgm:prSet phldrT="[Texto]"/>
      <dgm:spPr/>
      <dgm:t>
        <a:bodyPr/>
        <a:lstStyle/>
        <a:p>
          <a:r>
            <a:rPr lang="pt-BR" dirty="0"/>
            <a:t>Sistemas Municipais de Ensino</a:t>
          </a:r>
        </a:p>
      </dgm:t>
    </dgm:pt>
    <dgm:pt modelId="{76C39EC8-7A7F-4670-98D2-068323A53F9A}" type="parTrans" cxnId="{2E5F6DCF-A46C-4E8F-86E6-D6A2252F717E}">
      <dgm:prSet/>
      <dgm:spPr/>
      <dgm:t>
        <a:bodyPr/>
        <a:lstStyle/>
        <a:p>
          <a:endParaRPr lang="pt-BR"/>
        </a:p>
      </dgm:t>
    </dgm:pt>
    <dgm:pt modelId="{878EA4BB-D719-4421-AB38-CDF0DF010ECD}" type="sibTrans" cxnId="{2E5F6DCF-A46C-4E8F-86E6-D6A2252F717E}">
      <dgm:prSet/>
      <dgm:spPr/>
      <dgm:t>
        <a:bodyPr/>
        <a:lstStyle/>
        <a:p>
          <a:endParaRPr lang="pt-BR"/>
        </a:p>
      </dgm:t>
    </dgm:pt>
    <dgm:pt modelId="{AE588C1B-24D4-4782-ABD6-A048C3DBB68C}" type="pres">
      <dgm:prSet presAssocID="{2F658DFC-78BC-43C8-BF2A-960AF649A54B}" presName="compositeShape" presStyleCnt="0">
        <dgm:presLayoutVars>
          <dgm:chMax val="7"/>
          <dgm:dir/>
          <dgm:resizeHandles val="exact"/>
        </dgm:presLayoutVars>
      </dgm:prSet>
      <dgm:spPr/>
    </dgm:pt>
    <dgm:pt modelId="{E38446DE-FBB4-4145-8F72-01F656225133}" type="pres">
      <dgm:prSet presAssocID="{2F658DFC-78BC-43C8-BF2A-960AF649A54B}" presName="wedge1" presStyleLbl="node1" presStyleIdx="0" presStyleCnt="3"/>
      <dgm:spPr/>
    </dgm:pt>
    <dgm:pt modelId="{1B915B60-5A66-473B-8ACD-B2F8154C955B}" type="pres">
      <dgm:prSet presAssocID="{2F658DFC-78BC-43C8-BF2A-960AF649A54B}" presName="dummy1a" presStyleCnt="0"/>
      <dgm:spPr/>
    </dgm:pt>
    <dgm:pt modelId="{9AC9432E-F24F-4B45-A06E-3C22D1187A21}" type="pres">
      <dgm:prSet presAssocID="{2F658DFC-78BC-43C8-BF2A-960AF649A54B}" presName="dummy1b" presStyleCnt="0"/>
      <dgm:spPr/>
    </dgm:pt>
    <dgm:pt modelId="{1F028A12-A074-44B1-8EFA-692CCEE238FE}" type="pres">
      <dgm:prSet presAssocID="{2F658DFC-78BC-43C8-BF2A-960AF649A5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91D104-F25B-487A-BA43-2C704786D14B}" type="pres">
      <dgm:prSet presAssocID="{2F658DFC-78BC-43C8-BF2A-960AF649A54B}" presName="wedge2" presStyleLbl="node1" presStyleIdx="1" presStyleCnt="3"/>
      <dgm:spPr/>
    </dgm:pt>
    <dgm:pt modelId="{9E853ACD-2A5E-4003-AB4C-6366558C41EE}" type="pres">
      <dgm:prSet presAssocID="{2F658DFC-78BC-43C8-BF2A-960AF649A54B}" presName="dummy2a" presStyleCnt="0"/>
      <dgm:spPr/>
    </dgm:pt>
    <dgm:pt modelId="{4E7F0F9B-AD50-4DC6-B588-72C2F35524E6}" type="pres">
      <dgm:prSet presAssocID="{2F658DFC-78BC-43C8-BF2A-960AF649A54B}" presName="dummy2b" presStyleCnt="0"/>
      <dgm:spPr/>
    </dgm:pt>
    <dgm:pt modelId="{B236B165-EEEF-4EEF-913B-AE8F63244440}" type="pres">
      <dgm:prSet presAssocID="{2F658DFC-78BC-43C8-BF2A-960AF649A5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BCE86A-3D28-40B6-B5EA-1A90FA491614}" type="pres">
      <dgm:prSet presAssocID="{2F658DFC-78BC-43C8-BF2A-960AF649A54B}" presName="wedge3" presStyleLbl="node1" presStyleIdx="2" presStyleCnt="3"/>
      <dgm:spPr/>
    </dgm:pt>
    <dgm:pt modelId="{B522F13E-2A01-463C-B5A2-B4EE583043AA}" type="pres">
      <dgm:prSet presAssocID="{2F658DFC-78BC-43C8-BF2A-960AF649A54B}" presName="dummy3a" presStyleCnt="0"/>
      <dgm:spPr/>
    </dgm:pt>
    <dgm:pt modelId="{AE62E3E6-EA9A-4408-B7E9-91223F774F02}" type="pres">
      <dgm:prSet presAssocID="{2F658DFC-78BC-43C8-BF2A-960AF649A54B}" presName="dummy3b" presStyleCnt="0"/>
      <dgm:spPr/>
    </dgm:pt>
    <dgm:pt modelId="{9562FAF8-1575-4AF7-8704-28AD28B5B79C}" type="pres">
      <dgm:prSet presAssocID="{2F658DFC-78BC-43C8-BF2A-960AF649A5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E2944B3-4858-4771-9128-6C37D6076E64}" type="pres">
      <dgm:prSet presAssocID="{23C670EB-C277-4385-AD53-8BF60FFC8CD9}" presName="arrowWedge1" presStyleLbl="fgSibTrans2D1" presStyleIdx="0" presStyleCnt="3"/>
      <dgm:spPr/>
    </dgm:pt>
    <dgm:pt modelId="{78AD7251-771E-4E17-A759-02702672F4FD}" type="pres">
      <dgm:prSet presAssocID="{EE6E0C90-1CD4-4AA0-A35C-45FF295E8AAE}" presName="arrowWedge2" presStyleLbl="fgSibTrans2D1" presStyleIdx="1" presStyleCnt="3"/>
      <dgm:spPr/>
    </dgm:pt>
    <dgm:pt modelId="{65727BFB-207B-49DD-B674-F39B7C19AA87}" type="pres">
      <dgm:prSet presAssocID="{878EA4BB-D719-4421-AB38-CDF0DF010ECD}" presName="arrowWedge3" presStyleLbl="fgSibTrans2D1" presStyleIdx="2" presStyleCnt="3"/>
      <dgm:spPr/>
    </dgm:pt>
  </dgm:ptLst>
  <dgm:cxnLst>
    <dgm:cxn modelId="{5B5F3F1D-ED15-45BF-8281-87A33F6808B9}" type="presOf" srcId="{A6646404-20F0-4905-BB15-C004E5843156}" destId="{E5BCE86A-3D28-40B6-B5EA-1A90FA491614}" srcOrd="0" destOrd="0" presId="urn:microsoft.com/office/officeart/2005/8/layout/cycle8"/>
    <dgm:cxn modelId="{064E8937-FC42-4783-AD87-DC99D16584DB}" srcId="{2F658DFC-78BC-43C8-BF2A-960AF649A54B}" destId="{771A28B4-9D03-4874-BE6C-E6B9DC307F3E}" srcOrd="0" destOrd="0" parTransId="{65773441-8C5B-4D42-A733-234C7121E6CF}" sibTransId="{23C670EB-C277-4385-AD53-8BF60FFC8CD9}"/>
    <dgm:cxn modelId="{3DBE7940-2D73-4059-94FE-B21719AF4E1C}" type="presOf" srcId="{2F658DFC-78BC-43C8-BF2A-960AF649A54B}" destId="{AE588C1B-24D4-4782-ABD6-A048C3DBB68C}" srcOrd="0" destOrd="0" presId="urn:microsoft.com/office/officeart/2005/8/layout/cycle8"/>
    <dgm:cxn modelId="{0B0F937D-50B5-4A14-842D-71C602CB981E}" type="presOf" srcId="{A5E6A73E-615D-462B-81DE-9E721B22C788}" destId="{B236B165-EEEF-4EEF-913B-AE8F63244440}" srcOrd="1" destOrd="0" presId="urn:microsoft.com/office/officeart/2005/8/layout/cycle8"/>
    <dgm:cxn modelId="{973847AB-BECE-4262-9F0D-B8A139206533}" type="presOf" srcId="{771A28B4-9D03-4874-BE6C-E6B9DC307F3E}" destId="{E38446DE-FBB4-4145-8F72-01F656225133}" srcOrd="0" destOrd="0" presId="urn:microsoft.com/office/officeart/2005/8/layout/cycle8"/>
    <dgm:cxn modelId="{9D1C3AAD-1618-4B27-B53A-4854351F879F}" type="presOf" srcId="{771A28B4-9D03-4874-BE6C-E6B9DC307F3E}" destId="{1F028A12-A074-44B1-8EFA-692CCEE238FE}" srcOrd="1" destOrd="0" presId="urn:microsoft.com/office/officeart/2005/8/layout/cycle8"/>
    <dgm:cxn modelId="{BEAA61BC-2636-4BAE-B169-069C8F804BB6}" type="presOf" srcId="{A6646404-20F0-4905-BB15-C004E5843156}" destId="{9562FAF8-1575-4AF7-8704-28AD28B5B79C}" srcOrd="1" destOrd="0" presId="urn:microsoft.com/office/officeart/2005/8/layout/cycle8"/>
    <dgm:cxn modelId="{0B0912C9-0AAB-452F-B1AE-6476EC05AB75}" type="presOf" srcId="{A5E6A73E-615D-462B-81DE-9E721B22C788}" destId="{A891D104-F25B-487A-BA43-2C704786D14B}" srcOrd="0" destOrd="0" presId="urn:microsoft.com/office/officeart/2005/8/layout/cycle8"/>
    <dgm:cxn modelId="{2E5F6DCF-A46C-4E8F-86E6-D6A2252F717E}" srcId="{2F658DFC-78BC-43C8-BF2A-960AF649A54B}" destId="{A6646404-20F0-4905-BB15-C004E5843156}" srcOrd="2" destOrd="0" parTransId="{76C39EC8-7A7F-4670-98D2-068323A53F9A}" sibTransId="{878EA4BB-D719-4421-AB38-CDF0DF010ECD}"/>
    <dgm:cxn modelId="{F24706D1-0EF4-4E47-9C28-1594D5F60979}" srcId="{2F658DFC-78BC-43C8-BF2A-960AF649A54B}" destId="{A5E6A73E-615D-462B-81DE-9E721B22C788}" srcOrd="1" destOrd="0" parTransId="{80BD012C-A8AA-4895-990A-0078426E8561}" sibTransId="{EE6E0C90-1CD4-4AA0-A35C-45FF295E8AAE}"/>
    <dgm:cxn modelId="{AB4D4F15-762C-40EA-A88C-A7517514B1D1}" type="presParOf" srcId="{AE588C1B-24D4-4782-ABD6-A048C3DBB68C}" destId="{E38446DE-FBB4-4145-8F72-01F656225133}" srcOrd="0" destOrd="0" presId="urn:microsoft.com/office/officeart/2005/8/layout/cycle8"/>
    <dgm:cxn modelId="{A13BFC93-ADD0-4351-89CB-A596481CB385}" type="presParOf" srcId="{AE588C1B-24D4-4782-ABD6-A048C3DBB68C}" destId="{1B915B60-5A66-473B-8ACD-B2F8154C955B}" srcOrd="1" destOrd="0" presId="urn:microsoft.com/office/officeart/2005/8/layout/cycle8"/>
    <dgm:cxn modelId="{1D1F4087-825E-4468-B8FC-D81294B73042}" type="presParOf" srcId="{AE588C1B-24D4-4782-ABD6-A048C3DBB68C}" destId="{9AC9432E-F24F-4B45-A06E-3C22D1187A21}" srcOrd="2" destOrd="0" presId="urn:microsoft.com/office/officeart/2005/8/layout/cycle8"/>
    <dgm:cxn modelId="{CDE5C60A-E1E1-496E-8958-805692702986}" type="presParOf" srcId="{AE588C1B-24D4-4782-ABD6-A048C3DBB68C}" destId="{1F028A12-A074-44B1-8EFA-692CCEE238FE}" srcOrd="3" destOrd="0" presId="urn:microsoft.com/office/officeart/2005/8/layout/cycle8"/>
    <dgm:cxn modelId="{A698457F-04F7-447A-9472-8FFE9E000D1F}" type="presParOf" srcId="{AE588C1B-24D4-4782-ABD6-A048C3DBB68C}" destId="{A891D104-F25B-487A-BA43-2C704786D14B}" srcOrd="4" destOrd="0" presId="urn:microsoft.com/office/officeart/2005/8/layout/cycle8"/>
    <dgm:cxn modelId="{0B2B64C6-8945-4859-9A73-E513237C41BB}" type="presParOf" srcId="{AE588C1B-24D4-4782-ABD6-A048C3DBB68C}" destId="{9E853ACD-2A5E-4003-AB4C-6366558C41EE}" srcOrd="5" destOrd="0" presId="urn:microsoft.com/office/officeart/2005/8/layout/cycle8"/>
    <dgm:cxn modelId="{DA1D6268-83EF-4E65-9658-DE6D08285C0D}" type="presParOf" srcId="{AE588C1B-24D4-4782-ABD6-A048C3DBB68C}" destId="{4E7F0F9B-AD50-4DC6-B588-72C2F35524E6}" srcOrd="6" destOrd="0" presId="urn:microsoft.com/office/officeart/2005/8/layout/cycle8"/>
    <dgm:cxn modelId="{E61C5903-49D1-4B68-B263-AC6BCB5F8970}" type="presParOf" srcId="{AE588C1B-24D4-4782-ABD6-A048C3DBB68C}" destId="{B236B165-EEEF-4EEF-913B-AE8F63244440}" srcOrd="7" destOrd="0" presId="urn:microsoft.com/office/officeart/2005/8/layout/cycle8"/>
    <dgm:cxn modelId="{4F3A1261-B48B-4362-9981-86A4C3A3AEEF}" type="presParOf" srcId="{AE588C1B-24D4-4782-ABD6-A048C3DBB68C}" destId="{E5BCE86A-3D28-40B6-B5EA-1A90FA491614}" srcOrd="8" destOrd="0" presId="urn:microsoft.com/office/officeart/2005/8/layout/cycle8"/>
    <dgm:cxn modelId="{C75F7A41-C8F3-4764-8947-3AF07B5D8217}" type="presParOf" srcId="{AE588C1B-24D4-4782-ABD6-A048C3DBB68C}" destId="{B522F13E-2A01-463C-B5A2-B4EE583043AA}" srcOrd="9" destOrd="0" presId="urn:microsoft.com/office/officeart/2005/8/layout/cycle8"/>
    <dgm:cxn modelId="{D74B5BA2-AEE1-44CF-8577-C3F281053432}" type="presParOf" srcId="{AE588C1B-24D4-4782-ABD6-A048C3DBB68C}" destId="{AE62E3E6-EA9A-4408-B7E9-91223F774F02}" srcOrd="10" destOrd="0" presId="urn:microsoft.com/office/officeart/2005/8/layout/cycle8"/>
    <dgm:cxn modelId="{530DA39F-C4FF-49B2-812F-681D5B41A2FF}" type="presParOf" srcId="{AE588C1B-24D4-4782-ABD6-A048C3DBB68C}" destId="{9562FAF8-1575-4AF7-8704-28AD28B5B79C}" srcOrd="11" destOrd="0" presId="urn:microsoft.com/office/officeart/2005/8/layout/cycle8"/>
    <dgm:cxn modelId="{970309F0-B906-427E-ACD2-5EEBF36D8DDF}" type="presParOf" srcId="{AE588C1B-24D4-4782-ABD6-A048C3DBB68C}" destId="{1E2944B3-4858-4771-9128-6C37D6076E64}" srcOrd="12" destOrd="0" presId="urn:microsoft.com/office/officeart/2005/8/layout/cycle8"/>
    <dgm:cxn modelId="{550056D3-25CF-46E6-A2EE-F3F35182F635}" type="presParOf" srcId="{AE588C1B-24D4-4782-ABD6-A048C3DBB68C}" destId="{78AD7251-771E-4E17-A759-02702672F4FD}" srcOrd="13" destOrd="0" presId="urn:microsoft.com/office/officeart/2005/8/layout/cycle8"/>
    <dgm:cxn modelId="{3FAA1EF7-EC0F-4C46-B0B7-7C198CB8A6DD}" type="presParOf" srcId="{AE588C1B-24D4-4782-ABD6-A048C3DBB68C}" destId="{65727BFB-207B-49DD-B674-F39B7C19AA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658DFC-78BC-43C8-BF2A-960AF649A5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1A28B4-9D03-4874-BE6C-E6B9DC307F3E}">
      <dgm:prSet phldrT="[Texto]"/>
      <dgm:spPr/>
      <dgm:t>
        <a:bodyPr/>
        <a:lstStyle/>
        <a:p>
          <a:r>
            <a:rPr lang="pt-BR"/>
            <a:t>Sistema Federal de Ensino</a:t>
          </a:r>
        </a:p>
      </dgm:t>
    </dgm:pt>
    <dgm:pt modelId="{65773441-8C5B-4D42-A733-234C7121E6CF}" type="parTrans" cxnId="{064E8937-FC42-4783-AD87-DC99D16584DB}">
      <dgm:prSet/>
      <dgm:spPr/>
      <dgm:t>
        <a:bodyPr/>
        <a:lstStyle/>
        <a:p>
          <a:endParaRPr lang="pt-BR"/>
        </a:p>
      </dgm:t>
    </dgm:pt>
    <dgm:pt modelId="{23C670EB-C277-4385-AD53-8BF60FFC8CD9}" type="sibTrans" cxnId="{064E8937-FC42-4783-AD87-DC99D16584DB}">
      <dgm:prSet/>
      <dgm:spPr/>
      <dgm:t>
        <a:bodyPr/>
        <a:lstStyle/>
        <a:p>
          <a:endParaRPr lang="pt-BR"/>
        </a:p>
      </dgm:t>
    </dgm:pt>
    <dgm:pt modelId="{A5E6A73E-615D-462B-81DE-9E721B22C788}">
      <dgm:prSet phldrT="[Texto]"/>
      <dgm:spPr/>
      <dgm:t>
        <a:bodyPr/>
        <a:lstStyle/>
        <a:p>
          <a:r>
            <a:rPr lang="pt-BR"/>
            <a:t>Sistemas Estaduais de Ensino</a:t>
          </a:r>
        </a:p>
      </dgm:t>
    </dgm:pt>
    <dgm:pt modelId="{80BD012C-A8AA-4895-990A-0078426E8561}" type="parTrans" cxnId="{F24706D1-0EF4-4E47-9C28-1594D5F60979}">
      <dgm:prSet/>
      <dgm:spPr/>
      <dgm:t>
        <a:bodyPr/>
        <a:lstStyle/>
        <a:p>
          <a:endParaRPr lang="pt-BR"/>
        </a:p>
      </dgm:t>
    </dgm:pt>
    <dgm:pt modelId="{EE6E0C90-1CD4-4AA0-A35C-45FF295E8AAE}" type="sibTrans" cxnId="{F24706D1-0EF4-4E47-9C28-1594D5F60979}">
      <dgm:prSet/>
      <dgm:spPr/>
      <dgm:t>
        <a:bodyPr/>
        <a:lstStyle/>
        <a:p>
          <a:endParaRPr lang="pt-BR"/>
        </a:p>
      </dgm:t>
    </dgm:pt>
    <dgm:pt modelId="{A6646404-20F0-4905-BB15-C004E5843156}">
      <dgm:prSet phldrT="[Texto]"/>
      <dgm:spPr/>
      <dgm:t>
        <a:bodyPr/>
        <a:lstStyle/>
        <a:p>
          <a:r>
            <a:rPr lang="pt-BR" dirty="0"/>
            <a:t>Sistemas Municipais de Ensino</a:t>
          </a:r>
        </a:p>
      </dgm:t>
    </dgm:pt>
    <dgm:pt modelId="{76C39EC8-7A7F-4670-98D2-068323A53F9A}" type="parTrans" cxnId="{2E5F6DCF-A46C-4E8F-86E6-D6A2252F717E}">
      <dgm:prSet/>
      <dgm:spPr/>
      <dgm:t>
        <a:bodyPr/>
        <a:lstStyle/>
        <a:p>
          <a:endParaRPr lang="pt-BR"/>
        </a:p>
      </dgm:t>
    </dgm:pt>
    <dgm:pt modelId="{878EA4BB-D719-4421-AB38-CDF0DF010ECD}" type="sibTrans" cxnId="{2E5F6DCF-A46C-4E8F-86E6-D6A2252F717E}">
      <dgm:prSet/>
      <dgm:spPr/>
      <dgm:t>
        <a:bodyPr/>
        <a:lstStyle/>
        <a:p>
          <a:endParaRPr lang="pt-BR"/>
        </a:p>
      </dgm:t>
    </dgm:pt>
    <dgm:pt modelId="{AE588C1B-24D4-4782-ABD6-A048C3DBB68C}" type="pres">
      <dgm:prSet presAssocID="{2F658DFC-78BC-43C8-BF2A-960AF649A54B}" presName="compositeShape" presStyleCnt="0">
        <dgm:presLayoutVars>
          <dgm:chMax val="7"/>
          <dgm:dir/>
          <dgm:resizeHandles val="exact"/>
        </dgm:presLayoutVars>
      </dgm:prSet>
      <dgm:spPr/>
    </dgm:pt>
    <dgm:pt modelId="{E38446DE-FBB4-4145-8F72-01F656225133}" type="pres">
      <dgm:prSet presAssocID="{2F658DFC-78BC-43C8-BF2A-960AF649A54B}" presName="wedge1" presStyleLbl="node1" presStyleIdx="0" presStyleCnt="3"/>
      <dgm:spPr/>
    </dgm:pt>
    <dgm:pt modelId="{1B915B60-5A66-473B-8ACD-B2F8154C955B}" type="pres">
      <dgm:prSet presAssocID="{2F658DFC-78BC-43C8-BF2A-960AF649A54B}" presName="dummy1a" presStyleCnt="0"/>
      <dgm:spPr/>
    </dgm:pt>
    <dgm:pt modelId="{9AC9432E-F24F-4B45-A06E-3C22D1187A21}" type="pres">
      <dgm:prSet presAssocID="{2F658DFC-78BC-43C8-BF2A-960AF649A54B}" presName="dummy1b" presStyleCnt="0"/>
      <dgm:spPr/>
    </dgm:pt>
    <dgm:pt modelId="{1F028A12-A074-44B1-8EFA-692CCEE238FE}" type="pres">
      <dgm:prSet presAssocID="{2F658DFC-78BC-43C8-BF2A-960AF649A5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91D104-F25B-487A-BA43-2C704786D14B}" type="pres">
      <dgm:prSet presAssocID="{2F658DFC-78BC-43C8-BF2A-960AF649A54B}" presName="wedge2" presStyleLbl="node1" presStyleIdx="1" presStyleCnt="3"/>
      <dgm:spPr/>
    </dgm:pt>
    <dgm:pt modelId="{9E853ACD-2A5E-4003-AB4C-6366558C41EE}" type="pres">
      <dgm:prSet presAssocID="{2F658DFC-78BC-43C8-BF2A-960AF649A54B}" presName="dummy2a" presStyleCnt="0"/>
      <dgm:spPr/>
    </dgm:pt>
    <dgm:pt modelId="{4E7F0F9B-AD50-4DC6-B588-72C2F35524E6}" type="pres">
      <dgm:prSet presAssocID="{2F658DFC-78BC-43C8-BF2A-960AF649A54B}" presName="dummy2b" presStyleCnt="0"/>
      <dgm:spPr/>
    </dgm:pt>
    <dgm:pt modelId="{B236B165-EEEF-4EEF-913B-AE8F63244440}" type="pres">
      <dgm:prSet presAssocID="{2F658DFC-78BC-43C8-BF2A-960AF649A5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BCE86A-3D28-40B6-B5EA-1A90FA491614}" type="pres">
      <dgm:prSet presAssocID="{2F658DFC-78BC-43C8-BF2A-960AF649A54B}" presName="wedge3" presStyleLbl="node1" presStyleIdx="2" presStyleCnt="3"/>
      <dgm:spPr/>
    </dgm:pt>
    <dgm:pt modelId="{B522F13E-2A01-463C-B5A2-B4EE583043AA}" type="pres">
      <dgm:prSet presAssocID="{2F658DFC-78BC-43C8-BF2A-960AF649A54B}" presName="dummy3a" presStyleCnt="0"/>
      <dgm:spPr/>
    </dgm:pt>
    <dgm:pt modelId="{AE62E3E6-EA9A-4408-B7E9-91223F774F02}" type="pres">
      <dgm:prSet presAssocID="{2F658DFC-78BC-43C8-BF2A-960AF649A54B}" presName="dummy3b" presStyleCnt="0"/>
      <dgm:spPr/>
    </dgm:pt>
    <dgm:pt modelId="{9562FAF8-1575-4AF7-8704-28AD28B5B79C}" type="pres">
      <dgm:prSet presAssocID="{2F658DFC-78BC-43C8-BF2A-960AF649A5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E2944B3-4858-4771-9128-6C37D6076E64}" type="pres">
      <dgm:prSet presAssocID="{23C670EB-C277-4385-AD53-8BF60FFC8CD9}" presName="arrowWedge1" presStyleLbl="fgSibTrans2D1" presStyleIdx="0" presStyleCnt="3"/>
      <dgm:spPr/>
    </dgm:pt>
    <dgm:pt modelId="{78AD7251-771E-4E17-A759-02702672F4FD}" type="pres">
      <dgm:prSet presAssocID="{EE6E0C90-1CD4-4AA0-A35C-45FF295E8AAE}" presName="arrowWedge2" presStyleLbl="fgSibTrans2D1" presStyleIdx="1" presStyleCnt="3"/>
      <dgm:spPr/>
    </dgm:pt>
    <dgm:pt modelId="{65727BFB-207B-49DD-B674-F39B7C19AA87}" type="pres">
      <dgm:prSet presAssocID="{878EA4BB-D719-4421-AB38-CDF0DF010ECD}" presName="arrowWedge3" presStyleLbl="fgSibTrans2D1" presStyleIdx="2" presStyleCnt="3"/>
      <dgm:spPr/>
    </dgm:pt>
  </dgm:ptLst>
  <dgm:cxnLst>
    <dgm:cxn modelId="{5B5F3F1D-ED15-45BF-8281-87A33F6808B9}" type="presOf" srcId="{A6646404-20F0-4905-BB15-C004E5843156}" destId="{E5BCE86A-3D28-40B6-B5EA-1A90FA491614}" srcOrd="0" destOrd="0" presId="urn:microsoft.com/office/officeart/2005/8/layout/cycle8"/>
    <dgm:cxn modelId="{064E8937-FC42-4783-AD87-DC99D16584DB}" srcId="{2F658DFC-78BC-43C8-BF2A-960AF649A54B}" destId="{771A28B4-9D03-4874-BE6C-E6B9DC307F3E}" srcOrd="0" destOrd="0" parTransId="{65773441-8C5B-4D42-A733-234C7121E6CF}" sibTransId="{23C670EB-C277-4385-AD53-8BF60FFC8CD9}"/>
    <dgm:cxn modelId="{3DBE7940-2D73-4059-94FE-B21719AF4E1C}" type="presOf" srcId="{2F658DFC-78BC-43C8-BF2A-960AF649A54B}" destId="{AE588C1B-24D4-4782-ABD6-A048C3DBB68C}" srcOrd="0" destOrd="0" presId="urn:microsoft.com/office/officeart/2005/8/layout/cycle8"/>
    <dgm:cxn modelId="{0B0F937D-50B5-4A14-842D-71C602CB981E}" type="presOf" srcId="{A5E6A73E-615D-462B-81DE-9E721B22C788}" destId="{B236B165-EEEF-4EEF-913B-AE8F63244440}" srcOrd="1" destOrd="0" presId="urn:microsoft.com/office/officeart/2005/8/layout/cycle8"/>
    <dgm:cxn modelId="{973847AB-BECE-4262-9F0D-B8A139206533}" type="presOf" srcId="{771A28B4-9D03-4874-BE6C-E6B9DC307F3E}" destId="{E38446DE-FBB4-4145-8F72-01F656225133}" srcOrd="0" destOrd="0" presId="urn:microsoft.com/office/officeart/2005/8/layout/cycle8"/>
    <dgm:cxn modelId="{9D1C3AAD-1618-4B27-B53A-4854351F879F}" type="presOf" srcId="{771A28B4-9D03-4874-BE6C-E6B9DC307F3E}" destId="{1F028A12-A074-44B1-8EFA-692CCEE238FE}" srcOrd="1" destOrd="0" presId="urn:microsoft.com/office/officeart/2005/8/layout/cycle8"/>
    <dgm:cxn modelId="{BEAA61BC-2636-4BAE-B169-069C8F804BB6}" type="presOf" srcId="{A6646404-20F0-4905-BB15-C004E5843156}" destId="{9562FAF8-1575-4AF7-8704-28AD28B5B79C}" srcOrd="1" destOrd="0" presId="urn:microsoft.com/office/officeart/2005/8/layout/cycle8"/>
    <dgm:cxn modelId="{0B0912C9-0AAB-452F-B1AE-6476EC05AB75}" type="presOf" srcId="{A5E6A73E-615D-462B-81DE-9E721B22C788}" destId="{A891D104-F25B-487A-BA43-2C704786D14B}" srcOrd="0" destOrd="0" presId="urn:microsoft.com/office/officeart/2005/8/layout/cycle8"/>
    <dgm:cxn modelId="{2E5F6DCF-A46C-4E8F-86E6-D6A2252F717E}" srcId="{2F658DFC-78BC-43C8-BF2A-960AF649A54B}" destId="{A6646404-20F0-4905-BB15-C004E5843156}" srcOrd="2" destOrd="0" parTransId="{76C39EC8-7A7F-4670-98D2-068323A53F9A}" sibTransId="{878EA4BB-D719-4421-AB38-CDF0DF010ECD}"/>
    <dgm:cxn modelId="{F24706D1-0EF4-4E47-9C28-1594D5F60979}" srcId="{2F658DFC-78BC-43C8-BF2A-960AF649A54B}" destId="{A5E6A73E-615D-462B-81DE-9E721B22C788}" srcOrd="1" destOrd="0" parTransId="{80BD012C-A8AA-4895-990A-0078426E8561}" sibTransId="{EE6E0C90-1CD4-4AA0-A35C-45FF295E8AAE}"/>
    <dgm:cxn modelId="{AB4D4F15-762C-40EA-A88C-A7517514B1D1}" type="presParOf" srcId="{AE588C1B-24D4-4782-ABD6-A048C3DBB68C}" destId="{E38446DE-FBB4-4145-8F72-01F656225133}" srcOrd="0" destOrd="0" presId="urn:microsoft.com/office/officeart/2005/8/layout/cycle8"/>
    <dgm:cxn modelId="{A13BFC93-ADD0-4351-89CB-A596481CB385}" type="presParOf" srcId="{AE588C1B-24D4-4782-ABD6-A048C3DBB68C}" destId="{1B915B60-5A66-473B-8ACD-B2F8154C955B}" srcOrd="1" destOrd="0" presId="urn:microsoft.com/office/officeart/2005/8/layout/cycle8"/>
    <dgm:cxn modelId="{1D1F4087-825E-4468-B8FC-D81294B73042}" type="presParOf" srcId="{AE588C1B-24D4-4782-ABD6-A048C3DBB68C}" destId="{9AC9432E-F24F-4B45-A06E-3C22D1187A21}" srcOrd="2" destOrd="0" presId="urn:microsoft.com/office/officeart/2005/8/layout/cycle8"/>
    <dgm:cxn modelId="{CDE5C60A-E1E1-496E-8958-805692702986}" type="presParOf" srcId="{AE588C1B-24D4-4782-ABD6-A048C3DBB68C}" destId="{1F028A12-A074-44B1-8EFA-692CCEE238FE}" srcOrd="3" destOrd="0" presId="urn:microsoft.com/office/officeart/2005/8/layout/cycle8"/>
    <dgm:cxn modelId="{A698457F-04F7-447A-9472-8FFE9E000D1F}" type="presParOf" srcId="{AE588C1B-24D4-4782-ABD6-A048C3DBB68C}" destId="{A891D104-F25B-487A-BA43-2C704786D14B}" srcOrd="4" destOrd="0" presId="urn:microsoft.com/office/officeart/2005/8/layout/cycle8"/>
    <dgm:cxn modelId="{0B2B64C6-8945-4859-9A73-E513237C41BB}" type="presParOf" srcId="{AE588C1B-24D4-4782-ABD6-A048C3DBB68C}" destId="{9E853ACD-2A5E-4003-AB4C-6366558C41EE}" srcOrd="5" destOrd="0" presId="urn:microsoft.com/office/officeart/2005/8/layout/cycle8"/>
    <dgm:cxn modelId="{DA1D6268-83EF-4E65-9658-DE6D08285C0D}" type="presParOf" srcId="{AE588C1B-24D4-4782-ABD6-A048C3DBB68C}" destId="{4E7F0F9B-AD50-4DC6-B588-72C2F35524E6}" srcOrd="6" destOrd="0" presId="urn:microsoft.com/office/officeart/2005/8/layout/cycle8"/>
    <dgm:cxn modelId="{E61C5903-49D1-4B68-B263-AC6BCB5F8970}" type="presParOf" srcId="{AE588C1B-24D4-4782-ABD6-A048C3DBB68C}" destId="{B236B165-EEEF-4EEF-913B-AE8F63244440}" srcOrd="7" destOrd="0" presId="urn:microsoft.com/office/officeart/2005/8/layout/cycle8"/>
    <dgm:cxn modelId="{4F3A1261-B48B-4362-9981-86A4C3A3AEEF}" type="presParOf" srcId="{AE588C1B-24D4-4782-ABD6-A048C3DBB68C}" destId="{E5BCE86A-3D28-40B6-B5EA-1A90FA491614}" srcOrd="8" destOrd="0" presId="urn:microsoft.com/office/officeart/2005/8/layout/cycle8"/>
    <dgm:cxn modelId="{C75F7A41-C8F3-4764-8947-3AF07B5D8217}" type="presParOf" srcId="{AE588C1B-24D4-4782-ABD6-A048C3DBB68C}" destId="{B522F13E-2A01-463C-B5A2-B4EE583043AA}" srcOrd="9" destOrd="0" presId="urn:microsoft.com/office/officeart/2005/8/layout/cycle8"/>
    <dgm:cxn modelId="{D74B5BA2-AEE1-44CF-8577-C3F281053432}" type="presParOf" srcId="{AE588C1B-24D4-4782-ABD6-A048C3DBB68C}" destId="{AE62E3E6-EA9A-4408-B7E9-91223F774F02}" srcOrd="10" destOrd="0" presId="urn:microsoft.com/office/officeart/2005/8/layout/cycle8"/>
    <dgm:cxn modelId="{530DA39F-C4FF-49B2-812F-681D5B41A2FF}" type="presParOf" srcId="{AE588C1B-24D4-4782-ABD6-A048C3DBB68C}" destId="{9562FAF8-1575-4AF7-8704-28AD28B5B79C}" srcOrd="11" destOrd="0" presId="urn:microsoft.com/office/officeart/2005/8/layout/cycle8"/>
    <dgm:cxn modelId="{970309F0-B906-427E-ACD2-5EEBF36D8DDF}" type="presParOf" srcId="{AE588C1B-24D4-4782-ABD6-A048C3DBB68C}" destId="{1E2944B3-4858-4771-9128-6C37D6076E64}" srcOrd="12" destOrd="0" presId="urn:microsoft.com/office/officeart/2005/8/layout/cycle8"/>
    <dgm:cxn modelId="{550056D3-25CF-46E6-A2EE-F3F35182F635}" type="presParOf" srcId="{AE588C1B-24D4-4782-ABD6-A048C3DBB68C}" destId="{78AD7251-771E-4E17-A759-02702672F4FD}" srcOrd="13" destOrd="0" presId="urn:microsoft.com/office/officeart/2005/8/layout/cycle8"/>
    <dgm:cxn modelId="{3FAA1EF7-EC0F-4C46-B0B7-7C198CB8A6DD}" type="presParOf" srcId="{AE588C1B-24D4-4782-ABD6-A048C3DBB68C}" destId="{65727BFB-207B-49DD-B674-F39B7C19AA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58DFC-78BC-43C8-BF2A-960AF649A5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1A28B4-9D03-4874-BE6C-E6B9DC307F3E}">
      <dgm:prSet phldrT="[Texto]"/>
      <dgm:spPr/>
      <dgm:t>
        <a:bodyPr/>
        <a:lstStyle/>
        <a:p>
          <a:r>
            <a:rPr lang="pt-BR"/>
            <a:t>Sistema Federal de Ensino</a:t>
          </a:r>
        </a:p>
      </dgm:t>
    </dgm:pt>
    <dgm:pt modelId="{65773441-8C5B-4D42-A733-234C7121E6CF}" type="parTrans" cxnId="{064E8937-FC42-4783-AD87-DC99D16584DB}">
      <dgm:prSet/>
      <dgm:spPr/>
      <dgm:t>
        <a:bodyPr/>
        <a:lstStyle/>
        <a:p>
          <a:endParaRPr lang="pt-BR"/>
        </a:p>
      </dgm:t>
    </dgm:pt>
    <dgm:pt modelId="{23C670EB-C277-4385-AD53-8BF60FFC8CD9}" type="sibTrans" cxnId="{064E8937-FC42-4783-AD87-DC99D16584DB}">
      <dgm:prSet/>
      <dgm:spPr/>
      <dgm:t>
        <a:bodyPr/>
        <a:lstStyle/>
        <a:p>
          <a:endParaRPr lang="pt-BR"/>
        </a:p>
      </dgm:t>
    </dgm:pt>
    <dgm:pt modelId="{A5E6A73E-615D-462B-81DE-9E721B22C788}">
      <dgm:prSet phldrT="[Texto]"/>
      <dgm:spPr/>
      <dgm:t>
        <a:bodyPr/>
        <a:lstStyle/>
        <a:p>
          <a:r>
            <a:rPr lang="pt-BR"/>
            <a:t>Sistemas Estaduais de Ensino</a:t>
          </a:r>
        </a:p>
      </dgm:t>
    </dgm:pt>
    <dgm:pt modelId="{80BD012C-A8AA-4895-990A-0078426E8561}" type="parTrans" cxnId="{F24706D1-0EF4-4E47-9C28-1594D5F60979}">
      <dgm:prSet/>
      <dgm:spPr/>
      <dgm:t>
        <a:bodyPr/>
        <a:lstStyle/>
        <a:p>
          <a:endParaRPr lang="pt-BR"/>
        </a:p>
      </dgm:t>
    </dgm:pt>
    <dgm:pt modelId="{EE6E0C90-1CD4-4AA0-A35C-45FF295E8AAE}" type="sibTrans" cxnId="{F24706D1-0EF4-4E47-9C28-1594D5F60979}">
      <dgm:prSet/>
      <dgm:spPr/>
      <dgm:t>
        <a:bodyPr/>
        <a:lstStyle/>
        <a:p>
          <a:endParaRPr lang="pt-BR"/>
        </a:p>
      </dgm:t>
    </dgm:pt>
    <dgm:pt modelId="{A6646404-20F0-4905-BB15-C004E5843156}">
      <dgm:prSet phldrT="[Texto]"/>
      <dgm:spPr/>
      <dgm:t>
        <a:bodyPr/>
        <a:lstStyle/>
        <a:p>
          <a:r>
            <a:rPr lang="pt-BR" dirty="0"/>
            <a:t>Sistemas Municipais de Ensino</a:t>
          </a:r>
        </a:p>
      </dgm:t>
    </dgm:pt>
    <dgm:pt modelId="{76C39EC8-7A7F-4670-98D2-068323A53F9A}" type="parTrans" cxnId="{2E5F6DCF-A46C-4E8F-86E6-D6A2252F717E}">
      <dgm:prSet/>
      <dgm:spPr/>
      <dgm:t>
        <a:bodyPr/>
        <a:lstStyle/>
        <a:p>
          <a:endParaRPr lang="pt-BR"/>
        </a:p>
      </dgm:t>
    </dgm:pt>
    <dgm:pt modelId="{878EA4BB-D719-4421-AB38-CDF0DF010ECD}" type="sibTrans" cxnId="{2E5F6DCF-A46C-4E8F-86E6-D6A2252F717E}">
      <dgm:prSet/>
      <dgm:spPr/>
      <dgm:t>
        <a:bodyPr/>
        <a:lstStyle/>
        <a:p>
          <a:endParaRPr lang="pt-BR"/>
        </a:p>
      </dgm:t>
    </dgm:pt>
    <dgm:pt modelId="{AE588C1B-24D4-4782-ABD6-A048C3DBB68C}" type="pres">
      <dgm:prSet presAssocID="{2F658DFC-78BC-43C8-BF2A-960AF649A54B}" presName="compositeShape" presStyleCnt="0">
        <dgm:presLayoutVars>
          <dgm:chMax val="7"/>
          <dgm:dir/>
          <dgm:resizeHandles val="exact"/>
        </dgm:presLayoutVars>
      </dgm:prSet>
      <dgm:spPr/>
    </dgm:pt>
    <dgm:pt modelId="{E38446DE-FBB4-4145-8F72-01F656225133}" type="pres">
      <dgm:prSet presAssocID="{2F658DFC-78BC-43C8-BF2A-960AF649A54B}" presName="wedge1" presStyleLbl="node1" presStyleIdx="0" presStyleCnt="3"/>
      <dgm:spPr/>
    </dgm:pt>
    <dgm:pt modelId="{1B915B60-5A66-473B-8ACD-B2F8154C955B}" type="pres">
      <dgm:prSet presAssocID="{2F658DFC-78BC-43C8-BF2A-960AF649A54B}" presName="dummy1a" presStyleCnt="0"/>
      <dgm:spPr/>
    </dgm:pt>
    <dgm:pt modelId="{9AC9432E-F24F-4B45-A06E-3C22D1187A21}" type="pres">
      <dgm:prSet presAssocID="{2F658DFC-78BC-43C8-BF2A-960AF649A54B}" presName="dummy1b" presStyleCnt="0"/>
      <dgm:spPr/>
    </dgm:pt>
    <dgm:pt modelId="{1F028A12-A074-44B1-8EFA-692CCEE238FE}" type="pres">
      <dgm:prSet presAssocID="{2F658DFC-78BC-43C8-BF2A-960AF649A5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91D104-F25B-487A-BA43-2C704786D14B}" type="pres">
      <dgm:prSet presAssocID="{2F658DFC-78BC-43C8-BF2A-960AF649A54B}" presName="wedge2" presStyleLbl="node1" presStyleIdx="1" presStyleCnt="3"/>
      <dgm:spPr/>
    </dgm:pt>
    <dgm:pt modelId="{9E853ACD-2A5E-4003-AB4C-6366558C41EE}" type="pres">
      <dgm:prSet presAssocID="{2F658DFC-78BC-43C8-BF2A-960AF649A54B}" presName="dummy2a" presStyleCnt="0"/>
      <dgm:spPr/>
    </dgm:pt>
    <dgm:pt modelId="{4E7F0F9B-AD50-4DC6-B588-72C2F35524E6}" type="pres">
      <dgm:prSet presAssocID="{2F658DFC-78BC-43C8-BF2A-960AF649A54B}" presName="dummy2b" presStyleCnt="0"/>
      <dgm:spPr/>
    </dgm:pt>
    <dgm:pt modelId="{B236B165-EEEF-4EEF-913B-AE8F63244440}" type="pres">
      <dgm:prSet presAssocID="{2F658DFC-78BC-43C8-BF2A-960AF649A5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BCE86A-3D28-40B6-B5EA-1A90FA491614}" type="pres">
      <dgm:prSet presAssocID="{2F658DFC-78BC-43C8-BF2A-960AF649A54B}" presName="wedge3" presStyleLbl="node1" presStyleIdx="2" presStyleCnt="3"/>
      <dgm:spPr/>
    </dgm:pt>
    <dgm:pt modelId="{B522F13E-2A01-463C-B5A2-B4EE583043AA}" type="pres">
      <dgm:prSet presAssocID="{2F658DFC-78BC-43C8-BF2A-960AF649A54B}" presName="dummy3a" presStyleCnt="0"/>
      <dgm:spPr/>
    </dgm:pt>
    <dgm:pt modelId="{AE62E3E6-EA9A-4408-B7E9-91223F774F02}" type="pres">
      <dgm:prSet presAssocID="{2F658DFC-78BC-43C8-BF2A-960AF649A54B}" presName="dummy3b" presStyleCnt="0"/>
      <dgm:spPr/>
    </dgm:pt>
    <dgm:pt modelId="{9562FAF8-1575-4AF7-8704-28AD28B5B79C}" type="pres">
      <dgm:prSet presAssocID="{2F658DFC-78BC-43C8-BF2A-960AF649A5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E2944B3-4858-4771-9128-6C37D6076E64}" type="pres">
      <dgm:prSet presAssocID="{23C670EB-C277-4385-AD53-8BF60FFC8CD9}" presName="arrowWedge1" presStyleLbl="fgSibTrans2D1" presStyleIdx="0" presStyleCnt="3"/>
      <dgm:spPr/>
    </dgm:pt>
    <dgm:pt modelId="{78AD7251-771E-4E17-A759-02702672F4FD}" type="pres">
      <dgm:prSet presAssocID="{EE6E0C90-1CD4-4AA0-A35C-45FF295E8AAE}" presName="arrowWedge2" presStyleLbl="fgSibTrans2D1" presStyleIdx="1" presStyleCnt="3"/>
      <dgm:spPr/>
    </dgm:pt>
    <dgm:pt modelId="{65727BFB-207B-49DD-B674-F39B7C19AA87}" type="pres">
      <dgm:prSet presAssocID="{878EA4BB-D719-4421-AB38-CDF0DF010ECD}" presName="arrowWedge3" presStyleLbl="fgSibTrans2D1" presStyleIdx="2" presStyleCnt="3"/>
      <dgm:spPr/>
    </dgm:pt>
  </dgm:ptLst>
  <dgm:cxnLst>
    <dgm:cxn modelId="{5B5F3F1D-ED15-45BF-8281-87A33F6808B9}" type="presOf" srcId="{A6646404-20F0-4905-BB15-C004E5843156}" destId="{E5BCE86A-3D28-40B6-B5EA-1A90FA491614}" srcOrd="0" destOrd="0" presId="urn:microsoft.com/office/officeart/2005/8/layout/cycle8"/>
    <dgm:cxn modelId="{064E8937-FC42-4783-AD87-DC99D16584DB}" srcId="{2F658DFC-78BC-43C8-BF2A-960AF649A54B}" destId="{771A28B4-9D03-4874-BE6C-E6B9DC307F3E}" srcOrd="0" destOrd="0" parTransId="{65773441-8C5B-4D42-A733-234C7121E6CF}" sibTransId="{23C670EB-C277-4385-AD53-8BF60FFC8CD9}"/>
    <dgm:cxn modelId="{3DBE7940-2D73-4059-94FE-B21719AF4E1C}" type="presOf" srcId="{2F658DFC-78BC-43C8-BF2A-960AF649A54B}" destId="{AE588C1B-24D4-4782-ABD6-A048C3DBB68C}" srcOrd="0" destOrd="0" presId="urn:microsoft.com/office/officeart/2005/8/layout/cycle8"/>
    <dgm:cxn modelId="{0B0F937D-50B5-4A14-842D-71C602CB981E}" type="presOf" srcId="{A5E6A73E-615D-462B-81DE-9E721B22C788}" destId="{B236B165-EEEF-4EEF-913B-AE8F63244440}" srcOrd="1" destOrd="0" presId="urn:microsoft.com/office/officeart/2005/8/layout/cycle8"/>
    <dgm:cxn modelId="{973847AB-BECE-4262-9F0D-B8A139206533}" type="presOf" srcId="{771A28B4-9D03-4874-BE6C-E6B9DC307F3E}" destId="{E38446DE-FBB4-4145-8F72-01F656225133}" srcOrd="0" destOrd="0" presId="urn:microsoft.com/office/officeart/2005/8/layout/cycle8"/>
    <dgm:cxn modelId="{9D1C3AAD-1618-4B27-B53A-4854351F879F}" type="presOf" srcId="{771A28B4-9D03-4874-BE6C-E6B9DC307F3E}" destId="{1F028A12-A074-44B1-8EFA-692CCEE238FE}" srcOrd="1" destOrd="0" presId="urn:microsoft.com/office/officeart/2005/8/layout/cycle8"/>
    <dgm:cxn modelId="{BEAA61BC-2636-4BAE-B169-069C8F804BB6}" type="presOf" srcId="{A6646404-20F0-4905-BB15-C004E5843156}" destId="{9562FAF8-1575-4AF7-8704-28AD28B5B79C}" srcOrd="1" destOrd="0" presId="urn:microsoft.com/office/officeart/2005/8/layout/cycle8"/>
    <dgm:cxn modelId="{0B0912C9-0AAB-452F-B1AE-6476EC05AB75}" type="presOf" srcId="{A5E6A73E-615D-462B-81DE-9E721B22C788}" destId="{A891D104-F25B-487A-BA43-2C704786D14B}" srcOrd="0" destOrd="0" presId="urn:microsoft.com/office/officeart/2005/8/layout/cycle8"/>
    <dgm:cxn modelId="{2E5F6DCF-A46C-4E8F-86E6-D6A2252F717E}" srcId="{2F658DFC-78BC-43C8-BF2A-960AF649A54B}" destId="{A6646404-20F0-4905-BB15-C004E5843156}" srcOrd="2" destOrd="0" parTransId="{76C39EC8-7A7F-4670-98D2-068323A53F9A}" sibTransId="{878EA4BB-D719-4421-AB38-CDF0DF010ECD}"/>
    <dgm:cxn modelId="{F24706D1-0EF4-4E47-9C28-1594D5F60979}" srcId="{2F658DFC-78BC-43C8-BF2A-960AF649A54B}" destId="{A5E6A73E-615D-462B-81DE-9E721B22C788}" srcOrd="1" destOrd="0" parTransId="{80BD012C-A8AA-4895-990A-0078426E8561}" sibTransId="{EE6E0C90-1CD4-4AA0-A35C-45FF295E8AAE}"/>
    <dgm:cxn modelId="{AB4D4F15-762C-40EA-A88C-A7517514B1D1}" type="presParOf" srcId="{AE588C1B-24D4-4782-ABD6-A048C3DBB68C}" destId="{E38446DE-FBB4-4145-8F72-01F656225133}" srcOrd="0" destOrd="0" presId="urn:microsoft.com/office/officeart/2005/8/layout/cycle8"/>
    <dgm:cxn modelId="{A13BFC93-ADD0-4351-89CB-A596481CB385}" type="presParOf" srcId="{AE588C1B-24D4-4782-ABD6-A048C3DBB68C}" destId="{1B915B60-5A66-473B-8ACD-B2F8154C955B}" srcOrd="1" destOrd="0" presId="urn:microsoft.com/office/officeart/2005/8/layout/cycle8"/>
    <dgm:cxn modelId="{1D1F4087-825E-4468-B8FC-D81294B73042}" type="presParOf" srcId="{AE588C1B-24D4-4782-ABD6-A048C3DBB68C}" destId="{9AC9432E-F24F-4B45-A06E-3C22D1187A21}" srcOrd="2" destOrd="0" presId="urn:microsoft.com/office/officeart/2005/8/layout/cycle8"/>
    <dgm:cxn modelId="{CDE5C60A-E1E1-496E-8958-805692702986}" type="presParOf" srcId="{AE588C1B-24D4-4782-ABD6-A048C3DBB68C}" destId="{1F028A12-A074-44B1-8EFA-692CCEE238FE}" srcOrd="3" destOrd="0" presId="urn:microsoft.com/office/officeart/2005/8/layout/cycle8"/>
    <dgm:cxn modelId="{A698457F-04F7-447A-9472-8FFE9E000D1F}" type="presParOf" srcId="{AE588C1B-24D4-4782-ABD6-A048C3DBB68C}" destId="{A891D104-F25B-487A-BA43-2C704786D14B}" srcOrd="4" destOrd="0" presId="urn:microsoft.com/office/officeart/2005/8/layout/cycle8"/>
    <dgm:cxn modelId="{0B2B64C6-8945-4859-9A73-E513237C41BB}" type="presParOf" srcId="{AE588C1B-24D4-4782-ABD6-A048C3DBB68C}" destId="{9E853ACD-2A5E-4003-AB4C-6366558C41EE}" srcOrd="5" destOrd="0" presId="urn:microsoft.com/office/officeart/2005/8/layout/cycle8"/>
    <dgm:cxn modelId="{DA1D6268-83EF-4E65-9658-DE6D08285C0D}" type="presParOf" srcId="{AE588C1B-24D4-4782-ABD6-A048C3DBB68C}" destId="{4E7F0F9B-AD50-4DC6-B588-72C2F35524E6}" srcOrd="6" destOrd="0" presId="urn:microsoft.com/office/officeart/2005/8/layout/cycle8"/>
    <dgm:cxn modelId="{E61C5903-49D1-4B68-B263-AC6BCB5F8970}" type="presParOf" srcId="{AE588C1B-24D4-4782-ABD6-A048C3DBB68C}" destId="{B236B165-EEEF-4EEF-913B-AE8F63244440}" srcOrd="7" destOrd="0" presId="urn:microsoft.com/office/officeart/2005/8/layout/cycle8"/>
    <dgm:cxn modelId="{4F3A1261-B48B-4362-9981-86A4C3A3AEEF}" type="presParOf" srcId="{AE588C1B-24D4-4782-ABD6-A048C3DBB68C}" destId="{E5BCE86A-3D28-40B6-B5EA-1A90FA491614}" srcOrd="8" destOrd="0" presId="urn:microsoft.com/office/officeart/2005/8/layout/cycle8"/>
    <dgm:cxn modelId="{C75F7A41-C8F3-4764-8947-3AF07B5D8217}" type="presParOf" srcId="{AE588C1B-24D4-4782-ABD6-A048C3DBB68C}" destId="{B522F13E-2A01-463C-B5A2-B4EE583043AA}" srcOrd="9" destOrd="0" presId="urn:microsoft.com/office/officeart/2005/8/layout/cycle8"/>
    <dgm:cxn modelId="{D74B5BA2-AEE1-44CF-8577-C3F281053432}" type="presParOf" srcId="{AE588C1B-24D4-4782-ABD6-A048C3DBB68C}" destId="{AE62E3E6-EA9A-4408-B7E9-91223F774F02}" srcOrd="10" destOrd="0" presId="urn:microsoft.com/office/officeart/2005/8/layout/cycle8"/>
    <dgm:cxn modelId="{530DA39F-C4FF-49B2-812F-681D5B41A2FF}" type="presParOf" srcId="{AE588C1B-24D4-4782-ABD6-A048C3DBB68C}" destId="{9562FAF8-1575-4AF7-8704-28AD28B5B79C}" srcOrd="11" destOrd="0" presId="urn:microsoft.com/office/officeart/2005/8/layout/cycle8"/>
    <dgm:cxn modelId="{970309F0-B906-427E-ACD2-5EEBF36D8DDF}" type="presParOf" srcId="{AE588C1B-24D4-4782-ABD6-A048C3DBB68C}" destId="{1E2944B3-4858-4771-9128-6C37D6076E64}" srcOrd="12" destOrd="0" presId="urn:microsoft.com/office/officeart/2005/8/layout/cycle8"/>
    <dgm:cxn modelId="{550056D3-25CF-46E6-A2EE-F3F35182F635}" type="presParOf" srcId="{AE588C1B-24D4-4782-ABD6-A048C3DBB68C}" destId="{78AD7251-771E-4E17-A759-02702672F4FD}" srcOrd="13" destOrd="0" presId="urn:microsoft.com/office/officeart/2005/8/layout/cycle8"/>
    <dgm:cxn modelId="{3FAA1EF7-EC0F-4C46-B0B7-7C198CB8A6DD}" type="presParOf" srcId="{AE588C1B-24D4-4782-ABD6-A048C3DBB68C}" destId="{65727BFB-207B-49DD-B674-F39B7C19AA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658DFC-78BC-43C8-BF2A-960AF649A5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1A28B4-9D03-4874-BE6C-E6B9DC307F3E}">
      <dgm:prSet phldrT="[Texto]"/>
      <dgm:spPr/>
      <dgm:t>
        <a:bodyPr/>
        <a:lstStyle/>
        <a:p>
          <a:r>
            <a:rPr lang="pt-BR"/>
            <a:t>Sistema Federal de Ensino</a:t>
          </a:r>
        </a:p>
      </dgm:t>
    </dgm:pt>
    <dgm:pt modelId="{65773441-8C5B-4D42-A733-234C7121E6CF}" type="parTrans" cxnId="{064E8937-FC42-4783-AD87-DC99D16584DB}">
      <dgm:prSet/>
      <dgm:spPr/>
      <dgm:t>
        <a:bodyPr/>
        <a:lstStyle/>
        <a:p>
          <a:endParaRPr lang="pt-BR"/>
        </a:p>
      </dgm:t>
    </dgm:pt>
    <dgm:pt modelId="{23C670EB-C277-4385-AD53-8BF60FFC8CD9}" type="sibTrans" cxnId="{064E8937-FC42-4783-AD87-DC99D16584DB}">
      <dgm:prSet/>
      <dgm:spPr/>
      <dgm:t>
        <a:bodyPr/>
        <a:lstStyle/>
        <a:p>
          <a:endParaRPr lang="pt-BR"/>
        </a:p>
      </dgm:t>
    </dgm:pt>
    <dgm:pt modelId="{A5E6A73E-615D-462B-81DE-9E721B22C788}">
      <dgm:prSet phldrT="[Texto]"/>
      <dgm:spPr/>
      <dgm:t>
        <a:bodyPr/>
        <a:lstStyle/>
        <a:p>
          <a:r>
            <a:rPr lang="pt-BR"/>
            <a:t>Sistemas Estaduais de Ensino</a:t>
          </a:r>
        </a:p>
      </dgm:t>
    </dgm:pt>
    <dgm:pt modelId="{80BD012C-A8AA-4895-990A-0078426E8561}" type="parTrans" cxnId="{F24706D1-0EF4-4E47-9C28-1594D5F60979}">
      <dgm:prSet/>
      <dgm:spPr/>
      <dgm:t>
        <a:bodyPr/>
        <a:lstStyle/>
        <a:p>
          <a:endParaRPr lang="pt-BR"/>
        </a:p>
      </dgm:t>
    </dgm:pt>
    <dgm:pt modelId="{EE6E0C90-1CD4-4AA0-A35C-45FF295E8AAE}" type="sibTrans" cxnId="{F24706D1-0EF4-4E47-9C28-1594D5F60979}">
      <dgm:prSet/>
      <dgm:spPr/>
      <dgm:t>
        <a:bodyPr/>
        <a:lstStyle/>
        <a:p>
          <a:endParaRPr lang="pt-BR"/>
        </a:p>
      </dgm:t>
    </dgm:pt>
    <dgm:pt modelId="{A6646404-20F0-4905-BB15-C004E5843156}">
      <dgm:prSet phldrT="[Texto]"/>
      <dgm:spPr/>
      <dgm:t>
        <a:bodyPr/>
        <a:lstStyle/>
        <a:p>
          <a:r>
            <a:rPr lang="pt-BR" dirty="0"/>
            <a:t>Sistemas Municipais de Ensino</a:t>
          </a:r>
        </a:p>
      </dgm:t>
    </dgm:pt>
    <dgm:pt modelId="{76C39EC8-7A7F-4670-98D2-068323A53F9A}" type="parTrans" cxnId="{2E5F6DCF-A46C-4E8F-86E6-D6A2252F717E}">
      <dgm:prSet/>
      <dgm:spPr/>
      <dgm:t>
        <a:bodyPr/>
        <a:lstStyle/>
        <a:p>
          <a:endParaRPr lang="pt-BR"/>
        </a:p>
      </dgm:t>
    </dgm:pt>
    <dgm:pt modelId="{878EA4BB-D719-4421-AB38-CDF0DF010ECD}" type="sibTrans" cxnId="{2E5F6DCF-A46C-4E8F-86E6-D6A2252F717E}">
      <dgm:prSet/>
      <dgm:spPr/>
      <dgm:t>
        <a:bodyPr/>
        <a:lstStyle/>
        <a:p>
          <a:endParaRPr lang="pt-BR"/>
        </a:p>
      </dgm:t>
    </dgm:pt>
    <dgm:pt modelId="{AE588C1B-24D4-4782-ABD6-A048C3DBB68C}" type="pres">
      <dgm:prSet presAssocID="{2F658DFC-78BC-43C8-BF2A-960AF649A54B}" presName="compositeShape" presStyleCnt="0">
        <dgm:presLayoutVars>
          <dgm:chMax val="7"/>
          <dgm:dir/>
          <dgm:resizeHandles val="exact"/>
        </dgm:presLayoutVars>
      </dgm:prSet>
      <dgm:spPr/>
    </dgm:pt>
    <dgm:pt modelId="{E38446DE-FBB4-4145-8F72-01F656225133}" type="pres">
      <dgm:prSet presAssocID="{2F658DFC-78BC-43C8-BF2A-960AF649A54B}" presName="wedge1" presStyleLbl="node1" presStyleIdx="0" presStyleCnt="3"/>
      <dgm:spPr/>
    </dgm:pt>
    <dgm:pt modelId="{1B915B60-5A66-473B-8ACD-B2F8154C955B}" type="pres">
      <dgm:prSet presAssocID="{2F658DFC-78BC-43C8-BF2A-960AF649A54B}" presName="dummy1a" presStyleCnt="0"/>
      <dgm:spPr/>
    </dgm:pt>
    <dgm:pt modelId="{9AC9432E-F24F-4B45-A06E-3C22D1187A21}" type="pres">
      <dgm:prSet presAssocID="{2F658DFC-78BC-43C8-BF2A-960AF649A54B}" presName="dummy1b" presStyleCnt="0"/>
      <dgm:spPr/>
    </dgm:pt>
    <dgm:pt modelId="{1F028A12-A074-44B1-8EFA-692CCEE238FE}" type="pres">
      <dgm:prSet presAssocID="{2F658DFC-78BC-43C8-BF2A-960AF649A5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91D104-F25B-487A-BA43-2C704786D14B}" type="pres">
      <dgm:prSet presAssocID="{2F658DFC-78BC-43C8-BF2A-960AF649A54B}" presName="wedge2" presStyleLbl="node1" presStyleIdx="1" presStyleCnt="3"/>
      <dgm:spPr/>
    </dgm:pt>
    <dgm:pt modelId="{9E853ACD-2A5E-4003-AB4C-6366558C41EE}" type="pres">
      <dgm:prSet presAssocID="{2F658DFC-78BC-43C8-BF2A-960AF649A54B}" presName="dummy2a" presStyleCnt="0"/>
      <dgm:spPr/>
    </dgm:pt>
    <dgm:pt modelId="{4E7F0F9B-AD50-4DC6-B588-72C2F35524E6}" type="pres">
      <dgm:prSet presAssocID="{2F658DFC-78BC-43C8-BF2A-960AF649A54B}" presName="dummy2b" presStyleCnt="0"/>
      <dgm:spPr/>
    </dgm:pt>
    <dgm:pt modelId="{B236B165-EEEF-4EEF-913B-AE8F63244440}" type="pres">
      <dgm:prSet presAssocID="{2F658DFC-78BC-43C8-BF2A-960AF649A5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BCE86A-3D28-40B6-B5EA-1A90FA491614}" type="pres">
      <dgm:prSet presAssocID="{2F658DFC-78BC-43C8-BF2A-960AF649A54B}" presName="wedge3" presStyleLbl="node1" presStyleIdx="2" presStyleCnt="3"/>
      <dgm:spPr/>
    </dgm:pt>
    <dgm:pt modelId="{B522F13E-2A01-463C-B5A2-B4EE583043AA}" type="pres">
      <dgm:prSet presAssocID="{2F658DFC-78BC-43C8-BF2A-960AF649A54B}" presName="dummy3a" presStyleCnt="0"/>
      <dgm:spPr/>
    </dgm:pt>
    <dgm:pt modelId="{AE62E3E6-EA9A-4408-B7E9-91223F774F02}" type="pres">
      <dgm:prSet presAssocID="{2F658DFC-78BC-43C8-BF2A-960AF649A54B}" presName="dummy3b" presStyleCnt="0"/>
      <dgm:spPr/>
    </dgm:pt>
    <dgm:pt modelId="{9562FAF8-1575-4AF7-8704-28AD28B5B79C}" type="pres">
      <dgm:prSet presAssocID="{2F658DFC-78BC-43C8-BF2A-960AF649A5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E2944B3-4858-4771-9128-6C37D6076E64}" type="pres">
      <dgm:prSet presAssocID="{23C670EB-C277-4385-AD53-8BF60FFC8CD9}" presName="arrowWedge1" presStyleLbl="fgSibTrans2D1" presStyleIdx="0" presStyleCnt="3"/>
      <dgm:spPr/>
    </dgm:pt>
    <dgm:pt modelId="{78AD7251-771E-4E17-A759-02702672F4FD}" type="pres">
      <dgm:prSet presAssocID="{EE6E0C90-1CD4-4AA0-A35C-45FF295E8AAE}" presName="arrowWedge2" presStyleLbl="fgSibTrans2D1" presStyleIdx="1" presStyleCnt="3"/>
      <dgm:spPr/>
    </dgm:pt>
    <dgm:pt modelId="{65727BFB-207B-49DD-B674-F39B7C19AA87}" type="pres">
      <dgm:prSet presAssocID="{878EA4BB-D719-4421-AB38-CDF0DF010ECD}" presName="arrowWedge3" presStyleLbl="fgSibTrans2D1" presStyleIdx="2" presStyleCnt="3"/>
      <dgm:spPr/>
    </dgm:pt>
  </dgm:ptLst>
  <dgm:cxnLst>
    <dgm:cxn modelId="{5B5F3F1D-ED15-45BF-8281-87A33F6808B9}" type="presOf" srcId="{A6646404-20F0-4905-BB15-C004E5843156}" destId="{E5BCE86A-3D28-40B6-B5EA-1A90FA491614}" srcOrd="0" destOrd="0" presId="urn:microsoft.com/office/officeart/2005/8/layout/cycle8"/>
    <dgm:cxn modelId="{064E8937-FC42-4783-AD87-DC99D16584DB}" srcId="{2F658DFC-78BC-43C8-BF2A-960AF649A54B}" destId="{771A28B4-9D03-4874-BE6C-E6B9DC307F3E}" srcOrd="0" destOrd="0" parTransId="{65773441-8C5B-4D42-A733-234C7121E6CF}" sibTransId="{23C670EB-C277-4385-AD53-8BF60FFC8CD9}"/>
    <dgm:cxn modelId="{3DBE7940-2D73-4059-94FE-B21719AF4E1C}" type="presOf" srcId="{2F658DFC-78BC-43C8-BF2A-960AF649A54B}" destId="{AE588C1B-24D4-4782-ABD6-A048C3DBB68C}" srcOrd="0" destOrd="0" presId="urn:microsoft.com/office/officeart/2005/8/layout/cycle8"/>
    <dgm:cxn modelId="{0B0F937D-50B5-4A14-842D-71C602CB981E}" type="presOf" srcId="{A5E6A73E-615D-462B-81DE-9E721B22C788}" destId="{B236B165-EEEF-4EEF-913B-AE8F63244440}" srcOrd="1" destOrd="0" presId="urn:microsoft.com/office/officeart/2005/8/layout/cycle8"/>
    <dgm:cxn modelId="{973847AB-BECE-4262-9F0D-B8A139206533}" type="presOf" srcId="{771A28B4-9D03-4874-BE6C-E6B9DC307F3E}" destId="{E38446DE-FBB4-4145-8F72-01F656225133}" srcOrd="0" destOrd="0" presId="urn:microsoft.com/office/officeart/2005/8/layout/cycle8"/>
    <dgm:cxn modelId="{9D1C3AAD-1618-4B27-B53A-4854351F879F}" type="presOf" srcId="{771A28B4-9D03-4874-BE6C-E6B9DC307F3E}" destId="{1F028A12-A074-44B1-8EFA-692CCEE238FE}" srcOrd="1" destOrd="0" presId="urn:microsoft.com/office/officeart/2005/8/layout/cycle8"/>
    <dgm:cxn modelId="{BEAA61BC-2636-4BAE-B169-069C8F804BB6}" type="presOf" srcId="{A6646404-20F0-4905-BB15-C004E5843156}" destId="{9562FAF8-1575-4AF7-8704-28AD28B5B79C}" srcOrd="1" destOrd="0" presId="urn:microsoft.com/office/officeart/2005/8/layout/cycle8"/>
    <dgm:cxn modelId="{0B0912C9-0AAB-452F-B1AE-6476EC05AB75}" type="presOf" srcId="{A5E6A73E-615D-462B-81DE-9E721B22C788}" destId="{A891D104-F25B-487A-BA43-2C704786D14B}" srcOrd="0" destOrd="0" presId="urn:microsoft.com/office/officeart/2005/8/layout/cycle8"/>
    <dgm:cxn modelId="{2E5F6DCF-A46C-4E8F-86E6-D6A2252F717E}" srcId="{2F658DFC-78BC-43C8-BF2A-960AF649A54B}" destId="{A6646404-20F0-4905-BB15-C004E5843156}" srcOrd="2" destOrd="0" parTransId="{76C39EC8-7A7F-4670-98D2-068323A53F9A}" sibTransId="{878EA4BB-D719-4421-AB38-CDF0DF010ECD}"/>
    <dgm:cxn modelId="{F24706D1-0EF4-4E47-9C28-1594D5F60979}" srcId="{2F658DFC-78BC-43C8-BF2A-960AF649A54B}" destId="{A5E6A73E-615D-462B-81DE-9E721B22C788}" srcOrd="1" destOrd="0" parTransId="{80BD012C-A8AA-4895-990A-0078426E8561}" sibTransId="{EE6E0C90-1CD4-4AA0-A35C-45FF295E8AAE}"/>
    <dgm:cxn modelId="{AB4D4F15-762C-40EA-A88C-A7517514B1D1}" type="presParOf" srcId="{AE588C1B-24D4-4782-ABD6-A048C3DBB68C}" destId="{E38446DE-FBB4-4145-8F72-01F656225133}" srcOrd="0" destOrd="0" presId="urn:microsoft.com/office/officeart/2005/8/layout/cycle8"/>
    <dgm:cxn modelId="{A13BFC93-ADD0-4351-89CB-A596481CB385}" type="presParOf" srcId="{AE588C1B-24D4-4782-ABD6-A048C3DBB68C}" destId="{1B915B60-5A66-473B-8ACD-B2F8154C955B}" srcOrd="1" destOrd="0" presId="urn:microsoft.com/office/officeart/2005/8/layout/cycle8"/>
    <dgm:cxn modelId="{1D1F4087-825E-4468-B8FC-D81294B73042}" type="presParOf" srcId="{AE588C1B-24D4-4782-ABD6-A048C3DBB68C}" destId="{9AC9432E-F24F-4B45-A06E-3C22D1187A21}" srcOrd="2" destOrd="0" presId="urn:microsoft.com/office/officeart/2005/8/layout/cycle8"/>
    <dgm:cxn modelId="{CDE5C60A-E1E1-496E-8958-805692702986}" type="presParOf" srcId="{AE588C1B-24D4-4782-ABD6-A048C3DBB68C}" destId="{1F028A12-A074-44B1-8EFA-692CCEE238FE}" srcOrd="3" destOrd="0" presId="urn:microsoft.com/office/officeart/2005/8/layout/cycle8"/>
    <dgm:cxn modelId="{A698457F-04F7-447A-9472-8FFE9E000D1F}" type="presParOf" srcId="{AE588C1B-24D4-4782-ABD6-A048C3DBB68C}" destId="{A891D104-F25B-487A-BA43-2C704786D14B}" srcOrd="4" destOrd="0" presId="urn:microsoft.com/office/officeart/2005/8/layout/cycle8"/>
    <dgm:cxn modelId="{0B2B64C6-8945-4859-9A73-E513237C41BB}" type="presParOf" srcId="{AE588C1B-24D4-4782-ABD6-A048C3DBB68C}" destId="{9E853ACD-2A5E-4003-AB4C-6366558C41EE}" srcOrd="5" destOrd="0" presId="urn:microsoft.com/office/officeart/2005/8/layout/cycle8"/>
    <dgm:cxn modelId="{DA1D6268-83EF-4E65-9658-DE6D08285C0D}" type="presParOf" srcId="{AE588C1B-24D4-4782-ABD6-A048C3DBB68C}" destId="{4E7F0F9B-AD50-4DC6-B588-72C2F35524E6}" srcOrd="6" destOrd="0" presId="urn:microsoft.com/office/officeart/2005/8/layout/cycle8"/>
    <dgm:cxn modelId="{E61C5903-49D1-4B68-B263-AC6BCB5F8970}" type="presParOf" srcId="{AE588C1B-24D4-4782-ABD6-A048C3DBB68C}" destId="{B236B165-EEEF-4EEF-913B-AE8F63244440}" srcOrd="7" destOrd="0" presId="urn:microsoft.com/office/officeart/2005/8/layout/cycle8"/>
    <dgm:cxn modelId="{4F3A1261-B48B-4362-9981-86A4C3A3AEEF}" type="presParOf" srcId="{AE588C1B-24D4-4782-ABD6-A048C3DBB68C}" destId="{E5BCE86A-3D28-40B6-B5EA-1A90FA491614}" srcOrd="8" destOrd="0" presId="urn:microsoft.com/office/officeart/2005/8/layout/cycle8"/>
    <dgm:cxn modelId="{C75F7A41-C8F3-4764-8947-3AF07B5D8217}" type="presParOf" srcId="{AE588C1B-24D4-4782-ABD6-A048C3DBB68C}" destId="{B522F13E-2A01-463C-B5A2-B4EE583043AA}" srcOrd="9" destOrd="0" presId="urn:microsoft.com/office/officeart/2005/8/layout/cycle8"/>
    <dgm:cxn modelId="{D74B5BA2-AEE1-44CF-8577-C3F281053432}" type="presParOf" srcId="{AE588C1B-24D4-4782-ABD6-A048C3DBB68C}" destId="{AE62E3E6-EA9A-4408-B7E9-91223F774F02}" srcOrd="10" destOrd="0" presId="urn:microsoft.com/office/officeart/2005/8/layout/cycle8"/>
    <dgm:cxn modelId="{530DA39F-C4FF-49B2-812F-681D5B41A2FF}" type="presParOf" srcId="{AE588C1B-24D4-4782-ABD6-A048C3DBB68C}" destId="{9562FAF8-1575-4AF7-8704-28AD28B5B79C}" srcOrd="11" destOrd="0" presId="urn:microsoft.com/office/officeart/2005/8/layout/cycle8"/>
    <dgm:cxn modelId="{970309F0-B906-427E-ACD2-5EEBF36D8DDF}" type="presParOf" srcId="{AE588C1B-24D4-4782-ABD6-A048C3DBB68C}" destId="{1E2944B3-4858-4771-9128-6C37D6076E64}" srcOrd="12" destOrd="0" presId="urn:microsoft.com/office/officeart/2005/8/layout/cycle8"/>
    <dgm:cxn modelId="{550056D3-25CF-46E6-A2EE-F3F35182F635}" type="presParOf" srcId="{AE588C1B-24D4-4782-ABD6-A048C3DBB68C}" destId="{78AD7251-771E-4E17-A759-02702672F4FD}" srcOrd="13" destOrd="0" presId="urn:microsoft.com/office/officeart/2005/8/layout/cycle8"/>
    <dgm:cxn modelId="{3FAA1EF7-EC0F-4C46-B0B7-7C198CB8A6DD}" type="presParOf" srcId="{AE588C1B-24D4-4782-ABD6-A048C3DBB68C}" destId="{65727BFB-207B-49DD-B674-F39B7C19AA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658DFC-78BC-43C8-BF2A-960AF649A5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1A28B4-9D03-4874-BE6C-E6B9DC307F3E}">
      <dgm:prSet phldrT="[Texto]"/>
      <dgm:spPr/>
      <dgm:t>
        <a:bodyPr/>
        <a:lstStyle/>
        <a:p>
          <a:r>
            <a:rPr lang="pt-BR"/>
            <a:t>Sistema Federal de Ensino</a:t>
          </a:r>
        </a:p>
      </dgm:t>
    </dgm:pt>
    <dgm:pt modelId="{65773441-8C5B-4D42-A733-234C7121E6CF}" type="parTrans" cxnId="{064E8937-FC42-4783-AD87-DC99D16584DB}">
      <dgm:prSet/>
      <dgm:spPr/>
      <dgm:t>
        <a:bodyPr/>
        <a:lstStyle/>
        <a:p>
          <a:endParaRPr lang="pt-BR"/>
        </a:p>
      </dgm:t>
    </dgm:pt>
    <dgm:pt modelId="{23C670EB-C277-4385-AD53-8BF60FFC8CD9}" type="sibTrans" cxnId="{064E8937-FC42-4783-AD87-DC99D16584DB}">
      <dgm:prSet/>
      <dgm:spPr/>
      <dgm:t>
        <a:bodyPr/>
        <a:lstStyle/>
        <a:p>
          <a:endParaRPr lang="pt-BR"/>
        </a:p>
      </dgm:t>
    </dgm:pt>
    <dgm:pt modelId="{A5E6A73E-615D-462B-81DE-9E721B22C788}">
      <dgm:prSet phldrT="[Texto]"/>
      <dgm:spPr/>
      <dgm:t>
        <a:bodyPr/>
        <a:lstStyle/>
        <a:p>
          <a:r>
            <a:rPr lang="pt-BR"/>
            <a:t>Sistemas Estaduais de Ensino</a:t>
          </a:r>
        </a:p>
      </dgm:t>
    </dgm:pt>
    <dgm:pt modelId="{80BD012C-A8AA-4895-990A-0078426E8561}" type="parTrans" cxnId="{F24706D1-0EF4-4E47-9C28-1594D5F60979}">
      <dgm:prSet/>
      <dgm:spPr/>
      <dgm:t>
        <a:bodyPr/>
        <a:lstStyle/>
        <a:p>
          <a:endParaRPr lang="pt-BR"/>
        </a:p>
      </dgm:t>
    </dgm:pt>
    <dgm:pt modelId="{EE6E0C90-1CD4-4AA0-A35C-45FF295E8AAE}" type="sibTrans" cxnId="{F24706D1-0EF4-4E47-9C28-1594D5F60979}">
      <dgm:prSet/>
      <dgm:spPr/>
      <dgm:t>
        <a:bodyPr/>
        <a:lstStyle/>
        <a:p>
          <a:endParaRPr lang="pt-BR"/>
        </a:p>
      </dgm:t>
    </dgm:pt>
    <dgm:pt modelId="{A6646404-20F0-4905-BB15-C004E5843156}">
      <dgm:prSet phldrT="[Texto]"/>
      <dgm:spPr/>
      <dgm:t>
        <a:bodyPr/>
        <a:lstStyle/>
        <a:p>
          <a:r>
            <a:rPr lang="pt-BR" dirty="0"/>
            <a:t>Sistemas Municipais de Ensino</a:t>
          </a:r>
        </a:p>
      </dgm:t>
    </dgm:pt>
    <dgm:pt modelId="{76C39EC8-7A7F-4670-98D2-068323A53F9A}" type="parTrans" cxnId="{2E5F6DCF-A46C-4E8F-86E6-D6A2252F717E}">
      <dgm:prSet/>
      <dgm:spPr/>
      <dgm:t>
        <a:bodyPr/>
        <a:lstStyle/>
        <a:p>
          <a:endParaRPr lang="pt-BR"/>
        </a:p>
      </dgm:t>
    </dgm:pt>
    <dgm:pt modelId="{878EA4BB-D719-4421-AB38-CDF0DF010ECD}" type="sibTrans" cxnId="{2E5F6DCF-A46C-4E8F-86E6-D6A2252F717E}">
      <dgm:prSet/>
      <dgm:spPr/>
      <dgm:t>
        <a:bodyPr/>
        <a:lstStyle/>
        <a:p>
          <a:endParaRPr lang="pt-BR"/>
        </a:p>
      </dgm:t>
    </dgm:pt>
    <dgm:pt modelId="{AE588C1B-24D4-4782-ABD6-A048C3DBB68C}" type="pres">
      <dgm:prSet presAssocID="{2F658DFC-78BC-43C8-BF2A-960AF649A54B}" presName="compositeShape" presStyleCnt="0">
        <dgm:presLayoutVars>
          <dgm:chMax val="7"/>
          <dgm:dir/>
          <dgm:resizeHandles val="exact"/>
        </dgm:presLayoutVars>
      </dgm:prSet>
      <dgm:spPr/>
    </dgm:pt>
    <dgm:pt modelId="{E38446DE-FBB4-4145-8F72-01F656225133}" type="pres">
      <dgm:prSet presAssocID="{2F658DFC-78BC-43C8-BF2A-960AF649A54B}" presName="wedge1" presStyleLbl="node1" presStyleIdx="0" presStyleCnt="3"/>
      <dgm:spPr/>
    </dgm:pt>
    <dgm:pt modelId="{1B915B60-5A66-473B-8ACD-B2F8154C955B}" type="pres">
      <dgm:prSet presAssocID="{2F658DFC-78BC-43C8-BF2A-960AF649A54B}" presName="dummy1a" presStyleCnt="0"/>
      <dgm:spPr/>
    </dgm:pt>
    <dgm:pt modelId="{9AC9432E-F24F-4B45-A06E-3C22D1187A21}" type="pres">
      <dgm:prSet presAssocID="{2F658DFC-78BC-43C8-BF2A-960AF649A54B}" presName="dummy1b" presStyleCnt="0"/>
      <dgm:spPr/>
    </dgm:pt>
    <dgm:pt modelId="{1F028A12-A074-44B1-8EFA-692CCEE238FE}" type="pres">
      <dgm:prSet presAssocID="{2F658DFC-78BC-43C8-BF2A-960AF649A5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91D104-F25B-487A-BA43-2C704786D14B}" type="pres">
      <dgm:prSet presAssocID="{2F658DFC-78BC-43C8-BF2A-960AF649A54B}" presName="wedge2" presStyleLbl="node1" presStyleIdx="1" presStyleCnt="3"/>
      <dgm:spPr/>
    </dgm:pt>
    <dgm:pt modelId="{9E853ACD-2A5E-4003-AB4C-6366558C41EE}" type="pres">
      <dgm:prSet presAssocID="{2F658DFC-78BC-43C8-BF2A-960AF649A54B}" presName="dummy2a" presStyleCnt="0"/>
      <dgm:spPr/>
    </dgm:pt>
    <dgm:pt modelId="{4E7F0F9B-AD50-4DC6-B588-72C2F35524E6}" type="pres">
      <dgm:prSet presAssocID="{2F658DFC-78BC-43C8-BF2A-960AF649A54B}" presName="dummy2b" presStyleCnt="0"/>
      <dgm:spPr/>
    </dgm:pt>
    <dgm:pt modelId="{B236B165-EEEF-4EEF-913B-AE8F63244440}" type="pres">
      <dgm:prSet presAssocID="{2F658DFC-78BC-43C8-BF2A-960AF649A5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BCE86A-3D28-40B6-B5EA-1A90FA491614}" type="pres">
      <dgm:prSet presAssocID="{2F658DFC-78BC-43C8-BF2A-960AF649A54B}" presName="wedge3" presStyleLbl="node1" presStyleIdx="2" presStyleCnt="3"/>
      <dgm:spPr/>
    </dgm:pt>
    <dgm:pt modelId="{B522F13E-2A01-463C-B5A2-B4EE583043AA}" type="pres">
      <dgm:prSet presAssocID="{2F658DFC-78BC-43C8-BF2A-960AF649A54B}" presName="dummy3a" presStyleCnt="0"/>
      <dgm:spPr/>
    </dgm:pt>
    <dgm:pt modelId="{AE62E3E6-EA9A-4408-B7E9-91223F774F02}" type="pres">
      <dgm:prSet presAssocID="{2F658DFC-78BC-43C8-BF2A-960AF649A54B}" presName="dummy3b" presStyleCnt="0"/>
      <dgm:spPr/>
    </dgm:pt>
    <dgm:pt modelId="{9562FAF8-1575-4AF7-8704-28AD28B5B79C}" type="pres">
      <dgm:prSet presAssocID="{2F658DFC-78BC-43C8-BF2A-960AF649A5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E2944B3-4858-4771-9128-6C37D6076E64}" type="pres">
      <dgm:prSet presAssocID="{23C670EB-C277-4385-AD53-8BF60FFC8CD9}" presName="arrowWedge1" presStyleLbl="fgSibTrans2D1" presStyleIdx="0" presStyleCnt="3"/>
      <dgm:spPr/>
    </dgm:pt>
    <dgm:pt modelId="{78AD7251-771E-4E17-A759-02702672F4FD}" type="pres">
      <dgm:prSet presAssocID="{EE6E0C90-1CD4-4AA0-A35C-45FF295E8AAE}" presName="arrowWedge2" presStyleLbl="fgSibTrans2D1" presStyleIdx="1" presStyleCnt="3"/>
      <dgm:spPr/>
    </dgm:pt>
    <dgm:pt modelId="{65727BFB-207B-49DD-B674-F39B7C19AA87}" type="pres">
      <dgm:prSet presAssocID="{878EA4BB-D719-4421-AB38-CDF0DF010ECD}" presName="arrowWedge3" presStyleLbl="fgSibTrans2D1" presStyleIdx="2" presStyleCnt="3"/>
      <dgm:spPr/>
    </dgm:pt>
  </dgm:ptLst>
  <dgm:cxnLst>
    <dgm:cxn modelId="{5B5F3F1D-ED15-45BF-8281-87A33F6808B9}" type="presOf" srcId="{A6646404-20F0-4905-BB15-C004E5843156}" destId="{E5BCE86A-3D28-40B6-B5EA-1A90FA491614}" srcOrd="0" destOrd="0" presId="urn:microsoft.com/office/officeart/2005/8/layout/cycle8"/>
    <dgm:cxn modelId="{064E8937-FC42-4783-AD87-DC99D16584DB}" srcId="{2F658DFC-78BC-43C8-BF2A-960AF649A54B}" destId="{771A28B4-9D03-4874-BE6C-E6B9DC307F3E}" srcOrd="0" destOrd="0" parTransId="{65773441-8C5B-4D42-A733-234C7121E6CF}" sibTransId="{23C670EB-C277-4385-AD53-8BF60FFC8CD9}"/>
    <dgm:cxn modelId="{3DBE7940-2D73-4059-94FE-B21719AF4E1C}" type="presOf" srcId="{2F658DFC-78BC-43C8-BF2A-960AF649A54B}" destId="{AE588C1B-24D4-4782-ABD6-A048C3DBB68C}" srcOrd="0" destOrd="0" presId="urn:microsoft.com/office/officeart/2005/8/layout/cycle8"/>
    <dgm:cxn modelId="{0B0F937D-50B5-4A14-842D-71C602CB981E}" type="presOf" srcId="{A5E6A73E-615D-462B-81DE-9E721B22C788}" destId="{B236B165-EEEF-4EEF-913B-AE8F63244440}" srcOrd="1" destOrd="0" presId="urn:microsoft.com/office/officeart/2005/8/layout/cycle8"/>
    <dgm:cxn modelId="{973847AB-BECE-4262-9F0D-B8A139206533}" type="presOf" srcId="{771A28B4-9D03-4874-BE6C-E6B9DC307F3E}" destId="{E38446DE-FBB4-4145-8F72-01F656225133}" srcOrd="0" destOrd="0" presId="urn:microsoft.com/office/officeart/2005/8/layout/cycle8"/>
    <dgm:cxn modelId="{9D1C3AAD-1618-4B27-B53A-4854351F879F}" type="presOf" srcId="{771A28B4-9D03-4874-BE6C-E6B9DC307F3E}" destId="{1F028A12-A074-44B1-8EFA-692CCEE238FE}" srcOrd="1" destOrd="0" presId="urn:microsoft.com/office/officeart/2005/8/layout/cycle8"/>
    <dgm:cxn modelId="{BEAA61BC-2636-4BAE-B169-069C8F804BB6}" type="presOf" srcId="{A6646404-20F0-4905-BB15-C004E5843156}" destId="{9562FAF8-1575-4AF7-8704-28AD28B5B79C}" srcOrd="1" destOrd="0" presId="urn:microsoft.com/office/officeart/2005/8/layout/cycle8"/>
    <dgm:cxn modelId="{0B0912C9-0AAB-452F-B1AE-6476EC05AB75}" type="presOf" srcId="{A5E6A73E-615D-462B-81DE-9E721B22C788}" destId="{A891D104-F25B-487A-BA43-2C704786D14B}" srcOrd="0" destOrd="0" presId="urn:microsoft.com/office/officeart/2005/8/layout/cycle8"/>
    <dgm:cxn modelId="{2E5F6DCF-A46C-4E8F-86E6-D6A2252F717E}" srcId="{2F658DFC-78BC-43C8-BF2A-960AF649A54B}" destId="{A6646404-20F0-4905-BB15-C004E5843156}" srcOrd="2" destOrd="0" parTransId="{76C39EC8-7A7F-4670-98D2-068323A53F9A}" sibTransId="{878EA4BB-D719-4421-AB38-CDF0DF010ECD}"/>
    <dgm:cxn modelId="{F24706D1-0EF4-4E47-9C28-1594D5F60979}" srcId="{2F658DFC-78BC-43C8-BF2A-960AF649A54B}" destId="{A5E6A73E-615D-462B-81DE-9E721B22C788}" srcOrd="1" destOrd="0" parTransId="{80BD012C-A8AA-4895-990A-0078426E8561}" sibTransId="{EE6E0C90-1CD4-4AA0-A35C-45FF295E8AAE}"/>
    <dgm:cxn modelId="{AB4D4F15-762C-40EA-A88C-A7517514B1D1}" type="presParOf" srcId="{AE588C1B-24D4-4782-ABD6-A048C3DBB68C}" destId="{E38446DE-FBB4-4145-8F72-01F656225133}" srcOrd="0" destOrd="0" presId="urn:microsoft.com/office/officeart/2005/8/layout/cycle8"/>
    <dgm:cxn modelId="{A13BFC93-ADD0-4351-89CB-A596481CB385}" type="presParOf" srcId="{AE588C1B-24D4-4782-ABD6-A048C3DBB68C}" destId="{1B915B60-5A66-473B-8ACD-B2F8154C955B}" srcOrd="1" destOrd="0" presId="urn:microsoft.com/office/officeart/2005/8/layout/cycle8"/>
    <dgm:cxn modelId="{1D1F4087-825E-4468-B8FC-D81294B73042}" type="presParOf" srcId="{AE588C1B-24D4-4782-ABD6-A048C3DBB68C}" destId="{9AC9432E-F24F-4B45-A06E-3C22D1187A21}" srcOrd="2" destOrd="0" presId="urn:microsoft.com/office/officeart/2005/8/layout/cycle8"/>
    <dgm:cxn modelId="{CDE5C60A-E1E1-496E-8958-805692702986}" type="presParOf" srcId="{AE588C1B-24D4-4782-ABD6-A048C3DBB68C}" destId="{1F028A12-A074-44B1-8EFA-692CCEE238FE}" srcOrd="3" destOrd="0" presId="urn:microsoft.com/office/officeart/2005/8/layout/cycle8"/>
    <dgm:cxn modelId="{A698457F-04F7-447A-9472-8FFE9E000D1F}" type="presParOf" srcId="{AE588C1B-24D4-4782-ABD6-A048C3DBB68C}" destId="{A891D104-F25B-487A-BA43-2C704786D14B}" srcOrd="4" destOrd="0" presId="urn:microsoft.com/office/officeart/2005/8/layout/cycle8"/>
    <dgm:cxn modelId="{0B2B64C6-8945-4859-9A73-E513237C41BB}" type="presParOf" srcId="{AE588C1B-24D4-4782-ABD6-A048C3DBB68C}" destId="{9E853ACD-2A5E-4003-AB4C-6366558C41EE}" srcOrd="5" destOrd="0" presId="urn:microsoft.com/office/officeart/2005/8/layout/cycle8"/>
    <dgm:cxn modelId="{DA1D6268-83EF-4E65-9658-DE6D08285C0D}" type="presParOf" srcId="{AE588C1B-24D4-4782-ABD6-A048C3DBB68C}" destId="{4E7F0F9B-AD50-4DC6-B588-72C2F35524E6}" srcOrd="6" destOrd="0" presId="urn:microsoft.com/office/officeart/2005/8/layout/cycle8"/>
    <dgm:cxn modelId="{E61C5903-49D1-4B68-B263-AC6BCB5F8970}" type="presParOf" srcId="{AE588C1B-24D4-4782-ABD6-A048C3DBB68C}" destId="{B236B165-EEEF-4EEF-913B-AE8F63244440}" srcOrd="7" destOrd="0" presId="urn:microsoft.com/office/officeart/2005/8/layout/cycle8"/>
    <dgm:cxn modelId="{4F3A1261-B48B-4362-9981-86A4C3A3AEEF}" type="presParOf" srcId="{AE588C1B-24D4-4782-ABD6-A048C3DBB68C}" destId="{E5BCE86A-3D28-40B6-B5EA-1A90FA491614}" srcOrd="8" destOrd="0" presId="urn:microsoft.com/office/officeart/2005/8/layout/cycle8"/>
    <dgm:cxn modelId="{C75F7A41-C8F3-4764-8947-3AF07B5D8217}" type="presParOf" srcId="{AE588C1B-24D4-4782-ABD6-A048C3DBB68C}" destId="{B522F13E-2A01-463C-B5A2-B4EE583043AA}" srcOrd="9" destOrd="0" presId="urn:microsoft.com/office/officeart/2005/8/layout/cycle8"/>
    <dgm:cxn modelId="{D74B5BA2-AEE1-44CF-8577-C3F281053432}" type="presParOf" srcId="{AE588C1B-24D4-4782-ABD6-A048C3DBB68C}" destId="{AE62E3E6-EA9A-4408-B7E9-91223F774F02}" srcOrd="10" destOrd="0" presId="urn:microsoft.com/office/officeart/2005/8/layout/cycle8"/>
    <dgm:cxn modelId="{530DA39F-C4FF-49B2-812F-681D5B41A2FF}" type="presParOf" srcId="{AE588C1B-24D4-4782-ABD6-A048C3DBB68C}" destId="{9562FAF8-1575-4AF7-8704-28AD28B5B79C}" srcOrd="11" destOrd="0" presId="urn:microsoft.com/office/officeart/2005/8/layout/cycle8"/>
    <dgm:cxn modelId="{970309F0-B906-427E-ACD2-5EEBF36D8DDF}" type="presParOf" srcId="{AE588C1B-24D4-4782-ABD6-A048C3DBB68C}" destId="{1E2944B3-4858-4771-9128-6C37D6076E64}" srcOrd="12" destOrd="0" presId="urn:microsoft.com/office/officeart/2005/8/layout/cycle8"/>
    <dgm:cxn modelId="{550056D3-25CF-46E6-A2EE-F3F35182F635}" type="presParOf" srcId="{AE588C1B-24D4-4782-ABD6-A048C3DBB68C}" destId="{78AD7251-771E-4E17-A759-02702672F4FD}" srcOrd="13" destOrd="0" presId="urn:microsoft.com/office/officeart/2005/8/layout/cycle8"/>
    <dgm:cxn modelId="{3FAA1EF7-EC0F-4C46-B0B7-7C198CB8A6DD}" type="presParOf" srcId="{AE588C1B-24D4-4782-ABD6-A048C3DBB68C}" destId="{65727BFB-207B-49DD-B674-F39B7C19AA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658DFC-78BC-43C8-BF2A-960AF649A5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1A28B4-9D03-4874-BE6C-E6B9DC307F3E}">
      <dgm:prSet phldrT="[Texto]"/>
      <dgm:spPr/>
      <dgm:t>
        <a:bodyPr/>
        <a:lstStyle/>
        <a:p>
          <a:r>
            <a:rPr lang="pt-BR"/>
            <a:t>Sistema Federal de Ensino</a:t>
          </a:r>
        </a:p>
      </dgm:t>
    </dgm:pt>
    <dgm:pt modelId="{65773441-8C5B-4D42-A733-234C7121E6CF}" type="parTrans" cxnId="{064E8937-FC42-4783-AD87-DC99D16584DB}">
      <dgm:prSet/>
      <dgm:spPr/>
      <dgm:t>
        <a:bodyPr/>
        <a:lstStyle/>
        <a:p>
          <a:endParaRPr lang="pt-BR"/>
        </a:p>
      </dgm:t>
    </dgm:pt>
    <dgm:pt modelId="{23C670EB-C277-4385-AD53-8BF60FFC8CD9}" type="sibTrans" cxnId="{064E8937-FC42-4783-AD87-DC99D16584DB}">
      <dgm:prSet/>
      <dgm:spPr/>
      <dgm:t>
        <a:bodyPr/>
        <a:lstStyle/>
        <a:p>
          <a:endParaRPr lang="pt-BR"/>
        </a:p>
      </dgm:t>
    </dgm:pt>
    <dgm:pt modelId="{A5E6A73E-615D-462B-81DE-9E721B22C788}">
      <dgm:prSet phldrT="[Texto]"/>
      <dgm:spPr/>
      <dgm:t>
        <a:bodyPr/>
        <a:lstStyle/>
        <a:p>
          <a:r>
            <a:rPr lang="pt-BR"/>
            <a:t>Sistemas Estaduais de Ensino</a:t>
          </a:r>
        </a:p>
      </dgm:t>
    </dgm:pt>
    <dgm:pt modelId="{80BD012C-A8AA-4895-990A-0078426E8561}" type="parTrans" cxnId="{F24706D1-0EF4-4E47-9C28-1594D5F60979}">
      <dgm:prSet/>
      <dgm:spPr/>
      <dgm:t>
        <a:bodyPr/>
        <a:lstStyle/>
        <a:p>
          <a:endParaRPr lang="pt-BR"/>
        </a:p>
      </dgm:t>
    </dgm:pt>
    <dgm:pt modelId="{EE6E0C90-1CD4-4AA0-A35C-45FF295E8AAE}" type="sibTrans" cxnId="{F24706D1-0EF4-4E47-9C28-1594D5F60979}">
      <dgm:prSet/>
      <dgm:spPr/>
      <dgm:t>
        <a:bodyPr/>
        <a:lstStyle/>
        <a:p>
          <a:endParaRPr lang="pt-BR"/>
        </a:p>
      </dgm:t>
    </dgm:pt>
    <dgm:pt modelId="{A6646404-20F0-4905-BB15-C004E5843156}">
      <dgm:prSet phldrT="[Texto]"/>
      <dgm:spPr/>
      <dgm:t>
        <a:bodyPr/>
        <a:lstStyle/>
        <a:p>
          <a:r>
            <a:rPr lang="pt-BR" dirty="0"/>
            <a:t>Sistemas Municipais de Ensino</a:t>
          </a:r>
        </a:p>
      </dgm:t>
    </dgm:pt>
    <dgm:pt modelId="{76C39EC8-7A7F-4670-98D2-068323A53F9A}" type="parTrans" cxnId="{2E5F6DCF-A46C-4E8F-86E6-D6A2252F717E}">
      <dgm:prSet/>
      <dgm:spPr/>
      <dgm:t>
        <a:bodyPr/>
        <a:lstStyle/>
        <a:p>
          <a:endParaRPr lang="pt-BR"/>
        </a:p>
      </dgm:t>
    </dgm:pt>
    <dgm:pt modelId="{878EA4BB-D719-4421-AB38-CDF0DF010ECD}" type="sibTrans" cxnId="{2E5F6DCF-A46C-4E8F-86E6-D6A2252F717E}">
      <dgm:prSet/>
      <dgm:spPr/>
      <dgm:t>
        <a:bodyPr/>
        <a:lstStyle/>
        <a:p>
          <a:endParaRPr lang="pt-BR"/>
        </a:p>
      </dgm:t>
    </dgm:pt>
    <dgm:pt modelId="{AE588C1B-24D4-4782-ABD6-A048C3DBB68C}" type="pres">
      <dgm:prSet presAssocID="{2F658DFC-78BC-43C8-BF2A-960AF649A54B}" presName="compositeShape" presStyleCnt="0">
        <dgm:presLayoutVars>
          <dgm:chMax val="7"/>
          <dgm:dir/>
          <dgm:resizeHandles val="exact"/>
        </dgm:presLayoutVars>
      </dgm:prSet>
      <dgm:spPr/>
    </dgm:pt>
    <dgm:pt modelId="{E38446DE-FBB4-4145-8F72-01F656225133}" type="pres">
      <dgm:prSet presAssocID="{2F658DFC-78BC-43C8-BF2A-960AF649A54B}" presName="wedge1" presStyleLbl="node1" presStyleIdx="0" presStyleCnt="3"/>
      <dgm:spPr/>
    </dgm:pt>
    <dgm:pt modelId="{1B915B60-5A66-473B-8ACD-B2F8154C955B}" type="pres">
      <dgm:prSet presAssocID="{2F658DFC-78BC-43C8-BF2A-960AF649A54B}" presName="dummy1a" presStyleCnt="0"/>
      <dgm:spPr/>
    </dgm:pt>
    <dgm:pt modelId="{9AC9432E-F24F-4B45-A06E-3C22D1187A21}" type="pres">
      <dgm:prSet presAssocID="{2F658DFC-78BC-43C8-BF2A-960AF649A54B}" presName="dummy1b" presStyleCnt="0"/>
      <dgm:spPr/>
    </dgm:pt>
    <dgm:pt modelId="{1F028A12-A074-44B1-8EFA-692CCEE238FE}" type="pres">
      <dgm:prSet presAssocID="{2F658DFC-78BC-43C8-BF2A-960AF649A5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91D104-F25B-487A-BA43-2C704786D14B}" type="pres">
      <dgm:prSet presAssocID="{2F658DFC-78BC-43C8-BF2A-960AF649A54B}" presName="wedge2" presStyleLbl="node1" presStyleIdx="1" presStyleCnt="3"/>
      <dgm:spPr/>
    </dgm:pt>
    <dgm:pt modelId="{9E853ACD-2A5E-4003-AB4C-6366558C41EE}" type="pres">
      <dgm:prSet presAssocID="{2F658DFC-78BC-43C8-BF2A-960AF649A54B}" presName="dummy2a" presStyleCnt="0"/>
      <dgm:spPr/>
    </dgm:pt>
    <dgm:pt modelId="{4E7F0F9B-AD50-4DC6-B588-72C2F35524E6}" type="pres">
      <dgm:prSet presAssocID="{2F658DFC-78BC-43C8-BF2A-960AF649A54B}" presName="dummy2b" presStyleCnt="0"/>
      <dgm:spPr/>
    </dgm:pt>
    <dgm:pt modelId="{B236B165-EEEF-4EEF-913B-AE8F63244440}" type="pres">
      <dgm:prSet presAssocID="{2F658DFC-78BC-43C8-BF2A-960AF649A5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BCE86A-3D28-40B6-B5EA-1A90FA491614}" type="pres">
      <dgm:prSet presAssocID="{2F658DFC-78BC-43C8-BF2A-960AF649A54B}" presName="wedge3" presStyleLbl="node1" presStyleIdx="2" presStyleCnt="3"/>
      <dgm:spPr/>
    </dgm:pt>
    <dgm:pt modelId="{B522F13E-2A01-463C-B5A2-B4EE583043AA}" type="pres">
      <dgm:prSet presAssocID="{2F658DFC-78BC-43C8-BF2A-960AF649A54B}" presName="dummy3a" presStyleCnt="0"/>
      <dgm:spPr/>
    </dgm:pt>
    <dgm:pt modelId="{AE62E3E6-EA9A-4408-B7E9-91223F774F02}" type="pres">
      <dgm:prSet presAssocID="{2F658DFC-78BC-43C8-BF2A-960AF649A54B}" presName="dummy3b" presStyleCnt="0"/>
      <dgm:spPr/>
    </dgm:pt>
    <dgm:pt modelId="{9562FAF8-1575-4AF7-8704-28AD28B5B79C}" type="pres">
      <dgm:prSet presAssocID="{2F658DFC-78BC-43C8-BF2A-960AF649A5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E2944B3-4858-4771-9128-6C37D6076E64}" type="pres">
      <dgm:prSet presAssocID="{23C670EB-C277-4385-AD53-8BF60FFC8CD9}" presName="arrowWedge1" presStyleLbl="fgSibTrans2D1" presStyleIdx="0" presStyleCnt="3"/>
      <dgm:spPr/>
    </dgm:pt>
    <dgm:pt modelId="{78AD7251-771E-4E17-A759-02702672F4FD}" type="pres">
      <dgm:prSet presAssocID="{EE6E0C90-1CD4-4AA0-A35C-45FF295E8AAE}" presName="arrowWedge2" presStyleLbl="fgSibTrans2D1" presStyleIdx="1" presStyleCnt="3"/>
      <dgm:spPr/>
    </dgm:pt>
    <dgm:pt modelId="{65727BFB-207B-49DD-B674-F39B7C19AA87}" type="pres">
      <dgm:prSet presAssocID="{878EA4BB-D719-4421-AB38-CDF0DF010ECD}" presName="arrowWedge3" presStyleLbl="fgSibTrans2D1" presStyleIdx="2" presStyleCnt="3"/>
      <dgm:spPr/>
    </dgm:pt>
  </dgm:ptLst>
  <dgm:cxnLst>
    <dgm:cxn modelId="{5B5F3F1D-ED15-45BF-8281-87A33F6808B9}" type="presOf" srcId="{A6646404-20F0-4905-BB15-C004E5843156}" destId="{E5BCE86A-3D28-40B6-B5EA-1A90FA491614}" srcOrd="0" destOrd="0" presId="urn:microsoft.com/office/officeart/2005/8/layout/cycle8"/>
    <dgm:cxn modelId="{064E8937-FC42-4783-AD87-DC99D16584DB}" srcId="{2F658DFC-78BC-43C8-BF2A-960AF649A54B}" destId="{771A28B4-9D03-4874-BE6C-E6B9DC307F3E}" srcOrd="0" destOrd="0" parTransId="{65773441-8C5B-4D42-A733-234C7121E6CF}" sibTransId="{23C670EB-C277-4385-AD53-8BF60FFC8CD9}"/>
    <dgm:cxn modelId="{3DBE7940-2D73-4059-94FE-B21719AF4E1C}" type="presOf" srcId="{2F658DFC-78BC-43C8-BF2A-960AF649A54B}" destId="{AE588C1B-24D4-4782-ABD6-A048C3DBB68C}" srcOrd="0" destOrd="0" presId="urn:microsoft.com/office/officeart/2005/8/layout/cycle8"/>
    <dgm:cxn modelId="{0B0F937D-50B5-4A14-842D-71C602CB981E}" type="presOf" srcId="{A5E6A73E-615D-462B-81DE-9E721B22C788}" destId="{B236B165-EEEF-4EEF-913B-AE8F63244440}" srcOrd="1" destOrd="0" presId="urn:microsoft.com/office/officeart/2005/8/layout/cycle8"/>
    <dgm:cxn modelId="{973847AB-BECE-4262-9F0D-B8A139206533}" type="presOf" srcId="{771A28B4-9D03-4874-BE6C-E6B9DC307F3E}" destId="{E38446DE-FBB4-4145-8F72-01F656225133}" srcOrd="0" destOrd="0" presId="urn:microsoft.com/office/officeart/2005/8/layout/cycle8"/>
    <dgm:cxn modelId="{9D1C3AAD-1618-4B27-B53A-4854351F879F}" type="presOf" srcId="{771A28B4-9D03-4874-BE6C-E6B9DC307F3E}" destId="{1F028A12-A074-44B1-8EFA-692CCEE238FE}" srcOrd="1" destOrd="0" presId="urn:microsoft.com/office/officeart/2005/8/layout/cycle8"/>
    <dgm:cxn modelId="{BEAA61BC-2636-4BAE-B169-069C8F804BB6}" type="presOf" srcId="{A6646404-20F0-4905-BB15-C004E5843156}" destId="{9562FAF8-1575-4AF7-8704-28AD28B5B79C}" srcOrd="1" destOrd="0" presId="urn:microsoft.com/office/officeart/2005/8/layout/cycle8"/>
    <dgm:cxn modelId="{0B0912C9-0AAB-452F-B1AE-6476EC05AB75}" type="presOf" srcId="{A5E6A73E-615D-462B-81DE-9E721B22C788}" destId="{A891D104-F25B-487A-BA43-2C704786D14B}" srcOrd="0" destOrd="0" presId="urn:microsoft.com/office/officeart/2005/8/layout/cycle8"/>
    <dgm:cxn modelId="{2E5F6DCF-A46C-4E8F-86E6-D6A2252F717E}" srcId="{2F658DFC-78BC-43C8-BF2A-960AF649A54B}" destId="{A6646404-20F0-4905-BB15-C004E5843156}" srcOrd="2" destOrd="0" parTransId="{76C39EC8-7A7F-4670-98D2-068323A53F9A}" sibTransId="{878EA4BB-D719-4421-AB38-CDF0DF010ECD}"/>
    <dgm:cxn modelId="{F24706D1-0EF4-4E47-9C28-1594D5F60979}" srcId="{2F658DFC-78BC-43C8-BF2A-960AF649A54B}" destId="{A5E6A73E-615D-462B-81DE-9E721B22C788}" srcOrd="1" destOrd="0" parTransId="{80BD012C-A8AA-4895-990A-0078426E8561}" sibTransId="{EE6E0C90-1CD4-4AA0-A35C-45FF295E8AAE}"/>
    <dgm:cxn modelId="{AB4D4F15-762C-40EA-A88C-A7517514B1D1}" type="presParOf" srcId="{AE588C1B-24D4-4782-ABD6-A048C3DBB68C}" destId="{E38446DE-FBB4-4145-8F72-01F656225133}" srcOrd="0" destOrd="0" presId="urn:microsoft.com/office/officeart/2005/8/layout/cycle8"/>
    <dgm:cxn modelId="{A13BFC93-ADD0-4351-89CB-A596481CB385}" type="presParOf" srcId="{AE588C1B-24D4-4782-ABD6-A048C3DBB68C}" destId="{1B915B60-5A66-473B-8ACD-B2F8154C955B}" srcOrd="1" destOrd="0" presId="urn:microsoft.com/office/officeart/2005/8/layout/cycle8"/>
    <dgm:cxn modelId="{1D1F4087-825E-4468-B8FC-D81294B73042}" type="presParOf" srcId="{AE588C1B-24D4-4782-ABD6-A048C3DBB68C}" destId="{9AC9432E-F24F-4B45-A06E-3C22D1187A21}" srcOrd="2" destOrd="0" presId="urn:microsoft.com/office/officeart/2005/8/layout/cycle8"/>
    <dgm:cxn modelId="{CDE5C60A-E1E1-496E-8958-805692702986}" type="presParOf" srcId="{AE588C1B-24D4-4782-ABD6-A048C3DBB68C}" destId="{1F028A12-A074-44B1-8EFA-692CCEE238FE}" srcOrd="3" destOrd="0" presId="urn:microsoft.com/office/officeart/2005/8/layout/cycle8"/>
    <dgm:cxn modelId="{A698457F-04F7-447A-9472-8FFE9E000D1F}" type="presParOf" srcId="{AE588C1B-24D4-4782-ABD6-A048C3DBB68C}" destId="{A891D104-F25B-487A-BA43-2C704786D14B}" srcOrd="4" destOrd="0" presId="urn:microsoft.com/office/officeart/2005/8/layout/cycle8"/>
    <dgm:cxn modelId="{0B2B64C6-8945-4859-9A73-E513237C41BB}" type="presParOf" srcId="{AE588C1B-24D4-4782-ABD6-A048C3DBB68C}" destId="{9E853ACD-2A5E-4003-AB4C-6366558C41EE}" srcOrd="5" destOrd="0" presId="urn:microsoft.com/office/officeart/2005/8/layout/cycle8"/>
    <dgm:cxn modelId="{DA1D6268-83EF-4E65-9658-DE6D08285C0D}" type="presParOf" srcId="{AE588C1B-24D4-4782-ABD6-A048C3DBB68C}" destId="{4E7F0F9B-AD50-4DC6-B588-72C2F35524E6}" srcOrd="6" destOrd="0" presId="urn:microsoft.com/office/officeart/2005/8/layout/cycle8"/>
    <dgm:cxn modelId="{E61C5903-49D1-4B68-B263-AC6BCB5F8970}" type="presParOf" srcId="{AE588C1B-24D4-4782-ABD6-A048C3DBB68C}" destId="{B236B165-EEEF-4EEF-913B-AE8F63244440}" srcOrd="7" destOrd="0" presId="urn:microsoft.com/office/officeart/2005/8/layout/cycle8"/>
    <dgm:cxn modelId="{4F3A1261-B48B-4362-9981-86A4C3A3AEEF}" type="presParOf" srcId="{AE588C1B-24D4-4782-ABD6-A048C3DBB68C}" destId="{E5BCE86A-3D28-40B6-B5EA-1A90FA491614}" srcOrd="8" destOrd="0" presId="urn:microsoft.com/office/officeart/2005/8/layout/cycle8"/>
    <dgm:cxn modelId="{C75F7A41-C8F3-4764-8947-3AF07B5D8217}" type="presParOf" srcId="{AE588C1B-24D4-4782-ABD6-A048C3DBB68C}" destId="{B522F13E-2A01-463C-B5A2-B4EE583043AA}" srcOrd="9" destOrd="0" presId="urn:microsoft.com/office/officeart/2005/8/layout/cycle8"/>
    <dgm:cxn modelId="{D74B5BA2-AEE1-44CF-8577-C3F281053432}" type="presParOf" srcId="{AE588C1B-24D4-4782-ABD6-A048C3DBB68C}" destId="{AE62E3E6-EA9A-4408-B7E9-91223F774F02}" srcOrd="10" destOrd="0" presId="urn:microsoft.com/office/officeart/2005/8/layout/cycle8"/>
    <dgm:cxn modelId="{530DA39F-C4FF-49B2-812F-681D5B41A2FF}" type="presParOf" srcId="{AE588C1B-24D4-4782-ABD6-A048C3DBB68C}" destId="{9562FAF8-1575-4AF7-8704-28AD28B5B79C}" srcOrd="11" destOrd="0" presId="urn:microsoft.com/office/officeart/2005/8/layout/cycle8"/>
    <dgm:cxn modelId="{970309F0-B906-427E-ACD2-5EEBF36D8DDF}" type="presParOf" srcId="{AE588C1B-24D4-4782-ABD6-A048C3DBB68C}" destId="{1E2944B3-4858-4771-9128-6C37D6076E64}" srcOrd="12" destOrd="0" presId="urn:microsoft.com/office/officeart/2005/8/layout/cycle8"/>
    <dgm:cxn modelId="{550056D3-25CF-46E6-A2EE-F3F35182F635}" type="presParOf" srcId="{AE588C1B-24D4-4782-ABD6-A048C3DBB68C}" destId="{78AD7251-771E-4E17-A759-02702672F4FD}" srcOrd="13" destOrd="0" presId="urn:microsoft.com/office/officeart/2005/8/layout/cycle8"/>
    <dgm:cxn modelId="{3FAA1EF7-EC0F-4C46-B0B7-7C198CB8A6DD}" type="presParOf" srcId="{AE588C1B-24D4-4782-ABD6-A048C3DBB68C}" destId="{65727BFB-207B-49DD-B674-F39B7C19AA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658DFC-78BC-43C8-BF2A-960AF649A5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1A28B4-9D03-4874-BE6C-E6B9DC307F3E}">
      <dgm:prSet phldrT="[Texto]"/>
      <dgm:spPr/>
      <dgm:t>
        <a:bodyPr/>
        <a:lstStyle/>
        <a:p>
          <a:r>
            <a:rPr lang="pt-BR"/>
            <a:t>Sistema Federal de Ensino</a:t>
          </a:r>
        </a:p>
      </dgm:t>
    </dgm:pt>
    <dgm:pt modelId="{65773441-8C5B-4D42-A733-234C7121E6CF}" type="parTrans" cxnId="{064E8937-FC42-4783-AD87-DC99D16584DB}">
      <dgm:prSet/>
      <dgm:spPr/>
      <dgm:t>
        <a:bodyPr/>
        <a:lstStyle/>
        <a:p>
          <a:endParaRPr lang="pt-BR"/>
        </a:p>
      </dgm:t>
    </dgm:pt>
    <dgm:pt modelId="{23C670EB-C277-4385-AD53-8BF60FFC8CD9}" type="sibTrans" cxnId="{064E8937-FC42-4783-AD87-DC99D16584DB}">
      <dgm:prSet/>
      <dgm:spPr/>
      <dgm:t>
        <a:bodyPr/>
        <a:lstStyle/>
        <a:p>
          <a:endParaRPr lang="pt-BR"/>
        </a:p>
      </dgm:t>
    </dgm:pt>
    <dgm:pt modelId="{A5E6A73E-615D-462B-81DE-9E721B22C788}">
      <dgm:prSet phldrT="[Texto]"/>
      <dgm:spPr/>
      <dgm:t>
        <a:bodyPr/>
        <a:lstStyle/>
        <a:p>
          <a:r>
            <a:rPr lang="pt-BR"/>
            <a:t>Sistemas Estaduais de Ensino</a:t>
          </a:r>
        </a:p>
      </dgm:t>
    </dgm:pt>
    <dgm:pt modelId="{80BD012C-A8AA-4895-990A-0078426E8561}" type="parTrans" cxnId="{F24706D1-0EF4-4E47-9C28-1594D5F60979}">
      <dgm:prSet/>
      <dgm:spPr/>
      <dgm:t>
        <a:bodyPr/>
        <a:lstStyle/>
        <a:p>
          <a:endParaRPr lang="pt-BR"/>
        </a:p>
      </dgm:t>
    </dgm:pt>
    <dgm:pt modelId="{EE6E0C90-1CD4-4AA0-A35C-45FF295E8AAE}" type="sibTrans" cxnId="{F24706D1-0EF4-4E47-9C28-1594D5F60979}">
      <dgm:prSet/>
      <dgm:spPr/>
      <dgm:t>
        <a:bodyPr/>
        <a:lstStyle/>
        <a:p>
          <a:endParaRPr lang="pt-BR"/>
        </a:p>
      </dgm:t>
    </dgm:pt>
    <dgm:pt modelId="{A6646404-20F0-4905-BB15-C004E5843156}">
      <dgm:prSet phldrT="[Texto]"/>
      <dgm:spPr/>
      <dgm:t>
        <a:bodyPr/>
        <a:lstStyle/>
        <a:p>
          <a:r>
            <a:rPr lang="pt-BR" dirty="0"/>
            <a:t>Sistemas Municipais de Ensino</a:t>
          </a:r>
        </a:p>
      </dgm:t>
    </dgm:pt>
    <dgm:pt modelId="{76C39EC8-7A7F-4670-98D2-068323A53F9A}" type="parTrans" cxnId="{2E5F6DCF-A46C-4E8F-86E6-D6A2252F717E}">
      <dgm:prSet/>
      <dgm:spPr/>
      <dgm:t>
        <a:bodyPr/>
        <a:lstStyle/>
        <a:p>
          <a:endParaRPr lang="pt-BR"/>
        </a:p>
      </dgm:t>
    </dgm:pt>
    <dgm:pt modelId="{878EA4BB-D719-4421-AB38-CDF0DF010ECD}" type="sibTrans" cxnId="{2E5F6DCF-A46C-4E8F-86E6-D6A2252F717E}">
      <dgm:prSet/>
      <dgm:spPr/>
      <dgm:t>
        <a:bodyPr/>
        <a:lstStyle/>
        <a:p>
          <a:endParaRPr lang="pt-BR"/>
        </a:p>
      </dgm:t>
    </dgm:pt>
    <dgm:pt modelId="{AE588C1B-24D4-4782-ABD6-A048C3DBB68C}" type="pres">
      <dgm:prSet presAssocID="{2F658DFC-78BC-43C8-BF2A-960AF649A54B}" presName="compositeShape" presStyleCnt="0">
        <dgm:presLayoutVars>
          <dgm:chMax val="7"/>
          <dgm:dir/>
          <dgm:resizeHandles val="exact"/>
        </dgm:presLayoutVars>
      </dgm:prSet>
      <dgm:spPr/>
    </dgm:pt>
    <dgm:pt modelId="{E38446DE-FBB4-4145-8F72-01F656225133}" type="pres">
      <dgm:prSet presAssocID="{2F658DFC-78BC-43C8-BF2A-960AF649A54B}" presName="wedge1" presStyleLbl="node1" presStyleIdx="0" presStyleCnt="3"/>
      <dgm:spPr/>
    </dgm:pt>
    <dgm:pt modelId="{1B915B60-5A66-473B-8ACD-B2F8154C955B}" type="pres">
      <dgm:prSet presAssocID="{2F658DFC-78BC-43C8-BF2A-960AF649A54B}" presName="dummy1a" presStyleCnt="0"/>
      <dgm:spPr/>
    </dgm:pt>
    <dgm:pt modelId="{9AC9432E-F24F-4B45-A06E-3C22D1187A21}" type="pres">
      <dgm:prSet presAssocID="{2F658DFC-78BC-43C8-BF2A-960AF649A54B}" presName="dummy1b" presStyleCnt="0"/>
      <dgm:spPr/>
    </dgm:pt>
    <dgm:pt modelId="{1F028A12-A074-44B1-8EFA-692CCEE238FE}" type="pres">
      <dgm:prSet presAssocID="{2F658DFC-78BC-43C8-BF2A-960AF649A5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91D104-F25B-487A-BA43-2C704786D14B}" type="pres">
      <dgm:prSet presAssocID="{2F658DFC-78BC-43C8-BF2A-960AF649A54B}" presName="wedge2" presStyleLbl="node1" presStyleIdx="1" presStyleCnt="3"/>
      <dgm:spPr/>
    </dgm:pt>
    <dgm:pt modelId="{9E853ACD-2A5E-4003-AB4C-6366558C41EE}" type="pres">
      <dgm:prSet presAssocID="{2F658DFC-78BC-43C8-BF2A-960AF649A54B}" presName="dummy2a" presStyleCnt="0"/>
      <dgm:spPr/>
    </dgm:pt>
    <dgm:pt modelId="{4E7F0F9B-AD50-4DC6-B588-72C2F35524E6}" type="pres">
      <dgm:prSet presAssocID="{2F658DFC-78BC-43C8-BF2A-960AF649A54B}" presName="dummy2b" presStyleCnt="0"/>
      <dgm:spPr/>
    </dgm:pt>
    <dgm:pt modelId="{B236B165-EEEF-4EEF-913B-AE8F63244440}" type="pres">
      <dgm:prSet presAssocID="{2F658DFC-78BC-43C8-BF2A-960AF649A5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BCE86A-3D28-40B6-B5EA-1A90FA491614}" type="pres">
      <dgm:prSet presAssocID="{2F658DFC-78BC-43C8-BF2A-960AF649A54B}" presName="wedge3" presStyleLbl="node1" presStyleIdx="2" presStyleCnt="3"/>
      <dgm:spPr/>
    </dgm:pt>
    <dgm:pt modelId="{B522F13E-2A01-463C-B5A2-B4EE583043AA}" type="pres">
      <dgm:prSet presAssocID="{2F658DFC-78BC-43C8-BF2A-960AF649A54B}" presName="dummy3a" presStyleCnt="0"/>
      <dgm:spPr/>
    </dgm:pt>
    <dgm:pt modelId="{AE62E3E6-EA9A-4408-B7E9-91223F774F02}" type="pres">
      <dgm:prSet presAssocID="{2F658DFC-78BC-43C8-BF2A-960AF649A54B}" presName="dummy3b" presStyleCnt="0"/>
      <dgm:spPr/>
    </dgm:pt>
    <dgm:pt modelId="{9562FAF8-1575-4AF7-8704-28AD28B5B79C}" type="pres">
      <dgm:prSet presAssocID="{2F658DFC-78BC-43C8-BF2A-960AF649A5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E2944B3-4858-4771-9128-6C37D6076E64}" type="pres">
      <dgm:prSet presAssocID="{23C670EB-C277-4385-AD53-8BF60FFC8CD9}" presName="arrowWedge1" presStyleLbl="fgSibTrans2D1" presStyleIdx="0" presStyleCnt="3"/>
      <dgm:spPr/>
    </dgm:pt>
    <dgm:pt modelId="{78AD7251-771E-4E17-A759-02702672F4FD}" type="pres">
      <dgm:prSet presAssocID="{EE6E0C90-1CD4-4AA0-A35C-45FF295E8AAE}" presName="arrowWedge2" presStyleLbl="fgSibTrans2D1" presStyleIdx="1" presStyleCnt="3"/>
      <dgm:spPr/>
    </dgm:pt>
    <dgm:pt modelId="{65727BFB-207B-49DD-B674-F39B7C19AA87}" type="pres">
      <dgm:prSet presAssocID="{878EA4BB-D719-4421-AB38-CDF0DF010ECD}" presName="arrowWedge3" presStyleLbl="fgSibTrans2D1" presStyleIdx="2" presStyleCnt="3"/>
      <dgm:spPr/>
    </dgm:pt>
  </dgm:ptLst>
  <dgm:cxnLst>
    <dgm:cxn modelId="{5B5F3F1D-ED15-45BF-8281-87A33F6808B9}" type="presOf" srcId="{A6646404-20F0-4905-BB15-C004E5843156}" destId="{E5BCE86A-3D28-40B6-B5EA-1A90FA491614}" srcOrd="0" destOrd="0" presId="urn:microsoft.com/office/officeart/2005/8/layout/cycle8"/>
    <dgm:cxn modelId="{064E8937-FC42-4783-AD87-DC99D16584DB}" srcId="{2F658DFC-78BC-43C8-BF2A-960AF649A54B}" destId="{771A28B4-9D03-4874-BE6C-E6B9DC307F3E}" srcOrd="0" destOrd="0" parTransId="{65773441-8C5B-4D42-A733-234C7121E6CF}" sibTransId="{23C670EB-C277-4385-AD53-8BF60FFC8CD9}"/>
    <dgm:cxn modelId="{3DBE7940-2D73-4059-94FE-B21719AF4E1C}" type="presOf" srcId="{2F658DFC-78BC-43C8-BF2A-960AF649A54B}" destId="{AE588C1B-24D4-4782-ABD6-A048C3DBB68C}" srcOrd="0" destOrd="0" presId="urn:microsoft.com/office/officeart/2005/8/layout/cycle8"/>
    <dgm:cxn modelId="{0B0F937D-50B5-4A14-842D-71C602CB981E}" type="presOf" srcId="{A5E6A73E-615D-462B-81DE-9E721B22C788}" destId="{B236B165-EEEF-4EEF-913B-AE8F63244440}" srcOrd="1" destOrd="0" presId="urn:microsoft.com/office/officeart/2005/8/layout/cycle8"/>
    <dgm:cxn modelId="{973847AB-BECE-4262-9F0D-B8A139206533}" type="presOf" srcId="{771A28B4-9D03-4874-BE6C-E6B9DC307F3E}" destId="{E38446DE-FBB4-4145-8F72-01F656225133}" srcOrd="0" destOrd="0" presId="urn:microsoft.com/office/officeart/2005/8/layout/cycle8"/>
    <dgm:cxn modelId="{9D1C3AAD-1618-4B27-B53A-4854351F879F}" type="presOf" srcId="{771A28B4-9D03-4874-BE6C-E6B9DC307F3E}" destId="{1F028A12-A074-44B1-8EFA-692CCEE238FE}" srcOrd="1" destOrd="0" presId="urn:microsoft.com/office/officeart/2005/8/layout/cycle8"/>
    <dgm:cxn modelId="{BEAA61BC-2636-4BAE-B169-069C8F804BB6}" type="presOf" srcId="{A6646404-20F0-4905-BB15-C004E5843156}" destId="{9562FAF8-1575-4AF7-8704-28AD28B5B79C}" srcOrd="1" destOrd="0" presId="urn:microsoft.com/office/officeart/2005/8/layout/cycle8"/>
    <dgm:cxn modelId="{0B0912C9-0AAB-452F-B1AE-6476EC05AB75}" type="presOf" srcId="{A5E6A73E-615D-462B-81DE-9E721B22C788}" destId="{A891D104-F25B-487A-BA43-2C704786D14B}" srcOrd="0" destOrd="0" presId="urn:microsoft.com/office/officeart/2005/8/layout/cycle8"/>
    <dgm:cxn modelId="{2E5F6DCF-A46C-4E8F-86E6-D6A2252F717E}" srcId="{2F658DFC-78BC-43C8-BF2A-960AF649A54B}" destId="{A6646404-20F0-4905-BB15-C004E5843156}" srcOrd="2" destOrd="0" parTransId="{76C39EC8-7A7F-4670-98D2-068323A53F9A}" sibTransId="{878EA4BB-D719-4421-AB38-CDF0DF010ECD}"/>
    <dgm:cxn modelId="{F24706D1-0EF4-4E47-9C28-1594D5F60979}" srcId="{2F658DFC-78BC-43C8-BF2A-960AF649A54B}" destId="{A5E6A73E-615D-462B-81DE-9E721B22C788}" srcOrd="1" destOrd="0" parTransId="{80BD012C-A8AA-4895-990A-0078426E8561}" sibTransId="{EE6E0C90-1CD4-4AA0-A35C-45FF295E8AAE}"/>
    <dgm:cxn modelId="{AB4D4F15-762C-40EA-A88C-A7517514B1D1}" type="presParOf" srcId="{AE588C1B-24D4-4782-ABD6-A048C3DBB68C}" destId="{E38446DE-FBB4-4145-8F72-01F656225133}" srcOrd="0" destOrd="0" presId="urn:microsoft.com/office/officeart/2005/8/layout/cycle8"/>
    <dgm:cxn modelId="{A13BFC93-ADD0-4351-89CB-A596481CB385}" type="presParOf" srcId="{AE588C1B-24D4-4782-ABD6-A048C3DBB68C}" destId="{1B915B60-5A66-473B-8ACD-B2F8154C955B}" srcOrd="1" destOrd="0" presId="urn:microsoft.com/office/officeart/2005/8/layout/cycle8"/>
    <dgm:cxn modelId="{1D1F4087-825E-4468-B8FC-D81294B73042}" type="presParOf" srcId="{AE588C1B-24D4-4782-ABD6-A048C3DBB68C}" destId="{9AC9432E-F24F-4B45-A06E-3C22D1187A21}" srcOrd="2" destOrd="0" presId="urn:microsoft.com/office/officeart/2005/8/layout/cycle8"/>
    <dgm:cxn modelId="{CDE5C60A-E1E1-496E-8958-805692702986}" type="presParOf" srcId="{AE588C1B-24D4-4782-ABD6-A048C3DBB68C}" destId="{1F028A12-A074-44B1-8EFA-692CCEE238FE}" srcOrd="3" destOrd="0" presId="urn:microsoft.com/office/officeart/2005/8/layout/cycle8"/>
    <dgm:cxn modelId="{A698457F-04F7-447A-9472-8FFE9E000D1F}" type="presParOf" srcId="{AE588C1B-24D4-4782-ABD6-A048C3DBB68C}" destId="{A891D104-F25B-487A-BA43-2C704786D14B}" srcOrd="4" destOrd="0" presId="urn:microsoft.com/office/officeart/2005/8/layout/cycle8"/>
    <dgm:cxn modelId="{0B2B64C6-8945-4859-9A73-E513237C41BB}" type="presParOf" srcId="{AE588C1B-24D4-4782-ABD6-A048C3DBB68C}" destId="{9E853ACD-2A5E-4003-AB4C-6366558C41EE}" srcOrd="5" destOrd="0" presId="urn:microsoft.com/office/officeart/2005/8/layout/cycle8"/>
    <dgm:cxn modelId="{DA1D6268-83EF-4E65-9658-DE6D08285C0D}" type="presParOf" srcId="{AE588C1B-24D4-4782-ABD6-A048C3DBB68C}" destId="{4E7F0F9B-AD50-4DC6-B588-72C2F35524E6}" srcOrd="6" destOrd="0" presId="urn:microsoft.com/office/officeart/2005/8/layout/cycle8"/>
    <dgm:cxn modelId="{E61C5903-49D1-4B68-B263-AC6BCB5F8970}" type="presParOf" srcId="{AE588C1B-24D4-4782-ABD6-A048C3DBB68C}" destId="{B236B165-EEEF-4EEF-913B-AE8F63244440}" srcOrd="7" destOrd="0" presId="urn:microsoft.com/office/officeart/2005/8/layout/cycle8"/>
    <dgm:cxn modelId="{4F3A1261-B48B-4362-9981-86A4C3A3AEEF}" type="presParOf" srcId="{AE588C1B-24D4-4782-ABD6-A048C3DBB68C}" destId="{E5BCE86A-3D28-40B6-B5EA-1A90FA491614}" srcOrd="8" destOrd="0" presId="urn:microsoft.com/office/officeart/2005/8/layout/cycle8"/>
    <dgm:cxn modelId="{C75F7A41-C8F3-4764-8947-3AF07B5D8217}" type="presParOf" srcId="{AE588C1B-24D4-4782-ABD6-A048C3DBB68C}" destId="{B522F13E-2A01-463C-B5A2-B4EE583043AA}" srcOrd="9" destOrd="0" presId="urn:microsoft.com/office/officeart/2005/8/layout/cycle8"/>
    <dgm:cxn modelId="{D74B5BA2-AEE1-44CF-8577-C3F281053432}" type="presParOf" srcId="{AE588C1B-24D4-4782-ABD6-A048C3DBB68C}" destId="{AE62E3E6-EA9A-4408-B7E9-91223F774F02}" srcOrd="10" destOrd="0" presId="urn:microsoft.com/office/officeart/2005/8/layout/cycle8"/>
    <dgm:cxn modelId="{530DA39F-C4FF-49B2-812F-681D5B41A2FF}" type="presParOf" srcId="{AE588C1B-24D4-4782-ABD6-A048C3DBB68C}" destId="{9562FAF8-1575-4AF7-8704-28AD28B5B79C}" srcOrd="11" destOrd="0" presId="urn:microsoft.com/office/officeart/2005/8/layout/cycle8"/>
    <dgm:cxn modelId="{970309F0-B906-427E-ACD2-5EEBF36D8DDF}" type="presParOf" srcId="{AE588C1B-24D4-4782-ABD6-A048C3DBB68C}" destId="{1E2944B3-4858-4771-9128-6C37D6076E64}" srcOrd="12" destOrd="0" presId="urn:microsoft.com/office/officeart/2005/8/layout/cycle8"/>
    <dgm:cxn modelId="{550056D3-25CF-46E6-A2EE-F3F35182F635}" type="presParOf" srcId="{AE588C1B-24D4-4782-ABD6-A048C3DBB68C}" destId="{78AD7251-771E-4E17-A759-02702672F4FD}" srcOrd="13" destOrd="0" presId="urn:microsoft.com/office/officeart/2005/8/layout/cycle8"/>
    <dgm:cxn modelId="{3FAA1EF7-EC0F-4C46-B0B7-7C198CB8A6DD}" type="presParOf" srcId="{AE588C1B-24D4-4782-ABD6-A048C3DBB68C}" destId="{65727BFB-207B-49DD-B674-F39B7C19AA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658DFC-78BC-43C8-BF2A-960AF649A5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1A28B4-9D03-4874-BE6C-E6B9DC307F3E}">
      <dgm:prSet phldrT="[Texto]"/>
      <dgm:spPr/>
      <dgm:t>
        <a:bodyPr/>
        <a:lstStyle/>
        <a:p>
          <a:r>
            <a:rPr lang="pt-BR"/>
            <a:t>Sistema Federal de Ensino</a:t>
          </a:r>
        </a:p>
      </dgm:t>
    </dgm:pt>
    <dgm:pt modelId="{65773441-8C5B-4D42-A733-234C7121E6CF}" type="parTrans" cxnId="{064E8937-FC42-4783-AD87-DC99D16584DB}">
      <dgm:prSet/>
      <dgm:spPr/>
      <dgm:t>
        <a:bodyPr/>
        <a:lstStyle/>
        <a:p>
          <a:endParaRPr lang="pt-BR"/>
        </a:p>
      </dgm:t>
    </dgm:pt>
    <dgm:pt modelId="{23C670EB-C277-4385-AD53-8BF60FFC8CD9}" type="sibTrans" cxnId="{064E8937-FC42-4783-AD87-DC99D16584DB}">
      <dgm:prSet/>
      <dgm:spPr/>
      <dgm:t>
        <a:bodyPr/>
        <a:lstStyle/>
        <a:p>
          <a:endParaRPr lang="pt-BR"/>
        </a:p>
      </dgm:t>
    </dgm:pt>
    <dgm:pt modelId="{A5E6A73E-615D-462B-81DE-9E721B22C788}">
      <dgm:prSet phldrT="[Texto]"/>
      <dgm:spPr/>
      <dgm:t>
        <a:bodyPr/>
        <a:lstStyle/>
        <a:p>
          <a:r>
            <a:rPr lang="pt-BR"/>
            <a:t>Sistemas Estaduais de Ensino</a:t>
          </a:r>
        </a:p>
      </dgm:t>
    </dgm:pt>
    <dgm:pt modelId="{80BD012C-A8AA-4895-990A-0078426E8561}" type="parTrans" cxnId="{F24706D1-0EF4-4E47-9C28-1594D5F60979}">
      <dgm:prSet/>
      <dgm:spPr/>
      <dgm:t>
        <a:bodyPr/>
        <a:lstStyle/>
        <a:p>
          <a:endParaRPr lang="pt-BR"/>
        </a:p>
      </dgm:t>
    </dgm:pt>
    <dgm:pt modelId="{EE6E0C90-1CD4-4AA0-A35C-45FF295E8AAE}" type="sibTrans" cxnId="{F24706D1-0EF4-4E47-9C28-1594D5F60979}">
      <dgm:prSet/>
      <dgm:spPr/>
      <dgm:t>
        <a:bodyPr/>
        <a:lstStyle/>
        <a:p>
          <a:endParaRPr lang="pt-BR"/>
        </a:p>
      </dgm:t>
    </dgm:pt>
    <dgm:pt modelId="{A6646404-20F0-4905-BB15-C004E5843156}">
      <dgm:prSet phldrT="[Texto]"/>
      <dgm:spPr/>
      <dgm:t>
        <a:bodyPr/>
        <a:lstStyle/>
        <a:p>
          <a:r>
            <a:rPr lang="pt-BR" dirty="0"/>
            <a:t>Sistemas Municipais de Ensino</a:t>
          </a:r>
        </a:p>
      </dgm:t>
    </dgm:pt>
    <dgm:pt modelId="{76C39EC8-7A7F-4670-98D2-068323A53F9A}" type="parTrans" cxnId="{2E5F6DCF-A46C-4E8F-86E6-D6A2252F717E}">
      <dgm:prSet/>
      <dgm:spPr/>
      <dgm:t>
        <a:bodyPr/>
        <a:lstStyle/>
        <a:p>
          <a:endParaRPr lang="pt-BR"/>
        </a:p>
      </dgm:t>
    </dgm:pt>
    <dgm:pt modelId="{878EA4BB-D719-4421-AB38-CDF0DF010ECD}" type="sibTrans" cxnId="{2E5F6DCF-A46C-4E8F-86E6-D6A2252F717E}">
      <dgm:prSet/>
      <dgm:spPr/>
      <dgm:t>
        <a:bodyPr/>
        <a:lstStyle/>
        <a:p>
          <a:endParaRPr lang="pt-BR"/>
        </a:p>
      </dgm:t>
    </dgm:pt>
    <dgm:pt modelId="{AE588C1B-24D4-4782-ABD6-A048C3DBB68C}" type="pres">
      <dgm:prSet presAssocID="{2F658DFC-78BC-43C8-BF2A-960AF649A54B}" presName="compositeShape" presStyleCnt="0">
        <dgm:presLayoutVars>
          <dgm:chMax val="7"/>
          <dgm:dir/>
          <dgm:resizeHandles val="exact"/>
        </dgm:presLayoutVars>
      </dgm:prSet>
      <dgm:spPr/>
    </dgm:pt>
    <dgm:pt modelId="{E38446DE-FBB4-4145-8F72-01F656225133}" type="pres">
      <dgm:prSet presAssocID="{2F658DFC-78BC-43C8-BF2A-960AF649A54B}" presName="wedge1" presStyleLbl="node1" presStyleIdx="0" presStyleCnt="3"/>
      <dgm:spPr/>
    </dgm:pt>
    <dgm:pt modelId="{1B915B60-5A66-473B-8ACD-B2F8154C955B}" type="pres">
      <dgm:prSet presAssocID="{2F658DFC-78BC-43C8-BF2A-960AF649A54B}" presName="dummy1a" presStyleCnt="0"/>
      <dgm:spPr/>
    </dgm:pt>
    <dgm:pt modelId="{9AC9432E-F24F-4B45-A06E-3C22D1187A21}" type="pres">
      <dgm:prSet presAssocID="{2F658DFC-78BC-43C8-BF2A-960AF649A54B}" presName="dummy1b" presStyleCnt="0"/>
      <dgm:spPr/>
    </dgm:pt>
    <dgm:pt modelId="{1F028A12-A074-44B1-8EFA-692CCEE238FE}" type="pres">
      <dgm:prSet presAssocID="{2F658DFC-78BC-43C8-BF2A-960AF649A5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91D104-F25B-487A-BA43-2C704786D14B}" type="pres">
      <dgm:prSet presAssocID="{2F658DFC-78BC-43C8-BF2A-960AF649A54B}" presName="wedge2" presStyleLbl="node1" presStyleIdx="1" presStyleCnt="3"/>
      <dgm:spPr/>
    </dgm:pt>
    <dgm:pt modelId="{9E853ACD-2A5E-4003-AB4C-6366558C41EE}" type="pres">
      <dgm:prSet presAssocID="{2F658DFC-78BC-43C8-BF2A-960AF649A54B}" presName="dummy2a" presStyleCnt="0"/>
      <dgm:spPr/>
    </dgm:pt>
    <dgm:pt modelId="{4E7F0F9B-AD50-4DC6-B588-72C2F35524E6}" type="pres">
      <dgm:prSet presAssocID="{2F658DFC-78BC-43C8-BF2A-960AF649A54B}" presName="dummy2b" presStyleCnt="0"/>
      <dgm:spPr/>
    </dgm:pt>
    <dgm:pt modelId="{B236B165-EEEF-4EEF-913B-AE8F63244440}" type="pres">
      <dgm:prSet presAssocID="{2F658DFC-78BC-43C8-BF2A-960AF649A5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BCE86A-3D28-40B6-B5EA-1A90FA491614}" type="pres">
      <dgm:prSet presAssocID="{2F658DFC-78BC-43C8-BF2A-960AF649A54B}" presName="wedge3" presStyleLbl="node1" presStyleIdx="2" presStyleCnt="3"/>
      <dgm:spPr/>
    </dgm:pt>
    <dgm:pt modelId="{B522F13E-2A01-463C-B5A2-B4EE583043AA}" type="pres">
      <dgm:prSet presAssocID="{2F658DFC-78BC-43C8-BF2A-960AF649A54B}" presName="dummy3a" presStyleCnt="0"/>
      <dgm:spPr/>
    </dgm:pt>
    <dgm:pt modelId="{AE62E3E6-EA9A-4408-B7E9-91223F774F02}" type="pres">
      <dgm:prSet presAssocID="{2F658DFC-78BC-43C8-BF2A-960AF649A54B}" presName="dummy3b" presStyleCnt="0"/>
      <dgm:spPr/>
    </dgm:pt>
    <dgm:pt modelId="{9562FAF8-1575-4AF7-8704-28AD28B5B79C}" type="pres">
      <dgm:prSet presAssocID="{2F658DFC-78BC-43C8-BF2A-960AF649A5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E2944B3-4858-4771-9128-6C37D6076E64}" type="pres">
      <dgm:prSet presAssocID="{23C670EB-C277-4385-AD53-8BF60FFC8CD9}" presName="arrowWedge1" presStyleLbl="fgSibTrans2D1" presStyleIdx="0" presStyleCnt="3"/>
      <dgm:spPr/>
    </dgm:pt>
    <dgm:pt modelId="{78AD7251-771E-4E17-A759-02702672F4FD}" type="pres">
      <dgm:prSet presAssocID="{EE6E0C90-1CD4-4AA0-A35C-45FF295E8AAE}" presName="arrowWedge2" presStyleLbl="fgSibTrans2D1" presStyleIdx="1" presStyleCnt="3"/>
      <dgm:spPr/>
    </dgm:pt>
    <dgm:pt modelId="{65727BFB-207B-49DD-B674-F39B7C19AA87}" type="pres">
      <dgm:prSet presAssocID="{878EA4BB-D719-4421-AB38-CDF0DF010ECD}" presName="arrowWedge3" presStyleLbl="fgSibTrans2D1" presStyleIdx="2" presStyleCnt="3"/>
      <dgm:spPr/>
    </dgm:pt>
  </dgm:ptLst>
  <dgm:cxnLst>
    <dgm:cxn modelId="{5B5F3F1D-ED15-45BF-8281-87A33F6808B9}" type="presOf" srcId="{A6646404-20F0-4905-BB15-C004E5843156}" destId="{E5BCE86A-3D28-40B6-B5EA-1A90FA491614}" srcOrd="0" destOrd="0" presId="urn:microsoft.com/office/officeart/2005/8/layout/cycle8"/>
    <dgm:cxn modelId="{064E8937-FC42-4783-AD87-DC99D16584DB}" srcId="{2F658DFC-78BC-43C8-BF2A-960AF649A54B}" destId="{771A28B4-9D03-4874-BE6C-E6B9DC307F3E}" srcOrd="0" destOrd="0" parTransId="{65773441-8C5B-4D42-A733-234C7121E6CF}" sibTransId="{23C670EB-C277-4385-AD53-8BF60FFC8CD9}"/>
    <dgm:cxn modelId="{3DBE7940-2D73-4059-94FE-B21719AF4E1C}" type="presOf" srcId="{2F658DFC-78BC-43C8-BF2A-960AF649A54B}" destId="{AE588C1B-24D4-4782-ABD6-A048C3DBB68C}" srcOrd="0" destOrd="0" presId="urn:microsoft.com/office/officeart/2005/8/layout/cycle8"/>
    <dgm:cxn modelId="{0B0F937D-50B5-4A14-842D-71C602CB981E}" type="presOf" srcId="{A5E6A73E-615D-462B-81DE-9E721B22C788}" destId="{B236B165-EEEF-4EEF-913B-AE8F63244440}" srcOrd="1" destOrd="0" presId="urn:microsoft.com/office/officeart/2005/8/layout/cycle8"/>
    <dgm:cxn modelId="{973847AB-BECE-4262-9F0D-B8A139206533}" type="presOf" srcId="{771A28B4-9D03-4874-BE6C-E6B9DC307F3E}" destId="{E38446DE-FBB4-4145-8F72-01F656225133}" srcOrd="0" destOrd="0" presId="urn:microsoft.com/office/officeart/2005/8/layout/cycle8"/>
    <dgm:cxn modelId="{9D1C3AAD-1618-4B27-B53A-4854351F879F}" type="presOf" srcId="{771A28B4-9D03-4874-BE6C-E6B9DC307F3E}" destId="{1F028A12-A074-44B1-8EFA-692CCEE238FE}" srcOrd="1" destOrd="0" presId="urn:microsoft.com/office/officeart/2005/8/layout/cycle8"/>
    <dgm:cxn modelId="{BEAA61BC-2636-4BAE-B169-069C8F804BB6}" type="presOf" srcId="{A6646404-20F0-4905-BB15-C004E5843156}" destId="{9562FAF8-1575-4AF7-8704-28AD28B5B79C}" srcOrd="1" destOrd="0" presId="urn:microsoft.com/office/officeart/2005/8/layout/cycle8"/>
    <dgm:cxn modelId="{0B0912C9-0AAB-452F-B1AE-6476EC05AB75}" type="presOf" srcId="{A5E6A73E-615D-462B-81DE-9E721B22C788}" destId="{A891D104-F25B-487A-BA43-2C704786D14B}" srcOrd="0" destOrd="0" presId="urn:microsoft.com/office/officeart/2005/8/layout/cycle8"/>
    <dgm:cxn modelId="{2E5F6DCF-A46C-4E8F-86E6-D6A2252F717E}" srcId="{2F658DFC-78BC-43C8-BF2A-960AF649A54B}" destId="{A6646404-20F0-4905-BB15-C004E5843156}" srcOrd="2" destOrd="0" parTransId="{76C39EC8-7A7F-4670-98D2-068323A53F9A}" sibTransId="{878EA4BB-D719-4421-AB38-CDF0DF010ECD}"/>
    <dgm:cxn modelId="{F24706D1-0EF4-4E47-9C28-1594D5F60979}" srcId="{2F658DFC-78BC-43C8-BF2A-960AF649A54B}" destId="{A5E6A73E-615D-462B-81DE-9E721B22C788}" srcOrd="1" destOrd="0" parTransId="{80BD012C-A8AA-4895-990A-0078426E8561}" sibTransId="{EE6E0C90-1CD4-4AA0-A35C-45FF295E8AAE}"/>
    <dgm:cxn modelId="{AB4D4F15-762C-40EA-A88C-A7517514B1D1}" type="presParOf" srcId="{AE588C1B-24D4-4782-ABD6-A048C3DBB68C}" destId="{E38446DE-FBB4-4145-8F72-01F656225133}" srcOrd="0" destOrd="0" presId="urn:microsoft.com/office/officeart/2005/8/layout/cycle8"/>
    <dgm:cxn modelId="{A13BFC93-ADD0-4351-89CB-A596481CB385}" type="presParOf" srcId="{AE588C1B-24D4-4782-ABD6-A048C3DBB68C}" destId="{1B915B60-5A66-473B-8ACD-B2F8154C955B}" srcOrd="1" destOrd="0" presId="urn:microsoft.com/office/officeart/2005/8/layout/cycle8"/>
    <dgm:cxn modelId="{1D1F4087-825E-4468-B8FC-D81294B73042}" type="presParOf" srcId="{AE588C1B-24D4-4782-ABD6-A048C3DBB68C}" destId="{9AC9432E-F24F-4B45-A06E-3C22D1187A21}" srcOrd="2" destOrd="0" presId="urn:microsoft.com/office/officeart/2005/8/layout/cycle8"/>
    <dgm:cxn modelId="{CDE5C60A-E1E1-496E-8958-805692702986}" type="presParOf" srcId="{AE588C1B-24D4-4782-ABD6-A048C3DBB68C}" destId="{1F028A12-A074-44B1-8EFA-692CCEE238FE}" srcOrd="3" destOrd="0" presId="urn:microsoft.com/office/officeart/2005/8/layout/cycle8"/>
    <dgm:cxn modelId="{A698457F-04F7-447A-9472-8FFE9E000D1F}" type="presParOf" srcId="{AE588C1B-24D4-4782-ABD6-A048C3DBB68C}" destId="{A891D104-F25B-487A-BA43-2C704786D14B}" srcOrd="4" destOrd="0" presId="urn:microsoft.com/office/officeart/2005/8/layout/cycle8"/>
    <dgm:cxn modelId="{0B2B64C6-8945-4859-9A73-E513237C41BB}" type="presParOf" srcId="{AE588C1B-24D4-4782-ABD6-A048C3DBB68C}" destId="{9E853ACD-2A5E-4003-AB4C-6366558C41EE}" srcOrd="5" destOrd="0" presId="urn:microsoft.com/office/officeart/2005/8/layout/cycle8"/>
    <dgm:cxn modelId="{DA1D6268-83EF-4E65-9658-DE6D08285C0D}" type="presParOf" srcId="{AE588C1B-24D4-4782-ABD6-A048C3DBB68C}" destId="{4E7F0F9B-AD50-4DC6-B588-72C2F35524E6}" srcOrd="6" destOrd="0" presId="urn:microsoft.com/office/officeart/2005/8/layout/cycle8"/>
    <dgm:cxn modelId="{E61C5903-49D1-4B68-B263-AC6BCB5F8970}" type="presParOf" srcId="{AE588C1B-24D4-4782-ABD6-A048C3DBB68C}" destId="{B236B165-EEEF-4EEF-913B-AE8F63244440}" srcOrd="7" destOrd="0" presId="urn:microsoft.com/office/officeart/2005/8/layout/cycle8"/>
    <dgm:cxn modelId="{4F3A1261-B48B-4362-9981-86A4C3A3AEEF}" type="presParOf" srcId="{AE588C1B-24D4-4782-ABD6-A048C3DBB68C}" destId="{E5BCE86A-3D28-40B6-B5EA-1A90FA491614}" srcOrd="8" destOrd="0" presId="urn:microsoft.com/office/officeart/2005/8/layout/cycle8"/>
    <dgm:cxn modelId="{C75F7A41-C8F3-4764-8947-3AF07B5D8217}" type="presParOf" srcId="{AE588C1B-24D4-4782-ABD6-A048C3DBB68C}" destId="{B522F13E-2A01-463C-B5A2-B4EE583043AA}" srcOrd="9" destOrd="0" presId="urn:microsoft.com/office/officeart/2005/8/layout/cycle8"/>
    <dgm:cxn modelId="{D74B5BA2-AEE1-44CF-8577-C3F281053432}" type="presParOf" srcId="{AE588C1B-24D4-4782-ABD6-A048C3DBB68C}" destId="{AE62E3E6-EA9A-4408-B7E9-91223F774F02}" srcOrd="10" destOrd="0" presId="urn:microsoft.com/office/officeart/2005/8/layout/cycle8"/>
    <dgm:cxn modelId="{530DA39F-C4FF-49B2-812F-681D5B41A2FF}" type="presParOf" srcId="{AE588C1B-24D4-4782-ABD6-A048C3DBB68C}" destId="{9562FAF8-1575-4AF7-8704-28AD28B5B79C}" srcOrd="11" destOrd="0" presId="urn:microsoft.com/office/officeart/2005/8/layout/cycle8"/>
    <dgm:cxn modelId="{970309F0-B906-427E-ACD2-5EEBF36D8DDF}" type="presParOf" srcId="{AE588C1B-24D4-4782-ABD6-A048C3DBB68C}" destId="{1E2944B3-4858-4771-9128-6C37D6076E64}" srcOrd="12" destOrd="0" presId="urn:microsoft.com/office/officeart/2005/8/layout/cycle8"/>
    <dgm:cxn modelId="{550056D3-25CF-46E6-A2EE-F3F35182F635}" type="presParOf" srcId="{AE588C1B-24D4-4782-ABD6-A048C3DBB68C}" destId="{78AD7251-771E-4E17-A759-02702672F4FD}" srcOrd="13" destOrd="0" presId="urn:microsoft.com/office/officeart/2005/8/layout/cycle8"/>
    <dgm:cxn modelId="{3FAA1EF7-EC0F-4C46-B0B7-7C198CB8A6DD}" type="presParOf" srcId="{AE588C1B-24D4-4782-ABD6-A048C3DBB68C}" destId="{65727BFB-207B-49DD-B674-F39B7C19AA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46DE-FBB4-4145-8F72-01F656225133}">
      <dsp:nvSpPr>
        <dsp:cNvPr id="0" name=""/>
        <dsp:cNvSpPr/>
      </dsp:nvSpPr>
      <dsp:spPr>
        <a:xfrm>
          <a:off x="1415731" y="176002"/>
          <a:ext cx="2274494" cy="227449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 Federal de Ensino</a:t>
          </a:r>
        </a:p>
      </dsp:txBody>
      <dsp:txXfrm>
        <a:off x="2614444" y="657978"/>
        <a:ext cx="812319" cy="676933"/>
      </dsp:txXfrm>
    </dsp:sp>
    <dsp:sp modelId="{A891D104-F25B-487A-BA43-2C704786D14B}">
      <dsp:nvSpPr>
        <dsp:cNvPr id="0" name=""/>
        <dsp:cNvSpPr/>
      </dsp:nvSpPr>
      <dsp:spPr>
        <a:xfrm>
          <a:off x="1368887" y="257234"/>
          <a:ext cx="2274494" cy="227449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Sistemas Estaduais de Ensino</a:t>
          </a:r>
        </a:p>
      </dsp:txBody>
      <dsp:txXfrm>
        <a:off x="1910433" y="1732948"/>
        <a:ext cx="1218479" cy="595701"/>
      </dsp:txXfrm>
    </dsp:sp>
    <dsp:sp modelId="{E5BCE86A-3D28-40B6-B5EA-1A90FA491614}">
      <dsp:nvSpPr>
        <dsp:cNvPr id="0" name=""/>
        <dsp:cNvSpPr/>
      </dsp:nvSpPr>
      <dsp:spPr>
        <a:xfrm>
          <a:off x="1322043" y="176002"/>
          <a:ext cx="2274494" cy="227449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Sistemas Municipais de Ensino</a:t>
          </a:r>
        </a:p>
      </dsp:txBody>
      <dsp:txXfrm>
        <a:off x="1585506" y="657978"/>
        <a:ext cx="812319" cy="676933"/>
      </dsp:txXfrm>
    </dsp:sp>
    <dsp:sp modelId="{1E2944B3-4858-4771-9128-6C37D6076E64}">
      <dsp:nvSpPr>
        <dsp:cNvPr id="0" name=""/>
        <dsp:cNvSpPr/>
      </dsp:nvSpPr>
      <dsp:spPr>
        <a:xfrm>
          <a:off x="1275116" y="35200"/>
          <a:ext cx="2556099" cy="25560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7251-771E-4E17-A759-02702672F4FD}">
      <dsp:nvSpPr>
        <dsp:cNvPr id="0" name=""/>
        <dsp:cNvSpPr/>
      </dsp:nvSpPr>
      <dsp:spPr>
        <a:xfrm>
          <a:off x="1228085" y="116288"/>
          <a:ext cx="2556099" cy="25560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7BFB-207B-49DD-B674-F39B7C19AA87}">
      <dsp:nvSpPr>
        <dsp:cNvPr id="0" name=""/>
        <dsp:cNvSpPr/>
      </dsp:nvSpPr>
      <dsp:spPr>
        <a:xfrm>
          <a:off x="1181053" y="35200"/>
          <a:ext cx="2556099" cy="25560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46DE-FBB4-4145-8F72-01F656225133}">
      <dsp:nvSpPr>
        <dsp:cNvPr id="0" name=""/>
        <dsp:cNvSpPr/>
      </dsp:nvSpPr>
      <dsp:spPr>
        <a:xfrm>
          <a:off x="910033" y="129108"/>
          <a:ext cx="1668484" cy="166848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/>
            <a:t>Sistema Federal de Ensino</a:t>
          </a:r>
        </a:p>
      </dsp:txBody>
      <dsp:txXfrm>
        <a:off x="1789364" y="482668"/>
        <a:ext cx="595887" cy="496572"/>
      </dsp:txXfrm>
    </dsp:sp>
    <dsp:sp modelId="{A891D104-F25B-487A-BA43-2C704786D14B}">
      <dsp:nvSpPr>
        <dsp:cNvPr id="0" name=""/>
        <dsp:cNvSpPr/>
      </dsp:nvSpPr>
      <dsp:spPr>
        <a:xfrm>
          <a:off x="875670" y="188697"/>
          <a:ext cx="1668484" cy="166848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/>
            <a:t>Sistemas Estaduais de Ensino</a:t>
          </a:r>
        </a:p>
      </dsp:txBody>
      <dsp:txXfrm>
        <a:off x="1272928" y="1271226"/>
        <a:ext cx="893830" cy="436984"/>
      </dsp:txXfrm>
    </dsp:sp>
    <dsp:sp modelId="{E5BCE86A-3D28-40B6-B5EA-1A90FA491614}">
      <dsp:nvSpPr>
        <dsp:cNvPr id="0" name=""/>
        <dsp:cNvSpPr/>
      </dsp:nvSpPr>
      <dsp:spPr>
        <a:xfrm>
          <a:off x="841307" y="129108"/>
          <a:ext cx="1668484" cy="166848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Sistemas Municipais de Ensino</a:t>
          </a:r>
        </a:p>
      </dsp:txBody>
      <dsp:txXfrm>
        <a:off x="1034574" y="482668"/>
        <a:ext cx="595887" cy="496572"/>
      </dsp:txXfrm>
    </dsp:sp>
    <dsp:sp modelId="{1E2944B3-4858-4771-9128-6C37D6076E64}">
      <dsp:nvSpPr>
        <dsp:cNvPr id="0" name=""/>
        <dsp:cNvSpPr/>
      </dsp:nvSpPr>
      <dsp:spPr>
        <a:xfrm>
          <a:off x="806884" y="25821"/>
          <a:ext cx="1875058" cy="187505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7251-771E-4E17-A759-02702672F4FD}">
      <dsp:nvSpPr>
        <dsp:cNvPr id="0" name=""/>
        <dsp:cNvSpPr/>
      </dsp:nvSpPr>
      <dsp:spPr>
        <a:xfrm>
          <a:off x="772383" y="85305"/>
          <a:ext cx="1875058" cy="187505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7BFB-207B-49DD-B674-F39B7C19AA87}">
      <dsp:nvSpPr>
        <dsp:cNvPr id="0" name=""/>
        <dsp:cNvSpPr/>
      </dsp:nvSpPr>
      <dsp:spPr>
        <a:xfrm>
          <a:off x="737883" y="25821"/>
          <a:ext cx="1875058" cy="187505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46DE-FBB4-4145-8F72-01F656225133}">
      <dsp:nvSpPr>
        <dsp:cNvPr id="0" name=""/>
        <dsp:cNvSpPr/>
      </dsp:nvSpPr>
      <dsp:spPr>
        <a:xfrm>
          <a:off x="1415731" y="176002"/>
          <a:ext cx="2274494" cy="227449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 Federal de Ensino</a:t>
          </a:r>
        </a:p>
      </dsp:txBody>
      <dsp:txXfrm>
        <a:off x="2614444" y="657978"/>
        <a:ext cx="812319" cy="676933"/>
      </dsp:txXfrm>
    </dsp:sp>
    <dsp:sp modelId="{A891D104-F25B-487A-BA43-2C704786D14B}">
      <dsp:nvSpPr>
        <dsp:cNvPr id="0" name=""/>
        <dsp:cNvSpPr/>
      </dsp:nvSpPr>
      <dsp:spPr>
        <a:xfrm>
          <a:off x="1368887" y="257234"/>
          <a:ext cx="2274494" cy="227449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Sistemas Estaduais de Ensino</a:t>
          </a:r>
        </a:p>
      </dsp:txBody>
      <dsp:txXfrm>
        <a:off x="1910433" y="1732948"/>
        <a:ext cx="1218479" cy="595701"/>
      </dsp:txXfrm>
    </dsp:sp>
    <dsp:sp modelId="{E5BCE86A-3D28-40B6-B5EA-1A90FA491614}">
      <dsp:nvSpPr>
        <dsp:cNvPr id="0" name=""/>
        <dsp:cNvSpPr/>
      </dsp:nvSpPr>
      <dsp:spPr>
        <a:xfrm>
          <a:off x="1322043" y="176002"/>
          <a:ext cx="2274494" cy="227449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Sistemas Municipais de Ensino</a:t>
          </a:r>
        </a:p>
      </dsp:txBody>
      <dsp:txXfrm>
        <a:off x="1585506" y="657978"/>
        <a:ext cx="812319" cy="676933"/>
      </dsp:txXfrm>
    </dsp:sp>
    <dsp:sp modelId="{1E2944B3-4858-4771-9128-6C37D6076E64}">
      <dsp:nvSpPr>
        <dsp:cNvPr id="0" name=""/>
        <dsp:cNvSpPr/>
      </dsp:nvSpPr>
      <dsp:spPr>
        <a:xfrm>
          <a:off x="1275116" y="35200"/>
          <a:ext cx="2556099" cy="25560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7251-771E-4E17-A759-02702672F4FD}">
      <dsp:nvSpPr>
        <dsp:cNvPr id="0" name=""/>
        <dsp:cNvSpPr/>
      </dsp:nvSpPr>
      <dsp:spPr>
        <a:xfrm>
          <a:off x="1228085" y="116288"/>
          <a:ext cx="2556099" cy="25560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7BFB-207B-49DD-B674-F39B7C19AA87}">
      <dsp:nvSpPr>
        <dsp:cNvPr id="0" name=""/>
        <dsp:cNvSpPr/>
      </dsp:nvSpPr>
      <dsp:spPr>
        <a:xfrm>
          <a:off x="1181053" y="35200"/>
          <a:ext cx="2556099" cy="25560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46DE-FBB4-4145-8F72-01F656225133}">
      <dsp:nvSpPr>
        <dsp:cNvPr id="0" name=""/>
        <dsp:cNvSpPr/>
      </dsp:nvSpPr>
      <dsp:spPr>
        <a:xfrm>
          <a:off x="1415731" y="176002"/>
          <a:ext cx="2274494" cy="227449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 Federal de Ensino</a:t>
          </a:r>
        </a:p>
      </dsp:txBody>
      <dsp:txXfrm>
        <a:off x="2614444" y="657978"/>
        <a:ext cx="812319" cy="676933"/>
      </dsp:txXfrm>
    </dsp:sp>
    <dsp:sp modelId="{A891D104-F25B-487A-BA43-2C704786D14B}">
      <dsp:nvSpPr>
        <dsp:cNvPr id="0" name=""/>
        <dsp:cNvSpPr/>
      </dsp:nvSpPr>
      <dsp:spPr>
        <a:xfrm>
          <a:off x="1368887" y="257234"/>
          <a:ext cx="2274494" cy="227449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Sistemas Estaduais de Ensino</a:t>
          </a:r>
        </a:p>
      </dsp:txBody>
      <dsp:txXfrm>
        <a:off x="1910433" y="1732948"/>
        <a:ext cx="1218479" cy="595701"/>
      </dsp:txXfrm>
    </dsp:sp>
    <dsp:sp modelId="{E5BCE86A-3D28-40B6-B5EA-1A90FA491614}">
      <dsp:nvSpPr>
        <dsp:cNvPr id="0" name=""/>
        <dsp:cNvSpPr/>
      </dsp:nvSpPr>
      <dsp:spPr>
        <a:xfrm>
          <a:off x="1322043" y="176002"/>
          <a:ext cx="2274494" cy="227449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Sistemas Municipais de Ensino</a:t>
          </a:r>
        </a:p>
      </dsp:txBody>
      <dsp:txXfrm>
        <a:off x="1585506" y="657978"/>
        <a:ext cx="812319" cy="676933"/>
      </dsp:txXfrm>
    </dsp:sp>
    <dsp:sp modelId="{1E2944B3-4858-4771-9128-6C37D6076E64}">
      <dsp:nvSpPr>
        <dsp:cNvPr id="0" name=""/>
        <dsp:cNvSpPr/>
      </dsp:nvSpPr>
      <dsp:spPr>
        <a:xfrm>
          <a:off x="1275116" y="35200"/>
          <a:ext cx="2556099" cy="25560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7251-771E-4E17-A759-02702672F4FD}">
      <dsp:nvSpPr>
        <dsp:cNvPr id="0" name=""/>
        <dsp:cNvSpPr/>
      </dsp:nvSpPr>
      <dsp:spPr>
        <a:xfrm>
          <a:off x="1228085" y="116288"/>
          <a:ext cx="2556099" cy="25560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7BFB-207B-49DD-B674-F39B7C19AA87}">
      <dsp:nvSpPr>
        <dsp:cNvPr id="0" name=""/>
        <dsp:cNvSpPr/>
      </dsp:nvSpPr>
      <dsp:spPr>
        <a:xfrm>
          <a:off x="1181053" y="35200"/>
          <a:ext cx="2556099" cy="25560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46DE-FBB4-4145-8F72-01F656225133}">
      <dsp:nvSpPr>
        <dsp:cNvPr id="0" name=""/>
        <dsp:cNvSpPr/>
      </dsp:nvSpPr>
      <dsp:spPr>
        <a:xfrm>
          <a:off x="1415731" y="176002"/>
          <a:ext cx="2274494" cy="227449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 Federal de Ensino</a:t>
          </a:r>
        </a:p>
      </dsp:txBody>
      <dsp:txXfrm>
        <a:off x="2614444" y="657978"/>
        <a:ext cx="812319" cy="676933"/>
      </dsp:txXfrm>
    </dsp:sp>
    <dsp:sp modelId="{A891D104-F25B-487A-BA43-2C704786D14B}">
      <dsp:nvSpPr>
        <dsp:cNvPr id="0" name=""/>
        <dsp:cNvSpPr/>
      </dsp:nvSpPr>
      <dsp:spPr>
        <a:xfrm>
          <a:off x="1368887" y="257234"/>
          <a:ext cx="2274494" cy="227449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Sistemas Estaduais de Ensino</a:t>
          </a:r>
        </a:p>
      </dsp:txBody>
      <dsp:txXfrm>
        <a:off x="1910433" y="1732948"/>
        <a:ext cx="1218479" cy="595701"/>
      </dsp:txXfrm>
    </dsp:sp>
    <dsp:sp modelId="{E5BCE86A-3D28-40B6-B5EA-1A90FA491614}">
      <dsp:nvSpPr>
        <dsp:cNvPr id="0" name=""/>
        <dsp:cNvSpPr/>
      </dsp:nvSpPr>
      <dsp:spPr>
        <a:xfrm>
          <a:off x="1322043" y="176002"/>
          <a:ext cx="2274494" cy="227449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Sistemas Municipais de Ensino</a:t>
          </a:r>
        </a:p>
      </dsp:txBody>
      <dsp:txXfrm>
        <a:off x="1585506" y="657978"/>
        <a:ext cx="812319" cy="676933"/>
      </dsp:txXfrm>
    </dsp:sp>
    <dsp:sp modelId="{1E2944B3-4858-4771-9128-6C37D6076E64}">
      <dsp:nvSpPr>
        <dsp:cNvPr id="0" name=""/>
        <dsp:cNvSpPr/>
      </dsp:nvSpPr>
      <dsp:spPr>
        <a:xfrm>
          <a:off x="1275116" y="35200"/>
          <a:ext cx="2556099" cy="25560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7251-771E-4E17-A759-02702672F4FD}">
      <dsp:nvSpPr>
        <dsp:cNvPr id="0" name=""/>
        <dsp:cNvSpPr/>
      </dsp:nvSpPr>
      <dsp:spPr>
        <a:xfrm>
          <a:off x="1228085" y="116288"/>
          <a:ext cx="2556099" cy="25560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7BFB-207B-49DD-B674-F39B7C19AA87}">
      <dsp:nvSpPr>
        <dsp:cNvPr id="0" name=""/>
        <dsp:cNvSpPr/>
      </dsp:nvSpPr>
      <dsp:spPr>
        <a:xfrm>
          <a:off x="1181053" y="35200"/>
          <a:ext cx="2556099" cy="25560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46DE-FBB4-4145-8F72-01F656225133}">
      <dsp:nvSpPr>
        <dsp:cNvPr id="0" name=""/>
        <dsp:cNvSpPr/>
      </dsp:nvSpPr>
      <dsp:spPr>
        <a:xfrm>
          <a:off x="1415731" y="176002"/>
          <a:ext cx="2274494" cy="227449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 Federal de Ensino</a:t>
          </a:r>
        </a:p>
      </dsp:txBody>
      <dsp:txXfrm>
        <a:off x="2614444" y="657978"/>
        <a:ext cx="812319" cy="676933"/>
      </dsp:txXfrm>
    </dsp:sp>
    <dsp:sp modelId="{A891D104-F25B-487A-BA43-2C704786D14B}">
      <dsp:nvSpPr>
        <dsp:cNvPr id="0" name=""/>
        <dsp:cNvSpPr/>
      </dsp:nvSpPr>
      <dsp:spPr>
        <a:xfrm>
          <a:off x="1368887" y="257234"/>
          <a:ext cx="2274494" cy="227449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Sistemas Estaduais de Ensino</a:t>
          </a:r>
        </a:p>
      </dsp:txBody>
      <dsp:txXfrm>
        <a:off x="1910433" y="1732948"/>
        <a:ext cx="1218479" cy="595701"/>
      </dsp:txXfrm>
    </dsp:sp>
    <dsp:sp modelId="{E5BCE86A-3D28-40B6-B5EA-1A90FA491614}">
      <dsp:nvSpPr>
        <dsp:cNvPr id="0" name=""/>
        <dsp:cNvSpPr/>
      </dsp:nvSpPr>
      <dsp:spPr>
        <a:xfrm>
          <a:off x="1322043" y="176002"/>
          <a:ext cx="2274494" cy="227449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Sistemas Municipais de Ensino</a:t>
          </a:r>
        </a:p>
      </dsp:txBody>
      <dsp:txXfrm>
        <a:off x="1585506" y="657978"/>
        <a:ext cx="812319" cy="676933"/>
      </dsp:txXfrm>
    </dsp:sp>
    <dsp:sp modelId="{1E2944B3-4858-4771-9128-6C37D6076E64}">
      <dsp:nvSpPr>
        <dsp:cNvPr id="0" name=""/>
        <dsp:cNvSpPr/>
      </dsp:nvSpPr>
      <dsp:spPr>
        <a:xfrm>
          <a:off x="1275116" y="35200"/>
          <a:ext cx="2556099" cy="25560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7251-771E-4E17-A759-02702672F4FD}">
      <dsp:nvSpPr>
        <dsp:cNvPr id="0" name=""/>
        <dsp:cNvSpPr/>
      </dsp:nvSpPr>
      <dsp:spPr>
        <a:xfrm>
          <a:off x="1228085" y="116288"/>
          <a:ext cx="2556099" cy="25560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7BFB-207B-49DD-B674-F39B7C19AA87}">
      <dsp:nvSpPr>
        <dsp:cNvPr id="0" name=""/>
        <dsp:cNvSpPr/>
      </dsp:nvSpPr>
      <dsp:spPr>
        <a:xfrm>
          <a:off x="1181053" y="35200"/>
          <a:ext cx="2556099" cy="25560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46DE-FBB4-4145-8F72-01F656225133}">
      <dsp:nvSpPr>
        <dsp:cNvPr id="0" name=""/>
        <dsp:cNvSpPr/>
      </dsp:nvSpPr>
      <dsp:spPr>
        <a:xfrm>
          <a:off x="1415731" y="176002"/>
          <a:ext cx="2274494" cy="227449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 Federal de Ensino</a:t>
          </a:r>
        </a:p>
      </dsp:txBody>
      <dsp:txXfrm>
        <a:off x="2614444" y="657978"/>
        <a:ext cx="812319" cy="676933"/>
      </dsp:txXfrm>
    </dsp:sp>
    <dsp:sp modelId="{A891D104-F25B-487A-BA43-2C704786D14B}">
      <dsp:nvSpPr>
        <dsp:cNvPr id="0" name=""/>
        <dsp:cNvSpPr/>
      </dsp:nvSpPr>
      <dsp:spPr>
        <a:xfrm>
          <a:off x="1368887" y="257234"/>
          <a:ext cx="2274494" cy="227449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Sistemas Estaduais de Ensino</a:t>
          </a:r>
        </a:p>
      </dsp:txBody>
      <dsp:txXfrm>
        <a:off x="1910433" y="1732948"/>
        <a:ext cx="1218479" cy="595701"/>
      </dsp:txXfrm>
    </dsp:sp>
    <dsp:sp modelId="{E5BCE86A-3D28-40B6-B5EA-1A90FA491614}">
      <dsp:nvSpPr>
        <dsp:cNvPr id="0" name=""/>
        <dsp:cNvSpPr/>
      </dsp:nvSpPr>
      <dsp:spPr>
        <a:xfrm>
          <a:off x="1322043" y="176002"/>
          <a:ext cx="2274494" cy="227449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Sistemas Municipais de Ensino</a:t>
          </a:r>
        </a:p>
      </dsp:txBody>
      <dsp:txXfrm>
        <a:off x="1585506" y="657978"/>
        <a:ext cx="812319" cy="676933"/>
      </dsp:txXfrm>
    </dsp:sp>
    <dsp:sp modelId="{1E2944B3-4858-4771-9128-6C37D6076E64}">
      <dsp:nvSpPr>
        <dsp:cNvPr id="0" name=""/>
        <dsp:cNvSpPr/>
      </dsp:nvSpPr>
      <dsp:spPr>
        <a:xfrm>
          <a:off x="1275116" y="35200"/>
          <a:ext cx="2556099" cy="25560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7251-771E-4E17-A759-02702672F4FD}">
      <dsp:nvSpPr>
        <dsp:cNvPr id="0" name=""/>
        <dsp:cNvSpPr/>
      </dsp:nvSpPr>
      <dsp:spPr>
        <a:xfrm>
          <a:off x="1228085" y="116288"/>
          <a:ext cx="2556099" cy="25560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7BFB-207B-49DD-B674-F39B7C19AA87}">
      <dsp:nvSpPr>
        <dsp:cNvPr id="0" name=""/>
        <dsp:cNvSpPr/>
      </dsp:nvSpPr>
      <dsp:spPr>
        <a:xfrm>
          <a:off x="1181053" y="35200"/>
          <a:ext cx="2556099" cy="25560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46DE-FBB4-4145-8F72-01F656225133}">
      <dsp:nvSpPr>
        <dsp:cNvPr id="0" name=""/>
        <dsp:cNvSpPr/>
      </dsp:nvSpPr>
      <dsp:spPr>
        <a:xfrm>
          <a:off x="1196987" y="167295"/>
          <a:ext cx="2161971" cy="216197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 Federal de Ensino</a:t>
          </a:r>
        </a:p>
      </dsp:txBody>
      <dsp:txXfrm>
        <a:off x="2336398" y="625427"/>
        <a:ext cx="772132" cy="643443"/>
      </dsp:txXfrm>
    </dsp:sp>
    <dsp:sp modelId="{A891D104-F25B-487A-BA43-2C704786D14B}">
      <dsp:nvSpPr>
        <dsp:cNvPr id="0" name=""/>
        <dsp:cNvSpPr/>
      </dsp:nvSpPr>
      <dsp:spPr>
        <a:xfrm>
          <a:off x="1152461" y="244508"/>
          <a:ext cx="2161971" cy="216197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Sistemas Estaduais de Ensino</a:t>
          </a:r>
        </a:p>
      </dsp:txBody>
      <dsp:txXfrm>
        <a:off x="1667216" y="1647216"/>
        <a:ext cx="1158198" cy="566230"/>
      </dsp:txXfrm>
    </dsp:sp>
    <dsp:sp modelId="{E5BCE86A-3D28-40B6-B5EA-1A90FA491614}">
      <dsp:nvSpPr>
        <dsp:cNvPr id="0" name=""/>
        <dsp:cNvSpPr/>
      </dsp:nvSpPr>
      <dsp:spPr>
        <a:xfrm>
          <a:off x="1107935" y="167295"/>
          <a:ext cx="2161971" cy="216197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Sistemas Municipais de Ensino</a:t>
          </a:r>
        </a:p>
      </dsp:txBody>
      <dsp:txXfrm>
        <a:off x="1358363" y="625427"/>
        <a:ext cx="772132" cy="643443"/>
      </dsp:txXfrm>
    </dsp:sp>
    <dsp:sp modelId="{1E2944B3-4858-4771-9128-6C37D6076E64}">
      <dsp:nvSpPr>
        <dsp:cNvPr id="0" name=""/>
        <dsp:cNvSpPr/>
      </dsp:nvSpPr>
      <dsp:spPr>
        <a:xfrm>
          <a:off x="1063329" y="33459"/>
          <a:ext cx="2429643" cy="242964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7251-771E-4E17-A759-02702672F4FD}">
      <dsp:nvSpPr>
        <dsp:cNvPr id="0" name=""/>
        <dsp:cNvSpPr/>
      </dsp:nvSpPr>
      <dsp:spPr>
        <a:xfrm>
          <a:off x="1018625" y="110535"/>
          <a:ext cx="2429643" cy="242964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7BFB-207B-49DD-B674-F39B7C19AA87}">
      <dsp:nvSpPr>
        <dsp:cNvPr id="0" name=""/>
        <dsp:cNvSpPr/>
      </dsp:nvSpPr>
      <dsp:spPr>
        <a:xfrm>
          <a:off x="973920" y="33459"/>
          <a:ext cx="2429643" cy="242964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46DE-FBB4-4145-8F72-01F656225133}">
      <dsp:nvSpPr>
        <dsp:cNvPr id="0" name=""/>
        <dsp:cNvSpPr/>
      </dsp:nvSpPr>
      <dsp:spPr>
        <a:xfrm>
          <a:off x="1196987" y="167295"/>
          <a:ext cx="2161971" cy="216197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 Federal de Ensino</a:t>
          </a:r>
        </a:p>
      </dsp:txBody>
      <dsp:txXfrm>
        <a:off x="2336398" y="625427"/>
        <a:ext cx="772132" cy="643443"/>
      </dsp:txXfrm>
    </dsp:sp>
    <dsp:sp modelId="{A891D104-F25B-487A-BA43-2C704786D14B}">
      <dsp:nvSpPr>
        <dsp:cNvPr id="0" name=""/>
        <dsp:cNvSpPr/>
      </dsp:nvSpPr>
      <dsp:spPr>
        <a:xfrm>
          <a:off x="1152461" y="244508"/>
          <a:ext cx="2161971" cy="216197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Sistemas Estaduais de Ensino</a:t>
          </a:r>
        </a:p>
      </dsp:txBody>
      <dsp:txXfrm>
        <a:off x="1667216" y="1647216"/>
        <a:ext cx="1158198" cy="566230"/>
      </dsp:txXfrm>
    </dsp:sp>
    <dsp:sp modelId="{E5BCE86A-3D28-40B6-B5EA-1A90FA491614}">
      <dsp:nvSpPr>
        <dsp:cNvPr id="0" name=""/>
        <dsp:cNvSpPr/>
      </dsp:nvSpPr>
      <dsp:spPr>
        <a:xfrm>
          <a:off x="1107935" y="167295"/>
          <a:ext cx="2161971" cy="216197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Sistemas Municipais de Ensino</a:t>
          </a:r>
        </a:p>
      </dsp:txBody>
      <dsp:txXfrm>
        <a:off x="1358363" y="625427"/>
        <a:ext cx="772132" cy="643443"/>
      </dsp:txXfrm>
    </dsp:sp>
    <dsp:sp modelId="{1E2944B3-4858-4771-9128-6C37D6076E64}">
      <dsp:nvSpPr>
        <dsp:cNvPr id="0" name=""/>
        <dsp:cNvSpPr/>
      </dsp:nvSpPr>
      <dsp:spPr>
        <a:xfrm>
          <a:off x="1063329" y="33459"/>
          <a:ext cx="2429643" cy="242964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7251-771E-4E17-A759-02702672F4FD}">
      <dsp:nvSpPr>
        <dsp:cNvPr id="0" name=""/>
        <dsp:cNvSpPr/>
      </dsp:nvSpPr>
      <dsp:spPr>
        <a:xfrm>
          <a:off x="1018625" y="110535"/>
          <a:ext cx="2429643" cy="242964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7BFB-207B-49DD-B674-F39B7C19AA87}">
      <dsp:nvSpPr>
        <dsp:cNvPr id="0" name=""/>
        <dsp:cNvSpPr/>
      </dsp:nvSpPr>
      <dsp:spPr>
        <a:xfrm>
          <a:off x="973920" y="33459"/>
          <a:ext cx="2429643" cy="242964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800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atividade de regulação da educação pública e privada compreende as funções de normatização, avaliação, autorização, reconhecimento, supervisão e fiscalização, esta última compreendendo o poder sancionador.</a:t>
            </a:r>
            <a:endParaRPr lang="pt-BR" sz="1800" u="none" strike="noStrike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3298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877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425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735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030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49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624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866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3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029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800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atividade de regulação da educação pública e privada compreende as funções de normatização, avaliação, autorização, reconhecimento, supervisão e fiscalização, esta última compreendendo o poder sancionador.</a:t>
            </a:r>
            <a:endParaRPr lang="pt-BR" sz="1800" u="none" strike="noStrike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500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D3FB6-EC0A-B28C-4320-A08545BC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846D6E-F1C3-2B10-F0FB-15584500D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8E0AE-7230-7451-60F7-3A7A47E9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603B1-AEEB-B8A9-3CAD-ADA0A0B9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09258E-9F6F-3E67-AE02-46D3295C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59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410891"/>
            <a:ext cx="2057400" cy="2425303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2942" y="1410891"/>
            <a:ext cx="2202440" cy="2425303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7950" y="1410891"/>
            <a:ext cx="2057400" cy="2425303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10649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5819D-7BA6-8212-CEEF-738797F6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1C57E-D22A-CDDA-67C7-477181C07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14503-DB95-92D0-C544-41133B47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917AE3-4F61-1ABC-92C1-9D73935B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10674-84BC-6419-EEA9-A94AB39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3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0C1FF-F2E4-CBDF-8D9C-0C224837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1FB2E-B120-B9BD-6D52-11A7261AE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0BAC9-86E9-287F-EF2E-208FB77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C9787-669E-ECF6-EFE4-306B3C70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A0B2D-43FD-AA64-FAF4-D7ED8A93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446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9497E-7AFF-2211-8FC9-CC7ABBEB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83A1FE-9508-F473-79E7-E16FE9CF5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7920A1-31E9-6A4A-5178-9B53B18A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E02A65-F3E6-2835-6C17-DFA484DC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2A6D1B-30D7-EA8C-0266-3FE41D7C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DA1516-314E-0BC6-E66E-D1FAF8DF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8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90BD2-986F-E4A4-5400-B7354059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AA730-30AC-86A8-21B2-6DADD1F45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D3B0FE-B60C-92B9-32B3-D9BF91E6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09D245-F9AD-8211-13E2-C9D8210D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B82CD5-D607-A3F1-4DFB-DE6C309B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F49FC-7C86-6D81-235D-9B30717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AFCE69-63DD-942A-87A5-C91AE1C9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8561B2-323A-2565-A4C8-1F261187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73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07D64-C85E-C106-0079-5161EF5F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3F1197-479F-A8BF-BE97-3C987254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5C9164-FC6E-CAFA-E81D-E94B24D1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3CBA10-6662-DCD7-CE29-3E19544C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39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15FB9-104C-4066-A4B4-C1DC262F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25CCC3-262B-7CFD-74BF-74AFCFEB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099E38-6133-3FA6-E941-50843ABA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B97EB7-2CAF-1484-A0AE-02796D5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14FD767C-C902-60C0-C5FA-09DA8EBC33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229" y="1372195"/>
            <a:ext cx="1642254" cy="32908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945287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DD94B4-C6CC-88E8-75FC-C6C81B7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24701-50BD-6946-E405-90BB3D4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F16D9-A148-A39D-3168-DE4F151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0D3C16C0-0CE3-38CE-D345-411A1B93C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560" y="271463"/>
            <a:ext cx="4287440" cy="4393406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78998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FA4D8-6D70-C124-60F2-00236EE5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E82F4-E76A-C645-912D-E4B2BFD2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C02950-005D-A0E4-F9BB-2EFA6B53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F5089B-263F-9984-CF5D-55756D4D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C3786B-7387-03AE-2DF4-ECD5E25E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5B5737-DBB3-D617-7A02-FF4AA83D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63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10EAB-4EB1-2F31-1879-C2A26F2A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906477-8F97-D47E-5CC6-3F7F2CE9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5D63D4-C405-878B-BB27-311CAF24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4CF84-747C-11E9-031D-B4104BB3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5F00E1-81C1-919F-ED76-96DCBD30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EDD638-2F1F-6CFE-A099-2B5C0DC6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885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457EA-15EB-87C8-DA07-FC9693CD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DB3D0A-D3AE-D18F-429F-732C5C41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16B28-4F5F-06FD-3148-FEFF5F94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D22AE-FC46-C7DA-ACD4-2EAAD6C5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39190-D8C7-D4BF-2F79-B8D1BFAA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30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745E6A-5E3E-15C0-5AD8-3546279C9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118655-9048-6265-94FB-C27F39C58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D236E9-AB75-FDD5-2738-0EBD5501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EE2C85-1503-9983-D02D-8EC1A74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6A394A-0ACF-453C-C127-90116868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97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410891"/>
            <a:ext cx="2057400" cy="2425303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2942" y="1410891"/>
            <a:ext cx="2202440" cy="2425303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7950" y="1410891"/>
            <a:ext cx="2057400" cy="2425303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07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15FB9-104C-4066-A4B4-C1DC262F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25CCC3-262B-7CFD-74BF-74AFCFEB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099E38-6133-3FA6-E941-50843ABA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B97EB7-2CAF-1484-A0AE-02796D5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14FD767C-C902-60C0-C5FA-09DA8EBC33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229" y="1372195"/>
            <a:ext cx="1642254" cy="32908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9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DD94B4-C6CC-88E8-75FC-C6C81B7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24701-50BD-6946-E405-90BB3D4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F16D9-A148-A39D-3168-DE4F151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0D3C16C0-0CE3-38CE-D345-411A1B93C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560" y="271463"/>
            <a:ext cx="4287440" cy="4393406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376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A7C25-A409-86D5-294C-A868B498A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16E26D-9D8E-497C-63C2-1BF0F5B7D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953F28-598C-7A8B-43F3-74B656BE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DBB2CB-D8BA-9F6D-3247-17790B61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046A8E-F5D4-2BCB-8616-B5620C8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03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78706-957F-B1DB-1106-36A25005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3ED0EC-EF1F-232D-3E52-82A5121E9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30351E-33E6-3A83-47BD-F47F61A4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7A6BA0-B05F-0D0C-9541-D628BAEF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DE0497-541D-96A5-D1E6-1DB3A2CD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100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4490D-1F79-E38C-A405-89EB9395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79E77C-DDD6-889A-E894-3B1958645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F17615-9AE4-9D6C-2C92-5EDC4C5E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23BF03-BA91-F183-C3F3-82152CA7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EFC6B6-1D93-443F-2366-20372282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558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7F59C-B54A-41A1-B6C4-31231295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146887-A6F1-CE6A-CD74-B2127254E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F2B3E2-EAEB-86D3-AE51-58CBD25FE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BBEC85-ECA5-D018-2955-F0C500DE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7D75F1-7447-6D72-7E48-23FD5A24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80FD67-8690-3D03-66AD-0B422FD6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46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47E6C-C4E7-AC74-5D26-F3FCB70A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ABF31-3E08-C0DA-ADC7-FD60BDF1F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D04C00-C5CC-5418-85A1-AB85754CB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A7FE5B-980B-647E-C653-BAD3AAC1C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B323B6-5CC5-7B56-80B9-2AB38A70E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1165EA-00A3-7A6C-E781-8A9713C4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E9FDB00-261C-562F-866E-0FDEC708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0E8157C-9852-61F7-D87A-047BEE87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799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B4EC5-5FD3-4B62-B783-D811A9D6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88F1AB-5EEB-A734-D3C3-3837945E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0F20D4-B28C-1A92-7D81-1FB4A820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0B5CF9-2F4D-9552-893D-A33AFE59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544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3E9B66F-FE5C-2CC3-3B6A-48E2E173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7F813C-C149-504C-0E94-3DD1E767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2F36F9-66D1-DCC9-B6AF-7CBD2459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189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A9DB0-1CA8-84B2-1D34-EB2B0FE0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92F176-D47A-31D1-F763-BC1FFE8B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23AE7D-85DE-66EA-5C87-5922F04EB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55DFCE-6AD4-2452-B4EB-2BAB5123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CC05DE-F39D-979C-5A6A-920EF964E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4733A5-456B-5FF2-440F-685C8DD8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28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16BB8-BA2C-FE15-F8A1-4438FC79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5BCB99-710D-F8B6-AF71-463E9ADD9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24E696-5227-3C8A-2F17-0AAA11FAA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97930C-DFEF-3768-14FA-05B2B799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4FEC6-8FDE-EB1D-5EA5-ADC552E7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CF0FE5-64FD-6F4E-2272-7839061F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003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17266-D69E-5420-AB13-B7D55A19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100084-4A5E-92EE-1094-5463DBEC3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7C0AB0-B49F-217B-94B5-B1320491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9CC77E-FA79-75B6-1602-B6621D86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FF56AD-EAF5-7F22-59FF-978EB7C8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94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4C09DE-431B-62F9-50D7-BE39F42C2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5EFA40-CFE3-C006-ACF3-E74A131A7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16040E-52F1-750C-295B-DAD10512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784977-0547-6601-11E0-82D221BD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413505-D725-2837-3939-61CD8053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34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864FF4-3013-1D96-318B-B433D156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52AB30-9581-8AAA-1EF6-6E388BAC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2C90C1-FB7E-35B8-27F2-AB50F9EB2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BB38-EC9C-4753-931E-43588B9D12BA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EE18C3-D03A-E583-E1D6-6702F83B8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28358A-A80E-83BA-2159-53785B424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75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62" r:id="rId14"/>
    <p:sldLayoutId id="2147483668" r:id="rId15"/>
    <p:sldLayoutId id="2147483669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96944F5-1ED7-E8B9-38E5-B3716978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14A18E-6F87-5114-3821-92AFC12E0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FF9BD-D5C6-EC30-C4E0-0674AFB4A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352672-8738-4E52-835E-11E0B911188B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287FBF-1021-F11F-34F1-4EB898074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2FA5E5-4738-C0A7-E38E-72B9ECA40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E0412B-525E-4FF7-BF9B-6FDEFAA17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40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2F2C5A0-D0ED-9384-DEFF-B64D88D4C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65" y="2465362"/>
            <a:ext cx="2524946" cy="557231"/>
          </a:xfrm>
        </p:spPr>
        <p:txBody>
          <a:bodyPr>
            <a:noAutofit/>
          </a:bodyPr>
          <a:lstStyle/>
          <a:p>
            <a:r>
              <a:rPr lang="pt-BR" sz="40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Nacional de Educação</a:t>
            </a:r>
            <a:endParaRPr lang="pt-BR" sz="4000" b="0" i="0" u="none" strike="noStrike" baseline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8FC61F16-CC49-8FFC-D712-9734BFA68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792" y="3243861"/>
            <a:ext cx="3531966" cy="1769297"/>
          </a:xfrm>
        </p:spPr>
        <p:txBody>
          <a:bodyPr>
            <a:noAutofit/>
          </a:bodyPr>
          <a:lstStyle/>
          <a:p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Secretaria de Articulação Intersetorial e com os Sistemas de Ensino - SASE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/MEC</a:t>
            </a:r>
          </a:p>
          <a:p>
            <a:pPr algn="l"/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90146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ixaDeTexto 35">
            <a:extLst>
              <a:ext uri="{FF2B5EF4-FFF2-40B4-BE49-F238E27FC236}">
                <a16:creationId xmlns:a16="http://schemas.microsoft.com/office/drawing/2014/main" id="{0A83D3E3-CA91-FA24-4BB8-2DDFA73F1755}"/>
              </a:ext>
            </a:extLst>
          </p:cNvPr>
          <p:cNvSpPr txBox="1"/>
          <p:nvPr/>
        </p:nvSpPr>
        <p:spPr>
          <a:xfrm>
            <a:off x="696685" y="636922"/>
            <a:ext cx="7620001" cy="414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</a:t>
            </a:r>
            <a:r>
              <a:rPr lang="pt-BR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inuta de proposta do MEC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Clareza e objetividade ao enunciar princípios, propósitos e diretrizes do SNE (</a:t>
            </a:r>
            <a:r>
              <a:rPr lang="pt-BR" sz="18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arts</a:t>
            </a:r>
            <a:r>
              <a:rPr lang="pt-BR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. 3º, 4º e 5º)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latin typeface="Calibri-Bold"/>
              </a:rPr>
              <a:t>P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alibri-Bold"/>
              </a:rPr>
              <a:t>apeis dos sistemas de ensino dos entes federativos: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- prover a organização, a manutenção e o desenvolvimento dos órgãos e instituições públicas de seus sistemas de ensino;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 - formular as políticas e planos educacionais em consonância com os princípios e diretrizes do SNE e do PNE;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III - estabelecer normas complementares para a educação no âmbito de sua jurisdição;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IV - compor as instâncias federativas voltadas à coordenação, cooperação e colaboração dos entes federados;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 - atuar na regulação do funcionamento das instituições de seus sistemas de ensino.</a:t>
            </a:r>
            <a:endParaRPr lang="pt-BR" sz="1600" kern="1200" dirty="0"/>
          </a:p>
        </p:txBody>
      </p:sp>
    </p:spTree>
    <p:extLst>
      <p:ext uri="{BB962C8B-B14F-4D97-AF65-F5344CB8AC3E}">
        <p14:creationId xmlns:p14="http://schemas.microsoft.com/office/powerpoint/2010/main" val="240009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D3047FD-26E6-B557-C917-D6216333BA0A}"/>
              </a:ext>
            </a:extLst>
          </p:cNvPr>
          <p:cNvGrpSpPr/>
          <p:nvPr/>
        </p:nvGrpSpPr>
        <p:grpSpPr>
          <a:xfrm>
            <a:off x="241963" y="1189407"/>
            <a:ext cx="3419826" cy="3222768"/>
            <a:chOff x="3352800" y="757646"/>
            <a:chExt cx="5486400" cy="5192667"/>
          </a:xfrm>
        </p:grpSpPr>
        <p:sp>
          <p:nvSpPr>
            <p:cNvPr id="4" name="Círculo: Vazio 3">
              <a:extLst>
                <a:ext uri="{FF2B5EF4-FFF2-40B4-BE49-F238E27FC236}">
                  <a16:creationId xmlns:a16="http://schemas.microsoft.com/office/drawing/2014/main" id="{B19B4C00-5617-F97F-00F8-389977FFF8FF}"/>
                </a:ext>
              </a:extLst>
            </p:cNvPr>
            <p:cNvSpPr/>
            <p:nvPr/>
          </p:nvSpPr>
          <p:spPr>
            <a:xfrm>
              <a:off x="3511503" y="757646"/>
              <a:ext cx="5168991" cy="5192667"/>
            </a:xfrm>
            <a:prstGeom prst="donut">
              <a:avLst>
                <a:gd name="adj" fmla="val 90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" name="Caixa de Texto 5">
              <a:extLst>
                <a:ext uri="{FF2B5EF4-FFF2-40B4-BE49-F238E27FC236}">
                  <a16:creationId xmlns:a16="http://schemas.microsoft.com/office/drawing/2014/main" id="{2F4C164A-4C00-77A6-6E3E-F3C2E2AA4693}"/>
                </a:ext>
              </a:extLst>
            </p:cNvPr>
            <p:cNvSpPr txBox="1"/>
            <p:nvPr/>
          </p:nvSpPr>
          <p:spPr>
            <a:xfrm>
              <a:off x="5475920" y="837565"/>
              <a:ext cx="124015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 b="1" dirty="0">
                  <a:solidFill>
                    <a:schemeClr val="accent4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SNE</a:t>
              </a:r>
              <a:endParaRPr lang="pt-BR" sz="10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07C46EA1-645F-0B70-3610-3B1D4FF6B70F}"/>
                </a:ext>
              </a:extLst>
            </p:cNvPr>
            <p:cNvGraphicFramePr/>
            <p:nvPr/>
          </p:nvGraphicFramePr>
          <p:xfrm>
            <a:off x="3352800" y="1828800"/>
            <a:ext cx="5486400" cy="320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CBBEF6D-0566-A9A1-3CCC-9636352829CD}"/>
                </a:ext>
              </a:extLst>
            </p:cNvPr>
            <p:cNvSpPr txBox="1"/>
            <p:nvPr/>
          </p:nvSpPr>
          <p:spPr>
            <a:xfrm>
              <a:off x="5138412" y="1291968"/>
              <a:ext cx="2072640" cy="64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chemeClr val="accent1">
                      <a:lumMod val="75000"/>
                    </a:schemeClr>
                  </a:solidFill>
                </a:rPr>
                <a:t>Governança </a:t>
              </a:r>
            </a:p>
            <a:p>
              <a:pPr algn="ctr"/>
              <a:r>
                <a:rPr lang="pt-BR" sz="1000" b="1" dirty="0">
                  <a:solidFill>
                    <a:schemeClr val="accent1">
                      <a:lumMod val="75000"/>
                    </a:schemeClr>
                  </a:solidFill>
                </a:rPr>
                <a:t>Democrática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C462545-9BED-4014-745B-ED9C74F9404B}"/>
                </a:ext>
              </a:extLst>
            </p:cNvPr>
            <p:cNvSpPr txBox="1"/>
            <p:nvPr/>
          </p:nvSpPr>
          <p:spPr>
            <a:xfrm rot="19362387">
              <a:off x="3837381" y="1877773"/>
              <a:ext cx="1958518" cy="39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Planejamento</a:t>
              </a:r>
              <a:endParaRPr lang="pt-BR" sz="1400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4FE9015-A48A-C378-C22E-111220AEFE35}"/>
                </a:ext>
              </a:extLst>
            </p:cNvPr>
            <p:cNvSpPr txBox="1"/>
            <p:nvPr/>
          </p:nvSpPr>
          <p:spPr>
            <a:xfrm rot="3446034">
              <a:off x="6489228" y="2305287"/>
              <a:ext cx="2072640" cy="39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Financiamento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CD29592-CEA0-EF90-32FA-49218659C7D7}"/>
                </a:ext>
              </a:extLst>
            </p:cNvPr>
            <p:cNvSpPr txBox="1"/>
            <p:nvPr/>
          </p:nvSpPr>
          <p:spPr>
            <a:xfrm rot="17930225">
              <a:off x="6529098" y="3947838"/>
              <a:ext cx="2072640" cy="39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Avaliação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16BB40C-309A-F803-0FAB-DA511098EB2E}"/>
                </a:ext>
              </a:extLst>
            </p:cNvPr>
            <p:cNvSpPr txBox="1"/>
            <p:nvPr/>
          </p:nvSpPr>
          <p:spPr>
            <a:xfrm>
              <a:off x="5199878" y="4956758"/>
              <a:ext cx="2072640" cy="39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Padrões Nacionais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924CA6C-D1A5-D7A8-31B2-59972DEF5466}"/>
                </a:ext>
              </a:extLst>
            </p:cNvPr>
            <p:cNvSpPr txBox="1"/>
            <p:nvPr/>
          </p:nvSpPr>
          <p:spPr>
            <a:xfrm rot="2643236">
              <a:off x="3837381" y="4385008"/>
              <a:ext cx="1958518" cy="39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Regulação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9A9CA7-755B-8FF6-AB6C-D295CE92F0E3}"/>
              </a:ext>
            </a:extLst>
          </p:cNvPr>
          <p:cNvSpPr txBox="1"/>
          <p:nvPr/>
        </p:nvSpPr>
        <p:spPr>
          <a:xfrm rot="16200000">
            <a:off x="262449" y="2467953"/>
            <a:ext cx="1138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Formação e</a:t>
            </a:r>
          </a:p>
          <a:p>
            <a:r>
              <a:rPr lang="pt-BR" sz="1000" dirty="0"/>
              <a:t>valorização</a:t>
            </a:r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id="{1F15EE09-AE42-86AE-3F2F-7A94F1064756}"/>
              </a:ext>
            </a:extLst>
          </p:cNvPr>
          <p:cNvSpPr txBox="1">
            <a:spLocks/>
          </p:cNvSpPr>
          <p:nvPr/>
        </p:nvSpPr>
        <p:spPr>
          <a:xfrm>
            <a:off x="1122546" y="-194417"/>
            <a:ext cx="4371537" cy="938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INTEGRADORAS  DO SNE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4F01DF-9A2A-6160-6AEA-4E12D67AED64}"/>
              </a:ext>
            </a:extLst>
          </p:cNvPr>
          <p:cNvSpPr txBox="1"/>
          <p:nvPr/>
        </p:nvSpPr>
        <p:spPr>
          <a:xfrm>
            <a:off x="4264192" y="832066"/>
            <a:ext cx="1548252" cy="37240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1450" lvl="2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Instâncias Permanentes de Pactuação Federativa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2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Instâncias Normativas do Sistema Nacional de Educação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2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Instâncias de Participação e Controle Social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28E4A4C-1886-95C2-B21D-0A537400F780}"/>
              </a:ext>
            </a:extLst>
          </p:cNvPr>
          <p:cNvSpPr txBox="1"/>
          <p:nvPr/>
        </p:nvSpPr>
        <p:spPr>
          <a:xfrm>
            <a:off x="6345574" y="3563797"/>
            <a:ext cx="2384610" cy="12464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/>
              <a:t>Fóruns de Educação</a:t>
            </a:r>
          </a:p>
          <a:p>
            <a:r>
              <a:rPr lang="pt-BR" sz="900" b="1" dirty="0"/>
              <a:t>(Fóruns Específicos Temáticos)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/>
              <a:t>Conferências de Educação</a:t>
            </a:r>
          </a:p>
          <a:p>
            <a:endParaRPr lang="pt-B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/>
              <a:t>Conselhos de Acompanhamento e Controle Social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CC40CEDB-26CB-525C-5F84-61CAE884D6FF}"/>
              </a:ext>
            </a:extLst>
          </p:cNvPr>
          <p:cNvCxnSpPr>
            <a:cxnSpLocks/>
          </p:cNvCxnSpPr>
          <p:nvPr/>
        </p:nvCxnSpPr>
        <p:spPr>
          <a:xfrm>
            <a:off x="2449741" y="1721083"/>
            <a:ext cx="169848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C81166F-E04F-24B5-4E78-560343B4D249}"/>
              </a:ext>
            </a:extLst>
          </p:cNvPr>
          <p:cNvSpPr txBox="1"/>
          <p:nvPr/>
        </p:nvSpPr>
        <p:spPr>
          <a:xfrm>
            <a:off x="6345574" y="1664191"/>
            <a:ext cx="2384610" cy="18158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CNE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Conselhos Estaduais de Educação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Conselhos Municipais de Educação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800" dirty="0"/>
              <a:t>(</a:t>
            </a:r>
            <a:r>
              <a:rPr lang="pt-BR" sz="800" b="1" dirty="0"/>
              <a:t>Comissão Nacional dos Conselhos de Educação, CNCE</a:t>
            </a:r>
            <a:r>
              <a:rPr lang="pt-BR" sz="800" dirty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800" dirty="0"/>
              <a:t>(</a:t>
            </a:r>
            <a:r>
              <a:rPr lang="pt-BR" sz="800" b="1" dirty="0"/>
              <a:t>Comissões Estaduais dos Conselhos de Educação, </a:t>
            </a:r>
            <a:r>
              <a:rPr lang="pt-BR" sz="800" b="1" dirty="0" err="1"/>
              <a:t>Ceces</a:t>
            </a:r>
            <a:r>
              <a:rPr lang="pt-BR" sz="800" dirty="0"/>
              <a:t>)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A5056141-52D3-BD9E-F4AB-846FDF37172D}"/>
              </a:ext>
            </a:extLst>
          </p:cNvPr>
          <p:cNvCxnSpPr>
            <a:cxnSpLocks/>
          </p:cNvCxnSpPr>
          <p:nvPr/>
        </p:nvCxnSpPr>
        <p:spPr>
          <a:xfrm>
            <a:off x="5839996" y="1136815"/>
            <a:ext cx="458128" cy="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6BE575B-8B58-94FA-1578-D3259BB105F8}"/>
              </a:ext>
            </a:extLst>
          </p:cNvPr>
          <p:cNvSpPr txBox="1"/>
          <p:nvPr/>
        </p:nvSpPr>
        <p:spPr>
          <a:xfrm>
            <a:off x="6337919" y="832066"/>
            <a:ext cx="2392265" cy="7694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/>
              <a:t>Cite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/>
              <a:t>Cibes</a:t>
            </a:r>
          </a:p>
          <a:p>
            <a:r>
              <a:rPr lang="pt-BR" sz="1000" dirty="0"/>
              <a:t>(</a:t>
            </a:r>
            <a:r>
              <a:rPr lang="pt-BR" sz="1000" b="1" dirty="0"/>
              <a:t>subcomissões</a:t>
            </a:r>
            <a:r>
              <a:rPr lang="pt-BR" sz="1000" dirty="0"/>
              <a:t> temporárias ou permanentes)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3FCBF558-E215-D6D2-A836-792A94A0B418}"/>
              </a:ext>
            </a:extLst>
          </p:cNvPr>
          <p:cNvCxnSpPr>
            <a:cxnSpLocks/>
          </p:cNvCxnSpPr>
          <p:nvPr/>
        </p:nvCxnSpPr>
        <p:spPr>
          <a:xfrm>
            <a:off x="5850773" y="2475884"/>
            <a:ext cx="458128" cy="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65B98106-91F1-A74A-45BA-0FC5FB309139}"/>
              </a:ext>
            </a:extLst>
          </p:cNvPr>
          <p:cNvCxnSpPr>
            <a:cxnSpLocks/>
          </p:cNvCxnSpPr>
          <p:nvPr/>
        </p:nvCxnSpPr>
        <p:spPr>
          <a:xfrm>
            <a:off x="5817058" y="4282655"/>
            <a:ext cx="458128" cy="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3B3768D-70FE-4617-EB58-E4FA28E3BDB6}"/>
              </a:ext>
            </a:extLst>
          </p:cNvPr>
          <p:cNvCxnSpPr>
            <a:cxnSpLocks/>
          </p:cNvCxnSpPr>
          <p:nvPr/>
        </p:nvCxnSpPr>
        <p:spPr>
          <a:xfrm>
            <a:off x="8623393" y="4632346"/>
            <a:ext cx="355838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8AD6F70-917D-6685-C690-D5E3B79F32B7}"/>
              </a:ext>
            </a:extLst>
          </p:cNvPr>
          <p:cNvCxnSpPr>
            <a:cxnSpLocks/>
          </p:cNvCxnSpPr>
          <p:nvPr/>
        </p:nvCxnSpPr>
        <p:spPr>
          <a:xfrm>
            <a:off x="9025952" y="2571750"/>
            <a:ext cx="0" cy="206059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64CDFABC-53D5-453B-7BA2-9D6DD730371C}"/>
              </a:ext>
            </a:extLst>
          </p:cNvPr>
          <p:cNvCxnSpPr>
            <a:cxnSpLocks/>
          </p:cNvCxnSpPr>
          <p:nvPr/>
        </p:nvCxnSpPr>
        <p:spPr>
          <a:xfrm>
            <a:off x="8423159" y="2571750"/>
            <a:ext cx="556072" cy="0"/>
          </a:xfrm>
          <a:prstGeom prst="line">
            <a:avLst/>
          </a:prstGeom>
          <a:ln w="12700">
            <a:prstDash val="lg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76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0E34F04-C3F0-9013-435F-D97572E4D184}"/>
              </a:ext>
            </a:extLst>
          </p:cNvPr>
          <p:cNvGrpSpPr/>
          <p:nvPr/>
        </p:nvGrpSpPr>
        <p:grpSpPr>
          <a:xfrm>
            <a:off x="3303055" y="594818"/>
            <a:ext cx="5012270" cy="4393310"/>
            <a:chOff x="1845730" y="661493"/>
            <a:chExt cx="5012270" cy="4393310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4D3047FD-26E6-B557-C917-D6216333BA0A}"/>
                </a:ext>
              </a:extLst>
            </p:cNvPr>
            <p:cNvGrpSpPr/>
            <p:nvPr/>
          </p:nvGrpSpPr>
          <p:grpSpPr>
            <a:xfrm>
              <a:off x="1845730" y="661493"/>
              <a:ext cx="5012270" cy="4393310"/>
              <a:chOff x="3352800" y="757646"/>
              <a:chExt cx="5486400" cy="5192667"/>
            </a:xfrm>
          </p:grpSpPr>
          <p:sp>
            <p:nvSpPr>
              <p:cNvPr id="4" name="Círculo: Vazio 3">
                <a:extLst>
                  <a:ext uri="{FF2B5EF4-FFF2-40B4-BE49-F238E27FC236}">
                    <a16:creationId xmlns:a16="http://schemas.microsoft.com/office/drawing/2014/main" id="{B19B4C00-5617-F97F-00F8-389977FFF8FF}"/>
                  </a:ext>
                </a:extLst>
              </p:cNvPr>
              <p:cNvSpPr/>
              <p:nvPr/>
            </p:nvSpPr>
            <p:spPr>
              <a:xfrm>
                <a:off x="3511503" y="757646"/>
                <a:ext cx="5168991" cy="5192667"/>
              </a:xfrm>
              <a:prstGeom prst="donut">
                <a:avLst>
                  <a:gd name="adj" fmla="val 9002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" name="Caixa de Texto 5">
                <a:extLst>
                  <a:ext uri="{FF2B5EF4-FFF2-40B4-BE49-F238E27FC236}">
                    <a16:creationId xmlns:a16="http://schemas.microsoft.com/office/drawing/2014/main" id="{2F4C164A-4C00-77A6-6E3E-F3C2E2AA4693}"/>
                  </a:ext>
                </a:extLst>
              </p:cNvPr>
              <p:cNvSpPr txBox="1"/>
              <p:nvPr/>
            </p:nvSpPr>
            <p:spPr>
              <a:xfrm>
                <a:off x="5475920" y="837565"/>
                <a:ext cx="1240155" cy="3575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800" b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SNE</a:t>
                </a:r>
                <a:endParaRPr lang="pt-BR" sz="1200" dirty="0">
                  <a:solidFill>
                    <a:schemeClr val="accent4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6" name="Diagrama 5">
                <a:extLst>
                  <a:ext uri="{FF2B5EF4-FFF2-40B4-BE49-F238E27FC236}">
                    <a16:creationId xmlns:a16="http://schemas.microsoft.com/office/drawing/2014/main" id="{07C46EA1-645F-0B70-3610-3B1D4FF6B70F}"/>
                  </a:ext>
                </a:extLst>
              </p:cNvPr>
              <p:cNvGraphicFramePr/>
              <p:nvPr/>
            </p:nvGraphicFramePr>
            <p:xfrm>
              <a:off x="3352800" y="1828800"/>
              <a:ext cx="5486400" cy="3200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BBEF6D-0566-A9A1-3CCC-9636352829CD}"/>
                  </a:ext>
                </a:extLst>
              </p:cNvPr>
              <p:cNvSpPr txBox="1"/>
              <p:nvPr/>
            </p:nvSpPr>
            <p:spPr>
              <a:xfrm>
                <a:off x="5138412" y="1291968"/>
                <a:ext cx="2072639" cy="61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accent2"/>
                    </a:solidFill>
                  </a:rPr>
                  <a:t>Governança </a:t>
                </a:r>
              </a:p>
              <a:p>
                <a:pPr algn="ctr"/>
                <a:r>
                  <a:rPr lang="pt-BR" sz="1400" dirty="0">
                    <a:solidFill>
                      <a:schemeClr val="accent2"/>
                    </a:solidFill>
                  </a:rPr>
                  <a:t>Democrática</a:t>
                </a: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C462545-9BED-4014-745B-ED9C74F9404B}"/>
                  </a:ext>
                </a:extLst>
              </p:cNvPr>
              <p:cNvSpPr txBox="1"/>
              <p:nvPr/>
            </p:nvSpPr>
            <p:spPr>
              <a:xfrm rot="19362387">
                <a:off x="3837381" y="1894248"/>
                <a:ext cx="1958518" cy="363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1">
                        <a:lumMod val="75000"/>
                      </a:schemeClr>
                    </a:solidFill>
                  </a:rPr>
                  <a:t>Planejamento</a:t>
                </a: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4FE9015-A48A-C378-C22E-111220AEFE35}"/>
                  </a:ext>
                </a:extLst>
              </p:cNvPr>
              <p:cNvSpPr txBox="1"/>
              <p:nvPr/>
            </p:nvSpPr>
            <p:spPr>
              <a:xfrm rot="3446034">
                <a:off x="6489227" y="2348905"/>
                <a:ext cx="2072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Financiamento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CD29592-CEA0-EF90-32FA-49218659C7D7}"/>
                  </a:ext>
                </a:extLst>
              </p:cNvPr>
              <p:cNvSpPr txBox="1"/>
              <p:nvPr/>
            </p:nvSpPr>
            <p:spPr>
              <a:xfrm rot="17930225">
                <a:off x="6618848" y="3787386"/>
                <a:ext cx="2072640" cy="515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Monitoramento   Avaliação</a:t>
                </a: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16BB40C-309A-F803-0FAB-DA511098EB2E}"/>
                  </a:ext>
                </a:extLst>
              </p:cNvPr>
              <p:cNvSpPr txBox="1"/>
              <p:nvPr/>
            </p:nvSpPr>
            <p:spPr>
              <a:xfrm>
                <a:off x="5199877" y="4956759"/>
                <a:ext cx="2072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Padrões Nacionais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924CA6C-D1A5-D7A8-31B2-59972DEF5466}"/>
                  </a:ext>
                </a:extLst>
              </p:cNvPr>
              <p:cNvSpPr txBox="1"/>
              <p:nvPr/>
            </p:nvSpPr>
            <p:spPr>
              <a:xfrm rot="2592554">
                <a:off x="3837381" y="4401482"/>
                <a:ext cx="1958518" cy="363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Regulação</a:t>
                </a:r>
              </a:p>
            </p:txBody>
          </p: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59A9CA7-755B-8FF6-AB6C-D295CE92F0E3}"/>
                </a:ext>
              </a:extLst>
            </p:cNvPr>
            <p:cNvSpPr txBox="1"/>
            <p:nvPr/>
          </p:nvSpPr>
          <p:spPr>
            <a:xfrm rot="15925138">
              <a:off x="2166701" y="2596537"/>
              <a:ext cx="1138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Formação e</a:t>
              </a:r>
            </a:p>
            <a:p>
              <a:r>
                <a:rPr lang="pt-BR" dirty="0"/>
                <a:t>valorização</a:t>
              </a:r>
            </a:p>
          </p:txBody>
        </p:sp>
      </p:grp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D0A03618-8B7A-7DCC-45C3-4DE8D742D3C7}"/>
              </a:ext>
            </a:extLst>
          </p:cNvPr>
          <p:cNvCxnSpPr/>
          <p:nvPr/>
        </p:nvCxnSpPr>
        <p:spPr>
          <a:xfrm rot="10800000" flipV="1">
            <a:off x="2038351" y="1591762"/>
            <a:ext cx="2461141" cy="770250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3">
            <a:extLst>
              <a:ext uri="{FF2B5EF4-FFF2-40B4-BE49-F238E27FC236}">
                <a16:creationId xmlns:a16="http://schemas.microsoft.com/office/drawing/2014/main" id="{1F15EE09-AE42-86AE-3F2F-7A94F1064756}"/>
              </a:ext>
            </a:extLst>
          </p:cNvPr>
          <p:cNvSpPr txBox="1">
            <a:spLocks/>
          </p:cNvSpPr>
          <p:nvPr/>
        </p:nvSpPr>
        <p:spPr>
          <a:xfrm>
            <a:off x="3695348" y="-137344"/>
            <a:ext cx="4371537" cy="938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INTEGRADORAS  DO SNE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4CFFED-E39A-C184-56B9-717391EAE77A}"/>
              </a:ext>
            </a:extLst>
          </p:cNvPr>
          <p:cNvSpPr txBox="1"/>
          <p:nvPr/>
        </p:nvSpPr>
        <p:spPr>
          <a:xfrm>
            <a:off x="973666" y="1666875"/>
            <a:ext cx="1829576" cy="126188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Diretrizes Gerais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Planos Decenais de Educação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M&amp;A</a:t>
            </a:r>
          </a:p>
        </p:txBody>
      </p:sp>
    </p:spTree>
    <p:extLst>
      <p:ext uri="{BB962C8B-B14F-4D97-AF65-F5344CB8AC3E}">
        <p14:creationId xmlns:p14="http://schemas.microsoft.com/office/powerpoint/2010/main" val="34952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D3047FD-26E6-B557-C917-D6216333BA0A}"/>
              </a:ext>
            </a:extLst>
          </p:cNvPr>
          <p:cNvGrpSpPr/>
          <p:nvPr/>
        </p:nvGrpSpPr>
        <p:grpSpPr>
          <a:xfrm>
            <a:off x="312205" y="518618"/>
            <a:ext cx="5012270" cy="4393310"/>
            <a:chOff x="3352800" y="757646"/>
            <a:chExt cx="5486400" cy="5192667"/>
          </a:xfrm>
        </p:grpSpPr>
        <p:sp>
          <p:nvSpPr>
            <p:cNvPr id="4" name="Círculo: Vazio 3">
              <a:extLst>
                <a:ext uri="{FF2B5EF4-FFF2-40B4-BE49-F238E27FC236}">
                  <a16:creationId xmlns:a16="http://schemas.microsoft.com/office/drawing/2014/main" id="{B19B4C00-5617-F97F-00F8-389977FFF8FF}"/>
                </a:ext>
              </a:extLst>
            </p:cNvPr>
            <p:cNvSpPr/>
            <p:nvPr/>
          </p:nvSpPr>
          <p:spPr>
            <a:xfrm>
              <a:off x="3511503" y="757646"/>
              <a:ext cx="5168991" cy="5192667"/>
            </a:xfrm>
            <a:prstGeom prst="donut">
              <a:avLst>
                <a:gd name="adj" fmla="val 90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" name="Caixa de Texto 5">
              <a:extLst>
                <a:ext uri="{FF2B5EF4-FFF2-40B4-BE49-F238E27FC236}">
                  <a16:creationId xmlns:a16="http://schemas.microsoft.com/office/drawing/2014/main" id="{2F4C164A-4C00-77A6-6E3E-F3C2E2AA4693}"/>
                </a:ext>
              </a:extLst>
            </p:cNvPr>
            <p:cNvSpPr txBox="1"/>
            <p:nvPr/>
          </p:nvSpPr>
          <p:spPr>
            <a:xfrm>
              <a:off x="5475920" y="837565"/>
              <a:ext cx="124015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800" b="1" dirty="0">
                  <a:solidFill>
                    <a:schemeClr val="accent4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SNE</a:t>
              </a:r>
              <a:endParaRPr lang="pt-BR" sz="12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07C46EA1-645F-0B70-3610-3B1D4FF6B70F}"/>
                </a:ext>
              </a:extLst>
            </p:cNvPr>
            <p:cNvGraphicFramePr/>
            <p:nvPr/>
          </p:nvGraphicFramePr>
          <p:xfrm>
            <a:off x="3352800" y="1828800"/>
            <a:ext cx="5486400" cy="320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CBBEF6D-0566-A9A1-3CCC-9636352829CD}"/>
                </a:ext>
              </a:extLst>
            </p:cNvPr>
            <p:cNvSpPr txBox="1"/>
            <p:nvPr/>
          </p:nvSpPr>
          <p:spPr>
            <a:xfrm>
              <a:off x="5138412" y="1291968"/>
              <a:ext cx="2072639" cy="61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Governança </a:t>
              </a:r>
            </a:p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Democrática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C462545-9BED-4014-745B-ED9C74F9404B}"/>
                </a:ext>
              </a:extLst>
            </p:cNvPr>
            <p:cNvSpPr txBox="1"/>
            <p:nvPr/>
          </p:nvSpPr>
          <p:spPr>
            <a:xfrm rot="19362387">
              <a:off x="3837381" y="1894248"/>
              <a:ext cx="1958518" cy="36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Planejamento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4FE9015-A48A-C378-C22E-111220AEFE35}"/>
                </a:ext>
              </a:extLst>
            </p:cNvPr>
            <p:cNvSpPr txBox="1"/>
            <p:nvPr/>
          </p:nvSpPr>
          <p:spPr>
            <a:xfrm rot="3446034">
              <a:off x="6489227" y="2334348"/>
              <a:ext cx="2072640" cy="33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</a:rPr>
                <a:t>Financiamento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CD29592-CEA0-EF90-32FA-49218659C7D7}"/>
                </a:ext>
              </a:extLst>
            </p:cNvPr>
            <p:cNvSpPr txBox="1"/>
            <p:nvPr/>
          </p:nvSpPr>
          <p:spPr>
            <a:xfrm rot="17930225">
              <a:off x="6618848" y="3876875"/>
              <a:ext cx="2072640" cy="33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Avaliação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16BB40C-309A-F803-0FAB-DA511098EB2E}"/>
                </a:ext>
              </a:extLst>
            </p:cNvPr>
            <p:cNvSpPr txBox="1"/>
            <p:nvPr/>
          </p:nvSpPr>
          <p:spPr>
            <a:xfrm>
              <a:off x="5199877" y="4956759"/>
              <a:ext cx="2072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Padrões Nacionais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924CA6C-D1A5-D7A8-31B2-59972DEF5466}"/>
                </a:ext>
              </a:extLst>
            </p:cNvPr>
            <p:cNvSpPr txBox="1"/>
            <p:nvPr/>
          </p:nvSpPr>
          <p:spPr>
            <a:xfrm rot="2592554">
              <a:off x="3837381" y="4401482"/>
              <a:ext cx="1958518" cy="36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Regulação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9A9CA7-755B-8FF6-AB6C-D295CE92F0E3}"/>
              </a:ext>
            </a:extLst>
          </p:cNvPr>
          <p:cNvSpPr txBox="1"/>
          <p:nvPr/>
        </p:nvSpPr>
        <p:spPr>
          <a:xfrm rot="16200000">
            <a:off x="648659" y="2466611"/>
            <a:ext cx="113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Formação e</a:t>
            </a:r>
          </a:p>
          <a:p>
            <a:r>
              <a:rPr lang="pt-BR" dirty="0"/>
              <a:t>valorização</a:t>
            </a:r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id="{1F15EE09-AE42-86AE-3F2F-7A94F1064756}"/>
              </a:ext>
            </a:extLst>
          </p:cNvPr>
          <p:cNvSpPr txBox="1">
            <a:spLocks/>
          </p:cNvSpPr>
          <p:nvPr/>
        </p:nvSpPr>
        <p:spPr>
          <a:xfrm>
            <a:off x="1122546" y="-194417"/>
            <a:ext cx="4371537" cy="938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INTEGRADORAS  DO SNE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5C6984BE-53FE-304E-ACB2-C7FC2F910915}"/>
              </a:ext>
            </a:extLst>
          </p:cNvPr>
          <p:cNvGrpSpPr/>
          <p:nvPr/>
        </p:nvGrpSpPr>
        <p:grpSpPr>
          <a:xfrm>
            <a:off x="4273943" y="888705"/>
            <a:ext cx="4668471" cy="3508653"/>
            <a:chOff x="4316502" y="1424879"/>
            <a:chExt cx="4668471" cy="3508653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B4F01DF-9A2A-6160-6AEA-4E12D67AED64}"/>
                </a:ext>
              </a:extLst>
            </p:cNvPr>
            <p:cNvSpPr txBox="1"/>
            <p:nvPr/>
          </p:nvSpPr>
          <p:spPr>
            <a:xfrm>
              <a:off x="5803948" y="1424879"/>
              <a:ext cx="3181025" cy="350865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marL="171450" lvl="2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Financiamento da Educação Básica</a:t>
              </a:r>
            </a:p>
            <a:p>
              <a:pPr marL="285750" lvl="6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Equidade na capacidade de financiamento.</a:t>
              </a:r>
            </a:p>
            <a:p>
              <a:pPr marL="285750" lvl="6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Padrão mínimo de qualidade pactuado na Cite.</a:t>
              </a:r>
            </a:p>
            <a:p>
              <a:pPr marL="285750" lvl="6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Custo aluno qualidade (CAQ).</a:t>
              </a:r>
            </a:p>
            <a:p>
              <a:pPr marL="171450" lvl="2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Financiamento do Ensino Superior</a:t>
              </a:r>
            </a:p>
            <a:p>
              <a:pPr marL="171450" lvl="2" indent="-1714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000" dirty="0">
                  <a:latin typeface="Arial" panose="020B0604020202020204" pitchFamily="34" charset="0"/>
                  <a:cs typeface="Arial" panose="020B0604020202020204" pitchFamily="34" charset="0"/>
                </a:rPr>
                <a:t>União poderá participar do financiamento de instituições estaduais, distrital e municipais.</a:t>
              </a:r>
            </a:p>
            <a:p>
              <a:pPr marL="171450" lvl="2" indent="-1714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000" dirty="0">
                  <a:latin typeface="Arial" panose="020B0604020202020204" pitchFamily="34" charset="0"/>
                  <a:cs typeface="Arial" panose="020B0604020202020204" pitchFamily="34" charset="0"/>
                </a:rPr>
                <a:t>A União, os Estados e o DF manterão programas de assistência estudantil, de ação afirmativa e de inclusão social.</a:t>
              </a:r>
            </a:p>
            <a:p>
              <a:pPr marL="171450" lvl="2" indent="-1714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000" dirty="0">
                  <a:latin typeface="Arial" panose="020B0604020202020204" pitchFamily="34" charset="0"/>
                  <a:cs typeface="Arial" panose="020B0604020202020204" pitchFamily="34" charset="0"/>
                </a:rPr>
                <a:t>A União manterá programas de financiamento estudantil (subsídios tributários, financeiros ou creditícios).</a:t>
              </a:r>
            </a:p>
          </p:txBody>
        </p:sp>
        <p:cxnSp>
          <p:nvCxnSpPr>
            <p:cNvPr id="17" name="Conector: Angulado 16">
              <a:extLst>
                <a:ext uri="{FF2B5EF4-FFF2-40B4-BE49-F238E27FC236}">
                  <a16:creationId xmlns:a16="http://schemas.microsoft.com/office/drawing/2014/main" id="{48A6DEAB-2081-68C1-B6F6-9955CAC25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6502" y="2000648"/>
              <a:ext cx="1487447" cy="530644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74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D3047FD-26E6-B557-C917-D6216333BA0A}"/>
              </a:ext>
            </a:extLst>
          </p:cNvPr>
          <p:cNvGrpSpPr/>
          <p:nvPr/>
        </p:nvGrpSpPr>
        <p:grpSpPr>
          <a:xfrm>
            <a:off x="312205" y="518618"/>
            <a:ext cx="5012270" cy="4393310"/>
            <a:chOff x="3352800" y="757646"/>
            <a:chExt cx="5486400" cy="5192667"/>
          </a:xfrm>
        </p:grpSpPr>
        <p:sp>
          <p:nvSpPr>
            <p:cNvPr id="4" name="Círculo: Vazio 3">
              <a:extLst>
                <a:ext uri="{FF2B5EF4-FFF2-40B4-BE49-F238E27FC236}">
                  <a16:creationId xmlns:a16="http://schemas.microsoft.com/office/drawing/2014/main" id="{B19B4C00-5617-F97F-00F8-389977FFF8FF}"/>
                </a:ext>
              </a:extLst>
            </p:cNvPr>
            <p:cNvSpPr/>
            <p:nvPr/>
          </p:nvSpPr>
          <p:spPr>
            <a:xfrm>
              <a:off x="3511503" y="757646"/>
              <a:ext cx="5168991" cy="5192667"/>
            </a:xfrm>
            <a:prstGeom prst="donut">
              <a:avLst>
                <a:gd name="adj" fmla="val 90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" name="Caixa de Texto 5">
              <a:extLst>
                <a:ext uri="{FF2B5EF4-FFF2-40B4-BE49-F238E27FC236}">
                  <a16:creationId xmlns:a16="http://schemas.microsoft.com/office/drawing/2014/main" id="{2F4C164A-4C00-77A6-6E3E-F3C2E2AA4693}"/>
                </a:ext>
              </a:extLst>
            </p:cNvPr>
            <p:cNvSpPr txBox="1"/>
            <p:nvPr/>
          </p:nvSpPr>
          <p:spPr>
            <a:xfrm>
              <a:off x="5475920" y="837565"/>
              <a:ext cx="124015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800" b="1" dirty="0">
                  <a:solidFill>
                    <a:schemeClr val="accent4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SNE</a:t>
              </a:r>
              <a:endParaRPr lang="pt-BR" sz="12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07C46EA1-645F-0B70-3610-3B1D4FF6B70F}"/>
                </a:ext>
              </a:extLst>
            </p:cNvPr>
            <p:cNvGraphicFramePr/>
            <p:nvPr/>
          </p:nvGraphicFramePr>
          <p:xfrm>
            <a:off x="3352800" y="1828800"/>
            <a:ext cx="5486400" cy="320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CBBEF6D-0566-A9A1-3CCC-9636352829CD}"/>
                </a:ext>
              </a:extLst>
            </p:cNvPr>
            <p:cNvSpPr txBox="1"/>
            <p:nvPr/>
          </p:nvSpPr>
          <p:spPr>
            <a:xfrm>
              <a:off x="5138412" y="1291968"/>
              <a:ext cx="2072639" cy="61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Governança </a:t>
              </a:r>
            </a:p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Democrática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C462545-9BED-4014-745B-ED9C74F9404B}"/>
                </a:ext>
              </a:extLst>
            </p:cNvPr>
            <p:cNvSpPr txBox="1"/>
            <p:nvPr/>
          </p:nvSpPr>
          <p:spPr>
            <a:xfrm rot="19362387">
              <a:off x="3837381" y="1894248"/>
              <a:ext cx="1958518" cy="36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Planejamento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4FE9015-A48A-C378-C22E-111220AEFE35}"/>
                </a:ext>
              </a:extLst>
            </p:cNvPr>
            <p:cNvSpPr txBox="1"/>
            <p:nvPr/>
          </p:nvSpPr>
          <p:spPr>
            <a:xfrm rot="3446034">
              <a:off x="6489227" y="2334348"/>
              <a:ext cx="2072640" cy="33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Financiamento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CD29592-CEA0-EF90-32FA-49218659C7D7}"/>
                </a:ext>
              </a:extLst>
            </p:cNvPr>
            <p:cNvSpPr txBox="1"/>
            <p:nvPr/>
          </p:nvSpPr>
          <p:spPr>
            <a:xfrm rot="17930225">
              <a:off x="6618848" y="3876875"/>
              <a:ext cx="2072640" cy="33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</a:rPr>
                <a:t>Avaliação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16BB40C-309A-F803-0FAB-DA511098EB2E}"/>
                </a:ext>
              </a:extLst>
            </p:cNvPr>
            <p:cNvSpPr txBox="1"/>
            <p:nvPr/>
          </p:nvSpPr>
          <p:spPr>
            <a:xfrm>
              <a:off x="5199877" y="4956759"/>
              <a:ext cx="2072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Padrões Nacionais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924CA6C-D1A5-D7A8-31B2-59972DEF5466}"/>
                </a:ext>
              </a:extLst>
            </p:cNvPr>
            <p:cNvSpPr txBox="1"/>
            <p:nvPr/>
          </p:nvSpPr>
          <p:spPr>
            <a:xfrm rot="2592554">
              <a:off x="3837381" y="4401482"/>
              <a:ext cx="1958518" cy="36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Regulação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9A9CA7-755B-8FF6-AB6C-D295CE92F0E3}"/>
              </a:ext>
            </a:extLst>
          </p:cNvPr>
          <p:cNvSpPr txBox="1"/>
          <p:nvPr/>
        </p:nvSpPr>
        <p:spPr>
          <a:xfrm rot="16200000">
            <a:off x="648659" y="2466611"/>
            <a:ext cx="113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Formação e</a:t>
            </a:r>
          </a:p>
          <a:p>
            <a:r>
              <a:rPr lang="pt-BR" dirty="0">
                <a:solidFill>
                  <a:schemeClr val="accent2"/>
                </a:solidFill>
              </a:rPr>
              <a:t>valorização</a:t>
            </a:r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id="{1F15EE09-AE42-86AE-3F2F-7A94F1064756}"/>
              </a:ext>
            </a:extLst>
          </p:cNvPr>
          <p:cNvSpPr txBox="1">
            <a:spLocks/>
          </p:cNvSpPr>
          <p:nvPr/>
        </p:nvSpPr>
        <p:spPr>
          <a:xfrm>
            <a:off x="1122546" y="-194417"/>
            <a:ext cx="4371537" cy="938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INTEGRADORAS  DO SNE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5C6984BE-53FE-304E-ACB2-C7FC2F910915}"/>
              </a:ext>
            </a:extLst>
          </p:cNvPr>
          <p:cNvGrpSpPr/>
          <p:nvPr/>
        </p:nvGrpSpPr>
        <p:grpSpPr>
          <a:xfrm>
            <a:off x="4483842" y="480685"/>
            <a:ext cx="4170746" cy="4370427"/>
            <a:chOff x="4002948" y="267753"/>
            <a:chExt cx="4170746" cy="4370427"/>
          </a:xfrm>
        </p:grpSpPr>
        <p:cxnSp>
          <p:nvCxnSpPr>
            <p:cNvPr id="17" name="Conector: Angulado 16">
              <a:extLst>
                <a:ext uri="{FF2B5EF4-FFF2-40B4-BE49-F238E27FC236}">
                  <a16:creationId xmlns:a16="http://schemas.microsoft.com/office/drawing/2014/main" id="{48A6DEAB-2081-68C1-B6F6-9955CAC25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2948" y="2199433"/>
              <a:ext cx="1640021" cy="858713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B4F01DF-9A2A-6160-6AEA-4E12D67AED64}"/>
                </a:ext>
              </a:extLst>
            </p:cNvPr>
            <p:cNvSpPr txBox="1"/>
            <p:nvPr/>
          </p:nvSpPr>
          <p:spPr>
            <a:xfrm>
              <a:off x="5227409" y="267753"/>
              <a:ext cx="2946285" cy="43704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marL="285750" lvl="2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9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Avaliação dos Planos Decenais de Educação</a:t>
              </a:r>
              <a:endParaRPr lang="pt-BR" sz="9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lvl="2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9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Avaliação da Educação Básica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Instituições públicas e privadas (infraestrutura, gestão, recurso e resultados de aprendizagem).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Aferir a qualidade e equidade dos sistemas de ensino.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Gerar insumos para o planejamento, transparência, controle social e supervisão.</a:t>
              </a:r>
            </a:p>
            <a:p>
              <a:pPr marL="285750" lvl="2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9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Avaliação da Educação Superior de Graduação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Instituições, cursos e desempenho acadêmico dos estudantes.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Gerar insumos para supervisão, processos de regulação e informação para a sociedade.</a:t>
              </a:r>
            </a:p>
            <a:p>
              <a:pPr marL="285750" lvl="2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9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Avaliação da Educação Profissional e Tecnológica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Instituições, cursos e desempenho acadêmico dos estudantes.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Aferir a efetividade acadêmica, técnica e social das instituições ofertantes.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Gerar insumos para supervisão e informação para a sociedade.</a:t>
              </a:r>
            </a:p>
            <a:p>
              <a:pPr marL="285750" lvl="2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9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Avaliação da Pós-Graduação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Programas de especialização, mestrado e doutorado.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Padrões de excelência acadêmica. Científica, tecnológica e de inovação.</a:t>
              </a:r>
            </a:p>
            <a:p>
              <a:pPr marL="285750" lvl="3" indent="-285750" fontAlgn="base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700" dirty="0">
                  <a:latin typeface="Arial" panose="020B0604020202020204" pitchFamily="34" charset="0"/>
                </a:rPr>
                <a:t>Insumos para as políticas de fomento e supervisão, e informação para a sociedade.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4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0E34F04-C3F0-9013-435F-D97572E4D184}"/>
              </a:ext>
            </a:extLst>
          </p:cNvPr>
          <p:cNvGrpSpPr/>
          <p:nvPr/>
        </p:nvGrpSpPr>
        <p:grpSpPr>
          <a:xfrm>
            <a:off x="3303055" y="594818"/>
            <a:ext cx="5012270" cy="4393310"/>
            <a:chOff x="1845730" y="661493"/>
            <a:chExt cx="5012270" cy="4393310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4D3047FD-26E6-B557-C917-D6216333BA0A}"/>
                </a:ext>
              </a:extLst>
            </p:cNvPr>
            <p:cNvGrpSpPr/>
            <p:nvPr/>
          </p:nvGrpSpPr>
          <p:grpSpPr>
            <a:xfrm>
              <a:off x="1845730" y="661493"/>
              <a:ext cx="5012270" cy="4393310"/>
              <a:chOff x="3352800" y="757646"/>
              <a:chExt cx="5486400" cy="5192667"/>
            </a:xfrm>
          </p:grpSpPr>
          <p:sp>
            <p:nvSpPr>
              <p:cNvPr id="4" name="Círculo: Vazio 3">
                <a:extLst>
                  <a:ext uri="{FF2B5EF4-FFF2-40B4-BE49-F238E27FC236}">
                    <a16:creationId xmlns:a16="http://schemas.microsoft.com/office/drawing/2014/main" id="{B19B4C00-5617-F97F-00F8-389977FFF8FF}"/>
                  </a:ext>
                </a:extLst>
              </p:cNvPr>
              <p:cNvSpPr/>
              <p:nvPr/>
            </p:nvSpPr>
            <p:spPr>
              <a:xfrm>
                <a:off x="3511503" y="757646"/>
                <a:ext cx="5168991" cy="5192667"/>
              </a:xfrm>
              <a:prstGeom prst="donut">
                <a:avLst>
                  <a:gd name="adj" fmla="val 9002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" name="Caixa de Texto 5">
                <a:extLst>
                  <a:ext uri="{FF2B5EF4-FFF2-40B4-BE49-F238E27FC236}">
                    <a16:creationId xmlns:a16="http://schemas.microsoft.com/office/drawing/2014/main" id="{2F4C164A-4C00-77A6-6E3E-F3C2E2AA4693}"/>
                  </a:ext>
                </a:extLst>
              </p:cNvPr>
              <p:cNvSpPr txBox="1"/>
              <p:nvPr/>
            </p:nvSpPr>
            <p:spPr>
              <a:xfrm>
                <a:off x="5475920" y="837565"/>
                <a:ext cx="1240155" cy="3575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800" b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SNE</a:t>
                </a:r>
                <a:endParaRPr lang="pt-BR" sz="1200" dirty="0">
                  <a:solidFill>
                    <a:schemeClr val="accent4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6" name="Diagrama 5">
                <a:extLst>
                  <a:ext uri="{FF2B5EF4-FFF2-40B4-BE49-F238E27FC236}">
                    <a16:creationId xmlns:a16="http://schemas.microsoft.com/office/drawing/2014/main" id="{07C46EA1-645F-0B70-3610-3B1D4FF6B70F}"/>
                  </a:ext>
                </a:extLst>
              </p:cNvPr>
              <p:cNvGraphicFramePr/>
              <p:nvPr/>
            </p:nvGraphicFramePr>
            <p:xfrm>
              <a:off x="3352800" y="1828800"/>
              <a:ext cx="5486400" cy="3200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BBEF6D-0566-A9A1-3CCC-9636352829CD}"/>
                  </a:ext>
                </a:extLst>
              </p:cNvPr>
              <p:cNvSpPr txBox="1"/>
              <p:nvPr/>
            </p:nvSpPr>
            <p:spPr>
              <a:xfrm>
                <a:off x="5138412" y="1291968"/>
                <a:ext cx="2072639" cy="61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accent2"/>
                    </a:solidFill>
                  </a:rPr>
                  <a:t>Governança </a:t>
                </a:r>
              </a:p>
              <a:p>
                <a:pPr algn="ctr"/>
                <a:r>
                  <a:rPr lang="pt-BR" sz="1400" dirty="0">
                    <a:solidFill>
                      <a:schemeClr val="accent2"/>
                    </a:solidFill>
                  </a:rPr>
                  <a:t>Democrática</a:t>
                </a: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C462545-9BED-4014-745B-ED9C74F9404B}"/>
                  </a:ext>
                </a:extLst>
              </p:cNvPr>
              <p:cNvSpPr txBox="1"/>
              <p:nvPr/>
            </p:nvSpPr>
            <p:spPr>
              <a:xfrm rot="19362387">
                <a:off x="3837381" y="1894248"/>
                <a:ext cx="1958518" cy="363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accent2"/>
                    </a:solidFill>
                  </a:rPr>
                  <a:t>Planejamento</a:t>
                </a: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4FE9015-A48A-C378-C22E-111220AEFE35}"/>
                  </a:ext>
                </a:extLst>
              </p:cNvPr>
              <p:cNvSpPr txBox="1"/>
              <p:nvPr/>
            </p:nvSpPr>
            <p:spPr>
              <a:xfrm rot="3446034">
                <a:off x="6489227" y="2334348"/>
                <a:ext cx="2072640" cy="336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accent2"/>
                    </a:solidFill>
                  </a:rPr>
                  <a:t>Financiamento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CD29592-CEA0-EF90-32FA-49218659C7D7}"/>
                  </a:ext>
                </a:extLst>
              </p:cNvPr>
              <p:cNvSpPr txBox="1"/>
              <p:nvPr/>
            </p:nvSpPr>
            <p:spPr>
              <a:xfrm rot="17930225">
                <a:off x="6618848" y="3876875"/>
                <a:ext cx="2072640" cy="336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Avaliação</a:t>
                </a: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16BB40C-309A-F803-0FAB-DA511098EB2E}"/>
                  </a:ext>
                </a:extLst>
              </p:cNvPr>
              <p:cNvSpPr txBox="1"/>
              <p:nvPr/>
            </p:nvSpPr>
            <p:spPr>
              <a:xfrm>
                <a:off x="5199877" y="4956759"/>
                <a:ext cx="2072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Padrões Nacionais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924CA6C-D1A5-D7A8-31B2-59972DEF5466}"/>
                  </a:ext>
                </a:extLst>
              </p:cNvPr>
              <p:cNvSpPr txBox="1"/>
              <p:nvPr/>
            </p:nvSpPr>
            <p:spPr>
              <a:xfrm rot="2592554">
                <a:off x="3837381" y="4401482"/>
                <a:ext cx="1958518" cy="363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Regulação</a:t>
                </a:r>
              </a:p>
            </p:txBody>
          </p: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59A9CA7-755B-8FF6-AB6C-D295CE92F0E3}"/>
                </a:ext>
              </a:extLst>
            </p:cNvPr>
            <p:cNvSpPr txBox="1"/>
            <p:nvPr/>
          </p:nvSpPr>
          <p:spPr>
            <a:xfrm rot="15925138">
              <a:off x="2184100" y="2619413"/>
              <a:ext cx="1242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</a:rPr>
                <a:t>Formação e</a:t>
              </a:r>
            </a:p>
            <a:p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</a:rPr>
                <a:t>valorização</a:t>
              </a:r>
            </a:p>
          </p:txBody>
        </p:sp>
      </p:grpSp>
      <p:sp>
        <p:nvSpPr>
          <p:cNvPr id="19" name="Título 3">
            <a:extLst>
              <a:ext uri="{FF2B5EF4-FFF2-40B4-BE49-F238E27FC236}">
                <a16:creationId xmlns:a16="http://schemas.microsoft.com/office/drawing/2014/main" id="{1F15EE09-AE42-86AE-3F2F-7A94F1064756}"/>
              </a:ext>
            </a:extLst>
          </p:cNvPr>
          <p:cNvSpPr txBox="1">
            <a:spLocks/>
          </p:cNvSpPr>
          <p:nvPr/>
        </p:nvSpPr>
        <p:spPr>
          <a:xfrm>
            <a:off x="3695348" y="-137344"/>
            <a:ext cx="4371537" cy="938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INTEGRADORAS  DO SNE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D0A03618-8B7A-7DCC-45C3-4DE8D742D3C7}"/>
              </a:ext>
            </a:extLst>
          </p:cNvPr>
          <p:cNvCxnSpPr>
            <a:cxnSpLocks/>
            <a:stCxn id="15" idx="0"/>
            <a:endCxn id="22" idx="3"/>
          </p:cNvCxnSpPr>
          <p:nvPr/>
        </p:nvCxnSpPr>
        <p:spPr>
          <a:xfrm rot="10800000">
            <a:off x="2963205" y="2703796"/>
            <a:ext cx="1038745" cy="131446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4CFFED-E39A-C184-56B9-717391EAE77A}"/>
              </a:ext>
            </a:extLst>
          </p:cNvPr>
          <p:cNvSpPr txBox="1"/>
          <p:nvPr/>
        </p:nvSpPr>
        <p:spPr>
          <a:xfrm>
            <a:off x="320838" y="1249551"/>
            <a:ext cx="2642366" cy="290848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Diretrizes gerais de valorização docente para atuação nas instituições de ensino públicas e privadas de todos os níveis e etapas.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unificado nacional de credenciamento.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Estados, DF e Municípios poderão aderir ao processo unificado para fins de concurso público.</a:t>
            </a:r>
          </a:p>
          <a:p>
            <a:pPr>
              <a:spcAft>
                <a:spcPts val="6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65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D3047FD-26E6-B557-C917-D6216333BA0A}"/>
              </a:ext>
            </a:extLst>
          </p:cNvPr>
          <p:cNvGrpSpPr/>
          <p:nvPr/>
        </p:nvGrpSpPr>
        <p:grpSpPr>
          <a:xfrm>
            <a:off x="312205" y="518618"/>
            <a:ext cx="5012270" cy="4393310"/>
            <a:chOff x="3352800" y="757646"/>
            <a:chExt cx="5486400" cy="5192667"/>
          </a:xfrm>
        </p:grpSpPr>
        <p:sp>
          <p:nvSpPr>
            <p:cNvPr id="4" name="Círculo: Vazio 3">
              <a:extLst>
                <a:ext uri="{FF2B5EF4-FFF2-40B4-BE49-F238E27FC236}">
                  <a16:creationId xmlns:a16="http://schemas.microsoft.com/office/drawing/2014/main" id="{B19B4C00-5617-F97F-00F8-389977FFF8FF}"/>
                </a:ext>
              </a:extLst>
            </p:cNvPr>
            <p:cNvSpPr/>
            <p:nvPr/>
          </p:nvSpPr>
          <p:spPr>
            <a:xfrm>
              <a:off x="3511503" y="757646"/>
              <a:ext cx="5168991" cy="5192667"/>
            </a:xfrm>
            <a:prstGeom prst="donut">
              <a:avLst>
                <a:gd name="adj" fmla="val 90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" name="Caixa de Texto 5">
              <a:extLst>
                <a:ext uri="{FF2B5EF4-FFF2-40B4-BE49-F238E27FC236}">
                  <a16:creationId xmlns:a16="http://schemas.microsoft.com/office/drawing/2014/main" id="{2F4C164A-4C00-77A6-6E3E-F3C2E2AA4693}"/>
                </a:ext>
              </a:extLst>
            </p:cNvPr>
            <p:cNvSpPr txBox="1"/>
            <p:nvPr/>
          </p:nvSpPr>
          <p:spPr>
            <a:xfrm>
              <a:off x="5475920" y="837565"/>
              <a:ext cx="124015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800" b="1" dirty="0">
                  <a:solidFill>
                    <a:schemeClr val="accent4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SNE</a:t>
              </a:r>
              <a:endParaRPr lang="pt-BR" sz="12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07C46EA1-645F-0B70-3610-3B1D4FF6B70F}"/>
                </a:ext>
              </a:extLst>
            </p:cNvPr>
            <p:cNvGraphicFramePr/>
            <p:nvPr/>
          </p:nvGraphicFramePr>
          <p:xfrm>
            <a:off x="3352800" y="1828800"/>
            <a:ext cx="5486400" cy="320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CBBEF6D-0566-A9A1-3CCC-9636352829CD}"/>
                </a:ext>
              </a:extLst>
            </p:cNvPr>
            <p:cNvSpPr txBox="1"/>
            <p:nvPr/>
          </p:nvSpPr>
          <p:spPr>
            <a:xfrm>
              <a:off x="5138412" y="1291968"/>
              <a:ext cx="2072639" cy="61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Governança </a:t>
              </a:r>
            </a:p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Democrática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C462545-9BED-4014-745B-ED9C74F9404B}"/>
                </a:ext>
              </a:extLst>
            </p:cNvPr>
            <p:cNvSpPr txBox="1"/>
            <p:nvPr/>
          </p:nvSpPr>
          <p:spPr>
            <a:xfrm rot="19362387">
              <a:off x="3837381" y="1894248"/>
              <a:ext cx="1958518" cy="36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Planejamento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4FE9015-A48A-C378-C22E-111220AEFE35}"/>
                </a:ext>
              </a:extLst>
            </p:cNvPr>
            <p:cNvSpPr txBox="1"/>
            <p:nvPr/>
          </p:nvSpPr>
          <p:spPr>
            <a:xfrm rot="3446034">
              <a:off x="6489227" y="2334348"/>
              <a:ext cx="2072640" cy="33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Financiamento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CD29592-CEA0-EF90-32FA-49218659C7D7}"/>
                </a:ext>
              </a:extLst>
            </p:cNvPr>
            <p:cNvSpPr txBox="1"/>
            <p:nvPr/>
          </p:nvSpPr>
          <p:spPr>
            <a:xfrm rot="17930225">
              <a:off x="6618848" y="3876875"/>
              <a:ext cx="2072640" cy="33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2"/>
                  </a:solidFill>
                </a:rPr>
                <a:t>Avaliação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16BB40C-309A-F803-0FAB-DA511098EB2E}"/>
                </a:ext>
              </a:extLst>
            </p:cNvPr>
            <p:cNvSpPr txBox="1"/>
            <p:nvPr/>
          </p:nvSpPr>
          <p:spPr>
            <a:xfrm>
              <a:off x="5138412" y="4812732"/>
              <a:ext cx="2072639" cy="61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</a:rPr>
                <a:t>Padrões Nacionais de Qualidade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924CA6C-D1A5-D7A8-31B2-59972DEF5466}"/>
                </a:ext>
              </a:extLst>
            </p:cNvPr>
            <p:cNvSpPr txBox="1"/>
            <p:nvPr/>
          </p:nvSpPr>
          <p:spPr>
            <a:xfrm rot="2592554">
              <a:off x="3837381" y="4401482"/>
              <a:ext cx="1958518" cy="36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Regulação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9A9CA7-755B-8FF6-AB6C-D295CE92F0E3}"/>
              </a:ext>
            </a:extLst>
          </p:cNvPr>
          <p:cNvSpPr txBox="1"/>
          <p:nvPr/>
        </p:nvSpPr>
        <p:spPr>
          <a:xfrm rot="16200000">
            <a:off x="648659" y="2466611"/>
            <a:ext cx="113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Formação e</a:t>
            </a:r>
          </a:p>
          <a:p>
            <a:r>
              <a:rPr lang="pt-BR" dirty="0">
                <a:solidFill>
                  <a:schemeClr val="accent2"/>
                </a:solidFill>
              </a:rPr>
              <a:t>valorização</a:t>
            </a:r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id="{1F15EE09-AE42-86AE-3F2F-7A94F1064756}"/>
              </a:ext>
            </a:extLst>
          </p:cNvPr>
          <p:cNvSpPr txBox="1">
            <a:spLocks/>
          </p:cNvSpPr>
          <p:nvPr/>
        </p:nvSpPr>
        <p:spPr>
          <a:xfrm>
            <a:off x="1122546" y="-194417"/>
            <a:ext cx="4371537" cy="938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INTEGRADORAS  DO SNE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4F01DF-9A2A-6160-6AEA-4E12D67AED64}"/>
              </a:ext>
            </a:extLst>
          </p:cNvPr>
          <p:cNvSpPr txBox="1"/>
          <p:nvPr/>
        </p:nvSpPr>
        <p:spPr>
          <a:xfrm>
            <a:off x="5291176" y="335768"/>
            <a:ext cx="3539559" cy="488595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9050" lvl="2" indent="-190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Básica</a:t>
            </a: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Pactuação federativa (Cite) de padrões mínimos de qualidade a serem observadas pelos sistema de ensino da educação básica.</a:t>
            </a: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Incluem várias dimensões da oferta educacional</a:t>
            </a: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para a avaliação nacional da educação básica.</a:t>
            </a: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equidade da oferta é critério para a avaliação dos padrões mínimos de qualidade.</a:t>
            </a:r>
            <a:endParaRPr lang="pt-B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 a ação redistributiva e supletiva, técnica e financeira da União.</a:t>
            </a: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para a estimativa do CAQ.</a:t>
            </a: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para a supervisão da oferta educacional pelos órgãos competentes.</a:t>
            </a:r>
          </a:p>
          <a:p>
            <a:pPr marL="285750" lvl="2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Superior de Graduação</a:t>
            </a: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Referenciais para o credenciamento e a autorização de funcionamento de instituições de ensino superior públicas e privadas.</a:t>
            </a: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Referenciais para o reconhecimento e autorização dos cursos de graduação ofertados.</a:t>
            </a: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para a avaliação nacional, a regulação da educação superior e a supervisão da oferta.</a:t>
            </a:r>
          </a:p>
          <a:p>
            <a:pPr marL="285750" lvl="2" indent="-2857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equidade da oferta é critério para a avaliação dos padrões nacionais de qualidade.</a:t>
            </a:r>
          </a:p>
          <a:p>
            <a:pPr marL="19050" lvl="2" indent="-190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Pós-Graduação</a:t>
            </a:r>
          </a:p>
          <a:p>
            <a:pPr marL="171450" lvl="2" indent="-1714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Referenciais para o reconhecimento e renovação de reconhecimento.</a:t>
            </a:r>
          </a:p>
          <a:p>
            <a:pPr marL="171450" lvl="2" indent="-171450" fontAlgn="base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para a avaliação nacional e regulação da oferta na pós-graduação</a:t>
            </a:r>
          </a:p>
        </p:txBody>
      </p: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D3A63577-A02A-5F20-19DF-0FB8A898FFEE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3837029" y="2778745"/>
            <a:ext cx="1454147" cy="143233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6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0E34F04-C3F0-9013-435F-D97572E4D184}"/>
              </a:ext>
            </a:extLst>
          </p:cNvPr>
          <p:cNvGrpSpPr/>
          <p:nvPr/>
        </p:nvGrpSpPr>
        <p:grpSpPr>
          <a:xfrm>
            <a:off x="4595795" y="682283"/>
            <a:ext cx="4466894" cy="4175964"/>
            <a:chOff x="1845730" y="661493"/>
            <a:chExt cx="5012270" cy="4393310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4D3047FD-26E6-B557-C917-D6216333BA0A}"/>
                </a:ext>
              </a:extLst>
            </p:cNvPr>
            <p:cNvGrpSpPr/>
            <p:nvPr/>
          </p:nvGrpSpPr>
          <p:grpSpPr>
            <a:xfrm>
              <a:off x="1845730" y="661493"/>
              <a:ext cx="5012270" cy="4393310"/>
              <a:chOff x="3352800" y="757646"/>
              <a:chExt cx="5486400" cy="5192667"/>
            </a:xfrm>
          </p:grpSpPr>
          <p:sp>
            <p:nvSpPr>
              <p:cNvPr id="4" name="Círculo: Vazio 3">
                <a:extLst>
                  <a:ext uri="{FF2B5EF4-FFF2-40B4-BE49-F238E27FC236}">
                    <a16:creationId xmlns:a16="http://schemas.microsoft.com/office/drawing/2014/main" id="{B19B4C00-5617-F97F-00F8-389977FFF8FF}"/>
                  </a:ext>
                </a:extLst>
              </p:cNvPr>
              <p:cNvSpPr/>
              <p:nvPr/>
            </p:nvSpPr>
            <p:spPr>
              <a:xfrm>
                <a:off x="3511503" y="757646"/>
                <a:ext cx="5168991" cy="5192667"/>
              </a:xfrm>
              <a:prstGeom prst="donut">
                <a:avLst>
                  <a:gd name="adj" fmla="val 9002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" name="Caixa de Texto 5">
                <a:extLst>
                  <a:ext uri="{FF2B5EF4-FFF2-40B4-BE49-F238E27FC236}">
                    <a16:creationId xmlns:a16="http://schemas.microsoft.com/office/drawing/2014/main" id="{2F4C164A-4C00-77A6-6E3E-F3C2E2AA4693}"/>
                  </a:ext>
                </a:extLst>
              </p:cNvPr>
              <p:cNvSpPr txBox="1"/>
              <p:nvPr/>
            </p:nvSpPr>
            <p:spPr>
              <a:xfrm>
                <a:off x="5475920" y="837565"/>
                <a:ext cx="1240155" cy="3575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600" b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SNE</a:t>
                </a:r>
                <a:endParaRPr lang="pt-BR" sz="1100" dirty="0">
                  <a:solidFill>
                    <a:schemeClr val="accent4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6" name="Diagrama 5">
                <a:extLst>
                  <a:ext uri="{FF2B5EF4-FFF2-40B4-BE49-F238E27FC236}">
                    <a16:creationId xmlns:a16="http://schemas.microsoft.com/office/drawing/2014/main" id="{07C46EA1-645F-0B70-3610-3B1D4FF6B70F}"/>
                  </a:ext>
                </a:extLst>
              </p:cNvPr>
              <p:cNvGraphicFramePr/>
              <p:nvPr/>
            </p:nvGraphicFramePr>
            <p:xfrm>
              <a:off x="3352800" y="1828800"/>
              <a:ext cx="5486400" cy="3200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BBEF6D-0566-A9A1-3CCC-9636352829CD}"/>
                  </a:ext>
                </a:extLst>
              </p:cNvPr>
              <p:cNvSpPr txBox="1"/>
              <p:nvPr/>
            </p:nvSpPr>
            <p:spPr>
              <a:xfrm>
                <a:off x="5138412" y="1291968"/>
                <a:ext cx="2072638" cy="57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Governança </a:t>
                </a:r>
              </a:p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Democrática</a:t>
                </a: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C462545-9BED-4014-745B-ED9C74F9404B}"/>
                  </a:ext>
                </a:extLst>
              </p:cNvPr>
              <p:cNvSpPr txBox="1"/>
              <p:nvPr/>
            </p:nvSpPr>
            <p:spPr>
              <a:xfrm rot="19362387">
                <a:off x="3837381" y="1903917"/>
                <a:ext cx="1958518" cy="34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Planejamento</a:t>
                </a: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4FE9015-A48A-C378-C22E-111220AEFE35}"/>
                  </a:ext>
                </a:extLst>
              </p:cNvPr>
              <p:cNvSpPr txBox="1"/>
              <p:nvPr/>
            </p:nvSpPr>
            <p:spPr>
              <a:xfrm rot="3446034">
                <a:off x="6489227" y="2332683"/>
                <a:ext cx="2072641" cy="3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Financiamento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CD29592-CEA0-EF90-32FA-49218659C7D7}"/>
                  </a:ext>
                </a:extLst>
              </p:cNvPr>
              <p:cNvSpPr txBox="1"/>
              <p:nvPr/>
            </p:nvSpPr>
            <p:spPr>
              <a:xfrm rot="17930225">
                <a:off x="6618848" y="3875211"/>
                <a:ext cx="2072641" cy="3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Avaliação</a:t>
                </a: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16BB40C-309A-F803-0FAB-DA511098EB2E}"/>
                  </a:ext>
                </a:extLst>
              </p:cNvPr>
              <p:cNvSpPr txBox="1"/>
              <p:nvPr/>
            </p:nvSpPr>
            <p:spPr>
              <a:xfrm>
                <a:off x="5199877" y="4956759"/>
                <a:ext cx="2072638" cy="34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Padrões Nacionais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924CA6C-D1A5-D7A8-31B2-59972DEF5466}"/>
                  </a:ext>
                </a:extLst>
              </p:cNvPr>
              <p:cNvSpPr txBox="1"/>
              <p:nvPr/>
            </p:nvSpPr>
            <p:spPr>
              <a:xfrm rot="2592554">
                <a:off x="3837381" y="4411151"/>
                <a:ext cx="1958518" cy="34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rgbClr val="FF0000"/>
                    </a:solidFill>
                  </a:rPr>
                  <a:t>Regulação</a:t>
                </a:r>
              </a:p>
            </p:txBody>
          </p: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59A9CA7-755B-8FF6-AB6C-D295CE92F0E3}"/>
                </a:ext>
              </a:extLst>
            </p:cNvPr>
            <p:cNvSpPr txBox="1"/>
            <p:nvPr/>
          </p:nvSpPr>
          <p:spPr>
            <a:xfrm rot="15925138">
              <a:off x="2166701" y="2599131"/>
              <a:ext cx="1138453" cy="518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accent2"/>
                  </a:solidFill>
                </a:rPr>
                <a:t>Formação e</a:t>
              </a:r>
            </a:p>
            <a:p>
              <a:r>
                <a:rPr lang="pt-BR" sz="1200" dirty="0">
                  <a:solidFill>
                    <a:schemeClr val="accent2"/>
                  </a:solidFill>
                </a:rPr>
                <a:t>valorização</a:t>
              </a:r>
            </a:p>
          </p:txBody>
        </p:sp>
      </p:grpSp>
      <p:sp>
        <p:nvSpPr>
          <p:cNvPr id="19" name="Título 3">
            <a:extLst>
              <a:ext uri="{FF2B5EF4-FFF2-40B4-BE49-F238E27FC236}">
                <a16:creationId xmlns:a16="http://schemas.microsoft.com/office/drawing/2014/main" id="{1F15EE09-AE42-86AE-3F2F-7A94F1064756}"/>
              </a:ext>
            </a:extLst>
          </p:cNvPr>
          <p:cNvSpPr txBox="1">
            <a:spLocks/>
          </p:cNvSpPr>
          <p:nvPr/>
        </p:nvSpPr>
        <p:spPr>
          <a:xfrm>
            <a:off x="3695348" y="-137344"/>
            <a:ext cx="4371537" cy="938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INTEGRADORAS  DO SNE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4CFFED-E39A-C184-56B9-717391EAE77A}"/>
              </a:ext>
            </a:extLst>
          </p:cNvPr>
          <p:cNvSpPr txBox="1"/>
          <p:nvPr/>
        </p:nvSpPr>
        <p:spPr>
          <a:xfrm>
            <a:off x="254977" y="598297"/>
            <a:ext cx="4245281" cy="43550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050" b="1" dirty="0"/>
              <a:t>Disposições Gerais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dirty="0"/>
              <a:t>A regulação compreende as funções de </a:t>
            </a:r>
            <a:r>
              <a:rPr lang="pt-BR" sz="800" b="1" dirty="0"/>
              <a:t>normatização, avaliação, autorização, reconhecimento, credenciamento, supervisão e fiscalização</a:t>
            </a:r>
            <a:r>
              <a:rPr lang="pt-BR" sz="800" dirty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dirty="0"/>
              <a:t>A oferta regulada deve seguir as </a:t>
            </a:r>
            <a:r>
              <a:rPr lang="pt-BR" sz="800" b="1" dirty="0"/>
              <a:t>normas</a:t>
            </a:r>
            <a:r>
              <a:rPr lang="pt-BR" sz="800" dirty="0"/>
              <a:t> emanadas do </a:t>
            </a:r>
            <a:r>
              <a:rPr lang="pt-BR" sz="800" b="1" dirty="0"/>
              <a:t>CNE</a:t>
            </a:r>
            <a:r>
              <a:rPr lang="pt-BR" sz="800" dirty="0"/>
              <a:t> e as normas complementares dos conselhos de educação dos respectivos sistemas de ensino.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b="1" dirty="0"/>
              <a:t>Iniciativa privada </a:t>
            </a:r>
            <a:r>
              <a:rPr lang="pt-BR" sz="800" dirty="0"/>
              <a:t>condicionada ao cumprimento das normas gerais e de autorização e avaliação de qualidade pelo poder público.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dirty="0"/>
              <a:t>A regulação da oferta privada: </a:t>
            </a:r>
            <a:r>
              <a:rPr lang="pt-BR" sz="800" b="1" dirty="0"/>
              <a:t>instituições</a:t>
            </a:r>
            <a:r>
              <a:rPr lang="pt-BR" sz="800" dirty="0"/>
              <a:t> de ensino, suas </a:t>
            </a:r>
            <a:r>
              <a:rPr lang="pt-BR" sz="800" b="1" dirty="0"/>
              <a:t>mantenedoras</a:t>
            </a:r>
            <a:r>
              <a:rPr lang="pt-BR" sz="800" dirty="0"/>
              <a:t> e seus </a:t>
            </a:r>
            <a:r>
              <a:rPr lang="pt-BR" sz="800" b="1" dirty="0"/>
              <a:t>cursos</a:t>
            </a:r>
            <a:r>
              <a:rPr lang="pt-BR" sz="800" dirty="0"/>
              <a:t>; </a:t>
            </a:r>
            <a:r>
              <a:rPr lang="pt-BR" sz="800" b="1" dirty="0"/>
              <a:t>certificação das entidades beneficentes</a:t>
            </a:r>
            <a:r>
              <a:rPr lang="pt-BR" sz="800" dirty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b="1" dirty="0"/>
              <a:t>Órgãos de regulação ou entidade reguladora específica </a:t>
            </a:r>
            <a:r>
              <a:rPr lang="pt-BR" sz="800" dirty="0"/>
              <a:t>instituídos pelo Poder Executivo da União, Estados e DF.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050" b="1" dirty="0"/>
              <a:t>Regulação da oferta pública na Educação Básica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b="1" dirty="0"/>
              <a:t>Conselhos de educação</a:t>
            </a:r>
            <a:r>
              <a:rPr lang="pt-BR" sz="800" dirty="0"/>
              <a:t>: normatização, autorização, reconhecimento e credenciamento.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b="1" dirty="0"/>
              <a:t>Secretarias de educaçã</a:t>
            </a:r>
            <a:r>
              <a:rPr lang="pt-BR" sz="800" dirty="0"/>
              <a:t>o: fiscalização e supervisão.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b="1" dirty="0"/>
              <a:t>Órgão ou entidade específica</a:t>
            </a:r>
            <a:r>
              <a:rPr lang="pt-BR" sz="800" dirty="0"/>
              <a:t>: avaliação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050" b="1" dirty="0"/>
              <a:t>Regulação da oferta privada na Educação Básica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b="1" dirty="0"/>
              <a:t>Conselhos estaduais de educação</a:t>
            </a:r>
            <a:r>
              <a:rPr lang="pt-BR" sz="800" dirty="0"/>
              <a:t>: normatização, autorização, reconhecimento e credenciamento (I).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b="1" dirty="0"/>
              <a:t>Secretarias de educação ou conselhos estaduais de educação</a:t>
            </a:r>
            <a:r>
              <a:rPr lang="pt-BR" sz="800" dirty="0"/>
              <a:t>: fiscalização e supervisão (II).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b="1" dirty="0"/>
              <a:t>Órgão ou entidade específica do Poder Executivo estadual: </a:t>
            </a:r>
            <a:r>
              <a:rPr lang="pt-BR" sz="800" dirty="0"/>
              <a:t>avaliação.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800" dirty="0"/>
              <a:t>Se criada </a:t>
            </a:r>
            <a:r>
              <a:rPr lang="pt-BR" sz="800" b="1" dirty="0"/>
              <a:t>entidade reguladora específica</a:t>
            </a:r>
            <a:r>
              <a:rPr lang="pt-BR" sz="800" dirty="0"/>
              <a:t>: (I) + (II) salvo a normatização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050" dirty="0"/>
          </a:p>
        </p:txBody>
      </p: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39AE94B-7661-A398-811A-9ACBFC083F2F}"/>
              </a:ext>
            </a:extLst>
          </p:cNvPr>
          <p:cNvCxnSpPr>
            <a:endCxn id="22" idx="3"/>
          </p:cNvCxnSpPr>
          <p:nvPr/>
        </p:nvCxnSpPr>
        <p:spPr>
          <a:xfrm rot="10800000">
            <a:off x="4500259" y="2775817"/>
            <a:ext cx="1162183" cy="110442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3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0E34F04-C3F0-9013-435F-D97572E4D184}"/>
              </a:ext>
            </a:extLst>
          </p:cNvPr>
          <p:cNvGrpSpPr/>
          <p:nvPr/>
        </p:nvGrpSpPr>
        <p:grpSpPr>
          <a:xfrm>
            <a:off x="4595795" y="682283"/>
            <a:ext cx="4466894" cy="4175964"/>
            <a:chOff x="1845730" y="661493"/>
            <a:chExt cx="5012270" cy="4393310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4D3047FD-26E6-B557-C917-D6216333BA0A}"/>
                </a:ext>
              </a:extLst>
            </p:cNvPr>
            <p:cNvGrpSpPr/>
            <p:nvPr/>
          </p:nvGrpSpPr>
          <p:grpSpPr>
            <a:xfrm>
              <a:off x="1845730" y="661493"/>
              <a:ext cx="5012270" cy="4393310"/>
              <a:chOff x="3352800" y="757646"/>
              <a:chExt cx="5486400" cy="5192667"/>
            </a:xfrm>
          </p:grpSpPr>
          <p:sp>
            <p:nvSpPr>
              <p:cNvPr id="4" name="Círculo: Vazio 3">
                <a:extLst>
                  <a:ext uri="{FF2B5EF4-FFF2-40B4-BE49-F238E27FC236}">
                    <a16:creationId xmlns:a16="http://schemas.microsoft.com/office/drawing/2014/main" id="{B19B4C00-5617-F97F-00F8-389977FFF8FF}"/>
                  </a:ext>
                </a:extLst>
              </p:cNvPr>
              <p:cNvSpPr/>
              <p:nvPr/>
            </p:nvSpPr>
            <p:spPr>
              <a:xfrm>
                <a:off x="3511503" y="757646"/>
                <a:ext cx="5168991" cy="5192667"/>
              </a:xfrm>
              <a:prstGeom prst="donut">
                <a:avLst>
                  <a:gd name="adj" fmla="val 9002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" name="Caixa de Texto 5">
                <a:extLst>
                  <a:ext uri="{FF2B5EF4-FFF2-40B4-BE49-F238E27FC236}">
                    <a16:creationId xmlns:a16="http://schemas.microsoft.com/office/drawing/2014/main" id="{2F4C164A-4C00-77A6-6E3E-F3C2E2AA4693}"/>
                  </a:ext>
                </a:extLst>
              </p:cNvPr>
              <p:cNvSpPr txBox="1"/>
              <p:nvPr/>
            </p:nvSpPr>
            <p:spPr>
              <a:xfrm>
                <a:off x="5475920" y="837565"/>
                <a:ext cx="1240155" cy="3575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600" b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SNE</a:t>
                </a:r>
                <a:endParaRPr lang="pt-BR" sz="1100" dirty="0">
                  <a:solidFill>
                    <a:schemeClr val="accent4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6" name="Diagrama 5">
                <a:extLst>
                  <a:ext uri="{FF2B5EF4-FFF2-40B4-BE49-F238E27FC236}">
                    <a16:creationId xmlns:a16="http://schemas.microsoft.com/office/drawing/2014/main" id="{07C46EA1-645F-0B70-3610-3B1D4FF6B70F}"/>
                  </a:ext>
                </a:extLst>
              </p:cNvPr>
              <p:cNvGraphicFramePr/>
              <p:nvPr/>
            </p:nvGraphicFramePr>
            <p:xfrm>
              <a:off x="3352800" y="1828800"/>
              <a:ext cx="5486400" cy="3200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BBEF6D-0566-A9A1-3CCC-9636352829CD}"/>
                  </a:ext>
                </a:extLst>
              </p:cNvPr>
              <p:cNvSpPr txBox="1"/>
              <p:nvPr/>
            </p:nvSpPr>
            <p:spPr>
              <a:xfrm>
                <a:off x="5138412" y="1291968"/>
                <a:ext cx="2072638" cy="57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Governança </a:t>
                </a:r>
              </a:p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Democrática</a:t>
                </a: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C462545-9BED-4014-745B-ED9C74F9404B}"/>
                  </a:ext>
                </a:extLst>
              </p:cNvPr>
              <p:cNvSpPr txBox="1"/>
              <p:nvPr/>
            </p:nvSpPr>
            <p:spPr>
              <a:xfrm rot="19362387">
                <a:off x="3837381" y="1903917"/>
                <a:ext cx="1958518" cy="34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Planejamento</a:t>
                </a: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4FE9015-A48A-C378-C22E-111220AEFE35}"/>
                  </a:ext>
                </a:extLst>
              </p:cNvPr>
              <p:cNvSpPr txBox="1"/>
              <p:nvPr/>
            </p:nvSpPr>
            <p:spPr>
              <a:xfrm rot="3446034">
                <a:off x="6489227" y="2332683"/>
                <a:ext cx="2072641" cy="3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Financiamento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CD29592-CEA0-EF90-32FA-49218659C7D7}"/>
                  </a:ext>
                </a:extLst>
              </p:cNvPr>
              <p:cNvSpPr txBox="1"/>
              <p:nvPr/>
            </p:nvSpPr>
            <p:spPr>
              <a:xfrm rot="17930225">
                <a:off x="6618848" y="3875211"/>
                <a:ext cx="2072641" cy="3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Avaliação</a:t>
                </a: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16BB40C-309A-F803-0FAB-DA511098EB2E}"/>
                  </a:ext>
                </a:extLst>
              </p:cNvPr>
              <p:cNvSpPr txBox="1"/>
              <p:nvPr/>
            </p:nvSpPr>
            <p:spPr>
              <a:xfrm>
                <a:off x="5199877" y="4956759"/>
                <a:ext cx="2072638" cy="34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accent2"/>
                    </a:solidFill>
                  </a:rPr>
                  <a:t>Padrões Nacionais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924CA6C-D1A5-D7A8-31B2-59972DEF5466}"/>
                  </a:ext>
                </a:extLst>
              </p:cNvPr>
              <p:cNvSpPr txBox="1"/>
              <p:nvPr/>
            </p:nvSpPr>
            <p:spPr>
              <a:xfrm rot="2592554">
                <a:off x="3837381" y="4411151"/>
                <a:ext cx="1958518" cy="34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rgbClr val="FF0000"/>
                    </a:solidFill>
                  </a:rPr>
                  <a:t>Regulação</a:t>
                </a:r>
              </a:p>
            </p:txBody>
          </p: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59A9CA7-755B-8FF6-AB6C-D295CE92F0E3}"/>
                </a:ext>
              </a:extLst>
            </p:cNvPr>
            <p:cNvSpPr txBox="1"/>
            <p:nvPr/>
          </p:nvSpPr>
          <p:spPr>
            <a:xfrm rot="15925138">
              <a:off x="2166701" y="2599131"/>
              <a:ext cx="1138453" cy="518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accent2"/>
                  </a:solidFill>
                </a:rPr>
                <a:t>Formação e</a:t>
              </a:r>
            </a:p>
            <a:p>
              <a:r>
                <a:rPr lang="pt-BR" sz="1200" dirty="0">
                  <a:solidFill>
                    <a:schemeClr val="accent2"/>
                  </a:solidFill>
                </a:rPr>
                <a:t>valorização</a:t>
              </a:r>
            </a:p>
          </p:txBody>
        </p:sp>
      </p:grpSp>
      <p:sp>
        <p:nvSpPr>
          <p:cNvPr id="19" name="Título 3">
            <a:extLst>
              <a:ext uri="{FF2B5EF4-FFF2-40B4-BE49-F238E27FC236}">
                <a16:creationId xmlns:a16="http://schemas.microsoft.com/office/drawing/2014/main" id="{1F15EE09-AE42-86AE-3F2F-7A94F1064756}"/>
              </a:ext>
            </a:extLst>
          </p:cNvPr>
          <p:cNvSpPr txBox="1">
            <a:spLocks/>
          </p:cNvSpPr>
          <p:nvPr/>
        </p:nvSpPr>
        <p:spPr>
          <a:xfrm>
            <a:off x="3695348" y="-137344"/>
            <a:ext cx="4371537" cy="938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INTEGRADORAS  DO SNE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4CFFED-E39A-C184-56B9-717391EAE77A}"/>
              </a:ext>
            </a:extLst>
          </p:cNvPr>
          <p:cNvSpPr txBox="1"/>
          <p:nvPr/>
        </p:nvSpPr>
        <p:spPr>
          <a:xfrm>
            <a:off x="254977" y="598297"/>
            <a:ext cx="4245281" cy="44473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050" b="1" dirty="0"/>
              <a:t>Regulação da oferta privada na Educação Superior de Graduação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900" b="1" dirty="0"/>
              <a:t>Finalidades</a:t>
            </a:r>
            <a:r>
              <a:rPr lang="pt-BR" sz="900" dirty="0"/>
              <a:t>: padrão nacional de qualidade, indução de melhoria das instituições e cursos, diversidade na oferta de cursos.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900" b="1" dirty="0"/>
              <a:t>CNE</a:t>
            </a:r>
            <a:r>
              <a:rPr lang="pt-BR" sz="900" dirty="0"/>
              <a:t>: normatização </a:t>
            </a:r>
            <a:r>
              <a:rPr lang="pt-BR" sz="900" b="1" dirty="0"/>
              <a:t>(I)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900" b="1" dirty="0"/>
              <a:t>MEC</a:t>
            </a:r>
            <a:r>
              <a:rPr lang="pt-BR" sz="900" dirty="0"/>
              <a:t>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/>
              <a:t>autorização, reconhecimento, credenciamento, supervisão e fiscalização </a:t>
            </a:r>
            <a:r>
              <a:rPr lang="pt-BR" sz="900" b="1" dirty="0"/>
              <a:t>(II)</a:t>
            </a:r>
            <a:r>
              <a:rPr lang="pt-BR" sz="900" dirty="0"/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/>
              <a:t>diretrizes nacionais para a regulação da educação superior provada;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/>
              <a:t>certificação de entidades beneficentes.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900" b="1" dirty="0"/>
              <a:t>Inep</a:t>
            </a:r>
            <a:r>
              <a:rPr lang="pt-BR" sz="900" dirty="0"/>
              <a:t>: avaliação </a:t>
            </a:r>
            <a:r>
              <a:rPr lang="pt-BR" sz="900" b="1" dirty="0"/>
              <a:t>(III)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900" dirty="0"/>
              <a:t>Se criada </a:t>
            </a:r>
            <a:r>
              <a:rPr lang="pt-BR" sz="900" b="1" dirty="0"/>
              <a:t>entidade reguladora específica</a:t>
            </a:r>
            <a:r>
              <a:rPr lang="pt-BR" sz="900" dirty="0"/>
              <a:t>: </a:t>
            </a:r>
            <a:r>
              <a:rPr lang="pt-BR" sz="900" b="1" dirty="0"/>
              <a:t>(II)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900" dirty="0"/>
              <a:t>A regulação da oferta privada da educação superior: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900" dirty="0"/>
              <a:t>elaboração de critérios, protocolos e mecanismos de supervisão e fiscalização das práticas econômicas e acadêmicas;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900" dirty="0"/>
              <a:t>função de supervisão e fiscalização toma por base a avaliação nacional da educação superior.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050" b="1" dirty="0"/>
              <a:t>Regulação da oferta na Pós-Graduação stricto sensu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900" b="1" dirty="0"/>
              <a:t>MEC, CNE e Capes: </a:t>
            </a:r>
            <a:r>
              <a:rPr lang="pt-BR" sz="900" dirty="0"/>
              <a:t>diretrizes nacionais e normatização.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900" b="1" dirty="0"/>
              <a:t>Capes</a:t>
            </a:r>
            <a:r>
              <a:rPr lang="pt-BR" sz="900" dirty="0"/>
              <a:t>: avaliação, acompanhamento e monitoramento.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900" b="1" dirty="0"/>
              <a:t>MEC</a:t>
            </a:r>
            <a:r>
              <a:rPr lang="pt-BR" sz="900" dirty="0"/>
              <a:t>: reconhecimento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t-BR" sz="900" dirty="0"/>
          </a:p>
        </p:txBody>
      </p: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39AE94B-7661-A398-811A-9ACBFC083F2F}"/>
              </a:ext>
            </a:extLst>
          </p:cNvPr>
          <p:cNvCxnSpPr>
            <a:cxnSpLocks/>
            <a:stCxn id="12" idx="2"/>
            <a:endCxn id="22" idx="3"/>
          </p:cNvCxnSpPr>
          <p:nvPr/>
        </p:nvCxnSpPr>
        <p:spPr>
          <a:xfrm rot="5400000" flipH="1">
            <a:off x="4577570" y="2744671"/>
            <a:ext cx="1037910" cy="1192534"/>
          </a:xfrm>
          <a:prstGeom prst="bentConnector4">
            <a:avLst>
              <a:gd name="adj1" fmla="val -22025"/>
              <a:gd name="adj2" fmla="val 7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45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7337F2-9C04-3A79-E853-C9A5AE7A3668}"/>
              </a:ext>
            </a:extLst>
          </p:cNvPr>
          <p:cNvSpPr txBox="1"/>
          <p:nvPr/>
        </p:nvSpPr>
        <p:spPr>
          <a:xfrm>
            <a:off x="3813408" y="735405"/>
            <a:ext cx="4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educação escolar dos povos originários e comunidades tradicionais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43B061-8741-109A-7F54-07471788D649}"/>
              </a:ext>
            </a:extLst>
          </p:cNvPr>
          <p:cNvSpPr txBox="1"/>
          <p:nvPr/>
        </p:nvSpPr>
        <p:spPr>
          <a:xfrm>
            <a:off x="3959604" y="1560352"/>
            <a:ext cx="4768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Princípios e diretrizes gerais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Vinculação aos sistemas públicos de ensino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Territórios </a:t>
            </a:r>
            <a:r>
              <a:rPr lang="pt-BR" dirty="0" err="1"/>
              <a:t>Etnoeducacionais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Participação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Comissão Nacional de Educação Escolar Indígena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Conferência Nacional de Educação Escolar Indígena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Fórum Nacional de Educação Escolar Quilombola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Comissão Nacional de Educação Escolar Quilombola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Conferência Nacional de Educação Escolar Quilombola</a:t>
            </a:r>
          </a:p>
        </p:txBody>
      </p:sp>
    </p:spTree>
    <p:extLst>
      <p:ext uri="{BB962C8B-B14F-4D97-AF65-F5344CB8AC3E}">
        <p14:creationId xmlns:p14="http://schemas.microsoft.com/office/powerpoint/2010/main" val="144018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8E0E91E7-99C3-2108-8BAD-89D1F0C6F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190" y="2126470"/>
            <a:ext cx="4267200" cy="146696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Constituição Federal: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arts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23, 206, 209, 211, 214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Lei nº 9.394/1996 (LDB):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arts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7, 9, 10, 16, 17, 18, 62, 74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Lei nº 13.005/2014 (PNE 2014-2024): art</a:t>
            </a:r>
            <a:r>
              <a:rPr lang="pt-BR" sz="2100" dirty="0">
                <a:latin typeface="Calibri" panose="020F0502020204030204" pitchFamily="34" charset="0"/>
              </a:rPr>
              <a:t>. 13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6BDB959-9367-87A1-BE3A-8EF99126FCC1}"/>
              </a:ext>
            </a:extLst>
          </p:cNvPr>
          <p:cNvSpPr/>
          <p:nvPr/>
        </p:nvSpPr>
        <p:spPr>
          <a:xfrm>
            <a:off x="765351" y="1532196"/>
            <a:ext cx="2979872" cy="438308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Embasamento legal</a:t>
            </a:r>
            <a:endParaRPr lang="pt-BR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0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7337F2-9C04-3A79-E853-C9A5AE7A3668}"/>
              </a:ext>
            </a:extLst>
          </p:cNvPr>
          <p:cNvSpPr txBox="1"/>
          <p:nvPr/>
        </p:nvSpPr>
        <p:spPr>
          <a:xfrm>
            <a:off x="3813408" y="735405"/>
            <a:ext cx="491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Disposições Finais e Transitórias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43B061-8741-109A-7F54-07471788D649}"/>
              </a:ext>
            </a:extLst>
          </p:cNvPr>
          <p:cNvSpPr txBox="1"/>
          <p:nvPr/>
        </p:nvSpPr>
        <p:spPr>
          <a:xfrm>
            <a:off x="3959604" y="1560352"/>
            <a:ext cx="4768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90 (noventa) dias para criação das comissões </a:t>
            </a:r>
            <a:r>
              <a:rPr lang="pt-BR" dirty="0" err="1"/>
              <a:t>intergestores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 (um) ano: metodologia de cálculo do CAQ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 (um) ano: ajustes necessários à LDB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2 (dois) anos: normas legais pertinentes.</a:t>
            </a:r>
          </a:p>
        </p:txBody>
      </p:sp>
    </p:spTree>
    <p:extLst>
      <p:ext uri="{BB962C8B-B14F-4D97-AF65-F5344CB8AC3E}">
        <p14:creationId xmlns:p14="http://schemas.microsoft.com/office/powerpoint/2010/main" val="2851949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7337F2-9C04-3A79-E853-C9A5AE7A3668}"/>
              </a:ext>
            </a:extLst>
          </p:cNvPr>
          <p:cNvSpPr txBox="1"/>
          <p:nvPr/>
        </p:nvSpPr>
        <p:spPr>
          <a:xfrm>
            <a:off x="3838575" y="475346"/>
            <a:ext cx="49149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Alguns destaques:</a:t>
            </a:r>
          </a:p>
          <a:p>
            <a:pPr lvl="8"/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erspectiva sistêmica</a:t>
            </a:r>
          </a:p>
          <a:p>
            <a:pPr marL="285750" lvl="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Básica e Superior</a:t>
            </a:r>
          </a:p>
          <a:p>
            <a:pPr marL="285750" lvl="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Estrutura regulatória do setor privado</a:t>
            </a:r>
          </a:p>
          <a:p>
            <a:pPr marL="285750" lvl="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Avaliação da pós-graduação </a:t>
            </a:r>
            <a:r>
              <a:rPr lang="pt-B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lato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stricto sensu</a:t>
            </a:r>
          </a:p>
          <a:p>
            <a:pPr marL="285750" lvl="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Escolar Indígena e Educação Escolar Quilombola em perspectiva sistêmica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 específicas complementarão o arranjo regulatório do SNE</a:t>
            </a:r>
          </a:p>
        </p:txBody>
      </p:sp>
    </p:spTree>
    <p:extLst>
      <p:ext uri="{BB962C8B-B14F-4D97-AF65-F5344CB8AC3E}">
        <p14:creationId xmlns:p14="http://schemas.microsoft.com/office/powerpoint/2010/main" val="2472314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8E0E91E7-99C3-2108-8BAD-89D1F0C6F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190" y="2126470"/>
            <a:ext cx="4765360" cy="146696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Senado : PLP 235/2019, do Senador Flávio Arns (PSB-PR)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</a:rPr>
              <a:t>Câmara: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PLP 25/2019, da Deputada Professora Dorinha (UNIÃO BRASIL-TO) (apensados PLP 47/2019, </a:t>
            </a:r>
            <a:r>
              <a:rPr lang="pt-BR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PLP 216/2019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PLP 267/2020 e PLP 109/2023)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6BDB959-9367-87A1-BE3A-8EF99126FCC1}"/>
              </a:ext>
            </a:extLst>
          </p:cNvPr>
          <p:cNvSpPr/>
          <p:nvPr/>
        </p:nvSpPr>
        <p:spPr>
          <a:xfrm>
            <a:off x="267190" y="1219201"/>
            <a:ext cx="4765361" cy="751304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Propostas em tramitação no Congresso Nacional</a:t>
            </a:r>
            <a:endParaRPr lang="pt-BR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4567D0C-8E39-7FBF-0186-466D6B4429BA}"/>
              </a:ext>
            </a:extLst>
          </p:cNvPr>
          <p:cNvSpPr txBox="1"/>
          <p:nvPr/>
        </p:nvSpPr>
        <p:spPr>
          <a:xfrm>
            <a:off x="401053" y="3785937"/>
            <a:ext cx="463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1º a ser aprovado em Plenário, o PLP 235/2019 teve todos os demais apensados a ele ao chegar à Câmara. Atualmente está na Comissão de Educação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70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8DC9DFE-B956-C2EC-CBE3-18BEAE7D312B}"/>
              </a:ext>
            </a:extLst>
          </p:cNvPr>
          <p:cNvGrpSpPr/>
          <p:nvPr/>
        </p:nvGrpSpPr>
        <p:grpSpPr>
          <a:xfrm>
            <a:off x="870857" y="732978"/>
            <a:ext cx="3419099" cy="2634334"/>
            <a:chOff x="103556" y="1586667"/>
            <a:chExt cx="3795760" cy="2662677"/>
          </a:xfrm>
        </p:grpSpPr>
        <p:pic>
          <p:nvPicPr>
            <p:cNvPr id="3" name="Gráfico 2" descr="Cubo com preenchimento sólido">
              <a:extLst>
                <a:ext uri="{FF2B5EF4-FFF2-40B4-BE49-F238E27FC236}">
                  <a16:creationId xmlns:a16="http://schemas.microsoft.com/office/drawing/2014/main" id="{A7273C53-2511-C6A1-ABFB-FE0425D12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969" y="2796518"/>
              <a:ext cx="743514" cy="605056"/>
            </a:xfrm>
            <a:prstGeom prst="rect">
              <a:avLst/>
            </a:prstGeom>
          </p:spPr>
        </p:pic>
        <p:pic>
          <p:nvPicPr>
            <p:cNvPr id="4" name="Gráfico 3" descr="Cubo com preenchimento sólido">
              <a:extLst>
                <a:ext uri="{FF2B5EF4-FFF2-40B4-BE49-F238E27FC236}">
                  <a16:creationId xmlns:a16="http://schemas.microsoft.com/office/drawing/2014/main" id="{991AC729-2936-4820-BFF7-4E7E3812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11" y="3252190"/>
              <a:ext cx="743514" cy="605056"/>
            </a:xfrm>
            <a:prstGeom prst="rect">
              <a:avLst/>
            </a:prstGeom>
          </p:spPr>
        </p:pic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A74CFE66-2D3C-67D6-4708-69F5833F39BA}"/>
                </a:ext>
              </a:extLst>
            </p:cNvPr>
            <p:cNvGrpSpPr/>
            <p:nvPr/>
          </p:nvGrpSpPr>
          <p:grpSpPr>
            <a:xfrm>
              <a:off x="103556" y="1586667"/>
              <a:ext cx="3795760" cy="2662677"/>
              <a:chOff x="70508" y="1526110"/>
              <a:chExt cx="3795760" cy="2662677"/>
            </a:xfrm>
          </p:grpSpPr>
          <p:pic>
            <p:nvPicPr>
              <p:cNvPr id="6" name="Gráfico 5" descr="Internet das Coisas estrutura de tópicos">
                <a:extLst>
                  <a:ext uri="{FF2B5EF4-FFF2-40B4-BE49-F238E27FC236}">
                    <a16:creationId xmlns:a16="http://schemas.microsoft.com/office/drawing/2014/main" id="{FD1619E2-1898-6E17-BDE7-840392748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91593" y="177520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áfico 6" descr="Blockchain estrutura de tópicos">
                <a:extLst>
                  <a:ext uri="{FF2B5EF4-FFF2-40B4-BE49-F238E27FC236}">
                    <a16:creationId xmlns:a16="http://schemas.microsoft.com/office/drawing/2014/main" id="{7EEEDCEE-7912-5F80-BB36-5519D339F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66433" y="252394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áfico 7" descr="Cubo com preenchimento sólido">
                <a:extLst>
                  <a:ext uri="{FF2B5EF4-FFF2-40B4-BE49-F238E27FC236}">
                    <a16:creationId xmlns:a16="http://schemas.microsoft.com/office/drawing/2014/main" id="{AFCDC70D-9E94-F6DD-9AA1-448638037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0508" y="3144206"/>
                <a:ext cx="743514" cy="605056"/>
              </a:xfrm>
              <a:prstGeom prst="rect">
                <a:avLst/>
              </a:prstGeom>
            </p:spPr>
          </p:pic>
          <p:cxnSp>
            <p:nvCxnSpPr>
              <p:cNvPr id="9" name="Conector de Seta Reta 8">
                <a:extLst>
                  <a:ext uri="{FF2B5EF4-FFF2-40B4-BE49-F238E27FC236}">
                    <a16:creationId xmlns:a16="http://schemas.microsoft.com/office/drawing/2014/main" id="{89F956B7-A189-B873-BD17-9F749E429054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>
              <a:xfrm>
                <a:off x="1299955" y="2285147"/>
                <a:ext cx="866478" cy="695999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9">
                <a:extLst>
                  <a:ext uri="{FF2B5EF4-FFF2-40B4-BE49-F238E27FC236}">
                    <a16:creationId xmlns:a16="http://schemas.microsoft.com/office/drawing/2014/main" id="{28D66432-0363-EC01-099B-23BF3BFEBD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9437" y="3057801"/>
                <a:ext cx="734751" cy="109004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235A3A2-B8B1-8587-B2DE-4B277D5762D9}"/>
                  </a:ext>
                </a:extLst>
              </p:cNvPr>
              <p:cNvSpPr txBox="1"/>
              <p:nvPr/>
            </p:nvSpPr>
            <p:spPr>
              <a:xfrm>
                <a:off x="2955441" y="2788939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Estrutura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4A05DD1-71DD-8E19-2851-315783D29034}"/>
                  </a:ext>
                </a:extLst>
              </p:cNvPr>
              <p:cNvSpPr txBox="1"/>
              <p:nvPr/>
            </p:nvSpPr>
            <p:spPr>
              <a:xfrm>
                <a:off x="189896" y="3746327"/>
                <a:ext cx="1849050" cy="442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</a:rPr>
                  <a:t>Componentes</a:t>
                </a: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45C8D9A-F5CF-9081-AD3A-85A470E0CB0E}"/>
                  </a:ext>
                </a:extLst>
              </p:cNvPr>
              <p:cNvSpPr txBox="1"/>
              <p:nvPr/>
            </p:nvSpPr>
            <p:spPr>
              <a:xfrm>
                <a:off x="232699" y="1526110"/>
                <a:ext cx="931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</a:rPr>
                  <a:t>Relações</a:t>
                </a:r>
              </a:p>
            </p:txBody>
          </p:sp>
        </p:grp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E8B27E3-FB9C-F270-6EA1-BD26C85CAF59}"/>
              </a:ext>
            </a:extLst>
          </p:cNvPr>
          <p:cNvGrpSpPr/>
          <p:nvPr/>
        </p:nvGrpSpPr>
        <p:grpSpPr>
          <a:xfrm>
            <a:off x="5080577" y="1253340"/>
            <a:ext cx="3292028" cy="1626775"/>
            <a:chOff x="2986537" y="3098794"/>
            <a:chExt cx="2645764" cy="1161707"/>
          </a:xfrm>
        </p:grpSpPr>
        <p:pic>
          <p:nvPicPr>
            <p:cNvPr id="15" name="Gráfico 14" descr="Químicos com preenchimento sólido">
              <a:extLst>
                <a:ext uri="{FF2B5EF4-FFF2-40B4-BE49-F238E27FC236}">
                  <a16:creationId xmlns:a16="http://schemas.microsoft.com/office/drawing/2014/main" id="{AF2D33FC-77AB-FE6C-7E45-F5CA40FF9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88895" y="3346101"/>
              <a:ext cx="914400" cy="9144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9ECFE43-4BA3-0B5B-A988-9F691C06693F}"/>
                </a:ext>
              </a:extLst>
            </p:cNvPr>
            <p:cNvSpPr txBox="1"/>
            <p:nvPr/>
          </p:nvSpPr>
          <p:spPr>
            <a:xfrm>
              <a:off x="2986537" y="3098794"/>
              <a:ext cx="935507" cy="263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b="1" dirty="0">
                  <a:solidFill>
                    <a:srgbClr val="0070C0"/>
                  </a:solidFill>
                </a:rPr>
                <a:t>SISTEMA</a:t>
              </a:r>
            </a:p>
          </p:txBody>
        </p:sp>
        <p:sp>
          <p:nvSpPr>
            <p:cNvPr id="17" name="Seta: para Baixo 16">
              <a:extLst>
                <a:ext uri="{FF2B5EF4-FFF2-40B4-BE49-F238E27FC236}">
                  <a16:creationId xmlns:a16="http://schemas.microsoft.com/office/drawing/2014/main" id="{1B621AF8-B28B-D272-052C-0ACB44DDF19F}"/>
                </a:ext>
              </a:extLst>
            </p:cNvPr>
            <p:cNvSpPr/>
            <p:nvPr/>
          </p:nvSpPr>
          <p:spPr>
            <a:xfrm rot="16200000">
              <a:off x="4197574" y="3496326"/>
              <a:ext cx="105910" cy="4861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8C27A7E-56E4-C9D9-1833-9424D2A862CA}"/>
                </a:ext>
              </a:extLst>
            </p:cNvPr>
            <p:cNvSpPr/>
            <p:nvPr/>
          </p:nvSpPr>
          <p:spPr>
            <a:xfrm>
              <a:off x="4587042" y="3563705"/>
              <a:ext cx="1045259" cy="32330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Propósito</a:t>
              </a:r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27102B5-7F93-D8D4-DD1E-34F55822C1BC}"/>
              </a:ext>
            </a:extLst>
          </p:cNvPr>
          <p:cNvSpPr txBox="1"/>
          <p:nvPr/>
        </p:nvSpPr>
        <p:spPr>
          <a:xfrm>
            <a:off x="725713" y="3621319"/>
            <a:ext cx="7620001" cy="10002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b="1" kern="1200" dirty="0">
                <a:solidFill>
                  <a:srgbClr val="0070C0"/>
                </a:solidFill>
              </a:rPr>
              <a:t>SISTEMA</a:t>
            </a:r>
          </a:p>
          <a:p>
            <a:pPr algn="just"/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“Um sistema é um conjunto interconectado de elementos coerentemente organizados de modo a atingir algo.” (Meadows, 2008)</a:t>
            </a:r>
            <a:endParaRPr lang="pt-BR" sz="1800" b="1" i="1" dirty="0"/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DA63586D-C0AC-F478-5F00-F64B72053DC1}"/>
              </a:ext>
            </a:extLst>
          </p:cNvPr>
          <p:cNvCxnSpPr>
            <a:cxnSpLocks/>
          </p:cNvCxnSpPr>
          <p:nvPr/>
        </p:nvCxnSpPr>
        <p:spPr>
          <a:xfrm>
            <a:off x="4446912" y="2148988"/>
            <a:ext cx="502413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78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>
            <a:extLst>
              <a:ext uri="{FF2B5EF4-FFF2-40B4-BE49-F238E27FC236}">
                <a16:creationId xmlns:a16="http://schemas.microsoft.com/office/drawing/2014/main" id="{AC63D8BD-9D4C-81B4-46C1-42D3A1762567}"/>
              </a:ext>
            </a:extLst>
          </p:cNvPr>
          <p:cNvSpPr txBox="1"/>
          <p:nvPr/>
        </p:nvSpPr>
        <p:spPr>
          <a:xfrm>
            <a:off x="2605316" y="1407888"/>
            <a:ext cx="2322284" cy="3323987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6D710C5D-CD34-4D88-E6F6-8DABC66D2FDA}"/>
              </a:ext>
            </a:extLst>
          </p:cNvPr>
          <p:cNvSpPr txBox="1">
            <a:spLocks/>
          </p:cNvSpPr>
          <p:nvPr/>
        </p:nvSpPr>
        <p:spPr>
          <a:xfrm>
            <a:off x="1226456" y="121862"/>
            <a:ext cx="6320972" cy="640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Nacional de Educação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2E298C0-D0B5-49A2-1638-BD80D53DB23F}"/>
              </a:ext>
            </a:extLst>
          </p:cNvPr>
          <p:cNvSpPr/>
          <p:nvPr/>
        </p:nvSpPr>
        <p:spPr>
          <a:xfrm>
            <a:off x="486228" y="1943001"/>
            <a:ext cx="3062513" cy="58073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Federal de Ensino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C6EF08-CA84-BB8A-56BC-FAE1BB4DC15F}"/>
              </a:ext>
            </a:extLst>
          </p:cNvPr>
          <p:cNvSpPr/>
          <p:nvPr/>
        </p:nvSpPr>
        <p:spPr>
          <a:xfrm>
            <a:off x="486229" y="2883901"/>
            <a:ext cx="3062514" cy="57545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Sistemas Estaduais/DF de Ensino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4FF561D-E2D4-A39D-7949-8F5E3E5414ED}"/>
              </a:ext>
            </a:extLst>
          </p:cNvPr>
          <p:cNvSpPr/>
          <p:nvPr/>
        </p:nvSpPr>
        <p:spPr>
          <a:xfrm>
            <a:off x="486228" y="3767978"/>
            <a:ext cx="3062512" cy="58459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Municipais de Ensino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9E0AE3-C61F-F346-6979-8B1D5DC813DA}"/>
              </a:ext>
            </a:extLst>
          </p:cNvPr>
          <p:cNvSpPr txBox="1"/>
          <p:nvPr/>
        </p:nvSpPr>
        <p:spPr>
          <a:xfrm>
            <a:off x="633106" y="1337130"/>
            <a:ext cx="163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Sistemas jurisdicionais de ensino: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C0EC2B2-5BCA-D718-3F92-5531B519D3CF}"/>
              </a:ext>
            </a:extLst>
          </p:cNvPr>
          <p:cNvSpPr txBox="1"/>
          <p:nvPr/>
        </p:nvSpPr>
        <p:spPr>
          <a:xfrm>
            <a:off x="5734940" y="1480109"/>
            <a:ext cx="30316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Estabelece os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parâmetros gerais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o funcionamento dos sistemas de ensino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defRPr/>
            </a:pPr>
            <a:r>
              <a:rPr kumimoji="0" lang="pt-BR" sz="1800" i="0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 a </a:t>
            </a:r>
            <a:r>
              <a:rPr kumimoji="0" lang="pt-BR" sz="1800" b="1" i="0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integração da ação federativa </a:t>
            </a:r>
            <a:r>
              <a:rPr kumimoji="0" lang="pt-BR" sz="1800" i="0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implementação dos planos de educação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defRPr/>
            </a:pPr>
            <a:endParaRPr lang="pt-BR" sz="1800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defRPr/>
            </a:pPr>
            <a:r>
              <a:rPr lang="pt-BR" sz="1800" kern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Vale-se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pactuação em lei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arranjos regulatórios estáveis e de longo prazo</a:t>
            </a:r>
          </a:p>
        </p:txBody>
      </p:sp>
      <p:sp>
        <p:nvSpPr>
          <p:cNvPr id="32" name="Chave Direita 31">
            <a:extLst>
              <a:ext uri="{FF2B5EF4-FFF2-40B4-BE49-F238E27FC236}">
                <a16:creationId xmlns:a16="http://schemas.microsoft.com/office/drawing/2014/main" id="{205CF0BB-6607-5465-0C89-2DB3C26EC8CE}"/>
              </a:ext>
            </a:extLst>
          </p:cNvPr>
          <p:cNvSpPr/>
          <p:nvPr/>
        </p:nvSpPr>
        <p:spPr>
          <a:xfrm>
            <a:off x="5167088" y="1407888"/>
            <a:ext cx="350530" cy="332398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4B885DA-FD08-78DE-E37A-C990E6609BD9}"/>
              </a:ext>
            </a:extLst>
          </p:cNvPr>
          <p:cNvSpPr txBox="1"/>
          <p:nvPr/>
        </p:nvSpPr>
        <p:spPr>
          <a:xfrm>
            <a:off x="3643090" y="2823035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172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ixaDeTexto 35">
            <a:extLst>
              <a:ext uri="{FF2B5EF4-FFF2-40B4-BE49-F238E27FC236}">
                <a16:creationId xmlns:a16="http://schemas.microsoft.com/office/drawing/2014/main" id="{0A83D3E3-CA91-FA24-4BB8-2DDFA73F1755}"/>
              </a:ext>
            </a:extLst>
          </p:cNvPr>
          <p:cNvSpPr txBox="1"/>
          <p:nvPr/>
        </p:nvSpPr>
        <p:spPr>
          <a:xfrm>
            <a:off x="696685" y="636922"/>
            <a:ext cx="7620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E</a:t>
            </a:r>
            <a:r>
              <a:rPr lang="pt-BR" sz="2000" b="1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xplicita os distintos graus de integração das ações entre os entes</a:t>
            </a:r>
          </a:p>
          <a:p>
            <a:pPr marL="719138" algn="just">
              <a:spcBef>
                <a:spcPts val="600"/>
              </a:spcBef>
              <a:spcAft>
                <a:spcPts val="600"/>
              </a:spcAft>
            </a:pPr>
            <a:r>
              <a:rPr lang="pt-BR" b="1" kern="1200" dirty="0">
                <a:solidFill>
                  <a:srgbClr val="0070C0"/>
                </a:solidFill>
              </a:rPr>
              <a:t>Coordenação federativa</a:t>
            </a:r>
            <a:r>
              <a:rPr lang="pt-BR" b="1" kern="1200" dirty="0"/>
              <a:t>: relações voluntárias e temporárias </a:t>
            </a:r>
            <a:r>
              <a:rPr lang="pt-BR" kern="1200" dirty="0"/>
              <a:t>entre entes federativos, com compartilhamento de informações e esforços para o melhor planejamento e oferta dos serviços de educação no território, preservada a autonomia de gestão de recursos e a autoridade de cada ente </a:t>
            </a:r>
          </a:p>
          <a:p>
            <a:pPr marL="719138"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0070C0"/>
                </a:solidFill>
              </a:rPr>
              <a:t>Cooperação federativa</a:t>
            </a:r>
            <a:r>
              <a:rPr lang="pt-BR" b="1" dirty="0"/>
              <a:t>: relações programáticas</a:t>
            </a:r>
            <a:r>
              <a:rPr lang="pt-BR" dirty="0"/>
              <a:t>, firmadas em acordos, convênios e congêneres para o alcance de </a:t>
            </a:r>
            <a:r>
              <a:rPr lang="pt-BR" b="1" dirty="0"/>
              <a:t>objetivos comuns pactuados</a:t>
            </a:r>
            <a:r>
              <a:rPr lang="pt-BR" dirty="0"/>
              <a:t>, envolvendo apoio técnico e financeiro entre os entes, com planejamento e financiamento conjunto e estruturas e processos formalizados</a:t>
            </a:r>
          </a:p>
          <a:p>
            <a:pPr marL="719138"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0070C0"/>
                </a:solidFill>
              </a:rPr>
              <a:t>Colaboração federativa</a:t>
            </a:r>
            <a:r>
              <a:rPr lang="pt-BR" b="1" dirty="0"/>
              <a:t>: relações de interdependência sistêmica </a:t>
            </a:r>
            <a:r>
              <a:rPr lang="pt-BR" dirty="0"/>
              <a:t>baseadas em arranjo estável e de longo prazo, </a:t>
            </a:r>
            <a:r>
              <a:rPr lang="pt-BR" b="1" dirty="0"/>
              <a:t>pactuado em lei</a:t>
            </a:r>
            <a:r>
              <a:rPr lang="pt-BR" dirty="0"/>
              <a:t>, com estrutura formal onde recursos são agrupados e benefícios compartilhados. A </a:t>
            </a:r>
            <a:r>
              <a:rPr lang="pt-BR" b="1" dirty="0"/>
              <a:t>autoridade reside na instância de pactuação intergovernamental </a:t>
            </a:r>
            <a:r>
              <a:rPr lang="pt-BR" dirty="0"/>
              <a:t>de caráter vinculante</a:t>
            </a:r>
            <a:endParaRPr lang="pt-BR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D419A18B-B9F7-7CAA-477C-AB61D3F51DA9}"/>
              </a:ext>
            </a:extLst>
          </p:cNvPr>
          <p:cNvSpPr/>
          <p:nvPr/>
        </p:nvSpPr>
        <p:spPr>
          <a:xfrm>
            <a:off x="1023844" y="1090258"/>
            <a:ext cx="258454" cy="2823024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0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99C3BF3D-0ADE-20B7-B541-47CB9EEF53E4}"/>
              </a:ext>
            </a:extLst>
          </p:cNvPr>
          <p:cNvCxnSpPr>
            <a:cxnSpLocks/>
          </p:cNvCxnSpPr>
          <p:nvPr/>
        </p:nvCxnSpPr>
        <p:spPr>
          <a:xfrm flipV="1">
            <a:off x="4057389" y="2135324"/>
            <a:ext cx="35707" cy="2679233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3">
            <a:extLst>
              <a:ext uri="{FF2B5EF4-FFF2-40B4-BE49-F238E27FC236}">
                <a16:creationId xmlns:a16="http://schemas.microsoft.com/office/drawing/2014/main" id="{19C7AE18-DEB1-452E-9C83-BDA6FCBB877C}"/>
              </a:ext>
            </a:extLst>
          </p:cNvPr>
          <p:cNvSpPr txBox="1">
            <a:spLocks/>
          </p:cNvSpPr>
          <p:nvPr/>
        </p:nvSpPr>
        <p:spPr>
          <a:xfrm>
            <a:off x="329184" y="103897"/>
            <a:ext cx="6927494" cy="664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srgbClr val="000000"/>
                </a:solidFill>
                <a:latin typeface="Tw Cen MT"/>
              </a:rPr>
              <a:t>ORGANIZAÇÃO DA EDUCAÇÃO NACIONAL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9" name="Retângulo: Canto Dobrado 8">
            <a:extLst>
              <a:ext uri="{FF2B5EF4-FFF2-40B4-BE49-F238E27FC236}">
                <a16:creationId xmlns:a16="http://schemas.microsoft.com/office/drawing/2014/main" id="{5AE81919-B71C-B136-A9AB-490EBA7AF689}"/>
              </a:ext>
            </a:extLst>
          </p:cNvPr>
          <p:cNvSpPr/>
          <p:nvPr/>
        </p:nvSpPr>
        <p:spPr>
          <a:xfrm>
            <a:off x="7202270" y="1360755"/>
            <a:ext cx="978840" cy="91595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Lei de Diretrizes e Bases da Educação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B4CABA4B-6B87-CA74-5C5B-3C2117F2E077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H="1" flipV="1">
            <a:off x="6529201" y="749414"/>
            <a:ext cx="551148" cy="1773830"/>
          </a:xfrm>
          <a:prstGeom prst="bentConnector3">
            <a:avLst>
              <a:gd name="adj1" fmla="val -414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Biselado 10">
            <a:extLst>
              <a:ext uri="{FF2B5EF4-FFF2-40B4-BE49-F238E27FC236}">
                <a16:creationId xmlns:a16="http://schemas.microsoft.com/office/drawing/2014/main" id="{CB7FCDF0-29A1-EA45-9E36-9DA595741A51}"/>
              </a:ext>
            </a:extLst>
          </p:cNvPr>
          <p:cNvSpPr/>
          <p:nvPr/>
        </p:nvSpPr>
        <p:spPr>
          <a:xfrm>
            <a:off x="6953798" y="2802572"/>
            <a:ext cx="1711483" cy="755072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União</a:t>
            </a:r>
          </a:p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(Coordenação)</a:t>
            </a:r>
          </a:p>
        </p:txBody>
      </p:sp>
      <p:sp>
        <p:nvSpPr>
          <p:cNvPr id="12" name="Retângulo: Biselado 11">
            <a:extLst>
              <a:ext uri="{FF2B5EF4-FFF2-40B4-BE49-F238E27FC236}">
                <a16:creationId xmlns:a16="http://schemas.microsoft.com/office/drawing/2014/main" id="{32496CD0-6F9D-B3C0-09AC-50B975216CA2}"/>
              </a:ext>
            </a:extLst>
          </p:cNvPr>
          <p:cNvSpPr/>
          <p:nvPr/>
        </p:nvSpPr>
        <p:spPr>
          <a:xfrm>
            <a:off x="124546" y="2041803"/>
            <a:ext cx="803728" cy="529947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União</a:t>
            </a:r>
          </a:p>
        </p:txBody>
      </p:sp>
      <p:sp>
        <p:nvSpPr>
          <p:cNvPr id="13" name="Retângulo: Biselado 12">
            <a:extLst>
              <a:ext uri="{FF2B5EF4-FFF2-40B4-BE49-F238E27FC236}">
                <a16:creationId xmlns:a16="http://schemas.microsoft.com/office/drawing/2014/main" id="{0DBAAE69-2A22-F26D-A55D-2931AFD2FACA}"/>
              </a:ext>
            </a:extLst>
          </p:cNvPr>
          <p:cNvSpPr/>
          <p:nvPr/>
        </p:nvSpPr>
        <p:spPr>
          <a:xfrm>
            <a:off x="100091" y="2945002"/>
            <a:ext cx="839058" cy="542779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/>
              <a:t>Estados/DF</a:t>
            </a:r>
          </a:p>
        </p:txBody>
      </p:sp>
      <p:sp>
        <p:nvSpPr>
          <p:cNvPr id="14" name="Retângulo: Biselado 13">
            <a:extLst>
              <a:ext uri="{FF2B5EF4-FFF2-40B4-BE49-F238E27FC236}">
                <a16:creationId xmlns:a16="http://schemas.microsoft.com/office/drawing/2014/main" id="{47DD74B8-EFC6-F75F-E5A1-218B4B3D6E1D}"/>
              </a:ext>
            </a:extLst>
          </p:cNvPr>
          <p:cNvSpPr/>
          <p:nvPr/>
        </p:nvSpPr>
        <p:spPr>
          <a:xfrm>
            <a:off x="125532" y="3657327"/>
            <a:ext cx="839058" cy="541928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Munic</a:t>
            </a:r>
            <a:endParaRPr lang="pt-BR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39F2532-8223-2ABF-9B17-26D1A50BE09B}"/>
              </a:ext>
            </a:extLst>
          </p:cNvPr>
          <p:cNvCxnSpPr>
            <a:cxnSpLocks/>
            <a:stCxn id="12" idx="0"/>
            <a:endCxn id="20" idx="1"/>
          </p:cNvCxnSpPr>
          <p:nvPr/>
        </p:nvCxnSpPr>
        <p:spPr>
          <a:xfrm>
            <a:off x="928274" y="2306777"/>
            <a:ext cx="3067516" cy="33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626E4FF-5A62-34CD-4622-417B27FFA613}"/>
              </a:ext>
            </a:extLst>
          </p:cNvPr>
          <p:cNvCxnSpPr>
            <a:cxnSpLocks/>
            <a:stCxn id="14" idx="0"/>
            <a:endCxn id="32" idx="1"/>
          </p:cNvCxnSpPr>
          <p:nvPr/>
        </p:nvCxnSpPr>
        <p:spPr>
          <a:xfrm>
            <a:off x="964590" y="3928291"/>
            <a:ext cx="3026708" cy="1363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6081B6EA-1651-F945-EFD8-EBFC0038DA81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6543675" y="3180108"/>
            <a:ext cx="410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E5F52965-7A68-04DB-4610-10F378081561}"/>
              </a:ext>
            </a:extLst>
          </p:cNvPr>
          <p:cNvSpPr/>
          <p:nvPr/>
        </p:nvSpPr>
        <p:spPr>
          <a:xfrm>
            <a:off x="3995790" y="2137138"/>
            <a:ext cx="1628576" cy="40560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F5A7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Sistema Federal de Ensino (SFE)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568D47A-3222-8A56-12D8-9D098F663D20}"/>
              </a:ext>
            </a:extLst>
          </p:cNvPr>
          <p:cNvSpPr/>
          <p:nvPr/>
        </p:nvSpPr>
        <p:spPr>
          <a:xfrm>
            <a:off x="3995790" y="2887786"/>
            <a:ext cx="1628576" cy="46831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F5A7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Sistem</a:t>
            </a:r>
            <a:r>
              <a:rPr lang="pt-BR" sz="1100" kern="1200" dirty="0">
                <a:latin typeface="Avenir Next LT Pro"/>
                <a:ea typeface="+mn-ea"/>
                <a:cs typeface="+mn-cs"/>
              </a:rPr>
              <a:t>as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Estaduais/Distrital de Ensino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F1FC3A4-15F3-8410-7B36-DA52091BC454}"/>
              </a:ext>
            </a:extLst>
          </p:cNvPr>
          <p:cNvSpPr/>
          <p:nvPr/>
        </p:nvSpPr>
        <p:spPr>
          <a:xfrm>
            <a:off x="5654170" y="1858593"/>
            <a:ext cx="511253" cy="291091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F5A7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SNE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83FA9AF-9B05-0B2A-2DC8-87B5FB03FF5D}"/>
              </a:ext>
            </a:extLst>
          </p:cNvPr>
          <p:cNvCxnSpPr>
            <a:cxnSpLocks/>
          </p:cNvCxnSpPr>
          <p:nvPr/>
        </p:nvCxnSpPr>
        <p:spPr>
          <a:xfrm>
            <a:off x="4184226" y="2555160"/>
            <a:ext cx="0" cy="314627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91C45D4A-2914-6C7A-13A2-66576387FE0A}"/>
              </a:ext>
            </a:extLst>
          </p:cNvPr>
          <p:cNvCxnSpPr>
            <a:cxnSpLocks/>
          </p:cNvCxnSpPr>
          <p:nvPr/>
        </p:nvCxnSpPr>
        <p:spPr>
          <a:xfrm>
            <a:off x="4184226" y="3342490"/>
            <a:ext cx="0" cy="396631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51ADDEA-1B83-2B37-763B-BEAC61804FBC}"/>
              </a:ext>
            </a:extLst>
          </p:cNvPr>
          <p:cNvCxnSpPr>
            <a:cxnSpLocks/>
          </p:cNvCxnSpPr>
          <p:nvPr/>
        </p:nvCxnSpPr>
        <p:spPr>
          <a:xfrm flipV="1">
            <a:off x="4375738" y="3356097"/>
            <a:ext cx="0" cy="38302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E0CE5053-AFD4-78B2-31BA-3A797ECBA2A6}"/>
              </a:ext>
            </a:extLst>
          </p:cNvPr>
          <p:cNvCxnSpPr>
            <a:cxnSpLocks/>
          </p:cNvCxnSpPr>
          <p:nvPr/>
        </p:nvCxnSpPr>
        <p:spPr>
          <a:xfrm flipV="1">
            <a:off x="4375738" y="2526298"/>
            <a:ext cx="0" cy="314627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6148DD9-7C5B-D72E-0A4B-A7C577B78AE3}"/>
              </a:ext>
            </a:extLst>
          </p:cNvPr>
          <p:cNvGrpSpPr/>
          <p:nvPr/>
        </p:nvGrpSpPr>
        <p:grpSpPr>
          <a:xfrm>
            <a:off x="3991298" y="2174442"/>
            <a:ext cx="2027895" cy="2280774"/>
            <a:chOff x="3927023" y="2446414"/>
            <a:chExt cx="2027895" cy="2280774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A5C89EFC-6147-8962-0CAB-1D1CBC32E7F4}"/>
                </a:ext>
              </a:extLst>
            </p:cNvPr>
            <p:cNvSpPr/>
            <p:nvPr/>
          </p:nvSpPr>
          <p:spPr>
            <a:xfrm>
              <a:off x="5643539" y="2491800"/>
              <a:ext cx="300748" cy="28194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356DD5B9-0397-097D-5837-08275DC4CD2D}"/>
                </a:ext>
              </a:extLst>
            </p:cNvPr>
            <p:cNvSpPr/>
            <p:nvPr/>
          </p:nvSpPr>
          <p:spPr>
            <a:xfrm>
              <a:off x="5643539" y="3074544"/>
              <a:ext cx="300748" cy="28194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6D2AFCC-5D59-7807-21A3-ACDE7D6C4683}"/>
                </a:ext>
              </a:extLst>
            </p:cNvPr>
            <p:cNvSpPr/>
            <p:nvPr/>
          </p:nvSpPr>
          <p:spPr>
            <a:xfrm>
              <a:off x="5654170" y="3808561"/>
              <a:ext cx="300748" cy="28194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781FB0BE-C2AC-1295-B260-207F72F840EF}"/>
                </a:ext>
              </a:extLst>
            </p:cNvPr>
            <p:cNvCxnSpPr>
              <a:cxnSpLocks/>
              <a:stCxn id="28" idx="2"/>
              <a:endCxn id="20" idx="3"/>
            </p:cNvCxnSpPr>
            <p:nvPr/>
          </p:nvCxnSpPr>
          <p:spPr>
            <a:xfrm flipH="1" flipV="1">
              <a:off x="5552453" y="2446414"/>
              <a:ext cx="91086" cy="18635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928B4D1F-E5D4-620D-4494-89E7FBB34A4E}"/>
                </a:ext>
              </a:extLst>
            </p:cNvPr>
            <p:cNvSpPr/>
            <p:nvPr/>
          </p:nvSpPr>
          <p:spPr>
            <a:xfrm>
              <a:off x="3927023" y="4011093"/>
              <a:ext cx="1628576" cy="40560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rgbClr val="F5A7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Sistemas Municipais de Ensino (SME)</a:t>
              </a: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D72AB61-9896-F7B8-3B9C-2B95D7774151}"/>
                </a:ext>
              </a:extLst>
            </p:cNvPr>
            <p:cNvSpPr/>
            <p:nvPr/>
          </p:nvSpPr>
          <p:spPr>
            <a:xfrm>
              <a:off x="5642628" y="4445248"/>
              <a:ext cx="300748" cy="28194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CA141C17-0C1B-BF2F-4812-9AB778E0BEC9}"/>
              </a:ext>
            </a:extLst>
          </p:cNvPr>
          <p:cNvSpPr/>
          <p:nvPr/>
        </p:nvSpPr>
        <p:spPr>
          <a:xfrm>
            <a:off x="5638800" y="2400300"/>
            <a:ext cx="541057" cy="2293620"/>
          </a:xfrm>
          <a:custGeom>
            <a:avLst/>
            <a:gdLst>
              <a:gd name="connsiteX0" fmla="*/ 0 w 541057"/>
              <a:gd name="connsiteY0" fmla="*/ 0 h 2293620"/>
              <a:gd name="connsiteX1" fmla="*/ 541020 w 541057"/>
              <a:gd name="connsiteY1" fmla="*/ 175260 h 2293620"/>
              <a:gd name="connsiteX2" fmla="*/ 30480 w 541057"/>
              <a:gd name="connsiteY2" fmla="*/ 563880 h 2293620"/>
              <a:gd name="connsiteX3" fmla="*/ 502920 w 541057"/>
              <a:gd name="connsiteY3" fmla="*/ 960120 h 2293620"/>
              <a:gd name="connsiteX4" fmla="*/ 30480 w 541057"/>
              <a:gd name="connsiteY4" fmla="*/ 1287780 h 2293620"/>
              <a:gd name="connsiteX5" fmla="*/ 525780 w 541057"/>
              <a:gd name="connsiteY5" fmla="*/ 1851660 h 2293620"/>
              <a:gd name="connsiteX6" fmla="*/ 22860 w 541057"/>
              <a:gd name="connsiteY6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57" h="2293620">
                <a:moveTo>
                  <a:pt x="0" y="0"/>
                </a:moveTo>
                <a:cubicBezTo>
                  <a:pt x="267970" y="40640"/>
                  <a:pt x="535940" y="81280"/>
                  <a:pt x="541020" y="175260"/>
                </a:cubicBezTo>
                <a:cubicBezTo>
                  <a:pt x="546100" y="269240"/>
                  <a:pt x="36830" y="433070"/>
                  <a:pt x="30480" y="563880"/>
                </a:cubicBezTo>
                <a:cubicBezTo>
                  <a:pt x="24130" y="694690"/>
                  <a:pt x="502920" y="839470"/>
                  <a:pt x="502920" y="960120"/>
                </a:cubicBezTo>
                <a:cubicBezTo>
                  <a:pt x="502920" y="1080770"/>
                  <a:pt x="26670" y="1139190"/>
                  <a:pt x="30480" y="1287780"/>
                </a:cubicBezTo>
                <a:cubicBezTo>
                  <a:pt x="34290" y="1436370"/>
                  <a:pt x="527050" y="1684020"/>
                  <a:pt x="525780" y="1851660"/>
                </a:cubicBezTo>
                <a:cubicBezTo>
                  <a:pt x="524510" y="2019300"/>
                  <a:pt x="273685" y="2156460"/>
                  <a:pt x="22860" y="22936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CF9C73CD-775E-DA28-05FD-0FCFD39AA483}"/>
              </a:ext>
            </a:extLst>
          </p:cNvPr>
          <p:cNvCxnSpPr>
            <a:cxnSpLocks/>
            <a:stCxn id="13" idx="0"/>
          </p:cNvCxnSpPr>
          <p:nvPr/>
        </p:nvCxnSpPr>
        <p:spPr>
          <a:xfrm>
            <a:off x="939149" y="3216392"/>
            <a:ext cx="3027110" cy="181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9A99FBFF-461A-22B3-AEEC-EA2361FE70DE}"/>
              </a:ext>
            </a:extLst>
          </p:cNvPr>
          <p:cNvSpPr/>
          <p:nvPr/>
        </p:nvSpPr>
        <p:spPr>
          <a:xfrm>
            <a:off x="1885561" y="1980248"/>
            <a:ext cx="347383" cy="23339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Educação especial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626392-44EC-83CA-2E88-F593FB968619}"/>
              </a:ext>
            </a:extLst>
          </p:cNvPr>
          <p:cNvSpPr/>
          <p:nvPr/>
        </p:nvSpPr>
        <p:spPr>
          <a:xfrm>
            <a:off x="3640722" y="2002142"/>
            <a:ext cx="347383" cy="232125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100" dirty="0"/>
              <a:t>Educação profissional e Tecnológica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52344AA6-1A97-0955-FE93-CB6DFC215320}"/>
              </a:ext>
            </a:extLst>
          </p:cNvPr>
          <p:cNvSpPr/>
          <p:nvPr/>
        </p:nvSpPr>
        <p:spPr>
          <a:xfrm>
            <a:off x="1205738" y="2002143"/>
            <a:ext cx="592673" cy="2321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Educação de Jovens  e adultos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B8F701F-213D-35C8-58AA-BF5856D03858}"/>
              </a:ext>
            </a:extLst>
          </p:cNvPr>
          <p:cNvSpPr/>
          <p:nvPr/>
        </p:nvSpPr>
        <p:spPr>
          <a:xfrm rot="5400000">
            <a:off x="2843072" y="2501099"/>
            <a:ext cx="187521" cy="11837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000" dirty="0"/>
              <a:t>Educação Indígena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3922B7-F34E-CF2D-3618-3665045FDF1F}"/>
              </a:ext>
            </a:extLst>
          </p:cNvPr>
          <p:cNvSpPr/>
          <p:nvPr/>
        </p:nvSpPr>
        <p:spPr>
          <a:xfrm rot="5400000">
            <a:off x="2852200" y="2751609"/>
            <a:ext cx="187519" cy="119340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800" dirty="0"/>
              <a:t>Educação Quilombola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42B72C-E606-AD39-B68D-40D1A64E5470}"/>
              </a:ext>
            </a:extLst>
          </p:cNvPr>
          <p:cNvSpPr txBox="1"/>
          <p:nvPr/>
        </p:nvSpPr>
        <p:spPr>
          <a:xfrm>
            <a:off x="1271760" y="1389315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Modalidades de oferta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9F799CA-C328-74ED-26ED-C699EBC674A4}"/>
              </a:ext>
            </a:extLst>
          </p:cNvPr>
          <p:cNvGrpSpPr/>
          <p:nvPr/>
        </p:nvGrpSpPr>
        <p:grpSpPr>
          <a:xfrm>
            <a:off x="4661982" y="2532350"/>
            <a:ext cx="837243" cy="193992"/>
            <a:chOff x="4661982" y="2532350"/>
            <a:chExt cx="837243" cy="193992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FC38947-07FD-2A59-38E2-57E21B59DB74}"/>
                </a:ext>
              </a:extLst>
            </p:cNvPr>
            <p:cNvSpPr/>
            <p:nvPr/>
          </p:nvSpPr>
          <p:spPr>
            <a:xfrm>
              <a:off x="4661982" y="2532351"/>
              <a:ext cx="420030" cy="19399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NS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6903F8E-C326-8D13-49FA-09348584C2A1}"/>
                </a:ext>
              </a:extLst>
            </p:cNvPr>
            <p:cNvSpPr/>
            <p:nvPr/>
          </p:nvSpPr>
          <p:spPr>
            <a:xfrm>
              <a:off x="5079195" y="2532350"/>
              <a:ext cx="420030" cy="19399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NB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D582F5F6-B760-D351-1D90-8F78598AC882}"/>
              </a:ext>
            </a:extLst>
          </p:cNvPr>
          <p:cNvGrpSpPr/>
          <p:nvPr/>
        </p:nvGrpSpPr>
        <p:grpSpPr>
          <a:xfrm>
            <a:off x="4661982" y="3363601"/>
            <a:ext cx="837243" cy="193992"/>
            <a:chOff x="4661982" y="2532350"/>
            <a:chExt cx="837243" cy="193992"/>
          </a:xfrm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06FFB28-1D36-1385-2A57-2CF183A193A5}"/>
                </a:ext>
              </a:extLst>
            </p:cNvPr>
            <p:cNvSpPr/>
            <p:nvPr/>
          </p:nvSpPr>
          <p:spPr>
            <a:xfrm>
              <a:off x="4661982" y="2532351"/>
              <a:ext cx="420030" cy="19399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NS</a:t>
              </a: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D4310445-BF60-CBAB-E9E1-C1C6E05E10F5}"/>
                </a:ext>
              </a:extLst>
            </p:cNvPr>
            <p:cNvSpPr/>
            <p:nvPr/>
          </p:nvSpPr>
          <p:spPr>
            <a:xfrm>
              <a:off x="5079195" y="2532350"/>
              <a:ext cx="420030" cy="19399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NB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99F9A256-D82D-6752-E39B-A9A30214DD25}"/>
              </a:ext>
            </a:extLst>
          </p:cNvPr>
          <p:cNvGrpSpPr/>
          <p:nvPr/>
        </p:nvGrpSpPr>
        <p:grpSpPr>
          <a:xfrm>
            <a:off x="4647872" y="4153559"/>
            <a:ext cx="837243" cy="193992"/>
            <a:chOff x="4661982" y="2532350"/>
            <a:chExt cx="837243" cy="193992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855AE2CD-36E0-A513-63F8-05210D02429A}"/>
                </a:ext>
              </a:extLst>
            </p:cNvPr>
            <p:cNvSpPr/>
            <p:nvPr/>
          </p:nvSpPr>
          <p:spPr>
            <a:xfrm>
              <a:off x="4661982" y="2532351"/>
              <a:ext cx="420030" cy="19399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NS</a:t>
              </a:r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FFA7F19A-FCB9-0415-0C0A-2B365AFC020B}"/>
                </a:ext>
              </a:extLst>
            </p:cNvPr>
            <p:cNvSpPr/>
            <p:nvPr/>
          </p:nvSpPr>
          <p:spPr>
            <a:xfrm>
              <a:off x="5079195" y="2532350"/>
              <a:ext cx="420030" cy="19399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NB</a:t>
              </a: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B0ADEB2-133E-4C64-04C9-52735D1F9707}"/>
              </a:ext>
            </a:extLst>
          </p:cNvPr>
          <p:cNvSpPr txBox="1"/>
          <p:nvPr/>
        </p:nvSpPr>
        <p:spPr>
          <a:xfrm>
            <a:off x="2300208" y="3423571"/>
            <a:ext cx="1220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(</a:t>
            </a:r>
            <a:r>
              <a:rPr lang="pt-BR" sz="1100" dirty="0">
                <a:solidFill>
                  <a:schemeClr val="bg2"/>
                </a:solidFill>
              </a:rPr>
              <a:t>Territorialidade</a:t>
            </a:r>
            <a:r>
              <a:rPr lang="pt-BR" sz="1100" dirty="0"/>
              <a:t>)</a:t>
            </a:r>
          </a:p>
        </p:txBody>
      </p:sp>
      <p:sp>
        <p:nvSpPr>
          <p:cNvPr id="61" name="Chave Esquerda 60">
            <a:extLst>
              <a:ext uri="{FF2B5EF4-FFF2-40B4-BE49-F238E27FC236}">
                <a16:creationId xmlns:a16="http://schemas.microsoft.com/office/drawing/2014/main" id="{1C2ACA9A-4FE3-B39F-3ABE-C28BE3B8C952}"/>
              </a:ext>
            </a:extLst>
          </p:cNvPr>
          <p:cNvSpPr/>
          <p:nvPr/>
        </p:nvSpPr>
        <p:spPr>
          <a:xfrm rot="5400000">
            <a:off x="2207818" y="656501"/>
            <a:ext cx="321296" cy="2515643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29CC4ECC-7B42-4D01-B179-D58212E0B012}"/>
              </a:ext>
            </a:extLst>
          </p:cNvPr>
          <p:cNvCxnSpPr/>
          <p:nvPr/>
        </p:nvCxnSpPr>
        <p:spPr>
          <a:xfrm>
            <a:off x="3029119" y="3975579"/>
            <a:ext cx="7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: Canto Dobrado 65">
            <a:extLst>
              <a:ext uri="{FF2B5EF4-FFF2-40B4-BE49-F238E27FC236}">
                <a16:creationId xmlns:a16="http://schemas.microsoft.com/office/drawing/2014/main" id="{B371B117-F93E-2082-B0E7-756654BE3BD4}"/>
              </a:ext>
            </a:extLst>
          </p:cNvPr>
          <p:cNvSpPr/>
          <p:nvPr/>
        </p:nvSpPr>
        <p:spPr>
          <a:xfrm>
            <a:off x="7202270" y="4014438"/>
            <a:ext cx="978840" cy="75507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Lei de do SNE</a:t>
            </a:r>
          </a:p>
        </p:txBody>
      </p:sp>
      <p:cxnSp>
        <p:nvCxnSpPr>
          <p:cNvPr id="68" name="Conector: Angulado 67">
            <a:extLst>
              <a:ext uri="{FF2B5EF4-FFF2-40B4-BE49-F238E27FC236}">
                <a16:creationId xmlns:a16="http://schemas.microsoft.com/office/drawing/2014/main" id="{481D39A6-1725-3714-0B87-46DAB2B83A70}"/>
              </a:ext>
            </a:extLst>
          </p:cNvPr>
          <p:cNvCxnSpPr>
            <a:stCxn id="66" idx="2"/>
            <a:endCxn id="22" idx="2"/>
          </p:cNvCxnSpPr>
          <p:nvPr/>
        </p:nvCxnSpPr>
        <p:spPr>
          <a:xfrm rot="5400000" flipH="1">
            <a:off x="6800743" y="3878565"/>
            <a:ext cx="1" cy="1781893"/>
          </a:xfrm>
          <a:prstGeom prst="bent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extLst>
              <a:ext uri="{FF2B5EF4-FFF2-40B4-BE49-F238E27FC236}">
                <a16:creationId xmlns:a16="http://schemas.microsoft.com/office/drawing/2014/main" id="{6B22B3A4-BE7A-2DBB-A3B4-86662A15642B}"/>
              </a:ext>
            </a:extLst>
          </p:cNvPr>
          <p:cNvSpPr/>
          <p:nvPr/>
        </p:nvSpPr>
        <p:spPr>
          <a:xfrm>
            <a:off x="3445600" y="4769510"/>
            <a:ext cx="1628576" cy="19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Oferta privada</a:t>
            </a:r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93339D8D-44CD-5E61-FBA4-1CB4572B0F3B}"/>
              </a:ext>
            </a:extLst>
          </p:cNvPr>
          <p:cNvCxnSpPr>
            <a:cxnSpLocks/>
            <a:stCxn id="74" idx="2"/>
          </p:cNvCxnSpPr>
          <p:nvPr/>
        </p:nvCxnSpPr>
        <p:spPr>
          <a:xfrm>
            <a:off x="3814414" y="4323393"/>
            <a:ext cx="173691" cy="446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4BD8BC-CE41-D4DB-BB24-D115494E4ADD}"/>
              </a:ext>
            </a:extLst>
          </p:cNvPr>
          <p:cNvSpPr txBox="1"/>
          <p:nvPr/>
        </p:nvSpPr>
        <p:spPr>
          <a:xfrm rot="5400000">
            <a:off x="5284826" y="3235360"/>
            <a:ext cx="205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Funções Integradoras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80C38D7-5C79-A2BE-5EE7-7014ADB16CCB}"/>
              </a:ext>
            </a:extLst>
          </p:cNvPr>
          <p:cNvSpPr txBox="1"/>
          <p:nvPr/>
        </p:nvSpPr>
        <p:spPr>
          <a:xfrm>
            <a:off x="3833283" y="1504424"/>
            <a:ext cx="4572000" cy="323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Constitui-se enquanto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espaço institucional de integração da ação federativa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processo de </a:t>
            </a:r>
          </a:p>
          <a:p>
            <a:pPr algn="just"/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planejamento, implementação e avaliação das políticas educacionais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efinição de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parâmetros gerais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organização da oferta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serviços educacionais em todo o território nacional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pactuação em lei de arranjos regulatórios estáveis e de longo prazo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dando concretude ao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 de colaboração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definindo-o e explicitando suas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funções integradoras</a:t>
            </a:r>
            <a:endParaRPr lang="pt-BR" sz="1600" b="1" dirty="0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42F466D4-BF93-343B-F590-609E80040661}"/>
              </a:ext>
            </a:extLst>
          </p:cNvPr>
          <p:cNvSpPr txBox="1">
            <a:spLocks/>
          </p:cNvSpPr>
          <p:nvPr/>
        </p:nvSpPr>
        <p:spPr>
          <a:xfrm>
            <a:off x="3833284" y="571802"/>
            <a:ext cx="3714144" cy="640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Nacional de Educação</a:t>
            </a:r>
          </a:p>
        </p:txBody>
      </p:sp>
    </p:spTree>
    <p:extLst>
      <p:ext uri="{BB962C8B-B14F-4D97-AF65-F5344CB8AC3E}">
        <p14:creationId xmlns:p14="http://schemas.microsoft.com/office/powerpoint/2010/main" val="205582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ixaDeTexto 35">
            <a:extLst>
              <a:ext uri="{FF2B5EF4-FFF2-40B4-BE49-F238E27FC236}">
                <a16:creationId xmlns:a16="http://schemas.microsoft.com/office/drawing/2014/main" id="{0A83D3E3-CA91-FA24-4BB8-2DDFA73F1755}"/>
              </a:ext>
            </a:extLst>
          </p:cNvPr>
          <p:cNvSpPr txBox="1"/>
          <p:nvPr/>
        </p:nvSpPr>
        <p:spPr>
          <a:xfrm>
            <a:off x="696685" y="636922"/>
            <a:ext cx="7620001" cy="319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b="1" dirty="0">
              <a:latin typeface="Calibri-Bold"/>
            </a:endParaRPr>
          </a:p>
          <a:p>
            <a:pPr>
              <a:spcAft>
                <a:spcPts val="1800"/>
              </a:spcAft>
            </a:pP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unções integradoras do SNE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- Governança Democrática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 - Planejamento da Educação Nacional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III - Padrões Nacionais de Qualidade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IV - Financiamento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 - Formação e Valorização Docente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 - Monitoramento e Avaliação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VII - Regulação</a:t>
            </a:r>
            <a:endParaRPr lang="pt-BR" sz="1600" kern="120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DC64FFF-E225-7F13-B4B8-71E62C070EFB}"/>
              </a:ext>
            </a:extLst>
          </p:cNvPr>
          <p:cNvGrpSpPr/>
          <p:nvPr/>
        </p:nvGrpSpPr>
        <p:grpSpPr>
          <a:xfrm>
            <a:off x="4051894" y="472807"/>
            <a:ext cx="5012270" cy="4393310"/>
            <a:chOff x="3352800" y="757646"/>
            <a:chExt cx="5486400" cy="5192667"/>
          </a:xfrm>
        </p:grpSpPr>
        <p:sp>
          <p:nvSpPr>
            <p:cNvPr id="3" name="Círculo: Vazio 2">
              <a:extLst>
                <a:ext uri="{FF2B5EF4-FFF2-40B4-BE49-F238E27FC236}">
                  <a16:creationId xmlns:a16="http://schemas.microsoft.com/office/drawing/2014/main" id="{C28249AC-492E-F6E1-21AB-D05320791DB6}"/>
                </a:ext>
              </a:extLst>
            </p:cNvPr>
            <p:cNvSpPr/>
            <p:nvPr/>
          </p:nvSpPr>
          <p:spPr>
            <a:xfrm>
              <a:off x="3511503" y="757646"/>
              <a:ext cx="5168991" cy="5192667"/>
            </a:xfrm>
            <a:prstGeom prst="donut">
              <a:avLst>
                <a:gd name="adj" fmla="val 90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" name="Caixa de Texto 5">
              <a:extLst>
                <a:ext uri="{FF2B5EF4-FFF2-40B4-BE49-F238E27FC236}">
                  <a16:creationId xmlns:a16="http://schemas.microsoft.com/office/drawing/2014/main" id="{51F6FBC9-20A4-6C21-A9DF-B0B53546521A}"/>
                </a:ext>
              </a:extLst>
            </p:cNvPr>
            <p:cNvSpPr txBox="1"/>
            <p:nvPr/>
          </p:nvSpPr>
          <p:spPr>
            <a:xfrm>
              <a:off x="5475920" y="837565"/>
              <a:ext cx="124015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800" b="1" dirty="0">
                  <a:solidFill>
                    <a:schemeClr val="accent4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SNE</a:t>
              </a:r>
              <a:endParaRPr lang="pt-BR" sz="12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DB995C9D-FB7D-F484-E446-72B92A5D99ED}"/>
                </a:ext>
              </a:extLst>
            </p:cNvPr>
            <p:cNvGraphicFramePr/>
            <p:nvPr/>
          </p:nvGraphicFramePr>
          <p:xfrm>
            <a:off x="3352800" y="1828800"/>
            <a:ext cx="5486400" cy="320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A79369A-E601-3804-823E-2C68FD64F390}"/>
                </a:ext>
              </a:extLst>
            </p:cNvPr>
            <p:cNvSpPr txBox="1"/>
            <p:nvPr/>
          </p:nvSpPr>
          <p:spPr>
            <a:xfrm rot="18707561">
              <a:off x="3754816" y="2133860"/>
              <a:ext cx="2131252" cy="33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Planejamento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04D8321-FC2B-D81D-EF4A-6C12BCE71D42}"/>
                </a:ext>
              </a:extLst>
            </p:cNvPr>
            <p:cNvSpPr txBox="1"/>
            <p:nvPr/>
          </p:nvSpPr>
          <p:spPr>
            <a:xfrm rot="3446034">
              <a:off x="6489227" y="2314596"/>
              <a:ext cx="2072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Financiamento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37F054C9-0EA8-F56B-50D6-2748AEE504BA}"/>
                </a:ext>
              </a:extLst>
            </p:cNvPr>
            <p:cNvSpPr txBox="1"/>
            <p:nvPr/>
          </p:nvSpPr>
          <p:spPr>
            <a:xfrm rot="17930225">
              <a:off x="6618848" y="3876875"/>
              <a:ext cx="2072640" cy="33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Avaliação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3D88977-C658-8748-9698-ADCBEEADC241}"/>
                </a:ext>
              </a:extLst>
            </p:cNvPr>
            <p:cNvSpPr txBox="1"/>
            <p:nvPr/>
          </p:nvSpPr>
          <p:spPr>
            <a:xfrm>
              <a:off x="5112499" y="4922449"/>
              <a:ext cx="2072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Padrões Nacionais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1160460-BC04-680C-0864-F716845439F1}"/>
                </a:ext>
              </a:extLst>
            </p:cNvPr>
            <p:cNvSpPr txBox="1"/>
            <p:nvPr/>
          </p:nvSpPr>
          <p:spPr>
            <a:xfrm rot="3440651">
              <a:off x="3568587" y="3968900"/>
              <a:ext cx="2114819" cy="33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Regulação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1913686-2CF1-9C0C-BE9B-D7278F6A0844}"/>
              </a:ext>
            </a:extLst>
          </p:cNvPr>
          <p:cNvSpPr txBox="1"/>
          <p:nvPr/>
        </p:nvSpPr>
        <p:spPr>
          <a:xfrm>
            <a:off x="5645553" y="930775"/>
            <a:ext cx="1893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2"/>
                </a:solidFill>
              </a:rPr>
              <a:t>Governança </a:t>
            </a:r>
          </a:p>
          <a:p>
            <a:pPr algn="ctr"/>
            <a:r>
              <a:rPr lang="pt-BR" sz="1400" dirty="0">
                <a:solidFill>
                  <a:schemeClr val="accent2"/>
                </a:solidFill>
              </a:rPr>
              <a:t>Democrática</a:t>
            </a:r>
          </a:p>
        </p:txBody>
      </p:sp>
    </p:spTree>
    <p:extLst>
      <p:ext uri="{BB962C8B-B14F-4D97-AF65-F5344CB8AC3E}">
        <p14:creationId xmlns:p14="http://schemas.microsoft.com/office/powerpoint/2010/main" val="3867366319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C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C3" id="{A311FB50-8098-4993-9939-2906CD751D8C}" vid="{74850044-0478-4FED-B55B-298DE8EC0B63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ca0b42c-85df-4c57-9690-3df223fafa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990B5B3FBDD845B3F8C4A266434963" ma:contentTypeVersion="9" ma:contentTypeDescription="Crie um novo documento." ma:contentTypeScope="" ma:versionID="3637c6eed175fa8bd86bf954e26c0439">
  <xsd:schema xmlns:xsd="http://www.w3.org/2001/XMLSchema" xmlns:xs="http://www.w3.org/2001/XMLSchema" xmlns:p="http://schemas.microsoft.com/office/2006/metadata/properties" xmlns:ns3="eca0b42c-85df-4c57-9690-3df223fafadf" xmlns:ns4="6c56cf57-a358-43d6-864e-aee3ccdf23ac" targetNamespace="http://schemas.microsoft.com/office/2006/metadata/properties" ma:root="true" ma:fieldsID="0dfa31af267532c32cf1ed2e2fc94f18" ns3:_="" ns4:_="">
    <xsd:import namespace="eca0b42c-85df-4c57-9690-3df223fafadf"/>
    <xsd:import namespace="6c56cf57-a358-43d6-864e-aee3ccdf23ac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0b42c-85df-4c57-9690-3df223fafadf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6cf57-a358-43d6-864e-aee3ccdf23a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F751D6-64BA-436D-A35C-7A799C0403A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eca0b42c-85df-4c57-9690-3df223fafadf"/>
    <ds:schemaRef ds:uri="http://schemas.microsoft.com/office/infopath/2007/PartnerControls"/>
    <ds:schemaRef ds:uri="http://schemas.microsoft.com/office/2006/documentManagement/types"/>
    <ds:schemaRef ds:uri="6c56cf57-a358-43d6-864e-aee3ccdf23a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343948-A4F4-46AA-845D-24D325794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1831B0-2F32-4E23-93FE-B8B4029A7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a0b42c-85df-4c57-9690-3df223fafadf"/>
    <ds:schemaRef ds:uri="6c56cf57-a358-43d6-864e-aee3ccdf2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10683</TotalTime>
  <Words>2004</Words>
  <Application>Microsoft Office PowerPoint</Application>
  <PresentationFormat>Apresentação na tela (16:9)</PresentationFormat>
  <Paragraphs>352</Paragraphs>
  <Slides>22</Slides>
  <Notes>14</Notes>
  <HiddenSlides>4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22</vt:i4>
      </vt:variant>
    </vt:vector>
  </HeadingPairs>
  <TitlesOfParts>
    <vt:vector size="38" baseType="lpstr">
      <vt:lpstr>Times New Roman</vt:lpstr>
      <vt:lpstr>Avenir Next LT Pro</vt:lpstr>
      <vt:lpstr>Calibri Light</vt:lpstr>
      <vt:lpstr>Tw Cen MT</vt:lpstr>
      <vt:lpstr>Calibri-Bold</vt:lpstr>
      <vt:lpstr>Calibri</vt:lpstr>
      <vt:lpstr>Aptos Display</vt:lpstr>
      <vt:lpstr>Arial</vt:lpstr>
      <vt:lpstr>Aptos</vt:lpstr>
      <vt:lpstr>Helvetica Neue</vt:lpstr>
      <vt:lpstr>Wingdings</vt:lpstr>
      <vt:lpstr>Courier New</vt:lpstr>
      <vt:lpstr>Playfair Display</vt:lpstr>
      <vt:lpstr>Gruv</vt:lpstr>
      <vt:lpstr>MEC3</vt:lpstr>
      <vt:lpstr>Personalizar design</vt:lpstr>
      <vt:lpstr>Sistema Nacional de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Luiza de Oliveira Lima Taufick (GAB/SASE/MEC)</cp:lastModifiedBy>
  <cp:revision>72</cp:revision>
  <cp:lastPrinted>2023-05-10T18:16:27Z</cp:lastPrinted>
  <dcterms:modified xsi:type="dcterms:W3CDTF">2024-10-29T13:09:38Z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0x010100D6990B5B3FBDD845B3F8C4A266434963</vt:lpwstr>
  </property>
</Properties>
</file>