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58" r:id="rId8"/>
    <p:sldId id="257" r:id="rId9"/>
    <p:sldId id="264" r:id="rId10"/>
    <p:sldId id="265" r:id="rId11"/>
  </p:sldIdLst>
  <p:sldSz cx="12192000" cy="6858000"/>
  <p:notesSz cx="6797675" cy="992822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 varScale="1">
        <p:scale>
          <a:sx n="78" d="100"/>
          <a:sy n="78" d="100"/>
        </p:scale>
        <p:origin x="97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2C5D7E-EFA3-A882-AE15-666EF54E2F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9B07A96-FB79-DA9A-C43B-593E3EBA73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069CEF0-7247-26C6-08CA-6A0C7FF4F2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5E00F-419E-4D1E-8454-75888B916E5E}" type="datetimeFigureOut">
              <a:rPr lang="pt-BR" smtClean="0"/>
              <a:t>19/06/2024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74C90E2-B2A5-A1DC-E572-9C79EEE4A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4771032-C470-929C-C32C-98ADBB9B6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6FA4A-8519-4278-BA36-9DEC104562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9928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DA823B-737D-1130-A822-A12CD28D5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85E3B1C-FA33-88AD-5619-E48D8A7270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0DCAED1-F3BA-BEFF-EE7A-096583A3A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5E00F-419E-4D1E-8454-75888B916E5E}" type="datetimeFigureOut">
              <a:rPr lang="pt-BR" smtClean="0"/>
              <a:t>19/06/2024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3C9B4F5-9468-AA63-1AA0-6AB3C0825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55E3745-0535-5861-6EAD-6971BBAEE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6FA4A-8519-4278-BA36-9DEC104562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138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08DE8BA-0999-2087-FCC3-E0A3166ECA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467D0A1-7C9F-04B6-35BD-69D56FF663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CD80CFE-A7AB-BB54-6285-1C81AF8E4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5E00F-419E-4D1E-8454-75888B916E5E}" type="datetimeFigureOut">
              <a:rPr lang="pt-BR" smtClean="0"/>
              <a:t>19/06/2024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27F868B-FB32-C27B-1370-E8F6181D6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B97E0FC-9DA1-EC74-3440-B9280643D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6FA4A-8519-4278-BA36-9DEC104562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4376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B41B86-17AE-C878-3F4A-1329D3BA2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F4E86A1-9838-13EE-374F-4131CF04A5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10A661B-EF3B-D012-F563-27D5F9C6A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5E00F-419E-4D1E-8454-75888B916E5E}" type="datetimeFigureOut">
              <a:rPr lang="pt-BR" smtClean="0"/>
              <a:t>19/06/2024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9BCECA5-23BC-DB52-C64D-682B583D8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A34D13B-3A45-E3F3-A5E0-EC679921C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6FA4A-8519-4278-BA36-9DEC104562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3047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72EC8F-6E2C-16D3-FF57-09E8A5063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280DE4D-E335-81C0-E2C9-DBE1F82A7C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21B9D18-1E29-A4F9-6142-D52363D006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5E00F-419E-4D1E-8454-75888B916E5E}" type="datetimeFigureOut">
              <a:rPr lang="pt-BR" smtClean="0"/>
              <a:t>19/06/2024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7898D7D-37E6-3650-6B40-FE7223E0A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753D122-D7B9-8AA7-4D73-2B2757C75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6FA4A-8519-4278-BA36-9DEC104562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4715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284ED9-30C6-78B1-8CFE-A1A923410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9ABAEF8-3602-689D-295A-65CC565385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7C7EE3A-88CA-F12C-0DA8-1258809A12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A7997DD-3778-1CEA-7137-85CDBF918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5E00F-419E-4D1E-8454-75888B916E5E}" type="datetimeFigureOut">
              <a:rPr lang="pt-BR" smtClean="0"/>
              <a:t>19/06/2024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33C358B-8033-EA28-02AA-55E25CB9F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25CF3DD-FDB5-336A-0D80-02798A542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6FA4A-8519-4278-BA36-9DEC104562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3334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BC0993-B18E-C80A-E9F8-31B135F6F0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F618EAE-96FB-5213-B82F-29A9BCFDC7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D96356D-F096-F55B-8DCD-05CA6A84CD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B2CEAF31-E6D7-77E5-D40C-7BAF1ACB93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D741453F-00D1-3DF0-DC0C-8291E55F8D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23D17600-5556-8BF7-4EC6-0061D81C6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5E00F-419E-4D1E-8454-75888B916E5E}" type="datetimeFigureOut">
              <a:rPr lang="pt-BR" smtClean="0"/>
              <a:t>19/06/2024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B42FDB1-70DF-5950-0E81-FA2B057E4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9B122037-AFC1-28B0-4FEC-F1A9AD95F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6FA4A-8519-4278-BA36-9DEC104562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9131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C08178-0AF7-6AB9-68C1-2F688EA722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2C316CFA-BB4C-F3CC-7533-667591C6E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5E00F-419E-4D1E-8454-75888B916E5E}" type="datetimeFigureOut">
              <a:rPr lang="pt-BR" smtClean="0"/>
              <a:t>19/06/2024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72DF98FE-5702-A17E-295C-AB74B709B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68CF59EE-D887-41B8-7E15-D34FD3998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6FA4A-8519-4278-BA36-9DEC104562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9449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B73FB5CA-434E-DB91-2940-627F0A45C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5E00F-419E-4D1E-8454-75888B916E5E}" type="datetimeFigureOut">
              <a:rPr lang="pt-BR" smtClean="0"/>
              <a:t>19/06/2024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150633EE-BA81-B31F-CD22-7EE33CC9E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88F5222-FA2E-4208-9CE7-77D36A36B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6FA4A-8519-4278-BA36-9DEC104562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2657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E8C5DA-FCEB-A4EA-584C-E63ED07BA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4562BF4-AB28-EABB-9375-3DE5377FF6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CE95C3F-EE70-3963-DF7D-5840BD744A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767B674-B44B-22CE-497B-F84077E15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5E00F-419E-4D1E-8454-75888B916E5E}" type="datetimeFigureOut">
              <a:rPr lang="pt-BR" smtClean="0"/>
              <a:t>19/06/2024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7EDC54F-A136-3995-CE1E-290BDDDF5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8867390-8D8E-298D-EFC8-82F4218AD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6FA4A-8519-4278-BA36-9DEC104562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3626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508265-503E-2BDC-F519-5C91A218A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6981EC4B-9259-7ED9-76F7-B743E9D416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D518911-CB4A-A521-E141-2F024076EF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B27FABE-334C-A2EB-A149-F0703E2764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5E00F-419E-4D1E-8454-75888B916E5E}" type="datetimeFigureOut">
              <a:rPr lang="pt-BR" smtClean="0"/>
              <a:t>19/06/2024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51533E8-3FC3-389A-DAB4-8E1BB992E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2372A2C-5095-7333-1A23-499DD3B85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6FA4A-8519-4278-BA36-9DEC104562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4815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30073404-0DDA-3B37-D33E-801553E25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5E1528A-FCFC-00A1-5F8D-2B66B70975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219F5A3-A2A0-E3C4-49EC-0AC48F832F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BE5E00F-419E-4D1E-8454-75888B916E5E}" type="datetimeFigureOut">
              <a:rPr lang="pt-BR" smtClean="0"/>
              <a:t>19/06/2024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DBF86E0-DFD9-B65C-0979-B383344905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A91186C-AFFE-AC89-16D2-67A35DA8F1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A46FA4A-8519-4278-BA36-9DEC104562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3722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EC0C76-617C-1CF2-EF4D-1CBAEE92C5C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sz="4400" dirty="0"/>
              <a:t>Dados estatísticos sobre docentes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DE1FA48-CA12-6705-6B69-0F40E51625D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pt-BR" sz="6000" dirty="0"/>
              <a:t>Remuneração, Regime de Contratação e Adequação de Formação Docente </a:t>
            </a:r>
          </a:p>
        </p:txBody>
      </p:sp>
    </p:spTree>
    <p:extLst>
      <p:ext uri="{BB962C8B-B14F-4D97-AF65-F5344CB8AC3E}">
        <p14:creationId xmlns:p14="http://schemas.microsoft.com/office/powerpoint/2010/main" val="2124883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F6FBCCD2-62D8-387B-D8B1-D51014FFCD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2238" y="1346886"/>
            <a:ext cx="9045145" cy="4769709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5FE988DF-4995-9035-3042-7B7D88BA92B6}"/>
              </a:ext>
            </a:extLst>
          </p:cNvPr>
          <p:cNvSpPr txBox="1"/>
          <p:nvPr/>
        </p:nvSpPr>
        <p:spPr>
          <a:xfrm>
            <a:off x="1235676" y="135924"/>
            <a:ext cx="96259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Adequação da Formação do Docente à Disciplina que Leciona – Censo Escolar 2023</a:t>
            </a:r>
          </a:p>
        </p:txBody>
      </p:sp>
    </p:spTree>
    <p:extLst>
      <p:ext uri="{BB962C8B-B14F-4D97-AF65-F5344CB8AC3E}">
        <p14:creationId xmlns:p14="http://schemas.microsoft.com/office/powerpoint/2010/main" val="3847176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B6A0F64E-0E42-AD70-004C-BC616B2D79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2043" y="902044"/>
            <a:ext cx="10058399" cy="5226908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50850DA5-5F56-F57E-DE7E-2621B3681BF6}"/>
              </a:ext>
            </a:extLst>
          </p:cNvPr>
          <p:cNvSpPr txBox="1"/>
          <p:nvPr/>
        </p:nvSpPr>
        <p:spPr>
          <a:xfrm>
            <a:off x="1235676" y="135924"/>
            <a:ext cx="9625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Rendimento mensal dos docentes (Meta 17 do PNE 2014-2024)</a:t>
            </a:r>
          </a:p>
        </p:txBody>
      </p:sp>
    </p:spTree>
    <p:extLst>
      <p:ext uri="{BB962C8B-B14F-4D97-AF65-F5344CB8AC3E}">
        <p14:creationId xmlns:p14="http://schemas.microsoft.com/office/powerpoint/2010/main" val="1872701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96C557A8-FAFC-9987-CBE1-306B0A9F7C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6314" y="766119"/>
            <a:ext cx="9032789" cy="5387546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01367788-3B4C-E897-5092-1B88F90FD127}"/>
              </a:ext>
            </a:extLst>
          </p:cNvPr>
          <p:cNvSpPr txBox="1"/>
          <p:nvPr/>
        </p:nvSpPr>
        <p:spPr>
          <a:xfrm>
            <a:off x="1235676" y="135924"/>
            <a:ext cx="9625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Rendimento mensal dos docentes (Meta 17 do PNE 2014-2024)</a:t>
            </a:r>
          </a:p>
        </p:txBody>
      </p:sp>
    </p:spTree>
    <p:extLst>
      <p:ext uri="{BB962C8B-B14F-4D97-AF65-F5344CB8AC3E}">
        <p14:creationId xmlns:p14="http://schemas.microsoft.com/office/powerpoint/2010/main" val="1083298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FAD346E3-26F6-D1B1-363C-AED615C910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38" y="840259"/>
            <a:ext cx="9749481" cy="544933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B00AD9E7-9724-5E2C-BE2B-21DF7CD0FD73}"/>
              </a:ext>
            </a:extLst>
          </p:cNvPr>
          <p:cNvSpPr txBox="1"/>
          <p:nvPr/>
        </p:nvSpPr>
        <p:spPr>
          <a:xfrm>
            <a:off x="1235676" y="135924"/>
            <a:ext cx="9625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Remuneração média de docentes nas redes estaduais - 2020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E87061AE-AC93-C3EC-F3D8-DE0B98866116}"/>
              </a:ext>
            </a:extLst>
          </p:cNvPr>
          <p:cNvSpPr txBox="1"/>
          <p:nvPr/>
        </p:nvSpPr>
        <p:spPr>
          <a:xfrm>
            <a:off x="7710616" y="5758249"/>
            <a:ext cx="29532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2020 – piso= R$ 2886,24</a:t>
            </a:r>
          </a:p>
        </p:txBody>
      </p:sp>
    </p:spTree>
    <p:extLst>
      <p:ext uri="{BB962C8B-B14F-4D97-AF65-F5344CB8AC3E}">
        <p14:creationId xmlns:p14="http://schemas.microsoft.com/office/powerpoint/2010/main" val="42878849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C85250D9-2E9B-31CF-D1A2-04746A1872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4908" y="1112108"/>
            <a:ext cx="10663881" cy="5399903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1F79ACF6-3CCE-C2CF-9A91-731140BEF32B}"/>
              </a:ext>
            </a:extLst>
          </p:cNvPr>
          <p:cNvSpPr txBox="1"/>
          <p:nvPr/>
        </p:nvSpPr>
        <p:spPr>
          <a:xfrm>
            <a:off x="1235676" y="135924"/>
            <a:ext cx="9625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Remuneração média de docentes nas redes municipais - 2020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6F91C518-0F67-7716-1316-EE33B228824A}"/>
              </a:ext>
            </a:extLst>
          </p:cNvPr>
          <p:cNvSpPr txBox="1"/>
          <p:nvPr/>
        </p:nvSpPr>
        <p:spPr>
          <a:xfrm>
            <a:off x="8241957" y="6030098"/>
            <a:ext cx="29532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2020 – piso= R$ 2886,24</a:t>
            </a:r>
          </a:p>
        </p:txBody>
      </p:sp>
    </p:spTree>
    <p:extLst>
      <p:ext uri="{BB962C8B-B14F-4D97-AF65-F5344CB8AC3E}">
        <p14:creationId xmlns:p14="http://schemas.microsoft.com/office/powerpoint/2010/main" val="4342842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F165F8D2-7EAD-ACCD-5F3F-0312A4BF15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4465" y="1495169"/>
            <a:ext cx="9934831" cy="506627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234B373F-0494-EF6C-86A0-7539A5BC18FF}"/>
              </a:ext>
            </a:extLst>
          </p:cNvPr>
          <p:cNvSpPr txBox="1"/>
          <p:nvPr/>
        </p:nvSpPr>
        <p:spPr>
          <a:xfrm>
            <a:off x="1235676" y="135924"/>
            <a:ext cx="9625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Razão entre docentes efetivos e temporários no Brasil- 2023</a:t>
            </a:r>
          </a:p>
        </p:txBody>
      </p:sp>
    </p:spTree>
    <p:extLst>
      <p:ext uri="{BB962C8B-B14F-4D97-AF65-F5344CB8AC3E}">
        <p14:creationId xmlns:p14="http://schemas.microsoft.com/office/powerpoint/2010/main" val="1436482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2D6659BD-F16F-3869-ACDC-0DE4B23D45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097" y="566338"/>
            <a:ext cx="11507806" cy="5725324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BD7830B2-FA4B-47D8-12EB-1FF9D3364D5A}"/>
              </a:ext>
            </a:extLst>
          </p:cNvPr>
          <p:cNvSpPr txBox="1"/>
          <p:nvPr/>
        </p:nvSpPr>
        <p:spPr>
          <a:xfrm>
            <a:off x="1235676" y="135924"/>
            <a:ext cx="9625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Razão entre docentes efetivos e temporários nas redes estaduais - 2023</a:t>
            </a:r>
          </a:p>
        </p:txBody>
      </p:sp>
    </p:spTree>
    <p:extLst>
      <p:ext uri="{BB962C8B-B14F-4D97-AF65-F5344CB8AC3E}">
        <p14:creationId xmlns:p14="http://schemas.microsoft.com/office/powerpoint/2010/main" val="15863189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6CD27FA4-7EE8-7673-F615-7E6C2C5FB2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965" y="863383"/>
            <a:ext cx="11422069" cy="5858693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3364EE2D-1718-900B-6E55-4D7A20B7CCED}"/>
              </a:ext>
            </a:extLst>
          </p:cNvPr>
          <p:cNvSpPr txBox="1"/>
          <p:nvPr/>
        </p:nvSpPr>
        <p:spPr>
          <a:xfrm>
            <a:off x="1099752" y="135924"/>
            <a:ext cx="9625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Razão entre docentes efetivos e temporários nas redes estaduais - 2023</a:t>
            </a:r>
          </a:p>
        </p:txBody>
      </p:sp>
    </p:spTree>
    <p:extLst>
      <p:ext uri="{BB962C8B-B14F-4D97-AF65-F5344CB8AC3E}">
        <p14:creationId xmlns:p14="http://schemas.microsoft.com/office/powerpoint/2010/main" val="4920607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7660E804-5405-6EF4-8B6D-1671182B52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2854" y="1396314"/>
            <a:ext cx="8946291" cy="510334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CCD87EC4-57ED-9035-2BA6-506F1B9D116A}"/>
              </a:ext>
            </a:extLst>
          </p:cNvPr>
          <p:cNvSpPr txBox="1"/>
          <p:nvPr/>
        </p:nvSpPr>
        <p:spPr>
          <a:xfrm>
            <a:off x="1235676" y="135924"/>
            <a:ext cx="9625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Adequação da Formação do Docente à Disciplina que Leciona</a:t>
            </a:r>
          </a:p>
        </p:txBody>
      </p:sp>
    </p:spTree>
    <p:extLst>
      <p:ext uri="{BB962C8B-B14F-4D97-AF65-F5344CB8AC3E}">
        <p14:creationId xmlns:p14="http://schemas.microsoft.com/office/powerpoint/2010/main" val="32101360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121</Words>
  <Application>Microsoft Office PowerPoint</Application>
  <PresentationFormat>Widescreen</PresentationFormat>
  <Paragraphs>13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Tema do Office</vt:lpstr>
      <vt:lpstr>Dados estatísticos sobre docentes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Ministério da Educação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 Stela Reis (GAB/SASE)</dc:creator>
  <cp:lastModifiedBy>Maria Stela Reis</cp:lastModifiedBy>
  <cp:revision>6</cp:revision>
  <cp:lastPrinted>2024-06-19T21:12:01Z</cp:lastPrinted>
  <dcterms:created xsi:type="dcterms:W3CDTF">2024-06-19T19:19:49Z</dcterms:created>
  <dcterms:modified xsi:type="dcterms:W3CDTF">2024-06-19T21:16:47Z</dcterms:modified>
</cp:coreProperties>
</file>