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82" r:id="rId3"/>
    <p:sldId id="287" r:id="rId4"/>
    <p:sldId id="316" r:id="rId5"/>
    <p:sldId id="288" r:id="rId6"/>
    <p:sldId id="310" r:id="rId7"/>
    <p:sldId id="293" r:id="rId8"/>
    <p:sldId id="317" r:id="rId9"/>
    <p:sldId id="257" r:id="rId10"/>
    <p:sldId id="267" r:id="rId11"/>
    <p:sldId id="275" r:id="rId12"/>
    <p:sldId id="269" r:id="rId13"/>
    <p:sldId id="271" r:id="rId14"/>
    <p:sldId id="260" r:id="rId15"/>
    <p:sldId id="279" r:id="rId16"/>
    <p:sldId id="261" r:id="rId17"/>
    <p:sldId id="268" r:id="rId18"/>
    <p:sldId id="281" r:id="rId19"/>
    <p:sldId id="314" r:id="rId20"/>
    <p:sldId id="318" r:id="rId21"/>
    <p:sldId id="306" r:id="rId22"/>
    <p:sldId id="307" r:id="rId23"/>
    <p:sldId id="308" r:id="rId24"/>
    <p:sldId id="309" r:id="rId25"/>
    <p:sldId id="299" r:id="rId26"/>
    <p:sldId id="320" r:id="rId27"/>
    <p:sldId id="321" r:id="rId28"/>
    <p:sldId id="319" r:id="rId29"/>
    <p:sldId id="297" r:id="rId30"/>
    <p:sldId id="298" r:id="rId31"/>
    <p:sldId id="304" r:id="rId32"/>
    <p:sldId id="305" r:id="rId3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47A864-12EB-4E1B-9E28-3F10E1A180F9}" v="32" dt="2024-07-09T17:35:17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32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ona Ferrao de Sousa" userId="5571d83d8ca16c63" providerId="LiveId" clId="{AD47A864-12EB-4E1B-9E28-3F10E1A180F9}"/>
    <pc:docChg chg="undo redo custSel addSld delSld modSld modMainMaster">
      <pc:chgData name="Ilona Ferrao de Sousa" userId="5571d83d8ca16c63" providerId="LiveId" clId="{AD47A864-12EB-4E1B-9E28-3F10E1A180F9}" dt="2024-07-09T17:51:10.561" v="4516" actId="113"/>
      <pc:docMkLst>
        <pc:docMk/>
      </pc:docMkLst>
      <pc:sldChg chg="addSp delSp modSp mod chgLayout">
        <pc:chgData name="Ilona Ferrao de Sousa" userId="5571d83d8ca16c63" providerId="LiveId" clId="{AD47A864-12EB-4E1B-9E28-3F10E1A180F9}" dt="2024-07-08T14:23:57.413" v="2423" actId="1036"/>
        <pc:sldMkLst>
          <pc:docMk/>
          <pc:sldMk cId="1639178911" sldId="256"/>
        </pc:sldMkLst>
        <pc:spChg chg="add del mod">
          <ac:chgData name="Ilona Ferrao de Sousa" userId="5571d83d8ca16c63" providerId="LiveId" clId="{AD47A864-12EB-4E1B-9E28-3F10E1A180F9}" dt="2024-07-08T14:23:38.924" v="2363" actId="6264"/>
          <ac:spMkLst>
            <pc:docMk/>
            <pc:sldMk cId="1639178911" sldId="256"/>
            <ac:spMk id="2" creationId="{75F305D1-C2E7-4E7C-494D-61F55AD34E82}"/>
          </ac:spMkLst>
        </pc:spChg>
        <pc:spChg chg="add del mod">
          <ac:chgData name="Ilona Ferrao de Sousa" userId="5571d83d8ca16c63" providerId="LiveId" clId="{AD47A864-12EB-4E1B-9E28-3F10E1A180F9}" dt="2024-07-08T14:23:38.924" v="2363" actId="6264"/>
          <ac:spMkLst>
            <pc:docMk/>
            <pc:sldMk cId="1639178911" sldId="256"/>
            <ac:spMk id="3" creationId="{C03DD674-757A-87E8-E261-86550183A998}"/>
          </ac:spMkLst>
        </pc:spChg>
        <pc:spChg chg="mod ord">
          <ac:chgData name="Ilona Ferrao de Sousa" userId="5571d83d8ca16c63" providerId="LiveId" clId="{AD47A864-12EB-4E1B-9E28-3F10E1A180F9}" dt="2024-07-08T14:23:49.816" v="2398" actId="1036"/>
          <ac:spMkLst>
            <pc:docMk/>
            <pc:sldMk cId="1639178911" sldId="256"/>
            <ac:spMk id="5" creationId="{92ABC0CB-F6F6-E5F9-FD0A-06FAC84F54FB}"/>
          </ac:spMkLst>
        </pc:spChg>
        <pc:spChg chg="mod ord">
          <ac:chgData name="Ilona Ferrao de Sousa" userId="5571d83d8ca16c63" providerId="LiveId" clId="{AD47A864-12EB-4E1B-9E28-3F10E1A180F9}" dt="2024-07-08T14:23:57.413" v="2423" actId="1036"/>
          <ac:spMkLst>
            <pc:docMk/>
            <pc:sldMk cId="1639178911" sldId="256"/>
            <ac:spMk id="9" creationId="{1A51E3F8-9147-3A9B-A59C-9F727AC1B683}"/>
          </ac:spMkLst>
        </pc:spChg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330178378" sldId="257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846632922" sldId="257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3000557733" sldId="260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3566154002" sldId="260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1321355593" sldId="261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4009439646" sldId="261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3387034180" sldId="262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1605635792" sldId="263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1153834753" sldId="264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1175980560" sldId="265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313164920" sldId="267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2901527287" sldId="267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517413369" sldId="268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2506499911" sldId="268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272588692" sldId="269"/>
        </pc:sldMkLst>
      </pc:sldChg>
      <pc:sldChg chg="modSp add mod">
        <pc:chgData name="Ilona Ferrao de Sousa" userId="5571d83d8ca16c63" providerId="LiveId" clId="{AD47A864-12EB-4E1B-9E28-3F10E1A180F9}" dt="2024-07-09T17:28:36.286" v="3724" actId="1076"/>
        <pc:sldMkLst>
          <pc:docMk/>
          <pc:sldMk cId="1703673781" sldId="269"/>
        </pc:sldMkLst>
        <pc:spChg chg="mod">
          <ac:chgData name="Ilona Ferrao de Sousa" userId="5571d83d8ca16c63" providerId="LiveId" clId="{AD47A864-12EB-4E1B-9E28-3F10E1A180F9}" dt="2024-07-09T17:28:36.286" v="3724" actId="1076"/>
          <ac:spMkLst>
            <pc:docMk/>
            <pc:sldMk cId="1703673781" sldId="269"/>
            <ac:spMk id="3" creationId="{94CD7EFF-FCE3-3783-89D1-9A1D372BEB78}"/>
          </ac:spMkLst>
        </pc:spChg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3062010093" sldId="270"/>
        </pc:sldMkLst>
      </pc:sldChg>
      <pc:sldChg chg="modSp add mod">
        <pc:chgData name="Ilona Ferrao de Sousa" userId="5571d83d8ca16c63" providerId="LiveId" clId="{AD47A864-12EB-4E1B-9E28-3F10E1A180F9}" dt="2024-07-09T17:28:15.618" v="3718" actId="255"/>
        <pc:sldMkLst>
          <pc:docMk/>
          <pc:sldMk cId="29679778" sldId="271"/>
        </pc:sldMkLst>
        <pc:spChg chg="mod">
          <ac:chgData name="Ilona Ferrao de Sousa" userId="5571d83d8ca16c63" providerId="LiveId" clId="{AD47A864-12EB-4E1B-9E28-3F10E1A180F9}" dt="2024-07-09T17:28:15.618" v="3718" actId="255"/>
          <ac:spMkLst>
            <pc:docMk/>
            <pc:sldMk cId="29679778" sldId="271"/>
            <ac:spMk id="3" creationId="{8BC022A2-2C2D-D6CA-E27A-39A9CE710D6B}"/>
          </ac:spMkLst>
        </pc:spChg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2015525447" sldId="271"/>
        </pc:sldMkLst>
      </pc:sldChg>
      <pc:sldChg chg="modSp add mod">
        <pc:chgData name="Ilona Ferrao de Sousa" userId="5571d83d8ca16c63" providerId="LiveId" clId="{AD47A864-12EB-4E1B-9E28-3F10E1A180F9}" dt="2024-07-09T17:28:49.498" v="3727" actId="14100"/>
        <pc:sldMkLst>
          <pc:docMk/>
          <pc:sldMk cId="1150721428" sldId="275"/>
        </pc:sldMkLst>
        <pc:spChg chg="mod">
          <ac:chgData name="Ilona Ferrao de Sousa" userId="5571d83d8ca16c63" providerId="LiveId" clId="{AD47A864-12EB-4E1B-9E28-3F10E1A180F9}" dt="2024-07-09T17:28:49.498" v="3727" actId="14100"/>
          <ac:spMkLst>
            <pc:docMk/>
            <pc:sldMk cId="1150721428" sldId="275"/>
            <ac:spMk id="5" creationId="{25F8D0BD-3C01-5653-C8BE-83DE08A9395C}"/>
          </ac:spMkLst>
        </pc:spChg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1484455647" sldId="275"/>
        </pc:sldMkLst>
      </pc:sldChg>
      <pc:sldChg chg="del">
        <pc:chgData name="Ilona Ferrao de Sousa" userId="5571d83d8ca16c63" providerId="LiveId" clId="{AD47A864-12EB-4E1B-9E28-3F10E1A180F9}" dt="2024-07-08T14:49:55.966" v="2896" actId="47"/>
        <pc:sldMkLst>
          <pc:docMk/>
          <pc:sldMk cId="2361491670" sldId="277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999297691" sldId="279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1124902698" sldId="279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212712756" sldId="281"/>
        </pc:sldMkLst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320274338" sldId="281"/>
        </pc:sldMkLst>
      </pc:sldChg>
      <pc:sldChg chg="addSp delSp modSp mod chgLayout">
        <pc:chgData name="Ilona Ferrao de Sousa" userId="5571d83d8ca16c63" providerId="LiveId" clId="{AD47A864-12EB-4E1B-9E28-3F10E1A180F9}" dt="2024-07-09T15:02:55.816" v="2993" actId="20577"/>
        <pc:sldMkLst>
          <pc:docMk/>
          <pc:sldMk cId="773329375" sldId="282"/>
        </pc:sldMkLst>
        <pc:spChg chg="mod ord">
          <ac:chgData name="Ilona Ferrao de Sousa" userId="5571d83d8ca16c63" providerId="LiveId" clId="{AD47A864-12EB-4E1B-9E28-3F10E1A180F9}" dt="2024-07-08T11:51:34.593" v="1379" actId="6549"/>
          <ac:spMkLst>
            <pc:docMk/>
            <pc:sldMk cId="773329375" sldId="282"/>
            <ac:spMk id="2" creationId="{0A04E4A9-6630-FC12-F89E-054E605C328D}"/>
          </ac:spMkLst>
        </pc:spChg>
        <pc:spChg chg="mod ord">
          <ac:chgData name="Ilona Ferrao de Sousa" userId="5571d83d8ca16c63" providerId="LiveId" clId="{AD47A864-12EB-4E1B-9E28-3F10E1A180F9}" dt="2024-07-09T15:02:55.816" v="2993" actId="20577"/>
          <ac:spMkLst>
            <pc:docMk/>
            <pc:sldMk cId="773329375" sldId="282"/>
            <ac:spMk id="3" creationId="{F8196723-8E04-6776-A1C1-69EBFC4190E9}"/>
          </ac:spMkLst>
        </pc:spChg>
        <pc:spChg chg="add del mod">
          <ac:chgData name="Ilona Ferrao de Sousa" userId="5571d83d8ca16c63" providerId="LiveId" clId="{AD47A864-12EB-4E1B-9E28-3F10E1A180F9}" dt="2024-07-08T11:51:23.486" v="1377" actId="6264"/>
          <ac:spMkLst>
            <pc:docMk/>
            <pc:sldMk cId="773329375" sldId="282"/>
            <ac:spMk id="4" creationId="{6FC6351A-23C9-5FCC-6492-7E93F6D0EB70}"/>
          </ac:spMkLst>
        </pc:spChg>
        <pc:spChg chg="add del mod">
          <ac:chgData name="Ilona Ferrao de Sousa" userId="5571d83d8ca16c63" providerId="LiveId" clId="{AD47A864-12EB-4E1B-9E28-3F10E1A180F9}" dt="2024-07-08T11:51:23.486" v="1377" actId="6264"/>
          <ac:spMkLst>
            <pc:docMk/>
            <pc:sldMk cId="773329375" sldId="282"/>
            <ac:spMk id="5" creationId="{BFF84C91-32F6-12AA-3D53-037712C1EDBD}"/>
          </ac:spMkLst>
        </pc:spChg>
      </pc:sldChg>
      <pc:sldChg chg="del">
        <pc:chgData name="Ilona Ferrao de Sousa" userId="5571d83d8ca16c63" providerId="LiveId" clId="{AD47A864-12EB-4E1B-9E28-3F10E1A180F9}" dt="2024-07-09T15:44:47.452" v="3286" actId="47"/>
        <pc:sldMkLst>
          <pc:docMk/>
          <pc:sldMk cId="1440551268" sldId="283"/>
        </pc:sldMkLst>
      </pc:sldChg>
      <pc:sldChg chg="del">
        <pc:chgData name="Ilona Ferrao de Sousa" userId="5571d83d8ca16c63" providerId="LiveId" clId="{AD47A864-12EB-4E1B-9E28-3F10E1A180F9}" dt="2024-07-09T15:44:48.634" v="3287" actId="47"/>
        <pc:sldMkLst>
          <pc:docMk/>
          <pc:sldMk cId="2533815079" sldId="284"/>
        </pc:sldMkLst>
      </pc:sldChg>
      <pc:sldChg chg="del">
        <pc:chgData name="Ilona Ferrao de Sousa" userId="5571d83d8ca16c63" providerId="LiveId" clId="{AD47A864-12EB-4E1B-9E28-3F10E1A180F9}" dt="2024-07-09T15:44:50.793" v="3288" actId="47"/>
        <pc:sldMkLst>
          <pc:docMk/>
          <pc:sldMk cId="4188586669" sldId="285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1105059622" sldId="286"/>
        </pc:sldMkLst>
      </pc:sldChg>
      <pc:sldChg chg="del">
        <pc:chgData name="Ilona Ferrao de Sousa" userId="5571d83d8ca16c63" providerId="LiveId" clId="{AD47A864-12EB-4E1B-9E28-3F10E1A180F9}" dt="2024-07-08T14:48:06.820" v="2880" actId="2696"/>
        <pc:sldMkLst>
          <pc:docMk/>
          <pc:sldMk cId="3112913139" sldId="287"/>
        </pc:sldMkLst>
      </pc:sldChg>
      <pc:sldChg chg="modSp add mod">
        <pc:chgData name="Ilona Ferrao de Sousa" userId="5571d83d8ca16c63" providerId="LiveId" clId="{AD47A864-12EB-4E1B-9E28-3F10E1A180F9}" dt="2024-07-09T15:03:40.021" v="2997" actId="20577"/>
        <pc:sldMkLst>
          <pc:docMk/>
          <pc:sldMk cId="3429296899" sldId="287"/>
        </pc:sldMkLst>
        <pc:spChg chg="mod">
          <ac:chgData name="Ilona Ferrao de Sousa" userId="5571d83d8ca16c63" providerId="LiveId" clId="{AD47A864-12EB-4E1B-9E28-3F10E1A180F9}" dt="2024-07-09T15:03:40.021" v="2997" actId="20577"/>
          <ac:spMkLst>
            <pc:docMk/>
            <pc:sldMk cId="3429296899" sldId="287"/>
            <ac:spMk id="3" creationId="{DCEA2818-D244-9CF8-66B0-8C614B81BF45}"/>
          </ac:spMkLst>
        </pc:spChg>
      </pc:sldChg>
      <pc:sldChg chg="del">
        <pc:chgData name="Ilona Ferrao de Sousa" userId="5571d83d8ca16c63" providerId="LiveId" clId="{AD47A864-12EB-4E1B-9E28-3F10E1A180F9}" dt="2024-07-09T15:45:41.059" v="3289" actId="2696"/>
        <pc:sldMkLst>
          <pc:docMk/>
          <pc:sldMk cId="1844474754" sldId="288"/>
        </pc:sldMkLst>
      </pc:sldChg>
      <pc:sldChg chg="add">
        <pc:chgData name="Ilona Ferrao de Sousa" userId="5571d83d8ca16c63" providerId="LiveId" clId="{AD47A864-12EB-4E1B-9E28-3F10E1A180F9}" dt="2024-07-09T15:45:49.003" v="3290"/>
        <pc:sldMkLst>
          <pc:docMk/>
          <pc:sldMk cId="2162420296" sldId="288"/>
        </pc:sldMkLst>
      </pc:sldChg>
      <pc:sldChg chg="del">
        <pc:chgData name="Ilona Ferrao de Sousa" userId="5571d83d8ca16c63" providerId="LiveId" clId="{AD47A864-12EB-4E1B-9E28-3F10E1A180F9}" dt="2024-07-08T14:50:45.473" v="2898" actId="47"/>
        <pc:sldMkLst>
          <pc:docMk/>
          <pc:sldMk cId="589893282" sldId="289"/>
        </pc:sldMkLst>
      </pc:sldChg>
      <pc:sldChg chg="add del">
        <pc:chgData name="Ilona Ferrao de Sousa" userId="5571d83d8ca16c63" providerId="LiveId" clId="{AD47A864-12EB-4E1B-9E28-3F10E1A180F9}" dt="2024-07-09T15:30:01.025" v="3063" actId="47"/>
        <pc:sldMkLst>
          <pc:docMk/>
          <pc:sldMk cId="1732955056" sldId="290"/>
        </pc:sldMkLst>
      </pc:sldChg>
      <pc:sldChg chg="del">
        <pc:chgData name="Ilona Ferrao de Sousa" userId="5571d83d8ca16c63" providerId="LiveId" clId="{AD47A864-12EB-4E1B-9E28-3F10E1A180F9}" dt="2024-07-08T14:51:02.560" v="2900" actId="2696"/>
        <pc:sldMkLst>
          <pc:docMk/>
          <pc:sldMk cId="3167733977" sldId="290"/>
        </pc:sldMkLst>
      </pc:sldChg>
      <pc:sldChg chg="modSp add del mod">
        <pc:chgData name="Ilona Ferrao de Sousa" userId="5571d83d8ca16c63" providerId="LiveId" clId="{AD47A864-12EB-4E1B-9E28-3F10E1A180F9}" dt="2024-07-09T15:29:47.228" v="3061" actId="2696"/>
        <pc:sldMkLst>
          <pc:docMk/>
          <pc:sldMk cId="140661530" sldId="293"/>
        </pc:sldMkLst>
        <pc:spChg chg="mod">
          <ac:chgData name="Ilona Ferrao de Sousa" userId="5571d83d8ca16c63" providerId="LiveId" clId="{AD47A864-12EB-4E1B-9E28-3F10E1A180F9}" dt="2024-07-08T14:52:12.338" v="2902" actId="12"/>
          <ac:spMkLst>
            <pc:docMk/>
            <pc:sldMk cId="140661530" sldId="293"/>
            <ac:spMk id="3" creationId="{DB3F36D7-236A-B085-9923-38C087DC4C3C}"/>
          </ac:spMkLst>
        </pc:spChg>
      </pc:sldChg>
      <pc:sldChg chg="modSp del mod">
        <pc:chgData name="Ilona Ferrao de Sousa" userId="5571d83d8ca16c63" providerId="LiveId" clId="{AD47A864-12EB-4E1B-9E28-3F10E1A180F9}" dt="2024-07-08T14:51:02.560" v="2900" actId="2696"/>
        <pc:sldMkLst>
          <pc:docMk/>
          <pc:sldMk cId="2660840116" sldId="293"/>
        </pc:sldMkLst>
        <pc:spChg chg="mod">
          <ac:chgData name="Ilona Ferrao de Sousa" userId="5571d83d8ca16c63" providerId="LiveId" clId="{AD47A864-12EB-4E1B-9E28-3F10E1A180F9}" dt="2024-07-08T10:46:01.501" v="355" actId="27636"/>
          <ac:spMkLst>
            <pc:docMk/>
            <pc:sldMk cId="2660840116" sldId="293"/>
            <ac:spMk id="3" creationId="{DB3F36D7-236A-B085-9923-38C087DC4C3C}"/>
          </ac:spMkLst>
        </pc:spChg>
      </pc:sldChg>
      <pc:sldChg chg="add del">
        <pc:chgData name="Ilona Ferrao de Sousa" userId="5571d83d8ca16c63" providerId="LiveId" clId="{AD47A864-12EB-4E1B-9E28-3F10E1A180F9}" dt="2024-07-09T17:21:20.225" v="3299" actId="2696"/>
        <pc:sldMkLst>
          <pc:docMk/>
          <pc:sldMk cId="2789510865" sldId="293"/>
        </pc:sldMkLst>
      </pc:sldChg>
      <pc:sldChg chg="addSp delSp modSp add mod">
        <pc:chgData name="Ilona Ferrao de Sousa" userId="5571d83d8ca16c63" providerId="LiveId" clId="{AD47A864-12EB-4E1B-9E28-3F10E1A180F9}" dt="2024-07-09T17:26:30.347" v="3577" actId="20577"/>
        <pc:sldMkLst>
          <pc:docMk/>
          <pc:sldMk cId="3652808517" sldId="293"/>
        </pc:sldMkLst>
        <pc:spChg chg="del">
          <ac:chgData name="Ilona Ferrao de Sousa" userId="5571d83d8ca16c63" providerId="LiveId" clId="{AD47A864-12EB-4E1B-9E28-3F10E1A180F9}" dt="2024-07-09T17:24:28.948" v="3355" actId="478"/>
          <ac:spMkLst>
            <pc:docMk/>
            <pc:sldMk cId="3652808517" sldId="293"/>
            <ac:spMk id="2" creationId="{8251492F-070B-6E3B-8B29-4BD78426E0E4}"/>
          </ac:spMkLst>
        </pc:spChg>
        <pc:spChg chg="add mod">
          <ac:chgData name="Ilona Ferrao de Sousa" userId="5571d83d8ca16c63" providerId="LiveId" clId="{AD47A864-12EB-4E1B-9E28-3F10E1A180F9}" dt="2024-07-09T17:26:30.347" v="3577" actId="20577"/>
          <ac:spMkLst>
            <pc:docMk/>
            <pc:sldMk cId="3652808517" sldId="293"/>
            <ac:spMk id="5" creationId="{5F2E50A9-DE6C-0E0F-6F79-D5182CBC863A}"/>
          </ac:spMkLst>
        </pc:spChg>
      </pc:sldChg>
      <pc:sldChg chg="del">
        <pc:chgData name="Ilona Ferrao de Sousa" userId="5571d83d8ca16c63" providerId="LiveId" clId="{AD47A864-12EB-4E1B-9E28-3F10E1A180F9}" dt="2024-07-08T14:50:46.607" v="2899" actId="47"/>
        <pc:sldMkLst>
          <pc:docMk/>
          <pc:sldMk cId="693657402" sldId="294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3825097685" sldId="295"/>
        </pc:sldMkLst>
      </pc:sldChg>
      <pc:sldChg chg="del">
        <pc:chgData name="Ilona Ferrao de Sousa" userId="5571d83d8ca16c63" providerId="LiveId" clId="{AD47A864-12EB-4E1B-9E28-3F10E1A180F9}" dt="2024-07-08T14:50:28.068" v="2897" actId="47"/>
        <pc:sldMkLst>
          <pc:docMk/>
          <pc:sldMk cId="3111055409" sldId="296"/>
        </pc:sldMkLst>
      </pc:sldChg>
      <pc:sldChg chg="add">
        <pc:chgData name="Ilona Ferrao de Sousa" userId="5571d83d8ca16c63" providerId="LiveId" clId="{AD47A864-12EB-4E1B-9E28-3F10E1A180F9}" dt="2024-07-09T17:35:17.436" v="4096"/>
        <pc:sldMkLst>
          <pc:docMk/>
          <pc:sldMk cId="688276790" sldId="297"/>
        </pc:sldMkLst>
      </pc:sldChg>
      <pc:sldChg chg="modSp new add del mod">
        <pc:chgData name="Ilona Ferrao de Sousa" userId="5571d83d8ca16c63" providerId="LiveId" clId="{AD47A864-12EB-4E1B-9E28-3F10E1A180F9}" dt="2024-07-09T17:35:13.204" v="4095" actId="2696"/>
        <pc:sldMkLst>
          <pc:docMk/>
          <pc:sldMk cId="2041924991" sldId="297"/>
        </pc:sldMkLst>
        <pc:spChg chg="mod">
          <ac:chgData name="Ilona Ferrao de Sousa" userId="5571d83d8ca16c63" providerId="LiveId" clId="{AD47A864-12EB-4E1B-9E28-3F10E1A180F9}" dt="2024-07-08T10:46:01.381" v="353" actId="27636"/>
          <ac:spMkLst>
            <pc:docMk/>
            <pc:sldMk cId="2041924991" sldId="297"/>
            <ac:spMk id="3" creationId="{3E00FFA0-2354-1C69-15BE-D9FAD70D5293}"/>
          </ac:spMkLst>
        </pc:spChg>
      </pc:sldChg>
      <pc:sldChg chg="add">
        <pc:chgData name="Ilona Ferrao de Sousa" userId="5571d83d8ca16c63" providerId="LiveId" clId="{AD47A864-12EB-4E1B-9E28-3F10E1A180F9}" dt="2024-07-09T17:35:17.436" v="4096"/>
        <pc:sldMkLst>
          <pc:docMk/>
          <pc:sldMk cId="1149740984" sldId="298"/>
        </pc:sldMkLst>
      </pc:sldChg>
      <pc:sldChg chg="modSp new add del mod">
        <pc:chgData name="Ilona Ferrao de Sousa" userId="5571d83d8ca16c63" providerId="LiveId" clId="{AD47A864-12EB-4E1B-9E28-3F10E1A180F9}" dt="2024-07-09T17:35:13.204" v="4095" actId="2696"/>
        <pc:sldMkLst>
          <pc:docMk/>
          <pc:sldMk cId="3756168666" sldId="298"/>
        </pc:sldMkLst>
        <pc:spChg chg="mod">
          <ac:chgData name="Ilona Ferrao de Sousa" userId="5571d83d8ca16c63" providerId="LiveId" clId="{AD47A864-12EB-4E1B-9E28-3F10E1A180F9}" dt="2024-07-08T10:46:01.401" v="354" actId="27636"/>
          <ac:spMkLst>
            <pc:docMk/>
            <pc:sldMk cId="3756168666" sldId="298"/>
            <ac:spMk id="3" creationId="{346AE549-C482-651E-DF8C-6E00CB1CE46E}"/>
          </ac:spMkLst>
        </pc:spChg>
      </pc:sldChg>
      <pc:sldChg chg="addSp delSp modSp new mod">
        <pc:chgData name="Ilona Ferrao de Sousa" userId="5571d83d8ca16c63" providerId="LiveId" clId="{AD47A864-12EB-4E1B-9E28-3F10E1A180F9}" dt="2024-07-09T17:36:16.102" v="4154" actId="20577"/>
        <pc:sldMkLst>
          <pc:docMk/>
          <pc:sldMk cId="3953030543" sldId="299"/>
        </pc:sldMkLst>
        <pc:spChg chg="mod">
          <ac:chgData name="Ilona Ferrao de Sousa" userId="5571d83d8ca16c63" providerId="LiveId" clId="{AD47A864-12EB-4E1B-9E28-3F10E1A180F9}" dt="2024-07-09T17:36:16.102" v="4154" actId="20577"/>
          <ac:spMkLst>
            <pc:docMk/>
            <pc:sldMk cId="3953030543" sldId="299"/>
            <ac:spMk id="2" creationId="{903C84E8-BE12-F721-2E49-9B26F29FAD98}"/>
          </ac:spMkLst>
        </pc:spChg>
        <pc:spChg chg="del">
          <ac:chgData name="Ilona Ferrao de Sousa" userId="5571d83d8ca16c63" providerId="LiveId" clId="{AD47A864-12EB-4E1B-9E28-3F10E1A180F9}" dt="2024-07-08T09:51:12.410" v="150" actId="22"/>
          <ac:spMkLst>
            <pc:docMk/>
            <pc:sldMk cId="3953030543" sldId="299"/>
            <ac:spMk id="3" creationId="{FFD2BF11-C9B9-712E-04C7-61E9E382F78B}"/>
          </ac:spMkLst>
        </pc:spChg>
        <pc:picChg chg="add mod ord modCrop">
          <ac:chgData name="Ilona Ferrao de Sousa" userId="5571d83d8ca16c63" providerId="LiveId" clId="{AD47A864-12EB-4E1B-9E28-3F10E1A180F9}" dt="2024-07-09T17:36:03.012" v="4105" actId="14100"/>
          <ac:picMkLst>
            <pc:docMk/>
            <pc:sldMk cId="3953030543" sldId="299"/>
            <ac:picMk id="5" creationId="{C6849534-02B0-03C8-E5D0-9F40DC196BD6}"/>
          </ac:picMkLst>
        </pc:picChg>
      </pc:sldChg>
      <pc:sldChg chg="addSp delSp modSp new del mod">
        <pc:chgData name="Ilona Ferrao de Sousa" userId="5571d83d8ca16c63" providerId="LiveId" clId="{AD47A864-12EB-4E1B-9E28-3F10E1A180F9}" dt="2024-07-09T17:36:27.684" v="4155" actId="47"/>
        <pc:sldMkLst>
          <pc:docMk/>
          <pc:sldMk cId="3742267621" sldId="300"/>
        </pc:sldMkLst>
        <pc:spChg chg="del">
          <ac:chgData name="Ilona Ferrao de Sousa" userId="5571d83d8ca16c63" providerId="LiveId" clId="{AD47A864-12EB-4E1B-9E28-3F10E1A180F9}" dt="2024-07-08T09:52:22.050" v="152" actId="22"/>
          <ac:spMkLst>
            <pc:docMk/>
            <pc:sldMk cId="3742267621" sldId="300"/>
            <ac:spMk id="3" creationId="{A8367101-943F-FE97-C82F-D418B937A1AF}"/>
          </ac:spMkLst>
        </pc:spChg>
        <pc:picChg chg="add mod ord">
          <ac:chgData name="Ilona Ferrao de Sousa" userId="5571d83d8ca16c63" providerId="LiveId" clId="{AD47A864-12EB-4E1B-9E28-3F10E1A180F9}" dt="2024-07-08T09:52:22.050" v="152" actId="22"/>
          <ac:picMkLst>
            <pc:docMk/>
            <pc:sldMk cId="3742267621" sldId="300"/>
            <ac:picMk id="5" creationId="{75AA2F20-4313-58F1-3271-8E1D94C596EF}"/>
          </ac:picMkLst>
        </pc:picChg>
      </pc:sldChg>
      <pc:sldChg chg="addSp delSp modSp new del mod">
        <pc:chgData name="Ilona Ferrao de Sousa" userId="5571d83d8ca16c63" providerId="LiveId" clId="{AD47A864-12EB-4E1B-9E28-3F10E1A180F9}" dt="2024-07-09T17:36:34.836" v="4156" actId="47"/>
        <pc:sldMkLst>
          <pc:docMk/>
          <pc:sldMk cId="1146404298" sldId="301"/>
        </pc:sldMkLst>
        <pc:spChg chg="mod">
          <ac:chgData name="Ilona Ferrao de Sousa" userId="5571d83d8ca16c63" providerId="LiveId" clId="{AD47A864-12EB-4E1B-9E28-3F10E1A180F9}" dt="2024-07-08T09:54:46.183" v="169"/>
          <ac:spMkLst>
            <pc:docMk/>
            <pc:sldMk cId="1146404298" sldId="301"/>
            <ac:spMk id="2" creationId="{5F6821E9-B915-AA1A-DE3D-0F4ED20F39DF}"/>
          </ac:spMkLst>
        </pc:spChg>
        <pc:spChg chg="del">
          <ac:chgData name="Ilona Ferrao de Sousa" userId="5571d83d8ca16c63" providerId="LiveId" clId="{AD47A864-12EB-4E1B-9E28-3F10E1A180F9}" dt="2024-07-08T09:54:21.886" v="154" actId="22"/>
          <ac:spMkLst>
            <pc:docMk/>
            <pc:sldMk cId="1146404298" sldId="301"/>
            <ac:spMk id="3" creationId="{863FD1B6-1C69-6212-A247-825832E579D8}"/>
          </ac:spMkLst>
        </pc:spChg>
        <pc:picChg chg="add mod ord">
          <ac:chgData name="Ilona Ferrao de Sousa" userId="5571d83d8ca16c63" providerId="LiveId" clId="{AD47A864-12EB-4E1B-9E28-3F10E1A180F9}" dt="2024-07-08T09:54:21.886" v="154" actId="22"/>
          <ac:picMkLst>
            <pc:docMk/>
            <pc:sldMk cId="1146404298" sldId="301"/>
            <ac:picMk id="5" creationId="{89D405F3-80B2-93C7-52EC-B3D859234E28}"/>
          </ac:picMkLst>
        </pc:picChg>
      </pc:sldChg>
      <pc:sldChg chg="addSp delSp modSp new del mod">
        <pc:chgData name="Ilona Ferrao de Sousa" userId="5571d83d8ca16c63" providerId="LiveId" clId="{AD47A864-12EB-4E1B-9E28-3F10E1A180F9}" dt="2024-07-09T17:36:38.379" v="4157" actId="47"/>
        <pc:sldMkLst>
          <pc:docMk/>
          <pc:sldMk cId="1458342090" sldId="302"/>
        </pc:sldMkLst>
        <pc:spChg chg="mod">
          <ac:chgData name="Ilona Ferrao de Sousa" userId="5571d83d8ca16c63" providerId="LiveId" clId="{AD47A864-12EB-4E1B-9E28-3F10E1A180F9}" dt="2024-07-08T09:56:14.531" v="191"/>
          <ac:spMkLst>
            <pc:docMk/>
            <pc:sldMk cId="1458342090" sldId="302"/>
            <ac:spMk id="2" creationId="{5A6D8A20-EA4C-EA26-AD47-9F4BA829F6BC}"/>
          </ac:spMkLst>
        </pc:spChg>
        <pc:spChg chg="del">
          <ac:chgData name="Ilona Ferrao de Sousa" userId="5571d83d8ca16c63" providerId="LiveId" clId="{AD47A864-12EB-4E1B-9E28-3F10E1A180F9}" dt="2024-07-08T09:55:55.157" v="172" actId="22"/>
          <ac:spMkLst>
            <pc:docMk/>
            <pc:sldMk cId="1458342090" sldId="302"/>
            <ac:spMk id="3" creationId="{AA01CCB2-3B9E-CC91-17BC-67127DC53F00}"/>
          </ac:spMkLst>
        </pc:spChg>
        <pc:picChg chg="add mod ord">
          <ac:chgData name="Ilona Ferrao de Sousa" userId="5571d83d8ca16c63" providerId="LiveId" clId="{AD47A864-12EB-4E1B-9E28-3F10E1A180F9}" dt="2024-07-08T09:55:55.157" v="172" actId="22"/>
          <ac:picMkLst>
            <pc:docMk/>
            <pc:sldMk cId="1458342090" sldId="302"/>
            <ac:picMk id="5" creationId="{CBDB7D3A-70FB-C51C-9FD5-E4D1A2DB3DC5}"/>
          </ac:picMkLst>
        </pc:picChg>
      </pc:sldChg>
      <pc:sldChg chg="addSp delSp modSp new del mod">
        <pc:chgData name="Ilona Ferrao de Sousa" userId="5571d83d8ca16c63" providerId="LiveId" clId="{AD47A864-12EB-4E1B-9E28-3F10E1A180F9}" dt="2024-07-09T17:36:40.485" v="4158" actId="47"/>
        <pc:sldMkLst>
          <pc:docMk/>
          <pc:sldMk cId="451277467" sldId="303"/>
        </pc:sldMkLst>
        <pc:spChg chg="mod">
          <ac:chgData name="Ilona Ferrao de Sousa" userId="5571d83d8ca16c63" providerId="LiveId" clId="{AD47A864-12EB-4E1B-9E28-3F10E1A180F9}" dt="2024-07-08T09:57:21.413" v="208"/>
          <ac:spMkLst>
            <pc:docMk/>
            <pc:sldMk cId="451277467" sldId="303"/>
            <ac:spMk id="2" creationId="{4DB5018E-BF2A-B0C0-3D90-A4AE3D0DE923}"/>
          </ac:spMkLst>
        </pc:spChg>
        <pc:spChg chg="del">
          <ac:chgData name="Ilona Ferrao de Sousa" userId="5571d83d8ca16c63" providerId="LiveId" clId="{AD47A864-12EB-4E1B-9E28-3F10E1A180F9}" dt="2024-07-08T09:57:05.190" v="193" actId="22"/>
          <ac:spMkLst>
            <pc:docMk/>
            <pc:sldMk cId="451277467" sldId="303"/>
            <ac:spMk id="3" creationId="{D79EF58D-B3E3-0D43-6605-5C6EBCB4C939}"/>
          </ac:spMkLst>
        </pc:spChg>
        <pc:picChg chg="add mod ord">
          <ac:chgData name="Ilona Ferrao de Sousa" userId="5571d83d8ca16c63" providerId="LiveId" clId="{AD47A864-12EB-4E1B-9E28-3F10E1A180F9}" dt="2024-07-08T09:57:05.190" v="193" actId="22"/>
          <ac:picMkLst>
            <pc:docMk/>
            <pc:sldMk cId="451277467" sldId="303"/>
            <ac:picMk id="5" creationId="{6E5722B3-7E6E-5E78-8273-77CC07EE6624}"/>
          </ac:picMkLst>
        </pc:picChg>
      </pc:sldChg>
      <pc:sldChg chg="add">
        <pc:chgData name="Ilona Ferrao de Sousa" userId="5571d83d8ca16c63" providerId="LiveId" clId="{AD47A864-12EB-4E1B-9E28-3F10E1A180F9}" dt="2024-07-09T17:35:17.436" v="4096"/>
        <pc:sldMkLst>
          <pc:docMk/>
          <pc:sldMk cId="2249589861" sldId="304"/>
        </pc:sldMkLst>
      </pc:sldChg>
      <pc:sldChg chg="addSp delSp modSp new add del mod chgLayout">
        <pc:chgData name="Ilona Ferrao de Sousa" userId="5571d83d8ca16c63" providerId="LiveId" clId="{AD47A864-12EB-4E1B-9E28-3F10E1A180F9}" dt="2024-07-09T17:35:13.204" v="4095" actId="2696"/>
        <pc:sldMkLst>
          <pc:docMk/>
          <pc:sldMk cId="3745855819" sldId="304"/>
        </pc:sldMkLst>
        <pc:spChg chg="mod ord">
          <ac:chgData name="Ilona Ferrao de Sousa" userId="5571d83d8ca16c63" providerId="LiveId" clId="{AD47A864-12EB-4E1B-9E28-3F10E1A180F9}" dt="2024-07-08T10:46:07.441" v="356" actId="6264"/>
          <ac:spMkLst>
            <pc:docMk/>
            <pc:sldMk cId="3745855819" sldId="304"/>
            <ac:spMk id="2" creationId="{59A9D1A2-3DEF-78B4-0344-8A958619B019}"/>
          </ac:spMkLst>
        </pc:spChg>
        <pc:spChg chg="mod ord">
          <ac:chgData name="Ilona Ferrao de Sousa" userId="5571d83d8ca16c63" providerId="LiveId" clId="{AD47A864-12EB-4E1B-9E28-3F10E1A180F9}" dt="2024-07-08T10:46:11.112" v="357" actId="1076"/>
          <ac:spMkLst>
            <pc:docMk/>
            <pc:sldMk cId="3745855819" sldId="304"/>
            <ac:spMk id="3" creationId="{68F94A06-EC7B-EFA5-2EC0-BB574A69F562}"/>
          </ac:spMkLst>
        </pc:spChg>
        <pc:spChg chg="add del mod">
          <ac:chgData name="Ilona Ferrao de Sousa" userId="5571d83d8ca16c63" providerId="LiveId" clId="{AD47A864-12EB-4E1B-9E28-3F10E1A180F9}" dt="2024-07-08T10:45:15.814" v="340" actId="6264"/>
          <ac:spMkLst>
            <pc:docMk/>
            <pc:sldMk cId="3745855819" sldId="304"/>
            <ac:spMk id="4" creationId="{70FE11C6-8BF9-BF5B-E887-70E034E63915}"/>
          </ac:spMkLst>
        </pc:spChg>
        <pc:spChg chg="add del mod">
          <ac:chgData name="Ilona Ferrao de Sousa" userId="5571d83d8ca16c63" providerId="LiveId" clId="{AD47A864-12EB-4E1B-9E28-3F10E1A180F9}" dt="2024-07-08T10:45:15.814" v="340" actId="6264"/>
          <ac:spMkLst>
            <pc:docMk/>
            <pc:sldMk cId="3745855819" sldId="304"/>
            <ac:spMk id="5" creationId="{0E6C82BA-5EDE-8AF9-71D7-60E50E7C3E20}"/>
          </ac:spMkLst>
        </pc:spChg>
        <pc:spChg chg="add del mod">
          <ac:chgData name="Ilona Ferrao de Sousa" userId="5571d83d8ca16c63" providerId="LiveId" clId="{AD47A864-12EB-4E1B-9E28-3F10E1A180F9}" dt="2024-07-08T10:45:35.761" v="344" actId="6264"/>
          <ac:spMkLst>
            <pc:docMk/>
            <pc:sldMk cId="3745855819" sldId="304"/>
            <ac:spMk id="6" creationId="{A07E4CEE-4C10-54E0-E836-C18165DFC16A}"/>
          </ac:spMkLst>
        </pc:spChg>
        <pc:spChg chg="add del mod">
          <ac:chgData name="Ilona Ferrao de Sousa" userId="5571d83d8ca16c63" providerId="LiveId" clId="{AD47A864-12EB-4E1B-9E28-3F10E1A180F9}" dt="2024-07-08T10:45:35.761" v="344" actId="6264"/>
          <ac:spMkLst>
            <pc:docMk/>
            <pc:sldMk cId="3745855819" sldId="304"/>
            <ac:spMk id="7" creationId="{83B8830F-2EF7-B885-E7F2-ABA35562E0B4}"/>
          </ac:spMkLst>
        </pc:spChg>
        <pc:spChg chg="add del mod">
          <ac:chgData name="Ilona Ferrao de Sousa" userId="5571d83d8ca16c63" providerId="LiveId" clId="{AD47A864-12EB-4E1B-9E28-3F10E1A180F9}" dt="2024-07-08T10:45:36.979" v="345" actId="6264"/>
          <ac:spMkLst>
            <pc:docMk/>
            <pc:sldMk cId="3745855819" sldId="304"/>
            <ac:spMk id="8" creationId="{BB6D0648-7D3F-0D48-1BE5-27BBD433486C}"/>
          </ac:spMkLst>
        </pc:spChg>
        <pc:spChg chg="add del mod">
          <ac:chgData name="Ilona Ferrao de Sousa" userId="5571d83d8ca16c63" providerId="LiveId" clId="{AD47A864-12EB-4E1B-9E28-3F10E1A180F9}" dt="2024-07-08T10:45:36.979" v="345" actId="6264"/>
          <ac:spMkLst>
            <pc:docMk/>
            <pc:sldMk cId="3745855819" sldId="304"/>
            <ac:spMk id="9" creationId="{61874D7F-C52F-6A58-D120-0F95D40CA909}"/>
          </ac:spMkLst>
        </pc:spChg>
        <pc:spChg chg="add del mod">
          <ac:chgData name="Ilona Ferrao de Sousa" userId="5571d83d8ca16c63" providerId="LiveId" clId="{AD47A864-12EB-4E1B-9E28-3F10E1A180F9}" dt="2024-07-08T10:46:07.441" v="356" actId="6264"/>
          <ac:spMkLst>
            <pc:docMk/>
            <pc:sldMk cId="3745855819" sldId="304"/>
            <ac:spMk id="10" creationId="{51FDC17B-208C-D3F3-8CAE-C7D22D503F6E}"/>
          </ac:spMkLst>
        </pc:spChg>
        <pc:spChg chg="add del mod">
          <ac:chgData name="Ilona Ferrao de Sousa" userId="5571d83d8ca16c63" providerId="LiveId" clId="{AD47A864-12EB-4E1B-9E28-3F10E1A180F9}" dt="2024-07-08T10:46:07.441" v="356" actId="6264"/>
          <ac:spMkLst>
            <pc:docMk/>
            <pc:sldMk cId="3745855819" sldId="304"/>
            <ac:spMk id="11" creationId="{52974E7C-A811-D6B5-00F6-FF80A2DE73C1}"/>
          </ac:spMkLst>
        </pc:spChg>
      </pc:sldChg>
      <pc:sldChg chg="add">
        <pc:chgData name="Ilona Ferrao de Sousa" userId="5571d83d8ca16c63" providerId="LiveId" clId="{AD47A864-12EB-4E1B-9E28-3F10E1A180F9}" dt="2024-07-09T17:35:17.436" v="4096"/>
        <pc:sldMkLst>
          <pc:docMk/>
          <pc:sldMk cId="2274561853" sldId="305"/>
        </pc:sldMkLst>
      </pc:sldChg>
      <pc:sldChg chg="delSp modSp add del mod">
        <pc:chgData name="Ilona Ferrao de Sousa" userId="5571d83d8ca16c63" providerId="LiveId" clId="{AD47A864-12EB-4E1B-9E28-3F10E1A180F9}" dt="2024-07-09T17:35:13.204" v="4095" actId="2696"/>
        <pc:sldMkLst>
          <pc:docMk/>
          <pc:sldMk cId="2644381334" sldId="305"/>
        </pc:sldMkLst>
        <pc:spChg chg="del">
          <ac:chgData name="Ilona Ferrao de Sousa" userId="5571d83d8ca16c63" providerId="LiveId" clId="{AD47A864-12EB-4E1B-9E28-3F10E1A180F9}" dt="2024-07-08T10:45:06.605" v="339" actId="478"/>
          <ac:spMkLst>
            <pc:docMk/>
            <pc:sldMk cId="2644381334" sldId="305"/>
            <ac:spMk id="2" creationId="{59A9D1A2-3DEF-78B4-0344-8A958619B019}"/>
          </ac:spMkLst>
        </pc:spChg>
        <pc:spChg chg="mod">
          <ac:chgData name="Ilona Ferrao de Sousa" userId="5571d83d8ca16c63" providerId="LiveId" clId="{AD47A864-12EB-4E1B-9E28-3F10E1A180F9}" dt="2024-07-08T10:45:28.726" v="343" actId="27636"/>
          <ac:spMkLst>
            <pc:docMk/>
            <pc:sldMk cId="2644381334" sldId="305"/>
            <ac:spMk id="3" creationId="{68F94A06-EC7B-EFA5-2EC0-BB574A69F562}"/>
          </ac:spMkLst>
        </pc:spChg>
      </pc:sldChg>
      <pc:sldChg chg="addSp delSp modSp new mod chgLayout">
        <pc:chgData name="Ilona Ferrao de Sousa" userId="5571d83d8ca16c63" providerId="LiveId" clId="{AD47A864-12EB-4E1B-9E28-3F10E1A180F9}" dt="2024-07-08T12:45:59.852" v="2161" actId="20577"/>
        <pc:sldMkLst>
          <pc:docMk/>
          <pc:sldMk cId="1883245468" sldId="306"/>
        </pc:sldMkLst>
        <pc:spChg chg="mod ord">
          <ac:chgData name="Ilona Ferrao de Sousa" userId="5571d83d8ca16c63" providerId="LiveId" clId="{AD47A864-12EB-4E1B-9E28-3F10E1A180F9}" dt="2024-07-08T12:44:29.040" v="2045" actId="6549"/>
          <ac:spMkLst>
            <pc:docMk/>
            <pc:sldMk cId="1883245468" sldId="306"/>
            <ac:spMk id="2" creationId="{6C3058D1-1FE8-DE6D-27AD-BB3EAFE7F835}"/>
          </ac:spMkLst>
        </pc:spChg>
        <pc:spChg chg="del">
          <ac:chgData name="Ilona Ferrao de Sousa" userId="5571d83d8ca16c63" providerId="LiveId" clId="{AD47A864-12EB-4E1B-9E28-3F10E1A180F9}" dt="2024-07-08T11:35:15.913" v="883"/>
          <ac:spMkLst>
            <pc:docMk/>
            <pc:sldMk cId="1883245468" sldId="306"/>
            <ac:spMk id="3" creationId="{78709AC6-3BA1-A9A7-7664-8FFF99CA5905}"/>
          </ac:spMkLst>
        </pc:spChg>
        <pc:spChg chg="add del mod">
          <ac:chgData name="Ilona Ferrao de Sousa" userId="5571d83d8ca16c63" providerId="LiveId" clId="{AD47A864-12EB-4E1B-9E28-3F10E1A180F9}" dt="2024-07-08T12:19:51.125" v="1756"/>
          <ac:spMkLst>
            <pc:docMk/>
            <pc:sldMk cId="1883245468" sldId="306"/>
            <ac:spMk id="5" creationId="{36D77026-95B3-C8EE-DE4F-E40659DD064A}"/>
          </ac:spMkLst>
        </pc:spChg>
        <pc:spChg chg="add del mod">
          <ac:chgData name="Ilona Ferrao de Sousa" userId="5571d83d8ca16c63" providerId="LiveId" clId="{AD47A864-12EB-4E1B-9E28-3F10E1A180F9}" dt="2024-07-08T12:20:23.616" v="1761" actId="6264"/>
          <ac:spMkLst>
            <pc:docMk/>
            <pc:sldMk cId="1883245468" sldId="306"/>
            <ac:spMk id="6" creationId="{A94AE345-66C7-9464-3239-EFB08336327D}"/>
          </ac:spMkLst>
        </pc:spChg>
        <pc:spChg chg="add del mod">
          <ac:chgData name="Ilona Ferrao de Sousa" userId="5571d83d8ca16c63" providerId="LiveId" clId="{AD47A864-12EB-4E1B-9E28-3F10E1A180F9}" dt="2024-07-08T12:20:23.616" v="1761" actId="6264"/>
          <ac:spMkLst>
            <pc:docMk/>
            <pc:sldMk cId="1883245468" sldId="306"/>
            <ac:spMk id="7" creationId="{837A4D2E-7339-E292-E9D1-79A597C8B0D6}"/>
          </ac:spMkLst>
        </pc:spChg>
        <pc:graphicFrameChg chg="add mod ord modGraphic">
          <ac:chgData name="Ilona Ferrao de Sousa" userId="5571d83d8ca16c63" providerId="LiveId" clId="{AD47A864-12EB-4E1B-9E28-3F10E1A180F9}" dt="2024-07-08T12:45:59.852" v="2161" actId="20577"/>
          <ac:graphicFrameMkLst>
            <pc:docMk/>
            <pc:sldMk cId="1883245468" sldId="306"/>
            <ac:graphicFrameMk id="4" creationId="{1BC6669F-E60F-50DB-09E6-2E6DA67576AF}"/>
          </ac:graphicFrameMkLst>
        </pc:graphicFrameChg>
      </pc:sldChg>
      <pc:sldChg chg="addSp delSp modSp new mod chgLayout">
        <pc:chgData name="Ilona Ferrao de Sousa" userId="5571d83d8ca16c63" providerId="LiveId" clId="{AD47A864-12EB-4E1B-9E28-3F10E1A180F9}" dt="2024-07-09T17:34:42.586" v="4093" actId="20577"/>
        <pc:sldMkLst>
          <pc:docMk/>
          <pc:sldMk cId="4017786721" sldId="307"/>
        </pc:sldMkLst>
        <pc:spChg chg="del">
          <ac:chgData name="Ilona Ferrao de Sousa" userId="5571d83d8ca16c63" providerId="LiveId" clId="{AD47A864-12EB-4E1B-9E28-3F10E1A180F9}" dt="2024-07-08T11:41:59.156" v="887" actId="6264"/>
          <ac:spMkLst>
            <pc:docMk/>
            <pc:sldMk cId="4017786721" sldId="307"/>
            <ac:spMk id="2" creationId="{6695FF2B-A017-558E-3DA2-A1FF295A53A6}"/>
          </ac:spMkLst>
        </pc:spChg>
        <pc:spChg chg="mod ord">
          <ac:chgData name="Ilona Ferrao de Sousa" userId="5571d83d8ca16c63" providerId="LiveId" clId="{AD47A864-12EB-4E1B-9E28-3F10E1A180F9}" dt="2024-07-09T17:32:50.290" v="3957" actId="207"/>
          <ac:spMkLst>
            <pc:docMk/>
            <pc:sldMk cId="4017786721" sldId="307"/>
            <ac:spMk id="3" creationId="{CFCB93B2-45FC-0BE8-BBFF-4CDA2EBB0D90}"/>
          </ac:spMkLst>
        </pc:spChg>
        <pc:spChg chg="add del mod">
          <ac:chgData name="Ilona Ferrao de Sousa" userId="5571d83d8ca16c63" providerId="LiveId" clId="{AD47A864-12EB-4E1B-9E28-3F10E1A180F9}" dt="2024-07-08T11:41:59.156" v="887" actId="6264"/>
          <ac:spMkLst>
            <pc:docMk/>
            <pc:sldMk cId="4017786721" sldId="307"/>
            <ac:spMk id="4" creationId="{BB8E1FE9-5D17-3AAF-E927-DB5659B0EB1F}"/>
          </ac:spMkLst>
        </pc:spChg>
        <pc:spChg chg="add mod ord">
          <ac:chgData name="Ilona Ferrao de Sousa" userId="5571d83d8ca16c63" providerId="LiveId" clId="{AD47A864-12EB-4E1B-9E28-3F10E1A180F9}" dt="2024-07-09T17:34:42.586" v="4093" actId="20577"/>
          <ac:spMkLst>
            <pc:docMk/>
            <pc:sldMk cId="4017786721" sldId="307"/>
            <ac:spMk id="5" creationId="{AFF2D402-4262-C3B4-0B81-39122EA645C9}"/>
          </ac:spMkLst>
        </pc:spChg>
      </pc:sldChg>
      <pc:sldChg chg="modSp new mod">
        <pc:chgData name="Ilona Ferrao de Sousa" userId="5571d83d8ca16c63" providerId="LiveId" clId="{AD47A864-12EB-4E1B-9E28-3F10E1A180F9}" dt="2024-07-08T14:21:00.138" v="2191" actId="20577"/>
        <pc:sldMkLst>
          <pc:docMk/>
          <pc:sldMk cId="1972398785" sldId="308"/>
        </pc:sldMkLst>
        <pc:spChg chg="mod">
          <ac:chgData name="Ilona Ferrao de Sousa" userId="5571d83d8ca16c63" providerId="LiveId" clId="{AD47A864-12EB-4E1B-9E28-3F10E1A180F9}" dt="2024-07-08T14:21:00.138" v="2191" actId="20577"/>
          <ac:spMkLst>
            <pc:docMk/>
            <pc:sldMk cId="1972398785" sldId="308"/>
            <ac:spMk id="2" creationId="{F34DE0E4-18E7-105C-16A3-F9B78C7A90E9}"/>
          </ac:spMkLst>
        </pc:spChg>
        <pc:spChg chg="mod">
          <ac:chgData name="Ilona Ferrao de Sousa" userId="5571d83d8ca16c63" providerId="LiveId" clId="{AD47A864-12EB-4E1B-9E28-3F10E1A180F9}" dt="2024-07-08T11:42:52.077" v="896" actId="113"/>
          <ac:spMkLst>
            <pc:docMk/>
            <pc:sldMk cId="1972398785" sldId="308"/>
            <ac:spMk id="3" creationId="{1890BA52-CB9F-06BD-5E58-4433F7D92B93}"/>
          </ac:spMkLst>
        </pc:spChg>
      </pc:sldChg>
      <pc:sldChg chg="addSp delSp modSp new mod chgLayout">
        <pc:chgData name="Ilona Ferrao de Sousa" userId="5571d83d8ca16c63" providerId="LiveId" clId="{AD47A864-12EB-4E1B-9E28-3F10E1A180F9}" dt="2024-07-08T14:22:42.793" v="2308" actId="27636"/>
        <pc:sldMkLst>
          <pc:docMk/>
          <pc:sldMk cId="1754110979" sldId="309"/>
        </pc:sldMkLst>
        <pc:spChg chg="mod ord">
          <ac:chgData name="Ilona Ferrao de Sousa" userId="5571d83d8ca16c63" providerId="LiveId" clId="{AD47A864-12EB-4E1B-9E28-3F10E1A180F9}" dt="2024-07-08T14:22:25.582" v="2304" actId="6264"/>
          <ac:spMkLst>
            <pc:docMk/>
            <pc:sldMk cId="1754110979" sldId="309"/>
            <ac:spMk id="2" creationId="{0502BFF8-5773-CC8C-349F-BB88DEC1E102}"/>
          </ac:spMkLst>
        </pc:spChg>
        <pc:spChg chg="mod ord">
          <ac:chgData name="Ilona Ferrao de Sousa" userId="5571d83d8ca16c63" providerId="LiveId" clId="{AD47A864-12EB-4E1B-9E28-3F10E1A180F9}" dt="2024-07-08T14:22:42.793" v="2308" actId="27636"/>
          <ac:spMkLst>
            <pc:docMk/>
            <pc:sldMk cId="1754110979" sldId="309"/>
            <ac:spMk id="3" creationId="{ABB84C4B-66B8-6B1E-6B44-B48F826ED714}"/>
          </ac:spMkLst>
        </pc:spChg>
        <pc:spChg chg="add del mod">
          <ac:chgData name="Ilona Ferrao de Sousa" userId="5571d83d8ca16c63" providerId="LiveId" clId="{AD47A864-12EB-4E1B-9E28-3F10E1A180F9}" dt="2024-07-08T14:22:25.582" v="2304" actId="6264"/>
          <ac:spMkLst>
            <pc:docMk/>
            <pc:sldMk cId="1754110979" sldId="309"/>
            <ac:spMk id="4" creationId="{A0AE861D-D0FF-B653-7414-A16F4760DE57}"/>
          </ac:spMkLst>
        </pc:spChg>
        <pc:spChg chg="add del mod">
          <ac:chgData name="Ilona Ferrao de Sousa" userId="5571d83d8ca16c63" providerId="LiveId" clId="{AD47A864-12EB-4E1B-9E28-3F10E1A180F9}" dt="2024-07-08T14:22:25.582" v="2304" actId="6264"/>
          <ac:spMkLst>
            <pc:docMk/>
            <pc:sldMk cId="1754110979" sldId="309"/>
            <ac:spMk id="5" creationId="{D3F36C11-E963-DE0D-46F1-48803DCF65DA}"/>
          </ac:spMkLst>
        </pc:spChg>
      </pc:sldChg>
      <pc:sldChg chg="add del">
        <pc:chgData name="Ilona Ferrao de Sousa" userId="5571d83d8ca16c63" providerId="LiveId" clId="{AD47A864-12EB-4E1B-9E28-3F10E1A180F9}" dt="2024-07-09T17:21:20.225" v="3299" actId="2696"/>
        <pc:sldMkLst>
          <pc:docMk/>
          <pc:sldMk cId="844426197" sldId="310"/>
        </pc:sldMkLst>
      </pc:sldChg>
      <pc:sldChg chg="add del">
        <pc:chgData name="Ilona Ferrao de Sousa" userId="5571d83d8ca16c63" providerId="LiveId" clId="{AD47A864-12EB-4E1B-9E28-3F10E1A180F9}" dt="2024-07-09T17:19:07.816" v="3293" actId="2696"/>
        <pc:sldMkLst>
          <pc:docMk/>
          <pc:sldMk cId="1683587884" sldId="310"/>
        </pc:sldMkLst>
      </pc:sldChg>
      <pc:sldChg chg="addSp delSp modSp new del mod">
        <pc:chgData name="Ilona Ferrao de Sousa" userId="5571d83d8ca16c63" providerId="LiveId" clId="{AD47A864-12EB-4E1B-9E28-3F10E1A180F9}" dt="2024-07-09T15:45:54.368" v="3291" actId="2696"/>
        <pc:sldMkLst>
          <pc:docMk/>
          <pc:sldMk cId="2929583570" sldId="310"/>
        </pc:sldMkLst>
        <pc:spChg chg="mod">
          <ac:chgData name="Ilona Ferrao de Sousa" userId="5571d83d8ca16c63" providerId="LiveId" clId="{AD47A864-12EB-4E1B-9E28-3F10E1A180F9}" dt="2024-07-08T14:49:25.377" v="2895" actId="20577"/>
          <ac:spMkLst>
            <pc:docMk/>
            <pc:sldMk cId="2929583570" sldId="310"/>
            <ac:spMk id="2" creationId="{3120DE62-6D5E-9374-D2F0-6ACF8D54CF2D}"/>
          </ac:spMkLst>
        </pc:spChg>
        <pc:spChg chg="del">
          <ac:chgData name="Ilona Ferrao de Sousa" userId="5571d83d8ca16c63" providerId="LiveId" clId="{AD47A864-12EB-4E1B-9E28-3F10E1A180F9}" dt="2024-07-09T15:24:25.490" v="2998"/>
          <ac:spMkLst>
            <pc:docMk/>
            <pc:sldMk cId="2929583570" sldId="310"/>
            <ac:spMk id="3" creationId="{9C45C7B3-99B0-8362-A9CB-DB669D6FD8FF}"/>
          </ac:spMkLst>
        </pc:spChg>
        <pc:graphicFrameChg chg="add mod modGraphic">
          <ac:chgData name="Ilona Ferrao de Sousa" userId="5571d83d8ca16c63" providerId="LiveId" clId="{AD47A864-12EB-4E1B-9E28-3F10E1A180F9}" dt="2024-07-09T15:24:59.439" v="3003" actId="113"/>
          <ac:graphicFrameMkLst>
            <pc:docMk/>
            <pc:sldMk cId="2929583570" sldId="310"/>
            <ac:graphicFrameMk id="4" creationId="{6E39863E-8DE6-1BD5-C9C5-47FB2699389B}"/>
          </ac:graphicFrameMkLst>
        </pc:graphicFrameChg>
      </pc:sldChg>
      <pc:sldChg chg="modSp new del mod">
        <pc:chgData name="Ilona Ferrao de Sousa" userId="5571d83d8ca16c63" providerId="LiveId" clId="{AD47A864-12EB-4E1B-9E28-3F10E1A180F9}" dt="2024-07-08T14:48:56.403" v="2882" actId="47"/>
        <pc:sldMkLst>
          <pc:docMk/>
          <pc:sldMk cId="3444534135" sldId="310"/>
        </pc:sldMkLst>
        <pc:spChg chg="mod">
          <ac:chgData name="Ilona Ferrao de Sousa" userId="5571d83d8ca16c63" providerId="LiveId" clId="{AD47A864-12EB-4E1B-9E28-3F10E1A180F9}" dt="2024-07-08T14:25:00.500" v="2566" actId="20577"/>
          <ac:spMkLst>
            <pc:docMk/>
            <pc:sldMk cId="3444534135" sldId="310"/>
            <ac:spMk id="2" creationId="{EECE2B89-5DC4-6EC5-07E7-6D44111F9E93}"/>
          </ac:spMkLst>
        </pc:spChg>
        <pc:spChg chg="mod">
          <ac:chgData name="Ilona Ferrao de Sousa" userId="5571d83d8ca16c63" providerId="LiveId" clId="{AD47A864-12EB-4E1B-9E28-3F10E1A180F9}" dt="2024-07-08T14:46:50.146" v="2879" actId="113"/>
          <ac:spMkLst>
            <pc:docMk/>
            <pc:sldMk cId="3444534135" sldId="310"/>
            <ac:spMk id="3" creationId="{B5C9F606-03E8-1AD6-4233-C29337391293}"/>
          </ac:spMkLst>
        </pc:spChg>
      </pc:sldChg>
      <pc:sldChg chg="modSp add mod">
        <pc:chgData name="Ilona Ferrao de Sousa" userId="5571d83d8ca16c63" providerId="LiveId" clId="{AD47A864-12EB-4E1B-9E28-3F10E1A180F9}" dt="2024-07-09T17:25:55.647" v="3541" actId="20577"/>
        <pc:sldMkLst>
          <pc:docMk/>
          <pc:sldMk cId="4074387299" sldId="310"/>
        </pc:sldMkLst>
        <pc:spChg chg="mod">
          <ac:chgData name="Ilona Ferrao de Sousa" userId="5571d83d8ca16c63" providerId="LiveId" clId="{AD47A864-12EB-4E1B-9E28-3F10E1A180F9}" dt="2024-07-09T17:25:55.647" v="3541" actId="20577"/>
          <ac:spMkLst>
            <pc:docMk/>
            <pc:sldMk cId="4074387299" sldId="310"/>
            <ac:spMk id="2" creationId="{3120DE62-6D5E-9374-D2F0-6ACF8D54CF2D}"/>
          </ac:spMkLst>
        </pc:spChg>
        <pc:graphicFrameChg chg="modGraphic">
          <ac:chgData name="Ilona Ferrao de Sousa" userId="5571d83d8ca16c63" providerId="LiveId" clId="{AD47A864-12EB-4E1B-9E28-3F10E1A180F9}" dt="2024-07-09T17:24:14.467" v="3354" actId="113"/>
          <ac:graphicFrameMkLst>
            <pc:docMk/>
            <pc:sldMk cId="4074387299" sldId="310"/>
            <ac:graphicFrameMk id="4" creationId="{6E39863E-8DE6-1BD5-C9C5-47FB2699389B}"/>
          </ac:graphicFrameMkLst>
        </pc:graphicFrameChg>
      </pc:sldChg>
      <pc:sldChg chg="addSp delSp modSp new del mod">
        <pc:chgData name="Ilona Ferrao de Sousa" userId="5571d83d8ca16c63" providerId="LiveId" clId="{AD47A864-12EB-4E1B-9E28-3F10E1A180F9}" dt="2024-07-09T17:30:27.275" v="3728" actId="47"/>
        <pc:sldMkLst>
          <pc:docMk/>
          <pc:sldMk cId="1287285055" sldId="311"/>
        </pc:sldMkLst>
        <pc:spChg chg="del mod">
          <ac:chgData name="Ilona Ferrao de Sousa" userId="5571d83d8ca16c63" providerId="LiveId" clId="{AD47A864-12EB-4E1B-9E28-3F10E1A180F9}" dt="2024-07-09T15:41:18.507" v="3224" actId="478"/>
          <ac:spMkLst>
            <pc:docMk/>
            <pc:sldMk cId="1287285055" sldId="311"/>
            <ac:spMk id="2" creationId="{A0E787B3-0AD2-3F40-D7D1-518BC44DEE58}"/>
          </ac:spMkLst>
        </pc:spChg>
        <pc:spChg chg="del">
          <ac:chgData name="Ilona Ferrao de Sousa" userId="5571d83d8ca16c63" providerId="LiveId" clId="{AD47A864-12EB-4E1B-9E28-3F10E1A180F9}" dt="2024-07-09T15:25:58.819" v="3005"/>
          <ac:spMkLst>
            <pc:docMk/>
            <pc:sldMk cId="1287285055" sldId="311"/>
            <ac:spMk id="3" creationId="{62576555-F9E1-8EB9-1481-F4F579AEAD68}"/>
          </ac:spMkLst>
        </pc:spChg>
        <pc:spChg chg="add del mod">
          <ac:chgData name="Ilona Ferrao de Sousa" userId="5571d83d8ca16c63" providerId="LiveId" clId="{AD47A864-12EB-4E1B-9E28-3F10E1A180F9}" dt="2024-07-09T15:41:14.928" v="3223" actId="21"/>
          <ac:spMkLst>
            <pc:docMk/>
            <pc:sldMk cId="1287285055" sldId="311"/>
            <ac:spMk id="5" creationId="{5443A695-E9A7-9A84-3C4E-C198328F248A}"/>
          </ac:spMkLst>
        </pc:spChg>
        <pc:spChg chg="add del mod">
          <ac:chgData name="Ilona Ferrao de Sousa" userId="5571d83d8ca16c63" providerId="LiveId" clId="{AD47A864-12EB-4E1B-9E28-3F10E1A180F9}" dt="2024-07-09T15:41:20.353" v="3225"/>
          <ac:spMkLst>
            <pc:docMk/>
            <pc:sldMk cId="1287285055" sldId="311"/>
            <ac:spMk id="7" creationId="{CD1FB45F-7356-4C00-86D7-A24B293319CD}"/>
          </ac:spMkLst>
        </pc:spChg>
        <pc:spChg chg="add mod">
          <ac:chgData name="Ilona Ferrao de Sousa" userId="5571d83d8ca16c63" providerId="LiveId" clId="{AD47A864-12EB-4E1B-9E28-3F10E1A180F9}" dt="2024-07-09T15:41:44.129" v="3280" actId="20577"/>
          <ac:spMkLst>
            <pc:docMk/>
            <pc:sldMk cId="1287285055" sldId="311"/>
            <ac:spMk id="8" creationId="{5443A695-E9A7-9A84-3C4E-C198328F248A}"/>
          </ac:spMkLst>
        </pc:spChg>
        <pc:graphicFrameChg chg="add mod">
          <ac:chgData name="Ilona Ferrao de Sousa" userId="5571d83d8ca16c63" providerId="LiveId" clId="{AD47A864-12EB-4E1B-9E28-3F10E1A180F9}" dt="2024-07-09T15:25:58.819" v="3005"/>
          <ac:graphicFrameMkLst>
            <pc:docMk/>
            <pc:sldMk cId="1287285055" sldId="311"/>
            <ac:graphicFrameMk id="4" creationId="{67239E25-A579-91BA-FF5E-40F0197C46D4}"/>
          </ac:graphicFrameMkLst>
        </pc:graphicFrameChg>
      </pc:sldChg>
      <pc:sldChg chg="addSp delSp modSp new del mod">
        <pc:chgData name="Ilona Ferrao de Sousa" userId="5571d83d8ca16c63" providerId="LiveId" clId="{AD47A864-12EB-4E1B-9E28-3F10E1A180F9}" dt="2024-07-09T17:30:28.196" v="3729" actId="47"/>
        <pc:sldMkLst>
          <pc:docMk/>
          <pc:sldMk cId="2628432160" sldId="312"/>
        </pc:sldMkLst>
        <pc:spChg chg="mod">
          <ac:chgData name="Ilona Ferrao de Sousa" userId="5571d83d8ca16c63" providerId="LiveId" clId="{AD47A864-12EB-4E1B-9E28-3F10E1A180F9}" dt="2024-07-09T15:27:44.796" v="3054" actId="20577"/>
          <ac:spMkLst>
            <pc:docMk/>
            <pc:sldMk cId="2628432160" sldId="312"/>
            <ac:spMk id="2" creationId="{59763EE1-F45C-08FD-BCA1-9E717713110C}"/>
          </ac:spMkLst>
        </pc:spChg>
        <pc:spChg chg="del">
          <ac:chgData name="Ilona Ferrao de Sousa" userId="5571d83d8ca16c63" providerId="LiveId" clId="{AD47A864-12EB-4E1B-9E28-3F10E1A180F9}" dt="2024-07-09T15:27:37.745" v="3041"/>
          <ac:spMkLst>
            <pc:docMk/>
            <pc:sldMk cId="2628432160" sldId="312"/>
            <ac:spMk id="3" creationId="{8F00042C-2DB8-8D1E-2CED-11D4D5C45757}"/>
          </ac:spMkLst>
        </pc:spChg>
        <pc:graphicFrameChg chg="add mod">
          <ac:chgData name="Ilona Ferrao de Sousa" userId="5571d83d8ca16c63" providerId="LiveId" clId="{AD47A864-12EB-4E1B-9E28-3F10E1A180F9}" dt="2024-07-09T15:27:37.745" v="3041"/>
          <ac:graphicFrameMkLst>
            <pc:docMk/>
            <pc:sldMk cId="2628432160" sldId="312"/>
            <ac:graphicFrameMk id="4" creationId="{EB7C41FA-C4FB-3431-0036-3510312A0BDF}"/>
          </ac:graphicFrameMkLst>
        </pc:graphicFrameChg>
      </pc:sldChg>
      <pc:sldChg chg="addSp delSp modSp new del mod">
        <pc:chgData name="Ilona Ferrao de Sousa" userId="5571d83d8ca16c63" providerId="LiveId" clId="{AD47A864-12EB-4E1B-9E28-3F10E1A180F9}" dt="2024-07-09T17:30:29.153" v="3730" actId="47"/>
        <pc:sldMkLst>
          <pc:docMk/>
          <pc:sldMk cId="3972081619" sldId="313"/>
        </pc:sldMkLst>
        <pc:spChg chg="del">
          <ac:chgData name="Ilona Ferrao de Sousa" userId="5571d83d8ca16c63" providerId="LiveId" clId="{AD47A864-12EB-4E1B-9E28-3F10E1A180F9}" dt="2024-07-09T15:28:31.996" v="3056"/>
          <ac:spMkLst>
            <pc:docMk/>
            <pc:sldMk cId="3972081619" sldId="313"/>
            <ac:spMk id="3" creationId="{CB2908D0-9F8A-2E56-85C7-86FBF0315488}"/>
          </ac:spMkLst>
        </pc:spChg>
        <pc:graphicFrameChg chg="add mod modGraphic">
          <ac:chgData name="Ilona Ferrao de Sousa" userId="5571d83d8ca16c63" providerId="LiveId" clId="{AD47A864-12EB-4E1B-9E28-3F10E1A180F9}" dt="2024-07-09T15:29:05.434" v="3060" actId="948"/>
          <ac:graphicFrameMkLst>
            <pc:docMk/>
            <pc:sldMk cId="3972081619" sldId="313"/>
            <ac:graphicFrameMk id="4" creationId="{B20075D9-B233-809B-86B1-DC380A02D8BF}"/>
          </ac:graphicFrameMkLst>
        </pc:graphicFrameChg>
      </pc:sldChg>
      <pc:sldChg chg="modSp new mod">
        <pc:chgData name="Ilona Ferrao de Sousa" userId="5571d83d8ca16c63" providerId="LiveId" clId="{AD47A864-12EB-4E1B-9E28-3F10E1A180F9}" dt="2024-07-09T15:40:16.636" v="3217" actId="6549"/>
        <pc:sldMkLst>
          <pc:docMk/>
          <pc:sldMk cId="2687830841" sldId="314"/>
        </pc:sldMkLst>
        <pc:spChg chg="mod">
          <ac:chgData name="Ilona Ferrao de Sousa" userId="5571d83d8ca16c63" providerId="LiveId" clId="{AD47A864-12EB-4E1B-9E28-3F10E1A180F9}" dt="2024-07-09T15:30:55.778" v="3208" actId="20577"/>
          <ac:spMkLst>
            <pc:docMk/>
            <pc:sldMk cId="2687830841" sldId="314"/>
            <ac:spMk id="2" creationId="{C05D2666-E7B6-2A7E-1549-F9A3F4C80080}"/>
          </ac:spMkLst>
        </pc:spChg>
        <pc:spChg chg="mod">
          <ac:chgData name="Ilona Ferrao de Sousa" userId="5571d83d8ca16c63" providerId="LiveId" clId="{AD47A864-12EB-4E1B-9E28-3F10E1A180F9}" dt="2024-07-09T15:40:16.636" v="3217" actId="6549"/>
          <ac:spMkLst>
            <pc:docMk/>
            <pc:sldMk cId="2687830841" sldId="314"/>
            <ac:spMk id="3" creationId="{2C2E3603-C19B-EDF1-E469-4A7222F554D8}"/>
          </ac:spMkLst>
        </pc:spChg>
      </pc:sldChg>
      <pc:sldChg chg="addSp delSp modSp add del mod modClrScheme chgLayout">
        <pc:chgData name="Ilona Ferrao de Sousa" userId="5571d83d8ca16c63" providerId="LiveId" clId="{AD47A864-12EB-4E1B-9E28-3F10E1A180F9}" dt="2024-07-09T17:31:00.371" v="3734" actId="47"/>
        <pc:sldMkLst>
          <pc:docMk/>
          <pc:sldMk cId="2997049783" sldId="315"/>
        </pc:sldMkLst>
        <pc:spChg chg="add del mod">
          <ac:chgData name="Ilona Ferrao de Sousa" userId="5571d83d8ca16c63" providerId="LiveId" clId="{AD47A864-12EB-4E1B-9E28-3F10E1A180F9}" dt="2024-07-09T17:30:38.433" v="3731" actId="700"/>
          <ac:spMkLst>
            <pc:docMk/>
            <pc:sldMk cId="2997049783" sldId="315"/>
            <ac:spMk id="3" creationId="{033C1B2E-FA06-95F6-A523-9F758134C246}"/>
          </ac:spMkLst>
        </pc:spChg>
        <pc:spChg chg="add del mod ord">
          <ac:chgData name="Ilona Ferrao de Sousa" userId="5571d83d8ca16c63" providerId="LiveId" clId="{AD47A864-12EB-4E1B-9E28-3F10E1A180F9}" dt="2024-07-09T17:30:40.583" v="3732" actId="700"/>
          <ac:spMkLst>
            <pc:docMk/>
            <pc:sldMk cId="2997049783" sldId="315"/>
            <ac:spMk id="5" creationId="{C191ED08-DE1B-1327-19C9-BCC027EB2FD3}"/>
          </ac:spMkLst>
        </pc:spChg>
        <pc:spChg chg="add mod ord">
          <ac:chgData name="Ilona Ferrao de Sousa" userId="5571d83d8ca16c63" providerId="LiveId" clId="{AD47A864-12EB-4E1B-9E28-3F10E1A180F9}" dt="2024-07-09T17:30:40.583" v="3732" actId="700"/>
          <ac:spMkLst>
            <pc:docMk/>
            <pc:sldMk cId="2997049783" sldId="315"/>
            <ac:spMk id="6" creationId="{2F0DB4BD-3A24-7A76-945C-CCB520D9CF4C}"/>
          </ac:spMkLst>
        </pc:spChg>
        <pc:spChg chg="mod ord">
          <ac:chgData name="Ilona Ferrao de Sousa" userId="5571d83d8ca16c63" providerId="LiveId" clId="{AD47A864-12EB-4E1B-9E28-3F10E1A180F9}" dt="2024-07-09T17:30:40.583" v="3732" actId="700"/>
          <ac:spMkLst>
            <pc:docMk/>
            <pc:sldMk cId="2997049783" sldId="315"/>
            <ac:spMk id="8" creationId="{5443A695-E9A7-9A84-3C4E-C198328F248A}"/>
          </ac:spMkLst>
        </pc:spChg>
        <pc:graphicFrameChg chg="del modGraphic">
          <ac:chgData name="Ilona Ferrao de Sousa" userId="5571d83d8ca16c63" providerId="LiveId" clId="{AD47A864-12EB-4E1B-9E28-3F10E1A180F9}" dt="2024-07-09T15:42:31.579" v="3285" actId="478"/>
          <ac:graphicFrameMkLst>
            <pc:docMk/>
            <pc:sldMk cId="2997049783" sldId="315"/>
            <ac:graphicFrameMk id="4" creationId="{67239E25-A579-91BA-FF5E-40F0197C46D4}"/>
          </ac:graphicFrameMkLst>
        </pc:graphicFrameChg>
      </pc:sldChg>
      <pc:sldChg chg="modSp add del mod">
        <pc:chgData name="Ilona Ferrao de Sousa" userId="5571d83d8ca16c63" providerId="LiveId" clId="{AD47A864-12EB-4E1B-9E28-3F10E1A180F9}" dt="2024-07-09T15:40:59.548" v="3220" actId="47"/>
        <pc:sldMkLst>
          <pc:docMk/>
          <pc:sldMk cId="3488736429" sldId="315"/>
        </pc:sldMkLst>
        <pc:spChg chg="mod">
          <ac:chgData name="Ilona Ferrao de Sousa" userId="5571d83d8ca16c63" providerId="LiveId" clId="{AD47A864-12EB-4E1B-9E28-3F10E1A180F9}" dt="2024-07-09T15:40:53.171" v="3219" actId="6549"/>
          <ac:spMkLst>
            <pc:docMk/>
            <pc:sldMk cId="3488736429" sldId="315"/>
            <ac:spMk id="2" creationId="{3120DE62-6D5E-9374-D2F0-6ACF8D54CF2D}"/>
          </ac:spMkLst>
        </pc:spChg>
      </pc:sldChg>
      <pc:sldChg chg="addSp delSp modSp new mod modClrScheme chgLayout">
        <pc:chgData name="Ilona Ferrao de Sousa" userId="5571d83d8ca16c63" providerId="LiveId" clId="{AD47A864-12EB-4E1B-9E28-3F10E1A180F9}" dt="2024-07-09T17:21:56.289" v="3348" actId="20577"/>
        <pc:sldMkLst>
          <pc:docMk/>
          <pc:sldMk cId="881300688" sldId="316"/>
        </pc:sldMkLst>
        <pc:spChg chg="del mod ord">
          <ac:chgData name="Ilona Ferrao de Sousa" userId="5571d83d8ca16c63" providerId="LiveId" clId="{AD47A864-12EB-4E1B-9E28-3F10E1A180F9}" dt="2024-07-09T17:21:40.743" v="3302" actId="700"/>
          <ac:spMkLst>
            <pc:docMk/>
            <pc:sldMk cId="881300688" sldId="316"/>
            <ac:spMk id="2" creationId="{7283F3A4-A57C-E2B5-1388-C424B5C7CF44}"/>
          </ac:spMkLst>
        </pc:spChg>
        <pc:spChg chg="del mod ord">
          <ac:chgData name="Ilona Ferrao de Sousa" userId="5571d83d8ca16c63" providerId="LiveId" clId="{AD47A864-12EB-4E1B-9E28-3F10E1A180F9}" dt="2024-07-09T17:21:40.743" v="3302" actId="700"/>
          <ac:spMkLst>
            <pc:docMk/>
            <pc:sldMk cId="881300688" sldId="316"/>
            <ac:spMk id="3" creationId="{A2E06457-59A2-5346-F775-9F20364B94CA}"/>
          </ac:spMkLst>
        </pc:spChg>
        <pc:spChg chg="add mod ord">
          <ac:chgData name="Ilona Ferrao de Sousa" userId="5571d83d8ca16c63" providerId="LiveId" clId="{AD47A864-12EB-4E1B-9E28-3F10E1A180F9}" dt="2024-07-09T17:21:56.289" v="3348" actId="20577"/>
          <ac:spMkLst>
            <pc:docMk/>
            <pc:sldMk cId="881300688" sldId="316"/>
            <ac:spMk id="4" creationId="{4BF0B9D0-D1A3-06D7-5643-8CEE7BF8F67E}"/>
          </ac:spMkLst>
        </pc:spChg>
        <pc:spChg chg="add mod ord">
          <ac:chgData name="Ilona Ferrao de Sousa" userId="5571d83d8ca16c63" providerId="LiveId" clId="{AD47A864-12EB-4E1B-9E28-3F10E1A180F9}" dt="2024-07-09T17:21:40.743" v="3302" actId="700"/>
          <ac:spMkLst>
            <pc:docMk/>
            <pc:sldMk cId="881300688" sldId="316"/>
            <ac:spMk id="5" creationId="{3075DA22-3836-7366-0D89-A0CE42B0D946}"/>
          </ac:spMkLst>
        </pc:spChg>
      </pc:sldChg>
      <pc:sldChg chg="modSp add mod">
        <pc:chgData name="Ilona Ferrao de Sousa" userId="5571d83d8ca16c63" providerId="LiveId" clId="{AD47A864-12EB-4E1B-9E28-3F10E1A180F9}" dt="2024-07-09T17:27:33.555" v="3715" actId="20577"/>
        <pc:sldMkLst>
          <pc:docMk/>
          <pc:sldMk cId="1112252314" sldId="317"/>
        </pc:sldMkLst>
        <pc:spChg chg="mod">
          <ac:chgData name="Ilona Ferrao de Sousa" userId="5571d83d8ca16c63" providerId="LiveId" clId="{AD47A864-12EB-4E1B-9E28-3F10E1A180F9}" dt="2024-07-09T17:27:33.555" v="3715" actId="20577"/>
          <ac:spMkLst>
            <pc:docMk/>
            <pc:sldMk cId="1112252314" sldId="317"/>
            <ac:spMk id="4" creationId="{4BF0B9D0-D1A3-06D7-5643-8CEE7BF8F67E}"/>
          </ac:spMkLst>
        </pc:spChg>
      </pc:sldChg>
      <pc:sldChg chg="modSp add mod">
        <pc:chgData name="Ilona Ferrao de Sousa" userId="5571d83d8ca16c63" providerId="LiveId" clId="{AD47A864-12EB-4E1B-9E28-3F10E1A180F9}" dt="2024-07-09T17:32:07.198" v="3953" actId="20577"/>
        <pc:sldMkLst>
          <pc:docMk/>
          <pc:sldMk cId="2211288737" sldId="318"/>
        </pc:sldMkLst>
        <pc:spChg chg="mod">
          <ac:chgData name="Ilona Ferrao de Sousa" userId="5571d83d8ca16c63" providerId="LiveId" clId="{AD47A864-12EB-4E1B-9E28-3F10E1A180F9}" dt="2024-07-09T17:32:07.198" v="3953" actId="20577"/>
          <ac:spMkLst>
            <pc:docMk/>
            <pc:sldMk cId="2211288737" sldId="318"/>
            <ac:spMk id="4" creationId="{4BF0B9D0-D1A3-06D7-5643-8CEE7BF8F67E}"/>
          </ac:spMkLst>
        </pc:spChg>
      </pc:sldChg>
      <pc:sldChg chg="modSp new mod">
        <pc:chgData name="Ilona Ferrao de Sousa" userId="5571d83d8ca16c63" providerId="LiveId" clId="{AD47A864-12EB-4E1B-9E28-3F10E1A180F9}" dt="2024-07-09T17:36:56.882" v="4193" actId="20577"/>
        <pc:sldMkLst>
          <pc:docMk/>
          <pc:sldMk cId="1975479932" sldId="319"/>
        </pc:sldMkLst>
        <pc:spChg chg="mod">
          <ac:chgData name="Ilona Ferrao de Sousa" userId="5571d83d8ca16c63" providerId="LiveId" clId="{AD47A864-12EB-4E1B-9E28-3F10E1A180F9}" dt="2024-07-09T17:36:56.882" v="4193" actId="20577"/>
          <ac:spMkLst>
            <pc:docMk/>
            <pc:sldMk cId="1975479932" sldId="319"/>
            <ac:spMk id="2" creationId="{41B8FEEF-06C0-5710-8846-E546E1C95AC7}"/>
          </ac:spMkLst>
        </pc:spChg>
      </pc:sldChg>
      <pc:sldChg chg="add del">
        <pc:chgData name="Ilona Ferrao de Sousa" userId="5571d83d8ca16c63" providerId="LiveId" clId="{AD47A864-12EB-4E1B-9E28-3F10E1A180F9}" dt="2024-07-09T17:35:20.116" v="4097" actId="47"/>
        <pc:sldMkLst>
          <pc:docMk/>
          <pc:sldMk cId="4170203670" sldId="319"/>
        </pc:sldMkLst>
      </pc:sldChg>
      <pc:sldChg chg="modSp new mod">
        <pc:chgData name="Ilona Ferrao de Sousa" userId="5571d83d8ca16c63" providerId="LiveId" clId="{AD47A864-12EB-4E1B-9E28-3F10E1A180F9}" dt="2024-07-09T17:47:43.492" v="4368" actId="12"/>
        <pc:sldMkLst>
          <pc:docMk/>
          <pc:sldMk cId="1195256055" sldId="320"/>
        </pc:sldMkLst>
        <pc:spChg chg="mod">
          <ac:chgData name="Ilona Ferrao de Sousa" userId="5571d83d8ca16c63" providerId="LiveId" clId="{AD47A864-12EB-4E1B-9E28-3F10E1A180F9}" dt="2024-07-09T17:46:14.564" v="4358" actId="20577"/>
          <ac:spMkLst>
            <pc:docMk/>
            <pc:sldMk cId="1195256055" sldId="320"/>
            <ac:spMk id="2" creationId="{10A1B19E-B5B5-C289-5CBB-689D00D69C23}"/>
          </ac:spMkLst>
        </pc:spChg>
        <pc:spChg chg="mod">
          <ac:chgData name="Ilona Ferrao de Sousa" userId="5571d83d8ca16c63" providerId="LiveId" clId="{AD47A864-12EB-4E1B-9E28-3F10E1A180F9}" dt="2024-07-09T17:47:43.492" v="4368" actId="12"/>
          <ac:spMkLst>
            <pc:docMk/>
            <pc:sldMk cId="1195256055" sldId="320"/>
            <ac:spMk id="3" creationId="{BEAA9534-B4E1-1E47-DA75-52DD178A079D}"/>
          </ac:spMkLst>
        </pc:spChg>
      </pc:sldChg>
      <pc:sldChg chg="modSp new mod">
        <pc:chgData name="Ilona Ferrao de Sousa" userId="5571d83d8ca16c63" providerId="LiveId" clId="{AD47A864-12EB-4E1B-9E28-3F10E1A180F9}" dt="2024-07-09T17:51:10.561" v="4516" actId="113"/>
        <pc:sldMkLst>
          <pc:docMk/>
          <pc:sldMk cId="406748723" sldId="321"/>
        </pc:sldMkLst>
        <pc:spChg chg="mod">
          <ac:chgData name="Ilona Ferrao de Sousa" userId="5571d83d8ca16c63" providerId="LiveId" clId="{AD47A864-12EB-4E1B-9E28-3F10E1A180F9}" dt="2024-07-09T17:50:53.271" v="4514" actId="20577"/>
          <ac:spMkLst>
            <pc:docMk/>
            <pc:sldMk cId="406748723" sldId="321"/>
            <ac:spMk id="2" creationId="{F873EE01-00F9-480E-5857-31CE91EA120D}"/>
          </ac:spMkLst>
        </pc:spChg>
        <pc:spChg chg="mod">
          <ac:chgData name="Ilona Ferrao de Sousa" userId="5571d83d8ca16c63" providerId="LiveId" clId="{AD47A864-12EB-4E1B-9E28-3F10E1A180F9}" dt="2024-07-09T17:51:10.561" v="4516" actId="113"/>
          <ac:spMkLst>
            <pc:docMk/>
            <pc:sldMk cId="406748723" sldId="321"/>
            <ac:spMk id="3" creationId="{8372C405-A238-B703-6D86-B9AA7124CBAA}"/>
          </ac:spMkLst>
        </pc:spChg>
      </pc:sldChg>
      <pc:sldMasterChg chg="modSldLayout">
        <pc:chgData name="Ilona Ferrao de Sousa" userId="5571d83d8ca16c63" providerId="LiveId" clId="{AD47A864-12EB-4E1B-9E28-3F10E1A180F9}" dt="2024-07-08T10:46:01.240" v="352" actId="14100"/>
        <pc:sldMasterMkLst>
          <pc:docMk/>
          <pc:sldMasterMk cId="3970399546" sldId="2147483648"/>
        </pc:sldMasterMkLst>
        <pc:sldLayoutChg chg="delSp modSp mod">
          <pc:chgData name="Ilona Ferrao de Sousa" userId="5571d83d8ca16c63" providerId="LiveId" clId="{AD47A864-12EB-4E1B-9E28-3F10E1A180F9}" dt="2024-07-08T10:46:01.240" v="352" actId="14100"/>
          <pc:sldLayoutMkLst>
            <pc:docMk/>
            <pc:sldMasterMk cId="3970399546" sldId="2147483648"/>
            <pc:sldLayoutMk cId="4105436133" sldId="2147483650"/>
          </pc:sldLayoutMkLst>
          <pc:spChg chg="mod">
            <ac:chgData name="Ilona Ferrao de Sousa" userId="5571d83d8ca16c63" providerId="LiveId" clId="{AD47A864-12EB-4E1B-9E28-3F10E1A180F9}" dt="2024-07-08T10:45:47.891" v="346" actId="14100"/>
            <ac:spMkLst>
              <pc:docMk/>
              <pc:sldMasterMk cId="3970399546" sldId="2147483648"/>
              <pc:sldLayoutMk cId="4105436133" sldId="2147483650"/>
              <ac:spMk id="2" creationId="{66E4F2D3-3512-1552-0478-CCB6D2AAB770}"/>
            </ac:spMkLst>
          </pc:spChg>
          <pc:spChg chg="mod">
            <ac:chgData name="Ilona Ferrao de Sousa" userId="5571d83d8ca16c63" providerId="LiveId" clId="{AD47A864-12EB-4E1B-9E28-3F10E1A180F9}" dt="2024-07-08T10:46:01.240" v="352" actId="14100"/>
            <ac:spMkLst>
              <pc:docMk/>
              <pc:sldMasterMk cId="3970399546" sldId="2147483648"/>
              <pc:sldLayoutMk cId="4105436133" sldId="2147483650"/>
              <ac:spMk id="3" creationId="{008F5E8D-6BF7-3796-D07C-BB4C419110F6}"/>
            </ac:spMkLst>
          </pc:spChg>
          <pc:spChg chg="del">
            <ac:chgData name="Ilona Ferrao de Sousa" userId="5571d83d8ca16c63" providerId="LiveId" clId="{AD47A864-12EB-4E1B-9E28-3F10E1A180F9}" dt="2024-07-08T10:45:56.093" v="349" actId="478"/>
            <ac:spMkLst>
              <pc:docMk/>
              <pc:sldMasterMk cId="3970399546" sldId="2147483648"/>
              <pc:sldLayoutMk cId="4105436133" sldId="2147483650"/>
              <ac:spMk id="4" creationId="{6AD85B4C-673D-C891-0FD0-B3AC26BF62A0}"/>
            </ac:spMkLst>
          </pc:spChg>
          <pc:spChg chg="del">
            <ac:chgData name="Ilona Ferrao de Sousa" userId="5571d83d8ca16c63" providerId="LiveId" clId="{AD47A864-12EB-4E1B-9E28-3F10E1A180F9}" dt="2024-07-08T10:45:57.384" v="350" actId="478"/>
            <ac:spMkLst>
              <pc:docMk/>
              <pc:sldMasterMk cId="3970399546" sldId="2147483648"/>
              <pc:sldLayoutMk cId="4105436133" sldId="2147483650"/>
              <ac:spMk id="5" creationId="{CBD46973-DA2D-58E1-2DDA-C15FE219EE61}"/>
            </ac:spMkLst>
          </pc:spChg>
          <pc:spChg chg="del">
            <ac:chgData name="Ilona Ferrao de Sousa" userId="5571d83d8ca16c63" providerId="LiveId" clId="{AD47A864-12EB-4E1B-9E28-3F10E1A180F9}" dt="2024-07-08T10:45:58.725" v="351" actId="478"/>
            <ac:spMkLst>
              <pc:docMk/>
              <pc:sldMasterMk cId="3970399546" sldId="2147483648"/>
              <pc:sldLayoutMk cId="4105436133" sldId="2147483650"/>
              <ac:spMk id="6" creationId="{C47B4BF8-B131-03AD-3C70-41F91EB2AA4D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8856C48-4A60-2B4D-2700-77C281332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747" y="1122363"/>
            <a:ext cx="9144000" cy="3093502"/>
          </a:xfrm>
        </p:spPr>
        <p:txBody>
          <a:bodyPr anchor="t">
            <a:normAutofit/>
          </a:bodyPr>
          <a:lstStyle>
            <a:lvl1pPr algn="ctr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76C72F15-E1CF-F28B-A5FA-9E1696038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7747" y="453568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507E09E0-E23D-E167-75C6-4F0489EE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FC88181-DD6A-3BA2-5670-A886D8FD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9E4556B-6DE7-D2C3-36CF-9AF29D90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74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9B36046-9060-1D53-2F07-A9D7A3063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DA0B0953-A5CA-CB42-1963-090CCA647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29464D1-98F2-A086-7649-A2D081E69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FAD93C-6341-B7A9-5187-2A423076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864B8DB-DC90-F741-F773-980AA5E2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82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AC4C9EA5-3C83-7D6D-B2F3-757B92D406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D0D1148B-3E70-393B-1F78-571425FAE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9B381930-70AA-1EDA-3498-9E9B3667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224241B-5A82-A292-1287-D3AC4B27E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F4A369A-AFF3-4E67-8B14-FF4DDFD1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514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6E4F2D3-3512-1552-0478-CCB6D2AAB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365125"/>
            <a:ext cx="10956235" cy="1325563"/>
          </a:xfrm>
        </p:spPr>
        <p:txBody>
          <a:bodyPr>
            <a:normAutofit/>
          </a:bodyPr>
          <a:lstStyle>
            <a:lvl1pPr algn="l">
              <a:defRPr sz="3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008F5E8D-6BF7-3796-D07C-BB4C41911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825624"/>
            <a:ext cx="10956235" cy="4913105"/>
          </a:xfrm>
        </p:spPr>
        <p:txBody>
          <a:bodyPr>
            <a:normAutofit/>
          </a:bodyPr>
          <a:lstStyle>
            <a:lvl1pPr algn="just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410543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44FA1C-93FC-3534-71D2-F07CD6F17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9AFDD9-9EE7-3EA8-53EC-2705522F0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579D763-7939-5A11-761B-B7E351245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0B0E1361-EE40-8EBF-5891-1FE457E3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80A8C18-0336-F7AF-F3D1-D4A3C50F6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5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55FBC31-6BFB-7D07-6990-1FC5667EF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CE5C4A77-9490-53E0-9E26-5D95707849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D8FD6CF1-400B-B481-6EA1-3112C7B15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9310B801-A122-303E-DA22-17B5EA50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7E62678B-F091-77FF-6706-253EC849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4AFBD33-75F3-F905-75FF-3D7E871D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82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B0D4B67-3846-EC5C-C303-FA535A1C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5979"/>
            <a:ext cx="10515600" cy="1325563"/>
          </a:xfrm>
        </p:spPr>
        <p:txBody>
          <a:bodyPr>
            <a:normAutofit/>
          </a:bodyPr>
          <a:lstStyle>
            <a:lvl1pPr>
              <a:defRPr sz="3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3C8D9AD2-E2EB-4276-0D92-7E22CB7EB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71834"/>
            <a:ext cx="5157787" cy="127975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704D277A-9DED-F68F-90F2-D0E32184C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51584"/>
            <a:ext cx="5157787" cy="3916964"/>
          </a:xfrm>
        </p:spPr>
        <p:txBody>
          <a:bodyPr>
            <a:norm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3A977C70-346C-E9E0-88F6-164852E10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71834"/>
            <a:ext cx="5183188" cy="127975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D730062A-9835-C50F-DC18-249B1CA26E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51584"/>
            <a:ext cx="5183188" cy="3916964"/>
          </a:xfrm>
        </p:spPr>
        <p:txBody>
          <a:bodyPr>
            <a:norm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1158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F8F9CE1-43AC-7613-03FB-76C77B6FE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18B0ECBC-5485-5BA9-7512-7E12A40DB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8FEBFC8C-6F67-88BB-F815-00CCC8E5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12CA08D-1973-0EDF-6B92-858E017A3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16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65DBC185-203B-5440-4DA5-DA4945476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E20BA8B9-A9B8-1A4C-420C-F69CBEB76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DA7375B0-AA49-B9FF-B76C-1796178D8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95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F6E036C-B631-CC28-F47E-522E93A9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312F271-2F2E-E76B-1AAC-CD088C7EF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697EA23F-3077-473A-125B-64E8E1CCD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31C9D60-2DEC-9BD4-3A44-68D56372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DBC4C56F-78F7-46CA-1584-1928B477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82F69014-0E35-7412-CC0E-75D1A054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77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7E7B4F4-2E36-6CC7-84BD-1566FD6B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7359B31C-178C-CD10-E840-3CB9AD35DE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9FB6DE73-27D0-EEC0-FD04-E4BCEA041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2AB20FAE-3135-4429-2BDB-C64E18740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CDDA855B-3C11-110D-03C1-5104B7C47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483335ED-BD88-A724-27D7-0EAA0D60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32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64C143C7-2146-786E-D6EA-30A7E14D9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6CF5EC2D-A970-7BAF-BBDF-324A2D42D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E36C704-853B-C6A1-8D83-18F5894D6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DB8DD-87EE-42FC-BA64-0AD71D52C54B}" type="datetimeFigureOut">
              <a:rPr lang="pt-BR" smtClean="0"/>
              <a:pPr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CAF8F45-8053-9522-2AAB-77CADAB0D1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1040F440-E5B5-4AF0-1D4B-66FB956A7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61BC2-B3CB-4969-852D-4FECE1F6DF3F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 descr="Imagem de desenho animado&#10;&#10;Descrição gerada automaticamente com confiança baixa">
            <a:extLst>
              <a:ext uri="{FF2B5EF4-FFF2-40B4-BE49-F238E27FC236}">
                <a16:creationId xmlns="" xmlns:a16="http://schemas.microsoft.com/office/drawing/2014/main" id="{EB7BE613-A66A-9415-D225-9244E3EC3B4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314" y="0"/>
            <a:ext cx="718686" cy="72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39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HSvGiw9w9Zc&amp;list=PL9nJ11ynWg3fpK3khvFyP9k6OmpCkeI77" TargetMode="External"/><Relationship Id="rId3" Type="http://schemas.openxmlformats.org/officeDocument/2006/relationships/hyperlink" Target="https://alfabetizacao.mec.gov.br/" TargetMode="External"/><Relationship Id="rId7" Type="http://schemas.openxmlformats.org/officeDocument/2006/relationships/hyperlink" Target="https://soundcloud.com/mineducacao/sets/era-uma-vez?utm_source=clipboard&amp;utm_medium=text&amp;utm_campaign=social_sharing" TargetMode="External"/><Relationship Id="rId2" Type="http://schemas.openxmlformats.org/officeDocument/2006/relationships/hyperlink" Target="https://alfabetizacao.mec.gov.br/contaprami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WNF2fwX6Yn0&amp;list=PL9nJ11ynWg3fH9HOK2sp-QBBaMDf3iTBH" TargetMode="External"/><Relationship Id="rId5" Type="http://schemas.openxmlformats.org/officeDocument/2006/relationships/hyperlink" Target="https://alfabetizacao.mec.gov.br/images/conta-pra-mim/conta-pra-mim-literacia.pdf" TargetMode="External"/><Relationship Id="rId10" Type="http://schemas.openxmlformats.org/officeDocument/2006/relationships/hyperlink" Target="https://www.youtube.com/watch?v=pFAAJ1CitZI&amp;list=PL9nJ11ynWg3clFEKIWIHWavabwQsY6Z_U" TargetMode="External"/><Relationship Id="rId4" Type="http://schemas.openxmlformats.org/officeDocument/2006/relationships/hyperlink" Target="https://www.in.gov.br/en/web/dou/-/portaria-n-421-de-23-de-abril-de-2020-253758595" TargetMode="External"/><Relationship Id="rId9" Type="http://schemas.openxmlformats.org/officeDocument/2006/relationships/hyperlink" Target="https://www.youtube.com/watch?v=kJlaiHtD6FM&amp;list=PL9nJ11ynWg3fhT6-FMTV13hNZCILjFOS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92ABC0CB-F6F6-E5F9-FD0A-06FAC84F5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163" y="553403"/>
            <a:ext cx="9144000" cy="3094037"/>
          </a:xfrm>
        </p:spPr>
        <p:txBody>
          <a:bodyPr>
            <a:normAutofit fontScale="90000"/>
          </a:bodyPr>
          <a:lstStyle/>
          <a:p>
            <a:r>
              <a:rPr lang="pt-BR" dirty="0"/>
              <a:t>Comissão de Educação</a:t>
            </a:r>
            <a:br>
              <a:rPr lang="pt-BR" dirty="0"/>
            </a:br>
            <a:r>
              <a:rPr lang="pt-BR" dirty="0"/>
              <a:t>Câmara dos Deputados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Audiência Pública </a:t>
            </a:r>
            <a:br>
              <a:rPr lang="pt-BR" dirty="0"/>
            </a:br>
            <a:r>
              <a:rPr lang="pt-BR" dirty="0"/>
              <a:t>“Os desafios da alfabetização no Brasil”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Dois casos de substituição de política pública </a:t>
            </a:r>
            <a:br>
              <a:rPr lang="pt-BR" dirty="0"/>
            </a:br>
            <a:endParaRPr lang="pt-BR" dirty="0"/>
          </a:p>
        </p:txBody>
      </p:sp>
      <p:sp>
        <p:nvSpPr>
          <p:cNvPr id="9" name="Subtítulo 8">
            <a:extLst>
              <a:ext uri="{FF2B5EF4-FFF2-40B4-BE49-F238E27FC236}">
                <a16:creationId xmlns="" xmlns:a16="http://schemas.microsoft.com/office/drawing/2014/main" id="{1A51E3F8-9147-3A9B-A59C-9F727AC1B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7163" y="4880928"/>
            <a:ext cx="9144000" cy="1655762"/>
          </a:xfrm>
        </p:spPr>
        <p:txBody>
          <a:bodyPr/>
          <a:lstStyle/>
          <a:p>
            <a:r>
              <a:rPr lang="pt-BR" dirty="0"/>
              <a:t>Ilona Becskeházy </a:t>
            </a:r>
            <a:br>
              <a:rPr lang="pt-BR" dirty="0"/>
            </a:br>
            <a:r>
              <a:rPr lang="pt-BR" dirty="0" smtClean="0"/>
              <a:t>13 de agosto de </a:t>
            </a:r>
            <a:r>
              <a:rPr lang="pt-BR" dirty="0"/>
              <a:t>2024, 16:00h</a:t>
            </a:r>
          </a:p>
        </p:txBody>
      </p:sp>
    </p:spTree>
    <p:extLst>
      <p:ext uri="{BB962C8B-B14F-4D97-AF65-F5344CB8AC3E}">
        <p14:creationId xmlns:p14="http://schemas.microsoft.com/office/powerpoint/2010/main" val="1639178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7EB0F83-4C74-4091-BA9D-FCD76DCB0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/>
              <a:t>Na PNA, é mais fácil de compreender o </a:t>
            </a:r>
            <a:r>
              <a:rPr lang="pt-BR" dirty="0"/>
              <a:t>desenho da política de </a:t>
            </a:r>
            <a:r>
              <a:rPr lang="pt-BR"/>
              <a:t>alfabetização que </a:t>
            </a:r>
            <a:r>
              <a:rPr lang="pt-BR" dirty="0"/>
              <a:t>leva em conta </a:t>
            </a:r>
            <a:r>
              <a:rPr lang="pt-BR"/>
              <a:t>evidências científicas consolidadas há décadas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25F8D0BD-3C01-5653-C8BE-83DE08A93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Art. 8º A </a:t>
            </a:r>
            <a:r>
              <a:rPr lang="pt-BR" b="1" dirty="0"/>
              <a:t>Política Nacional de Alfabetização </a:t>
            </a:r>
            <a:r>
              <a:rPr lang="pt-BR" dirty="0"/>
              <a:t>será implementada por meio de programas, ações e instrumentos que incluam:</a:t>
            </a:r>
          </a:p>
          <a:p>
            <a:pPr marL="0" indent="0">
              <a:buNone/>
            </a:pPr>
            <a:r>
              <a:rPr lang="pt-BR" dirty="0"/>
              <a:t>I - </a:t>
            </a:r>
            <a:r>
              <a:rPr lang="pt-BR" b="1" dirty="0"/>
              <a:t>orientações curriculares </a:t>
            </a:r>
            <a:r>
              <a:rPr lang="pt-BR" dirty="0"/>
              <a:t>e metas claras e objetivas para a educação infantil e para os anos iniciais do ensino fundamental;</a:t>
            </a:r>
          </a:p>
          <a:p>
            <a:pPr marL="0" indent="0">
              <a:buNone/>
            </a:pPr>
            <a:r>
              <a:rPr lang="pt-BR" dirty="0"/>
              <a:t>II - desenvolvimento de </a:t>
            </a:r>
            <a:r>
              <a:rPr lang="pt-BR" b="1" dirty="0"/>
              <a:t>materiais didático-pedagógicos </a:t>
            </a:r>
            <a:r>
              <a:rPr lang="pt-BR" dirty="0"/>
              <a:t>cientificamente fundamentados para a literacia emergente, a alfabetização e a </a:t>
            </a:r>
            <a:r>
              <a:rPr lang="pt-BR" dirty="0" err="1"/>
              <a:t>numeracia</a:t>
            </a:r>
            <a:r>
              <a:rPr lang="pt-BR" dirty="0"/>
              <a:t>, e de ações de capacitação de professores para o uso desses materiais na educação infantil e nos anos iniciais do ensino fundamental;</a:t>
            </a:r>
          </a:p>
          <a:p>
            <a:pPr marL="0" indent="0">
              <a:buNone/>
            </a:pPr>
            <a:r>
              <a:rPr lang="pt-BR" dirty="0"/>
              <a:t>III - </a:t>
            </a:r>
            <a:r>
              <a:rPr lang="pt-BR" b="1" dirty="0"/>
              <a:t>recuperação e remediação </a:t>
            </a:r>
            <a:r>
              <a:rPr lang="pt-BR" dirty="0"/>
              <a:t>para alunos que não tenham sido plenamente alfabetizados nos anos iniciais do ensino fundamental ou que apresentem dificuldades de aprendizagem de leitura, escrita e matemática básica;</a:t>
            </a:r>
          </a:p>
          <a:p>
            <a:pPr marL="0" indent="0">
              <a:buNone/>
            </a:pPr>
            <a:r>
              <a:rPr lang="pt-BR" dirty="0"/>
              <a:t>IV - promoção de práticas de </a:t>
            </a:r>
            <a:r>
              <a:rPr lang="pt-BR" b="1" dirty="0"/>
              <a:t>literacia familiar</a:t>
            </a:r>
            <a:r>
              <a:rPr lang="pt-BR" dirty="0"/>
              <a:t>;</a:t>
            </a:r>
          </a:p>
          <a:p>
            <a:pPr marL="0" indent="0">
              <a:buNone/>
            </a:pPr>
            <a:r>
              <a:rPr lang="pt-BR" dirty="0"/>
              <a:t>V - desenvolvimento de materiais didático-pedagógicos específicos para a alfabetização de jovens e adultos da educação formal e da educação não formal;</a:t>
            </a:r>
          </a:p>
          <a:p>
            <a:pPr marL="0" indent="0">
              <a:buNone/>
            </a:pPr>
            <a:r>
              <a:rPr lang="pt-BR" dirty="0"/>
              <a:t>VI - produção e disseminação de sínteses de evidências científicas e de boas práticas de alfabetização, de literacia e de </a:t>
            </a:r>
            <a:r>
              <a:rPr lang="pt-BR" dirty="0" err="1"/>
              <a:t>numeracia</a:t>
            </a:r>
            <a:r>
              <a:rPr lang="pt-B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01527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7EB0F83-4C74-4091-BA9D-FCD76DCB0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. . . Cont.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25F8D0BD-3C01-5653-C8BE-83DE08A93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065"/>
            <a:ext cx="1082548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/>
              <a:t>VII - estímulo para que as etapas de formação inicial e continuada de professores da educação infantil e de professores dos anos iniciais do ensino fundamental contemplem o </a:t>
            </a:r>
            <a:r>
              <a:rPr lang="pt-BR" sz="2000" b="1" dirty="0"/>
              <a:t>ensino de ciências cognitivas e suas aplicações nos processos de ensino e de aprendizagem</a:t>
            </a:r>
            <a:r>
              <a:rPr lang="pt-BR" sz="2000" dirty="0"/>
              <a:t>;</a:t>
            </a:r>
          </a:p>
          <a:p>
            <a:pPr marL="0" indent="0">
              <a:buNone/>
            </a:pPr>
            <a:r>
              <a:rPr lang="pt-BR" sz="2000" dirty="0"/>
              <a:t>VIII - ênfase no </a:t>
            </a:r>
            <a:r>
              <a:rPr lang="pt-BR" sz="2000" b="1" dirty="0"/>
              <a:t>ensino de conhecimentos linguísticos e de metodologia de ensino de língua portuguesa e matemática</a:t>
            </a:r>
            <a:r>
              <a:rPr lang="pt-BR" sz="2000" dirty="0"/>
              <a:t> nos currículos de formação de professores da educação infantil e de professores dos anos iniciais do ensino fundamental;</a:t>
            </a:r>
          </a:p>
          <a:p>
            <a:pPr marL="0" indent="0">
              <a:buNone/>
            </a:pPr>
            <a:r>
              <a:rPr lang="pt-BR" sz="2000" dirty="0"/>
              <a:t>IX - promoção de mecanismos de </a:t>
            </a:r>
            <a:r>
              <a:rPr lang="pt-BR" sz="2000" b="1" dirty="0"/>
              <a:t>certificação de professores alfabetizadores e de livros e materiais didáticos de alfabetização e de matemática básica</a:t>
            </a:r>
            <a:r>
              <a:rPr lang="pt-BR" sz="2000" dirty="0"/>
              <a:t>;</a:t>
            </a:r>
          </a:p>
          <a:p>
            <a:pPr marL="0" indent="0">
              <a:buNone/>
            </a:pPr>
            <a:r>
              <a:rPr lang="pt-BR" sz="2000" dirty="0"/>
              <a:t>X - </a:t>
            </a:r>
            <a:r>
              <a:rPr lang="pt-BR" sz="2000" b="1" dirty="0"/>
              <a:t>difusão de recursos educacionais</a:t>
            </a:r>
            <a:r>
              <a:rPr lang="pt-BR" sz="2000" dirty="0"/>
              <a:t>, preferencialmente com licenças autorais abertas, para ensino e aprendizagem de leitura, de escrita e de matemática básica;</a:t>
            </a:r>
          </a:p>
          <a:p>
            <a:pPr marL="0" indent="0">
              <a:buNone/>
            </a:pPr>
            <a:r>
              <a:rPr lang="pt-BR" sz="2000" dirty="0"/>
              <a:t>XI - incentivo à produção e à </a:t>
            </a:r>
            <a:r>
              <a:rPr lang="pt-BR" sz="2000" b="1" dirty="0"/>
              <a:t>edição de livros de literatura para diferentes níveis de literacia</a:t>
            </a:r>
            <a:r>
              <a:rPr lang="pt-BR" sz="2000" dirty="0"/>
              <a:t>;</a:t>
            </a:r>
          </a:p>
          <a:p>
            <a:pPr marL="0" indent="0">
              <a:buNone/>
            </a:pPr>
            <a:r>
              <a:rPr lang="pt-BR" sz="2000" dirty="0"/>
              <a:t>XII - incentivo à formação de </a:t>
            </a:r>
            <a:r>
              <a:rPr lang="pt-BR" sz="2000" b="1" dirty="0"/>
              <a:t>gestores educacionais para dar suporte adequado aos professores </a:t>
            </a:r>
            <a:r>
              <a:rPr lang="pt-BR" sz="2000" dirty="0"/>
              <a:t>da educação infantil, aos professores do ensino fundamental e aos alunos; e</a:t>
            </a:r>
          </a:p>
          <a:p>
            <a:pPr marL="0" indent="0">
              <a:buNone/>
            </a:pPr>
            <a:r>
              <a:rPr lang="pt-BR" sz="2000" dirty="0"/>
              <a:t>XIII - incentivo à elaboração e à validação de </a:t>
            </a:r>
            <a:r>
              <a:rPr lang="pt-BR" sz="2000" b="1" dirty="0"/>
              <a:t>instrumentos de avaliação e diagnóstico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721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="" xmlns:a16="http://schemas.microsoft.com/office/drawing/2014/main" id="{448D4B39-0C03-8FF3-825B-FC721C39E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/>
              <a:t>Por outro lado, o </a:t>
            </a:r>
            <a:r>
              <a:rPr lang="pt-BR" dirty="0"/>
              <a:t>CNCA reforça o que já consta de leis, normativas e práticas educacionais existentes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94CD7EFF-FCE3-3783-89D1-9A1D372B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1551305"/>
            <a:ext cx="1124712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/>
              <a:t>Art. 10. O </a:t>
            </a:r>
            <a:r>
              <a:rPr lang="pt-BR" sz="2000" b="1" dirty="0"/>
              <a:t>Compromisso</a:t>
            </a:r>
            <a:r>
              <a:rPr lang="pt-BR" sz="2000" dirty="0"/>
              <a:t> será implementado pelo Ministério da Educação, em articulação com os Estados, o Distrito Federal e os Municípios, por meio de estratégias de atuação destinadas à melhoria da qualidade da educação infantil e da primeira etapa do ensino fundamental e ao combate às desigualdades de aprendizagem, respeitadas as singularidades de cada um desses segmentos da educação básica.</a:t>
            </a:r>
          </a:p>
          <a:p>
            <a:pPr marL="0" indent="0">
              <a:buNone/>
            </a:pPr>
            <a:r>
              <a:rPr lang="pt-BR" sz="2000" dirty="0"/>
              <a:t>Art. 11. Para a implementação do Compromisso, o Ministério da Educação adotará as seguintes estratégias:</a:t>
            </a:r>
          </a:p>
          <a:p>
            <a:pPr marL="457200" lvl="1" indent="0">
              <a:buNone/>
            </a:pPr>
            <a:r>
              <a:rPr lang="pt-BR" sz="2000" dirty="0"/>
              <a:t>I - fortalecimento do </a:t>
            </a:r>
            <a:r>
              <a:rPr lang="pt-BR" sz="2000" b="1" dirty="0"/>
              <a:t>regime de colaboração</a:t>
            </a:r>
            <a:r>
              <a:rPr lang="pt-BR" sz="2000" dirty="0"/>
              <a:t>, com vistas a promover a articulação entre os entes federativos e os seus sistemas de ensino na realização das políticas, dos programas e das ações estabelecidas no âmbito do Compromisso;</a:t>
            </a:r>
          </a:p>
          <a:p>
            <a:pPr marL="457200" lvl="1" indent="0">
              <a:buNone/>
            </a:pPr>
            <a:r>
              <a:rPr lang="pt-BR" sz="2000" dirty="0"/>
              <a:t>II - </a:t>
            </a:r>
            <a:r>
              <a:rPr lang="pt-BR" sz="2000" b="1" dirty="0"/>
              <a:t>articulação entre os sistemas de avaliação da aprendizagem </a:t>
            </a:r>
            <a:r>
              <a:rPr lang="pt-BR" sz="2000" dirty="0"/>
              <a:t>da educação básica, para o apoio à tomada de decisões de gestão no âmbito da rede de ensino, da escola e do processo de ensino-aprendizagem, e disponibilização de instrumentos diversificados de avaliação da aprendizagem dos estudantes; e</a:t>
            </a:r>
          </a:p>
          <a:p>
            <a:pPr marL="457200" lvl="1" indent="0">
              <a:buNone/>
            </a:pPr>
            <a:r>
              <a:rPr lang="pt-BR" sz="2000" dirty="0"/>
              <a:t>III - </a:t>
            </a:r>
            <a:r>
              <a:rPr lang="pt-BR" sz="2000" b="1" dirty="0"/>
              <a:t>assistência técnica e financeira </a:t>
            </a:r>
            <a:r>
              <a:rPr lang="pt-BR" sz="2000" dirty="0"/>
              <a:t>para a formação de professores e gestores escolares, para a disponibilização de materiais didáticos suplementares e outros recursos pedagógicos e para a melhoria da infraestrutura escolar.</a:t>
            </a:r>
          </a:p>
        </p:txBody>
      </p:sp>
    </p:spTree>
    <p:extLst>
      <p:ext uri="{BB962C8B-B14F-4D97-AF65-F5344CB8AC3E}">
        <p14:creationId xmlns:p14="http://schemas.microsoft.com/office/powerpoint/2010/main" val="1703673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0CA0C348-7376-0E09-01C9-AF71F493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. . . Cont.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BC022A2-2C2D-D6CA-E27A-39A9CE71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/>
              <a:t>Art. 12. As estratégias de implementação do Compromisso serão operacionalizadas por meio de políticas, programas e ações integradas nos seguintes </a:t>
            </a:r>
            <a:r>
              <a:rPr lang="pt-BR" sz="2000" b="1" dirty="0"/>
              <a:t>eixos estruturantes</a:t>
            </a:r>
            <a:r>
              <a:rPr lang="pt-BR" sz="2000" dirty="0"/>
              <a:t>:</a:t>
            </a:r>
          </a:p>
          <a:p>
            <a:pPr marL="457200" lvl="1" indent="0">
              <a:buNone/>
            </a:pPr>
            <a:r>
              <a:rPr lang="pt-BR" sz="2000" dirty="0"/>
              <a:t>I - governança e gestão da política de alfabetização;</a:t>
            </a:r>
          </a:p>
          <a:p>
            <a:pPr marL="457200" lvl="1" indent="0">
              <a:buNone/>
            </a:pPr>
            <a:r>
              <a:rPr lang="pt-BR" sz="2000" dirty="0"/>
              <a:t>II - formação de profissionais da educação e melhoria das práticas pedagógicas e de gestão escolar;</a:t>
            </a:r>
          </a:p>
          <a:p>
            <a:pPr marL="457200" lvl="1" indent="0">
              <a:buNone/>
            </a:pPr>
            <a:r>
              <a:rPr lang="pt-BR" sz="2000" dirty="0"/>
              <a:t>III - melhoria e qualificação da infraestrutura física e insumos pedagógicos;</a:t>
            </a:r>
          </a:p>
          <a:p>
            <a:pPr marL="457200" lvl="1" indent="0">
              <a:buNone/>
            </a:pPr>
            <a:r>
              <a:rPr lang="pt-BR" sz="2000" dirty="0"/>
              <a:t>IV - sistemas de avaliação; e</a:t>
            </a:r>
          </a:p>
          <a:p>
            <a:pPr marL="457200" lvl="1" indent="0">
              <a:buNone/>
            </a:pPr>
            <a:r>
              <a:rPr lang="pt-BR" sz="2000" dirty="0"/>
              <a:t>V - reconhecimento e compartilhamento de boas práticas.</a:t>
            </a:r>
          </a:p>
        </p:txBody>
      </p:sp>
    </p:spTree>
    <p:extLst>
      <p:ext uri="{BB962C8B-B14F-4D97-AF65-F5344CB8AC3E}">
        <p14:creationId xmlns:p14="http://schemas.microsoft.com/office/powerpoint/2010/main" val="29679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="" xmlns:a16="http://schemas.microsoft.com/office/drawing/2014/main" id="{0AC46CC5-7710-1199-ABD5-752FF338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08" y="225979"/>
            <a:ext cx="10850880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Dois conjuntos diferentes de princípios para um política nacional de alfabetização de adesão voluntária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19B0F52-3253-E082-A127-EB9131C63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508" y="1571625"/>
            <a:ext cx="5408383" cy="1279525"/>
          </a:xfrm>
        </p:spPr>
        <p:txBody>
          <a:bodyPr>
            <a:normAutofit/>
          </a:bodyPr>
          <a:lstStyle/>
          <a:p>
            <a:r>
              <a:rPr lang="pt-BR" dirty="0"/>
              <a:t>PNA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="" xmlns:a16="http://schemas.microsoft.com/office/drawing/2014/main" id="{5564D060-E193-6D8D-8967-4FED33268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508" y="1906270"/>
            <a:ext cx="5591492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Art. 3º São princípios da Política Nacional de Alfabetização:</a:t>
            </a:r>
          </a:p>
          <a:p>
            <a:pPr marL="0" indent="0">
              <a:buNone/>
            </a:pPr>
            <a:r>
              <a:rPr lang="pt-BR" dirty="0"/>
              <a:t>I - </a:t>
            </a:r>
            <a:r>
              <a:rPr lang="pt-BR" b="1" dirty="0"/>
              <a:t>integração e cooperação </a:t>
            </a:r>
            <a:r>
              <a:rPr lang="pt-BR" dirty="0"/>
              <a:t>entre os entes federativos, respeitado o disposto no § 1º do art. 211 da Constituição;</a:t>
            </a:r>
          </a:p>
          <a:p>
            <a:pPr marL="0" indent="0">
              <a:buNone/>
            </a:pPr>
            <a:r>
              <a:rPr lang="pt-BR" dirty="0"/>
              <a:t>II - adesão voluntária dos entes federativos, por meio das redes públicas de ensino, a programas e ações do Ministério da Educação;</a:t>
            </a:r>
          </a:p>
          <a:p>
            <a:pPr marL="0" indent="0">
              <a:buNone/>
            </a:pPr>
            <a:r>
              <a:rPr lang="pt-BR" dirty="0"/>
              <a:t>III - </a:t>
            </a:r>
            <a:r>
              <a:rPr lang="pt-BR" b="1" dirty="0"/>
              <a:t>fundamentação de programas e ações em evidências provenientes das ciências cognitivas</a:t>
            </a:r>
            <a:r>
              <a:rPr lang="pt-BR" dirty="0"/>
              <a:t>;</a:t>
            </a:r>
          </a:p>
          <a:p>
            <a:pPr marL="0" indent="0">
              <a:buNone/>
            </a:pPr>
            <a:r>
              <a:rPr lang="pt-BR" dirty="0"/>
              <a:t>IV - ênfase no ensino de </a:t>
            </a:r>
            <a:r>
              <a:rPr lang="pt-BR" b="1" dirty="0"/>
              <a:t>seis componentes essenciais </a:t>
            </a:r>
            <a:r>
              <a:rPr lang="pt-BR" dirty="0"/>
              <a:t>para a alfabetização:</a:t>
            </a:r>
          </a:p>
          <a:p>
            <a:pPr marL="0" indent="0">
              <a:buNone/>
            </a:pPr>
            <a:r>
              <a:rPr lang="pt-BR" dirty="0"/>
              <a:t>a) consciência fonêmica;</a:t>
            </a:r>
          </a:p>
          <a:p>
            <a:pPr marL="0" indent="0">
              <a:buNone/>
            </a:pPr>
            <a:r>
              <a:rPr lang="pt-BR" dirty="0"/>
              <a:t>b) instrução fônica sistemática;</a:t>
            </a:r>
          </a:p>
          <a:p>
            <a:pPr marL="0" indent="0">
              <a:buNone/>
            </a:pPr>
            <a:r>
              <a:rPr lang="pt-BR" dirty="0"/>
              <a:t>c) fluência em leitura oral;</a:t>
            </a:r>
          </a:p>
          <a:p>
            <a:pPr marL="0" indent="0">
              <a:buNone/>
            </a:pPr>
            <a:r>
              <a:rPr lang="pt-BR" dirty="0"/>
              <a:t>d) desenvolvimento de vocabulário;</a:t>
            </a:r>
          </a:p>
          <a:p>
            <a:pPr marL="0" indent="0">
              <a:buNone/>
            </a:pPr>
            <a:r>
              <a:rPr lang="pt-BR" dirty="0"/>
              <a:t>e) compreensão de textos; e</a:t>
            </a:r>
          </a:p>
          <a:p>
            <a:pPr marL="0" indent="0">
              <a:buNone/>
            </a:pPr>
            <a:r>
              <a:rPr lang="pt-BR" dirty="0"/>
              <a:t>f) produção de escrita;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="" xmlns:a16="http://schemas.microsoft.com/office/drawing/2014/main" id="{31487473-144F-3A76-F8F7-3858ECD89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0200" y="1571625"/>
            <a:ext cx="5183188" cy="1279525"/>
          </a:xfrm>
        </p:spPr>
        <p:txBody>
          <a:bodyPr>
            <a:noAutofit/>
          </a:bodyPr>
          <a:lstStyle/>
          <a:p>
            <a:r>
              <a:rPr lang="pt-BR" dirty="0"/>
              <a:t>CNCA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="" xmlns:a16="http://schemas.microsoft.com/office/drawing/2014/main" id="{CA9EA3C1-EF76-5980-A175-2FD6820D48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0200" y="1906270"/>
            <a:ext cx="5183188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Art. 3º São princípios do Compromisso:</a:t>
            </a:r>
          </a:p>
          <a:p>
            <a:pPr marL="0" indent="0">
              <a:buNone/>
            </a:pPr>
            <a:r>
              <a:rPr lang="pt-BR" dirty="0"/>
              <a:t>I - a </a:t>
            </a:r>
            <a:r>
              <a:rPr lang="pt-BR" b="1" dirty="0"/>
              <a:t>colaboração</a:t>
            </a:r>
            <a:r>
              <a:rPr lang="pt-BR" dirty="0"/>
              <a:t> entre os entes federativos, observado o disposto no art. 211 da Constituição;</a:t>
            </a:r>
          </a:p>
          <a:p>
            <a:pPr marL="0" indent="0">
              <a:buNone/>
            </a:pPr>
            <a:r>
              <a:rPr lang="pt-BR" dirty="0"/>
              <a:t>II - o fortalecimento das formas de cooperação previstas no inciso II do caput do art. 10 da Lei nº 9.394, de 20 de dezembro de 1996;</a:t>
            </a:r>
          </a:p>
          <a:p>
            <a:pPr marL="0" indent="0">
              <a:buNone/>
            </a:pPr>
            <a:r>
              <a:rPr lang="pt-BR" dirty="0"/>
              <a:t>III - a garantia do </a:t>
            </a:r>
            <a:r>
              <a:rPr lang="pt-BR" b="1" dirty="0"/>
              <a:t>direito à alfabetização </a:t>
            </a:r>
            <a:r>
              <a:rPr lang="pt-BR" dirty="0"/>
              <a:t>como elemento estruturante para a construção de trajetórias escolares bem sucedidas;</a:t>
            </a:r>
          </a:p>
          <a:p>
            <a:pPr marL="0" indent="0">
              <a:buNone/>
            </a:pPr>
            <a:r>
              <a:rPr lang="pt-BR" dirty="0"/>
              <a:t>IV - a promoção da </a:t>
            </a:r>
            <a:r>
              <a:rPr lang="pt-BR" b="1" dirty="0"/>
              <a:t>equidade educacional</a:t>
            </a:r>
            <a:r>
              <a:rPr lang="pt-BR" dirty="0"/>
              <a:t>, considerados aspectos regionais, socioeconômicos, étnico-raciais e de gênero;</a:t>
            </a:r>
          </a:p>
          <a:p>
            <a:pPr marL="0" indent="0">
              <a:buNone/>
            </a:pPr>
            <a:r>
              <a:rPr lang="pt-BR" dirty="0"/>
              <a:t>V - o </a:t>
            </a:r>
            <a:r>
              <a:rPr lang="pt-BR" b="1" dirty="0"/>
              <a:t>pluralismo de ideias </a:t>
            </a:r>
            <a:r>
              <a:rPr lang="pt-BR" dirty="0"/>
              <a:t>e de concepções pedagógicas;</a:t>
            </a:r>
          </a:p>
          <a:p>
            <a:pPr marL="0" indent="0">
              <a:buNone/>
            </a:pPr>
            <a:r>
              <a:rPr lang="pt-BR" dirty="0"/>
              <a:t>VI - o respeito à liberdade, a promoção da tolerância, o reconhecimento e a valorização da </a:t>
            </a:r>
            <a:r>
              <a:rPr lang="pt-BR" b="1" dirty="0"/>
              <a:t>diversidade</a:t>
            </a:r>
            <a:r>
              <a:rPr lang="pt-BR" dirty="0"/>
              <a:t>;</a:t>
            </a:r>
          </a:p>
          <a:p>
            <a:pPr marL="0" indent="0">
              <a:buNone/>
            </a:pPr>
            <a:r>
              <a:rPr lang="pt-BR" dirty="0"/>
              <a:t>VII - a valorização e o compromisso com a </a:t>
            </a:r>
            <a:r>
              <a:rPr lang="pt-BR" b="1" dirty="0"/>
              <a:t>diversidade</a:t>
            </a:r>
            <a:r>
              <a:rPr lang="pt-BR" dirty="0"/>
              <a:t> étnico-racial e regional;</a:t>
            </a:r>
          </a:p>
        </p:txBody>
      </p:sp>
    </p:spTree>
    <p:extLst>
      <p:ext uri="{BB962C8B-B14F-4D97-AF65-F5344CB8AC3E}">
        <p14:creationId xmlns:p14="http://schemas.microsoft.com/office/powerpoint/2010/main" val="3000557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="" xmlns:a16="http://schemas.microsoft.com/office/drawing/2014/main" id="{0AC46CC5-7710-1199-ABD5-752FF338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59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Dois conjuntos diferentes de princípios para um política nacional de alfabetização de adesão voluntária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19B0F52-3253-E082-A127-EB9131C63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71834"/>
            <a:ext cx="5157787" cy="1279750"/>
          </a:xfrm>
        </p:spPr>
        <p:txBody>
          <a:bodyPr>
            <a:normAutofit/>
          </a:bodyPr>
          <a:lstStyle/>
          <a:p>
            <a:r>
              <a:rPr lang="pt-BR" dirty="0"/>
              <a:t>PNA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="" xmlns:a16="http://schemas.microsoft.com/office/drawing/2014/main" id="{5564D060-E193-6D8D-8967-4FED33268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06270"/>
            <a:ext cx="5157787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...</a:t>
            </a:r>
          </a:p>
          <a:p>
            <a:pPr marL="0" indent="0">
              <a:buNone/>
            </a:pPr>
            <a:r>
              <a:rPr lang="pt-BR" dirty="0"/>
              <a:t>V - adoção de </a:t>
            </a:r>
            <a:r>
              <a:rPr lang="pt-BR" b="1" dirty="0"/>
              <a:t>referenciais de políticas públicas exitosas</a:t>
            </a:r>
            <a:r>
              <a:rPr lang="pt-BR" dirty="0"/>
              <a:t>, nacionais e estrangeiras, baseadas em evidências científicas;</a:t>
            </a:r>
          </a:p>
          <a:p>
            <a:pPr marL="0" indent="0">
              <a:buNone/>
            </a:pPr>
            <a:r>
              <a:rPr lang="pt-BR" dirty="0"/>
              <a:t>VI - </a:t>
            </a:r>
            <a:r>
              <a:rPr lang="pt-BR" b="1" dirty="0"/>
              <a:t>integração entre as práticas pedagógicas de linguagem, literacia e </a:t>
            </a:r>
            <a:r>
              <a:rPr lang="pt-BR" b="1" dirty="0" err="1"/>
              <a:t>numeracia</a:t>
            </a:r>
            <a:r>
              <a:rPr lang="pt-BR" dirty="0"/>
              <a:t>;</a:t>
            </a:r>
          </a:p>
          <a:p>
            <a:pPr marL="0" indent="0">
              <a:buNone/>
            </a:pPr>
            <a:r>
              <a:rPr lang="pt-BR" dirty="0"/>
              <a:t>VII - </a:t>
            </a:r>
            <a:r>
              <a:rPr lang="pt-BR" b="1" dirty="0"/>
              <a:t>reconhecimento de que o desenvolvimento integral da criança pressupõe a inter-relação e a interdependência dos domínios físico, socioemocional, cognitivo, da linguagem, da literacia e da </a:t>
            </a:r>
            <a:r>
              <a:rPr lang="pt-BR" b="1" dirty="0" err="1"/>
              <a:t>numeracia</a:t>
            </a:r>
            <a:r>
              <a:rPr lang="pt-BR" dirty="0"/>
              <a:t>;</a:t>
            </a:r>
          </a:p>
          <a:p>
            <a:pPr marL="0" indent="0">
              <a:buNone/>
            </a:pPr>
            <a:r>
              <a:rPr lang="pt-BR" dirty="0"/>
              <a:t>VIII - aprendizagem da leitura, da escrita e da matemática básica como </a:t>
            </a:r>
            <a:r>
              <a:rPr lang="pt-BR" b="1" dirty="0"/>
              <a:t>instrumento de superação de vulnerabilidades sociais e condição para o exercício pleno da cidadania</a:t>
            </a:r>
            <a:r>
              <a:rPr lang="pt-BR" dirty="0"/>
              <a:t>;</a:t>
            </a:r>
          </a:p>
          <a:p>
            <a:pPr marL="0" indent="0">
              <a:buNone/>
            </a:pPr>
            <a:r>
              <a:rPr lang="pt-BR" dirty="0"/>
              <a:t>IX - </a:t>
            </a:r>
            <a:r>
              <a:rPr lang="pt-BR" b="1" dirty="0"/>
              <a:t>igualdade de oportunidades educacionais</a:t>
            </a:r>
            <a:r>
              <a:rPr lang="pt-BR" dirty="0"/>
              <a:t>; e</a:t>
            </a:r>
          </a:p>
          <a:p>
            <a:pPr marL="0" indent="0">
              <a:buNone/>
            </a:pPr>
            <a:r>
              <a:rPr lang="pt-BR" dirty="0"/>
              <a:t>X - reconhecimento da </a:t>
            </a:r>
            <a:r>
              <a:rPr lang="pt-BR" b="1" dirty="0"/>
              <a:t>família como um dos agentes do processo de alfabetização</a:t>
            </a:r>
            <a:r>
              <a:rPr lang="pt-BR" dirty="0"/>
              <a:t>.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="" xmlns:a16="http://schemas.microsoft.com/office/drawing/2014/main" id="{31487473-144F-3A76-F8F7-3858ECD89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71834"/>
            <a:ext cx="5183188" cy="1279750"/>
          </a:xfrm>
        </p:spPr>
        <p:txBody>
          <a:bodyPr>
            <a:noAutofit/>
          </a:bodyPr>
          <a:lstStyle/>
          <a:p>
            <a:r>
              <a:rPr lang="pt-BR" dirty="0"/>
              <a:t>CNCA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="" xmlns:a16="http://schemas.microsoft.com/office/drawing/2014/main" id="{CA9EA3C1-EF76-5980-A175-2FD6820D48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06270"/>
            <a:ext cx="5183188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...</a:t>
            </a:r>
          </a:p>
          <a:p>
            <a:pPr marL="0" indent="0">
              <a:buNone/>
            </a:pPr>
            <a:r>
              <a:rPr lang="pt-BR" dirty="0"/>
              <a:t>VIII - o respeito à </a:t>
            </a:r>
            <a:r>
              <a:rPr lang="pt-BR" b="1" dirty="0"/>
              <a:t>autonomia pedagógica do professor </a:t>
            </a:r>
            <a:r>
              <a:rPr lang="pt-BR" dirty="0"/>
              <a:t>e das instituições de ensino; e</a:t>
            </a:r>
          </a:p>
          <a:p>
            <a:pPr marL="0" indent="0">
              <a:buNone/>
            </a:pPr>
            <a:r>
              <a:rPr lang="pt-BR" dirty="0"/>
              <a:t>IX - a </a:t>
            </a:r>
            <a:r>
              <a:rPr lang="pt-BR" b="1" dirty="0"/>
              <a:t>valorização dos profissionais </a:t>
            </a:r>
            <a:r>
              <a:rPr lang="pt-BR" dirty="0"/>
              <a:t>da educação infantil e dos anos iniciais do ensino fundamental.</a:t>
            </a:r>
          </a:p>
        </p:txBody>
      </p:sp>
    </p:spTree>
    <p:extLst>
      <p:ext uri="{BB962C8B-B14F-4D97-AF65-F5344CB8AC3E}">
        <p14:creationId xmlns:p14="http://schemas.microsoft.com/office/powerpoint/2010/main" val="999297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="" xmlns:a16="http://schemas.microsoft.com/office/drawing/2014/main" id="{0AC46CC5-7710-1199-ABD5-752FF338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08" y="225979"/>
            <a:ext cx="10995880" cy="1325563"/>
          </a:xfrm>
        </p:spPr>
        <p:txBody>
          <a:bodyPr>
            <a:normAutofit/>
          </a:bodyPr>
          <a:lstStyle/>
          <a:p>
            <a:r>
              <a:rPr lang="pt-BR" dirty="0"/>
              <a:t>Objetivos específicos x objetivos genéricos 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19B0F52-3253-E082-A127-EB9131C63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6866" y="1296903"/>
            <a:ext cx="5157787" cy="1279750"/>
          </a:xfrm>
        </p:spPr>
        <p:txBody>
          <a:bodyPr>
            <a:normAutofit/>
          </a:bodyPr>
          <a:lstStyle/>
          <a:p>
            <a:r>
              <a:rPr lang="pt-BR" dirty="0"/>
              <a:t>PNA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CE048D36-44A7-2BAF-4574-8357BA7D5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4640" y="1738238"/>
            <a:ext cx="5645052" cy="391795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Art. 4º São objetivos da Política Nacional de Alfabetização: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I - elevar a qualidade do ensino e da aprendizagem no âmbito da </a:t>
            </a:r>
            <a:r>
              <a:rPr lang="pt-BR" sz="1700" b="1" dirty="0"/>
              <a:t>alfabetização, da literacia e da </a:t>
            </a:r>
            <a:r>
              <a:rPr lang="pt-BR" sz="1700" b="1" dirty="0" err="1"/>
              <a:t>numeracia</a:t>
            </a:r>
            <a:r>
              <a:rPr lang="pt-BR" sz="1700" b="1" dirty="0"/>
              <a:t>, sobretudo nos primeiros anos do ensino fundamental</a:t>
            </a:r>
            <a:r>
              <a:rPr lang="pt-BR" sz="1700" dirty="0"/>
              <a:t>, por meio de abordagens cientificamente fundamentadas;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II - contribuir para a consecução das Metas 5 </a:t>
            </a:r>
            <a:r>
              <a:rPr lang="pt-BR" sz="1700"/>
              <a:t>e 9* </a:t>
            </a:r>
            <a:r>
              <a:rPr lang="pt-BR" sz="1700" dirty="0"/>
              <a:t>do Plano Nacional de Educação de que trata o Anexo à Lei nº 13.005, de 25 de junho de 2014;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III - </a:t>
            </a:r>
            <a:r>
              <a:rPr lang="pt-BR" sz="1700" b="1" dirty="0"/>
              <a:t>assegurar o direito à alfabetização </a:t>
            </a:r>
            <a:r>
              <a:rPr lang="pt-BR" sz="1700" dirty="0"/>
              <a:t>a fim de promover a cidadania e contribuir para o desenvolvimento social e econômico do País;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IV - </a:t>
            </a:r>
            <a:r>
              <a:rPr lang="pt-BR" sz="1700" b="1" dirty="0"/>
              <a:t>impactar positivamente a aprendizagem </a:t>
            </a:r>
            <a:r>
              <a:rPr lang="pt-BR" sz="1700" dirty="0"/>
              <a:t>no decorrer de toda a trajetória educacional, em suas diferentes etapas e níveis; 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V - </a:t>
            </a:r>
            <a:r>
              <a:rPr lang="pt-BR" sz="1700" b="1" dirty="0"/>
              <a:t>promover o estudo, a divulgação e a aplicação do conhecimento científico sobre literacia, alfabetização e </a:t>
            </a:r>
            <a:r>
              <a:rPr lang="pt-BR" sz="1700" b="1" dirty="0" err="1"/>
              <a:t>numeracia</a:t>
            </a:r>
            <a:r>
              <a:rPr lang="pt-BR" sz="1700" dirty="0"/>
              <a:t>.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="" xmlns:a16="http://schemas.microsoft.com/office/drawing/2014/main" id="{31487473-144F-3A76-F8F7-3858ECD89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285368"/>
            <a:ext cx="5183188" cy="1279750"/>
          </a:xfrm>
        </p:spPr>
        <p:txBody>
          <a:bodyPr>
            <a:noAutofit/>
          </a:bodyPr>
          <a:lstStyle/>
          <a:p>
            <a:r>
              <a:rPr lang="pt-BR" dirty="0"/>
              <a:t>CNCA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="" xmlns:a16="http://schemas.microsoft.com/office/drawing/2014/main" id="{356C4E2D-6A21-4504-738E-DA17A58C45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38238"/>
            <a:ext cx="5702934" cy="39179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Art. 5º São objetivos do Compromisso: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I - </a:t>
            </a:r>
            <a:r>
              <a:rPr lang="pt-BR" sz="1700" b="1" dirty="0"/>
              <a:t>implementar</a:t>
            </a:r>
            <a:r>
              <a:rPr lang="pt-BR" sz="1700" dirty="0"/>
              <a:t> políticas, programas e ações para que as crianças brasileiras estejam </a:t>
            </a:r>
            <a:r>
              <a:rPr lang="pt-BR" sz="1700" b="1" dirty="0"/>
              <a:t>alfabetizadas ao final do segundo ano </a:t>
            </a:r>
            <a:r>
              <a:rPr lang="pt-BR" sz="1700" dirty="0"/>
              <a:t>do ensino fundamental; 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700" dirty="0"/>
              <a:t>II - promover medidas para a </a:t>
            </a:r>
            <a:r>
              <a:rPr lang="pt-BR" sz="1700" b="1" dirty="0"/>
              <a:t>recomposição das aprendizagens</a:t>
            </a:r>
            <a:r>
              <a:rPr lang="pt-BR" sz="1700" dirty="0"/>
              <a:t>, com foco na alfabetização e na ampliação e no aprofundamento das competências em leitura e escrita das crianças matriculadas na rede de ensino </a:t>
            </a:r>
            <a:r>
              <a:rPr lang="pt-BR" sz="1700" b="1" dirty="0"/>
              <a:t>até o final dos anos iniciais do ensino fundamental</a:t>
            </a:r>
            <a:r>
              <a:rPr lang="pt-BR" sz="1700" dirty="0"/>
              <a:t>, prioritariamente aquelas que não alcançarem os padrões adequados de alfabetização até o segundo ano do ensino fundamental.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C9A4651C-3387-5717-46D0-8440F643DA29}"/>
              </a:ext>
            </a:extLst>
          </p:cNvPr>
          <p:cNvSpPr txBox="1"/>
          <p:nvPr/>
        </p:nvSpPr>
        <p:spPr>
          <a:xfrm>
            <a:off x="6002215" y="6113472"/>
            <a:ext cx="613507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>
                <a:latin typeface="Arial" panose="020B0604020202020204" pitchFamily="34" charset="0"/>
                <a:cs typeface="Arial" panose="020B0604020202020204" pitchFamily="34" charset="0"/>
              </a:rPr>
              <a:t>Meta 5: alfabetizar todas as crianças, no máximo, até o final do 3o (terceiro) ano do ensino fundamental.</a:t>
            </a:r>
          </a:p>
          <a:p>
            <a:r>
              <a:rPr lang="pt-BR" sz="900" b="0" i="0" u="none" strike="noStrike" baseline="0">
                <a:latin typeface="Arial" panose="020B0604020202020204" pitchFamily="34" charset="0"/>
              </a:rPr>
              <a:t>Meta 9: elevar a taxa de alfabetização da população com 15 (quinze) anos ou mais para 93,5% (noventa e três inteiros e cinco décimos por cento) até 2015 e, até o final da vigência deste PNE, erradicar o analfabetismo absoluto e reduzir em 50% (cinquenta por cento) a taxa de analfabetismo funcional.</a:t>
            </a:r>
          </a:p>
          <a:p>
            <a:endParaRPr lang="pt-BR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39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="" xmlns:a16="http://schemas.microsoft.com/office/drawing/2014/main" id="{0AC46CC5-7710-1199-ABD5-752FF338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5979"/>
            <a:ext cx="10515600" cy="1325563"/>
          </a:xfrm>
        </p:spPr>
        <p:txBody>
          <a:bodyPr>
            <a:normAutofit/>
          </a:bodyPr>
          <a:lstStyle/>
          <a:p>
            <a:r>
              <a:rPr lang="pt-BR" dirty="0"/>
              <a:t>Diretrizes específicas x diretrizes genéricas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19B0F52-3253-E082-A127-EB9131C63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71625"/>
            <a:ext cx="5157787" cy="327513"/>
          </a:xfrm>
        </p:spPr>
        <p:txBody>
          <a:bodyPr>
            <a:normAutofit lnSpcReduction="10000"/>
          </a:bodyPr>
          <a:lstStyle/>
          <a:p>
            <a:r>
              <a:rPr lang="pt-BR"/>
              <a:t>PNA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ED8CD234-29A8-B0B7-3AB6-6222E23C9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68012"/>
            <a:ext cx="5157787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Art. 5º Constituem diretrizes para a implementação da Política Nacional de Alfabetização:</a:t>
            </a:r>
          </a:p>
          <a:p>
            <a:pPr marL="0" indent="0">
              <a:buNone/>
            </a:pPr>
            <a:r>
              <a:rPr lang="pt-BR"/>
              <a:t>I - </a:t>
            </a:r>
            <a:r>
              <a:rPr lang="pt-BR" b="1"/>
              <a:t>priorização da alfabetização no primeiro ano do ensino fundamental</a:t>
            </a:r>
            <a:r>
              <a:rPr lang="pt-BR"/>
              <a:t>;</a:t>
            </a:r>
          </a:p>
          <a:p>
            <a:pPr marL="0" indent="0">
              <a:buNone/>
            </a:pPr>
            <a:r>
              <a:rPr lang="pt-BR"/>
              <a:t>II - incentivo a </a:t>
            </a:r>
            <a:r>
              <a:rPr lang="pt-BR" b="1"/>
              <a:t>práticas de ensino para o desenvolvimento da linguagem oral e da literacia emergente na educação infantil</a:t>
            </a:r>
            <a:r>
              <a:rPr lang="pt-BR"/>
              <a:t>;</a:t>
            </a:r>
          </a:p>
          <a:p>
            <a:pPr marL="0" indent="0">
              <a:buNone/>
            </a:pPr>
            <a:r>
              <a:rPr lang="pt-BR"/>
              <a:t>III - </a:t>
            </a:r>
            <a:r>
              <a:rPr lang="pt-BR" b="1"/>
              <a:t>integração de práticas </a:t>
            </a:r>
            <a:r>
              <a:rPr lang="pt-BR"/>
              <a:t>motoras, musicalização, expressão dramática e outras formas artísticas ao desenvolvimento de habilidades fundamentais para a alfabetização;</a:t>
            </a:r>
          </a:p>
          <a:p>
            <a:pPr marL="0" indent="0">
              <a:buNone/>
            </a:pPr>
            <a:r>
              <a:rPr lang="pt-BR"/>
              <a:t>IV - </a:t>
            </a:r>
            <a:r>
              <a:rPr lang="pt-BR" b="1"/>
              <a:t>participação das famílias </a:t>
            </a:r>
            <a:r>
              <a:rPr lang="pt-BR"/>
              <a:t>no processo de alfabetização por meio de ações de cooperação e integração entre famílias e comunidade escolar;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="" xmlns:a16="http://schemas.microsoft.com/office/drawing/2014/main" id="{31487473-144F-3A76-F8F7-3858ECD89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71625"/>
            <a:ext cx="5183188" cy="327513"/>
          </a:xfrm>
        </p:spPr>
        <p:txBody>
          <a:bodyPr>
            <a:noAutofit/>
          </a:bodyPr>
          <a:lstStyle/>
          <a:p>
            <a:r>
              <a:rPr lang="pt-BR"/>
              <a:t>CNCA</a:t>
            </a:r>
            <a:endParaRPr lang="pt-BR" dirty="0"/>
          </a:p>
          <a:p>
            <a:r>
              <a:rPr lang="pt-BR"/>
              <a:t> </a:t>
            </a:r>
            <a:endParaRPr lang="pt-BR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="" xmlns:a16="http://schemas.microsoft.com/office/drawing/2014/main" id="{DAA04130-61B0-C40D-E0F0-7659A23C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68012"/>
            <a:ext cx="5183188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Art. 4º Constituem diretrizes para a implementação do Compromisso:</a:t>
            </a:r>
          </a:p>
          <a:p>
            <a:pPr marL="0" indent="0">
              <a:buNone/>
            </a:pPr>
            <a:r>
              <a:rPr lang="pt-BR" dirty="0"/>
              <a:t>I - o reconhecimento da </a:t>
            </a:r>
            <a:r>
              <a:rPr lang="pt-BR" b="1" dirty="0"/>
              <a:t>autonomia dos entes federativos e do papel indutor, articulador e coordenador do Ministério da Educação </a:t>
            </a:r>
            <a:r>
              <a:rPr lang="pt-BR" dirty="0"/>
              <a:t>na realização das políticas públicas de educação básica;</a:t>
            </a:r>
          </a:p>
          <a:p>
            <a:pPr marL="0" indent="0">
              <a:buNone/>
            </a:pPr>
            <a:r>
              <a:rPr lang="pt-BR" dirty="0"/>
              <a:t>II - o reconhecimento do </a:t>
            </a:r>
            <a:r>
              <a:rPr lang="pt-BR" b="1" dirty="0"/>
              <a:t>protagonismo dos Municípios na oferta da educação infantil e da primeira etapa do ensino fundamental </a:t>
            </a:r>
            <a:r>
              <a:rPr lang="pt-BR" dirty="0"/>
              <a:t>e nos processos de alfabetização; </a:t>
            </a:r>
          </a:p>
          <a:p>
            <a:pPr marL="0" indent="0">
              <a:buNone/>
            </a:pPr>
            <a:r>
              <a:rPr lang="pt-BR" dirty="0"/>
              <a:t>III - a </a:t>
            </a:r>
            <a:r>
              <a:rPr lang="pt-BR" b="1" dirty="0"/>
              <a:t>assistência técnica e financeira da União </a:t>
            </a:r>
            <a:r>
              <a:rPr lang="pt-BR" dirty="0"/>
              <a:t>aos Estados, ao Distrito Federal e aos Municípios;</a:t>
            </a:r>
          </a:p>
          <a:p>
            <a:pPr marL="0" indent="0">
              <a:buNone/>
            </a:pPr>
            <a:r>
              <a:rPr lang="pt-BR" dirty="0"/>
              <a:t>IV - o fortalecimento do regime de colaboração dos Estados com os Municípios, com foco na promoção da equidade educacional no território;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6499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="" xmlns:a16="http://schemas.microsoft.com/office/drawing/2014/main" id="{0AC46CC5-7710-1199-ABD5-752FF338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5979"/>
            <a:ext cx="10515600" cy="1325563"/>
          </a:xfrm>
        </p:spPr>
        <p:txBody>
          <a:bodyPr>
            <a:normAutofit/>
          </a:bodyPr>
          <a:lstStyle/>
          <a:p>
            <a:r>
              <a:rPr lang="pt-BR"/>
              <a:t>Cont...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19B0F52-3253-E082-A127-EB9131C63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71625"/>
            <a:ext cx="5157787" cy="327513"/>
          </a:xfrm>
        </p:spPr>
        <p:txBody>
          <a:bodyPr>
            <a:normAutofit lnSpcReduction="10000"/>
          </a:bodyPr>
          <a:lstStyle/>
          <a:p>
            <a:r>
              <a:rPr lang="pt-BR"/>
              <a:t>PNA</a:t>
            </a: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ED8CD234-29A8-B0B7-3AB6-6222E23C9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68012"/>
            <a:ext cx="5157787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/>
              <a:t>V - </a:t>
            </a:r>
            <a:r>
              <a:rPr lang="pt-BR" b="1"/>
              <a:t>estímulo aos hábitos de leitura </a:t>
            </a:r>
            <a:r>
              <a:rPr lang="pt-BR"/>
              <a:t>e escrita e à apreciação literária por meio de ações que os integrem à prática cotidiana das famílias, escolas, bibliotecas e de outras instituições educacionais, com vistas à formação de uma educação literária;</a:t>
            </a:r>
          </a:p>
          <a:p>
            <a:pPr marL="0" indent="0">
              <a:buNone/>
            </a:pPr>
            <a:r>
              <a:rPr lang="pt-BR"/>
              <a:t>VI </a:t>
            </a:r>
            <a:r>
              <a:rPr lang="pt-BR" dirty="0"/>
              <a:t>- </a:t>
            </a:r>
            <a:r>
              <a:rPr lang="pt-BR" b="1" dirty="0"/>
              <a:t>respeito e suporte às particularidades </a:t>
            </a:r>
            <a:r>
              <a:rPr lang="pt-BR" dirty="0"/>
              <a:t>da alfabetização nas diferentes modalidades especializadas de educação;</a:t>
            </a:r>
          </a:p>
          <a:p>
            <a:pPr marL="0" indent="0">
              <a:buNone/>
            </a:pPr>
            <a:r>
              <a:rPr lang="pt-BR" dirty="0"/>
              <a:t>VII </a:t>
            </a:r>
            <a:r>
              <a:rPr lang="pt-BR" b="1" dirty="0"/>
              <a:t>- incentivo à identificação precoce de dificuldades de aprendizagem </a:t>
            </a:r>
            <a:r>
              <a:rPr lang="pt-BR" dirty="0"/>
              <a:t>de leitura, de escrita e de matemática</a:t>
            </a:r>
            <a:r>
              <a:rPr lang="pt-BR"/>
              <a:t>, inclusive dos </a:t>
            </a:r>
            <a:r>
              <a:rPr lang="pt-BR" dirty="0"/>
              <a:t>transtornos específicos de aprendizagem; e</a:t>
            </a:r>
          </a:p>
          <a:p>
            <a:pPr marL="0" indent="0">
              <a:buNone/>
            </a:pPr>
            <a:r>
              <a:rPr lang="pt-BR" dirty="0"/>
              <a:t>VIII - </a:t>
            </a:r>
            <a:r>
              <a:rPr lang="pt-BR" b="1" dirty="0"/>
              <a:t>valorização do professor da educação infantil e do professor alfabetizador</a:t>
            </a:r>
            <a:r>
              <a:rPr lang="pt-BR" dirty="0"/>
              <a:t>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="" xmlns:a16="http://schemas.microsoft.com/office/drawing/2014/main" id="{31487473-144F-3A76-F8F7-3858ECD89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71625"/>
            <a:ext cx="5183188" cy="327513"/>
          </a:xfrm>
        </p:spPr>
        <p:txBody>
          <a:bodyPr>
            <a:noAutofit/>
          </a:bodyPr>
          <a:lstStyle/>
          <a:p>
            <a:r>
              <a:rPr lang="pt-BR"/>
              <a:t>CNCA</a:t>
            </a:r>
            <a:endParaRPr lang="pt-BR" dirty="0"/>
          </a:p>
          <a:p>
            <a:r>
              <a:rPr lang="pt-BR"/>
              <a:t> </a:t>
            </a:r>
            <a:endParaRPr lang="pt-BR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="" xmlns:a16="http://schemas.microsoft.com/office/drawing/2014/main" id="{DAA04130-61B0-C40D-E0F0-7659A23C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68012"/>
            <a:ext cx="5183188" cy="391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/>
              <a:t>V </a:t>
            </a:r>
            <a:r>
              <a:rPr lang="pt-BR" dirty="0"/>
              <a:t>- o enfrentamento das desigualdades regionais, socioeconômicas, étnico-raciais e de gênero;</a:t>
            </a:r>
          </a:p>
          <a:p>
            <a:pPr marL="0" indent="0">
              <a:buNone/>
            </a:pPr>
            <a:r>
              <a:rPr lang="pt-BR" dirty="0"/>
              <a:t>VI - a centralidade dos processos de ensino-aprendizagem e das necessidades das escolas; e</a:t>
            </a:r>
          </a:p>
          <a:p>
            <a:pPr marL="0" indent="0">
              <a:buNone/>
            </a:pPr>
            <a:r>
              <a:rPr lang="pt-BR" dirty="0"/>
              <a:t>VII - a política de formação destinada a professores, técnicos e gestores educacionais.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12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05D2666-E7B6-2A7E-1549-F9A3F4C80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Programas e ações da PNA que não foram renovados pelo governo federal, mas que </a:t>
            </a:r>
            <a:r>
              <a:rPr lang="pt-BR" dirty="0" smtClean="0"/>
              <a:t>ainda podem </a:t>
            </a:r>
            <a:r>
              <a:rPr lang="pt-BR" dirty="0"/>
              <a:t>ser </a:t>
            </a:r>
            <a:r>
              <a:rPr lang="pt-BR" dirty="0" smtClean="0"/>
              <a:t>usados pelos </a:t>
            </a:r>
            <a:r>
              <a:rPr lang="pt-BR" dirty="0"/>
              <a:t>estados e municípios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2C2E3603-C19B-EDF1-E469-4A7222F55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endereço https://alfabetizacao.mec.gov.br/, encontram-se a descrição e os documentos sobre os </a:t>
            </a: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e ações decorrentes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Política Nacional de Alfabetização (PNA).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aba sob o título “Para pais e responsáveis” (</a:t>
            </a:r>
            <a:r>
              <a:rPr lang="pt-BR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https://alfabetizacao.mec.gov.br/contapramim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), são apresentados ações, documentos e materiais do programa Conta pra Mim voltados às </a:t>
            </a: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práticas de literacia familiar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aba sob o título “Para professores e gestores educacionais” (</a:t>
            </a:r>
            <a:r>
              <a:rPr lang="pt-BR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https://alfabetizacao.mec.gov.br/#para-professores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), são apresentados ações, documentos e materiais do programa Tempo de Aprender voltados à </a:t>
            </a: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alfabetização escolar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 pra Mim – programa de promoção da literacia familiar:</a:t>
            </a:r>
            <a:endParaRPr lang="pt-BR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Portaria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nº 421, que institui o programa Conta pra Mim: </a:t>
            </a:r>
            <a:r>
              <a:rPr lang="pt-BR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https://www.in.gov.br/en/web/dou/-/portaria-n-421-de-23-de-abril-de-2020-253758595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Guia de Literacia Familiar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https://alfabetizacao.mec.gov.br/images/conta-pra-mim/conta-pra-mim-literacia.pdf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Playlist com 40 vídeos sobre como colocar em prática atividades de literacia familiar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recomendadas pelo Guia de Literacia Familiar (interação verbal, leitura dialogada, narração de histórias, contatos com a escrita, atividades diversas e motivação):  </a:t>
            </a:r>
            <a:r>
              <a:rPr lang="pt-BR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https://www.youtube.com/watch?v=WNF2fwX6Yn0&amp;list=PL9nJ11ynWg3fH9HOK2sp-QBBaMDf3iTBH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 uma vez...: </a:t>
            </a: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narração de histórias infantis e contos de fadas para que os pais possam ouvi-los com seus filhos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várias vezes e estimular a memória e compreensão: </a:t>
            </a:r>
            <a:r>
              <a:rPr lang="pt-BR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https://soundcloud.com/mineducacao/sets/era-uma-vez?utm_source=clipboard&amp;utm_medium=text&amp;utm_campaign=social_sharing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Canta pra Mim com Toquinho: </a:t>
            </a: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Playlist com cantigas populares cantadas por Toquinho</a:t>
            </a: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0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Versão sem libras: </a:t>
            </a:r>
            <a:r>
              <a:rPr lang="pt-BR" sz="1200" b="0" u="sng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https://www.youtube.com/watch?v=HSvGiw9w9Zc&amp;list=PL9nJ11ynWg3fpK3khvFyP9k6OmpCkeI77</a:t>
            </a:r>
            <a:endParaRPr lang="pt-BR" sz="12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0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Versão com libras: </a:t>
            </a:r>
            <a:r>
              <a:rPr lang="pt-BR" sz="1200" b="0" u="sng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https://www.youtube.com/watch?v=kJlaiHtD6FM&amp;list=PL9nJ11ynWg3fhT6-FMTV13hNZCILjFOS2</a:t>
            </a:r>
            <a:endParaRPr lang="pt-BR" sz="12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Playlist com fábulas de Monteiro Lobato narradas por Toquinho:</a:t>
            </a:r>
            <a:endParaRPr lang="pt-BR" sz="12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b="0" u="sng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https://www.youtube.com/watch?v=pFAAJ1CitZI&amp;list=PL9nJ11ynWg3clFEKIWIHWavabwQsY6Z_U</a:t>
            </a:r>
            <a:endParaRPr lang="pt-BR" sz="12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Coleção de livros Conta pra Mim, composta por mais de 40 livros, em formato digital, para que pais cultivem a prática da leitura em voz alta com seus filhos.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68783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A04E4A9-6630-FC12-F89E-054E605C3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365125"/>
            <a:ext cx="10956235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Polity – instituições de política</a:t>
            </a:r>
            <a:br>
              <a:rPr lang="pt-BR" dirty="0"/>
            </a:br>
            <a:r>
              <a:rPr lang="pt-BR" dirty="0" err="1"/>
              <a:t>Politics</a:t>
            </a:r>
            <a:r>
              <a:rPr lang="pt-BR" dirty="0"/>
              <a:t> – processo de disputa de poder </a:t>
            </a:r>
            <a:br>
              <a:rPr lang="pt-BR" dirty="0"/>
            </a:br>
            <a:r>
              <a:rPr lang="pt-BR" dirty="0" err="1"/>
              <a:t>Policy</a:t>
            </a:r>
            <a:r>
              <a:rPr lang="pt-BR" dirty="0"/>
              <a:t> – ações e decisões estatais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8196723-8E04-6776-A1C1-69EBFC419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825624"/>
            <a:ext cx="10956235" cy="4913105"/>
          </a:xfrm>
        </p:spPr>
        <p:txBody>
          <a:bodyPr>
            <a:noAutofit/>
          </a:bodyPr>
          <a:lstStyle/>
          <a:p>
            <a:r>
              <a:rPr lang="pt-BR" sz="1900" dirty="0"/>
              <a:t>O que deveria ser a estrutura de sustentação de distribuição de poder, </a:t>
            </a:r>
            <a:r>
              <a:rPr lang="pt-BR" sz="1900" dirty="0" smtClean="0"/>
              <a:t>fundamentar a alocação transparente de </a:t>
            </a:r>
            <a:r>
              <a:rPr lang="pt-BR" sz="1900" dirty="0"/>
              <a:t>recursos </a:t>
            </a:r>
            <a:r>
              <a:rPr lang="pt-BR" sz="1900" dirty="0" smtClean="0"/>
              <a:t>e </a:t>
            </a:r>
            <a:r>
              <a:rPr lang="pt-BR" sz="1900" dirty="0"/>
              <a:t>materializar o atendimento às necessidades da população por meio do estado em uma democracia, está se transformando em uma mistura de:</a:t>
            </a:r>
          </a:p>
          <a:p>
            <a:pPr lvl="1"/>
            <a:r>
              <a:rPr lang="pt-BR" sz="1900" dirty="0"/>
              <a:t>instituições de política (leis, poderes da federação e suas instituições) </a:t>
            </a:r>
            <a:r>
              <a:rPr lang="pt-BR" sz="1900" dirty="0" smtClean="0"/>
              <a:t>sendo apropriadas, </a:t>
            </a:r>
            <a:r>
              <a:rPr lang="pt-BR" sz="1900" dirty="0"/>
              <a:t>não para o exercício da cidadania, mas </a:t>
            </a:r>
            <a:r>
              <a:rPr lang="pt-BR" sz="1900" dirty="0" smtClean="0"/>
              <a:t>para processo de visibilidade e espaço político </a:t>
            </a:r>
            <a:r>
              <a:rPr lang="pt-BR" sz="1900" dirty="0"/>
              <a:t>em si, de maneira </a:t>
            </a:r>
            <a:r>
              <a:rPr lang="pt-BR" sz="1900" dirty="0" smtClean="0"/>
              <a:t>fisiológica, que beneficia o lideran;as partidárias, </a:t>
            </a:r>
            <a:r>
              <a:rPr lang="pt-BR" sz="1900" dirty="0"/>
              <a:t>não para a </a:t>
            </a:r>
            <a:r>
              <a:rPr lang="pt-BR" sz="1900" dirty="0" smtClean="0"/>
              <a:t>população</a:t>
            </a:r>
            <a:r>
              <a:rPr lang="en-US" sz="1900" dirty="0" smtClean="0"/>
              <a:t>;</a:t>
            </a:r>
            <a:endParaRPr lang="pt-BR" sz="1900" dirty="0"/>
          </a:p>
          <a:p>
            <a:pPr lvl="1"/>
            <a:r>
              <a:rPr lang="pt-BR" sz="1900" dirty="0"/>
              <a:t>processo de disputa </a:t>
            </a:r>
            <a:r>
              <a:rPr lang="pt-BR" sz="1900" dirty="0" smtClean="0"/>
              <a:t>de </a:t>
            </a:r>
            <a:r>
              <a:rPr lang="pt-BR" sz="1900" dirty="0"/>
              <a:t>poder (que permite a captura e alocação de recursos da sociedade por diferentes grupos) </a:t>
            </a:r>
            <a:r>
              <a:rPr lang="pt-BR" sz="1900" dirty="0" smtClean="0"/>
              <a:t>sendo usado não </a:t>
            </a:r>
            <a:r>
              <a:rPr lang="pt-BR" sz="1900" dirty="0"/>
              <a:t>para sanar questões de interesse amplo da sociedade, mas como um fim sem si mesmo, </a:t>
            </a:r>
            <a:r>
              <a:rPr lang="pt-BR" sz="1900" dirty="0" smtClean="0"/>
              <a:t>para avançar </a:t>
            </a:r>
            <a:r>
              <a:rPr lang="pt-BR" sz="1900" dirty="0"/>
              <a:t>interesses cada vez mais </a:t>
            </a:r>
            <a:r>
              <a:rPr lang="pt-BR" sz="1900" dirty="0" smtClean="0"/>
              <a:t>restritos</a:t>
            </a:r>
            <a:r>
              <a:rPr lang="en-US" sz="1900" dirty="0" smtClean="0"/>
              <a:t>; e</a:t>
            </a:r>
            <a:endParaRPr lang="pt-BR" sz="1900" dirty="0"/>
          </a:p>
          <a:p>
            <a:pPr lvl="1"/>
            <a:r>
              <a:rPr lang="pt-BR" sz="1900" dirty="0"/>
              <a:t>elementos de políticas públicas (formas de resolver anseios e problemas relevantes da sociedade</a:t>
            </a:r>
            <a:r>
              <a:rPr lang="pt-BR" sz="1900" dirty="0" smtClean="0"/>
              <a:t>) sendo priorizados e financados para alimentar </a:t>
            </a:r>
            <a:r>
              <a:rPr lang="pt-BR" sz="1900" dirty="0"/>
              <a:t>mais poder para grupos cada vez mais restritos, ao invés de resolverem problemas da população.</a:t>
            </a:r>
          </a:p>
          <a:p>
            <a:r>
              <a:rPr lang="pt-BR" sz="1900" b="1" dirty="0"/>
              <a:t>Dois exemplos dentro do MEC: substituição da política nacional de alfabetização (PNA pelo Compromisso) e do documento base para elaboração das diretrizes operacionais de educação infantil</a:t>
            </a:r>
          </a:p>
          <a:p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773329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4BF0B9D0-D1A3-06D7-5643-8CEE7BF8F6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Caso 3 – substituição de documento técnico que estava praticamente pronto e para votação no CNE por um que dá ênfase às modalidades especiais e a determinados grupos da população, em detrimento de outros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="" xmlns:a16="http://schemas.microsoft.com/office/drawing/2014/main" id="{3075DA22-3836-7366-0D89-A0CE42B0D9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1288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3058D1-1FE8-DE6D-27AD-BB3EAFE7F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365125"/>
            <a:ext cx="10956235" cy="1325563"/>
          </a:xfrm>
        </p:spPr>
        <p:txBody>
          <a:bodyPr>
            <a:normAutofit fontScale="90000"/>
          </a:bodyPr>
          <a:lstStyle/>
          <a:p>
            <a:r>
              <a:rPr lang="pt-BR" altLang="pt-BR" dirty="0"/>
              <a:t>De 1996 a 2024 houve uma movimentação lenta e contínua para estabelecer parâmetros de qualidade para a EI</a:t>
            </a:r>
            <a:endParaRPr lang="pt-BR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="" xmlns:a16="http://schemas.microsoft.com/office/drawing/2014/main" id="{1BC6669F-E60F-50DB-09E6-2E6DA67576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953914"/>
              </p:ext>
            </p:extLst>
          </p:nvPr>
        </p:nvGraphicFramePr>
        <p:xfrm>
          <a:off x="396874" y="1690688"/>
          <a:ext cx="10956925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9031">
                  <a:extLst>
                    <a:ext uri="{9D8B030D-6E8A-4147-A177-3AD203B41FA5}">
                      <a16:colId xmlns="" xmlns:a16="http://schemas.microsoft.com/office/drawing/2014/main" val="911530895"/>
                    </a:ext>
                  </a:extLst>
                </a:gridCol>
                <a:gridCol w="9997894">
                  <a:extLst>
                    <a:ext uri="{9D8B030D-6E8A-4147-A177-3AD203B41FA5}">
                      <a16:colId xmlns="" xmlns:a16="http://schemas.microsoft.com/office/drawing/2014/main" val="3611002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1998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Foi publicado pelo MEC documento com subsídios para o credenciamento e o funcionamento das instituições com oferta de Educação infantil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1711080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Resolução CNE/CEB n° 01/1999, de Diretrizes Curriculares Nacionais para a Educação Infantil, a qual veio a ser revogada pela Resolução CNE/CEB n° 05/2009.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1559017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Parecer CNE/CEB nº 04/2000, de Diretrizes Operacionais para a Educação Infantil, como complemento da Resolução CNE/CEB nº 01/1999, que foi revogada.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589133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2006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Foram discutidos e apresentados à sociedade educacional, pelo MEC, os Parâmetros Nacionais para a Qualidade da Educação Infantil.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3324734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Foram discutidas, revisadas e atualizadas as Diretrizes instituídas pela Resolução CNE/CEB n° 01/1999, sendo editada a Resolução CNE/CEB n° 05/2009. que fixa as atuais Diretrizes Curriculares Nacionais para a Educação Infantil.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231220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Foram revisados e atualizados os documentos dos Parâmetros Nacionais para a Qualidade da Educação Infantil (SEI 2664734) enviado por NT pela SEB ao CNE em </a:t>
                      </a:r>
                      <a:r>
                        <a:rPr lang="pt-BR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24/05/21 (SEI </a:t>
                      </a: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2362116)</a:t>
                      </a:r>
                      <a:endParaRPr lang="pt-BR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27048217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SEB toma conhecimento do documento acima e atropela o processo que já estava praticamente concluído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Nota Técnica nº 388/2023/DPDI/SEB/SEB – de 16/10/2023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setembro/2023 	Reunião com CNE	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outubro/2023	Análise de documentos predecessores e da legislação	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novembro/2023	Reuniões técnicas nacionais	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dezembro/2023	Consulta nas 5 regiões do país	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janeiro/2024	Redação de nova proposta	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março/2024	Encaminhamento pelo MEC do documento para o CNE 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2961819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Foi elaborada pelo MEC a revisão e atualização dos Parâmetros Nacionais para a Qualidade da Educação Infantil, os quais foram encaminhados ao CNE para orientar e subsidiar Diretrizes Nacionais Operacionais, com padrões de Qualidade para a Educação Infantil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833" marR="52833" marT="0" marB="0"/>
                </a:tc>
                <a:extLst>
                  <a:ext uri="{0D108BD9-81ED-4DB2-BD59-A6C34878D82A}">
                    <a16:rowId xmlns="" xmlns:a16="http://schemas.microsoft.com/office/drawing/2014/main" val="256036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245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AFF2D402-4262-C3B4-0B81-39122EA64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CNE aceitou retroceder com todo o trabalho técnico que já havia sido feito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CFCB93B2-45FC-0BE8-BBFF-4CDA2EBB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825624"/>
            <a:ext cx="10956235" cy="4913105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Em 2018, considerando a edição de importantes dispositivos legais que provocaram impactos diretos nessa etapa da educação básica, tanto no que diz respeito ao acesso quanto à qualidade do atendimento, o Ministério da Educação (MEC) em um esforço conjunto e colaborativo, envolvendo diversas instituições representativas da educação infantil no Brasil, além de estudos, levantamentos, discussões, relatórios de especialistas e escutas aos diversos setores da sociedade, atualizou a referida publicação em um único documento que apresenta todo o conhecimento da versão anterior e acresce as inovações que o arcabouço legal posterior trouxe.</a:t>
            </a:r>
          </a:p>
          <a:p>
            <a:r>
              <a:rPr lang="pt-BR" dirty="0"/>
              <a:t>Em 2020, a Secretaria de Educação Básica (SEB), cumprindo o seu papel indutor na formulação de políticas educacionais e a partir da nova estrutura regimental do Ministério da Educação, estabelecida no Decreto nº 10.195 de 31 de dezembro de 2019, realizou oficinas e encontros com a Secretaria de Alfabetização (SEALF/MEC) e com a Secretaria de Modalidades Especializadas (SEMESP/MEC) para aprimorar e incorporar proposições destas secretarias. </a:t>
            </a:r>
            <a:r>
              <a:rPr lang="pt-BR" b="1" dirty="0">
                <a:solidFill>
                  <a:srgbClr val="FF0000"/>
                </a:solidFill>
              </a:rPr>
              <a:t>Em dezembro de 2020 o documento foi encaminhado ao Conselho Nacional de Educação – CNE para normatização. </a:t>
            </a:r>
          </a:p>
          <a:p>
            <a:r>
              <a:rPr lang="pt-BR" b="1" dirty="0">
                <a:solidFill>
                  <a:srgbClr val="FF0000"/>
                </a:solidFill>
              </a:rPr>
              <a:t>Em 2023, a SEB/DPDI/COGEI por entender que o documento anteriormente encaminhado ao CNE  traz concepções teórico-metodológicas dissonantes com as Diretrizes Curriculares Nacionais da Educação Infantil (Resolução CNE/CEB nº 5, de 17 de dezembro de 2009), conforme Nota Técnica nº 388/2023/DPDI/SEB/SEB negociou a retirada da pauta do CNE</a:t>
            </a:r>
            <a:r>
              <a:rPr lang="pt-BR" dirty="0"/>
              <a:t> propondo sua revisão, e neste sentido, a Câmara de Educação Básica (CEB) do CNE encerrou a tramitação do documento enviado em 2020 desde que o MEC/SEB enviasse nova versão discutida nacionalmente até março de 2024, ficando estabelecido o seguinte cronograma:</a:t>
            </a:r>
          </a:p>
        </p:txBody>
      </p:sp>
    </p:spTree>
    <p:extLst>
      <p:ext uri="{BB962C8B-B14F-4D97-AF65-F5344CB8AC3E}">
        <p14:creationId xmlns:p14="http://schemas.microsoft.com/office/powerpoint/2010/main" val="40177867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34DE0E4-18E7-105C-16A3-F9B78C7A9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Pelo que consta do documento atual, vai nascer uma nova definição do que seja uma criança!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890BA52-CB9F-06BD-5E58-4433F7D92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1800" dirty="0"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Por outro lado</a:t>
            </a:r>
            <a:r>
              <a:rPr lang="pt-BR" sz="1800" dirty="0">
                <a:effectLst/>
                <a:latin typeface="Georgia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t-BR" sz="1800" dirty="0"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anuncia que, apesar de contextualmente definida, há um consenso de que a qualidade passa pela garantia do direito de todas as crianças, de forma equânime, ao desenvolvimento integral e a aprendizagens significativas e contextualizadas ao longo da primeira infância.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2014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800" dirty="0"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 </a:t>
            </a:r>
            <a:r>
              <a:rPr lang="pt-BR" sz="1800" i="1" dirty="0"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(...) para propor parâmetros de qualidade para a Educação Infantil, é imprescindível levar em conta que </a:t>
            </a:r>
            <a:r>
              <a:rPr lang="pt-BR" sz="1800" b="1" i="1" dirty="0"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as crianças desde que nascem são</a:t>
            </a:r>
            <a:r>
              <a:rPr lang="pt-BR" sz="1800" i="1" dirty="0"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: </a:t>
            </a:r>
            <a:r>
              <a:rPr lang="pt-BR" sz="2500" b="1" i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• cidadãos de direitos; • indivíduos únicos, singulares; • seres sociais e históricos; • seres competentes, produtores de cultura; • indivíduos humanos, parte da natureza animal, vegetal e mineral. (BRASIL, 2006, p. 18).</a:t>
            </a:r>
            <a:endParaRPr lang="pt-BR" sz="25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987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502BFF8-5773-CC8C-349F-BB88DEC1E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365125"/>
            <a:ext cx="10956235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... Bem diferente do que estava no documento derrubado entregue pela SEB/</a:t>
            </a:r>
            <a:r>
              <a:rPr lang="pt-BR" dirty="0" err="1"/>
              <a:t>Sealf</a:t>
            </a:r>
            <a:r>
              <a:rPr lang="pt-BR" dirty="0"/>
              <a:t> em 05/ 2021(SEI 2664734)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BB84C4B-66B8-6B1E-6B44-B48F826ED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825624"/>
            <a:ext cx="10956235" cy="491310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pt-BR" dirty="0"/>
              <a:t>O desenvolvimento cerebral que permitirá a aprendizagem ao longo da vida tem especial relevância durante a Primeira Infância. Pesquisas da neurociência demonstraram que o cérebro humano alcança 80% do tamanho adulto durante os três primeiros anos de vida e que, nessa etapa, se formam 40% das habilidades mentais das pessoas adultas (Araújo e López-</a:t>
            </a:r>
            <a:r>
              <a:rPr lang="pt-BR" dirty="0" err="1"/>
              <a:t>Boo</a:t>
            </a:r>
            <a:r>
              <a:rPr lang="pt-BR" dirty="0"/>
              <a:t>, 2010). Áreas de desenvolvimento altamente importantes, como controle emocional, habilidades sociais, linguagem e aritmética, alcançam seu auge nos primeiros três anos de vida infantil. A importância de prestar serviços de qualidade para a Primeira Infância é sustentada por evidências dessa natureza. Isso mostra que as experiências específicas de uma criança nos seus primeiros anos de vida têm o profundo efeito de limitar ou expandir seu potencial social, físico e cognitivo.</a:t>
            </a:r>
          </a:p>
        </p:txBody>
      </p:sp>
    </p:spTree>
    <p:extLst>
      <p:ext uri="{BB962C8B-B14F-4D97-AF65-F5344CB8AC3E}">
        <p14:creationId xmlns:p14="http://schemas.microsoft.com/office/powerpoint/2010/main" val="1754110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03C84E8-BE12-F721-2E49-9B26F29FA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(SEI4758923) – contribuições da </a:t>
            </a:r>
            <a:r>
              <a:rPr lang="pt-BR" dirty="0" err="1"/>
              <a:t>Secadi</a:t>
            </a:r>
            <a:r>
              <a:rPr lang="pt-BR" dirty="0"/>
              <a:t> para o novo documento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="" xmlns:a16="http://schemas.microsoft.com/office/drawing/2014/main" id="{C6849534-02B0-03C8-E5D0-9F40DC196B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13751" t="27858" r="37129" b="13301"/>
          <a:stretch/>
        </p:blipFill>
        <p:spPr>
          <a:xfrm>
            <a:off x="3017520" y="1385145"/>
            <a:ext cx="8040804" cy="5417871"/>
          </a:xfrm>
        </p:spPr>
      </p:pic>
    </p:spTree>
    <p:extLst>
      <p:ext uri="{BB962C8B-B14F-4D97-AF65-F5344CB8AC3E}">
        <p14:creationId xmlns:p14="http://schemas.microsoft.com/office/powerpoint/2010/main" val="3953030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0A1B19E-B5B5-C289-5CBB-689D00D69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Embora a versão mais recente da resolução tenha incorporado especificações técnicas para pautar os investimentos na infraestrutura da etapa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EAA9534-B4E1-1E47-DA75-52DD178A0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pt-BR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Art. 22</a:t>
            </a:r>
            <a:r>
              <a:rPr lang="pt-BR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A equipe pedagógica deve garantir o planejamento dos ambientes das salas de referência, alinhado ao currículo, à proposta pedagógica das instituições e aos documentos oficiais vigentes, disponibilizando, no mínimo:</a:t>
            </a:r>
            <a:endParaRPr lang="pt-BR" sz="18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pt-BR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Para os bebês: áreas para exploração sensório-motora, área macia com colchonetes, tapetes, poltronas etc., canto de leitura, além de condições e mobiliários para exploração e deslocamentos no espaço – entrar/sair/subir/descer etc.;</a:t>
            </a:r>
            <a:endParaRPr lang="pt-BR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Para crianças: áreas de brincadeiras e interações, com diferentes possibilidades – jogos diversificados (construção, encaixe, de regras etc.), jogos simbólicos etc., além de espaço de leitura e espaço e superfícies para produção gráfica/plástica (desenho, recorte e colagem, produção de registros diversos      etc.).</a:t>
            </a:r>
            <a:endParaRPr lang="pt-BR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23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Nas propostas pedagógicas das instituições de educação infantil, o planejamento e organização dos ambientes educativos (salas de referência, pátios internos e externos, biblioteca, salas multiuso, refeitório e outros que sejam utilizados para o trabalho com bebês e crianças) devem garantir: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oferta diversificada de brinquedos, livros e materiais, representativos da diversidade de infâncias e acessíveis às diferentes deficiências, que favoreçam a organização do trabalho com os direitos de aprendizagem e desenvolvimento, bem como com os diferentes campos de experiências;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livros e revistas de qualidade, com formatos e gêneros diversificados, que contemplem temáticas de interesse dos bebês e de crianças de diferentes idades e as diversidades e as especificidades do campo, das águas e das florestas;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mobiliários específicos para a organização de ambientes de bebês e crianças, preferencialmente com recursos naturais/naturalizados, bem como adaptados aos bebês e crianças público da educação especial para as diferentes atividades (ex. atividades sentadas, deitadas etc.);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espaços arejados e iluminados, com aproveitamento da ventilação e iluminação naturais; seguros, limpos e saudáveis;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espaço suficiente para o número de bebês, crianças e adultos, que favoreça (inclusive os bebês que ainda engatinham) se deslocarem com tranquilidade e de forma segura;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áreas externas para convivência, contando com espaços sombreados e ensolarados e elementos da natureza.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5256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73EE01-00F9-480E-5857-31CE91EA1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 documento também foi usado como plataforma para a divisão da sociedade em grupos com direitos diferenciados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372C405-A238-B703-6D86-B9AA7124C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Art. 7°. </a:t>
            </a:r>
            <a:r>
              <a:rPr lang="pt-BR" sz="1800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Os povos originários indígenas e as populações quilombolas </a:t>
            </a:r>
            <a:r>
              <a:rPr lang="pt-BR" sz="1800" b="1" dirty="0">
                <a:solidFill>
                  <a:srgbClr val="FF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têm a prerrogativa de decidir sobre a implantação ou não da Educação Infantil em seu território, bem como sobre a idade de matrícula de suas crianças</a:t>
            </a:r>
            <a:r>
              <a:rPr lang="pt-BR" sz="1800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pt-BR" sz="1800" b="1" dirty="0">
                <a:solidFill>
                  <a:srgbClr val="FF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 partir de consulta livre, prévia e informada a todos os envolvidos com a educação dos bebês e crianças da comunidade, respeitando as suas referências culturais e seus legítimos interesses</a:t>
            </a:r>
            <a:r>
              <a:rPr lang="pt-BR" sz="1800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, bem como as diretrizes curriculares nacionais específicas da educação escolar indígena e da educação escolar quilombola.</a:t>
            </a:r>
            <a:endParaRPr lang="pt-BR" sz="18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pt-BR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Parágrafo Único: A criação e a regularização de instituições de Educação Infantil para o atendimento às comunidades indígenas e quilombolas, do campo e das águas deverão assegurar o funcionamento de unidades próprias, autônomas e específicas no respectivo sistema de ensino, sempre que couber.</a:t>
            </a:r>
            <a:endParaRPr lang="pt-BR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Art. 8°. A oferta de vaga e o atendimento às populações do campo, das águas e das florestas, indígenas, quilombolas e demais povos e comunidades tradicionais, </a:t>
            </a:r>
            <a:r>
              <a:rPr lang="pt-BR" sz="1800" b="1" dirty="0">
                <a:solidFill>
                  <a:srgbClr val="FF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devem ser realizados nos seus territórios, evitando a nucleação e, principalmente, o transporte escolar extracampo</a:t>
            </a:r>
            <a:r>
              <a:rPr lang="pt-BR" sz="1800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endParaRPr lang="pt-BR" sz="18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Art. 9° </a:t>
            </a:r>
            <a:r>
              <a:rPr lang="pt-BR" sz="1800" dirty="0">
                <a:solidFill>
                  <a:srgbClr val="000000"/>
                </a:solidFill>
                <a:effectLst/>
                <a:highlight>
                  <a:srgbClr val="FE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 oferta de vaga e o atendimento devem ser realizados geograficamente próximos à residência ou local de trabalho da família, reduzindo deslocamentos de bebês, crianças e dos familiares no trajeto casa-instituição de Educação Infantil.</a:t>
            </a:r>
            <a:endParaRPr lang="pt-BR" sz="18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487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1B8FEEF-06C0-5710-8846-E546E1C9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Anexos – atribuições SEB x </a:t>
            </a:r>
            <a:r>
              <a:rPr lang="pt-BR" dirty="0" err="1"/>
              <a:t>Secadi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065E8D3-A489-74DF-C14E-1ED20A973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54799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4AB131-435F-1C0A-D68A-7BFC8759F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>
                <a:solidFill>
                  <a:srgbClr val="000000"/>
                </a:solidFill>
              </a:rPr>
              <a:t>Art. 33. À Secretaria de Educação Continuada, Alfabetização de Jovens e Adultos, Diversidade e Inclusão compete: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0FFA0-2354-1C69-15BE-D9FAD70D5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planejar, coordenar, avaliar e monitorar, em articulação com os sistemas de ensino, a implementação de políticas para a educação das relações étnico-raciais,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 alfabetização e a educação de jovens e adultos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a educação do campo, a educação escolar indígena, a educação em áreas remanescentes de quilombos, a educação em direitos humanos, a educação ambiental e a educação especial;</a:t>
            </a:r>
          </a:p>
          <a:p>
            <a:pPr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II - articular ações de cooperação técnica e financeira entre a União, os Estados, os Municípios, o Distrito Federal e os organismos nacionais e internacionais, voltadas a educação das relações étnico-raciais,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alfabetização e educação de jovens e adultos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educação do campo, educação escolar indígena, educação em áreas remanescentes de quilombos, educação em direitos humanos, educação ambiental e educação especial;</a:t>
            </a:r>
          </a:p>
          <a:p>
            <a:pPr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III - planejar e coordenar a formulação e a implementação de políticas públicas, em parceria com os sistemas de ensino, destinadas à educação bilíngue de surdos, surdo-cegos e deficientes auditivos que considerem a Língua Brasileira de Sinais - Libras como primeira língua e língua de instrução e a Língua Portuguesa na modalidade escrita como segunda língua;</a:t>
            </a:r>
          </a:p>
          <a:p>
            <a:pPr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IV - planejar, coordenar, monitorar e avaliar a implementação de políticas de educação para a juventude, 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em articulação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com os sistemas de ensino e com os órgãos executores das políticas de juventude, com vistas à 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garantia do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direito à educação por meio da promoção das condições de acesso, participação e aprendizagem com equidade;</a:t>
            </a:r>
          </a:p>
          <a:p>
            <a:pPr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 - planejar, coordenar, avaliar e orientar a formulação e a implementação de políticas de educação em 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direitos humanos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educação ambiental e cidadania, em articulação com os sistemas de ensino, com vistas à superação 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de preconceitos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 à eliminação de atitudes discriminatórias no ambiente escolar;</a:t>
            </a:r>
          </a:p>
          <a:p>
            <a:pPr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VI - coordenar ações transversais para promover educação continuada,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alfabetização de jovens e adultos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, diversidade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direitos humanos, educação inclusiva e educação ambiental, com vistas à efetivação de políticas 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públicas de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que trata esta Secretaria, em todos os níveis, etapas e modalidades;</a:t>
            </a:r>
          </a:p>
        </p:txBody>
      </p:sp>
    </p:spTree>
    <p:extLst>
      <p:ext uri="{BB962C8B-B14F-4D97-AF65-F5344CB8AC3E}">
        <p14:creationId xmlns:p14="http://schemas.microsoft.com/office/powerpoint/2010/main" val="688276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4FA2023-C66E-7365-AAF7-B3E3EE8FC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Vejamos o que se passou desde janeiro de 2023 em relação ao desenho* de política apenas a esse tema: alfabetização e educação infantil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CEA2818-D244-9CF8-66B0-8C614B81B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pt-BR" dirty="0"/>
              <a:t>Desativação da Secretaria de Alfabetização no MEC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(Decreto 11342, 01/01/2023, que normatizou nova estrutura regimental do MEC, revogando a anterior) </a:t>
            </a:r>
            <a:endParaRPr lang="pt-BR" dirty="0"/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Revogação da Política Nacional de Alfabetização por meio do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Decreto 11556 de 12/06/2023 (Compromisso) que revogou o Decreto 9765 de 11/04/2019 (PNA)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Substituição de documento para subsidiar as Diretrizes Operacionais Nacionais para a Qualidade da Educação Infantil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(documento SEI 2664734 incluído no Processo SEI 23000.025576/2020-37) e atualmente </a:t>
            </a:r>
            <a:r>
              <a:rPr lang="pt-BR" dirty="0"/>
              <a:t>SEI 23000.011635/2024-13 que estava tramitando em parceria entre o MEC e o CNE, com a substituição por um documento frágil e praticamente vazio de parâmetros de qualidade, com a seguinte justificativa (NT </a:t>
            </a:r>
            <a:r>
              <a:rPr lang="pt-BR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388 de 2023): </a:t>
            </a:r>
          </a:p>
          <a:p>
            <a:endParaRPr lang="pt-BR" dirty="0"/>
          </a:p>
          <a:p>
            <a:pPr marL="360000" indent="0">
              <a:spcBef>
                <a:spcPts val="0"/>
              </a:spcBef>
              <a:buNone/>
            </a:pPr>
            <a:r>
              <a:rPr lang="pt-BR" sz="1600" b="0" i="1" u="none" strike="noStrike" baseline="0" dirty="0">
                <a:latin typeface="Arial" panose="020B0604020202020204" pitchFamily="34" charset="0"/>
              </a:rPr>
              <a:t>3.5. No entanto, o supracitado documento (SEI 2664734) traz concepções teórico-metodológicas dissonantes com as Diretrizes Curriculares Nacionais da </a:t>
            </a:r>
            <a:r>
              <a:rPr lang="pt-BR" sz="1600" b="0" i="1" u="none" strike="noStrike" baseline="0" dirty="0" err="1">
                <a:latin typeface="Arial" panose="020B0604020202020204" pitchFamily="34" charset="0"/>
              </a:rPr>
              <a:t>EducaçãoInfantil</a:t>
            </a:r>
            <a:r>
              <a:rPr lang="pt-BR" sz="1600" b="0" i="1" u="none" strike="noStrike" baseline="0" dirty="0">
                <a:latin typeface="Arial" panose="020B0604020202020204" pitchFamily="34" charset="0"/>
              </a:rPr>
              <a:t> (Resolução CNE/CEB nº 5, de 17 de dezembro de 2009). Embora a </a:t>
            </a:r>
            <a:r>
              <a:rPr lang="pt-BR" sz="1600" b="0" i="1" u="none" strike="noStrike" baseline="0" dirty="0" err="1">
                <a:latin typeface="Arial" panose="020B0604020202020204" pitchFamily="34" charset="0"/>
              </a:rPr>
              <a:t>BaseNacional</a:t>
            </a:r>
            <a:r>
              <a:rPr lang="pt-BR" sz="1600" b="0" i="1" u="none" strike="noStrike" baseline="0" dirty="0">
                <a:latin typeface="Arial" panose="020B0604020202020204" pitchFamily="34" charset="0"/>
              </a:rPr>
              <a:t> Comum Curricular - BNCC preconize os objetivos de aprendizagem </a:t>
            </a:r>
            <a:r>
              <a:rPr lang="pt-BR" sz="1600" b="0" i="1" u="none" strike="noStrike" baseline="0" dirty="0" err="1">
                <a:latin typeface="Arial" panose="020B0604020202020204" pitchFamily="34" charset="0"/>
              </a:rPr>
              <a:t>edesenvolvimento</a:t>
            </a:r>
            <a:r>
              <a:rPr lang="pt-BR" sz="1600" b="0" i="1" u="none" strike="noStrike" baseline="0" dirty="0">
                <a:latin typeface="Arial" panose="020B0604020202020204" pitchFamily="34" charset="0"/>
              </a:rPr>
              <a:t> organizando-os pelos eixos interações e brincadeira (BRASIL, 2018,p.44), </a:t>
            </a:r>
            <a:r>
              <a:rPr lang="pt-BR" sz="16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o atual documento dos Parâmetros está alinhado à revogada Política </a:t>
            </a:r>
            <a:r>
              <a:rPr lang="pt-BR" sz="1600" b="1" i="1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Nacionalde</a:t>
            </a:r>
            <a:r>
              <a:rPr lang="pt-BR" sz="16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Alfabetização (PNA), afirmando que a Educação Infantil é uma etapa </a:t>
            </a:r>
            <a:r>
              <a:rPr lang="pt-BR" sz="1600" b="1" i="1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preparatóriapara</a:t>
            </a:r>
            <a:r>
              <a:rPr lang="pt-BR" sz="16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aquisição de habilidades específicas de alfabetização, o que é um </a:t>
            </a:r>
            <a:r>
              <a:rPr lang="pt-BR" sz="1600" b="1" i="1" u="none" strike="noStrike" baseline="0" dirty="0" err="1">
                <a:solidFill>
                  <a:srgbClr val="C00000"/>
                </a:solidFill>
                <a:latin typeface="Arial" panose="020B0604020202020204" pitchFamily="34" charset="0"/>
              </a:rPr>
              <a:t>equívoco,tendo</a:t>
            </a:r>
            <a:r>
              <a:rPr lang="pt-BR" sz="1600" b="1" i="1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 em vista a identidade da Educação Infantil.</a:t>
            </a:r>
            <a:endParaRPr lang="pt-BR" sz="1600" b="1" dirty="0">
              <a:solidFill>
                <a:srgbClr val="C00000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="" xmlns:a16="http://schemas.microsoft.com/office/drawing/2014/main" id="{9110FDD8-D2F5-8BF8-C608-9EBE2597990D}"/>
              </a:ext>
            </a:extLst>
          </p:cNvPr>
          <p:cNvSpPr txBox="1"/>
          <p:nvPr/>
        </p:nvSpPr>
        <p:spPr>
          <a:xfrm>
            <a:off x="1005840" y="5974080"/>
            <a:ext cx="102209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* Política de gasto, sem desenho, ou com desenho frágil é receita para ineficácia, ineficiência e desvios, em afronta ao artigo 37 da nossa CF </a:t>
            </a:r>
            <a:endParaRPr lang="pt-BR" sz="9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9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37. A administração pública direta e indireta de qualquer dos Poderes da União, dos Estados, do </a:t>
            </a:r>
            <a:r>
              <a:rPr lang="pt-BR" sz="9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DistritoFederal</a:t>
            </a:r>
            <a:r>
              <a:rPr lang="pt-BR" sz="9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dos Municípios obedecerá aos princípios de legalidade, impessoalidade, moralidade, publicidade e eficiência </a:t>
            </a:r>
            <a:r>
              <a:rPr lang="pt-BR" sz="9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e,também</a:t>
            </a:r>
            <a:r>
              <a:rPr lang="pt-BR" sz="9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ao seguinte: </a:t>
            </a:r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96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935ED79-9164-091B-6AEC-313131FB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46AE549-C482-651E-DF8C-6E00CB1CE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18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VIII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articular ações de cooperação técnica e financeira com órgãos e entidades públicos voltadas a educação das relações étnico-raciais,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alfabetização e educação de jovens e adultos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educação do campo, educação escolar indígena, educação em áreas remanescentes de quilombos, educação em direitos humanos, educação ambiental, educação especial e educação bilíngue para surdos; e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VIII - articular ações de cooperação técnica e financeira com órgãos e entidades públicos voltadas à educação das relações étnico-raciais, à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alfabetização e à educação de jovens e adultos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à educação do campo, à educação escolar indígena, à educação em áreas remanescentes de quilombos, à educação em direitos humanos, à educação ambiental, à educação especial e à educação bilíngue para surdos;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(Redação dada pelo Decreto nº 12.003, de2024) Vigência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IX - acompanhar a condicionalidade em educação de estudantes beneficiários do Programa Bolsa Família, em parceria com os sistemas de ensino;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(Redação dada pelo Decreto nº 12.003, de 2024) Vigência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X - coordenar políticas educacionais voltadas à equidade e à redução de desigualdades;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(Incluído pelo Decreto nº 12.003, de 2024) Vigência</a:t>
            </a:r>
          </a:p>
          <a:p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XI - propor o aperfeiçoamento das políticas e dos mecanismos de financiamento da educação básica, em particular do Fundeb, em articulação com a Secretaria de Articulação Intersetorial e com os Sistemas de Ensino, os sistemas de ensino e as entidades vinculadas competentes, para a equidade e a redução de desigualdades; e (Incluído pelo Decreto nº 12.003, de 2024) Vigência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XII - planejar, coordenar, avaliar e orientar a formulação e a implementação de políticas de enfrentamento da violência escolar, em parceria com os demais órgãos relacionados ao tema.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(Incluído pelo Decreto nº 12.003, de2024) Vigência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97409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9A9D1A2-3DEF-78B4-0344-8A958619B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365125"/>
            <a:ext cx="10956235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>Atribuições SEB</a:t>
            </a:r>
            <a:br>
              <a:rPr lang="pt-BR" dirty="0"/>
            </a:br>
            <a:r>
              <a:rPr lang="pt-BR" dirty="0"/>
              <a:t>Art. 13. À Secretaria de Educação Básica compete: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8F94A06-EC7B-EFA5-2EC0-BB574A69F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690688"/>
            <a:ext cx="10956925" cy="4913313"/>
          </a:xfrm>
        </p:spPr>
        <p:txBody>
          <a:bodyPr>
            <a:noAutofit/>
          </a:bodyPr>
          <a:lstStyle/>
          <a:p>
            <a:r>
              <a:rPr lang="pt-BR" dirty="0"/>
              <a:t>I - promover a melhoria da qualidade da educação básica em todas as suas etapas e modalidades, consideradas as especificidades dos diversos públicos e modalidades de ensino, e o acesso, a permanência, a aprendizagem e a equidade, a partir do estabelecimento de objetivos, metas e indicadores que visem à efetividade das políticas, programas e ações propostas;</a:t>
            </a:r>
          </a:p>
          <a:p>
            <a:r>
              <a:rPr lang="pt-BR" dirty="0"/>
              <a:t>II - planejar, orientar e coordenar:</a:t>
            </a:r>
          </a:p>
          <a:p>
            <a:pPr lvl="1"/>
            <a:r>
              <a:rPr lang="pt-BR" dirty="0"/>
              <a:t>a) o processo de formulação de políticas para a educação infantil, o ensino fundamental e o ensino médio, em âmbito nacional; e</a:t>
            </a:r>
          </a:p>
          <a:p>
            <a:pPr lvl="1"/>
            <a:r>
              <a:rPr lang="pt-BR" dirty="0"/>
              <a:t>b) a implementação de políticas para a educação infantil, o ensino fundamental, e o ensino médio, em articulação com os sistemas de ensino e com participação social;</a:t>
            </a:r>
          </a:p>
          <a:p>
            <a:r>
              <a:rPr lang="pt-BR" dirty="0"/>
              <a:t>III - fomentar a implementação das políticas para a educação básica, por meio de cooperação didático-pedagógica, tecnológica, técnica e financeira junto aos entes federativos;</a:t>
            </a:r>
          </a:p>
          <a:p>
            <a:r>
              <a:rPr lang="pt-BR" dirty="0"/>
              <a:t>IV - implementar e acompanhar políticas e programas:</a:t>
            </a:r>
          </a:p>
          <a:p>
            <a:pPr lvl="1"/>
            <a:r>
              <a:rPr lang="pt-BR" dirty="0"/>
              <a:t>a) de formação para profissionais da educação básica em âmbito nacional, em articulação com os demais órgãos do Ministério e com outros órgãos e entidades públicas e privadas;</a:t>
            </a:r>
          </a:p>
          <a:p>
            <a:pPr lvl="1"/>
            <a:r>
              <a:rPr lang="pt-BR" dirty="0"/>
              <a:t>b) de desenvolvimento e avaliação de recursos didáticos e pedagógicos para a educação básica, em articulação com os demais órgãos do Ministério e com outros órgãos e entidades públicas e privadas; e</a:t>
            </a:r>
          </a:p>
          <a:p>
            <a:pPr lvl="1"/>
            <a:r>
              <a:rPr lang="pt-BR" dirty="0"/>
              <a:t>c) que utilizem as tecnologias da informação e comunicação para promover a interatividade e a integração das diferentes linguagens e mídias, em articulação com os demais órgãos do Ministério e com outros órgãos e entidades públicas e privadas;</a:t>
            </a:r>
          </a:p>
        </p:txBody>
      </p:sp>
    </p:spTree>
    <p:extLst>
      <p:ext uri="{BB962C8B-B14F-4D97-AF65-F5344CB8AC3E}">
        <p14:creationId xmlns:p14="http://schemas.microsoft.com/office/powerpoint/2010/main" val="22495898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8F94A06-EC7B-EFA5-2EC0-BB574A69F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V - desenvolver e fomentar a produção e a utilização de metodologias e recursos educacionais digitais para a educação básica, em articulação com áreas afins do Ministério e com outros órgãos e entidades públicas e privadas;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VI - organizar e coordenar os sistemas de gestão da informação, de monitoramento e de avaliação e analisar os indicadores referentes aos planos, às políticas, aos programas e às ações relacionadas à educação básica, em articulação com os demais órgãos do Ministério e com outros órgãos e entidades públicas e privadas;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VII - propor, coordenar, avaliar e acompanhar o conteúdo transmitido e disponibilizado pelo canal de educação denominado TV Escola e a exploração dos serviços de sons e imagens, satélite, internet e outras mídias relacionados à educação básica;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(Revogado pelo Decreto nº 12.003, de 2024) Vigência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VIII - assistir os Estados, o Distrito Federal e os Municípios na promoção de políticas de valorização dos profissionais da educação básica e propor programas e ações em articulação com outros órgãos e entidades públicas e privadas;</a:t>
            </a:r>
          </a:p>
          <a:p>
            <a:pPr marL="0" indent="0">
              <a:buNone/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IX - formular políticas voltadas à manutenção e ao desenvolvimento da educação básica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(Redação dada </a:t>
            </a:r>
            <a:r>
              <a:rPr lang="pt-BR" sz="1800" b="0" i="0" u="none" strike="noStrike" baseline="0" dirty="0" smtClean="0">
                <a:solidFill>
                  <a:srgbClr val="0000ED"/>
                </a:solidFill>
                <a:latin typeface="Arial" panose="020B0604020202020204" pitchFamily="34" charset="0"/>
              </a:rPr>
              <a:t>pelo Decreto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nº 12.003, de 2024) Vigência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X - planejar, coordenar, implementar e supervisionar atividades relacionadas à universalização do acesso à internet em alta velocidade e ao uso pedagógico de tecnologias digitais na educação básica; e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(Redação dada pelo Decreto nº 12.003, de 2024) Vigência</a:t>
            </a:r>
          </a:p>
          <a:p>
            <a:pPr marL="0" indent="0">
              <a:buNone/>
            </a:pPr>
            <a:r>
              <a:rPr lang="pt-B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XI - supervisionar e apoiar ações estratégicas, de âmbito nacional, relativas à implementação de incentivos aos estudantes da educação básica para a promoção da aprendizagem, da equidade, da permanência na escola e da conclusão das etapas escolares, consideradas as especificidades dos diversos públicos e modalidades de ensino. </a:t>
            </a:r>
            <a:r>
              <a:rPr lang="pt-BR" sz="1800" b="0" i="0" u="none" strike="noStrike" baseline="0" dirty="0">
                <a:solidFill>
                  <a:srgbClr val="0000ED"/>
                </a:solidFill>
                <a:latin typeface="Arial" panose="020B0604020202020204" pitchFamily="34" charset="0"/>
              </a:rPr>
              <a:t>(Incluído pelo Decreto nº 12.003, de 2024) Vigência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456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4BF0B9D0-D1A3-06D7-5643-8CEE7BF8F6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Caso 1 – desativação da </a:t>
            </a:r>
            <a:r>
              <a:rPr lang="pt-BR" dirty="0" err="1"/>
              <a:t>Sealf</a:t>
            </a:r>
            <a:r>
              <a:rPr lang="pt-BR" dirty="0"/>
              <a:t> no “novo” MEC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="" xmlns:a16="http://schemas.microsoft.com/office/drawing/2014/main" id="{3075DA22-3836-7366-0D89-A0CE42B0D9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30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3DCDE8B-D870-6A3B-BE6E-F92D76BB4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pt-BR" sz="2800" dirty="0"/>
              <a:t>Desativação da Secretaria de Alfabetização – </a:t>
            </a:r>
            <a:r>
              <a:rPr lang="pt-BR" sz="2800" dirty="0" err="1"/>
              <a:t>Sealf</a:t>
            </a:r>
            <a:r>
              <a:rPr lang="pt-BR" sz="2800" dirty="0"/>
              <a:t> do MEC e reativação da Secretaria de Educação Continuada, Alfabetização de Jovens e Adultos, Diversidade e Inclusão (</a:t>
            </a:r>
            <a:r>
              <a:rPr lang="pt-BR" sz="2800" dirty="0" err="1"/>
              <a:t>Secadi</a:t>
            </a:r>
            <a:r>
              <a:rPr lang="pt-BR" sz="2800" dirty="0"/>
              <a:t>)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C4ECE94-02A5-9252-BC23-C26A4D02E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r>
              <a:rPr lang="pt-BR" dirty="0"/>
              <a:t>O Decreto 11342, de 01 de janeiro de 2023 reformulou a estrutura do MEC, desativando a </a:t>
            </a:r>
            <a:r>
              <a:rPr lang="pt-BR" dirty="0" err="1"/>
              <a:t>Sealf</a:t>
            </a:r>
            <a:r>
              <a:rPr lang="pt-BR" dirty="0"/>
              <a:t> e reativando a Secretaria de Educação Continuada, Alfabetização de Jovens e Adultos, Diversidade e Inclusão (</a:t>
            </a:r>
            <a:r>
              <a:rPr lang="pt-BR" dirty="0" err="1"/>
              <a:t>Secadi</a:t>
            </a:r>
            <a:r>
              <a:rPr lang="pt-BR" dirty="0"/>
              <a:t>) – impacto dessa modificação no desenho de política de alfabetização:</a:t>
            </a:r>
          </a:p>
          <a:p>
            <a:r>
              <a:rPr lang="pt-BR" dirty="0"/>
              <a:t>A PNA foi derrubada antes do decreto que instituiu o “Compromisso”, nova política de alfabetização deste governo por que, na prática, não tinha como ser operacionalizada sem a </a:t>
            </a:r>
            <a:r>
              <a:rPr lang="pt-BR" dirty="0" err="1"/>
              <a:t>Sealf</a:t>
            </a:r>
            <a:r>
              <a:rPr lang="pt-BR" dirty="0"/>
              <a:t>, uma vez que</a:t>
            </a:r>
          </a:p>
          <a:p>
            <a:pPr lvl="1"/>
            <a:r>
              <a:rPr lang="pt-BR" dirty="0"/>
              <a:t>a SECADI tem atribuição apenas da alfabetização de jovens e adultos, ou seja quem já evadiu da escola sem ter o diploma de conclusão, em geral porque não aprendeu a ler de maneira efetiva enquanto estava na escola SOB A TUTELA DO ESTADO</a:t>
            </a:r>
          </a:p>
          <a:p>
            <a:pPr lvl="1"/>
            <a:r>
              <a:rPr lang="pt-BR" dirty="0"/>
              <a:t>Não havia mais nenhuma secretaria com as mesmas atribuições da </a:t>
            </a:r>
            <a:r>
              <a:rPr lang="pt-BR" dirty="0" err="1"/>
              <a:t>Sealf</a:t>
            </a:r>
            <a:r>
              <a:rPr lang="pt-BR" dirty="0"/>
              <a:t>, nem mesmo a SEB:</a:t>
            </a:r>
          </a:p>
          <a:p>
            <a:pPr lvl="2"/>
            <a:r>
              <a:rPr lang="pt-BR" dirty="0"/>
              <a:t>Art. 14. À Diretoria de Políticas e Diretrizes da Educação Integral Básica (da Secretaria de Educação Básica) compete:</a:t>
            </a:r>
          </a:p>
          <a:p>
            <a:pPr lvl="2"/>
            <a:r>
              <a:rPr lang="pt-BR" dirty="0"/>
              <a:t>IV - Formular e implementar ações específicas para dar suporte à agenda de alfabetização no País;</a:t>
            </a:r>
          </a:p>
          <a:p>
            <a:pPr lvl="1"/>
            <a:r>
              <a:rPr lang="pt-BR" dirty="0"/>
              <a:t>No decreto 11691 de 05 de setembro de 2023, com nova reformulação da estrutura, houve a seguinte modificação, alterando a única menção à alfabetização para a SEB:</a:t>
            </a:r>
          </a:p>
          <a:p>
            <a:pPr lvl="1"/>
            <a:r>
              <a:rPr lang="pt-BR" dirty="0"/>
              <a:t>Art. 14. À Diretoria de Políticas e Diretrizes da Educação Integral Básica (da Secretaria de Educação Básica) compete:</a:t>
            </a:r>
          </a:p>
          <a:p>
            <a:pPr lvl="1"/>
            <a:r>
              <a:rPr lang="pt-BR" dirty="0"/>
              <a:t>IV - Formular e implementar ações específicas para garantir o direito à alfabetização de todas as crianças matriculadas na educação básica, mantida no novo decreto de estrutura (12003, de 23 de abril de 2024)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havia APENAS seguinte menção à alfabetização de crianças e alunos regulares.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242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120DE62-6D5E-9374-D2F0-6ACF8D54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 política de alfabetização estava concentrada em uma secretaria – transição que passou pela SEB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="" xmlns:a16="http://schemas.microsoft.com/office/drawing/2014/main" id="{6E39863E-8DE6-1BD5-C9C5-47FB26993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140487"/>
              </p:ext>
            </p:extLst>
          </p:nvPr>
        </p:nvGraphicFramePr>
        <p:xfrm>
          <a:off x="274321" y="1813402"/>
          <a:ext cx="11691256" cy="4966882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5845038">
                  <a:extLst>
                    <a:ext uri="{9D8B030D-6E8A-4147-A177-3AD203B41FA5}">
                      <a16:colId xmlns="" xmlns:a16="http://schemas.microsoft.com/office/drawing/2014/main" val="1703904267"/>
                    </a:ext>
                  </a:extLst>
                </a:gridCol>
                <a:gridCol w="5846218">
                  <a:extLst>
                    <a:ext uri="{9D8B030D-6E8A-4147-A177-3AD203B41FA5}">
                      <a16:colId xmlns="" xmlns:a16="http://schemas.microsoft.com/office/drawing/2014/main" val="1997332756"/>
                    </a:ext>
                  </a:extLst>
                </a:gridCol>
              </a:tblGrid>
              <a:tr h="272962"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>
                          <a:effectLst/>
                        </a:rPr>
                        <a:t>Atribuições da SEB quanto à alfabetização entre 2019 e 2022</a:t>
                      </a:r>
                      <a:endParaRPr lang="pt-BR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16" marR="61416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0">
                          <a:effectLst/>
                        </a:rPr>
                        <a:t>Atribuições da SEB quanto à alfabetização, a partir de 2023</a:t>
                      </a:r>
                      <a:endParaRPr lang="pt-BR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16" marR="61416" marT="0" marB="0"/>
                </a:tc>
                <a:extLst>
                  <a:ext uri="{0D108BD9-81ED-4DB2-BD59-A6C34878D82A}">
                    <a16:rowId xmlns="" xmlns:a16="http://schemas.microsoft.com/office/drawing/2014/main" val="3449387101"/>
                  </a:ext>
                </a:extLst>
              </a:tr>
              <a:tr h="4640351"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>
                          <a:effectLst/>
                        </a:rPr>
                        <a:t>O Decreto 9665, de 02 de janeiro de 2019, com a nova estrutura do MEC, previa para a SEB, além da responsabilidade de coordenação das políticas e ações de alfabetização de jovens e adultos, o seguinte, nas suas várias diretorias: 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XXXI - articular com a </a:t>
                      </a:r>
                      <a:r>
                        <a:rPr lang="pt-BR" sz="1400" b="1" dirty="0">
                          <a:effectLst/>
                        </a:rPr>
                        <a:t>Secretaria de Alfabetização </a:t>
                      </a:r>
                      <a:r>
                        <a:rPr lang="pt-BR" sz="1400" b="0" dirty="0">
                          <a:effectLst/>
                        </a:rPr>
                        <a:t>as políticas, os programas e as ações relacionadas à literacia emergente, alfabetização formal e fluência de leitura.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XXXII - articular com a </a:t>
                      </a:r>
                      <a:r>
                        <a:rPr lang="pt-BR" sz="1400" b="1" dirty="0">
                          <a:effectLst/>
                        </a:rPr>
                        <a:t>Secretaria de Alfabetização </a:t>
                      </a:r>
                      <a:r>
                        <a:rPr lang="pt-BR" sz="1400" b="0" dirty="0">
                          <a:effectLst/>
                        </a:rPr>
                        <a:t>as políticas, os programas e as ações relacionadas ao desenvolvimento curricular e material didático e pedagógico relacionados à literacia emergente, alfabetização formal e fluência de leitura.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XXII - articular com a </a:t>
                      </a:r>
                      <a:r>
                        <a:rPr lang="pt-BR" sz="1400" b="1" dirty="0">
                          <a:effectLst/>
                        </a:rPr>
                        <a:t>Secretaria de Alfabetização </a:t>
                      </a:r>
                      <a:r>
                        <a:rPr lang="pt-BR" sz="1400" b="0" dirty="0">
                          <a:effectLst/>
                        </a:rPr>
                        <a:t>as políticas, os programas e as ações relacionadas à capacitação técnica e pedagógica de profissionais da Educação relacionados à literacia emergente, alfabetização formal e fluência de leitura.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A partir do Decreto 10195 de 30 de dezembro de 2019, que reformulou a estrutura do MEC depois da PNA, a SEB deixou de ter atribuições específicas para alfabetização, que foram todas transferidas e detalhadas para a </a:t>
                      </a:r>
                      <a:r>
                        <a:rPr lang="pt-BR" sz="1400" b="0" dirty="0" err="1">
                          <a:effectLst/>
                        </a:rPr>
                        <a:t>Sealf</a:t>
                      </a:r>
                      <a:r>
                        <a:rPr lang="pt-BR" sz="1400" b="0" dirty="0">
                          <a:effectLst/>
                        </a:rPr>
                        <a:t>, conforme listado na próxima tabela.</a:t>
                      </a:r>
                      <a:endParaRPr lang="pt-BR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16" marR="61416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b="0" dirty="0">
                          <a:effectLst/>
                        </a:rPr>
                        <a:t>No Decreto 11342, de 01 de janeiro de 2023, que reformulou a estrutura do MEC, havia apenas seguinte menção à alfabetização de crianças e alunos regulares.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Art. 14. À Diretoria de Políticas e Diretrizes da Educação Integral Básica (da Secretaria de Educação Básica) compete: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IV - Formular e implementar ações específicas </a:t>
                      </a:r>
                      <a:r>
                        <a:rPr lang="pt-BR" sz="1400" b="1" dirty="0">
                          <a:effectLst/>
                        </a:rPr>
                        <a:t>para dar suporte à agenda de alfabetização </a:t>
                      </a:r>
                      <a:r>
                        <a:rPr lang="pt-BR" sz="1400" b="0" dirty="0">
                          <a:effectLst/>
                        </a:rPr>
                        <a:t>no </a:t>
                      </a:r>
                      <a:r>
                        <a:rPr lang="pt-BR" sz="1400" b="0" dirty="0" smtClean="0">
                          <a:effectLst/>
                        </a:rPr>
                        <a:t>País;</a:t>
                      </a:r>
                    </a:p>
                    <a:p>
                      <a:pPr algn="just"/>
                      <a:r>
                        <a:rPr lang="pt-BR" sz="1400" b="0" dirty="0" smtClean="0">
                          <a:effectLst/>
                        </a:rPr>
                        <a:t>Fora </a:t>
                      </a:r>
                      <a:r>
                        <a:rPr lang="pt-BR" sz="1400" b="0" dirty="0">
                          <a:effectLst/>
                        </a:rPr>
                        <a:t>essa menção, a alfabetização só era mencionada na estrutura do MEC em relação a jovens e adultos, no âmbito da SECADI (Secretaria de Educação Continuada, Alfabetização de Jovens e Adultos, Diversidade e Inclusão</a:t>
                      </a:r>
                      <a:r>
                        <a:rPr lang="pt-BR" sz="1400" b="0" dirty="0" smtClean="0">
                          <a:effectLst/>
                        </a:rPr>
                        <a:t>)</a:t>
                      </a:r>
                      <a:r>
                        <a:rPr lang="pt-BR" sz="1400" b="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Já no decreto 11691 de 05 de setembro de 2023, com nova reformulação da estrutura, houve a seguinte modificação, alterando a única menção à alfabetização para a SEB</a:t>
                      </a:r>
                      <a:r>
                        <a:rPr lang="pt-BR" sz="1400" b="0" dirty="0" smtClean="0">
                          <a:effectLst/>
                        </a:rPr>
                        <a:t>:</a:t>
                      </a:r>
                      <a:r>
                        <a:rPr lang="pt-BR" sz="1400" b="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Art. 14. À Diretoria de Políticas e Diretrizes da Educação Integral Básica (da Secretaria de Educação Básica) compete: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IV - Formular e implementar </a:t>
                      </a:r>
                      <a:r>
                        <a:rPr lang="pt-BR" sz="1400" b="1" dirty="0">
                          <a:effectLst/>
                        </a:rPr>
                        <a:t>ações específicas para garantir o direito à alfabetização de todas as crianças matriculadas na educação básica</a:t>
                      </a:r>
                      <a:r>
                        <a:rPr lang="pt-BR" sz="1400" b="0" dirty="0">
                          <a:effectLst/>
                        </a:rPr>
                        <a:t>;</a:t>
                      </a:r>
                    </a:p>
                    <a:p>
                      <a:pPr algn="just"/>
                      <a:r>
                        <a:rPr lang="pt-BR" sz="1400" b="0" dirty="0">
                          <a:effectLst/>
                        </a:rPr>
                        <a:t> </a:t>
                      </a:r>
                      <a:r>
                        <a:rPr lang="pt-BR" sz="1400" b="0" dirty="0" smtClean="0">
                          <a:effectLst/>
                        </a:rPr>
                        <a:t>Que </a:t>
                      </a:r>
                      <a:r>
                        <a:rPr lang="pt-BR" sz="1400" b="0" dirty="0">
                          <a:effectLst/>
                        </a:rPr>
                        <a:t>foi mantida no novo Decreto de estrutura (12003, de 23 de abril de 2024). As demais menções a alfabetização encontram-se no âmbito da SECADI, voltada pera a alfabetização de jovens a adultos</a:t>
                      </a:r>
                      <a:endParaRPr lang="pt-BR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16" marR="61416" marT="0" marB="0"/>
                </a:tc>
                <a:extLst>
                  <a:ext uri="{0D108BD9-81ED-4DB2-BD59-A6C34878D82A}">
                    <a16:rowId xmlns="" xmlns:a16="http://schemas.microsoft.com/office/drawing/2014/main" val="475421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387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B3F36D7-236A-B085-9923-38C087DC4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 smtClean="0"/>
              <a:t>II </a:t>
            </a:r>
            <a:r>
              <a:rPr lang="pt-BR" dirty="0"/>
              <a:t>- planejar, orientar e coordenar, em articulação com os sistemas de ensino e representações sociais, o processo de formulação e a implementação de políticas públicas de alfabetização, de literacia e de numeracia;</a:t>
            </a:r>
          </a:p>
          <a:p>
            <a:pPr marL="0" indent="0">
              <a:buNone/>
            </a:pPr>
            <a:r>
              <a:rPr lang="pt-BR" dirty="0"/>
              <a:t>III - formular, apoiar, implementar e acompanhar o desenvolvimento e a avaliação de currículos, materiais e recursos didático-pedagógicos para alfabetização, em articulação com outros órgãos governamentais;</a:t>
            </a:r>
          </a:p>
          <a:p>
            <a:pPr marL="0" indent="0">
              <a:buNone/>
            </a:pPr>
            <a:r>
              <a:rPr lang="pt-BR" dirty="0"/>
              <a:t>IV - integrar o processo periódico de revisão da Base Nacional Comum Curricular, especialmente no que diz respeito à educação infantil e aos anos iniciais do ensino fundamental;</a:t>
            </a:r>
          </a:p>
          <a:p>
            <a:pPr marL="0" indent="0">
              <a:buNone/>
            </a:pPr>
            <a:r>
              <a:rPr lang="pt-BR" dirty="0"/>
              <a:t>V - participar da elaboração de currículos para a educação infantil, os anos iniciais do ensino fundamental e a educação de jovens e adultos;</a:t>
            </a:r>
          </a:p>
          <a:p>
            <a:pPr marL="0" indent="0">
              <a:buNone/>
            </a:pPr>
            <a:r>
              <a:rPr lang="pt-BR" dirty="0"/>
              <a:t>VI - participar, em articulação com a Secretaria de Educação Básica, da formulação de critérios de avaliação pedagógica dos editais do Programa Nacional do Livro e do Material Didático, de que trata o Decreto nº 9.099, de 18 de julho de 2017;</a:t>
            </a:r>
          </a:p>
          <a:p>
            <a:pPr marL="0" indent="0">
              <a:buNone/>
            </a:pPr>
            <a:r>
              <a:rPr lang="pt-BR" dirty="0"/>
              <a:t>VII - promover a melhoria da qualidade das métricas do PNE relativas às metas da alfabetização, em articulação com outros órgãos governamentais;</a:t>
            </a:r>
          </a:p>
          <a:p>
            <a:pPr marL="0" indent="0">
              <a:buNone/>
            </a:pPr>
            <a:r>
              <a:rPr lang="pt-BR" dirty="0"/>
              <a:t>VIII - subsidiar o Conselho Nacional de Educação na regulamentação e na normatização dos parâmetros curriculares de formação docente;</a:t>
            </a:r>
          </a:p>
          <a:p>
            <a:pPr marL="0" indent="0">
              <a:buNone/>
            </a:pPr>
            <a:r>
              <a:rPr lang="pt-BR" dirty="0"/>
              <a:t>IX - fornecer subsídios para a criação, a formulação e o aprimoramento de cursos de formação de professores da educação infantil e dos anos iniciais do ensino fundamental, tanto de nível médio quanto de nível de graduação e de pós-graduação, observado o disposto na Lei nº 9.394, de 20 de dezembro de 1996, e no Decreto nº 8.752, de 9 de maio de 2016; </a:t>
            </a:r>
          </a:p>
          <a:p>
            <a:pPr marL="0" indent="0">
              <a:buNone/>
            </a:pPr>
            <a:r>
              <a:rPr lang="pt-BR" dirty="0"/>
              <a:t>X - formular e propor aos sistemas de ensino modelos de certificação de alfabetizadores;</a:t>
            </a:r>
          </a:p>
          <a:p>
            <a:pPr marL="0" indent="0">
              <a:buNone/>
            </a:pPr>
            <a:r>
              <a:rPr lang="pt-BR" dirty="0"/>
              <a:t>XI - produzir e analisar indicadores referentes à alfabetização e desenvolver e acompanhar sistemas de monitoramento e de avaliação, em articulação com órgãos e entidades públicas;</a:t>
            </a:r>
          </a:p>
          <a:p>
            <a:pPr marL="0" indent="0">
              <a:buNone/>
            </a:pPr>
            <a:r>
              <a:rPr lang="pt-BR" dirty="0"/>
              <a:t>XII - produzir e divulgar sínteses de evidências científicas e de boas práticas de alfabetização, de literacia e de </a:t>
            </a:r>
            <a:r>
              <a:rPr lang="pt-BR" dirty="0" err="1"/>
              <a:t>numeracia</a:t>
            </a:r>
            <a:r>
              <a:rPr lang="pt-BR" dirty="0"/>
              <a:t> e promover eventos sobre alfabetização baseada em evidências; e</a:t>
            </a:r>
          </a:p>
          <a:p>
            <a:pPr marL="0" indent="0">
              <a:buNone/>
            </a:pPr>
            <a:r>
              <a:rPr lang="pt-BR" dirty="0"/>
              <a:t>XIII - realizar o intercâmbio com organismos nacionais e internacionais, com o objetivo de aprimorar as políticas de alfabetização.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5F2E50A9-DE6C-0E0F-6F79-D5182CBC8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Atribuições da </a:t>
            </a:r>
            <a:r>
              <a:rPr lang="pt-BR" dirty="0" smtClean="0"/>
              <a:t>Sealf</a:t>
            </a:r>
            <a:br>
              <a:rPr lang="pt-BR" dirty="0" smtClean="0"/>
            </a:br>
            <a:r>
              <a:rPr lang="pt-BR" dirty="0" smtClean="0"/>
              <a:t>I - implementar a Política Nacional de Alfabetização instituída pelo Decreto nº 9.765, de 11 de abril de 2019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2808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4BF0B9D0-D1A3-06D7-5643-8CEE7BF8F6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Caso 2 – revogação do decreto que especificava o desenho da política nacional de alfabetização, substituindo por uma política vaga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="" xmlns:a16="http://schemas.microsoft.com/office/drawing/2014/main" id="{3075DA22-3836-7366-0D89-A0CE42B0D9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25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3ABBD0-8C6D-6B90-F259-D834B40F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/>
              <a:t>A transição de desenho de política de alfabetização em âmbito federal deve ser acompanhada pelo CNE e pela sociedade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19B0F52-3253-E082-A127-EB9131C63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98320"/>
            <a:ext cx="5157787" cy="1227054"/>
          </a:xfrm>
          <a:ln>
            <a:solidFill>
              <a:schemeClr val="tx1"/>
            </a:solidFill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DECRETO Nº 9.765, DE 11 DE ABRIL </a:t>
            </a:r>
            <a:r>
              <a:rPr lang="pt-BR"/>
              <a:t>DE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Institui a Política Nacional de Alfabetização (PNA)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43891067-9363-0EF7-F379-BBC7FBDDC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88470"/>
            <a:ext cx="5157787" cy="36845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900"/>
              <a:t>Art. 1º Fica instituída a Política Nacional de Alfabetização, por meio da qual a União, em colaboração com os Estados, o Distrito Federal e os Municípios, </a:t>
            </a:r>
            <a:r>
              <a:rPr lang="pt-BR" sz="1900" b="1"/>
              <a:t>implementará programas e ações voltados à promoção da alfabetização baseada em evidências científicas</a:t>
            </a:r>
            <a:r>
              <a:rPr lang="pt-BR" sz="1900"/>
              <a:t>, com a finalidade de melhorar a qualidade da alfabetização no território nacional e de combater o analfabetismo absoluto e o analfabetismo funcional, no âmbito das diferentes etapas e modalidades da educação básica e da educação não formal.</a:t>
            </a:r>
            <a:endParaRPr lang="pt-BR" sz="1900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="" xmlns:a16="http://schemas.microsoft.com/office/drawing/2014/main" id="{31487473-144F-3A76-F8F7-3858ECD89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98320"/>
            <a:ext cx="5183188" cy="1227054"/>
          </a:xfrm>
          <a:ln>
            <a:solidFill>
              <a:schemeClr val="tx1"/>
            </a:solidFill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DECRETO Nº 11.556, DE 12 DE JUNHO DE 2023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Institui o Compromisso Nacional Criança Alfabetizada (CNCA)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="" xmlns:a16="http://schemas.microsoft.com/office/drawing/2014/main" id="{BD47D066-4CDB-5BF5-DDC3-C4C7AC747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88470"/>
            <a:ext cx="5183188" cy="36845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900" dirty="0"/>
              <a:t>Art. 1º Fica instituído o Compromisso Nacional Criança Alfabetizada - Compromisso, por meio </a:t>
            </a:r>
            <a:r>
              <a:rPr lang="pt-BR" sz="1900" b="1" dirty="0"/>
              <a:t>da conjugação dos esforços</a:t>
            </a:r>
            <a:r>
              <a:rPr lang="pt-BR" sz="1900" dirty="0"/>
              <a:t> da União, dos Estados, do Distrito Federal e dos Municípios, </a:t>
            </a:r>
            <a:r>
              <a:rPr lang="pt-BR" sz="1900" b="1" dirty="0"/>
              <a:t>com a finalidade de garantir o direito à alfabetização</a:t>
            </a:r>
            <a:r>
              <a:rPr lang="pt-BR" sz="1900" dirty="0"/>
              <a:t> das crianças brasileiras, elemento estruturante para a construção de trajetórias escolares bem sucedidas.</a:t>
            </a:r>
          </a:p>
        </p:txBody>
      </p:sp>
    </p:spTree>
    <p:extLst>
      <p:ext uri="{BB962C8B-B14F-4D97-AF65-F5344CB8AC3E}">
        <p14:creationId xmlns:p14="http://schemas.microsoft.com/office/powerpoint/2010/main" val="8466329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5926</TotalTime>
  <Words>6222</Words>
  <Application>Microsoft Office PowerPoint</Application>
  <PresentationFormat>Widescreen</PresentationFormat>
  <Paragraphs>289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9" baseType="lpstr">
      <vt:lpstr>Aptos</vt:lpstr>
      <vt:lpstr>Arial</vt:lpstr>
      <vt:lpstr>Calibri</vt:lpstr>
      <vt:lpstr>Calibri Light</vt:lpstr>
      <vt:lpstr>Georgia</vt:lpstr>
      <vt:lpstr>Times New Roman</vt:lpstr>
      <vt:lpstr>Tema do Office</vt:lpstr>
      <vt:lpstr>Comissão de Educação Câmara dos Deputados  Audiência Pública  “Os desafios da alfabetização no Brasil”  Dois casos de substituição de política pública  </vt:lpstr>
      <vt:lpstr>Polity – instituições de política Politics – processo de disputa de poder  Policy – ações e decisões estatais</vt:lpstr>
      <vt:lpstr>Vejamos o que se passou desde janeiro de 2023 em relação ao desenho* de política apenas a esse tema: alfabetização e educação infantil</vt:lpstr>
      <vt:lpstr>Caso 1 – desativação da Sealf no “novo” MEC</vt:lpstr>
      <vt:lpstr>Desativação da Secretaria de Alfabetização – Sealf do MEC e reativação da Secretaria de Educação Continuada, Alfabetização de Jovens e Adultos, Diversidade e Inclusão (Secadi) </vt:lpstr>
      <vt:lpstr>A política de alfabetização estava concentrada em uma secretaria – transição que passou pela SEB</vt:lpstr>
      <vt:lpstr>Atribuições da Sealf I - implementar a Política Nacional de Alfabetização instituída pelo Decreto nº 9.765, de 11 de abril de 2019</vt:lpstr>
      <vt:lpstr>Caso 2 – revogação do decreto que especificava o desenho da política nacional de alfabetização, substituindo por uma política vaga</vt:lpstr>
      <vt:lpstr>A transição de desenho de política de alfabetização em âmbito federal deve ser acompanhada pelo CNE e pela sociedade</vt:lpstr>
      <vt:lpstr>Na PNA, é mais fácil de compreender o desenho da política de alfabetização que leva em conta evidências científicas consolidadas há décadas</vt:lpstr>
      <vt:lpstr>. . . Cont.</vt:lpstr>
      <vt:lpstr>Por outro lado, o CNCA reforça o que já consta de leis, normativas e práticas educacionais existentes</vt:lpstr>
      <vt:lpstr>. . . Cont.</vt:lpstr>
      <vt:lpstr>Dois conjuntos diferentes de princípios para um política nacional de alfabetização de adesão voluntária</vt:lpstr>
      <vt:lpstr>Dois conjuntos diferentes de princípios para um política nacional de alfabetização de adesão voluntária</vt:lpstr>
      <vt:lpstr>Objetivos específicos x objetivos genéricos </vt:lpstr>
      <vt:lpstr>Diretrizes específicas x diretrizes genéricas</vt:lpstr>
      <vt:lpstr>Cont...</vt:lpstr>
      <vt:lpstr>Programas e ações da PNA que não foram renovados pelo governo federal, mas que ainda podem ser usados pelos estados e municípios</vt:lpstr>
      <vt:lpstr>Caso 3 – substituição de documento técnico que estava praticamente pronto e para votação no CNE por um que dá ênfase às modalidades especiais e a determinados grupos da população, em detrimento de outros</vt:lpstr>
      <vt:lpstr>De 1996 a 2024 houve uma movimentação lenta e contínua para estabelecer parâmetros de qualidade para a EI</vt:lpstr>
      <vt:lpstr>O CNE aceitou retroceder com todo o trabalho técnico que já havia sido feito</vt:lpstr>
      <vt:lpstr>Pelo que consta do documento atual, vai nascer uma nova definição do que seja uma criança!</vt:lpstr>
      <vt:lpstr>... Bem diferente do que estava no documento derrubado entregue pela SEB/Sealf em 05/ 2021(SEI 2664734)</vt:lpstr>
      <vt:lpstr>(SEI4758923) – contribuições da Secadi para o novo documento</vt:lpstr>
      <vt:lpstr>Embora a versão mais recente da resolução tenha incorporado especificações técnicas para pautar os investimentos na infraestrutura da etapa</vt:lpstr>
      <vt:lpstr>O documento também foi usado como plataforma para a divisão da sociedade em grupos com direitos diferenciados</vt:lpstr>
      <vt:lpstr>Anexos – atribuições SEB x Secadi</vt:lpstr>
      <vt:lpstr>Art. 33. À Secretaria de Educação Continuada, Alfabetização de Jovens e Adultos, Diversidade e Inclusão compete:</vt:lpstr>
      <vt:lpstr>Cont.</vt:lpstr>
      <vt:lpstr> Atribuições SEB Art. 13. À Secretaria de Educação Básica compete: </vt:lpstr>
      <vt:lpstr>Cont.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 país gigantesco e federalista, no qual a maior parte da população escolar e adulta não consegue compreender um texto simples, necessita de uma política nacional de alfabetização?</dc:title>
  <dc:creator>Ilona Ferrao de Sousa</dc:creator>
  <cp:lastModifiedBy>Camila Queiroz Hoebert</cp:lastModifiedBy>
  <cp:revision>7</cp:revision>
  <dcterms:created xsi:type="dcterms:W3CDTF">2023-12-03T19:05:53Z</dcterms:created>
  <dcterms:modified xsi:type="dcterms:W3CDTF">2024-08-13T18:07:53Z</dcterms:modified>
</cp:coreProperties>
</file>