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5316" r:id="rId5"/>
    <p:sldId id="5301" r:id="rId6"/>
    <p:sldId id="5255" r:id="rId7"/>
    <p:sldId id="5303" r:id="rId8"/>
    <p:sldId id="5306" r:id="rId9"/>
    <p:sldId id="2134805567" r:id="rId10"/>
    <p:sldId id="5321" r:id="rId11"/>
    <p:sldId id="5322" r:id="rId12"/>
    <p:sldId id="2134805562" r:id="rId13"/>
    <p:sldId id="2134805630" r:id="rId14"/>
    <p:sldId id="2134805631" r:id="rId15"/>
  </p:sldIdLst>
  <p:sldSz cx="12192000" cy="6858000"/>
  <p:notesSz cx="6805613" cy="99441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39D"/>
    <a:srgbClr val="009F3C"/>
    <a:srgbClr val="93C841"/>
    <a:srgbClr val="227C47"/>
    <a:srgbClr val="FFFFFF"/>
    <a:srgbClr val="30AF4A"/>
    <a:srgbClr val="40CCE9"/>
    <a:srgbClr val="0E8C6E"/>
    <a:srgbClr val="25774A"/>
    <a:srgbClr val="2FB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B09F3-A043-4405-BA17-72DF2E6AABC2}" v="10" dt="2024-12-06T20:14:02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6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ardo.pedreira\AppData\Local\Temp\MicrosoftEdgeDownloads\a3f94901-a8ae-4e10-96db-5d371edbee0a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Neo Sans" panose="02000803050000020004" pitchFamily="2" charset="0"/>
                <a:ea typeface="+mn-ea"/>
                <a:cs typeface="+mn-cs"/>
              </a:defRPr>
            </a:pPr>
            <a:r>
              <a:rPr lang="pt-BR" sz="1600" b="1" baseline="0">
                <a:solidFill>
                  <a:schemeClr val="tx1"/>
                </a:solidFill>
                <a:latin typeface="Neo Sans" panose="02000803050000020004" pitchFamily="2" charset="0"/>
              </a:rPr>
              <a:t>Quantidade de Matrículas</a:t>
            </a:r>
            <a:endParaRPr lang="pt-BR" sz="1600" b="1">
              <a:solidFill>
                <a:schemeClr val="tx1"/>
              </a:solidFill>
              <a:latin typeface="Neo Sans" panose="02000803050000020004" pitchFamily="2" charset="0"/>
            </a:endParaRPr>
          </a:p>
        </c:rich>
      </c:tx>
      <c:layout>
        <c:manualLayout>
          <c:xMode val="edge"/>
          <c:yMode val="edge"/>
          <c:x val="0.33840262793200704"/>
          <c:y val="1.7547984492137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Neo Sans" panose="02000803050000020004" pitchFamily="2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2591518946927887E-2"/>
          <c:y val="0.13728983316292073"/>
          <c:w val="0.93479553806671711"/>
          <c:h val="0.77073947899563444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Planilha1!$B$15</c:f>
              <c:strCache>
                <c:ptCount val="1"/>
                <c:pt idx="0">
                  <c:v>Ensino Médio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026743571752261E-2"/>
                  <c:y val="2.7744379926017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F8-4078-AF28-BCFAB5ED71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Planilha1!$A$16:$A$23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Planilha1!$B$16:$B$23</c:f>
              <c:numCache>
                <c:formatCode>_-* #,##0_-;\-* #,##0_-;_-* "-"??_-;_-@_-</c:formatCode>
                <c:ptCount val="8"/>
                <c:pt idx="0">
                  <c:v>56314</c:v>
                </c:pt>
                <c:pt idx="1">
                  <c:v>57225</c:v>
                </c:pt>
                <c:pt idx="2">
                  <c:v>61440</c:v>
                </c:pt>
                <c:pt idx="3">
                  <c:v>57202</c:v>
                </c:pt>
                <c:pt idx="4">
                  <c:v>53704</c:v>
                </c:pt>
                <c:pt idx="5">
                  <c:v>41437</c:v>
                </c:pt>
                <c:pt idx="6">
                  <c:v>30829</c:v>
                </c:pt>
                <c:pt idx="7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F8-4078-AF28-BCFAB5ED7110}"/>
            </c:ext>
          </c:extLst>
        </c:ser>
        <c:ser>
          <c:idx val="1"/>
          <c:order val="1"/>
          <c:tx>
            <c:strRef>
              <c:f>Planilha1!$C$15</c:f>
              <c:strCache>
                <c:ptCount val="1"/>
                <c:pt idx="0">
                  <c:v>Novo Ensino Médio</c:v>
                </c:pt>
              </c:strCache>
            </c:strRef>
          </c:tx>
          <c:spPr>
            <a:ln w="57150" cap="rnd">
              <a:solidFill>
                <a:srgbClr val="2FB14A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0657756155914356E-2"/>
                  <c:y val="-3.93231453054286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F8-4078-AF28-BCFAB5ED71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Planilha1!$A$16:$A$23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Planilha1!$C$16:$C$23</c:f>
              <c:numCache>
                <c:formatCode>_-* #,##0_-;\-* #,##0_-;_-* "-"??_-;_-@_-</c:formatCode>
                <c:ptCount val="8"/>
                <c:pt idx="1">
                  <c:v>124</c:v>
                </c:pt>
                <c:pt idx="2">
                  <c:v>1987</c:v>
                </c:pt>
                <c:pt idx="3">
                  <c:v>6837</c:v>
                </c:pt>
                <c:pt idx="4">
                  <c:v>12823</c:v>
                </c:pt>
                <c:pt idx="5">
                  <c:v>28491</c:v>
                </c:pt>
                <c:pt idx="6">
                  <c:v>43363</c:v>
                </c:pt>
                <c:pt idx="7">
                  <c:v>77710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4F8-4078-AF28-BCFAB5ED7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0594144"/>
        <c:axId val="1210595104"/>
      </c:lineChart>
      <c:catAx>
        <c:axId val="121059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1210595104"/>
        <c:crosses val="autoZero"/>
        <c:auto val="1"/>
        <c:lblAlgn val="ctr"/>
        <c:lblOffset val="100"/>
        <c:noMultiLvlLbl val="0"/>
      </c:catAx>
      <c:valAx>
        <c:axId val="1210595104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121059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868551180055549"/>
          <c:y val="7.8522148666818517E-2"/>
          <c:w val="0.48061814373480322"/>
          <c:h val="6.75939055960069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AD56E-C476-487D-9527-FB98E12CEAF2}" type="datetimeFigureOut">
              <a:rPr lang="pt-BR" smtClean="0"/>
              <a:t>10/12/2024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29808-BD6D-43E9-A042-77CDC2FCC5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53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B4D66-44DC-4096-B75C-8D110852EDBB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47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B4D66-44DC-4096-B75C-8D110852EDBB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418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9">
            <a:extLst>
              <a:ext uri="{FF2B5EF4-FFF2-40B4-BE49-F238E27FC236}">
                <a16:creationId xmlns:a16="http://schemas.microsoft.com/office/drawing/2014/main" id="{FCDC532E-5752-38DF-860A-3043EB96C3E7}"/>
              </a:ext>
            </a:extLst>
          </p:cNvPr>
          <p:cNvCxnSpPr>
            <a:cxnSpLocks/>
          </p:cNvCxnSpPr>
          <p:nvPr userDrawn="1"/>
        </p:nvCxnSpPr>
        <p:spPr>
          <a:xfrm>
            <a:off x="356870" y="795514"/>
            <a:ext cx="648970" cy="0"/>
          </a:xfrm>
          <a:prstGeom prst="line">
            <a:avLst/>
          </a:prstGeom>
          <a:ln w="165100" cap="rnd">
            <a:solidFill>
              <a:schemeClr val="accent2">
                <a:alpha val="36305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CFCD0331-00EE-A0B1-5068-7976D834ACC1}"/>
              </a:ext>
            </a:extLst>
          </p:cNvPr>
          <p:cNvSpPr txBox="1"/>
          <p:nvPr userDrawn="1"/>
        </p:nvSpPr>
        <p:spPr>
          <a:xfrm>
            <a:off x="-6956" y="6701052"/>
            <a:ext cx="12198956" cy="156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Exo 2"/>
              <a:buNone/>
              <a:defRPr sz="3600" b="0" i="0" u="none" strike="noStrike" cap="none">
                <a:solidFill>
                  <a:srgbClr val="0070C0"/>
                </a:solidFill>
                <a:latin typeface="Montserrat bold"/>
                <a:ea typeface="Microsoft YaHei UI Light" panose="020B0502040204020203" pitchFamily="34" charset="-122"/>
                <a:cs typeface="Exo 2"/>
              </a:defRPr>
            </a:lvl1pPr>
            <a:lvl2pPr marR="0"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marR="0"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marR="0"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marR="0"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marR="0"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marR="0"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marR="0"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marR="0"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endParaRPr lang="pt-PT" sz="3200" b="1">
              <a:solidFill>
                <a:srgbClr val="FFFFFF"/>
              </a:solidFill>
              <a:latin typeface="Open Sans" panose="020B0604020202020204"/>
              <a:ea typeface="Microsoft YaHei UI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0DD141E-F8FF-D82C-57CB-AB1CC463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61749"/>
            <a:ext cx="9841408" cy="387798"/>
          </a:xfr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BF66F24-FB9C-0F7A-5022-5043A7EA0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V="1">
            <a:off x="10373851" y="-157779"/>
            <a:ext cx="2157292" cy="186965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168A951-2852-563C-DD85-75F433A721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596" t="23378" r="31679" b="19959"/>
          <a:stretch/>
        </p:blipFill>
        <p:spPr>
          <a:xfrm>
            <a:off x="10683217" y="6280510"/>
            <a:ext cx="657225" cy="255833"/>
          </a:xfrm>
          <a:prstGeom prst="rect">
            <a:avLst/>
          </a:prstGeom>
        </p:spPr>
      </p:pic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E1999769-4C70-14FF-85DA-6973E33C4E5A}"/>
              </a:ext>
            </a:extLst>
          </p:cNvPr>
          <p:cNvSpPr txBox="1">
            <a:spLocks/>
          </p:cNvSpPr>
          <p:nvPr userDrawn="1"/>
        </p:nvSpPr>
        <p:spPr>
          <a:xfrm>
            <a:off x="11461359" y="6345046"/>
            <a:ext cx="658081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A9BCF0-FD15-42CA-8229-FDDC7BC6EBC9}" type="slidenum">
              <a:rPr lang="pt-BR" sz="900" b="0" smtClean="0">
                <a:solidFill>
                  <a:schemeClr val="tx1"/>
                </a:solidFill>
                <a:latin typeface="Neo Sans" panose="02000803050000020004" pitchFamily="2" charset="0"/>
              </a:rPr>
              <a:pPr algn="ctr"/>
              <a:t>‹nº›</a:t>
            </a:fld>
            <a:endParaRPr lang="pt-BR" sz="1100" b="0">
              <a:solidFill>
                <a:schemeClr val="tx1"/>
              </a:solidFill>
              <a:latin typeface="Neo Sans" panose="02000803050000020004" pitchFamily="2" charset="0"/>
            </a:endParaRP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E01BB9E9-F7C8-F4A1-1FC4-AC16D0B74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55814"/>
            <a:ext cx="6997411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eo Sans" panose="02000803050000020004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B0DDDEA-BF66-2FB9-714C-C6EA3FE74410}"/>
              </a:ext>
            </a:extLst>
          </p:cNvPr>
          <p:cNvCxnSpPr/>
          <p:nvPr userDrawn="1"/>
        </p:nvCxnSpPr>
        <p:spPr>
          <a:xfrm>
            <a:off x="11547101" y="6239358"/>
            <a:ext cx="0" cy="3381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9ACD9AA-7F54-F35C-3E77-1475B54CA5C0}"/>
              </a:ext>
            </a:extLst>
          </p:cNvPr>
          <p:cNvSpPr/>
          <p:nvPr userDrawn="1"/>
        </p:nvSpPr>
        <p:spPr>
          <a:xfrm>
            <a:off x="11405212" y="895497"/>
            <a:ext cx="714228" cy="714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86D18CC-A785-2789-412D-08FD6DBB0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676" t="36654" r="31940" b="40840"/>
          <a:stretch/>
        </p:blipFill>
        <p:spPr>
          <a:xfrm>
            <a:off x="11493834" y="1135246"/>
            <a:ext cx="536984" cy="2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25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9">
            <a:extLst>
              <a:ext uri="{FF2B5EF4-FFF2-40B4-BE49-F238E27FC236}">
                <a16:creationId xmlns:a16="http://schemas.microsoft.com/office/drawing/2014/main" id="{FCDC532E-5752-38DF-860A-3043EB96C3E7}"/>
              </a:ext>
            </a:extLst>
          </p:cNvPr>
          <p:cNvCxnSpPr>
            <a:cxnSpLocks/>
          </p:cNvCxnSpPr>
          <p:nvPr userDrawn="1"/>
        </p:nvCxnSpPr>
        <p:spPr>
          <a:xfrm>
            <a:off x="356870" y="795514"/>
            <a:ext cx="648970" cy="0"/>
          </a:xfrm>
          <a:prstGeom prst="line">
            <a:avLst/>
          </a:prstGeom>
          <a:ln w="165100" cap="rnd">
            <a:solidFill>
              <a:schemeClr val="accent2">
                <a:alpha val="36305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CFCD0331-00EE-A0B1-5068-7976D834ACC1}"/>
              </a:ext>
            </a:extLst>
          </p:cNvPr>
          <p:cNvSpPr txBox="1"/>
          <p:nvPr userDrawn="1"/>
        </p:nvSpPr>
        <p:spPr>
          <a:xfrm>
            <a:off x="-6956" y="6701052"/>
            <a:ext cx="12198956" cy="156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Exo 2"/>
              <a:buNone/>
              <a:defRPr sz="3600" b="0" i="0" u="none" strike="noStrike" cap="none">
                <a:solidFill>
                  <a:srgbClr val="0070C0"/>
                </a:solidFill>
                <a:latin typeface="Montserrat bold"/>
                <a:ea typeface="Microsoft YaHei UI Light" panose="020B0502040204020203" pitchFamily="34" charset="-122"/>
                <a:cs typeface="Exo 2"/>
              </a:defRPr>
            </a:lvl1pPr>
            <a:lvl2pPr marR="0"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marR="0"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marR="0"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marR="0"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marR="0"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marR="0"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marR="0"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marR="0"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endParaRPr lang="pt-PT" sz="3200" b="1">
              <a:solidFill>
                <a:srgbClr val="FFFFFF"/>
              </a:solidFill>
              <a:latin typeface="Open Sans" panose="020B0604020202020204"/>
              <a:ea typeface="Microsoft YaHei UI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0DD141E-F8FF-D82C-57CB-AB1CC463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61749"/>
            <a:ext cx="9841408" cy="387798"/>
          </a:xfr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168A951-2852-563C-DD85-75F433A721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96" t="23378" r="31679" b="19959"/>
          <a:stretch/>
        </p:blipFill>
        <p:spPr>
          <a:xfrm>
            <a:off x="10683217" y="6280510"/>
            <a:ext cx="657225" cy="255833"/>
          </a:xfrm>
          <a:prstGeom prst="rect">
            <a:avLst/>
          </a:prstGeom>
        </p:spPr>
      </p:pic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E1999769-4C70-14FF-85DA-6973E33C4E5A}"/>
              </a:ext>
            </a:extLst>
          </p:cNvPr>
          <p:cNvSpPr txBox="1">
            <a:spLocks/>
          </p:cNvSpPr>
          <p:nvPr userDrawn="1"/>
        </p:nvSpPr>
        <p:spPr>
          <a:xfrm>
            <a:off x="11461359" y="6345046"/>
            <a:ext cx="658081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A9BCF0-FD15-42CA-8229-FDDC7BC6EBC9}" type="slidenum">
              <a:rPr lang="pt-BR" sz="900" b="0" smtClean="0">
                <a:solidFill>
                  <a:schemeClr val="tx1"/>
                </a:solidFill>
                <a:latin typeface="Neo Sans" panose="02000803050000020004" pitchFamily="2" charset="0"/>
              </a:rPr>
              <a:pPr algn="ctr"/>
              <a:t>‹nº›</a:t>
            </a:fld>
            <a:endParaRPr lang="pt-BR" sz="1100" b="0">
              <a:solidFill>
                <a:schemeClr val="tx1"/>
              </a:solidFill>
              <a:latin typeface="Neo Sans" panose="02000803050000020004" pitchFamily="2" charset="0"/>
            </a:endParaRP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E01BB9E9-F7C8-F4A1-1FC4-AC16D0B74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55814"/>
            <a:ext cx="6997411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eo Sans" panose="02000803050000020004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B0DDDEA-BF66-2FB9-714C-C6EA3FE74410}"/>
              </a:ext>
            </a:extLst>
          </p:cNvPr>
          <p:cNvCxnSpPr/>
          <p:nvPr userDrawn="1"/>
        </p:nvCxnSpPr>
        <p:spPr>
          <a:xfrm>
            <a:off x="11547101" y="6239358"/>
            <a:ext cx="0" cy="3381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FE5D58F7-54B4-E8C5-869D-B2AD2B7CB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V="1">
            <a:off x="10373851" y="-157779"/>
            <a:ext cx="2157292" cy="186965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FAAA5BE-F46D-ADB6-7C25-61EB2F384A91}"/>
              </a:ext>
            </a:extLst>
          </p:cNvPr>
          <p:cNvSpPr/>
          <p:nvPr userDrawn="1"/>
        </p:nvSpPr>
        <p:spPr>
          <a:xfrm>
            <a:off x="11405212" y="895497"/>
            <a:ext cx="714228" cy="714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A31C804-6C04-57AB-4A64-3E2442A3B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676" t="36654" r="31940" b="40840"/>
          <a:stretch/>
        </p:blipFill>
        <p:spPr>
          <a:xfrm>
            <a:off x="11493834" y="1135246"/>
            <a:ext cx="536984" cy="2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FCD0331-00EE-A0B1-5068-7976D834ACC1}"/>
              </a:ext>
            </a:extLst>
          </p:cNvPr>
          <p:cNvSpPr txBox="1"/>
          <p:nvPr userDrawn="1"/>
        </p:nvSpPr>
        <p:spPr>
          <a:xfrm>
            <a:off x="-6956" y="6701052"/>
            <a:ext cx="12198956" cy="156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Exo 2"/>
              <a:buNone/>
              <a:defRPr sz="3600" b="0" i="0" u="none" strike="noStrike" cap="none">
                <a:solidFill>
                  <a:srgbClr val="0070C0"/>
                </a:solidFill>
                <a:latin typeface="Montserrat bold"/>
                <a:ea typeface="Microsoft YaHei UI Light" panose="020B0502040204020203" pitchFamily="34" charset="-122"/>
                <a:cs typeface="Exo 2"/>
              </a:defRPr>
            </a:lvl1pPr>
            <a:lvl2pPr marR="0"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marR="0"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marR="0"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marR="0"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marR="0"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marR="0"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marR="0"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marR="0"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endParaRPr lang="pt-PT" sz="3200" b="1">
              <a:solidFill>
                <a:srgbClr val="FFFFFF"/>
              </a:solidFill>
              <a:latin typeface="Open Sans" panose="020B0604020202020204"/>
              <a:ea typeface="Microsoft YaHei UI Ligh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168A951-2852-563C-DD85-75F433A721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96" t="23378" r="31679" b="19959"/>
          <a:stretch/>
        </p:blipFill>
        <p:spPr>
          <a:xfrm>
            <a:off x="10683217" y="6280510"/>
            <a:ext cx="657225" cy="255833"/>
          </a:xfrm>
          <a:prstGeom prst="rect">
            <a:avLst/>
          </a:prstGeom>
        </p:spPr>
      </p:pic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E1999769-4C70-14FF-85DA-6973E33C4E5A}"/>
              </a:ext>
            </a:extLst>
          </p:cNvPr>
          <p:cNvSpPr txBox="1">
            <a:spLocks/>
          </p:cNvSpPr>
          <p:nvPr userDrawn="1"/>
        </p:nvSpPr>
        <p:spPr>
          <a:xfrm>
            <a:off x="11461359" y="6345046"/>
            <a:ext cx="658081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A9BCF0-FD15-42CA-8229-FDDC7BC6EBC9}" type="slidenum">
              <a:rPr lang="pt-BR" sz="900" b="0" smtClean="0">
                <a:solidFill>
                  <a:schemeClr val="tx1"/>
                </a:solidFill>
                <a:latin typeface="Neo Sans" panose="02000803050000020004" pitchFamily="2" charset="0"/>
              </a:rPr>
              <a:pPr algn="ctr"/>
              <a:t>‹nº›</a:t>
            </a:fld>
            <a:endParaRPr lang="pt-BR" sz="1100" b="0">
              <a:solidFill>
                <a:schemeClr val="tx1"/>
              </a:solidFill>
              <a:latin typeface="Neo Sans" panose="02000803050000020004" pitchFamily="2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B0DDDEA-BF66-2FB9-714C-C6EA3FE74410}"/>
              </a:ext>
            </a:extLst>
          </p:cNvPr>
          <p:cNvCxnSpPr/>
          <p:nvPr userDrawn="1"/>
        </p:nvCxnSpPr>
        <p:spPr>
          <a:xfrm>
            <a:off x="11547101" y="6239358"/>
            <a:ext cx="0" cy="3381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D6DDABC6-9B34-FB78-D58C-9866BBED34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V="1">
            <a:off x="10373851" y="-157779"/>
            <a:ext cx="2157292" cy="18696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A0C10F-6A2F-31D2-D878-BAA870329F93}"/>
              </a:ext>
            </a:extLst>
          </p:cNvPr>
          <p:cNvSpPr/>
          <p:nvPr userDrawn="1"/>
        </p:nvSpPr>
        <p:spPr>
          <a:xfrm>
            <a:off x="11405212" y="895497"/>
            <a:ext cx="714228" cy="714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93AD199-C4EA-B2B1-A088-ED7CECE1E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676" t="36654" r="31940" b="40840"/>
          <a:stretch/>
        </p:blipFill>
        <p:spPr>
          <a:xfrm>
            <a:off x="11493834" y="1135246"/>
            <a:ext cx="536984" cy="2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3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9">
            <a:extLst>
              <a:ext uri="{FF2B5EF4-FFF2-40B4-BE49-F238E27FC236}">
                <a16:creationId xmlns:a16="http://schemas.microsoft.com/office/drawing/2014/main" id="{68264657-EFEF-352E-68F6-E465B93DCC3B}"/>
              </a:ext>
            </a:extLst>
          </p:cNvPr>
          <p:cNvCxnSpPr>
            <a:cxnSpLocks/>
          </p:cNvCxnSpPr>
          <p:nvPr userDrawn="1"/>
        </p:nvCxnSpPr>
        <p:spPr>
          <a:xfrm>
            <a:off x="356870" y="795514"/>
            <a:ext cx="648970" cy="0"/>
          </a:xfrm>
          <a:prstGeom prst="line">
            <a:avLst/>
          </a:prstGeom>
          <a:ln w="165100" cap="rnd">
            <a:solidFill>
              <a:schemeClr val="accent6">
                <a:alpha val="50381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CFCD0331-00EE-A0B1-5068-7976D834ACC1}"/>
              </a:ext>
            </a:extLst>
          </p:cNvPr>
          <p:cNvSpPr txBox="1"/>
          <p:nvPr userDrawn="1"/>
        </p:nvSpPr>
        <p:spPr>
          <a:xfrm>
            <a:off x="-6956" y="6701052"/>
            <a:ext cx="12198956" cy="1569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Exo 2"/>
              <a:buNone/>
              <a:defRPr sz="3600" b="0" i="0" u="none" strike="noStrike" cap="none">
                <a:solidFill>
                  <a:srgbClr val="0070C0"/>
                </a:solidFill>
                <a:latin typeface="Montserrat bold"/>
                <a:ea typeface="Microsoft YaHei UI Light" panose="020B0502040204020203" pitchFamily="34" charset="-122"/>
                <a:cs typeface="Exo 2"/>
              </a:defRPr>
            </a:lvl1pPr>
            <a:lvl2pPr marR="0"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marR="0"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marR="0"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marR="0"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marR="0"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marR="0"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marR="0"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marR="0"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endParaRPr lang="pt-PT" sz="3200" b="1">
              <a:solidFill>
                <a:srgbClr val="FFFFFF"/>
              </a:solidFill>
              <a:latin typeface="Open Sans" panose="020B0604020202020204"/>
              <a:ea typeface="Microsoft YaHei UI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0DD141E-F8FF-D82C-57CB-AB1CC463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61749"/>
            <a:ext cx="9841408" cy="387798"/>
          </a:xfr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E01BB9E9-F7C8-F4A1-1FC4-AC16D0B74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55814"/>
            <a:ext cx="6997411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6B6B89B-3679-754E-2234-9A78BFCAB2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93" t="22727" r="31093" b="19407"/>
          <a:stretch/>
        </p:blipFill>
        <p:spPr>
          <a:xfrm>
            <a:off x="10677242" y="6280510"/>
            <a:ext cx="669174" cy="258352"/>
          </a:xfrm>
          <a:prstGeom prst="rect">
            <a:avLst/>
          </a:prstGeom>
        </p:spPr>
      </p:pic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C155295B-240B-B556-CB93-129F589BA69E}"/>
              </a:ext>
            </a:extLst>
          </p:cNvPr>
          <p:cNvSpPr txBox="1">
            <a:spLocks/>
          </p:cNvSpPr>
          <p:nvPr userDrawn="1"/>
        </p:nvSpPr>
        <p:spPr>
          <a:xfrm>
            <a:off x="11461359" y="6345046"/>
            <a:ext cx="658081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A9BCF0-FD15-42CA-8229-FDDC7BC6EBC9}" type="slidenum">
              <a:rPr lang="pt-BR" sz="900" b="0" smtClean="0">
                <a:solidFill>
                  <a:schemeClr val="bg1"/>
                </a:solidFill>
                <a:latin typeface="Neo Sans" panose="02000803050000020004" pitchFamily="2" charset="0"/>
              </a:rPr>
              <a:pPr algn="ctr"/>
              <a:t>‹nº›</a:t>
            </a:fld>
            <a:endParaRPr lang="pt-BR" sz="1100" b="0">
              <a:solidFill>
                <a:schemeClr val="bg1"/>
              </a:solidFill>
              <a:latin typeface="Neo Sans" panose="02000803050000020004" pitchFamily="2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25593281-5415-53B8-066F-6C32EA35A9FC}"/>
              </a:ext>
            </a:extLst>
          </p:cNvPr>
          <p:cNvCxnSpPr/>
          <p:nvPr userDrawn="1"/>
        </p:nvCxnSpPr>
        <p:spPr>
          <a:xfrm>
            <a:off x="11547101" y="6239358"/>
            <a:ext cx="0" cy="338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áfico 11">
            <a:extLst>
              <a:ext uri="{FF2B5EF4-FFF2-40B4-BE49-F238E27FC236}">
                <a16:creationId xmlns:a16="http://schemas.microsoft.com/office/drawing/2014/main" id="{9DFBB595-487A-D133-0C22-10C260D59D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V="1">
            <a:off x="10373851" y="-157779"/>
            <a:ext cx="2157292" cy="18696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EFD6298-2A32-2062-9996-91041C84D6D5}"/>
              </a:ext>
            </a:extLst>
          </p:cNvPr>
          <p:cNvSpPr/>
          <p:nvPr userDrawn="1"/>
        </p:nvSpPr>
        <p:spPr>
          <a:xfrm>
            <a:off x="11405212" y="895497"/>
            <a:ext cx="714228" cy="714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B33CFA44-EDCD-3164-105D-01966A5E8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676" t="36654" r="31940" b="40840"/>
          <a:stretch/>
        </p:blipFill>
        <p:spPr>
          <a:xfrm>
            <a:off x="11493834" y="1135246"/>
            <a:ext cx="536984" cy="2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6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E39DF61-5016-AC2D-063E-C1693FB41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93" t="22727" r="31093" b="19407"/>
          <a:stretch/>
        </p:blipFill>
        <p:spPr>
          <a:xfrm>
            <a:off x="10677242" y="6280510"/>
            <a:ext cx="669174" cy="25835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FCD0331-00EE-A0B1-5068-7976D834ACC1}"/>
              </a:ext>
            </a:extLst>
          </p:cNvPr>
          <p:cNvSpPr txBox="1"/>
          <p:nvPr userDrawn="1"/>
        </p:nvSpPr>
        <p:spPr>
          <a:xfrm>
            <a:off x="-6956" y="6701052"/>
            <a:ext cx="12198956" cy="1569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Exo 2"/>
              <a:buNone/>
              <a:defRPr sz="3600" b="0" i="0" u="none" strike="noStrike" cap="none">
                <a:solidFill>
                  <a:srgbClr val="0070C0"/>
                </a:solidFill>
                <a:latin typeface="Montserrat bold"/>
                <a:ea typeface="Microsoft YaHei UI Light" panose="020B0502040204020203" pitchFamily="34" charset="-122"/>
                <a:cs typeface="Exo 2"/>
              </a:defRPr>
            </a:lvl1pPr>
            <a:lvl2pPr marR="0"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marR="0"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marR="0"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marR="0"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marR="0"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marR="0"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marR="0"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marR="0"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endParaRPr lang="pt-PT" sz="3200" b="1">
              <a:solidFill>
                <a:srgbClr val="FFFFFF"/>
              </a:solidFill>
              <a:latin typeface="Open Sans" panose="020B0604020202020204"/>
              <a:ea typeface="Microsoft YaHei UI Light"/>
            </a:endParaRPr>
          </a:p>
        </p:txBody>
      </p:sp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E1999769-4C70-14FF-85DA-6973E33C4E5A}"/>
              </a:ext>
            </a:extLst>
          </p:cNvPr>
          <p:cNvSpPr txBox="1">
            <a:spLocks/>
          </p:cNvSpPr>
          <p:nvPr userDrawn="1"/>
        </p:nvSpPr>
        <p:spPr>
          <a:xfrm>
            <a:off x="11461359" y="6345046"/>
            <a:ext cx="658081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A9BCF0-FD15-42CA-8229-FDDC7BC6EBC9}" type="slidenum">
              <a:rPr lang="pt-BR" sz="900" b="0" smtClean="0">
                <a:solidFill>
                  <a:schemeClr val="bg1"/>
                </a:solidFill>
                <a:latin typeface="Neo Sans" panose="02000803050000020004" pitchFamily="2" charset="0"/>
              </a:rPr>
              <a:pPr algn="ctr"/>
              <a:t>‹nº›</a:t>
            </a:fld>
            <a:endParaRPr lang="pt-BR" sz="1100" b="0">
              <a:solidFill>
                <a:schemeClr val="bg1"/>
              </a:solidFill>
              <a:latin typeface="Neo Sans" panose="02000803050000020004" pitchFamily="2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B0DDDEA-BF66-2FB9-714C-C6EA3FE74410}"/>
              </a:ext>
            </a:extLst>
          </p:cNvPr>
          <p:cNvCxnSpPr/>
          <p:nvPr userDrawn="1"/>
        </p:nvCxnSpPr>
        <p:spPr>
          <a:xfrm>
            <a:off x="11547101" y="6239358"/>
            <a:ext cx="0" cy="338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04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B76DB-AAA0-C2C7-5DCB-4CE03C5F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A29C5F-A3F5-A515-C7B1-713AB929F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890CF-1AF3-4495-6112-6E2AD26D6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A067-8E59-4BAF-844F-24EBD84DCD71}" type="datetimeFigureOut">
              <a:rPr lang="pt-BR" smtClean="0"/>
              <a:t>10/12/2024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8665AA-7462-8B1D-37F1-DF4D374F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C27F34-9B0F-D69D-D8EF-00DBC80F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67C-7748-4C22-A96F-317A1B6149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31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F7ADE98-14BC-B023-B958-8FB85455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A4E081-89FC-6AF8-7702-C8CBFEC7C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57636B-0398-5DD0-5E05-6274FBBE6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EA067-8E59-4BAF-844F-24EBD84DCD71}" type="datetimeFigureOut">
              <a:rPr lang="pt-BR" smtClean="0"/>
              <a:t>10/12/2024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6E71B8-EEF7-2B0F-D254-3D4B70A59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3A0B5E-3711-A7EF-6C31-DA4D3E4F8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1667C-7748-4C22-A96F-317A1B6149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11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36" r:id="rId2"/>
    <p:sldLayoutId id="2147483835" r:id="rId3"/>
    <p:sldLayoutId id="2147483834" r:id="rId4"/>
    <p:sldLayoutId id="2147483833" r:id="rId5"/>
    <p:sldLayoutId id="21474836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eo sans" panose="0200080305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emf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emf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50000">
              <a:srgbClr val="65BC46"/>
            </a:gs>
            <a:gs pos="100000">
              <a:srgbClr val="65BC4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áfico 18">
            <a:extLst>
              <a:ext uri="{FF2B5EF4-FFF2-40B4-BE49-F238E27FC236}">
                <a16:creationId xmlns:a16="http://schemas.microsoft.com/office/drawing/2014/main" id="{7D8BDC63-EA88-0024-2709-7A5E2D181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956"/>
          <a:stretch/>
        </p:blipFill>
        <p:spPr>
          <a:xfrm>
            <a:off x="459202" y="2946400"/>
            <a:ext cx="2987173" cy="3150807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BB5E9EAB-5724-02DB-330C-56D403D1968A}"/>
              </a:ext>
            </a:extLst>
          </p:cNvPr>
          <p:cNvSpPr/>
          <p:nvPr/>
        </p:nvSpPr>
        <p:spPr>
          <a:xfrm>
            <a:off x="8255828" y="612813"/>
            <a:ext cx="3627890" cy="8933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561F5-A997-B20D-3503-53EAAAA1704D}"/>
              </a:ext>
            </a:extLst>
          </p:cNvPr>
          <p:cNvSpPr txBox="1"/>
          <p:nvPr/>
        </p:nvSpPr>
        <p:spPr>
          <a:xfrm>
            <a:off x="6012870" y="3639355"/>
            <a:ext cx="497309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pt-BR" sz="3200" i="1" dirty="0">
                <a:solidFill>
                  <a:schemeClr val="accent6"/>
                </a:solidFill>
                <a:latin typeface="Neo sans" panose="02000803050000020004" pitchFamily="2" charset="0"/>
              </a:rPr>
              <a:t>Aprendizagens e Desafios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F701B37-45C5-6B99-2E27-76FCA16D8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47" t="23573" b="19863"/>
          <a:stretch/>
        </p:blipFill>
        <p:spPr>
          <a:xfrm>
            <a:off x="8643439" y="810017"/>
            <a:ext cx="2717526" cy="48383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AB33F9E-134E-DF0E-D4FC-32D2430B5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608" y="6148962"/>
            <a:ext cx="1628901" cy="36197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B41F4DE-8F1B-0972-339A-26C3234996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" r="22730" b="22118"/>
          <a:stretch/>
        </p:blipFill>
        <p:spPr>
          <a:xfrm rot="16200000" flipH="1">
            <a:off x="8689909" y="3355910"/>
            <a:ext cx="2978568" cy="4025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E1BD38B-2288-6131-22BF-FB8BB1E9BB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0101788" y="-714675"/>
            <a:ext cx="2654975" cy="265497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7F35B84-30EF-EF5E-45E8-72A99E40C5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1997" t="39019" r="31980" b="39137"/>
          <a:stretch/>
        </p:blipFill>
        <p:spPr>
          <a:xfrm>
            <a:off x="6012870" y="2110563"/>
            <a:ext cx="3078678" cy="1319247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97556B5-BC1E-A2A5-D98C-640E185E98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50000"/>
          <a:stretch/>
        </p:blipFill>
        <p:spPr>
          <a:xfrm>
            <a:off x="439699" y="760791"/>
            <a:ext cx="2987173" cy="26682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F9ED12F-1C2B-85C1-B9CA-A25993BF84EA}"/>
              </a:ext>
            </a:extLst>
          </p:cNvPr>
          <p:cNvSpPr/>
          <p:nvPr/>
        </p:nvSpPr>
        <p:spPr>
          <a:xfrm>
            <a:off x="958015" y="1176126"/>
            <a:ext cx="4532102" cy="4532102"/>
          </a:xfrm>
          <a:prstGeom prst="ellipse">
            <a:avLst/>
          </a:prstGeom>
          <a:blipFill dpi="0"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tile tx="-1187450" ty="-2540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F1FD33A-EEAD-0C23-E739-64DDFAF3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30" y="4569204"/>
            <a:ext cx="4850055" cy="660718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rgbClr val="40539D"/>
                </a:solidFill>
              </a:rPr>
              <a:t>WISLEY JOÃO PEREIRA</a:t>
            </a:r>
          </a:p>
        </p:txBody>
      </p:sp>
    </p:spTree>
    <p:extLst>
      <p:ext uri="{BB962C8B-B14F-4D97-AF65-F5344CB8AC3E}">
        <p14:creationId xmlns:p14="http://schemas.microsoft.com/office/powerpoint/2010/main" val="257546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67B5E-94A4-BAA9-C7D8-28572F64E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F6288A8-44D9-750A-D356-256FF5A1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SOLUÇÃO PARA OS DESAFIOS</a:t>
            </a:r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287C3580-4500-AFBA-18E8-9754410ED835}"/>
              </a:ext>
            </a:extLst>
          </p:cNvPr>
          <p:cNvSpPr/>
          <p:nvPr/>
        </p:nvSpPr>
        <p:spPr>
          <a:xfrm>
            <a:off x="2396691" y="1511167"/>
            <a:ext cx="6699184" cy="497636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pt-BR" sz="2400"/>
              <a:t>Base Nacional Comum dos Itinerários BNCI SESI</a:t>
            </a:r>
            <a:endParaRPr kumimoji="0" lang="pt-BR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E71360E7-8AA7-5197-9C03-2C10FDEC9C5A}"/>
              </a:ext>
            </a:extLst>
          </p:cNvPr>
          <p:cNvSpPr/>
          <p:nvPr/>
        </p:nvSpPr>
        <p:spPr>
          <a:xfrm>
            <a:off x="2396690" y="2103354"/>
            <a:ext cx="1588169" cy="78134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Linguagens</a:t>
            </a: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833CAA9-11EF-915A-2A45-29F7B58F7067}"/>
              </a:ext>
            </a:extLst>
          </p:cNvPr>
          <p:cNvSpPr/>
          <p:nvPr/>
        </p:nvSpPr>
        <p:spPr>
          <a:xfrm>
            <a:off x="4100362" y="2103354"/>
            <a:ext cx="1588169" cy="78134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Matemática</a:t>
            </a: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C5CE133E-F75F-97BB-5F1B-1875D4EDBFAE}"/>
              </a:ext>
            </a:extLst>
          </p:cNvPr>
          <p:cNvSpPr/>
          <p:nvPr/>
        </p:nvSpPr>
        <p:spPr>
          <a:xfrm>
            <a:off x="5804034" y="2103354"/>
            <a:ext cx="1588169" cy="78134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pt-BR">
                <a:solidFill>
                  <a:prstClr val="white"/>
                </a:solidFill>
                <a:latin typeface="Source Sans Pro"/>
                <a:sym typeface="Arial"/>
              </a:rPr>
              <a:t>Ciências da Natureza</a:t>
            </a:r>
            <a:endParaRPr kumimoji="0" lang="pt-BR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98D262B8-EDE8-2F5E-3064-85A8E862B2D6}"/>
              </a:ext>
            </a:extLst>
          </p:cNvPr>
          <p:cNvSpPr/>
          <p:nvPr/>
        </p:nvSpPr>
        <p:spPr>
          <a:xfrm>
            <a:off x="7507706" y="2103354"/>
            <a:ext cx="1588169" cy="78134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Ciências Humanas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013A35D6-8D6B-9098-36F8-3B8FDDDCA59A}"/>
              </a:ext>
            </a:extLst>
          </p:cNvPr>
          <p:cNvCxnSpPr>
            <a:cxnSpLocks/>
          </p:cNvCxnSpPr>
          <p:nvPr/>
        </p:nvCxnSpPr>
        <p:spPr>
          <a:xfrm flipH="1">
            <a:off x="2762451" y="3166712"/>
            <a:ext cx="2512193" cy="1183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7512E8D-4BD5-E3E1-99C1-FA3DBAEF31D0}"/>
              </a:ext>
            </a:extLst>
          </p:cNvPr>
          <p:cNvCxnSpPr>
            <a:cxnSpLocks/>
          </p:cNvCxnSpPr>
          <p:nvPr/>
        </p:nvCxnSpPr>
        <p:spPr>
          <a:xfrm>
            <a:off x="5534526" y="3166712"/>
            <a:ext cx="0" cy="1183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6AA4913E-9A0D-029F-B883-A72B1A375E75}"/>
              </a:ext>
            </a:extLst>
          </p:cNvPr>
          <p:cNvCxnSpPr>
            <a:cxnSpLocks/>
          </p:cNvCxnSpPr>
          <p:nvPr/>
        </p:nvCxnSpPr>
        <p:spPr>
          <a:xfrm>
            <a:off x="6872437" y="3166712"/>
            <a:ext cx="0" cy="1183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49535163-6A85-D526-BAF2-4AA37CD7CF82}"/>
              </a:ext>
            </a:extLst>
          </p:cNvPr>
          <p:cNvCxnSpPr>
            <a:cxnSpLocks/>
          </p:cNvCxnSpPr>
          <p:nvPr/>
        </p:nvCxnSpPr>
        <p:spPr>
          <a:xfrm>
            <a:off x="7024837" y="3166712"/>
            <a:ext cx="2340544" cy="924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05E0639F-FB97-F8C1-DBA8-775BBE868ABE}"/>
              </a:ext>
            </a:extLst>
          </p:cNvPr>
          <p:cNvSpPr/>
          <p:nvPr/>
        </p:nvSpPr>
        <p:spPr>
          <a:xfrm>
            <a:off x="360950" y="4677878"/>
            <a:ext cx="2733574" cy="83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Parâmetro de Qualidade e Intencionalidade Pedagógica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E32B3D8-4C0B-A488-61E8-82DC17559B58}"/>
              </a:ext>
            </a:extLst>
          </p:cNvPr>
          <p:cNvSpPr/>
          <p:nvPr/>
        </p:nvSpPr>
        <p:spPr>
          <a:xfrm>
            <a:off x="3335155" y="4677878"/>
            <a:ext cx="2733574" cy="83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Avaliação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3091D9B-9D7E-6C40-D8ED-972F0EEB6F1C}"/>
              </a:ext>
            </a:extLst>
          </p:cNvPr>
          <p:cNvSpPr/>
          <p:nvPr/>
        </p:nvSpPr>
        <p:spPr>
          <a:xfrm>
            <a:off x="6362301" y="4677878"/>
            <a:ext cx="2733574" cy="83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Material Didático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65BB276-5257-1B37-FB40-0A8AD4F86442}"/>
              </a:ext>
            </a:extLst>
          </p:cNvPr>
          <p:cNvSpPr/>
          <p:nvPr/>
        </p:nvSpPr>
        <p:spPr>
          <a:xfrm>
            <a:off x="9365381" y="4677878"/>
            <a:ext cx="2733574" cy="83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Formação de Professores </a:t>
            </a:r>
          </a:p>
        </p:txBody>
      </p:sp>
    </p:spTree>
    <p:extLst>
      <p:ext uri="{BB962C8B-B14F-4D97-AF65-F5344CB8AC3E}">
        <p14:creationId xmlns:p14="http://schemas.microsoft.com/office/powerpoint/2010/main" val="15975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33219-88D6-30A4-5518-A4ACBD7BA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áfico 18">
            <a:extLst>
              <a:ext uri="{FF2B5EF4-FFF2-40B4-BE49-F238E27FC236}">
                <a16:creationId xmlns:a16="http://schemas.microsoft.com/office/drawing/2014/main" id="{4ACF5D53-D6D6-EAA5-A1A5-0C4473DAA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956"/>
          <a:stretch/>
        </p:blipFill>
        <p:spPr>
          <a:xfrm>
            <a:off x="459202" y="2946400"/>
            <a:ext cx="2987173" cy="3150807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B90844D7-255D-DCFC-DBE4-D0CDB7F1E8B0}"/>
              </a:ext>
            </a:extLst>
          </p:cNvPr>
          <p:cNvSpPr/>
          <p:nvPr/>
        </p:nvSpPr>
        <p:spPr>
          <a:xfrm>
            <a:off x="8255828" y="612813"/>
            <a:ext cx="3627890" cy="8933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3A9236C-DA9D-88CF-8A7B-418CC2C81D11}"/>
              </a:ext>
            </a:extLst>
          </p:cNvPr>
          <p:cNvSpPr txBox="1"/>
          <p:nvPr/>
        </p:nvSpPr>
        <p:spPr>
          <a:xfrm>
            <a:off x="6012870" y="3639355"/>
            <a:ext cx="497309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3200" dirty="0">
                <a:solidFill>
                  <a:schemeClr val="accent6"/>
                </a:solidFill>
                <a:latin typeface="Neo sans" panose="02000803050000020004" pitchFamily="2" charset="0"/>
              </a:rPr>
              <a:t>OBRIGADO!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863C673-B1EE-51C3-95AD-612C092A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47" t="23573" b="19863"/>
          <a:stretch/>
        </p:blipFill>
        <p:spPr>
          <a:xfrm>
            <a:off x="8643439" y="810017"/>
            <a:ext cx="2717526" cy="48383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B206A8C-9698-CBB8-CBD9-9A314F565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608" y="6148962"/>
            <a:ext cx="1628901" cy="36197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2226083-B272-FDB9-3B73-AB5FDB851B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" r="22730" b="22118"/>
          <a:stretch/>
        </p:blipFill>
        <p:spPr>
          <a:xfrm rot="16200000" flipH="1">
            <a:off x="8689909" y="3355910"/>
            <a:ext cx="2978568" cy="4025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89F3550-D50A-4E38-263B-91D8D7841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0101788" y="-714675"/>
            <a:ext cx="2654975" cy="265497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66C4CA59-9D42-0861-2C05-306091026F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50000"/>
          <a:stretch/>
        </p:blipFill>
        <p:spPr>
          <a:xfrm>
            <a:off x="439699" y="760791"/>
            <a:ext cx="2987173" cy="26682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7F7FB09-E72F-A9F9-625C-8737DD6668C7}"/>
              </a:ext>
            </a:extLst>
          </p:cNvPr>
          <p:cNvSpPr/>
          <p:nvPr/>
        </p:nvSpPr>
        <p:spPr>
          <a:xfrm>
            <a:off x="958015" y="1176126"/>
            <a:ext cx="4532102" cy="4532102"/>
          </a:xfrm>
          <a:prstGeom prst="ellipse">
            <a:avLst/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tile tx="-1187450" ty="-2540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F1E6CE8-A55B-7B61-7011-D3EAAA8F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30" y="4569204"/>
            <a:ext cx="4850055" cy="660718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rgbClr val="40539D"/>
                </a:solidFill>
              </a:rPr>
              <a:t>WISLEY JOÃO PEREIRA</a:t>
            </a:r>
          </a:p>
        </p:txBody>
      </p:sp>
    </p:spTree>
    <p:extLst>
      <p:ext uri="{BB962C8B-B14F-4D97-AF65-F5344CB8AC3E}">
        <p14:creationId xmlns:p14="http://schemas.microsoft.com/office/powerpoint/2010/main" val="416512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 Arredondado 118">
            <a:extLst>
              <a:ext uri="{FF2B5EF4-FFF2-40B4-BE49-F238E27FC236}">
                <a16:creationId xmlns:a16="http://schemas.microsoft.com/office/drawing/2014/main" id="{8BBEBF46-E75A-4659-699B-1921B0772343}"/>
              </a:ext>
            </a:extLst>
          </p:cNvPr>
          <p:cNvSpPr/>
          <p:nvPr/>
        </p:nvSpPr>
        <p:spPr>
          <a:xfrm>
            <a:off x="428624" y="2763442"/>
            <a:ext cx="2198434" cy="3073115"/>
          </a:xfrm>
          <a:prstGeom prst="roundRect">
            <a:avLst>
              <a:gd name="adj" fmla="val 912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F9AFAB0-04AE-A42F-FAB3-AB70F790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461749"/>
            <a:ext cx="9841409" cy="379499"/>
          </a:xfrm>
        </p:spPr>
        <p:txBody>
          <a:bodyPr/>
          <a:lstStyle/>
          <a:p>
            <a:r>
              <a:rPr lang="pt-BR">
                <a:solidFill>
                  <a:schemeClr val="accent1"/>
                </a:solidFill>
              </a:rPr>
              <a:t>NOVO ENSINO MÉDIO: 7 ANOS DE IMPLEMENTAÇÃO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9B3FA23-83E4-5EA2-DC7C-F718CD82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82708"/>
            <a:ext cx="9287308" cy="276999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  <a:highlight>
                  <a:srgbClr val="2FB14A"/>
                </a:highlight>
              </a:rPr>
              <a:t>+170 mil estudantes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/>
              <a:t>já cursaram o Novo Ensino Médio no SESI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360BB3-93AB-E78E-12B3-157518D89199}"/>
              </a:ext>
            </a:extLst>
          </p:cNvPr>
          <p:cNvSpPr txBox="1"/>
          <p:nvPr/>
        </p:nvSpPr>
        <p:spPr>
          <a:xfrm>
            <a:off x="2957946" y="2056522"/>
            <a:ext cx="6276108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i="1">
                <a:solidFill>
                  <a:schemeClr val="accent3"/>
                </a:solidFill>
                <a:latin typeface="Neo Sans" panose="02000803050000020004" pitchFamily="2" charset="0"/>
              </a:rPr>
              <a:t>Implementação em todos os estados</a:t>
            </a:r>
          </a:p>
        </p:txBody>
      </p:sp>
      <p:sp>
        <p:nvSpPr>
          <p:cNvPr id="42" name="Retângulo: Cantos Arredondados 352">
            <a:extLst>
              <a:ext uri="{FF2B5EF4-FFF2-40B4-BE49-F238E27FC236}">
                <a16:creationId xmlns:a16="http://schemas.microsoft.com/office/drawing/2014/main" id="{CE37B0A0-2A8B-8177-084F-53E9026E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659" y="2634151"/>
            <a:ext cx="799974" cy="27069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>
                <a:solidFill>
                  <a:schemeClr val="bg1"/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  <a:endParaRPr lang="pt-BR" altLang="pt-BR" sz="4000">
              <a:solidFill>
                <a:schemeClr val="bg1"/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Caixa de Texto 355">
            <a:extLst>
              <a:ext uri="{FF2B5EF4-FFF2-40B4-BE49-F238E27FC236}">
                <a16:creationId xmlns:a16="http://schemas.microsoft.com/office/drawing/2014/main" id="{AC4E4C95-988B-A1B1-F76C-D6F678C11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90" y="5395962"/>
            <a:ext cx="2052895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>
                <a:solidFill>
                  <a:schemeClr val="accent1"/>
                </a:solidFill>
                <a:latin typeface="Neo Sans" panose="02000803050000020004" pitchFamily="2" charset="0"/>
                <a:ea typeface="Segoe UI" panose="020B0502040204020203" pitchFamily="34" charset="0"/>
              </a:rPr>
              <a:t>124 Estudantes</a:t>
            </a:r>
            <a:endParaRPr lang="pt-BR" altLang="pt-BR" sz="4400">
              <a:solidFill>
                <a:schemeClr val="accent1"/>
              </a:solidFill>
              <a:latin typeface="Neo sans" panose="02000803050000020004" pitchFamily="2" charset="0"/>
            </a:endParaRPr>
          </a:p>
        </p:txBody>
      </p:sp>
      <p:sp>
        <p:nvSpPr>
          <p:cNvPr id="118" name="Caixa de Texto 362">
            <a:extLst>
              <a:ext uri="{FF2B5EF4-FFF2-40B4-BE49-F238E27FC236}">
                <a16:creationId xmlns:a16="http://schemas.microsoft.com/office/drawing/2014/main" id="{4F22A8DB-C4C8-5838-067A-83BAA684F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29" y="4668729"/>
            <a:ext cx="1055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Turmas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Escolas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altLang="pt-BR" sz="1000" err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DR’s</a:t>
            </a:r>
            <a:endParaRPr lang="pt-BR" altLang="pt-BR" sz="2800">
              <a:solidFill>
                <a:schemeClr val="tx1">
                  <a:lumMod val="50000"/>
                </a:schemeClr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3" name="Gráfico 81">
            <a:extLst>
              <a:ext uri="{FF2B5EF4-FFF2-40B4-BE49-F238E27FC236}">
                <a16:creationId xmlns:a16="http://schemas.microsoft.com/office/drawing/2014/main" id="{519FE62F-1397-6FB2-A889-436E4D4EFDB8}"/>
              </a:ext>
            </a:extLst>
          </p:cNvPr>
          <p:cNvGrpSpPr/>
          <p:nvPr/>
        </p:nvGrpSpPr>
        <p:grpSpPr>
          <a:xfrm>
            <a:off x="501393" y="3190226"/>
            <a:ext cx="2052895" cy="2058551"/>
            <a:chOff x="980748" y="3080049"/>
            <a:chExt cx="3117995" cy="3126585"/>
          </a:xfrm>
          <a:solidFill>
            <a:srgbClr val="8BBCBB"/>
          </a:solidFill>
        </p:grpSpPr>
        <p:sp>
          <p:nvSpPr>
            <p:cNvPr id="84" name="Forma Livre 83">
              <a:extLst>
                <a:ext uri="{FF2B5EF4-FFF2-40B4-BE49-F238E27FC236}">
                  <a16:creationId xmlns:a16="http://schemas.microsoft.com/office/drawing/2014/main" id="{750BB8AD-513D-5421-C349-632A2E3038FD}"/>
                </a:ext>
              </a:extLst>
            </p:cNvPr>
            <p:cNvSpPr/>
            <p:nvPr/>
          </p:nvSpPr>
          <p:spPr>
            <a:xfrm>
              <a:off x="2628265" y="4502110"/>
              <a:ext cx="572426" cy="566760"/>
            </a:xfrm>
            <a:custGeom>
              <a:avLst/>
              <a:gdLst>
                <a:gd name="connsiteX0" fmla="*/ 215268 w 572426"/>
                <a:gd name="connsiteY0" fmla="*/ 37608 h 566760"/>
                <a:gd name="connsiteX1" fmla="*/ 162511 w 572426"/>
                <a:gd name="connsiteY1" fmla="*/ 207516 h 566760"/>
                <a:gd name="connsiteX2" fmla="*/ 134615 w 572426"/>
                <a:gd name="connsiteY2" fmla="*/ 207516 h 566760"/>
                <a:gd name="connsiteX3" fmla="*/ 105514 w 572426"/>
                <a:gd name="connsiteY3" fmla="*/ 265782 h 566760"/>
                <a:gd name="connsiteX4" fmla="*/ 72775 w 572426"/>
                <a:gd name="connsiteY4" fmla="*/ 276703 h 566760"/>
                <a:gd name="connsiteX5" fmla="*/ 36399 w 572426"/>
                <a:gd name="connsiteY5" fmla="*/ 311899 h 566760"/>
                <a:gd name="connsiteX6" fmla="*/ 48517 w 572426"/>
                <a:gd name="connsiteY6" fmla="*/ 327666 h 566760"/>
                <a:gd name="connsiteX7" fmla="*/ 24258 w 572426"/>
                <a:gd name="connsiteY7" fmla="*/ 345890 h 566760"/>
                <a:gd name="connsiteX8" fmla="*/ 4865 w 572426"/>
                <a:gd name="connsiteY8" fmla="*/ 367731 h 566760"/>
                <a:gd name="connsiteX9" fmla="*/ 0 w 572426"/>
                <a:gd name="connsiteY9" fmla="*/ 421129 h 566760"/>
                <a:gd name="connsiteX10" fmla="*/ 12140 w 572426"/>
                <a:gd name="connsiteY10" fmla="*/ 469658 h 566760"/>
                <a:gd name="connsiteX11" fmla="*/ 33966 w 572426"/>
                <a:gd name="connsiteY11" fmla="*/ 476961 h 566760"/>
                <a:gd name="connsiteX12" fmla="*/ 21848 w 572426"/>
                <a:gd name="connsiteY12" fmla="*/ 497574 h 566760"/>
                <a:gd name="connsiteX13" fmla="*/ 52154 w 572426"/>
                <a:gd name="connsiteY13" fmla="*/ 504251 h 566760"/>
                <a:gd name="connsiteX14" fmla="*/ 115222 w 572426"/>
                <a:gd name="connsiteY14" fmla="*/ 536411 h 566760"/>
                <a:gd name="connsiteX15" fmla="*/ 173424 w 572426"/>
                <a:gd name="connsiteY15" fmla="*/ 566761 h 566760"/>
                <a:gd name="connsiteX16" fmla="*/ 202548 w 572426"/>
                <a:gd name="connsiteY16" fmla="*/ 525490 h 566760"/>
                <a:gd name="connsiteX17" fmla="*/ 220736 w 572426"/>
                <a:gd name="connsiteY17" fmla="*/ 501214 h 566760"/>
                <a:gd name="connsiteX18" fmla="*/ 246199 w 572426"/>
                <a:gd name="connsiteY18" fmla="*/ 492728 h 566760"/>
                <a:gd name="connsiteX19" fmla="*/ 277733 w 572426"/>
                <a:gd name="connsiteY19" fmla="*/ 490293 h 566760"/>
                <a:gd name="connsiteX20" fmla="*/ 293489 w 572426"/>
                <a:gd name="connsiteY20" fmla="*/ 501214 h 566760"/>
                <a:gd name="connsiteX21" fmla="*/ 317747 w 572426"/>
                <a:gd name="connsiteY21" fmla="*/ 481807 h 566760"/>
                <a:gd name="connsiteX22" fmla="*/ 379609 w 572426"/>
                <a:gd name="connsiteY22" fmla="*/ 476961 h 566760"/>
                <a:gd name="connsiteX23" fmla="*/ 394450 w 572426"/>
                <a:gd name="connsiteY23" fmla="*/ 495162 h 566760"/>
                <a:gd name="connsiteX24" fmla="*/ 454795 w 572426"/>
                <a:gd name="connsiteY24" fmla="*/ 459965 h 566760"/>
                <a:gd name="connsiteX25" fmla="*/ 456000 w 572426"/>
                <a:gd name="connsiteY25" fmla="*/ 419901 h 566760"/>
                <a:gd name="connsiteX26" fmla="*/ 441449 w 572426"/>
                <a:gd name="connsiteY26" fmla="*/ 412620 h 566760"/>
                <a:gd name="connsiteX27" fmla="*/ 441449 w 572426"/>
                <a:gd name="connsiteY27" fmla="*/ 400493 h 566760"/>
                <a:gd name="connsiteX28" fmla="*/ 469345 w 572426"/>
                <a:gd name="connsiteY28" fmla="*/ 378652 h 566760"/>
                <a:gd name="connsiteX29" fmla="*/ 457227 w 572426"/>
                <a:gd name="connsiteY29" fmla="*/ 348302 h 566760"/>
                <a:gd name="connsiteX30" fmla="*/ 448724 w 572426"/>
                <a:gd name="connsiteY30" fmla="*/ 334947 h 566760"/>
                <a:gd name="connsiteX31" fmla="*/ 462070 w 572426"/>
                <a:gd name="connsiteY31" fmla="*/ 314334 h 566760"/>
                <a:gd name="connsiteX32" fmla="*/ 448724 w 572426"/>
                <a:gd name="connsiteY32" fmla="*/ 297338 h 566760"/>
                <a:gd name="connsiteX33" fmla="*/ 496014 w 572426"/>
                <a:gd name="connsiteY33" fmla="*/ 286418 h 566760"/>
                <a:gd name="connsiteX34" fmla="*/ 496014 w 572426"/>
                <a:gd name="connsiteY34" fmla="*/ 249993 h 566760"/>
                <a:gd name="connsiteX35" fmla="*/ 496014 w 572426"/>
                <a:gd name="connsiteY35" fmla="*/ 222099 h 566760"/>
                <a:gd name="connsiteX36" fmla="*/ 529980 w 572426"/>
                <a:gd name="connsiteY36" fmla="*/ 208744 h 566760"/>
                <a:gd name="connsiteX37" fmla="*/ 519067 w 572426"/>
                <a:gd name="connsiteY37" fmla="*/ 188109 h 566760"/>
                <a:gd name="connsiteX38" fmla="*/ 561826 w 572426"/>
                <a:gd name="connsiteY38" fmla="*/ 208744 h 566760"/>
                <a:gd name="connsiteX39" fmla="*/ 561826 w 572426"/>
                <a:gd name="connsiteY39" fmla="*/ 177188 h 566760"/>
                <a:gd name="connsiteX40" fmla="*/ 572427 w 572426"/>
                <a:gd name="connsiteY40" fmla="*/ 165039 h 566760"/>
                <a:gd name="connsiteX41" fmla="*/ 548168 w 572426"/>
                <a:gd name="connsiteY41" fmla="*/ 150478 h 566760"/>
                <a:gd name="connsiteX42" fmla="*/ 549396 w 572426"/>
                <a:gd name="connsiteY42" fmla="*/ 89800 h 566760"/>
                <a:gd name="connsiteX43" fmla="*/ 561826 w 572426"/>
                <a:gd name="connsiteY43" fmla="*/ 89800 h 566760"/>
                <a:gd name="connsiteX44" fmla="*/ 561826 w 572426"/>
                <a:gd name="connsiteY44" fmla="*/ 72805 h 566760"/>
                <a:gd name="connsiteX45" fmla="*/ 542098 w 572426"/>
                <a:gd name="connsiteY45" fmla="*/ 67959 h 566760"/>
                <a:gd name="connsiteX46" fmla="*/ 554238 w 572426"/>
                <a:gd name="connsiteY46" fmla="*/ 49757 h 566760"/>
                <a:gd name="connsiteX47" fmla="*/ 545758 w 572426"/>
                <a:gd name="connsiteY47" fmla="*/ 41271 h 566760"/>
                <a:gd name="connsiteX48" fmla="*/ 529980 w 572426"/>
                <a:gd name="connsiteY48" fmla="*/ 49757 h 566760"/>
                <a:gd name="connsiteX49" fmla="*/ 460865 w 572426"/>
                <a:gd name="connsiteY49" fmla="*/ 77673 h 566760"/>
                <a:gd name="connsiteX50" fmla="*/ 441449 w 572426"/>
                <a:gd name="connsiteY50" fmla="*/ 60678 h 566760"/>
                <a:gd name="connsiteX51" fmla="*/ 434174 w 572426"/>
                <a:gd name="connsiteY51" fmla="*/ 88594 h 566760"/>
                <a:gd name="connsiteX52" fmla="*/ 397797 w 572426"/>
                <a:gd name="connsiteY52" fmla="*/ 64318 h 566760"/>
                <a:gd name="connsiteX53" fmla="*/ 373539 w 572426"/>
                <a:gd name="connsiteY53" fmla="*/ 77673 h 566760"/>
                <a:gd name="connsiteX54" fmla="*/ 373539 w 572426"/>
                <a:gd name="connsiteY54" fmla="*/ 63112 h 566760"/>
                <a:gd name="connsiteX55" fmla="*/ 342005 w 572426"/>
                <a:gd name="connsiteY55" fmla="*/ 33968 h 566760"/>
                <a:gd name="connsiteX56" fmla="*/ 327455 w 572426"/>
                <a:gd name="connsiteY56" fmla="*/ 42477 h 566760"/>
                <a:gd name="connsiteX57" fmla="*/ 315315 w 572426"/>
                <a:gd name="connsiteY57" fmla="*/ 25482 h 566760"/>
                <a:gd name="connsiteX58" fmla="*/ 306834 w 572426"/>
                <a:gd name="connsiteY58" fmla="*/ 63112 h 566760"/>
                <a:gd name="connsiteX59" fmla="*/ 298354 w 572426"/>
                <a:gd name="connsiteY59" fmla="*/ 71599 h 566760"/>
                <a:gd name="connsiteX60" fmla="*/ 259545 w 572426"/>
                <a:gd name="connsiteY60" fmla="*/ 37608 h 566760"/>
                <a:gd name="connsiteX61" fmla="*/ 241357 w 572426"/>
                <a:gd name="connsiteY61" fmla="*/ 37608 h 566760"/>
                <a:gd name="connsiteX62" fmla="*/ 241357 w 572426"/>
                <a:gd name="connsiteY62" fmla="*/ 0 h 566760"/>
                <a:gd name="connsiteX63" fmla="*/ 215268 w 572426"/>
                <a:gd name="connsiteY63" fmla="*/ 37608 h 5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72426" h="566760">
                  <a:moveTo>
                    <a:pt x="215268" y="37608"/>
                  </a:moveTo>
                  <a:lnTo>
                    <a:pt x="162511" y="207516"/>
                  </a:lnTo>
                  <a:lnTo>
                    <a:pt x="134615" y="207516"/>
                  </a:lnTo>
                  <a:lnTo>
                    <a:pt x="105514" y="265782"/>
                  </a:lnTo>
                  <a:lnTo>
                    <a:pt x="72775" y="276703"/>
                  </a:lnTo>
                  <a:lnTo>
                    <a:pt x="36399" y="311899"/>
                  </a:lnTo>
                  <a:lnTo>
                    <a:pt x="48517" y="327666"/>
                  </a:lnTo>
                  <a:lnTo>
                    <a:pt x="24258" y="345890"/>
                  </a:lnTo>
                  <a:lnTo>
                    <a:pt x="4865" y="367731"/>
                  </a:lnTo>
                  <a:lnTo>
                    <a:pt x="0" y="421129"/>
                  </a:lnTo>
                  <a:lnTo>
                    <a:pt x="12140" y="469658"/>
                  </a:lnTo>
                  <a:lnTo>
                    <a:pt x="33966" y="476961"/>
                  </a:lnTo>
                  <a:lnTo>
                    <a:pt x="21848" y="497574"/>
                  </a:lnTo>
                  <a:lnTo>
                    <a:pt x="52154" y="504251"/>
                  </a:lnTo>
                  <a:lnTo>
                    <a:pt x="115222" y="536411"/>
                  </a:lnTo>
                  <a:lnTo>
                    <a:pt x="173424" y="566761"/>
                  </a:lnTo>
                  <a:lnTo>
                    <a:pt x="202548" y="525490"/>
                  </a:lnTo>
                  <a:lnTo>
                    <a:pt x="220736" y="501214"/>
                  </a:lnTo>
                  <a:lnTo>
                    <a:pt x="246199" y="492728"/>
                  </a:lnTo>
                  <a:lnTo>
                    <a:pt x="277733" y="490293"/>
                  </a:lnTo>
                  <a:lnTo>
                    <a:pt x="293489" y="501214"/>
                  </a:lnTo>
                  <a:lnTo>
                    <a:pt x="317747" y="481807"/>
                  </a:lnTo>
                  <a:lnTo>
                    <a:pt x="379609" y="476961"/>
                  </a:lnTo>
                  <a:lnTo>
                    <a:pt x="394450" y="495162"/>
                  </a:lnTo>
                  <a:lnTo>
                    <a:pt x="454795" y="459965"/>
                  </a:lnTo>
                  <a:lnTo>
                    <a:pt x="456000" y="419901"/>
                  </a:lnTo>
                  <a:lnTo>
                    <a:pt x="441449" y="412620"/>
                  </a:lnTo>
                  <a:lnTo>
                    <a:pt x="441449" y="400493"/>
                  </a:lnTo>
                  <a:lnTo>
                    <a:pt x="469345" y="378652"/>
                  </a:lnTo>
                  <a:lnTo>
                    <a:pt x="457227" y="348302"/>
                  </a:lnTo>
                  <a:lnTo>
                    <a:pt x="448724" y="334947"/>
                  </a:lnTo>
                  <a:lnTo>
                    <a:pt x="462070" y="314334"/>
                  </a:lnTo>
                  <a:lnTo>
                    <a:pt x="448724" y="297338"/>
                  </a:lnTo>
                  <a:lnTo>
                    <a:pt x="496014" y="286418"/>
                  </a:lnTo>
                  <a:lnTo>
                    <a:pt x="496014" y="249993"/>
                  </a:lnTo>
                  <a:lnTo>
                    <a:pt x="496014" y="222099"/>
                  </a:lnTo>
                  <a:lnTo>
                    <a:pt x="529980" y="208744"/>
                  </a:lnTo>
                  <a:lnTo>
                    <a:pt x="519067" y="188109"/>
                  </a:lnTo>
                  <a:lnTo>
                    <a:pt x="561826" y="208744"/>
                  </a:lnTo>
                  <a:lnTo>
                    <a:pt x="561826" y="177188"/>
                  </a:lnTo>
                  <a:lnTo>
                    <a:pt x="572427" y="165039"/>
                  </a:lnTo>
                  <a:lnTo>
                    <a:pt x="548168" y="150478"/>
                  </a:lnTo>
                  <a:lnTo>
                    <a:pt x="549396" y="89800"/>
                  </a:lnTo>
                  <a:lnTo>
                    <a:pt x="561826" y="89800"/>
                  </a:lnTo>
                  <a:lnTo>
                    <a:pt x="561826" y="72805"/>
                  </a:lnTo>
                  <a:lnTo>
                    <a:pt x="542098" y="67959"/>
                  </a:lnTo>
                  <a:lnTo>
                    <a:pt x="554238" y="49757"/>
                  </a:lnTo>
                  <a:lnTo>
                    <a:pt x="545758" y="41271"/>
                  </a:lnTo>
                  <a:lnTo>
                    <a:pt x="529980" y="49757"/>
                  </a:lnTo>
                  <a:lnTo>
                    <a:pt x="460865" y="77673"/>
                  </a:lnTo>
                  <a:lnTo>
                    <a:pt x="441449" y="60678"/>
                  </a:lnTo>
                  <a:lnTo>
                    <a:pt x="434174" y="88594"/>
                  </a:lnTo>
                  <a:lnTo>
                    <a:pt x="397797" y="64318"/>
                  </a:lnTo>
                  <a:lnTo>
                    <a:pt x="373539" y="77673"/>
                  </a:lnTo>
                  <a:lnTo>
                    <a:pt x="373539" y="63112"/>
                  </a:lnTo>
                  <a:lnTo>
                    <a:pt x="342005" y="33968"/>
                  </a:lnTo>
                  <a:lnTo>
                    <a:pt x="327455" y="42477"/>
                  </a:lnTo>
                  <a:lnTo>
                    <a:pt x="315315" y="25482"/>
                  </a:lnTo>
                  <a:lnTo>
                    <a:pt x="306834" y="63112"/>
                  </a:lnTo>
                  <a:lnTo>
                    <a:pt x="298354" y="71599"/>
                  </a:lnTo>
                  <a:lnTo>
                    <a:pt x="259545" y="37608"/>
                  </a:lnTo>
                  <a:lnTo>
                    <a:pt x="241357" y="37608"/>
                  </a:lnTo>
                  <a:lnTo>
                    <a:pt x="241357" y="0"/>
                  </a:lnTo>
                  <a:lnTo>
                    <a:pt x="215268" y="37608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" name="Forma Livre 84">
              <a:extLst>
                <a:ext uri="{FF2B5EF4-FFF2-40B4-BE49-F238E27FC236}">
                  <a16:creationId xmlns:a16="http://schemas.microsoft.com/office/drawing/2014/main" id="{4CAE16E2-4672-AC2F-AFC9-F3E53AE7D2E8}"/>
                </a:ext>
              </a:extLst>
            </p:cNvPr>
            <p:cNvSpPr/>
            <p:nvPr/>
          </p:nvSpPr>
          <p:spPr>
            <a:xfrm>
              <a:off x="1696582" y="3080049"/>
              <a:ext cx="484788" cy="556130"/>
            </a:xfrm>
            <a:custGeom>
              <a:avLst/>
              <a:gdLst>
                <a:gd name="connsiteX0" fmla="*/ 325625 w 484788"/>
                <a:gd name="connsiteY0" fmla="*/ 0 h 556130"/>
                <a:gd name="connsiteX1" fmla="*/ 341090 w 484788"/>
                <a:gd name="connsiteY1" fmla="*/ 26397 h 556130"/>
                <a:gd name="connsiteX2" fmla="*/ 307437 w 484788"/>
                <a:gd name="connsiteY2" fmla="*/ 67356 h 556130"/>
                <a:gd name="connsiteX3" fmla="*/ 279228 w 484788"/>
                <a:gd name="connsiteY3" fmla="*/ 67356 h 556130"/>
                <a:gd name="connsiteX4" fmla="*/ 270123 w 484788"/>
                <a:gd name="connsiteY4" fmla="*/ 89197 h 556130"/>
                <a:gd name="connsiteX5" fmla="*/ 229194 w 484788"/>
                <a:gd name="connsiteY5" fmla="*/ 89197 h 556130"/>
                <a:gd name="connsiteX6" fmla="*/ 218281 w 484788"/>
                <a:gd name="connsiteY6" fmla="*/ 99224 h 556130"/>
                <a:gd name="connsiteX7" fmla="*/ 196455 w 484788"/>
                <a:gd name="connsiteY7" fmla="*/ 94669 h 556130"/>
                <a:gd name="connsiteX8" fmla="*/ 169162 w 484788"/>
                <a:gd name="connsiteY8" fmla="*/ 105589 h 556130"/>
                <a:gd name="connsiteX9" fmla="*/ 175544 w 484788"/>
                <a:gd name="connsiteY9" fmla="*/ 129240 h 556130"/>
                <a:gd name="connsiteX10" fmla="*/ 153718 w 484788"/>
                <a:gd name="connsiteY10" fmla="*/ 134711 h 556130"/>
                <a:gd name="connsiteX11" fmla="*/ 124595 w 484788"/>
                <a:gd name="connsiteY11" fmla="*/ 102865 h 556130"/>
                <a:gd name="connsiteX12" fmla="*/ 107322 w 484788"/>
                <a:gd name="connsiteY12" fmla="*/ 117426 h 556130"/>
                <a:gd name="connsiteX13" fmla="*/ 100046 w 484788"/>
                <a:gd name="connsiteY13" fmla="*/ 104674 h 556130"/>
                <a:gd name="connsiteX14" fmla="*/ 69115 w 484788"/>
                <a:gd name="connsiteY14" fmla="*/ 107398 h 556130"/>
                <a:gd name="connsiteX15" fmla="*/ 58202 w 484788"/>
                <a:gd name="connsiteY15" fmla="*/ 91922 h 556130"/>
                <a:gd name="connsiteX16" fmla="*/ 44567 w 484788"/>
                <a:gd name="connsiteY16" fmla="*/ 91922 h 556130"/>
                <a:gd name="connsiteX17" fmla="*/ 36376 w 484788"/>
                <a:gd name="connsiteY17" fmla="*/ 99224 h 556130"/>
                <a:gd name="connsiteX18" fmla="*/ 0 w 484788"/>
                <a:gd name="connsiteY18" fmla="*/ 72827 h 556130"/>
                <a:gd name="connsiteX19" fmla="*/ 0 w 484788"/>
                <a:gd name="connsiteY19" fmla="*/ 84641 h 556130"/>
                <a:gd name="connsiteX20" fmla="*/ 33654 w 484788"/>
                <a:gd name="connsiteY20" fmla="*/ 123790 h 556130"/>
                <a:gd name="connsiteX21" fmla="*/ 52757 w 484788"/>
                <a:gd name="connsiteY21" fmla="*/ 130155 h 556130"/>
                <a:gd name="connsiteX22" fmla="*/ 51842 w 484788"/>
                <a:gd name="connsiteY22" fmla="*/ 142907 h 556130"/>
                <a:gd name="connsiteX23" fmla="*/ 64563 w 484788"/>
                <a:gd name="connsiteY23" fmla="*/ 201151 h 556130"/>
                <a:gd name="connsiteX24" fmla="*/ 66393 w 484788"/>
                <a:gd name="connsiteY24" fmla="*/ 222993 h 556130"/>
                <a:gd name="connsiteX25" fmla="*/ 117319 w 484788"/>
                <a:gd name="connsiteY25" fmla="*/ 235745 h 556130"/>
                <a:gd name="connsiteX26" fmla="*/ 120064 w 484788"/>
                <a:gd name="connsiteY26" fmla="*/ 254861 h 556130"/>
                <a:gd name="connsiteX27" fmla="*/ 142805 w 484788"/>
                <a:gd name="connsiteY27" fmla="*/ 254861 h 556130"/>
                <a:gd name="connsiteX28" fmla="*/ 150081 w 484788"/>
                <a:gd name="connsiteY28" fmla="*/ 263058 h 556130"/>
                <a:gd name="connsiteX29" fmla="*/ 173714 w 484788"/>
                <a:gd name="connsiteY29" fmla="*/ 263058 h 556130"/>
                <a:gd name="connsiteX30" fmla="*/ 180989 w 484788"/>
                <a:gd name="connsiteY30" fmla="*/ 282174 h 556130"/>
                <a:gd name="connsiteX31" fmla="*/ 165524 w 484788"/>
                <a:gd name="connsiteY31" fmla="*/ 306740 h 556130"/>
                <a:gd name="connsiteX32" fmla="*/ 182819 w 484788"/>
                <a:gd name="connsiteY32" fmla="*/ 318577 h 556130"/>
                <a:gd name="connsiteX33" fmla="*/ 192817 w 484788"/>
                <a:gd name="connsiteY33" fmla="*/ 340418 h 556130"/>
                <a:gd name="connsiteX34" fmla="*/ 199178 w 484788"/>
                <a:gd name="connsiteY34" fmla="*/ 357704 h 556130"/>
                <a:gd name="connsiteX35" fmla="*/ 183734 w 484788"/>
                <a:gd name="connsiteY35" fmla="*/ 384101 h 556130"/>
                <a:gd name="connsiteX36" fmla="*/ 198285 w 484788"/>
                <a:gd name="connsiteY36" fmla="*/ 398684 h 556130"/>
                <a:gd name="connsiteX37" fmla="*/ 198285 w 484788"/>
                <a:gd name="connsiteY37" fmla="*/ 415970 h 556130"/>
                <a:gd name="connsiteX38" fmla="*/ 212836 w 484788"/>
                <a:gd name="connsiteY38" fmla="*/ 450563 h 556130"/>
                <a:gd name="connsiteX39" fmla="*/ 201008 w 484788"/>
                <a:gd name="connsiteY39" fmla="*/ 485134 h 556130"/>
                <a:gd name="connsiteX40" fmla="*/ 191902 w 484788"/>
                <a:gd name="connsiteY40" fmla="*/ 485134 h 556130"/>
                <a:gd name="connsiteX41" fmla="*/ 195540 w 484788"/>
                <a:gd name="connsiteY41" fmla="*/ 496078 h 556130"/>
                <a:gd name="connsiteX42" fmla="*/ 218281 w 484788"/>
                <a:gd name="connsiteY42" fmla="*/ 506083 h 556130"/>
                <a:gd name="connsiteX43" fmla="*/ 229194 w 484788"/>
                <a:gd name="connsiteY43" fmla="*/ 518812 h 556130"/>
                <a:gd name="connsiteX44" fmla="*/ 236469 w 484788"/>
                <a:gd name="connsiteY44" fmla="*/ 541569 h 556130"/>
                <a:gd name="connsiteX45" fmla="*/ 259210 w 484788"/>
                <a:gd name="connsiteY45" fmla="*/ 541569 h 556130"/>
                <a:gd name="connsiteX46" fmla="*/ 272868 w 484788"/>
                <a:gd name="connsiteY46" fmla="*/ 556130 h 556130"/>
                <a:gd name="connsiteX47" fmla="*/ 279228 w 484788"/>
                <a:gd name="connsiteY47" fmla="*/ 551597 h 556130"/>
                <a:gd name="connsiteX48" fmla="*/ 261955 w 484788"/>
                <a:gd name="connsiteY48" fmla="*/ 532480 h 556130"/>
                <a:gd name="connsiteX49" fmla="*/ 269230 w 484788"/>
                <a:gd name="connsiteY49" fmla="*/ 517919 h 556130"/>
                <a:gd name="connsiteX50" fmla="*/ 270123 w 484788"/>
                <a:gd name="connsiteY50" fmla="*/ 486966 h 556130"/>
                <a:gd name="connsiteX51" fmla="*/ 290141 w 484788"/>
                <a:gd name="connsiteY51" fmla="*/ 468765 h 556130"/>
                <a:gd name="connsiteX52" fmla="*/ 311967 w 484788"/>
                <a:gd name="connsiteY52" fmla="*/ 472405 h 556130"/>
                <a:gd name="connsiteX53" fmla="*/ 332900 w 484788"/>
                <a:gd name="connsiteY53" fmla="*/ 499718 h 556130"/>
                <a:gd name="connsiteX54" fmla="*/ 348366 w 484788"/>
                <a:gd name="connsiteY54" fmla="*/ 503358 h 556130"/>
                <a:gd name="connsiteX55" fmla="*/ 365639 w 484788"/>
                <a:gd name="connsiteY55" fmla="*/ 483326 h 556130"/>
                <a:gd name="connsiteX56" fmla="*/ 360171 w 484788"/>
                <a:gd name="connsiteY56" fmla="*/ 467849 h 556130"/>
                <a:gd name="connsiteX57" fmla="*/ 392932 w 484788"/>
                <a:gd name="connsiteY57" fmla="*/ 405049 h 556130"/>
                <a:gd name="connsiteX58" fmla="*/ 412928 w 484788"/>
                <a:gd name="connsiteY58" fmla="*/ 409605 h 556130"/>
                <a:gd name="connsiteX59" fmla="*/ 462963 w 484788"/>
                <a:gd name="connsiteY59" fmla="*/ 414139 h 556130"/>
                <a:gd name="connsiteX60" fmla="*/ 484788 w 484788"/>
                <a:gd name="connsiteY60" fmla="*/ 401409 h 556130"/>
                <a:gd name="connsiteX61" fmla="*/ 484788 w 484788"/>
                <a:gd name="connsiteY61" fmla="*/ 324942 h 556130"/>
                <a:gd name="connsiteX62" fmla="*/ 428394 w 484788"/>
                <a:gd name="connsiteY62" fmla="*/ 298544 h 556130"/>
                <a:gd name="connsiteX63" fmla="*/ 414758 w 484788"/>
                <a:gd name="connsiteY63" fmla="*/ 278065 h 556130"/>
                <a:gd name="connsiteX64" fmla="*/ 417481 w 484788"/>
                <a:gd name="connsiteY64" fmla="*/ 255777 h 556130"/>
                <a:gd name="connsiteX65" fmla="*/ 400208 w 484788"/>
                <a:gd name="connsiteY65" fmla="*/ 236660 h 556130"/>
                <a:gd name="connsiteX66" fmla="*/ 402015 w 484788"/>
                <a:gd name="connsiteY66" fmla="*/ 213903 h 556130"/>
                <a:gd name="connsiteX67" fmla="*/ 385657 w 484788"/>
                <a:gd name="connsiteY67" fmla="*/ 201151 h 556130"/>
                <a:gd name="connsiteX68" fmla="*/ 416566 w 484788"/>
                <a:gd name="connsiteY68" fmla="*/ 159277 h 556130"/>
                <a:gd name="connsiteX69" fmla="*/ 414758 w 484788"/>
                <a:gd name="connsiteY69" fmla="*/ 132902 h 556130"/>
                <a:gd name="connsiteX70" fmla="*/ 427479 w 484788"/>
                <a:gd name="connsiteY70" fmla="*/ 106505 h 556130"/>
                <a:gd name="connsiteX71" fmla="*/ 412928 w 484788"/>
                <a:gd name="connsiteY71" fmla="*/ 70080 h 556130"/>
                <a:gd name="connsiteX72" fmla="*/ 382912 w 484788"/>
                <a:gd name="connsiteY72" fmla="*/ 58244 h 556130"/>
                <a:gd name="connsiteX73" fmla="*/ 392932 w 484788"/>
                <a:gd name="connsiteY73" fmla="*/ 34593 h 556130"/>
                <a:gd name="connsiteX74" fmla="*/ 402930 w 484788"/>
                <a:gd name="connsiteY74" fmla="*/ 18201 h 556130"/>
                <a:gd name="connsiteX75" fmla="*/ 377467 w 484788"/>
                <a:gd name="connsiteY75" fmla="*/ 4556 h 556130"/>
                <a:gd name="connsiteX76" fmla="*/ 349258 w 484788"/>
                <a:gd name="connsiteY76" fmla="*/ 8196 h 556130"/>
                <a:gd name="connsiteX77" fmla="*/ 325625 w 484788"/>
                <a:gd name="connsiteY77" fmla="*/ 0 h 55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84788" h="556130">
                  <a:moveTo>
                    <a:pt x="325625" y="0"/>
                  </a:moveTo>
                  <a:lnTo>
                    <a:pt x="341090" y="26397"/>
                  </a:lnTo>
                  <a:lnTo>
                    <a:pt x="307437" y="67356"/>
                  </a:lnTo>
                  <a:lnTo>
                    <a:pt x="279228" y="67356"/>
                  </a:lnTo>
                  <a:lnTo>
                    <a:pt x="270123" y="89197"/>
                  </a:lnTo>
                  <a:lnTo>
                    <a:pt x="229194" y="89197"/>
                  </a:lnTo>
                  <a:lnTo>
                    <a:pt x="218281" y="99224"/>
                  </a:lnTo>
                  <a:lnTo>
                    <a:pt x="196455" y="94669"/>
                  </a:lnTo>
                  <a:lnTo>
                    <a:pt x="169162" y="105589"/>
                  </a:lnTo>
                  <a:lnTo>
                    <a:pt x="175544" y="129240"/>
                  </a:lnTo>
                  <a:lnTo>
                    <a:pt x="153718" y="134711"/>
                  </a:lnTo>
                  <a:lnTo>
                    <a:pt x="124595" y="102865"/>
                  </a:lnTo>
                  <a:lnTo>
                    <a:pt x="107322" y="117426"/>
                  </a:lnTo>
                  <a:lnTo>
                    <a:pt x="100046" y="104674"/>
                  </a:lnTo>
                  <a:lnTo>
                    <a:pt x="69115" y="107398"/>
                  </a:lnTo>
                  <a:lnTo>
                    <a:pt x="58202" y="91922"/>
                  </a:lnTo>
                  <a:lnTo>
                    <a:pt x="44567" y="91922"/>
                  </a:lnTo>
                  <a:lnTo>
                    <a:pt x="36376" y="99224"/>
                  </a:lnTo>
                  <a:lnTo>
                    <a:pt x="0" y="72827"/>
                  </a:lnTo>
                  <a:lnTo>
                    <a:pt x="0" y="84641"/>
                  </a:lnTo>
                  <a:lnTo>
                    <a:pt x="33654" y="123790"/>
                  </a:lnTo>
                  <a:lnTo>
                    <a:pt x="52757" y="130155"/>
                  </a:lnTo>
                  <a:lnTo>
                    <a:pt x="51842" y="142907"/>
                  </a:lnTo>
                  <a:lnTo>
                    <a:pt x="64563" y="201151"/>
                  </a:lnTo>
                  <a:lnTo>
                    <a:pt x="66393" y="222993"/>
                  </a:lnTo>
                  <a:lnTo>
                    <a:pt x="117319" y="235745"/>
                  </a:lnTo>
                  <a:lnTo>
                    <a:pt x="120064" y="254861"/>
                  </a:lnTo>
                  <a:lnTo>
                    <a:pt x="142805" y="254861"/>
                  </a:lnTo>
                  <a:lnTo>
                    <a:pt x="150081" y="263058"/>
                  </a:lnTo>
                  <a:lnTo>
                    <a:pt x="173714" y="263058"/>
                  </a:lnTo>
                  <a:lnTo>
                    <a:pt x="180989" y="282174"/>
                  </a:lnTo>
                  <a:lnTo>
                    <a:pt x="165524" y="306740"/>
                  </a:lnTo>
                  <a:lnTo>
                    <a:pt x="182819" y="318577"/>
                  </a:lnTo>
                  <a:lnTo>
                    <a:pt x="192817" y="340418"/>
                  </a:lnTo>
                  <a:lnTo>
                    <a:pt x="199178" y="357704"/>
                  </a:lnTo>
                  <a:lnTo>
                    <a:pt x="183734" y="384101"/>
                  </a:lnTo>
                  <a:lnTo>
                    <a:pt x="198285" y="398684"/>
                  </a:lnTo>
                  <a:lnTo>
                    <a:pt x="198285" y="415970"/>
                  </a:lnTo>
                  <a:lnTo>
                    <a:pt x="212836" y="450563"/>
                  </a:lnTo>
                  <a:lnTo>
                    <a:pt x="201008" y="485134"/>
                  </a:lnTo>
                  <a:lnTo>
                    <a:pt x="191902" y="485134"/>
                  </a:lnTo>
                  <a:lnTo>
                    <a:pt x="195540" y="496078"/>
                  </a:lnTo>
                  <a:lnTo>
                    <a:pt x="218281" y="506083"/>
                  </a:lnTo>
                  <a:lnTo>
                    <a:pt x="229194" y="518812"/>
                  </a:lnTo>
                  <a:lnTo>
                    <a:pt x="236469" y="541569"/>
                  </a:lnTo>
                  <a:lnTo>
                    <a:pt x="259210" y="541569"/>
                  </a:lnTo>
                  <a:lnTo>
                    <a:pt x="272868" y="556130"/>
                  </a:lnTo>
                  <a:lnTo>
                    <a:pt x="279228" y="551597"/>
                  </a:lnTo>
                  <a:lnTo>
                    <a:pt x="261955" y="532480"/>
                  </a:lnTo>
                  <a:lnTo>
                    <a:pt x="269230" y="517919"/>
                  </a:lnTo>
                  <a:lnTo>
                    <a:pt x="270123" y="486966"/>
                  </a:lnTo>
                  <a:lnTo>
                    <a:pt x="290141" y="468765"/>
                  </a:lnTo>
                  <a:lnTo>
                    <a:pt x="311967" y="472405"/>
                  </a:lnTo>
                  <a:lnTo>
                    <a:pt x="332900" y="499718"/>
                  </a:lnTo>
                  <a:lnTo>
                    <a:pt x="348366" y="503358"/>
                  </a:lnTo>
                  <a:lnTo>
                    <a:pt x="365639" y="483326"/>
                  </a:lnTo>
                  <a:lnTo>
                    <a:pt x="360171" y="467849"/>
                  </a:lnTo>
                  <a:lnTo>
                    <a:pt x="392932" y="405049"/>
                  </a:lnTo>
                  <a:lnTo>
                    <a:pt x="412928" y="409605"/>
                  </a:lnTo>
                  <a:lnTo>
                    <a:pt x="462963" y="414139"/>
                  </a:lnTo>
                  <a:lnTo>
                    <a:pt x="484788" y="401409"/>
                  </a:lnTo>
                  <a:lnTo>
                    <a:pt x="484788" y="324942"/>
                  </a:lnTo>
                  <a:lnTo>
                    <a:pt x="428394" y="298544"/>
                  </a:lnTo>
                  <a:lnTo>
                    <a:pt x="414758" y="278065"/>
                  </a:lnTo>
                  <a:lnTo>
                    <a:pt x="417481" y="255777"/>
                  </a:lnTo>
                  <a:lnTo>
                    <a:pt x="400208" y="236660"/>
                  </a:lnTo>
                  <a:lnTo>
                    <a:pt x="402015" y="213903"/>
                  </a:lnTo>
                  <a:lnTo>
                    <a:pt x="385657" y="201151"/>
                  </a:lnTo>
                  <a:lnTo>
                    <a:pt x="416566" y="159277"/>
                  </a:lnTo>
                  <a:lnTo>
                    <a:pt x="414758" y="132902"/>
                  </a:lnTo>
                  <a:lnTo>
                    <a:pt x="427479" y="106505"/>
                  </a:lnTo>
                  <a:lnTo>
                    <a:pt x="412928" y="70080"/>
                  </a:lnTo>
                  <a:lnTo>
                    <a:pt x="382912" y="58244"/>
                  </a:lnTo>
                  <a:lnTo>
                    <a:pt x="392932" y="34593"/>
                  </a:lnTo>
                  <a:lnTo>
                    <a:pt x="402930" y="18201"/>
                  </a:lnTo>
                  <a:lnTo>
                    <a:pt x="377467" y="4556"/>
                  </a:lnTo>
                  <a:lnTo>
                    <a:pt x="349258" y="8196"/>
                  </a:lnTo>
                  <a:lnTo>
                    <a:pt x="325625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 85">
              <a:extLst>
                <a:ext uri="{FF2B5EF4-FFF2-40B4-BE49-F238E27FC236}">
                  <a16:creationId xmlns:a16="http://schemas.microsoft.com/office/drawing/2014/main" id="{47AACE0C-C103-3DBE-6631-0DDFF2DFA2A0}"/>
                </a:ext>
              </a:extLst>
            </p:cNvPr>
            <p:cNvSpPr/>
            <p:nvPr/>
          </p:nvSpPr>
          <p:spPr>
            <a:xfrm>
              <a:off x="995298" y="3334910"/>
              <a:ext cx="1422563" cy="980296"/>
            </a:xfrm>
            <a:custGeom>
              <a:avLst/>
              <a:gdLst>
                <a:gd name="connsiteX0" fmla="*/ 821348 w 1422563"/>
                <a:gd name="connsiteY0" fmla="*/ 0 h 980296"/>
                <a:gd name="connsiteX1" fmla="*/ 769484 w 1422563"/>
                <a:gd name="connsiteY1" fmla="*/ 11836 h 980296"/>
                <a:gd name="connsiteX2" fmla="*/ 760401 w 1422563"/>
                <a:gd name="connsiteY2" fmla="*/ 44599 h 980296"/>
                <a:gd name="connsiteX3" fmla="*/ 742213 w 1422563"/>
                <a:gd name="connsiteY3" fmla="*/ 57351 h 980296"/>
                <a:gd name="connsiteX4" fmla="*/ 685818 w 1422563"/>
                <a:gd name="connsiteY4" fmla="*/ 79192 h 980296"/>
                <a:gd name="connsiteX5" fmla="*/ 649442 w 1422563"/>
                <a:gd name="connsiteY5" fmla="*/ 119235 h 980296"/>
                <a:gd name="connsiteX6" fmla="*/ 649442 w 1422563"/>
                <a:gd name="connsiteY6" fmla="*/ 93753 h 980296"/>
                <a:gd name="connsiteX7" fmla="*/ 591217 w 1422563"/>
                <a:gd name="connsiteY7" fmla="*/ 119235 h 980296"/>
                <a:gd name="connsiteX8" fmla="*/ 545736 w 1422563"/>
                <a:gd name="connsiteY8" fmla="*/ 77361 h 980296"/>
                <a:gd name="connsiteX9" fmla="*/ 520272 w 1422563"/>
                <a:gd name="connsiteY9" fmla="*/ 71911 h 980296"/>
                <a:gd name="connsiteX10" fmla="*/ 520272 w 1422563"/>
                <a:gd name="connsiteY10" fmla="*/ 23204 h 980296"/>
                <a:gd name="connsiteX11" fmla="*/ 500254 w 1422563"/>
                <a:gd name="connsiteY11" fmla="*/ 0 h 980296"/>
                <a:gd name="connsiteX12" fmla="*/ 458432 w 1422563"/>
                <a:gd name="connsiteY12" fmla="*/ 23204 h 980296"/>
                <a:gd name="connsiteX13" fmla="*/ 425671 w 1422563"/>
                <a:gd name="connsiteY13" fmla="*/ 0 h 980296"/>
                <a:gd name="connsiteX14" fmla="*/ 425671 w 1422563"/>
                <a:gd name="connsiteY14" fmla="*/ 31847 h 980296"/>
                <a:gd name="connsiteX15" fmla="*/ 300161 w 1422563"/>
                <a:gd name="connsiteY15" fmla="*/ 33678 h 980296"/>
                <a:gd name="connsiteX16" fmla="*/ 300161 w 1422563"/>
                <a:gd name="connsiteY16" fmla="*/ 73720 h 980296"/>
                <a:gd name="connsiteX17" fmla="*/ 334730 w 1422563"/>
                <a:gd name="connsiteY17" fmla="*/ 95562 h 980296"/>
                <a:gd name="connsiteX18" fmla="*/ 347451 w 1422563"/>
                <a:gd name="connsiteY18" fmla="*/ 82832 h 980296"/>
                <a:gd name="connsiteX19" fmla="*/ 363831 w 1422563"/>
                <a:gd name="connsiteY19" fmla="*/ 101033 h 980296"/>
                <a:gd name="connsiteX20" fmla="*/ 358364 w 1422563"/>
                <a:gd name="connsiteY20" fmla="*/ 119235 h 980296"/>
                <a:gd name="connsiteX21" fmla="*/ 320179 w 1422563"/>
                <a:gd name="connsiteY21" fmla="*/ 119235 h 980296"/>
                <a:gd name="connsiteX22" fmla="*/ 281973 w 1422563"/>
                <a:gd name="connsiteY22" fmla="*/ 130155 h 980296"/>
                <a:gd name="connsiteX23" fmla="*/ 281973 w 1422563"/>
                <a:gd name="connsiteY23" fmla="*/ 197511 h 980296"/>
                <a:gd name="connsiteX24" fmla="*/ 321987 w 1422563"/>
                <a:gd name="connsiteY24" fmla="*/ 221184 h 980296"/>
                <a:gd name="connsiteX25" fmla="*/ 318350 w 1422563"/>
                <a:gd name="connsiteY25" fmla="*/ 237554 h 980296"/>
                <a:gd name="connsiteX26" fmla="*/ 338368 w 1422563"/>
                <a:gd name="connsiteY26" fmla="*/ 272147 h 980296"/>
                <a:gd name="connsiteX27" fmla="*/ 307437 w 1422563"/>
                <a:gd name="connsiteY27" fmla="*/ 441452 h 980296"/>
                <a:gd name="connsiteX28" fmla="*/ 300161 w 1422563"/>
                <a:gd name="connsiteY28" fmla="*/ 494246 h 980296"/>
                <a:gd name="connsiteX29" fmla="*/ 281973 w 1422563"/>
                <a:gd name="connsiteY29" fmla="*/ 539760 h 980296"/>
                <a:gd name="connsiteX30" fmla="*/ 256510 w 1422563"/>
                <a:gd name="connsiteY30" fmla="*/ 512447 h 980296"/>
                <a:gd name="connsiteX31" fmla="*/ 223748 w 1422563"/>
                <a:gd name="connsiteY31" fmla="*/ 525199 h 980296"/>
                <a:gd name="connsiteX32" fmla="*/ 212836 w 1422563"/>
                <a:gd name="connsiteY32" fmla="*/ 539760 h 980296"/>
                <a:gd name="connsiteX33" fmla="*/ 194647 w 1422563"/>
                <a:gd name="connsiteY33" fmla="*/ 539760 h 980296"/>
                <a:gd name="connsiteX34" fmla="*/ 107322 w 1422563"/>
                <a:gd name="connsiteY34" fmla="*/ 570714 h 980296"/>
                <a:gd name="connsiteX35" fmla="*/ 67308 w 1422563"/>
                <a:gd name="connsiteY35" fmla="*/ 603476 h 980296"/>
                <a:gd name="connsiteX36" fmla="*/ 47289 w 1422563"/>
                <a:gd name="connsiteY36" fmla="*/ 669000 h 980296"/>
                <a:gd name="connsiteX37" fmla="*/ 34569 w 1422563"/>
                <a:gd name="connsiteY37" fmla="*/ 694482 h 980296"/>
                <a:gd name="connsiteX38" fmla="*/ 47289 w 1422563"/>
                <a:gd name="connsiteY38" fmla="*/ 718154 h 980296"/>
                <a:gd name="connsiteX39" fmla="*/ 10913 w 1422563"/>
                <a:gd name="connsiteY39" fmla="*/ 736356 h 980296"/>
                <a:gd name="connsiteX40" fmla="*/ 0 w 1422563"/>
                <a:gd name="connsiteY40" fmla="*/ 780061 h 980296"/>
                <a:gd name="connsiteX41" fmla="*/ 72775 w 1422563"/>
                <a:gd name="connsiteY41" fmla="*/ 798262 h 980296"/>
                <a:gd name="connsiteX42" fmla="*/ 98239 w 1422563"/>
                <a:gd name="connsiteY42" fmla="*/ 810992 h 980296"/>
                <a:gd name="connsiteX43" fmla="*/ 205560 w 1422563"/>
                <a:gd name="connsiteY43" fmla="*/ 820103 h 980296"/>
                <a:gd name="connsiteX44" fmla="*/ 280143 w 1422563"/>
                <a:gd name="connsiteY44" fmla="*/ 820103 h 980296"/>
                <a:gd name="connsiteX45" fmla="*/ 323817 w 1422563"/>
                <a:gd name="connsiteY45" fmla="*/ 843776 h 980296"/>
                <a:gd name="connsiteX46" fmla="*/ 372914 w 1422563"/>
                <a:gd name="connsiteY46" fmla="*/ 889268 h 980296"/>
                <a:gd name="connsiteX47" fmla="*/ 410674 w 1422563"/>
                <a:gd name="connsiteY47" fmla="*/ 925693 h 980296"/>
                <a:gd name="connsiteX48" fmla="*/ 562116 w 1422563"/>
                <a:gd name="connsiteY48" fmla="*/ 980296 h 980296"/>
                <a:gd name="connsiteX49" fmla="*/ 594855 w 1422563"/>
                <a:gd name="connsiteY49" fmla="*/ 942063 h 980296"/>
                <a:gd name="connsiteX50" fmla="*/ 633061 w 1422563"/>
                <a:gd name="connsiteY50" fmla="*/ 949343 h 980296"/>
                <a:gd name="connsiteX51" fmla="*/ 643974 w 1422563"/>
                <a:gd name="connsiteY51" fmla="*/ 940254 h 980296"/>
                <a:gd name="connsiteX52" fmla="*/ 665800 w 1422563"/>
                <a:gd name="connsiteY52" fmla="*/ 949343 h 980296"/>
                <a:gd name="connsiteX53" fmla="*/ 671268 w 1422563"/>
                <a:gd name="connsiteY53" fmla="*/ 927502 h 980296"/>
                <a:gd name="connsiteX54" fmla="*/ 687626 w 1422563"/>
                <a:gd name="connsiteY54" fmla="*/ 938422 h 980296"/>
                <a:gd name="connsiteX55" fmla="*/ 701284 w 1422563"/>
                <a:gd name="connsiteY55" fmla="*/ 903851 h 980296"/>
                <a:gd name="connsiteX56" fmla="*/ 764039 w 1422563"/>
                <a:gd name="connsiteY56" fmla="*/ 905660 h 980296"/>
                <a:gd name="connsiteX57" fmla="*/ 780419 w 1422563"/>
                <a:gd name="connsiteY57" fmla="*/ 869258 h 980296"/>
                <a:gd name="connsiteX58" fmla="*/ 782227 w 1422563"/>
                <a:gd name="connsiteY58" fmla="*/ 843776 h 980296"/>
                <a:gd name="connsiteX59" fmla="*/ 804053 w 1422563"/>
                <a:gd name="connsiteY59" fmla="*/ 821912 h 980296"/>
                <a:gd name="connsiteX60" fmla="*/ 845897 w 1422563"/>
                <a:gd name="connsiteY60" fmla="*/ 809183 h 980296"/>
                <a:gd name="connsiteX61" fmla="*/ 904099 w 1422563"/>
                <a:gd name="connsiteY61" fmla="*/ 852866 h 980296"/>
                <a:gd name="connsiteX62" fmla="*/ 943667 w 1422563"/>
                <a:gd name="connsiteY62" fmla="*/ 887459 h 980296"/>
                <a:gd name="connsiteX63" fmla="*/ 955049 w 1422563"/>
                <a:gd name="connsiteY63" fmla="*/ 872898 h 980296"/>
                <a:gd name="connsiteX64" fmla="*/ 980512 w 1422563"/>
                <a:gd name="connsiteY64" fmla="*/ 889268 h 980296"/>
                <a:gd name="connsiteX65" fmla="*/ 1229724 w 1422563"/>
                <a:gd name="connsiteY65" fmla="*/ 880179 h 980296"/>
                <a:gd name="connsiteX66" fmla="*/ 1213366 w 1422563"/>
                <a:gd name="connsiteY66" fmla="*/ 858337 h 980296"/>
                <a:gd name="connsiteX67" fmla="*/ 1238829 w 1422563"/>
                <a:gd name="connsiteY67" fmla="*/ 836496 h 980296"/>
                <a:gd name="connsiteX68" fmla="*/ 1226086 w 1422563"/>
                <a:gd name="connsiteY68" fmla="*/ 800071 h 980296"/>
                <a:gd name="connsiteX69" fmla="*/ 1238829 w 1422563"/>
                <a:gd name="connsiteY69" fmla="*/ 785510 h 980296"/>
                <a:gd name="connsiteX70" fmla="*/ 1247935 w 1422563"/>
                <a:gd name="connsiteY70" fmla="*/ 758197 h 980296"/>
                <a:gd name="connsiteX71" fmla="*/ 1220641 w 1422563"/>
                <a:gd name="connsiteY71" fmla="*/ 718154 h 980296"/>
                <a:gd name="connsiteX72" fmla="*/ 1291586 w 1422563"/>
                <a:gd name="connsiteY72" fmla="*/ 577994 h 980296"/>
                <a:gd name="connsiteX73" fmla="*/ 1344343 w 1422563"/>
                <a:gd name="connsiteY73" fmla="*/ 446923 h 980296"/>
                <a:gd name="connsiteX74" fmla="*/ 1384357 w 1422563"/>
                <a:gd name="connsiteY74" fmla="*/ 383208 h 980296"/>
                <a:gd name="connsiteX75" fmla="*/ 1384357 w 1422563"/>
                <a:gd name="connsiteY75" fmla="*/ 359535 h 980296"/>
                <a:gd name="connsiteX76" fmla="*/ 1422564 w 1422563"/>
                <a:gd name="connsiteY76" fmla="*/ 334053 h 980296"/>
                <a:gd name="connsiteX77" fmla="*/ 1393462 w 1422563"/>
                <a:gd name="connsiteY77" fmla="*/ 337694 h 980296"/>
                <a:gd name="connsiteX78" fmla="*/ 1362531 w 1422563"/>
                <a:gd name="connsiteY78" fmla="*/ 355895 h 980296"/>
                <a:gd name="connsiteX79" fmla="*/ 1318880 w 1422563"/>
                <a:gd name="connsiteY79" fmla="*/ 315852 h 980296"/>
                <a:gd name="connsiteX80" fmla="*/ 1258847 w 1422563"/>
                <a:gd name="connsiteY80" fmla="*/ 288539 h 980296"/>
                <a:gd name="connsiteX81" fmla="*/ 1260655 w 1422563"/>
                <a:gd name="connsiteY81" fmla="*/ 259417 h 980296"/>
                <a:gd name="connsiteX82" fmla="*/ 1233362 w 1422563"/>
                <a:gd name="connsiteY82" fmla="*/ 270338 h 980296"/>
                <a:gd name="connsiteX83" fmla="*/ 1196985 w 1422563"/>
                <a:gd name="connsiteY83" fmla="*/ 219352 h 980296"/>
                <a:gd name="connsiteX84" fmla="*/ 1186072 w 1422563"/>
                <a:gd name="connsiteY84" fmla="*/ 159277 h 980296"/>
                <a:gd name="connsiteX85" fmla="*/ 1164246 w 1422563"/>
                <a:gd name="connsiteY85" fmla="*/ 159277 h 980296"/>
                <a:gd name="connsiteX86" fmla="*/ 1114212 w 1422563"/>
                <a:gd name="connsiteY86" fmla="*/ 154744 h 980296"/>
                <a:gd name="connsiteX87" fmla="*/ 1094216 w 1422563"/>
                <a:gd name="connsiteY87" fmla="*/ 150188 h 980296"/>
                <a:gd name="connsiteX88" fmla="*/ 1061455 w 1422563"/>
                <a:gd name="connsiteY88" fmla="*/ 212988 h 980296"/>
                <a:gd name="connsiteX89" fmla="*/ 1066923 w 1422563"/>
                <a:gd name="connsiteY89" fmla="*/ 228464 h 980296"/>
                <a:gd name="connsiteX90" fmla="*/ 1049650 w 1422563"/>
                <a:gd name="connsiteY90" fmla="*/ 248497 h 980296"/>
                <a:gd name="connsiteX91" fmla="*/ 1034184 w 1422563"/>
                <a:gd name="connsiteY91" fmla="*/ 244856 h 980296"/>
                <a:gd name="connsiteX92" fmla="*/ 1013251 w 1422563"/>
                <a:gd name="connsiteY92" fmla="*/ 217543 h 980296"/>
                <a:gd name="connsiteX93" fmla="*/ 991425 w 1422563"/>
                <a:gd name="connsiteY93" fmla="*/ 213903 h 980296"/>
                <a:gd name="connsiteX94" fmla="*/ 971407 w 1422563"/>
                <a:gd name="connsiteY94" fmla="*/ 232104 h 980296"/>
                <a:gd name="connsiteX95" fmla="*/ 970514 w 1422563"/>
                <a:gd name="connsiteY95" fmla="*/ 263058 h 980296"/>
                <a:gd name="connsiteX96" fmla="*/ 963239 w 1422563"/>
                <a:gd name="connsiteY96" fmla="*/ 277618 h 980296"/>
                <a:gd name="connsiteX97" fmla="*/ 980512 w 1422563"/>
                <a:gd name="connsiteY97" fmla="*/ 296735 h 980296"/>
                <a:gd name="connsiteX98" fmla="*/ 960494 w 1422563"/>
                <a:gd name="connsiteY98" fmla="*/ 286708 h 980296"/>
                <a:gd name="connsiteX99" fmla="*/ 937753 w 1422563"/>
                <a:gd name="connsiteY99" fmla="*/ 286708 h 980296"/>
                <a:gd name="connsiteX100" fmla="*/ 930478 w 1422563"/>
                <a:gd name="connsiteY100" fmla="*/ 263951 h 980296"/>
                <a:gd name="connsiteX101" fmla="*/ 919565 w 1422563"/>
                <a:gd name="connsiteY101" fmla="*/ 251221 h 980296"/>
                <a:gd name="connsiteX102" fmla="*/ 896824 w 1422563"/>
                <a:gd name="connsiteY102" fmla="*/ 241216 h 980296"/>
                <a:gd name="connsiteX103" fmla="*/ 893186 w 1422563"/>
                <a:gd name="connsiteY103" fmla="*/ 230273 h 980296"/>
                <a:gd name="connsiteX104" fmla="*/ 902291 w 1422563"/>
                <a:gd name="connsiteY104" fmla="*/ 230273 h 980296"/>
                <a:gd name="connsiteX105" fmla="*/ 914119 w 1422563"/>
                <a:gd name="connsiteY105" fmla="*/ 195702 h 980296"/>
                <a:gd name="connsiteX106" fmla="*/ 899569 w 1422563"/>
                <a:gd name="connsiteY106" fmla="*/ 161108 h 980296"/>
                <a:gd name="connsiteX107" fmla="*/ 899569 w 1422563"/>
                <a:gd name="connsiteY107" fmla="*/ 143823 h 980296"/>
                <a:gd name="connsiteX108" fmla="*/ 885018 w 1422563"/>
                <a:gd name="connsiteY108" fmla="*/ 129240 h 980296"/>
                <a:gd name="connsiteX109" fmla="*/ 900462 w 1422563"/>
                <a:gd name="connsiteY109" fmla="*/ 102842 h 980296"/>
                <a:gd name="connsiteX110" fmla="*/ 884103 w 1422563"/>
                <a:gd name="connsiteY110" fmla="*/ 63715 h 980296"/>
                <a:gd name="connsiteX111" fmla="*/ 866808 w 1422563"/>
                <a:gd name="connsiteY111" fmla="*/ 51879 h 980296"/>
                <a:gd name="connsiteX112" fmla="*/ 882273 w 1422563"/>
                <a:gd name="connsiteY112" fmla="*/ 27313 h 980296"/>
                <a:gd name="connsiteX113" fmla="*/ 874998 w 1422563"/>
                <a:gd name="connsiteY113" fmla="*/ 8196 h 980296"/>
                <a:gd name="connsiteX114" fmla="*/ 851365 w 1422563"/>
                <a:gd name="connsiteY114" fmla="*/ 8196 h 980296"/>
                <a:gd name="connsiteX115" fmla="*/ 844089 w 1422563"/>
                <a:gd name="connsiteY115" fmla="*/ 0 h 980296"/>
                <a:gd name="connsiteX116" fmla="*/ 821348 w 1422563"/>
                <a:gd name="connsiteY116" fmla="*/ 0 h 98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2563" h="980296">
                  <a:moveTo>
                    <a:pt x="821348" y="0"/>
                  </a:moveTo>
                  <a:lnTo>
                    <a:pt x="769484" y="11836"/>
                  </a:lnTo>
                  <a:lnTo>
                    <a:pt x="760401" y="44599"/>
                  </a:lnTo>
                  <a:lnTo>
                    <a:pt x="742213" y="57351"/>
                  </a:lnTo>
                  <a:lnTo>
                    <a:pt x="685818" y="79192"/>
                  </a:lnTo>
                  <a:lnTo>
                    <a:pt x="649442" y="119235"/>
                  </a:lnTo>
                  <a:lnTo>
                    <a:pt x="649442" y="93753"/>
                  </a:lnTo>
                  <a:lnTo>
                    <a:pt x="591217" y="119235"/>
                  </a:lnTo>
                  <a:lnTo>
                    <a:pt x="545736" y="77361"/>
                  </a:lnTo>
                  <a:lnTo>
                    <a:pt x="520272" y="71911"/>
                  </a:lnTo>
                  <a:lnTo>
                    <a:pt x="520272" y="23204"/>
                  </a:lnTo>
                  <a:lnTo>
                    <a:pt x="500254" y="0"/>
                  </a:lnTo>
                  <a:lnTo>
                    <a:pt x="458432" y="23204"/>
                  </a:lnTo>
                  <a:lnTo>
                    <a:pt x="425671" y="0"/>
                  </a:lnTo>
                  <a:lnTo>
                    <a:pt x="425671" y="31847"/>
                  </a:lnTo>
                  <a:lnTo>
                    <a:pt x="300161" y="33678"/>
                  </a:lnTo>
                  <a:lnTo>
                    <a:pt x="300161" y="73720"/>
                  </a:lnTo>
                  <a:lnTo>
                    <a:pt x="334730" y="95562"/>
                  </a:lnTo>
                  <a:lnTo>
                    <a:pt x="347451" y="82832"/>
                  </a:lnTo>
                  <a:lnTo>
                    <a:pt x="363831" y="101033"/>
                  </a:lnTo>
                  <a:lnTo>
                    <a:pt x="358364" y="119235"/>
                  </a:lnTo>
                  <a:lnTo>
                    <a:pt x="320179" y="119235"/>
                  </a:lnTo>
                  <a:lnTo>
                    <a:pt x="281973" y="130155"/>
                  </a:lnTo>
                  <a:lnTo>
                    <a:pt x="281973" y="197511"/>
                  </a:lnTo>
                  <a:lnTo>
                    <a:pt x="321987" y="221184"/>
                  </a:lnTo>
                  <a:lnTo>
                    <a:pt x="318350" y="237554"/>
                  </a:lnTo>
                  <a:lnTo>
                    <a:pt x="338368" y="272147"/>
                  </a:lnTo>
                  <a:lnTo>
                    <a:pt x="307437" y="441452"/>
                  </a:lnTo>
                  <a:lnTo>
                    <a:pt x="300161" y="494246"/>
                  </a:lnTo>
                  <a:lnTo>
                    <a:pt x="281973" y="539760"/>
                  </a:lnTo>
                  <a:lnTo>
                    <a:pt x="256510" y="512447"/>
                  </a:lnTo>
                  <a:lnTo>
                    <a:pt x="223748" y="525199"/>
                  </a:lnTo>
                  <a:lnTo>
                    <a:pt x="212836" y="539760"/>
                  </a:lnTo>
                  <a:lnTo>
                    <a:pt x="194647" y="539760"/>
                  </a:lnTo>
                  <a:lnTo>
                    <a:pt x="107322" y="570714"/>
                  </a:lnTo>
                  <a:lnTo>
                    <a:pt x="67308" y="603476"/>
                  </a:lnTo>
                  <a:lnTo>
                    <a:pt x="47289" y="669000"/>
                  </a:lnTo>
                  <a:lnTo>
                    <a:pt x="34569" y="694482"/>
                  </a:lnTo>
                  <a:lnTo>
                    <a:pt x="47289" y="718154"/>
                  </a:lnTo>
                  <a:lnTo>
                    <a:pt x="10913" y="736356"/>
                  </a:lnTo>
                  <a:lnTo>
                    <a:pt x="0" y="780061"/>
                  </a:lnTo>
                  <a:lnTo>
                    <a:pt x="72775" y="798262"/>
                  </a:lnTo>
                  <a:lnTo>
                    <a:pt x="98239" y="810992"/>
                  </a:lnTo>
                  <a:lnTo>
                    <a:pt x="205560" y="820103"/>
                  </a:lnTo>
                  <a:lnTo>
                    <a:pt x="280143" y="820103"/>
                  </a:lnTo>
                  <a:lnTo>
                    <a:pt x="323817" y="843776"/>
                  </a:lnTo>
                  <a:lnTo>
                    <a:pt x="372914" y="889268"/>
                  </a:lnTo>
                  <a:lnTo>
                    <a:pt x="410674" y="925693"/>
                  </a:lnTo>
                  <a:lnTo>
                    <a:pt x="562116" y="980296"/>
                  </a:lnTo>
                  <a:lnTo>
                    <a:pt x="594855" y="942063"/>
                  </a:lnTo>
                  <a:lnTo>
                    <a:pt x="633061" y="949343"/>
                  </a:lnTo>
                  <a:lnTo>
                    <a:pt x="643974" y="940254"/>
                  </a:lnTo>
                  <a:lnTo>
                    <a:pt x="665800" y="949343"/>
                  </a:lnTo>
                  <a:lnTo>
                    <a:pt x="671268" y="927502"/>
                  </a:lnTo>
                  <a:lnTo>
                    <a:pt x="687626" y="938422"/>
                  </a:lnTo>
                  <a:lnTo>
                    <a:pt x="701284" y="903851"/>
                  </a:lnTo>
                  <a:lnTo>
                    <a:pt x="764039" y="905660"/>
                  </a:lnTo>
                  <a:lnTo>
                    <a:pt x="780419" y="869258"/>
                  </a:lnTo>
                  <a:lnTo>
                    <a:pt x="782227" y="843776"/>
                  </a:lnTo>
                  <a:lnTo>
                    <a:pt x="804053" y="821912"/>
                  </a:lnTo>
                  <a:lnTo>
                    <a:pt x="845897" y="809183"/>
                  </a:lnTo>
                  <a:lnTo>
                    <a:pt x="904099" y="852866"/>
                  </a:lnTo>
                  <a:lnTo>
                    <a:pt x="943667" y="887459"/>
                  </a:lnTo>
                  <a:lnTo>
                    <a:pt x="955049" y="872898"/>
                  </a:lnTo>
                  <a:lnTo>
                    <a:pt x="980512" y="889268"/>
                  </a:lnTo>
                  <a:lnTo>
                    <a:pt x="1229724" y="880179"/>
                  </a:lnTo>
                  <a:lnTo>
                    <a:pt x="1213366" y="858337"/>
                  </a:lnTo>
                  <a:lnTo>
                    <a:pt x="1238829" y="836496"/>
                  </a:lnTo>
                  <a:lnTo>
                    <a:pt x="1226086" y="800071"/>
                  </a:lnTo>
                  <a:lnTo>
                    <a:pt x="1238829" y="785510"/>
                  </a:lnTo>
                  <a:lnTo>
                    <a:pt x="1247935" y="758197"/>
                  </a:lnTo>
                  <a:lnTo>
                    <a:pt x="1220641" y="718154"/>
                  </a:lnTo>
                  <a:lnTo>
                    <a:pt x="1291586" y="577994"/>
                  </a:lnTo>
                  <a:lnTo>
                    <a:pt x="1344343" y="446923"/>
                  </a:lnTo>
                  <a:lnTo>
                    <a:pt x="1384357" y="383208"/>
                  </a:lnTo>
                  <a:lnTo>
                    <a:pt x="1384357" y="359535"/>
                  </a:lnTo>
                  <a:lnTo>
                    <a:pt x="1422564" y="334053"/>
                  </a:lnTo>
                  <a:lnTo>
                    <a:pt x="1393462" y="337694"/>
                  </a:lnTo>
                  <a:lnTo>
                    <a:pt x="1362531" y="355895"/>
                  </a:lnTo>
                  <a:lnTo>
                    <a:pt x="1318880" y="315852"/>
                  </a:lnTo>
                  <a:lnTo>
                    <a:pt x="1258847" y="288539"/>
                  </a:lnTo>
                  <a:lnTo>
                    <a:pt x="1260655" y="259417"/>
                  </a:lnTo>
                  <a:lnTo>
                    <a:pt x="1233362" y="270338"/>
                  </a:lnTo>
                  <a:lnTo>
                    <a:pt x="1196985" y="219352"/>
                  </a:lnTo>
                  <a:lnTo>
                    <a:pt x="1186072" y="159277"/>
                  </a:lnTo>
                  <a:lnTo>
                    <a:pt x="1164246" y="159277"/>
                  </a:lnTo>
                  <a:lnTo>
                    <a:pt x="1114212" y="154744"/>
                  </a:lnTo>
                  <a:lnTo>
                    <a:pt x="1094216" y="150188"/>
                  </a:lnTo>
                  <a:lnTo>
                    <a:pt x="1061455" y="212988"/>
                  </a:lnTo>
                  <a:lnTo>
                    <a:pt x="1066923" y="228464"/>
                  </a:lnTo>
                  <a:lnTo>
                    <a:pt x="1049650" y="248497"/>
                  </a:lnTo>
                  <a:lnTo>
                    <a:pt x="1034184" y="244856"/>
                  </a:lnTo>
                  <a:lnTo>
                    <a:pt x="1013251" y="217543"/>
                  </a:lnTo>
                  <a:lnTo>
                    <a:pt x="991425" y="213903"/>
                  </a:lnTo>
                  <a:lnTo>
                    <a:pt x="971407" y="232104"/>
                  </a:lnTo>
                  <a:lnTo>
                    <a:pt x="970514" y="263058"/>
                  </a:lnTo>
                  <a:lnTo>
                    <a:pt x="963239" y="277618"/>
                  </a:lnTo>
                  <a:lnTo>
                    <a:pt x="980512" y="296735"/>
                  </a:lnTo>
                  <a:lnTo>
                    <a:pt x="960494" y="286708"/>
                  </a:lnTo>
                  <a:lnTo>
                    <a:pt x="937753" y="286708"/>
                  </a:lnTo>
                  <a:lnTo>
                    <a:pt x="930478" y="263951"/>
                  </a:lnTo>
                  <a:lnTo>
                    <a:pt x="919565" y="251221"/>
                  </a:lnTo>
                  <a:lnTo>
                    <a:pt x="896824" y="241216"/>
                  </a:lnTo>
                  <a:lnTo>
                    <a:pt x="893186" y="230273"/>
                  </a:lnTo>
                  <a:lnTo>
                    <a:pt x="902291" y="230273"/>
                  </a:lnTo>
                  <a:lnTo>
                    <a:pt x="914119" y="195702"/>
                  </a:lnTo>
                  <a:lnTo>
                    <a:pt x="899569" y="161108"/>
                  </a:lnTo>
                  <a:lnTo>
                    <a:pt x="899569" y="143823"/>
                  </a:lnTo>
                  <a:lnTo>
                    <a:pt x="885018" y="129240"/>
                  </a:lnTo>
                  <a:lnTo>
                    <a:pt x="900462" y="102842"/>
                  </a:lnTo>
                  <a:lnTo>
                    <a:pt x="884103" y="63715"/>
                  </a:lnTo>
                  <a:lnTo>
                    <a:pt x="866808" y="51879"/>
                  </a:lnTo>
                  <a:lnTo>
                    <a:pt x="882273" y="27313"/>
                  </a:lnTo>
                  <a:lnTo>
                    <a:pt x="874998" y="8196"/>
                  </a:lnTo>
                  <a:lnTo>
                    <a:pt x="851365" y="8196"/>
                  </a:lnTo>
                  <a:lnTo>
                    <a:pt x="844089" y="0"/>
                  </a:lnTo>
                  <a:lnTo>
                    <a:pt x="821348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 86">
              <a:extLst>
                <a:ext uri="{FF2B5EF4-FFF2-40B4-BE49-F238E27FC236}">
                  <a16:creationId xmlns:a16="http://schemas.microsoft.com/office/drawing/2014/main" id="{9F71E817-33C1-DA4F-6F60-0AC389F87B77}"/>
                </a:ext>
              </a:extLst>
            </p:cNvPr>
            <p:cNvSpPr/>
            <p:nvPr/>
          </p:nvSpPr>
          <p:spPr>
            <a:xfrm>
              <a:off x="980748" y="4114971"/>
              <a:ext cx="585749" cy="316745"/>
            </a:xfrm>
            <a:custGeom>
              <a:avLst/>
              <a:gdLst>
                <a:gd name="connsiteX0" fmla="*/ 14551 w 585749"/>
                <a:gd name="connsiteY0" fmla="*/ 0 h 316745"/>
                <a:gd name="connsiteX1" fmla="*/ 0 w 585749"/>
                <a:gd name="connsiteY1" fmla="*/ 30931 h 316745"/>
                <a:gd name="connsiteX2" fmla="*/ 14551 w 585749"/>
                <a:gd name="connsiteY2" fmla="*/ 41852 h 316745"/>
                <a:gd name="connsiteX3" fmla="*/ 14551 w 585749"/>
                <a:gd name="connsiteY3" fmla="*/ 67356 h 316745"/>
                <a:gd name="connsiteX4" fmla="*/ 32739 w 585749"/>
                <a:gd name="connsiteY4" fmla="*/ 76445 h 316745"/>
                <a:gd name="connsiteX5" fmla="*/ 32739 w 585749"/>
                <a:gd name="connsiteY5" fmla="*/ 98286 h 316745"/>
                <a:gd name="connsiteX6" fmla="*/ 85496 w 585749"/>
                <a:gd name="connsiteY6" fmla="*/ 149272 h 316745"/>
                <a:gd name="connsiteX7" fmla="*/ 69138 w 585749"/>
                <a:gd name="connsiteY7" fmla="*/ 189315 h 316745"/>
                <a:gd name="connsiteX8" fmla="*/ 130977 w 585749"/>
                <a:gd name="connsiteY8" fmla="*/ 189315 h 316745"/>
                <a:gd name="connsiteX9" fmla="*/ 150996 w 585749"/>
                <a:gd name="connsiteY9" fmla="*/ 231189 h 316745"/>
                <a:gd name="connsiteX10" fmla="*/ 216473 w 585749"/>
                <a:gd name="connsiteY10" fmla="*/ 231189 h 316745"/>
                <a:gd name="connsiteX11" fmla="*/ 281973 w 585749"/>
                <a:gd name="connsiteY11" fmla="*/ 174754 h 316745"/>
                <a:gd name="connsiteX12" fmla="*/ 281973 w 585749"/>
                <a:gd name="connsiteY12" fmla="*/ 200236 h 316745"/>
                <a:gd name="connsiteX13" fmla="*/ 265593 w 585749"/>
                <a:gd name="connsiteY13" fmla="*/ 231189 h 316745"/>
                <a:gd name="connsiteX14" fmla="*/ 271060 w 585749"/>
                <a:gd name="connsiteY14" fmla="*/ 305825 h 316745"/>
                <a:gd name="connsiteX15" fmla="*/ 298331 w 585749"/>
                <a:gd name="connsiteY15" fmla="*/ 305825 h 316745"/>
                <a:gd name="connsiteX16" fmla="*/ 332900 w 585749"/>
                <a:gd name="connsiteY16" fmla="*/ 294904 h 316745"/>
                <a:gd name="connsiteX17" fmla="*/ 391102 w 585749"/>
                <a:gd name="connsiteY17" fmla="*/ 305825 h 316745"/>
                <a:gd name="connsiteX18" fmla="*/ 423863 w 585749"/>
                <a:gd name="connsiteY18" fmla="*/ 305825 h 316745"/>
                <a:gd name="connsiteX19" fmla="*/ 438414 w 585749"/>
                <a:gd name="connsiteY19" fmla="*/ 316745 h 316745"/>
                <a:gd name="connsiteX20" fmla="*/ 465707 w 585749"/>
                <a:gd name="connsiteY20" fmla="*/ 298544 h 316745"/>
                <a:gd name="connsiteX21" fmla="*/ 465707 w 585749"/>
                <a:gd name="connsiteY21" fmla="*/ 271231 h 316745"/>
                <a:gd name="connsiteX22" fmla="*/ 507529 w 585749"/>
                <a:gd name="connsiteY22" fmla="*/ 269422 h 316745"/>
                <a:gd name="connsiteX23" fmla="*/ 545736 w 585749"/>
                <a:gd name="connsiteY23" fmla="*/ 238469 h 316745"/>
                <a:gd name="connsiteX24" fmla="*/ 585750 w 585749"/>
                <a:gd name="connsiteY24" fmla="*/ 200236 h 316745"/>
                <a:gd name="connsiteX25" fmla="*/ 576667 w 585749"/>
                <a:gd name="connsiteY25" fmla="*/ 200236 h 316745"/>
                <a:gd name="connsiteX26" fmla="*/ 425225 w 585749"/>
                <a:gd name="connsiteY26" fmla="*/ 145632 h 316745"/>
                <a:gd name="connsiteX27" fmla="*/ 338368 w 585749"/>
                <a:gd name="connsiteY27" fmla="*/ 63715 h 316745"/>
                <a:gd name="connsiteX28" fmla="*/ 294694 w 585749"/>
                <a:gd name="connsiteY28" fmla="*/ 40043 h 316745"/>
                <a:gd name="connsiteX29" fmla="*/ 220111 w 585749"/>
                <a:gd name="connsiteY29" fmla="*/ 40043 h 316745"/>
                <a:gd name="connsiteX30" fmla="*/ 112789 w 585749"/>
                <a:gd name="connsiteY30" fmla="*/ 30931 h 316745"/>
                <a:gd name="connsiteX31" fmla="*/ 87326 w 585749"/>
                <a:gd name="connsiteY31" fmla="*/ 18201 h 316745"/>
                <a:gd name="connsiteX32" fmla="*/ 14551 w 585749"/>
                <a:gd name="connsiteY32" fmla="*/ 0 h 3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5749" h="316745">
                  <a:moveTo>
                    <a:pt x="14551" y="0"/>
                  </a:moveTo>
                  <a:lnTo>
                    <a:pt x="0" y="30931"/>
                  </a:lnTo>
                  <a:lnTo>
                    <a:pt x="14551" y="41852"/>
                  </a:lnTo>
                  <a:lnTo>
                    <a:pt x="14551" y="67356"/>
                  </a:lnTo>
                  <a:lnTo>
                    <a:pt x="32739" y="76445"/>
                  </a:lnTo>
                  <a:lnTo>
                    <a:pt x="32739" y="98286"/>
                  </a:lnTo>
                  <a:lnTo>
                    <a:pt x="85496" y="149272"/>
                  </a:lnTo>
                  <a:lnTo>
                    <a:pt x="69138" y="189315"/>
                  </a:lnTo>
                  <a:lnTo>
                    <a:pt x="130977" y="189315"/>
                  </a:lnTo>
                  <a:lnTo>
                    <a:pt x="150996" y="231189"/>
                  </a:lnTo>
                  <a:lnTo>
                    <a:pt x="216473" y="231189"/>
                  </a:lnTo>
                  <a:lnTo>
                    <a:pt x="281973" y="174754"/>
                  </a:lnTo>
                  <a:lnTo>
                    <a:pt x="281973" y="200236"/>
                  </a:lnTo>
                  <a:lnTo>
                    <a:pt x="265593" y="231189"/>
                  </a:lnTo>
                  <a:lnTo>
                    <a:pt x="271060" y="305825"/>
                  </a:lnTo>
                  <a:lnTo>
                    <a:pt x="298331" y="305825"/>
                  </a:lnTo>
                  <a:lnTo>
                    <a:pt x="332900" y="294904"/>
                  </a:lnTo>
                  <a:lnTo>
                    <a:pt x="391102" y="305825"/>
                  </a:lnTo>
                  <a:lnTo>
                    <a:pt x="423863" y="305825"/>
                  </a:lnTo>
                  <a:lnTo>
                    <a:pt x="438414" y="316745"/>
                  </a:lnTo>
                  <a:lnTo>
                    <a:pt x="465707" y="298544"/>
                  </a:lnTo>
                  <a:lnTo>
                    <a:pt x="465707" y="271231"/>
                  </a:lnTo>
                  <a:lnTo>
                    <a:pt x="507529" y="269422"/>
                  </a:lnTo>
                  <a:lnTo>
                    <a:pt x="545736" y="238469"/>
                  </a:lnTo>
                  <a:lnTo>
                    <a:pt x="585750" y="200236"/>
                  </a:lnTo>
                  <a:lnTo>
                    <a:pt x="576667" y="200236"/>
                  </a:lnTo>
                  <a:lnTo>
                    <a:pt x="425225" y="145632"/>
                  </a:lnTo>
                  <a:lnTo>
                    <a:pt x="338368" y="63715"/>
                  </a:lnTo>
                  <a:lnTo>
                    <a:pt x="294694" y="40043"/>
                  </a:lnTo>
                  <a:lnTo>
                    <a:pt x="220111" y="40043"/>
                  </a:lnTo>
                  <a:lnTo>
                    <a:pt x="112789" y="30931"/>
                  </a:lnTo>
                  <a:lnTo>
                    <a:pt x="87326" y="18201"/>
                  </a:lnTo>
                  <a:lnTo>
                    <a:pt x="14551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88" name="Gráfico 81">
              <a:extLst>
                <a:ext uri="{FF2B5EF4-FFF2-40B4-BE49-F238E27FC236}">
                  <a16:creationId xmlns:a16="http://schemas.microsoft.com/office/drawing/2014/main" id="{F537B931-0E56-F7E8-DAF1-C8F768315627}"/>
                </a:ext>
              </a:extLst>
            </p:cNvPr>
            <p:cNvGrpSpPr/>
            <p:nvPr/>
          </p:nvGrpSpPr>
          <p:grpSpPr>
            <a:xfrm>
              <a:off x="2159545" y="3300630"/>
              <a:ext cx="1041146" cy="997581"/>
              <a:chOff x="2159545" y="3300630"/>
              <a:chExt cx="1041146" cy="997581"/>
            </a:xfrm>
            <a:solidFill>
              <a:srgbClr val="8BBCBB"/>
            </a:solidFill>
          </p:grpSpPr>
          <p:sp>
            <p:nvSpPr>
              <p:cNvPr id="89" name="Forma Livre 88">
                <a:extLst>
                  <a:ext uri="{FF2B5EF4-FFF2-40B4-BE49-F238E27FC236}">
                    <a16:creationId xmlns:a16="http://schemas.microsoft.com/office/drawing/2014/main" id="{9C1B170F-490A-775E-89E1-477238033BC9}"/>
                  </a:ext>
                </a:extLst>
              </p:cNvPr>
              <p:cNvSpPr/>
              <p:nvPr/>
            </p:nvSpPr>
            <p:spPr>
              <a:xfrm>
                <a:off x="2159545" y="3300630"/>
                <a:ext cx="1041146" cy="997581"/>
              </a:xfrm>
              <a:custGeom>
                <a:avLst/>
                <a:gdLst>
                  <a:gd name="connsiteX0" fmla="*/ 21826 w 1041146"/>
                  <a:gd name="connsiteY0" fmla="*/ 104361 h 997581"/>
                  <a:gd name="connsiteX1" fmla="*/ 49119 w 1041146"/>
                  <a:gd name="connsiteY1" fmla="*/ 104361 h 997581"/>
                  <a:gd name="connsiteX2" fmla="*/ 49119 w 1041146"/>
                  <a:gd name="connsiteY2" fmla="*/ 81314 h 997581"/>
                  <a:gd name="connsiteX3" fmla="*/ 66102 w 1041146"/>
                  <a:gd name="connsiteY3" fmla="*/ 81314 h 997581"/>
                  <a:gd name="connsiteX4" fmla="*/ 86701 w 1041146"/>
                  <a:gd name="connsiteY4" fmla="*/ 92837 h 997581"/>
                  <a:gd name="connsiteX5" fmla="*/ 95204 w 1041146"/>
                  <a:gd name="connsiteY5" fmla="*/ 75239 h 997581"/>
                  <a:gd name="connsiteX6" fmla="*/ 129147 w 1041146"/>
                  <a:gd name="connsiteY6" fmla="*/ 75239 h 997581"/>
                  <a:gd name="connsiteX7" fmla="*/ 140083 w 1041146"/>
                  <a:gd name="connsiteY7" fmla="*/ 49757 h 997581"/>
                  <a:gd name="connsiteX8" fmla="*/ 159476 w 1041146"/>
                  <a:gd name="connsiteY8" fmla="*/ 43683 h 997581"/>
                  <a:gd name="connsiteX9" fmla="*/ 172821 w 1041146"/>
                  <a:gd name="connsiteY9" fmla="*/ 57485 h 997581"/>
                  <a:gd name="connsiteX10" fmla="*/ 214041 w 1041146"/>
                  <a:gd name="connsiteY10" fmla="*/ 57485 h 997581"/>
                  <a:gd name="connsiteX11" fmla="*/ 258317 w 1041146"/>
                  <a:gd name="connsiteY11" fmla="*/ 64318 h 997581"/>
                  <a:gd name="connsiteX12" fmla="*/ 258317 w 1041146"/>
                  <a:gd name="connsiteY12" fmla="*/ 48529 h 997581"/>
                  <a:gd name="connsiteX13" fmla="*/ 232251 w 1041146"/>
                  <a:gd name="connsiteY13" fmla="*/ 27916 h 997581"/>
                  <a:gd name="connsiteX14" fmla="*/ 250439 w 1041146"/>
                  <a:gd name="connsiteY14" fmla="*/ 16995 h 997581"/>
                  <a:gd name="connsiteX15" fmla="*/ 249212 w 1041146"/>
                  <a:gd name="connsiteY15" fmla="*/ 0 h 997581"/>
                  <a:gd name="connsiteX16" fmla="*/ 268628 w 1041146"/>
                  <a:gd name="connsiteY16" fmla="*/ 15767 h 997581"/>
                  <a:gd name="connsiteX17" fmla="*/ 296524 w 1041146"/>
                  <a:gd name="connsiteY17" fmla="*/ 12127 h 997581"/>
                  <a:gd name="connsiteX18" fmla="*/ 334105 w 1041146"/>
                  <a:gd name="connsiteY18" fmla="*/ 0 h 997581"/>
                  <a:gd name="connsiteX19" fmla="*/ 347451 w 1041146"/>
                  <a:gd name="connsiteY19" fmla="*/ 34281 h 997581"/>
                  <a:gd name="connsiteX20" fmla="*/ 347451 w 1041146"/>
                  <a:gd name="connsiteY20" fmla="*/ 52169 h 997581"/>
                  <a:gd name="connsiteX21" fmla="*/ 359591 w 1041146"/>
                  <a:gd name="connsiteY21" fmla="*/ 67959 h 997581"/>
                  <a:gd name="connsiteX22" fmla="*/ 387465 w 1041146"/>
                  <a:gd name="connsiteY22" fmla="*/ 69165 h 997581"/>
                  <a:gd name="connsiteX23" fmla="*/ 411723 w 1041146"/>
                  <a:gd name="connsiteY23" fmla="*/ 89800 h 997581"/>
                  <a:gd name="connsiteX24" fmla="*/ 431139 w 1041146"/>
                  <a:gd name="connsiteY24" fmla="*/ 93440 h 997581"/>
                  <a:gd name="connsiteX25" fmla="*/ 455397 w 1041146"/>
                  <a:gd name="connsiteY25" fmla="*/ 112870 h 997581"/>
                  <a:gd name="connsiteX26" fmla="*/ 455397 w 1041146"/>
                  <a:gd name="connsiteY26" fmla="*/ 127431 h 997581"/>
                  <a:gd name="connsiteX27" fmla="*/ 480861 w 1041146"/>
                  <a:gd name="connsiteY27" fmla="*/ 152912 h 997581"/>
                  <a:gd name="connsiteX28" fmla="*/ 474790 w 1041146"/>
                  <a:gd name="connsiteY28" fmla="*/ 178394 h 997581"/>
                  <a:gd name="connsiteX29" fmla="*/ 505119 w 1041146"/>
                  <a:gd name="connsiteY29" fmla="*/ 216025 h 997581"/>
                  <a:gd name="connsiteX30" fmla="*/ 535425 w 1041146"/>
                  <a:gd name="connsiteY30" fmla="*/ 269422 h 997581"/>
                  <a:gd name="connsiteX31" fmla="*/ 551203 w 1041146"/>
                  <a:gd name="connsiteY31" fmla="*/ 296110 h 997581"/>
                  <a:gd name="connsiteX32" fmla="*/ 579099 w 1041146"/>
                  <a:gd name="connsiteY32" fmla="*/ 303391 h 997581"/>
                  <a:gd name="connsiteX33" fmla="*/ 592422 w 1041146"/>
                  <a:gd name="connsiteY33" fmla="*/ 290058 h 997581"/>
                  <a:gd name="connsiteX34" fmla="*/ 592422 w 1041146"/>
                  <a:gd name="connsiteY34" fmla="*/ 265782 h 997581"/>
                  <a:gd name="connsiteX35" fmla="*/ 623956 w 1041146"/>
                  <a:gd name="connsiteY35" fmla="*/ 233020 h 997581"/>
                  <a:gd name="connsiteX36" fmla="*/ 636096 w 1041146"/>
                  <a:gd name="connsiteY36" fmla="*/ 218437 h 997581"/>
                  <a:gd name="connsiteX37" fmla="*/ 647009 w 1041146"/>
                  <a:gd name="connsiteY37" fmla="*/ 235432 h 997581"/>
                  <a:gd name="connsiteX38" fmla="*/ 661560 w 1041146"/>
                  <a:gd name="connsiteY38" fmla="*/ 236660 h 997581"/>
                  <a:gd name="connsiteX39" fmla="*/ 672473 w 1041146"/>
                  <a:gd name="connsiteY39" fmla="*/ 257273 h 997581"/>
                  <a:gd name="connsiteX40" fmla="*/ 678543 w 1041146"/>
                  <a:gd name="connsiteY40" fmla="*/ 233020 h 997581"/>
                  <a:gd name="connsiteX41" fmla="*/ 689456 w 1041146"/>
                  <a:gd name="connsiteY41" fmla="*/ 223305 h 997581"/>
                  <a:gd name="connsiteX42" fmla="*/ 702779 w 1041146"/>
                  <a:gd name="connsiteY42" fmla="*/ 229357 h 997581"/>
                  <a:gd name="connsiteX43" fmla="*/ 702779 w 1041146"/>
                  <a:gd name="connsiteY43" fmla="*/ 216025 h 997581"/>
                  <a:gd name="connsiteX44" fmla="*/ 729470 w 1041146"/>
                  <a:gd name="connsiteY44" fmla="*/ 218437 h 997581"/>
                  <a:gd name="connsiteX45" fmla="*/ 761004 w 1041146"/>
                  <a:gd name="connsiteY45" fmla="*/ 229357 h 997581"/>
                  <a:gd name="connsiteX46" fmla="*/ 787672 w 1041146"/>
                  <a:gd name="connsiteY46" fmla="*/ 224511 h 997581"/>
                  <a:gd name="connsiteX47" fmla="*/ 810726 w 1041146"/>
                  <a:gd name="connsiteY47" fmla="*/ 217231 h 997581"/>
                  <a:gd name="connsiteX48" fmla="*/ 843464 w 1041146"/>
                  <a:gd name="connsiteY48" fmla="*/ 226945 h 997581"/>
                  <a:gd name="connsiteX49" fmla="*/ 859242 w 1041146"/>
                  <a:gd name="connsiteY49" fmla="*/ 231792 h 997581"/>
                  <a:gd name="connsiteX50" fmla="*/ 859242 w 1041146"/>
                  <a:gd name="connsiteY50" fmla="*/ 264554 h 997581"/>
                  <a:gd name="connsiteX51" fmla="*/ 830119 w 1041146"/>
                  <a:gd name="connsiteY51" fmla="*/ 303391 h 997581"/>
                  <a:gd name="connsiteX52" fmla="*/ 819206 w 1041146"/>
                  <a:gd name="connsiteY52" fmla="*/ 327666 h 997581"/>
                  <a:gd name="connsiteX53" fmla="*/ 769484 w 1041146"/>
                  <a:gd name="connsiteY53" fmla="*/ 335550 h 997581"/>
                  <a:gd name="connsiteX54" fmla="*/ 765846 w 1041146"/>
                  <a:gd name="connsiteY54" fmla="*/ 345867 h 997581"/>
                  <a:gd name="connsiteX55" fmla="*/ 731902 w 1041146"/>
                  <a:gd name="connsiteY55" fmla="*/ 345867 h 997581"/>
                  <a:gd name="connsiteX56" fmla="*/ 687023 w 1041146"/>
                  <a:gd name="connsiteY56" fmla="*/ 345867 h 997581"/>
                  <a:gd name="connsiteX57" fmla="*/ 661560 w 1041146"/>
                  <a:gd name="connsiteY57" fmla="*/ 360428 h 997581"/>
                  <a:gd name="connsiteX58" fmla="*/ 645782 w 1041146"/>
                  <a:gd name="connsiteY58" fmla="*/ 381064 h 997581"/>
                  <a:gd name="connsiteX59" fmla="*/ 660332 w 1041146"/>
                  <a:gd name="connsiteY59" fmla="*/ 408980 h 997581"/>
                  <a:gd name="connsiteX60" fmla="*/ 656695 w 1041146"/>
                  <a:gd name="connsiteY60" fmla="*/ 383498 h 997581"/>
                  <a:gd name="connsiteX61" fmla="*/ 662765 w 1041146"/>
                  <a:gd name="connsiteY61" fmla="*/ 371371 h 997581"/>
                  <a:gd name="connsiteX62" fmla="*/ 672473 w 1041146"/>
                  <a:gd name="connsiteY62" fmla="*/ 387138 h 997581"/>
                  <a:gd name="connsiteX63" fmla="*/ 683386 w 1041146"/>
                  <a:gd name="connsiteY63" fmla="*/ 379858 h 997581"/>
                  <a:gd name="connsiteX64" fmla="*/ 674905 w 1041146"/>
                  <a:gd name="connsiteY64" fmla="*/ 365297 h 997581"/>
                  <a:gd name="connsiteX65" fmla="*/ 683386 w 1041146"/>
                  <a:gd name="connsiteY65" fmla="*/ 358016 h 997581"/>
                  <a:gd name="connsiteX66" fmla="*/ 697936 w 1041146"/>
                  <a:gd name="connsiteY66" fmla="*/ 372577 h 997581"/>
                  <a:gd name="connsiteX67" fmla="*/ 705212 w 1041146"/>
                  <a:gd name="connsiteY67" fmla="*/ 362863 h 997581"/>
                  <a:gd name="connsiteX68" fmla="*/ 729470 w 1041146"/>
                  <a:gd name="connsiteY68" fmla="*/ 354376 h 997581"/>
                  <a:gd name="connsiteX69" fmla="*/ 752523 w 1041146"/>
                  <a:gd name="connsiteY69" fmla="*/ 365297 h 997581"/>
                  <a:gd name="connsiteX70" fmla="*/ 784035 w 1041146"/>
                  <a:gd name="connsiteY70" fmla="*/ 348302 h 997581"/>
                  <a:gd name="connsiteX71" fmla="*/ 785262 w 1041146"/>
                  <a:gd name="connsiteY71" fmla="*/ 359222 h 997581"/>
                  <a:gd name="connsiteX72" fmla="*/ 767074 w 1041146"/>
                  <a:gd name="connsiteY72" fmla="*/ 393213 h 997581"/>
                  <a:gd name="connsiteX73" fmla="*/ 763436 w 1041146"/>
                  <a:gd name="connsiteY73" fmla="*/ 408980 h 997581"/>
                  <a:gd name="connsiteX74" fmla="*/ 746453 w 1041146"/>
                  <a:gd name="connsiteY74" fmla="*/ 424769 h 997581"/>
                  <a:gd name="connsiteX75" fmla="*/ 762209 w 1041146"/>
                  <a:gd name="connsiteY75" fmla="*/ 457531 h 997581"/>
                  <a:gd name="connsiteX76" fmla="*/ 763436 w 1041146"/>
                  <a:gd name="connsiteY76" fmla="*/ 425975 h 997581"/>
                  <a:gd name="connsiteX77" fmla="*/ 774349 w 1041146"/>
                  <a:gd name="connsiteY77" fmla="*/ 406568 h 997581"/>
                  <a:gd name="connsiteX78" fmla="*/ 794948 w 1041146"/>
                  <a:gd name="connsiteY78" fmla="*/ 371371 h 997581"/>
                  <a:gd name="connsiteX79" fmla="*/ 814363 w 1041146"/>
                  <a:gd name="connsiteY79" fmla="*/ 335550 h 997581"/>
                  <a:gd name="connsiteX80" fmla="*/ 820433 w 1041146"/>
                  <a:gd name="connsiteY80" fmla="*/ 351942 h 997581"/>
                  <a:gd name="connsiteX81" fmla="*/ 834984 w 1041146"/>
                  <a:gd name="connsiteY81" fmla="*/ 335550 h 997581"/>
                  <a:gd name="connsiteX82" fmla="*/ 853172 w 1041146"/>
                  <a:gd name="connsiteY82" fmla="*/ 302185 h 997581"/>
                  <a:gd name="connsiteX83" fmla="*/ 867723 w 1041146"/>
                  <a:gd name="connsiteY83" fmla="*/ 313105 h 997581"/>
                  <a:gd name="connsiteX84" fmla="*/ 873793 w 1041146"/>
                  <a:gd name="connsiteY84" fmla="*/ 298544 h 997581"/>
                  <a:gd name="connsiteX85" fmla="*/ 864085 w 1041146"/>
                  <a:gd name="connsiteY85" fmla="*/ 290058 h 997581"/>
                  <a:gd name="connsiteX86" fmla="*/ 889549 w 1041146"/>
                  <a:gd name="connsiteY86" fmla="*/ 265782 h 997581"/>
                  <a:gd name="connsiteX87" fmla="*/ 912602 w 1041146"/>
                  <a:gd name="connsiteY87" fmla="*/ 258502 h 997581"/>
                  <a:gd name="connsiteX88" fmla="*/ 930790 w 1041146"/>
                  <a:gd name="connsiteY88" fmla="*/ 263348 h 997581"/>
                  <a:gd name="connsiteX89" fmla="*/ 944136 w 1041146"/>
                  <a:gd name="connsiteY89" fmla="*/ 275497 h 997581"/>
                  <a:gd name="connsiteX90" fmla="*/ 944136 w 1041146"/>
                  <a:gd name="connsiteY90" fmla="*/ 259708 h 997581"/>
                  <a:gd name="connsiteX91" fmla="*/ 969599 w 1041146"/>
                  <a:gd name="connsiteY91" fmla="*/ 273063 h 997581"/>
                  <a:gd name="connsiteX92" fmla="*/ 1007181 w 1041146"/>
                  <a:gd name="connsiteY92" fmla="*/ 285189 h 997581"/>
                  <a:gd name="connsiteX93" fmla="*/ 1026596 w 1041146"/>
                  <a:gd name="connsiteY93" fmla="*/ 291264 h 997581"/>
                  <a:gd name="connsiteX94" fmla="*/ 1035077 w 1041146"/>
                  <a:gd name="connsiteY94" fmla="*/ 276703 h 997581"/>
                  <a:gd name="connsiteX95" fmla="*/ 1041147 w 1041146"/>
                  <a:gd name="connsiteY95" fmla="*/ 310671 h 997581"/>
                  <a:gd name="connsiteX96" fmla="*/ 1041147 w 1041146"/>
                  <a:gd name="connsiteY96" fmla="*/ 335550 h 997581"/>
                  <a:gd name="connsiteX97" fmla="*/ 1025391 w 1041146"/>
                  <a:gd name="connsiteY97" fmla="*/ 349508 h 997581"/>
                  <a:gd name="connsiteX98" fmla="*/ 1041147 w 1041146"/>
                  <a:gd name="connsiteY98" fmla="*/ 364091 h 997581"/>
                  <a:gd name="connsiteX99" fmla="*/ 1025391 w 1041146"/>
                  <a:gd name="connsiteY99" fmla="*/ 382292 h 997581"/>
                  <a:gd name="connsiteX100" fmla="*/ 1019321 w 1041146"/>
                  <a:gd name="connsiteY100" fmla="*/ 390779 h 997581"/>
                  <a:gd name="connsiteX101" fmla="*/ 1020526 w 1041146"/>
                  <a:gd name="connsiteY101" fmla="*/ 411414 h 997581"/>
                  <a:gd name="connsiteX102" fmla="*/ 998700 w 1041146"/>
                  <a:gd name="connsiteY102" fmla="*/ 423541 h 997581"/>
                  <a:gd name="connsiteX103" fmla="*/ 998700 w 1041146"/>
                  <a:gd name="connsiteY103" fmla="*/ 449045 h 997581"/>
                  <a:gd name="connsiteX104" fmla="*/ 974442 w 1041146"/>
                  <a:gd name="connsiteY104" fmla="*/ 497574 h 997581"/>
                  <a:gd name="connsiteX105" fmla="*/ 940498 w 1041146"/>
                  <a:gd name="connsiteY105" fmla="*/ 546125 h 997581"/>
                  <a:gd name="connsiteX106" fmla="*/ 928358 w 1041146"/>
                  <a:gd name="connsiteY106" fmla="*/ 571607 h 997581"/>
                  <a:gd name="connsiteX107" fmla="*/ 899256 w 1041146"/>
                  <a:gd name="connsiteY107" fmla="*/ 571607 h 997581"/>
                  <a:gd name="connsiteX108" fmla="*/ 856810 w 1041146"/>
                  <a:gd name="connsiteY108" fmla="*/ 617724 h 997581"/>
                  <a:gd name="connsiteX109" fmla="*/ 844692 w 1041146"/>
                  <a:gd name="connsiteY109" fmla="*/ 631079 h 997581"/>
                  <a:gd name="connsiteX110" fmla="*/ 824071 w 1041146"/>
                  <a:gd name="connsiteY110" fmla="*/ 631079 h 997581"/>
                  <a:gd name="connsiteX111" fmla="*/ 841054 w 1041146"/>
                  <a:gd name="connsiteY111" fmla="*/ 642000 h 997581"/>
                  <a:gd name="connsiteX112" fmla="*/ 860447 w 1041146"/>
                  <a:gd name="connsiteY112" fmla="*/ 642000 h 997581"/>
                  <a:gd name="connsiteX113" fmla="*/ 879841 w 1041146"/>
                  <a:gd name="connsiteY113" fmla="*/ 658995 h 997581"/>
                  <a:gd name="connsiteX114" fmla="*/ 865290 w 1041146"/>
                  <a:gd name="connsiteY114" fmla="*/ 680836 h 997581"/>
                  <a:gd name="connsiteX115" fmla="*/ 870155 w 1041146"/>
                  <a:gd name="connsiteY115" fmla="*/ 695397 h 997581"/>
                  <a:gd name="connsiteX116" fmla="*/ 859242 w 1041146"/>
                  <a:gd name="connsiteY116" fmla="*/ 703884 h 997581"/>
                  <a:gd name="connsiteX117" fmla="*/ 870155 w 1041146"/>
                  <a:gd name="connsiteY117" fmla="*/ 722107 h 997581"/>
                  <a:gd name="connsiteX118" fmla="*/ 845897 w 1041146"/>
                  <a:gd name="connsiteY118" fmla="*/ 722107 h 997581"/>
                  <a:gd name="connsiteX119" fmla="*/ 831346 w 1041146"/>
                  <a:gd name="connsiteY119" fmla="*/ 747589 h 997581"/>
                  <a:gd name="connsiteX120" fmla="*/ 794948 w 1041146"/>
                  <a:gd name="connsiteY120" fmla="*/ 762150 h 997581"/>
                  <a:gd name="connsiteX121" fmla="*/ 793742 w 1041146"/>
                  <a:gd name="connsiteY121" fmla="*/ 790066 h 997581"/>
                  <a:gd name="connsiteX122" fmla="*/ 776759 w 1041146"/>
                  <a:gd name="connsiteY122" fmla="*/ 814342 h 997581"/>
                  <a:gd name="connsiteX123" fmla="*/ 785262 w 1041146"/>
                  <a:gd name="connsiteY123" fmla="*/ 824034 h 997581"/>
                  <a:gd name="connsiteX124" fmla="*/ 799813 w 1041146"/>
                  <a:gd name="connsiteY124" fmla="*/ 839823 h 997581"/>
                  <a:gd name="connsiteX125" fmla="*/ 784035 w 1041146"/>
                  <a:gd name="connsiteY125" fmla="*/ 878660 h 997581"/>
                  <a:gd name="connsiteX126" fmla="*/ 768279 w 1041146"/>
                  <a:gd name="connsiteY126" fmla="*/ 913856 h 997581"/>
                  <a:gd name="connsiteX127" fmla="*/ 739178 w 1041146"/>
                  <a:gd name="connsiteY127" fmla="*/ 935698 h 997581"/>
                  <a:gd name="connsiteX128" fmla="*/ 704006 w 1041146"/>
                  <a:gd name="connsiteY128" fmla="*/ 997582 h 997581"/>
                  <a:gd name="connsiteX129" fmla="*/ 263763 w 1041146"/>
                  <a:gd name="connsiteY129" fmla="*/ 959974 h 997581"/>
                  <a:gd name="connsiteX130" fmla="*/ 192215 w 1041146"/>
                  <a:gd name="connsiteY130" fmla="*/ 959974 h 997581"/>
                  <a:gd name="connsiteX131" fmla="*/ 167956 w 1041146"/>
                  <a:gd name="connsiteY131" fmla="*/ 947825 h 997581"/>
                  <a:gd name="connsiteX132" fmla="*/ 155838 w 1041146"/>
                  <a:gd name="connsiteY132" fmla="*/ 923549 h 997581"/>
                  <a:gd name="connsiteX133" fmla="*/ 135218 w 1041146"/>
                  <a:gd name="connsiteY133" fmla="*/ 905348 h 997581"/>
                  <a:gd name="connsiteX134" fmla="*/ 120667 w 1041146"/>
                  <a:gd name="connsiteY134" fmla="*/ 918703 h 997581"/>
                  <a:gd name="connsiteX135" fmla="*/ 121872 w 1041146"/>
                  <a:gd name="connsiteY135" fmla="*/ 866511 h 997581"/>
                  <a:gd name="connsiteX136" fmla="*/ 83688 w 1041146"/>
                  <a:gd name="connsiteY136" fmla="*/ 792478 h 997581"/>
                  <a:gd name="connsiteX137" fmla="*/ 56395 w 1041146"/>
                  <a:gd name="connsiteY137" fmla="*/ 752435 h 997581"/>
                  <a:gd name="connsiteX138" fmla="*/ 127340 w 1041146"/>
                  <a:gd name="connsiteY138" fmla="*/ 612275 h 997581"/>
                  <a:gd name="connsiteX139" fmla="*/ 180097 w 1041146"/>
                  <a:gd name="connsiteY139" fmla="*/ 481204 h 997581"/>
                  <a:gd name="connsiteX140" fmla="*/ 220111 w 1041146"/>
                  <a:gd name="connsiteY140" fmla="*/ 417489 h 997581"/>
                  <a:gd name="connsiteX141" fmla="*/ 220111 w 1041146"/>
                  <a:gd name="connsiteY141" fmla="*/ 393816 h 997581"/>
                  <a:gd name="connsiteX142" fmla="*/ 258317 w 1041146"/>
                  <a:gd name="connsiteY142" fmla="*/ 368334 h 997581"/>
                  <a:gd name="connsiteX143" fmla="*/ 229216 w 1041146"/>
                  <a:gd name="connsiteY143" fmla="*/ 371974 h 997581"/>
                  <a:gd name="connsiteX144" fmla="*/ 198285 w 1041146"/>
                  <a:gd name="connsiteY144" fmla="*/ 390176 h 997581"/>
                  <a:gd name="connsiteX145" fmla="*/ 154633 w 1041146"/>
                  <a:gd name="connsiteY145" fmla="*/ 350133 h 997581"/>
                  <a:gd name="connsiteX146" fmla="*/ 94601 w 1041146"/>
                  <a:gd name="connsiteY146" fmla="*/ 322820 h 997581"/>
                  <a:gd name="connsiteX147" fmla="*/ 96409 w 1041146"/>
                  <a:gd name="connsiteY147" fmla="*/ 293698 h 997581"/>
                  <a:gd name="connsiteX148" fmla="*/ 69115 w 1041146"/>
                  <a:gd name="connsiteY148" fmla="*/ 304619 h 997581"/>
                  <a:gd name="connsiteX149" fmla="*/ 32739 w 1041146"/>
                  <a:gd name="connsiteY149" fmla="*/ 253633 h 997581"/>
                  <a:gd name="connsiteX150" fmla="*/ 21826 w 1041146"/>
                  <a:gd name="connsiteY150" fmla="*/ 193558 h 997581"/>
                  <a:gd name="connsiteX151" fmla="*/ 0 w 1041146"/>
                  <a:gd name="connsiteY151" fmla="*/ 193558 h 997581"/>
                  <a:gd name="connsiteX152" fmla="*/ 21826 w 1041146"/>
                  <a:gd name="connsiteY152" fmla="*/ 180828 h 997581"/>
                  <a:gd name="connsiteX153" fmla="*/ 21826 w 1041146"/>
                  <a:gd name="connsiteY153" fmla="*/ 104361 h 99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041146" h="997581">
                    <a:moveTo>
                      <a:pt x="21826" y="104361"/>
                    </a:moveTo>
                    <a:lnTo>
                      <a:pt x="49119" y="104361"/>
                    </a:lnTo>
                    <a:lnTo>
                      <a:pt x="49119" y="81314"/>
                    </a:lnTo>
                    <a:lnTo>
                      <a:pt x="66102" y="81314"/>
                    </a:lnTo>
                    <a:lnTo>
                      <a:pt x="86701" y="92837"/>
                    </a:lnTo>
                    <a:lnTo>
                      <a:pt x="95204" y="75239"/>
                    </a:lnTo>
                    <a:lnTo>
                      <a:pt x="129147" y="75239"/>
                    </a:lnTo>
                    <a:lnTo>
                      <a:pt x="140083" y="49757"/>
                    </a:lnTo>
                    <a:lnTo>
                      <a:pt x="159476" y="43683"/>
                    </a:lnTo>
                    <a:lnTo>
                      <a:pt x="172821" y="57485"/>
                    </a:lnTo>
                    <a:lnTo>
                      <a:pt x="214041" y="57485"/>
                    </a:lnTo>
                    <a:lnTo>
                      <a:pt x="258317" y="64318"/>
                    </a:lnTo>
                    <a:lnTo>
                      <a:pt x="258317" y="48529"/>
                    </a:lnTo>
                    <a:lnTo>
                      <a:pt x="232251" y="27916"/>
                    </a:lnTo>
                    <a:lnTo>
                      <a:pt x="250439" y="16995"/>
                    </a:lnTo>
                    <a:lnTo>
                      <a:pt x="249212" y="0"/>
                    </a:lnTo>
                    <a:lnTo>
                      <a:pt x="268628" y="15767"/>
                    </a:lnTo>
                    <a:lnTo>
                      <a:pt x="296524" y="12127"/>
                    </a:lnTo>
                    <a:lnTo>
                      <a:pt x="334105" y="0"/>
                    </a:lnTo>
                    <a:lnTo>
                      <a:pt x="347451" y="34281"/>
                    </a:lnTo>
                    <a:lnTo>
                      <a:pt x="347451" y="52169"/>
                    </a:lnTo>
                    <a:lnTo>
                      <a:pt x="359591" y="67959"/>
                    </a:lnTo>
                    <a:lnTo>
                      <a:pt x="387465" y="69165"/>
                    </a:lnTo>
                    <a:lnTo>
                      <a:pt x="411723" y="89800"/>
                    </a:lnTo>
                    <a:lnTo>
                      <a:pt x="431139" y="93440"/>
                    </a:lnTo>
                    <a:lnTo>
                      <a:pt x="455397" y="112870"/>
                    </a:lnTo>
                    <a:lnTo>
                      <a:pt x="455397" y="127431"/>
                    </a:lnTo>
                    <a:lnTo>
                      <a:pt x="480861" y="152912"/>
                    </a:lnTo>
                    <a:lnTo>
                      <a:pt x="474790" y="178394"/>
                    </a:lnTo>
                    <a:lnTo>
                      <a:pt x="505119" y="216025"/>
                    </a:lnTo>
                    <a:lnTo>
                      <a:pt x="535425" y="269422"/>
                    </a:lnTo>
                    <a:lnTo>
                      <a:pt x="551203" y="296110"/>
                    </a:lnTo>
                    <a:lnTo>
                      <a:pt x="579099" y="303391"/>
                    </a:lnTo>
                    <a:lnTo>
                      <a:pt x="592422" y="290058"/>
                    </a:lnTo>
                    <a:lnTo>
                      <a:pt x="592422" y="265782"/>
                    </a:lnTo>
                    <a:lnTo>
                      <a:pt x="623956" y="233020"/>
                    </a:lnTo>
                    <a:lnTo>
                      <a:pt x="636096" y="218437"/>
                    </a:lnTo>
                    <a:lnTo>
                      <a:pt x="647009" y="235432"/>
                    </a:lnTo>
                    <a:lnTo>
                      <a:pt x="661560" y="236660"/>
                    </a:lnTo>
                    <a:lnTo>
                      <a:pt x="672473" y="257273"/>
                    </a:lnTo>
                    <a:lnTo>
                      <a:pt x="678543" y="233020"/>
                    </a:lnTo>
                    <a:lnTo>
                      <a:pt x="689456" y="223305"/>
                    </a:lnTo>
                    <a:lnTo>
                      <a:pt x="702779" y="229357"/>
                    </a:lnTo>
                    <a:lnTo>
                      <a:pt x="702779" y="216025"/>
                    </a:lnTo>
                    <a:lnTo>
                      <a:pt x="729470" y="218437"/>
                    </a:lnTo>
                    <a:lnTo>
                      <a:pt x="761004" y="229357"/>
                    </a:lnTo>
                    <a:lnTo>
                      <a:pt x="787672" y="224511"/>
                    </a:lnTo>
                    <a:lnTo>
                      <a:pt x="810726" y="217231"/>
                    </a:lnTo>
                    <a:lnTo>
                      <a:pt x="843464" y="226945"/>
                    </a:lnTo>
                    <a:lnTo>
                      <a:pt x="859242" y="231792"/>
                    </a:lnTo>
                    <a:lnTo>
                      <a:pt x="859242" y="264554"/>
                    </a:lnTo>
                    <a:lnTo>
                      <a:pt x="830119" y="303391"/>
                    </a:lnTo>
                    <a:lnTo>
                      <a:pt x="819206" y="327666"/>
                    </a:lnTo>
                    <a:lnTo>
                      <a:pt x="769484" y="335550"/>
                    </a:lnTo>
                    <a:lnTo>
                      <a:pt x="765846" y="345867"/>
                    </a:lnTo>
                    <a:lnTo>
                      <a:pt x="731902" y="345867"/>
                    </a:lnTo>
                    <a:lnTo>
                      <a:pt x="687023" y="345867"/>
                    </a:lnTo>
                    <a:lnTo>
                      <a:pt x="661560" y="360428"/>
                    </a:lnTo>
                    <a:lnTo>
                      <a:pt x="645782" y="381064"/>
                    </a:lnTo>
                    <a:lnTo>
                      <a:pt x="660332" y="408980"/>
                    </a:lnTo>
                    <a:lnTo>
                      <a:pt x="656695" y="383498"/>
                    </a:lnTo>
                    <a:lnTo>
                      <a:pt x="662765" y="371371"/>
                    </a:lnTo>
                    <a:lnTo>
                      <a:pt x="672473" y="387138"/>
                    </a:lnTo>
                    <a:lnTo>
                      <a:pt x="683386" y="379858"/>
                    </a:lnTo>
                    <a:lnTo>
                      <a:pt x="674905" y="365297"/>
                    </a:lnTo>
                    <a:lnTo>
                      <a:pt x="683386" y="358016"/>
                    </a:lnTo>
                    <a:lnTo>
                      <a:pt x="697936" y="372577"/>
                    </a:lnTo>
                    <a:lnTo>
                      <a:pt x="705212" y="362863"/>
                    </a:lnTo>
                    <a:lnTo>
                      <a:pt x="729470" y="354376"/>
                    </a:lnTo>
                    <a:lnTo>
                      <a:pt x="752523" y="365297"/>
                    </a:lnTo>
                    <a:lnTo>
                      <a:pt x="784035" y="348302"/>
                    </a:lnTo>
                    <a:lnTo>
                      <a:pt x="785262" y="359222"/>
                    </a:lnTo>
                    <a:lnTo>
                      <a:pt x="767074" y="393213"/>
                    </a:lnTo>
                    <a:lnTo>
                      <a:pt x="763436" y="408980"/>
                    </a:lnTo>
                    <a:lnTo>
                      <a:pt x="746453" y="424769"/>
                    </a:lnTo>
                    <a:lnTo>
                      <a:pt x="762209" y="457531"/>
                    </a:lnTo>
                    <a:lnTo>
                      <a:pt x="763436" y="425975"/>
                    </a:lnTo>
                    <a:lnTo>
                      <a:pt x="774349" y="406568"/>
                    </a:lnTo>
                    <a:lnTo>
                      <a:pt x="794948" y="371371"/>
                    </a:lnTo>
                    <a:lnTo>
                      <a:pt x="814363" y="335550"/>
                    </a:lnTo>
                    <a:lnTo>
                      <a:pt x="820433" y="351942"/>
                    </a:lnTo>
                    <a:lnTo>
                      <a:pt x="834984" y="335550"/>
                    </a:lnTo>
                    <a:lnTo>
                      <a:pt x="853172" y="302185"/>
                    </a:lnTo>
                    <a:lnTo>
                      <a:pt x="867723" y="313105"/>
                    </a:lnTo>
                    <a:lnTo>
                      <a:pt x="873793" y="298544"/>
                    </a:lnTo>
                    <a:lnTo>
                      <a:pt x="864085" y="290058"/>
                    </a:lnTo>
                    <a:lnTo>
                      <a:pt x="889549" y="265782"/>
                    </a:lnTo>
                    <a:lnTo>
                      <a:pt x="912602" y="258502"/>
                    </a:lnTo>
                    <a:lnTo>
                      <a:pt x="930790" y="263348"/>
                    </a:lnTo>
                    <a:lnTo>
                      <a:pt x="944136" y="275497"/>
                    </a:lnTo>
                    <a:lnTo>
                      <a:pt x="944136" y="259708"/>
                    </a:lnTo>
                    <a:lnTo>
                      <a:pt x="969599" y="273063"/>
                    </a:lnTo>
                    <a:lnTo>
                      <a:pt x="1007181" y="285189"/>
                    </a:lnTo>
                    <a:lnTo>
                      <a:pt x="1026596" y="291264"/>
                    </a:lnTo>
                    <a:lnTo>
                      <a:pt x="1035077" y="276703"/>
                    </a:lnTo>
                    <a:lnTo>
                      <a:pt x="1041147" y="310671"/>
                    </a:lnTo>
                    <a:lnTo>
                      <a:pt x="1041147" y="335550"/>
                    </a:lnTo>
                    <a:lnTo>
                      <a:pt x="1025391" y="349508"/>
                    </a:lnTo>
                    <a:lnTo>
                      <a:pt x="1041147" y="364091"/>
                    </a:lnTo>
                    <a:lnTo>
                      <a:pt x="1025391" y="382292"/>
                    </a:lnTo>
                    <a:lnTo>
                      <a:pt x="1019321" y="390779"/>
                    </a:lnTo>
                    <a:lnTo>
                      <a:pt x="1020526" y="411414"/>
                    </a:lnTo>
                    <a:lnTo>
                      <a:pt x="998700" y="423541"/>
                    </a:lnTo>
                    <a:lnTo>
                      <a:pt x="998700" y="449045"/>
                    </a:lnTo>
                    <a:lnTo>
                      <a:pt x="974442" y="497574"/>
                    </a:lnTo>
                    <a:lnTo>
                      <a:pt x="940498" y="546125"/>
                    </a:lnTo>
                    <a:lnTo>
                      <a:pt x="928358" y="571607"/>
                    </a:lnTo>
                    <a:lnTo>
                      <a:pt x="899256" y="571607"/>
                    </a:lnTo>
                    <a:lnTo>
                      <a:pt x="856810" y="617724"/>
                    </a:lnTo>
                    <a:lnTo>
                      <a:pt x="844692" y="631079"/>
                    </a:lnTo>
                    <a:lnTo>
                      <a:pt x="824071" y="631079"/>
                    </a:lnTo>
                    <a:lnTo>
                      <a:pt x="841054" y="642000"/>
                    </a:lnTo>
                    <a:lnTo>
                      <a:pt x="860447" y="642000"/>
                    </a:lnTo>
                    <a:lnTo>
                      <a:pt x="879841" y="658995"/>
                    </a:lnTo>
                    <a:lnTo>
                      <a:pt x="865290" y="680836"/>
                    </a:lnTo>
                    <a:lnTo>
                      <a:pt x="870155" y="695397"/>
                    </a:lnTo>
                    <a:lnTo>
                      <a:pt x="859242" y="703884"/>
                    </a:lnTo>
                    <a:lnTo>
                      <a:pt x="870155" y="722107"/>
                    </a:lnTo>
                    <a:lnTo>
                      <a:pt x="845897" y="722107"/>
                    </a:lnTo>
                    <a:lnTo>
                      <a:pt x="831346" y="747589"/>
                    </a:lnTo>
                    <a:lnTo>
                      <a:pt x="794948" y="762150"/>
                    </a:lnTo>
                    <a:lnTo>
                      <a:pt x="793742" y="790066"/>
                    </a:lnTo>
                    <a:lnTo>
                      <a:pt x="776759" y="814342"/>
                    </a:lnTo>
                    <a:lnTo>
                      <a:pt x="785262" y="824034"/>
                    </a:lnTo>
                    <a:lnTo>
                      <a:pt x="799813" y="839823"/>
                    </a:lnTo>
                    <a:lnTo>
                      <a:pt x="784035" y="878660"/>
                    </a:lnTo>
                    <a:lnTo>
                      <a:pt x="768279" y="913856"/>
                    </a:lnTo>
                    <a:lnTo>
                      <a:pt x="739178" y="935698"/>
                    </a:lnTo>
                    <a:lnTo>
                      <a:pt x="704006" y="997582"/>
                    </a:lnTo>
                    <a:lnTo>
                      <a:pt x="263763" y="959974"/>
                    </a:lnTo>
                    <a:lnTo>
                      <a:pt x="192215" y="959974"/>
                    </a:lnTo>
                    <a:lnTo>
                      <a:pt x="167956" y="947825"/>
                    </a:lnTo>
                    <a:lnTo>
                      <a:pt x="155838" y="923549"/>
                    </a:lnTo>
                    <a:lnTo>
                      <a:pt x="135218" y="905348"/>
                    </a:lnTo>
                    <a:lnTo>
                      <a:pt x="120667" y="918703"/>
                    </a:lnTo>
                    <a:lnTo>
                      <a:pt x="121872" y="866511"/>
                    </a:lnTo>
                    <a:lnTo>
                      <a:pt x="83688" y="792478"/>
                    </a:lnTo>
                    <a:lnTo>
                      <a:pt x="56395" y="752435"/>
                    </a:lnTo>
                    <a:lnTo>
                      <a:pt x="127340" y="612275"/>
                    </a:lnTo>
                    <a:lnTo>
                      <a:pt x="180097" y="481204"/>
                    </a:lnTo>
                    <a:lnTo>
                      <a:pt x="220111" y="417489"/>
                    </a:lnTo>
                    <a:lnTo>
                      <a:pt x="220111" y="393816"/>
                    </a:lnTo>
                    <a:lnTo>
                      <a:pt x="258317" y="368334"/>
                    </a:lnTo>
                    <a:lnTo>
                      <a:pt x="229216" y="371974"/>
                    </a:lnTo>
                    <a:lnTo>
                      <a:pt x="198285" y="390176"/>
                    </a:lnTo>
                    <a:lnTo>
                      <a:pt x="154633" y="350133"/>
                    </a:lnTo>
                    <a:lnTo>
                      <a:pt x="94601" y="322820"/>
                    </a:lnTo>
                    <a:lnTo>
                      <a:pt x="96409" y="293698"/>
                    </a:lnTo>
                    <a:lnTo>
                      <a:pt x="69115" y="304619"/>
                    </a:lnTo>
                    <a:lnTo>
                      <a:pt x="32739" y="253633"/>
                    </a:lnTo>
                    <a:lnTo>
                      <a:pt x="21826" y="193558"/>
                    </a:lnTo>
                    <a:lnTo>
                      <a:pt x="0" y="193558"/>
                    </a:lnTo>
                    <a:lnTo>
                      <a:pt x="21826" y="180828"/>
                    </a:lnTo>
                    <a:lnTo>
                      <a:pt x="21826" y="104361"/>
                    </a:lnTo>
                    <a:close/>
                  </a:path>
                </a:pathLst>
              </a:custGeom>
              <a:solidFill>
                <a:schemeClr val="bg2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 89">
                <a:extLst>
                  <a:ext uri="{FF2B5EF4-FFF2-40B4-BE49-F238E27FC236}">
                    <a16:creationId xmlns:a16="http://schemas.microsoft.com/office/drawing/2014/main" id="{7EB99D85-751F-4211-F623-FAA6010D43F7}"/>
                  </a:ext>
                </a:extLst>
              </p:cNvPr>
              <p:cNvSpPr/>
              <p:nvPr/>
            </p:nvSpPr>
            <p:spPr>
              <a:xfrm>
                <a:off x="2861119" y="3482664"/>
                <a:ext cx="61237" cy="27312"/>
              </a:xfrm>
              <a:custGeom>
                <a:avLst/>
                <a:gdLst>
                  <a:gd name="connsiteX0" fmla="*/ 15778 w 61237"/>
                  <a:gd name="connsiteY0" fmla="*/ 7280 h 27312"/>
                  <a:gd name="connsiteX1" fmla="*/ 30931 w 61237"/>
                  <a:gd name="connsiteY1" fmla="*/ 0 h 27312"/>
                  <a:gd name="connsiteX2" fmla="*/ 61237 w 61237"/>
                  <a:gd name="connsiteY2" fmla="*/ 0 h 27312"/>
                  <a:gd name="connsiteX3" fmla="*/ 41241 w 61237"/>
                  <a:gd name="connsiteY3" fmla="*/ 27313 h 27312"/>
                  <a:gd name="connsiteX4" fmla="*/ 15778 w 61237"/>
                  <a:gd name="connsiteY4" fmla="*/ 20635 h 27312"/>
                  <a:gd name="connsiteX5" fmla="*/ 8503 w 61237"/>
                  <a:gd name="connsiteY5" fmla="*/ 27313 h 27312"/>
                  <a:gd name="connsiteX6" fmla="*/ 0 w 61237"/>
                  <a:gd name="connsiteY6" fmla="*/ 13645 h 27312"/>
                  <a:gd name="connsiteX7" fmla="*/ 13948 w 61237"/>
                  <a:gd name="connsiteY7" fmla="*/ 10318 h 27312"/>
                  <a:gd name="connsiteX8" fmla="*/ 15778 w 61237"/>
                  <a:gd name="connsiteY8" fmla="*/ 7280 h 2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37" h="27312">
                    <a:moveTo>
                      <a:pt x="15778" y="7280"/>
                    </a:moveTo>
                    <a:lnTo>
                      <a:pt x="30931" y="0"/>
                    </a:lnTo>
                    <a:lnTo>
                      <a:pt x="61237" y="0"/>
                    </a:lnTo>
                    <a:lnTo>
                      <a:pt x="41241" y="27313"/>
                    </a:lnTo>
                    <a:lnTo>
                      <a:pt x="15778" y="20635"/>
                    </a:lnTo>
                    <a:lnTo>
                      <a:pt x="8503" y="27313"/>
                    </a:lnTo>
                    <a:lnTo>
                      <a:pt x="0" y="13645"/>
                    </a:lnTo>
                    <a:lnTo>
                      <a:pt x="13948" y="10318"/>
                    </a:lnTo>
                    <a:lnTo>
                      <a:pt x="15778" y="7280"/>
                    </a:lnTo>
                    <a:close/>
                  </a:path>
                </a:pathLst>
              </a:custGeom>
              <a:solidFill>
                <a:schemeClr val="bg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 90">
                <a:extLst>
                  <a:ext uri="{FF2B5EF4-FFF2-40B4-BE49-F238E27FC236}">
                    <a16:creationId xmlns:a16="http://schemas.microsoft.com/office/drawing/2014/main" id="{07A71D4E-EABB-F087-5C93-F7457D86C226}"/>
                  </a:ext>
                </a:extLst>
              </p:cNvPr>
              <p:cNvSpPr/>
              <p:nvPr/>
            </p:nvSpPr>
            <p:spPr>
              <a:xfrm>
                <a:off x="2907806" y="3499056"/>
                <a:ext cx="35773" cy="24275"/>
              </a:xfrm>
              <a:custGeom>
                <a:avLst/>
                <a:gdLst>
                  <a:gd name="connsiteX0" fmla="*/ 9708 w 35773"/>
                  <a:gd name="connsiteY0" fmla="*/ 6052 h 24275"/>
                  <a:gd name="connsiteX1" fmla="*/ 29123 w 35773"/>
                  <a:gd name="connsiteY1" fmla="*/ 0 h 24275"/>
                  <a:gd name="connsiteX2" fmla="*/ 35774 w 35773"/>
                  <a:gd name="connsiteY2" fmla="*/ 10921 h 24275"/>
                  <a:gd name="connsiteX3" fmla="*/ 32136 w 35773"/>
                  <a:gd name="connsiteY3" fmla="*/ 20635 h 24275"/>
                  <a:gd name="connsiteX4" fmla="*/ 9708 w 35773"/>
                  <a:gd name="connsiteY4" fmla="*/ 24276 h 24275"/>
                  <a:gd name="connsiteX5" fmla="*/ 0 w 35773"/>
                  <a:gd name="connsiteY5" fmla="*/ 16995 h 24275"/>
                  <a:gd name="connsiteX6" fmla="*/ 9708 w 35773"/>
                  <a:gd name="connsiteY6" fmla="*/ 6052 h 2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73" h="24275">
                    <a:moveTo>
                      <a:pt x="9708" y="6052"/>
                    </a:moveTo>
                    <a:lnTo>
                      <a:pt x="29123" y="0"/>
                    </a:lnTo>
                    <a:lnTo>
                      <a:pt x="35774" y="10921"/>
                    </a:lnTo>
                    <a:lnTo>
                      <a:pt x="32136" y="20635"/>
                    </a:lnTo>
                    <a:lnTo>
                      <a:pt x="9708" y="24276"/>
                    </a:lnTo>
                    <a:lnTo>
                      <a:pt x="0" y="16995"/>
                    </a:lnTo>
                    <a:lnTo>
                      <a:pt x="9708" y="6052"/>
                    </a:lnTo>
                    <a:close/>
                  </a:path>
                </a:pathLst>
              </a:custGeom>
              <a:solidFill>
                <a:schemeClr val="bg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 91">
                <a:extLst>
                  <a:ext uri="{FF2B5EF4-FFF2-40B4-BE49-F238E27FC236}">
                    <a16:creationId xmlns:a16="http://schemas.microsoft.com/office/drawing/2014/main" id="{113BD883-D3BA-E860-597B-4391F0DC2B35}"/>
                  </a:ext>
                </a:extLst>
              </p:cNvPr>
              <p:cNvSpPr/>
              <p:nvPr/>
            </p:nvSpPr>
            <p:spPr>
              <a:xfrm>
                <a:off x="2813829" y="3506940"/>
                <a:ext cx="26066" cy="20635"/>
              </a:xfrm>
              <a:custGeom>
                <a:avLst/>
                <a:gdLst>
                  <a:gd name="connsiteX0" fmla="*/ 16983 w 26066"/>
                  <a:gd name="connsiteY0" fmla="*/ 0 h 20635"/>
                  <a:gd name="connsiteX1" fmla="*/ 26066 w 26066"/>
                  <a:gd name="connsiteY1" fmla="*/ 3037 h 20635"/>
                  <a:gd name="connsiteX2" fmla="*/ 26066 w 26066"/>
                  <a:gd name="connsiteY2" fmla="*/ 13355 h 20635"/>
                  <a:gd name="connsiteX3" fmla="*/ 3035 w 26066"/>
                  <a:gd name="connsiteY3" fmla="*/ 20635 h 20635"/>
                  <a:gd name="connsiteX4" fmla="*/ 0 w 26066"/>
                  <a:gd name="connsiteY4" fmla="*/ 10318 h 20635"/>
                  <a:gd name="connsiteX5" fmla="*/ 16983 w 26066"/>
                  <a:gd name="connsiteY5" fmla="*/ 0 h 2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66" h="20635">
                    <a:moveTo>
                      <a:pt x="16983" y="0"/>
                    </a:moveTo>
                    <a:lnTo>
                      <a:pt x="26066" y="3037"/>
                    </a:lnTo>
                    <a:lnTo>
                      <a:pt x="26066" y="13355"/>
                    </a:lnTo>
                    <a:lnTo>
                      <a:pt x="3035" y="20635"/>
                    </a:lnTo>
                    <a:lnTo>
                      <a:pt x="0" y="10318"/>
                    </a:lnTo>
                    <a:lnTo>
                      <a:pt x="16983" y="0"/>
                    </a:lnTo>
                    <a:close/>
                  </a:path>
                </a:pathLst>
              </a:custGeom>
              <a:solidFill>
                <a:schemeClr val="bg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 92">
                <a:extLst>
                  <a:ext uri="{FF2B5EF4-FFF2-40B4-BE49-F238E27FC236}">
                    <a16:creationId xmlns:a16="http://schemas.microsoft.com/office/drawing/2014/main" id="{57956BF7-FE02-9395-4F78-1F6B65D85F79}"/>
                  </a:ext>
                </a:extLst>
              </p:cNvPr>
              <p:cNvSpPr/>
              <p:nvPr/>
            </p:nvSpPr>
            <p:spPr>
              <a:xfrm>
                <a:off x="2839896" y="3458388"/>
                <a:ext cx="49119" cy="51588"/>
              </a:xfrm>
              <a:custGeom>
                <a:avLst/>
                <a:gdLst>
                  <a:gd name="connsiteX0" fmla="*/ 21223 w 49119"/>
                  <a:gd name="connsiteY0" fmla="*/ 12752 h 51588"/>
                  <a:gd name="connsiteX1" fmla="*/ 40639 w 49119"/>
                  <a:gd name="connsiteY1" fmla="*/ 0 h 51588"/>
                  <a:gd name="connsiteX2" fmla="*/ 49119 w 49119"/>
                  <a:gd name="connsiteY2" fmla="*/ 3640 h 51588"/>
                  <a:gd name="connsiteX3" fmla="*/ 33364 w 49119"/>
                  <a:gd name="connsiteY3" fmla="*/ 24276 h 51588"/>
                  <a:gd name="connsiteX4" fmla="*/ 21223 w 49119"/>
                  <a:gd name="connsiteY4" fmla="*/ 29747 h 51588"/>
                  <a:gd name="connsiteX5" fmla="*/ 13345 w 49119"/>
                  <a:gd name="connsiteY5" fmla="*/ 37921 h 51588"/>
                  <a:gd name="connsiteX6" fmla="*/ 17586 w 49119"/>
                  <a:gd name="connsiteY6" fmla="*/ 51589 h 51588"/>
                  <a:gd name="connsiteX7" fmla="*/ 9105 w 49119"/>
                  <a:gd name="connsiteY7" fmla="*/ 51589 h 51588"/>
                  <a:gd name="connsiteX8" fmla="*/ 0 w 49119"/>
                  <a:gd name="connsiteY8" fmla="*/ 40668 h 51588"/>
                  <a:gd name="connsiteX9" fmla="*/ 12743 w 49119"/>
                  <a:gd name="connsiteY9" fmla="*/ 25794 h 51588"/>
                  <a:gd name="connsiteX10" fmla="*/ 21223 w 49119"/>
                  <a:gd name="connsiteY10" fmla="*/ 12752 h 5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119" h="51588">
                    <a:moveTo>
                      <a:pt x="21223" y="12752"/>
                    </a:moveTo>
                    <a:lnTo>
                      <a:pt x="40639" y="0"/>
                    </a:lnTo>
                    <a:lnTo>
                      <a:pt x="49119" y="3640"/>
                    </a:lnTo>
                    <a:lnTo>
                      <a:pt x="33364" y="24276"/>
                    </a:lnTo>
                    <a:lnTo>
                      <a:pt x="21223" y="29747"/>
                    </a:lnTo>
                    <a:lnTo>
                      <a:pt x="13345" y="37921"/>
                    </a:lnTo>
                    <a:lnTo>
                      <a:pt x="17586" y="51589"/>
                    </a:lnTo>
                    <a:lnTo>
                      <a:pt x="9105" y="51589"/>
                    </a:lnTo>
                    <a:lnTo>
                      <a:pt x="0" y="40668"/>
                    </a:lnTo>
                    <a:lnTo>
                      <a:pt x="12743" y="25794"/>
                    </a:lnTo>
                    <a:lnTo>
                      <a:pt x="21223" y="12752"/>
                    </a:lnTo>
                    <a:close/>
                  </a:path>
                </a:pathLst>
              </a:custGeom>
              <a:solidFill>
                <a:schemeClr val="bg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4" name="Gráfico 81">
              <a:extLst>
                <a:ext uri="{FF2B5EF4-FFF2-40B4-BE49-F238E27FC236}">
                  <a16:creationId xmlns:a16="http://schemas.microsoft.com/office/drawing/2014/main" id="{25774BA8-AA43-76C7-EED1-9CCDEF0CED55}"/>
                </a:ext>
              </a:extLst>
            </p:cNvPr>
            <p:cNvGrpSpPr/>
            <p:nvPr/>
          </p:nvGrpSpPr>
          <p:grpSpPr>
            <a:xfrm>
              <a:off x="2493650" y="3151961"/>
              <a:ext cx="406277" cy="452059"/>
              <a:chOff x="2493650" y="3151961"/>
              <a:chExt cx="406277" cy="452059"/>
            </a:xfrm>
            <a:solidFill>
              <a:srgbClr val="8BBCBB"/>
            </a:solidFill>
          </p:grpSpPr>
          <p:sp>
            <p:nvSpPr>
              <p:cNvPr id="95" name="Forma Livre 94">
                <a:extLst>
                  <a:ext uri="{FF2B5EF4-FFF2-40B4-BE49-F238E27FC236}">
                    <a16:creationId xmlns:a16="http://schemas.microsoft.com/office/drawing/2014/main" id="{76555CF8-9009-9091-345F-C9B98F723A49}"/>
                  </a:ext>
                </a:extLst>
              </p:cNvPr>
              <p:cNvSpPr/>
              <p:nvPr/>
            </p:nvSpPr>
            <p:spPr>
              <a:xfrm>
                <a:off x="2493650" y="3151961"/>
                <a:ext cx="406277" cy="452059"/>
              </a:xfrm>
              <a:custGeom>
                <a:avLst/>
                <a:gdLst>
                  <a:gd name="connsiteX0" fmla="*/ 0 w 406277"/>
                  <a:gd name="connsiteY0" fmla="*/ 148669 h 452059"/>
                  <a:gd name="connsiteX1" fmla="*/ 41844 w 406277"/>
                  <a:gd name="connsiteY1" fmla="*/ 178997 h 452059"/>
                  <a:gd name="connsiteX2" fmla="*/ 63670 w 406277"/>
                  <a:gd name="connsiteY2" fmla="*/ 186903 h 452059"/>
                  <a:gd name="connsiteX3" fmla="*/ 94601 w 406277"/>
                  <a:gd name="connsiteY3" fmla="*/ 165039 h 452059"/>
                  <a:gd name="connsiteX4" fmla="*/ 112789 w 406277"/>
                  <a:gd name="connsiteY4" fmla="*/ 172320 h 452059"/>
                  <a:gd name="connsiteX5" fmla="*/ 126737 w 406277"/>
                  <a:gd name="connsiteY5" fmla="*/ 167786 h 452059"/>
                  <a:gd name="connsiteX6" fmla="*/ 141288 w 406277"/>
                  <a:gd name="connsiteY6" fmla="*/ 178394 h 452059"/>
                  <a:gd name="connsiteX7" fmla="*/ 181324 w 406277"/>
                  <a:gd name="connsiteY7" fmla="*/ 173548 h 452059"/>
                  <a:gd name="connsiteX8" fmla="*/ 193442 w 406277"/>
                  <a:gd name="connsiteY8" fmla="*/ 140160 h 452059"/>
                  <a:gd name="connsiteX9" fmla="*/ 234059 w 406277"/>
                  <a:gd name="connsiteY9" fmla="*/ 72202 h 452059"/>
                  <a:gd name="connsiteX10" fmla="*/ 255907 w 406277"/>
                  <a:gd name="connsiteY10" fmla="*/ 36402 h 452059"/>
                  <a:gd name="connsiteX11" fmla="*/ 270458 w 406277"/>
                  <a:gd name="connsiteY11" fmla="*/ 30328 h 452059"/>
                  <a:gd name="connsiteX12" fmla="*/ 283781 w 406277"/>
                  <a:gd name="connsiteY12" fmla="*/ 37608 h 452059"/>
                  <a:gd name="connsiteX13" fmla="*/ 272868 w 406277"/>
                  <a:gd name="connsiteY13" fmla="*/ 11524 h 452059"/>
                  <a:gd name="connsiteX14" fmla="*/ 272868 w 406277"/>
                  <a:gd name="connsiteY14" fmla="*/ 0 h 452059"/>
                  <a:gd name="connsiteX15" fmla="*/ 303799 w 406277"/>
                  <a:gd name="connsiteY15" fmla="*/ 22444 h 452059"/>
                  <a:gd name="connsiteX16" fmla="*/ 300161 w 406277"/>
                  <a:gd name="connsiteY16" fmla="*/ 73430 h 452059"/>
                  <a:gd name="connsiteX17" fmla="*/ 309869 w 406277"/>
                  <a:gd name="connsiteY17" fmla="*/ 48529 h 452059"/>
                  <a:gd name="connsiteX18" fmla="*/ 323215 w 406277"/>
                  <a:gd name="connsiteY18" fmla="*/ 113473 h 452059"/>
                  <a:gd name="connsiteX19" fmla="*/ 346246 w 406277"/>
                  <a:gd name="connsiteY19" fmla="*/ 157759 h 452059"/>
                  <a:gd name="connsiteX20" fmla="*/ 352316 w 406277"/>
                  <a:gd name="connsiteY20" fmla="*/ 195389 h 452059"/>
                  <a:gd name="connsiteX21" fmla="*/ 367469 w 406277"/>
                  <a:gd name="connsiteY21" fmla="*/ 209347 h 452059"/>
                  <a:gd name="connsiteX22" fmla="*/ 388692 w 406277"/>
                  <a:gd name="connsiteY22" fmla="*/ 211782 h 452059"/>
                  <a:gd name="connsiteX23" fmla="*/ 406278 w 406277"/>
                  <a:gd name="connsiteY23" fmla="*/ 231792 h 452059"/>
                  <a:gd name="connsiteX24" fmla="*/ 398088 w 406277"/>
                  <a:gd name="connsiteY24" fmla="*/ 255464 h 452059"/>
                  <a:gd name="connsiteX25" fmla="*/ 380814 w 406277"/>
                  <a:gd name="connsiteY25" fmla="*/ 248184 h 452059"/>
                  <a:gd name="connsiteX26" fmla="*/ 361399 w 406277"/>
                  <a:gd name="connsiteY26" fmla="*/ 266385 h 452059"/>
                  <a:gd name="connsiteX27" fmla="*/ 358386 w 406277"/>
                  <a:gd name="connsiteY27" fmla="*/ 279740 h 452059"/>
                  <a:gd name="connsiteX28" fmla="*/ 376574 w 406277"/>
                  <a:gd name="connsiteY28" fmla="*/ 265179 h 452059"/>
                  <a:gd name="connsiteX29" fmla="*/ 385657 w 406277"/>
                  <a:gd name="connsiteY29" fmla="*/ 262745 h 452059"/>
                  <a:gd name="connsiteX30" fmla="*/ 406278 w 406277"/>
                  <a:gd name="connsiteY30" fmla="*/ 257899 h 452059"/>
                  <a:gd name="connsiteX31" fmla="*/ 388692 w 406277"/>
                  <a:gd name="connsiteY31" fmla="*/ 279740 h 452059"/>
                  <a:gd name="connsiteX32" fmla="*/ 342608 w 406277"/>
                  <a:gd name="connsiteY32" fmla="*/ 335572 h 452059"/>
                  <a:gd name="connsiteX33" fmla="*/ 311677 w 406277"/>
                  <a:gd name="connsiteY33" fmla="*/ 358016 h 452059"/>
                  <a:gd name="connsiteX34" fmla="*/ 301991 w 406277"/>
                  <a:gd name="connsiteY34" fmla="*/ 367106 h 452059"/>
                  <a:gd name="connsiteX35" fmla="*/ 258317 w 406277"/>
                  <a:gd name="connsiteY35" fmla="*/ 414451 h 452059"/>
                  <a:gd name="connsiteX36" fmla="*/ 258317 w 406277"/>
                  <a:gd name="connsiteY36" fmla="*/ 438727 h 452059"/>
                  <a:gd name="connsiteX37" fmla="*/ 244994 w 406277"/>
                  <a:gd name="connsiteY37" fmla="*/ 452060 h 452059"/>
                  <a:gd name="connsiteX38" fmla="*/ 217098 w 406277"/>
                  <a:gd name="connsiteY38" fmla="*/ 444779 h 452059"/>
                  <a:gd name="connsiteX39" fmla="*/ 171014 w 406277"/>
                  <a:gd name="connsiteY39" fmla="*/ 364694 h 452059"/>
                  <a:gd name="connsiteX40" fmla="*/ 140685 w 406277"/>
                  <a:gd name="connsiteY40" fmla="*/ 327063 h 452059"/>
                  <a:gd name="connsiteX41" fmla="*/ 146755 w 406277"/>
                  <a:gd name="connsiteY41" fmla="*/ 301582 h 452059"/>
                  <a:gd name="connsiteX42" fmla="*/ 121292 w 406277"/>
                  <a:gd name="connsiteY42" fmla="*/ 276100 h 452059"/>
                  <a:gd name="connsiteX43" fmla="*/ 121292 w 406277"/>
                  <a:gd name="connsiteY43" fmla="*/ 261539 h 452059"/>
                  <a:gd name="connsiteX44" fmla="*/ 97034 w 406277"/>
                  <a:gd name="connsiteY44" fmla="*/ 242109 h 452059"/>
                  <a:gd name="connsiteX45" fmla="*/ 77618 w 406277"/>
                  <a:gd name="connsiteY45" fmla="*/ 238469 h 452059"/>
                  <a:gd name="connsiteX46" fmla="*/ 53360 w 406277"/>
                  <a:gd name="connsiteY46" fmla="*/ 217834 h 452059"/>
                  <a:gd name="connsiteX47" fmla="*/ 25486 w 406277"/>
                  <a:gd name="connsiteY47" fmla="*/ 216628 h 452059"/>
                  <a:gd name="connsiteX48" fmla="*/ 13346 w 406277"/>
                  <a:gd name="connsiteY48" fmla="*/ 200838 h 452059"/>
                  <a:gd name="connsiteX49" fmla="*/ 13346 w 406277"/>
                  <a:gd name="connsiteY49" fmla="*/ 182950 h 452059"/>
                  <a:gd name="connsiteX50" fmla="*/ 0 w 406277"/>
                  <a:gd name="connsiteY50" fmla="*/ 148669 h 45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6277" h="452059">
                    <a:moveTo>
                      <a:pt x="0" y="148669"/>
                    </a:moveTo>
                    <a:lnTo>
                      <a:pt x="41844" y="178997"/>
                    </a:lnTo>
                    <a:lnTo>
                      <a:pt x="63670" y="186903"/>
                    </a:lnTo>
                    <a:lnTo>
                      <a:pt x="94601" y="165039"/>
                    </a:lnTo>
                    <a:lnTo>
                      <a:pt x="112789" y="172320"/>
                    </a:lnTo>
                    <a:lnTo>
                      <a:pt x="126737" y="167786"/>
                    </a:lnTo>
                    <a:lnTo>
                      <a:pt x="141288" y="178394"/>
                    </a:lnTo>
                    <a:lnTo>
                      <a:pt x="181324" y="173548"/>
                    </a:lnTo>
                    <a:lnTo>
                      <a:pt x="193442" y="140160"/>
                    </a:lnTo>
                    <a:lnTo>
                      <a:pt x="234059" y="72202"/>
                    </a:lnTo>
                    <a:lnTo>
                      <a:pt x="255907" y="36402"/>
                    </a:lnTo>
                    <a:lnTo>
                      <a:pt x="270458" y="30328"/>
                    </a:lnTo>
                    <a:lnTo>
                      <a:pt x="283781" y="37608"/>
                    </a:lnTo>
                    <a:lnTo>
                      <a:pt x="272868" y="11524"/>
                    </a:lnTo>
                    <a:lnTo>
                      <a:pt x="272868" y="0"/>
                    </a:lnTo>
                    <a:lnTo>
                      <a:pt x="303799" y="22444"/>
                    </a:lnTo>
                    <a:lnTo>
                      <a:pt x="300161" y="73430"/>
                    </a:lnTo>
                    <a:lnTo>
                      <a:pt x="309869" y="48529"/>
                    </a:lnTo>
                    <a:lnTo>
                      <a:pt x="323215" y="113473"/>
                    </a:lnTo>
                    <a:lnTo>
                      <a:pt x="346246" y="157759"/>
                    </a:lnTo>
                    <a:lnTo>
                      <a:pt x="352316" y="195389"/>
                    </a:lnTo>
                    <a:lnTo>
                      <a:pt x="367469" y="209347"/>
                    </a:lnTo>
                    <a:lnTo>
                      <a:pt x="388692" y="211782"/>
                    </a:lnTo>
                    <a:lnTo>
                      <a:pt x="406278" y="231792"/>
                    </a:lnTo>
                    <a:lnTo>
                      <a:pt x="398088" y="255464"/>
                    </a:lnTo>
                    <a:lnTo>
                      <a:pt x="380814" y="248184"/>
                    </a:lnTo>
                    <a:lnTo>
                      <a:pt x="361399" y="266385"/>
                    </a:lnTo>
                    <a:lnTo>
                      <a:pt x="358386" y="279740"/>
                    </a:lnTo>
                    <a:lnTo>
                      <a:pt x="376574" y="265179"/>
                    </a:lnTo>
                    <a:lnTo>
                      <a:pt x="385657" y="262745"/>
                    </a:lnTo>
                    <a:lnTo>
                      <a:pt x="406278" y="257899"/>
                    </a:lnTo>
                    <a:lnTo>
                      <a:pt x="388692" y="279740"/>
                    </a:lnTo>
                    <a:lnTo>
                      <a:pt x="342608" y="335572"/>
                    </a:lnTo>
                    <a:lnTo>
                      <a:pt x="311677" y="358016"/>
                    </a:lnTo>
                    <a:lnTo>
                      <a:pt x="301991" y="367106"/>
                    </a:lnTo>
                    <a:lnTo>
                      <a:pt x="258317" y="414451"/>
                    </a:lnTo>
                    <a:lnTo>
                      <a:pt x="258317" y="438727"/>
                    </a:lnTo>
                    <a:lnTo>
                      <a:pt x="244994" y="452060"/>
                    </a:lnTo>
                    <a:lnTo>
                      <a:pt x="217098" y="444779"/>
                    </a:lnTo>
                    <a:lnTo>
                      <a:pt x="171014" y="364694"/>
                    </a:lnTo>
                    <a:lnTo>
                      <a:pt x="140685" y="327063"/>
                    </a:lnTo>
                    <a:lnTo>
                      <a:pt x="146755" y="301582"/>
                    </a:lnTo>
                    <a:lnTo>
                      <a:pt x="121292" y="276100"/>
                    </a:lnTo>
                    <a:lnTo>
                      <a:pt x="121292" y="261539"/>
                    </a:lnTo>
                    <a:lnTo>
                      <a:pt x="97034" y="242109"/>
                    </a:lnTo>
                    <a:lnTo>
                      <a:pt x="77618" y="238469"/>
                    </a:lnTo>
                    <a:lnTo>
                      <a:pt x="53360" y="217834"/>
                    </a:lnTo>
                    <a:lnTo>
                      <a:pt x="25486" y="216628"/>
                    </a:lnTo>
                    <a:lnTo>
                      <a:pt x="13346" y="200838"/>
                    </a:lnTo>
                    <a:lnTo>
                      <a:pt x="13346" y="182950"/>
                    </a:lnTo>
                    <a:lnTo>
                      <a:pt x="0" y="148669"/>
                    </a:lnTo>
                    <a:close/>
                  </a:path>
                </a:pathLst>
              </a:custGeom>
              <a:solidFill>
                <a:schemeClr val="bg2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 95">
                <a:extLst>
                  <a:ext uri="{FF2B5EF4-FFF2-40B4-BE49-F238E27FC236}">
                    <a16:creationId xmlns:a16="http://schemas.microsoft.com/office/drawing/2014/main" id="{72E0B88E-3EF2-8C15-8CD4-E8AE97111886}"/>
                  </a:ext>
                </a:extLst>
              </p:cNvPr>
              <p:cNvSpPr/>
              <p:nvPr/>
            </p:nvSpPr>
            <p:spPr>
              <a:xfrm>
                <a:off x="2849893" y="3333995"/>
                <a:ext cx="20464" cy="21841"/>
              </a:xfrm>
              <a:custGeom>
                <a:avLst/>
                <a:gdLst>
                  <a:gd name="connsiteX0" fmla="*/ 0 w 20464"/>
                  <a:gd name="connsiteY0" fmla="*/ 0 h 21841"/>
                  <a:gd name="connsiteX1" fmla="*/ 3638 w 20464"/>
                  <a:gd name="connsiteY1" fmla="*/ 15030 h 21841"/>
                  <a:gd name="connsiteX2" fmla="*/ 11225 w 20464"/>
                  <a:gd name="connsiteY2" fmla="*/ 21841 h 21841"/>
                  <a:gd name="connsiteX3" fmla="*/ 20464 w 20464"/>
                  <a:gd name="connsiteY3" fmla="*/ 14114 h 21841"/>
                  <a:gd name="connsiteX4" fmla="*/ 10243 w 20464"/>
                  <a:gd name="connsiteY4" fmla="*/ 0 h 21841"/>
                  <a:gd name="connsiteX5" fmla="*/ 0 w 20464"/>
                  <a:gd name="connsiteY5" fmla="*/ 0 h 2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64" h="21841">
                    <a:moveTo>
                      <a:pt x="0" y="0"/>
                    </a:moveTo>
                    <a:lnTo>
                      <a:pt x="3638" y="15030"/>
                    </a:lnTo>
                    <a:lnTo>
                      <a:pt x="11225" y="21841"/>
                    </a:lnTo>
                    <a:lnTo>
                      <a:pt x="20464" y="14114"/>
                    </a:lnTo>
                    <a:lnTo>
                      <a:pt x="102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7" name="Forma Livre 96">
              <a:extLst>
                <a:ext uri="{FF2B5EF4-FFF2-40B4-BE49-F238E27FC236}">
                  <a16:creationId xmlns:a16="http://schemas.microsoft.com/office/drawing/2014/main" id="{144B1CC6-05B8-6C09-D01A-4BBD607829D4}"/>
                </a:ext>
              </a:extLst>
            </p:cNvPr>
            <p:cNvSpPr/>
            <p:nvPr/>
          </p:nvSpPr>
          <p:spPr>
            <a:xfrm>
              <a:off x="3016355" y="3596338"/>
              <a:ext cx="535737" cy="731621"/>
            </a:xfrm>
            <a:custGeom>
              <a:avLst/>
              <a:gdLst>
                <a:gd name="connsiteX0" fmla="*/ 181659 w 535737"/>
                <a:gd name="connsiteY0" fmla="*/ 0 h 731621"/>
                <a:gd name="connsiteX1" fmla="*/ 211920 w 535737"/>
                <a:gd name="connsiteY1" fmla="*/ 11635 h 731621"/>
                <a:gd name="connsiteX2" fmla="*/ 247404 w 535737"/>
                <a:gd name="connsiteY2" fmla="*/ 28028 h 731621"/>
                <a:gd name="connsiteX3" fmla="*/ 247404 w 535737"/>
                <a:gd name="connsiteY3" fmla="*/ 47144 h 731621"/>
                <a:gd name="connsiteX4" fmla="*/ 258317 w 535737"/>
                <a:gd name="connsiteY4" fmla="*/ 56234 h 731621"/>
                <a:gd name="connsiteX5" fmla="*/ 262870 w 535737"/>
                <a:gd name="connsiteY5" fmla="*/ 35308 h 731621"/>
                <a:gd name="connsiteX6" fmla="*/ 287418 w 535737"/>
                <a:gd name="connsiteY6" fmla="*/ 44398 h 731621"/>
                <a:gd name="connsiteX7" fmla="*/ 319264 w 535737"/>
                <a:gd name="connsiteY7" fmla="*/ 75351 h 731621"/>
                <a:gd name="connsiteX8" fmla="*/ 299246 w 535737"/>
                <a:gd name="connsiteY8" fmla="*/ 95383 h 731621"/>
                <a:gd name="connsiteX9" fmla="*/ 313797 w 535737"/>
                <a:gd name="connsiteY9" fmla="*/ 95383 h 731621"/>
                <a:gd name="connsiteX10" fmla="*/ 319264 w 535737"/>
                <a:gd name="connsiteY10" fmla="*/ 85356 h 731621"/>
                <a:gd name="connsiteX11" fmla="*/ 319264 w 535737"/>
                <a:gd name="connsiteY11" fmla="*/ 109029 h 731621"/>
                <a:gd name="connsiteX12" fmla="*/ 301969 w 535737"/>
                <a:gd name="connsiteY12" fmla="*/ 121781 h 731621"/>
                <a:gd name="connsiteX13" fmla="*/ 314712 w 535737"/>
                <a:gd name="connsiteY13" fmla="*/ 127230 h 731621"/>
                <a:gd name="connsiteX14" fmla="*/ 306522 w 535737"/>
                <a:gd name="connsiteY14" fmla="*/ 159992 h 731621"/>
                <a:gd name="connsiteX15" fmla="*/ 295609 w 535737"/>
                <a:gd name="connsiteY15" fmla="*/ 177300 h 731621"/>
                <a:gd name="connsiteX16" fmla="*/ 319264 w 535737"/>
                <a:gd name="connsiteY16" fmla="*/ 147262 h 731621"/>
                <a:gd name="connsiteX17" fmla="*/ 323795 w 535737"/>
                <a:gd name="connsiteY17" fmla="*/ 126314 h 731621"/>
                <a:gd name="connsiteX18" fmla="*/ 352003 w 535737"/>
                <a:gd name="connsiteY18" fmla="*/ 99917 h 731621"/>
                <a:gd name="connsiteX19" fmla="*/ 359279 w 535737"/>
                <a:gd name="connsiteY19" fmla="*/ 116309 h 731621"/>
                <a:gd name="connsiteX20" fmla="*/ 330177 w 535737"/>
                <a:gd name="connsiteY20" fmla="*/ 136342 h 731621"/>
                <a:gd name="connsiteX21" fmla="*/ 338368 w 535737"/>
                <a:gd name="connsiteY21" fmla="*/ 147262 h 731621"/>
                <a:gd name="connsiteX22" fmla="*/ 366554 w 535737"/>
                <a:gd name="connsiteY22" fmla="*/ 124505 h 731621"/>
                <a:gd name="connsiteX23" fmla="*/ 403845 w 535737"/>
                <a:gd name="connsiteY23" fmla="*/ 119949 h 731621"/>
                <a:gd name="connsiteX24" fmla="*/ 399293 w 535737"/>
                <a:gd name="connsiteY24" fmla="*/ 104473 h 731621"/>
                <a:gd name="connsiteX25" fmla="*/ 448412 w 535737"/>
                <a:gd name="connsiteY25" fmla="*/ 119034 h 731621"/>
                <a:gd name="connsiteX26" fmla="*/ 486618 w 535737"/>
                <a:gd name="connsiteY26" fmla="*/ 134510 h 731621"/>
                <a:gd name="connsiteX27" fmla="*/ 507529 w 535737"/>
                <a:gd name="connsiteY27" fmla="*/ 141791 h 731621"/>
                <a:gd name="connsiteX28" fmla="*/ 524825 w 535737"/>
                <a:gd name="connsiteY28" fmla="*/ 130870 h 731621"/>
                <a:gd name="connsiteX29" fmla="*/ 535738 w 535737"/>
                <a:gd name="connsiteY29" fmla="*/ 142706 h 731621"/>
                <a:gd name="connsiteX30" fmla="*/ 524825 w 535737"/>
                <a:gd name="connsiteY30" fmla="*/ 170019 h 731621"/>
                <a:gd name="connsiteX31" fmla="*/ 507529 w 535737"/>
                <a:gd name="connsiteY31" fmla="*/ 177300 h 731621"/>
                <a:gd name="connsiteX32" fmla="*/ 502084 w 535737"/>
                <a:gd name="connsiteY32" fmla="*/ 189136 h 731621"/>
                <a:gd name="connsiteX33" fmla="*/ 475706 w 535737"/>
                <a:gd name="connsiteY33" fmla="*/ 189136 h 731621"/>
                <a:gd name="connsiteX34" fmla="*/ 456602 w 535737"/>
                <a:gd name="connsiteY34" fmla="*/ 228732 h 731621"/>
                <a:gd name="connsiteX35" fmla="*/ 432054 w 535737"/>
                <a:gd name="connsiteY35" fmla="*/ 259216 h 731621"/>
                <a:gd name="connsiteX36" fmla="*/ 442967 w 535737"/>
                <a:gd name="connsiteY36" fmla="*/ 276502 h 731621"/>
                <a:gd name="connsiteX37" fmla="*/ 439329 w 535737"/>
                <a:gd name="connsiteY37" fmla="*/ 299259 h 731621"/>
                <a:gd name="connsiteX38" fmla="*/ 446604 w 535737"/>
                <a:gd name="connsiteY38" fmla="*/ 333852 h 731621"/>
                <a:gd name="connsiteX39" fmla="*/ 426586 w 535737"/>
                <a:gd name="connsiteY39" fmla="*/ 385731 h 731621"/>
                <a:gd name="connsiteX40" fmla="*/ 438414 w 535737"/>
                <a:gd name="connsiteY40" fmla="*/ 419409 h 731621"/>
                <a:gd name="connsiteX41" fmla="*/ 434776 w 535737"/>
                <a:gd name="connsiteY41" fmla="*/ 459452 h 731621"/>
                <a:gd name="connsiteX42" fmla="*/ 375659 w 535737"/>
                <a:gd name="connsiteY42" fmla="*/ 459452 h 731621"/>
                <a:gd name="connsiteX43" fmla="*/ 345643 w 535737"/>
                <a:gd name="connsiteY43" fmla="*/ 459452 h 731621"/>
                <a:gd name="connsiteX44" fmla="*/ 333815 w 535737"/>
                <a:gd name="connsiteY44" fmla="*/ 478569 h 731621"/>
                <a:gd name="connsiteX45" fmla="*/ 333815 w 535737"/>
                <a:gd name="connsiteY45" fmla="*/ 494961 h 731621"/>
                <a:gd name="connsiteX46" fmla="*/ 309244 w 535737"/>
                <a:gd name="connsiteY46" fmla="*/ 494961 h 731621"/>
                <a:gd name="connsiteX47" fmla="*/ 289248 w 535737"/>
                <a:gd name="connsiteY47" fmla="*/ 510437 h 731621"/>
                <a:gd name="connsiteX48" fmla="*/ 241044 w 535737"/>
                <a:gd name="connsiteY48" fmla="*/ 528639 h 731621"/>
                <a:gd name="connsiteX49" fmla="*/ 222833 w 535737"/>
                <a:gd name="connsiteY49" fmla="*/ 574153 h 731621"/>
                <a:gd name="connsiteX50" fmla="*/ 191925 w 535737"/>
                <a:gd name="connsiteY50" fmla="*/ 627841 h 731621"/>
                <a:gd name="connsiteX51" fmla="*/ 203753 w 535737"/>
                <a:gd name="connsiteY51" fmla="*/ 676102 h 731621"/>
                <a:gd name="connsiteX52" fmla="*/ 195562 w 535737"/>
                <a:gd name="connsiteY52" fmla="*/ 731621 h 731621"/>
                <a:gd name="connsiteX53" fmla="*/ 158271 w 535737"/>
                <a:gd name="connsiteY53" fmla="*/ 731621 h 731621"/>
                <a:gd name="connsiteX54" fmla="*/ 147358 w 535737"/>
                <a:gd name="connsiteY54" fmla="*/ 701874 h 731621"/>
                <a:gd name="connsiteX55" fmla="*/ 137338 w 535737"/>
                <a:gd name="connsiteY55" fmla="*/ 693387 h 731621"/>
                <a:gd name="connsiteX56" fmla="*/ 147358 w 535737"/>
                <a:gd name="connsiteY56" fmla="*/ 681551 h 731621"/>
                <a:gd name="connsiteX57" fmla="*/ 137338 w 535737"/>
                <a:gd name="connsiteY57" fmla="*/ 666990 h 731621"/>
                <a:gd name="connsiteX58" fmla="*/ 126425 w 535737"/>
                <a:gd name="connsiteY58" fmla="*/ 677911 h 731621"/>
                <a:gd name="connsiteX59" fmla="*/ 105514 w 535737"/>
                <a:gd name="connsiteY59" fmla="*/ 635121 h 731621"/>
                <a:gd name="connsiteX60" fmla="*/ 121872 w 535737"/>
                <a:gd name="connsiteY60" fmla="*/ 594163 h 731621"/>
                <a:gd name="connsiteX61" fmla="*/ 146443 w 535737"/>
                <a:gd name="connsiteY61" fmla="*/ 585074 h 731621"/>
                <a:gd name="connsiteX62" fmla="*/ 152803 w 535737"/>
                <a:gd name="connsiteY62" fmla="*/ 555036 h 731621"/>
                <a:gd name="connsiteX63" fmla="*/ 140975 w 535737"/>
                <a:gd name="connsiteY63" fmla="*/ 548671 h 731621"/>
                <a:gd name="connsiteX64" fmla="*/ 111874 w 535737"/>
                <a:gd name="connsiteY64" fmla="*/ 560485 h 731621"/>
                <a:gd name="connsiteX65" fmla="*/ 50927 w 535737"/>
                <a:gd name="connsiteY65" fmla="*/ 499517 h 731621"/>
                <a:gd name="connsiteX66" fmla="*/ 75498 w 535737"/>
                <a:gd name="connsiteY66" fmla="*/ 452171 h 731621"/>
                <a:gd name="connsiteX67" fmla="*/ 76413 w 535737"/>
                <a:gd name="connsiteY67" fmla="*/ 360250 h 731621"/>
                <a:gd name="connsiteX68" fmla="*/ 41844 w 535737"/>
                <a:gd name="connsiteY68" fmla="*/ 332937 h 731621"/>
                <a:gd name="connsiteX69" fmla="*/ 11828 w 535737"/>
                <a:gd name="connsiteY69" fmla="*/ 336577 h 731621"/>
                <a:gd name="connsiteX70" fmla="*/ 0 w 535737"/>
                <a:gd name="connsiteY70" fmla="*/ 322016 h 731621"/>
                <a:gd name="connsiteX71" fmla="*/ 42447 w 535737"/>
                <a:gd name="connsiteY71" fmla="*/ 275899 h 731621"/>
                <a:gd name="connsiteX72" fmla="*/ 71548 w 535737"/>
                <a:gd name="connsiteY72" fmla="*/ 275899 h 731621"/>
                <a:gd name="connsiteX73" fmla="*/ 83688 w 535737"/>
                <a:gd name="connsiteY73" fmla="*/ 250417 h 731621"/>
                <a:gd name="connsiteX74" fmla="*/ 117632 w 535737"/>
                <a:gd name="connsiteY74" fmla="*/ 201866 h 731621"/>
                <a:gd name="connsiteX75" fmla="*/ 141890 w 535737"/>
                <a:gd name="connsiteY75" fmla="*/ 153337 h 731621"/>
                <a:gd name="connsiteX76" fmla="*/ 141890 w 535737"/>
                <a:gd name="connsiteY76" fmla="*/ 127833 h 731621"/>
                <a:gd name="connsiteX77" fmla="*/ 163716 w 535737"/>
                <a:gd name="connsiteY77" fmla="*/ 115706 h 731621"/>
                <a:gd name="connsiteX78" fmla="*/ 162511 w 535737"/>
                <a:gd name="connsiteY78" fmla="*/ 95071 h 731621"/>
                <a:gd name="connsiteX79" fmla="*/ 184337 w 535737"/>
                <a:gd name="connsiteY79" fmla="*/ 68383 h 731621"/>
                <a:gd name="connsiteX80" fmla="*/ 168581 w 535737"/>
                <a:gd name="connsiteY80" fmla="*/ 53800 h 731621"/>
                <a:gd name="connsiteX81" fmla="*/ 184337 w 535737"/>
                <a:gd name="connsiteY81" fmla="*/ 39842 h 731621"/>
                <a:gd name="connsiteX82" fmla="*/ 184337 w 535737"/>
                <a:gd name="connsiteY82" fmla="*/ 14963 h 731621"/>
                <a:gd name="connsiteX83" fmla="*/ 181659 w 535737"/>
                <a:gd name="connsiteY83" fmla="*/ 0 h 73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35737" h="731621">
                  <a:moveTo>
                    <a:pt x="181659" y="0"/>
                  </a:moveTo>
                  <a:lnTo>
                    <a:pt x="211920" y="11635"/>
                  </a:lnTo>
                  <a:lnTo>
                    <a:pt x="247404" y="28028"/>
                  </a:lnTo>
                  <a:lnTo>
                    <a:pt x="247404" y="47144"/>
                  </a:lnTo>
                  <a:lnTo>
                    <a:pt x="258317" y="56234"/>
                  </a:lnTo>
                  <a:lnTo>
                    <a:pt x="262870" y="35308"/>
                  </a:lnTo>
                  <a:lnTo>
                    <a:pt x="287418" y="44398"/>
                  </a:lnTo>
                  <a:lnTo>
                    <a:pt x="319264" y="75351"/>
                  </a:lnTo>
                  <a:lnTo>
                    <a:pt x="299246" y="95383"/>
                  </a:lnTo>
                  <a:lnTo>
                    <a:pt x="313797" y="95383"/>
                  </a:lnTo>
                  <a:lnTo>
                    <a:pt x="319264" y="85356"/>
                  </a:lnTo>
                  <a:lnTo>
                    <a:pt x="319264" y="109029"/>
                  </a:lnTo>
                  <a:lnTo>
                    <a:pt x="301969" y="121781"/>
                  </a:lnTo>
                  <a:lnTo>
                    <a:pt x="314712" y="127230"/>
                  </a:lnTo>
                  <a:lnTo>
                    <a:pt x="306522" y="159992"/>
                  </a:lnTo>
                  <a:lnTo>
                    <a:pt x="295609" y="177300"/>
                  </a:lnTo>
                  <a:lnTo>
                    <a:pt x="319264" y="147262"/>
                  </a:lnTo>
                  <a:lnTo>
                    <a:pt x="323795" y="126314"/>
                  </a:lnTo>
                  <a:lnTo>
                    <a:pt x="352003" y="99917"/>
                  </a:lnTo>
                  <a:lnTo>
                    <a:pt x="359279" y="116309"/>
                  </a:lnTo>
                  <a:lnTo>
                    <a:pt x="330177" y="136342"/>
                  </a:lnTo>
                  <a:lnTo>
                    <a:pt x="338368" y="147262"/>
                  </a:lnTo>
                  <a:lnTo>
                    <a:pt x="366554" y="124505"/>
                  </a:lnTo>
                  <a:lnTo>
                    <a:pt x="403845" y="119949"/>
                  </a:lnTo>
                  <a:lnTo>
                    <a:pt x="399293" y="104473"/>
                  </a:lnTo>
                  <a:lnTo>
                    <a:pt x="448412" y="119034"/>
                  </a:lnTo>
                  <a:lnTo>
                    <a:pt x="486618" y="134510"/>
                  </a:lnTo>
                  <a:lnTo>
                    <a:pt x="507529" y="141791"/>
                  </a:lnTo>
                  <a:lnTo>
                    <a:pt x="524825" y="130870"/>
                  </a:lnTo>
                  <a:lnTo>
                    <a:pt x="535738" y="142706"/>
                  </a:lnTo>
                  <a:lnTo>
                    <a:pt x="524825" y="170019"/>
                  </a:lnTo>
                  <a:lnTo>
                    <a:pt x="507529" y="177300"/>
                  </a:lnTo>
                  <a:lnTo>
                    <a:pt x="502084" y="189136"/>
                  </a:lnTo>
                  <a:lnTo>
                    <a:pt x="475706" y="189136"/>
                  </a:lnTo>
                  <a:lnTo>
                    <a:pt x="456602" y="228732"/>
                  </a:lnTo>
                  <a:lnTo>
                    <a:pt x="432054" y="259216"/>
                  </a:lnTo>
                  <a:lnTo>
                    <a:pt x="442967" y="276502"/>
                  </a:lnTo>
                  <a:lnTo>
                    <a:pt x="439329" y="299259"/>
                  </a:lnTo>
                  <a:lnTo>
                    <a:pt x="446604" y="333852"/>
                  </a:lnTo>
                  <a:lnTo>
                    <a:pt x="426586" y="385731"/>
                  </a:lnTo>
                  <a:lnTo>
                    <a:pt x="438414" y="419409"/>
                  </a:lnTo>
                  <a:lnTo>
                    <a:pt x="434776" y="459452"/>
                  </a:lnTo>
                  <a:lnTo>
                    <a:pt x="375659" y="459452"/>
                  </a:lnTo>
                  <a:lnTo>
                    <a:pt x="345643" y="459452"/>
                  </a:lnTo>
                  <a:lnTo>
                    <a:pt x="333815" y="478569"/>
                  </a:lnTo>
                  <a:lnTo>
                    <a:pt x="333815" y="494961"/>
                  </a:lnTo>
                  <a:lnTo>
                    <a:pt x="309244" y="494961"/>
                  </a:lnTo>
                  <a:lnTo>
                    <a:pt x="289248" y="510437"/>
                  </a:lnTo>
                  <a:lnTo>
                    <a:pt x="241044" y="528639"/>
                  </a:lnTo>
                  <a:lnTo>
                    <a:pt x="222833" y="574153"/>
                  </a:lnTo>
                  <a:lnTo>
                    <a:pt x="191925" y="627841"/>
                  </a:lnTo>
                  <a:lnTo>
                    <a:pt x="203753" y="676102"/>
                  </a:lnTo>
                  <a:lnTo>
                    <a:pt x="195562" y="731621"/>
                  </a:lnTo>
                  <a:lnTo>
                    <a:pt x="158271" y="731621"/>
                  </a:lnTo>
                  <a:lnTo>
                    <a:pt x="147358" y="701874"/>
                  </a:lnTo>
                  <a:lnTo>
                    <a:pt x="137338" y="693387"/>
                  </a:lnTo>
                  <a:lnTo>
                    <a:pt x="147358" y="681551"/>
                  </a:lnTo>
                  <a:lnTo>
                    <a:pt x="137338" y="666990"/>
                  </a:lnTo>
                  <a:lnTo>
                    <a:pt x="126425" y="677911"/>
                  </a:lnTo>
                  <a:lnTo>
                    <a:pt x="105514" y="635121"/>
                  </a:lnTo>
                  <a:lnTo>
                    <a:pt x="121872" y="594163"/>
                  </a:lnTo>
                  <a:lnTo>
                    <a:pt x="146443" y="585074"/>
                  </a:lnTo>
                  <a:lnTo>
                    <a:pt x="152803" y="555036"/>
                  </a:lnTo>
                  <a:lnTo>
                    <a:pt x="140975" y="548671"/>
                  </a:lnTo>
                  <a:lnTo>
                    <a:pt x="111874" y="560485"/>
                  </a:lnTo>
                  <a:lnTo>
                    <a:pt x="50927" y="499517"/>
                  </a:lnTo>
                  <a:lnTo>
                    <a:pt x="75498" y="452171"/>
                  </a:lnTo>
                  <a:lnTo>
                    <a:pt x="76413" y="360250"/>
                  </a:lnTo>
                  <a:lnTo>
                    <a:pt x="41844" y="332937"/>
                  </a:lnTo>
                  <a:lnTo>
                    <a:pt x="11828" y="336577"/>
                  </a:lnTo>
                  <a:lnTo>
                    <a:pt x="0" y="322016"/>
                  </a:lnTo>
                  <a:lnTo>
                    <a:pt x="42447" y="275899"/>
                  </a:lnTo>
                  <a:lnTo>
                    <a:pt x="71548" y="275899"/>
                  </a:lnTo>
                  <a:lnTo>
                    <a:pt x="83688" y="250417"/>
                  </a:lnTo>
                  <a:lnTo>
                    <a:pt x="117632" y="201866"/>
                  </a:lnTo>
                  <a:lnTo>
                    <a:pt x="141890" y="153337"/>
                  </a:lnTo>
                  <a:lnTo>
                    <a:pt x="141890" y="127833"/>
                  </a:lnTo>
                  <a:lnTo>
                    <a:pt x="163716" y="115706"/>
                  </a:lnTo>
                  <a:lnTo>
                    <a:pt x="162511" y="95071"/>
                  </a:lnTo>
                  <a:lnTo>
                    <a:pt x="184337" y="68383"/>
                  </a:lnTo>
                  <a:lnTo>
                    <a:pt x="168581" y="53800"/>
                  </a:lnTo>
                  <a:lnTo>
                    <a:pt x="184337" y="39842"/>
                  </a:lnTo>
                  <a:lnTo>
                    <a:pt x="184337" y="14963"/>
                  </a:lnTo>
                  <a:lnTo>
                    <a:pt x="181659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 97">
              <a:extLst>
                <a:ext uri="{FF2B5EF4-FFF2-40B4-BE49-F238E27FC236}">
                  <a16:creationId xmlns:a16="http://schemas.microsoft.com/office/drawing/2014/main" id="{76CC56A2-EFD0-D98A-66F5-D5AE04060875}"/>
                </a:ext>
              </a:extLst>
            </p:cNvPr>
            <p:cNvSpPr/>
            <p:nvPr/>
          </p:nvSpPr>
          <p:spPr>
            <a:xfrm>
              <a:off x="3208279" y="3739044"/>
              <a:ext cx="441136" cy="649883"/>
            </a:xfrm>
            <a:custGeom>
              <a:avLst/>
              <a:gdLst>
                <a:gd name="connsiteX0" fmla="*/ 343813 w 441136"/>
                <a:gd name="connsiteY0" fmla="*/ 0 h 649883"/>
                <a:gd name="connsiteX1" fmla="*/ 383827 w 441136"/>
                <a:gd name="connsiteY1" fmla="*/ 14561 h 649883"/>
                <a:gd name="connsiteX2" fmla="*/ 371999 w 441136"/>
                <a:gd name="connsiteY2" fmla="*/ 42790 h 649883"/>
                <a:gd name="connsiteX3" fmla="*/ 383827 w 441136"/>
                <a:gd name="connsiteY3" fmla="*/ 78276 h 649883"/>
                <a:gd name="connsiteX4" fmla="*/ 383827 w 441136"/>
                <a:gd name="connsiteY4" fmla="*/ 100118 h 649883"/>
                <a:gd name="connsiteX5" fmla="*/ 392932 w 441136"/>
                <a:gd name="connsiteY5" fmla="*/ 100118 h 649883"/>
                <a:gd name="connsiteX6" fmla="*/ 392932 w 441136"/>
                <a:gd name="connsiteY6" fmla="*/ 130155 h 649883"/>
                <a:gd name="connsiteX7" fmla="*/ 377467 w 441136"/>
                <a:gd name="connsiteY7" fmla="*/ 155637 h 649883"/>
                <a:gd name="connsiteX8" fmla="*/ 386550 w 441136"/>
                <a:gd name="connsiteY8" fmla="*/ 178394 h 649883"/>
                <a:gd name="connsiteX9" fmla="*/ 411120 w 441136"/>
                <a:gd name="connsiteY9" fmla="*/ 196618 h 649883"/>
                <a:gd name="connsiteX10" fmla="*/ 404760 w 441136"/>
                <a:gd name="connsiteY10" fmla="*/ 247581 h 649883"/>
                <a:gd name="connsiteX11" fmla="*/ 415673 w 441136"/>
                <a:gd name="connsiteY11" fmla="*/ 289455 h 649883"/>
                <a:gd name="connsiteX12" fmla="*/ 424756 w 441136"/>
                <a:gd name="connsiteY12" fmla="*/ 312212 h 649883"/>
                <a:gd name="connsiteX13" fmla="*/ 441137 w 441136"/>
                <a:gd name="connsiteY13" fmla="*/ 324026 h 649883"/>
                <a:gd name="connsiteX14" fmla="*/ 441137 w 441136"/>
                <a:gd name="connsiteY14" fmla="*/ 349530 h 649883"/>
                <a:gd name="connsiteX15" fmla="*/ 432946 w 441136"/>
                <a:gd name="connsiteY15" fmla="*/ 355895 h 649883"/>
                <a:gd name="connsiteX16" fmla="*/ 441137 w 441136"/>
                <a:gd name="connsiteY16" fmla="*/ 374096 h 649883"/>
                <a:gd name="connsiteX17" fmla="*/ 412928 w 441136"/>
                <a:gd name="connsiteY17" fmla="*/ 389573 h 649883"/>
                <a:gd name="connsiteX18" fmla="*/ 427479 w 441136"/>
                <a:gd name="connsiteY18" fmla="*/ 405965 h 649883"/>
                <a:gd name="connsiteX19" fmla="*/ 441137 w 441136"/>
                <a:gd name="connsiteY19" fmla="*/ 405965 h 649883"/>
                <a:gd name="connsiteX20" fmla="*/ 425671 w 441136"/>
                <a:gd name="connsiteY20" fmla="*/ 439643 h 649883"/>
                <a:gd name="connsiteX21" fmla="*/ 373829 w 441136"/>
                <a:gd name="connsiteY21" fmla="*/ 482410 h 649883"/>
                <a:gd name="connsiteX22" fmla="*/ 350173 w 441136"/>
                <a:gd name="connsiteY22" fmla="*/ 492415 h 649883"/>
                <a:gd name="connsiteX23" fmla="*/ 353811 w 441136"/>
                <a:gd name="connsiteY23" fmla="*/ 503358 h 649883"/>
                <a:gd name="connsiteX24" fmla="*/ 327432 w 441136"/>
                <a:gd name="connsiteY24" fmla="*/ 510638 h 649883"/>
                <a:gd name="connsiteX25" fmla="*/ 331985 w 441136"/>
                <a:gd name="connsiteY25" fmla="*/ 525199 h 649883"/>
                <a:gd name="connsiteX26" fmla="*/ 297416 w 441136"/>
                <a:gd name="connsiteY26" fmla="*/ 532480 h 649883"/>
                <a:gd name="connsiteX27" fmla="*/ 268315 w 441136"/>
                <a:gd name="connsiteY27" fmla="*/ 544316 h 649883"/>
                <a:gd name="connsiteX28" fmla="*/ 249212 w 441136"/>
                <a:gd name="connsiteY28" fmla="*/ 550681 h 649883"/>
                <a:gd name="connsiteX29" fmla="*/ 229194 w 441136"/>
                <a:gd name="connsiteY29" fmla="*/ 533396 h 649883"/>
                <a:gd name="connsiteX30" fmla="*/ 206475 w 441136"/>
                <a:gd name="connsiteY30" fmla="*/ 532480 h 649883"/>
                <a:gd name="connsiteX31" fmla="*/ 197370 w 441136"/>
                <a:gd name="connsiteY31" fmla="*/ 510638 h 649883"/>
                <a:gd name="connsiteX32" fmla="*/ 182820 w 441136"/>
                <a:gd name="connsiteY32" fmla="*/ 529755 h 649883"/>
                <a:gd name="connsiteX33" fmla="*/ 161886 w 441136"/>
                <a:gd name="connsiteY33" fmla="*/ 542485 h 649883"/>
                <a:gd name="connsiteX34" fmla="*/ 165524 w 441136"/>
                <a:gd name="connsiteY34" fmla="*/ 559168 h 649883"/>
                <a:gd name="connsiteX35" fmla="*/ 179182 w 441136"/>
                <a:gd name="connsiteY35" fmla="*/ 570714 h 649883"/>
                <a:gd name="connsiteX36" fmla="*/ 161886 w 441136"/>
                <a:gd name="connsiteY36" fmla="*/ 603476 h 649883"/>
                <a:gd name="connsiteX37" fmla="*/ 148251 w 441136"/>
                <a:gd name="connsiteY37" fmla="*/ 617121 h 649883"/>
                <a:gd name="connsiteX38" fmla="*/ 148251 w 441136"/>
                <a:gd name="connsiteY38" fmla="*/ 633513 h 649883"/>
                <a:gd name="connsiteX39" fmla="*/ 132785 w 441136"/>
                <a:gd name="connsiteY39" fmla="*/ 626233 h 649883"/>
                <a:gd name="connsiteX40" fmla="*/ 112789 w 441136"/>
                <a:gd name="connsiteY40" fmla="*/ 627149 h 649883"/>
                <a:gd name="connsiteX41" fmla="*/ 90048 w 441136"/>
                <a:gd name="connsiteY41" fmla="*/ 643518 h 649883"/>
                <a:gd name="connsiteX42" fmla="*/ 70030 w 441136"/>
                <a:gd name="connsiteY42" fmla="*/ 649883 h 649883"/>
                <a:gd name="connsiteX43" fmla="*/ 34546 w 441136"/>
                <a:gd name="connsiteY43" fmla="*/ 638069 h 649883"/>
                <a:gd name="connsiteX44" fmla="*/ 40014 w 441136"/>
                <a:gd name="connsiteY44" fmla="*/ 606200 h 649883"/>
                <a:gd name="connsiteX45" fmla="*/ 22741 w 441136"/>
                <a:gd name="connsiteY45" fmla="*/ 583443 h 649883"/>
                <a:gd name="connsiteX46" fmla="*/ 13636 w 441136"/>
                <a:gd name="connsiteY46" fmla="*/ 595280 h 649883"/>
                <a:gd name="connsiteX47" fmla="*/ 3638 w 441136"/>
                <a:gd name="connsiteY47" fmla="*/ 588915 h 649883"/>
                <a:gd name="connsiteX48" fmla="*/ 11828 w 441136"/>
                <a:gd name="connsiteY48" fmla="*/ 533396 h 649883"/>
                <a:gd name="connsiteX49" fmla="*/ 0 w 441136"/>
                <a:gd name="connsiteY49" fmla="*/ 485135 h 649883"/>
                <a:gd name="connsiteX50" fmla="*/ 30909 w 441136"/>
                <a:gd name="connsiteY50" fmla="*/ 431447 h 649883"/>
                <a:gd name="connsiteX51" fmla="*/ 49119 w 441136"/>
                <a:gd name="connsiteY51" fmla="*/ 385932 h 649883"/>
                <a:gd name="connsiteX52" fmla="*/ 97324 w 441136"/>
                <a:gd name="connsiteY52" fmla="*/ 367731 h 649883"/>
                <a:gd name="connsiteX53" fmla="*/ 117319 w 441136"/>
                <a:gd name="connsiteY53" fmla="*/ 352255 h 649883"/>
                <a:gd name="connsiteX54" fmla="*/ 141890 w 441136"/>
                <a:gd name="connsiteY54" fmla="*/ 352255 h 649883"/>
                <a:gd name="connsiteX55" fmla="*/ 141890 w 441136"/>
                <a:gd name="connsiteY55" fmla="*/ 335862 h 649883"/>
                <a:gd name="connsiteX56" fmla="*/ 153718 w 441136"/>
                <a:gd name="connsiteY56" fmla="*/ 316746 h 649883"/>
                <a:gd name="connsiteX57" fmla="*/ 183734 w 441136"/>
                <a:gd name="connsiteY57" fmla="*/ 316746 h 649883"/>
                <a:gd name="connsiteX58" fmla="*/ 242852 w 441136"/>
                <a:gd name="connsiteY58" fmla="*/ 316746 h 649883"/>
                <a:gd name="connsiteX59" fmla="*/ 246489 w 441136"/>
                <a:gd name="connsiteY59" fmla="*/ 276703 h 649883"/>
                <a:gd name="connsiteX60" fmla="*/ 234661 w 441136"/>
                <a:gd name="connsiteY60" fmla="*/ 243025 h 649883"/>
                <a:gd name="connsiteX61" fmla="*/ 254680 w 441136"/>
                <a:gd name="connsiteY61" fmla="*/ 191146 h 649883"/>
                <a:gd name="connsiteX62" fmla="*/ 247404 w 441136"/>
                <a:gd name="connsiteY62" fmla="*/ 156553 h 649883"/>
                <a:gd name="connsiteX63" fmla="*/ 251042 w 441136"/>
                <a:gd name="connsiteY63" fmla="*/ 133796 h 649883"/>
                <a:gd name="connsiteX64" fmla="*/ 240129 w 441136"/>
                <a:gd name="connsiteY64" fmla="*/ 116510 h 649883"/>
                <a:gd name="connsiteX65" fmla="*/ 264677 w 441136"/>
                <a:gd name="connsiteY65" fmla="*/ 86026 h 649883"/>
                <a:gd name="connsiteX66" fmla="*/ 283781 w 441136"/>
                <a:gd name="connsiteY66" fmla="*/ 46430 h 649883"/>
                <a:gd name="connsiteX67" fmla="*/ 310159 w 441136"/>
                <a:gd name="connsiteY67" fmla="*/ 46430 h 649883"/>
                <a:gd name="connsiteX68" fmla="*/ 315605 w 441136"/>
                <a:gd name="connsiteY68" fmla="*/ 34593 h 649883"/>
                <a:gd name="connsiteX69" fmla="*/ 332900 w 441136"/>
                <a:gd name="connsiteY69" fmla="*/ 27313 h 649883"/>
                <a:gd name="connsiteX70" fmla="*/ 343813 w 441136"/>
                <a:gd name="connsiteY70" fmla="*/ 0 h 64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41136" h="649883">
                  <a:moveTo>
                    <a:pt x="343813" y="0"/>
                  </a:moveTo>
                  <a:lnTo>
                    <a:pt x="383827" y="14561"/>
                  </a:lnTo>
                  <a:lnTo>
                    <a:pt x="371999" y="42790"/>
                  </a:lnTo>
                  <a:lnTo>
                    <a:pt x="383827" y="78276"/>
                  </a:lnTo>
                  <a:lnTo>
                    <a:pt x="383827" y="100118"/>
                  </a:lnTo>
                  <a:lnTo>
                    <a:pt x="392932" y="100118"/>
                  </a:lnTo>
                  <a:lnTo>
                    <a:pt x="392932" y="130155"/>
                  </a:lnTo>
                  <a:lnTo>
                    <a:pt x="377467" y="155637"/>
                  </a:lnTo>
                  <a:lnTo>
                    <a:pt x="386550" y="178394"/>
                  </a:lnTo>
                  <a:lnTo>
                    <a:pt x="411120" y="196618"/>
                  </a:lnTo>
                  <a:lnTo>
                    <a:pt x="404760" y="247581"/>
                  </a:lnTo>
                  <a:lnTo>
                    <a:pt x="415673" y="289455"/>
                  </a:lnTo>
                  <a:lnTo>
                    <a:pt x="424756" y="312212"/>
                  </a:lnTo>
                  <a:lnTo>
                    <a:pt x="441137" y="324026"/>
                  </a:lnTo>
                  <a:lnTo>
                    <a:pt x="441137" y="349530"/>
                  </a:lnTo>
                  <a:lnTo>
                    <a:pt x="432946" y="355895"/>
                  </a:lnTo>
                  <a:lnTo>
                    <a:pt x="441137" y="374096"/>
                  </a:lnTo>
                  <a:lnTo>
                    <a:pt x="412928" y="389573"/>
                  </a:lnTo>
                  <a:lnTo>
                    <a:pt x="427479" y="405965"/>
                  </a:lnTo>
                  <a:lnTo>
                    <a:pt x="441137" y="405965"/>
                  </a:lnTo>
                  <a:lnTo>
                    <a:pt x="425671" y="439643"/>
                  </a:lnTo>
                  <a:lnTo>
                    <a:pt x="373829" y="482410"/>
                  </a:lnTo>
                  <a:lnTo>
                    <a:pt x="350173" y="492415"/>
                  </a:lnTo>
                  <a:lnTo>
                    <a:pt x="353811" y="503358"/>
                  </a:lnTo>
                  <a:lnTo>
                    <a:pt x="327432" y="510638"/>
                  </a:lnTo>
                  <a:lnTo>
                    <a:pt x="331985" y="525199"/>
                  </a:lnTo>
                  <a:lnTo>
                    <a:pt x="297416" y="532480"/>
                  </a:lnTo>
                  <a:lnTo>
                    <a:pt x="268315" y="544316"/>
                  </a:lnTo>
                  <a:lnTo>
                    <a:pt x="249212" y="550681"/>
                  </a:lnTo>
                  <a:lnTo>
                    <a:pt x="229194" y="533396"/>
                  </a:lnTo>
                  <a:lnTo>
                    <a:pt x="206475" y="532480"/>
                  </a:lnTo>
                  <a:lnTo>
                    <a:pt x="197370" y="510638"/>
                  </a:lnTo>
                  <a:lnTo>
                    <a:pt x="182820" y="529755"/>
                  </a:lnTo>
                  <a:lnTo>
                    <a:pt x="161886" y="542485"/>
                  </a:lnTo>
                  <a:lnTo>
                    <a:pt x="165524" y="559168"/>
                  </a:lnTo>
                  <a:lnTo>
                    <a:pt x="179182" y="570714"/>
                  </a:lnTo>
                  <a:lnTo>
                    <a:pt x="161886" y="603476"/>
                  </a:lnTo>
                  <a:lnTo>
                    <a:pt x="148251" y="617121"/>
                  </a:lnTo>
                  <a:lnTo>
                    <a:pt x="148251" y="633513"/>
                  </a:lnTo>
                  <a:lnTo>
                    <a:pt x="132785" y="626233"/>
                  </a:lnTo>
                  <a:lnTo>
                    <a:pt x="112789" y="627149"/>
                  </a:lnTo>
                  <a:lnTo>
                    <a:pt x="90048" y="643518"/>
                  </a:lnTo>
                  <a:lnTo>
                    <a:pt x="70030" y="649883"/>
                  </a:lnTo>
                  <a:lnTo>
                    <a:pt x="34546" y="638069"/>
                  </a:lnTo>
                  <a:lnTo>
                    <a:pt x="40014" y="606200"/>
                  </a:lnTo>
                  <a:lnTo>
                    <a:pt x="22741" y="583443"/>
                  </a:lnTo>
                  <a:lnTo>
                    <a:pt x="13636" y="595280"/>
                  </a:lnTo>
                  <a:lnTo>
                    <a:pt x="3638" y="588915"/>
                  </a:lnTo>
                  <a:lnTo>
                    <a:pt x="11828" y="533396"/>
                  </a:lnTo>
                  <a:lnTo>
                    <a:pt x="0" y="485135"/>
                  </a:lnTo>
                  <a:lnTo>
                    <a:pt x="30909" y="431447"/>
                  </a:lnTo>
                  <a:lnTo>
                    <a:pt x="49119" y="385932"/>
                  </a:lnTo>
                  <a:lnTo>
                    <a:pt x="97324" y="367731"/>
                  </a:lnTo>
                  <a:lnTo>
                    <a:pt x="117319" y="352255"/>
                  </a:lnTo>
                  <a:lnTo>
                    <a:pt x="141890" y="352255"/>
                  </a:lnTo>
                  <a:lnTo>
                    <a:pt x="141890" y="335862"/>
                  </a:lnTo>
                  <a:lnTo>
                    <a:pt x="153718" y="316746"/>
                  </a:lnTo>
                  <a:lnTo>
                    <a:pt x="183734" y="316746"/>
                  </a:lnTo>
                  <a:lnTo>
                    <a:pt x="242852" y="316746"/>
                  </a:lnTo>
                  <a:lnTo>
                    <a:pt x="246489" y="276703"/>
                  </a:lnTo>
                  <a:lnTo>
                    <a:pt x="234661" y="243025"/>
                  </a:lnTo>
                  <a:lnTo>
                    <a:pt x="254680" y="191146"/>
                  </a:lnTo>
                  <a:lnTo>
                    <a:pt x="247404" y="156553"/>
                  </a:lnTo>
                  <a:lnTo>
                    <a:pt x="251042" y="133796"/>
                  </a:lnTo>
                  <a:lnTo>
                    <a:pt x="240129" y="116510"/>
                  </a:lnTo>
                  <a:lnTo>
                    <a:pt x="264677" y="86026"/>
                  </a:lnTo>
                  <a:lnTo>
                    <a:pt x="283781" y="46430"/>
                  </a:lnTo>
                  <a:lnTo>
                    <a:pt x="310159" y="46430"/>
                  </a:lnTo>
                  <a:lnTo>
                    <a:pt x="315605" y="34593"/>
                  </a:lnTo>
                  <a:lnTo>
                    <a:pt x="332900" y="27313"/>
                  </a:lnTo>
                  <a:lnTo>
                    <a:pt x="343813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 98">
              <a:extLst>
                <a:ext uri="{FF2B5EF4-FFF2-40B4-BE49-F238E27FC236}">
                  <a16:creationId xmlns:a16="http://schemas.microsoft.com/office/drawing/2014/main" id="{A82D0063-96F3-CA01-5E7B-2A837694CC3F}"/>
                </a:ext>
              </a:extLst>
            </p:cNvPr>
            <p:cNvSpPr/>
            <p:nvPr/>
          </p:nvSpPr>
          <p:spPr>
            <a:xfrm>
              <a:off x="3580278" y="3745409"/>
              <a:ext cx="330177" cy="411414"/>
            </a:xfrm>
            <a:custGeom>
              <a:avLst/>
              <a:gdLst>
                <a:gd name="connsiteX0" fmla="*/ 11828 w 330177"/>
                <a:gd name="connsiteY0" fmla="*/ 8196 h 411414"/>
                <a:gd name="connsiteX1" fmla="*/ 53672 w 330177"/>
                <a:gd name="connsiteY1" fmla="*/ 0 h 411414"/>
                <a:gd name="connsiteX2" fmla="*/ 105514 w 330177"/>
                <a:gd name="connsiteY2" fmla="*/ 0 h 411414"/>
                <a:gd name="connsiteX3" fmla="*/ 122787 w 330177"/>
                <a:gd name="connsiteY3" fmla="*/ 0 h 411414"/>
                <a:gd name="connsiteX4" fmla="*/ 190095 w 330177"/>
                <a:gd name="connsiteY4" fmla="*/ 38234 h 411414"/>
                <a:gd name="connsiteX5" fmla="*/ 255595 w 330177"/>
                <a:gd name="connsiteY5" fmla="*/ 98309 h 411414"/>
                <a:gd name="connsiteX6" fmla="*/ 294716 w 330177"/>
                <a:gd name="connsiteY6" fmla="*/ 143823 h 411414"/>
                <a:gd name="connsiteX7" fmla="*/ 330178 w 330177"/>
                <a:gd name="connsiteY7" fmla="*/ 164749 h 411414"/>
                <a:gd name="connsiteX8" fmla="*/ 301991 w 330177"/>
                <a:gd name="connsiteY8" fmla="*/ 164749 h 411414"/>
                <a:gd name="connsiteX9" fmla="*/ 285611 w 330177"/>
                <a:gd name="connsiteY9" fmla="*/ 210263 h 411414"/>
                <a:gd name="connsiteX10" fmla="*/ 271060 w 330177"/>
                <a:gd name="connsiteY10" fmla="*/ 216739 h 411414"/>
                <a:gd name="connsiteX11" fmla="*/ 265593 w 330177"/>
                <a:gd name="connsiteY11" fmla="*/ 231211 h 411414"/>
                <a:gd name="connsiteX12" fmla="*/ 256510 w 330177"/>
                <a:gd name="connsiteY12" fmla="*/ 257608 h 411414"/>
                <a:gd name="connsiteX13" fmla="*/ 245597 w 330177"/>
                <a:gd name="connsiteY13" fmla="*/ 262142 h 411414"/>
                <a:gd name="connsiteX14" fmla="*/ 230131 w 330177"/>
                <a:gd name="connsiteY14" fmla="*/ 262142 h 411414"/>
                <a:gd name="connsiteX15" fmla="*/ 219218 w 330177"/>
                <a:gd name="connsiteY15" fmla="*/ 286730 h 411414"/>
                <a:gd name="connsiteX16" fmla="*/ 229216 w 330177"/>
                <a:gd name="connsiteY16" fmla="*/ 294011 h 411414"/>
                <a:gd name="connsiteX17" fmla="*/ 215581 w 330177"/>
                <a:gd name="connsiteY17" fmla="*/ 310381 h 411414"/>
                <a:gd name="connsiteX18" fmla="*/ 207390 w 330177"/>
                <a:gd name="connsiteY18" fmla="*/ 338609 h 411414"/>
                <a:gd name="connsiteX19" fmla="*/ 216473 w 330177"/>
                <a:gd name="connsiteY19" fmla="*/ 363175 h 411414"/>
                <a:gd name="connsiteX20" fmla="*/ 211943 w 330177"/>
                <a:gd name="connsiteY20" fmla="*/ 395960 h 411414"/>
                <a:gd name="connsiteX21" fmla="*/ 183735 w 330177"/>
                <a:gd name="connsiteY21" fmla="*/ 411414 h 411414"/>
                <a:gd name="connsiteX22" fmla="*/ 151911 w 330177"/>
                <a:gd name="connsiteY22" fmla="*/ 395044 h 411414"/>
                <a:gd name="connsiteX23" fmla="*/ 125532 w 330177"/>
                <a:gd name="connsiteY23" fmla="*/ 368647 h 411414"/>
                <a:gd name="connsiteX24" fmla="*/ 96409 w 330177"/>
                <a:gd name="connsiteY24" fmla="*/ 371371 h 411414"/>
                <a:gd name="connsiteX25" fmla="*/ 69138 w 330177"/>
                <a:gd name="connsiteY25" fmla="*/ 367731 h 411414"/>
                <a:gd name="connsiteX26" fmla="*/ 60947 w 330177"/>
                <a:gd name="connsiteY26" fmla="*/ 349530 h 411414"/>
                <a:gd name="connsiteX27" fmla="*/ 69138 w 330177"/>
                <a:gd name="connsiteY27" fmla="*/ 343165 h 411414"/>
                <a:gd name="connsiteX28" fmla="*/ 69138 w 330177"/>
                <a:gd name="connsiteY28" fmla="*/ 317661 h 411414"/>
                <a:gd name="connsiteX29" fmla="*/ 52757 w 330177"/>
                <a:gd name="connsiteY29" fmla="*/ 305847 h 411414"/>
                <a:gd name="connsiteX30" fmla="*/ 43674 w 330177"/>
                <a:gd name="connsiteY30" fmla="*/ 283090 h 411414"/>
                <a:gd name="connsiteX31" fmla="*/ 32761 w 330177"/>
                <a:gd name="connsiteY31" fmla="*/ 241216 h 411414"/>
                <a:gd name="connsiteX32" fmla="*/ 39121 w 330177"/>
                <a:gd name="connsiteY32" fmla="*/ 190253 h 411414"/>
                <a:gd name="connsiteX33" fmla="*/ 14551 w 330177"/>
                <a:gd name="connsiteY33" fmla="*/ 172029 h 411414"/>
                <a:gd name="connsiteX34" fmla="*/ 5468 w 330177"/>
                <a:gd name="connsiteY34" fmla="*/ 149272 h 411414"/>
                <a:gd name="connsiteX35" fmla="*/ 20933 w 330177"/>
                <a:gd name="connsiteY35" fmla="*/ 123790 h 411414"/>
                <a:gd name="connsiteX36" fmla="*/ 20933 w 330177"/>
                <a:gd name="connsiteY36" fmla="*/ 93753 h 411414"/>
                <a:gd name="connsiteX37" fmla="*/ 11828 w 330177"/>
                <a:gd name="connsiteY37" fmla="*/ 93753 h 411414"/>
                <a:gd name="connsiteX38" fmla="*/ 11828 w 330177"/>
                <a:gd name="connsiteY38" fmla="*/ 71912 h 411414"/>
                <a:gd name="connsiteX39" fmla="*/ 0 w 330177"/>
                <a:gd name="connsiteY39" fmla="*/ 36425 h 411414"/>
                <a:gd name="connsiteX40" fmla="*/ 11828 w 330177"/>
                <a:gd name="connsiteY40" fmla="*/ 8196 h 41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30177" h="411414">
                  <a:moveTo>
                    <a:pt x="11828" y="8196"/>
                  </a:moveTo>
                  <a:lnTo>
                    <a:pt x="53672" y="0"/>
                  </a:lnTo>
                  <a:lnTo>
                    <a:pt x="105514" y="0"/>
                  </a:lnTo>
                  <a:lnTo>
                    <a:pt x="122787" y="0"/>
                  </a:lnTo>
                  <a:lnTo>
                    <a:pt x="190095" y="38234"/>
                  </a:lnTo>
                  <a:lnTo>
                    <a:pt x="255595" y="98309"/>
                  </a:lnTo>
                  <a:lnTo>
                    <a:pt x="294716" y="143823"/>
                  </a:lnTo>
                  <a:lnTo>
                    <a:pt x="330178" y="164749"/>
                  </a:lnTo>
                  <a:lnTo>
                    <a:pt x="301991" y="164749"/>
                  </a:lnTo>
                  <a:lnTo>
                    <a:pt x="285611" y="210263"/>
                  </a:lnTo>
                  <a:lnTo>
                    <a:pt x="271060" y="216739"/>
                  </a:lnTo>
                  <a:lnTo>
                    <a:pt x="265593" y="231211"/>
                  </a:lnTo>
                  <a:lnTo>
                    <a:pt x="256510" y="257608"/>
                  </a:lnTo>
                  <a:lnTo>
                    <a:pt x="245597" y="262142"/>
                  </a:lnTo>
                  <a:lnTo>
                    <a:pt x="230131" y="262142"/>
                  </a:lnTo>
                  <a:lnTo>
                    <a:pt x="219218" y="286730"/>
                  </a:lnTo>
                  <a:lnTo>
                    <a:pt x="229216" y="294011"/>
                  </a:lnTo>
                  <a:lnTo>
                    <a:pt x="215581" y="310381"/>
                  </a:lnTo>
                  <a:lnTo>
                    <a:pt x="207390" y="338609"/>
                  </a:lnTo>
                  <a:lnTo>
                    <a:pt x="216473" y="363175"/>
                  </a:lnTo>
                  <a:lnTo>
                    <a:pt x="211943" y="395960"/>
                  </a:lnTo>
                  <a:lnTo>
                    <a:pt x="183735" y="411414"/>
                  </a:lnTo>
                  <a:lnTo>
                    <a:pt x="151911" y="395044"/>
                  </a:lnTo>
                  <a:lnTo>
                    <a:pt x="125532" y="368647"/>
                  </a:lnTo>
                  <a:lnTo>
                    <a:pt x="96409" y="371371"/>
                  </a:lnTo>
                  <a:lnTo>
                    <a:pt x="69138" y="367731"/>
                  </a:lnTo>
                  <a:lnTo>
                    <a:pt x="60947" y="349530"/>
                  </a:lnTo>
                  <a:lnTo>
                    <a:pt x="69138" y="343165"/>
                  </a:lnTo>
                  <a:lnTo>
                    <a:pt x="69138" y="317661"/>
                  </a:lnTo>
                  <a:lnTo>
                    <a:pt x="52757" y="305847"/>
                  </a:lnTo>
                  <a:lnTo>
                    <a:pt x="43674" y="283090"/>
                  </a:lnTo>
                  <a:lnTo>
                    <a:pt x="32761" y="241216"/>
                  </a:lnTo>
                  <a:lnTo>
                    <a:pt x="39121" y="190253"/>
                  </a:lnTo>
                  <a:lnTo>
                    <a:pt x="14551" y="172029"/>
                  </a:lnTo>
                  <a:lnTo>
                    <a:pt x="5468" y="149272"/>
                  </a:lnTo>
                  <a:lnTo>
                    <a:pt x="20933" y="123790"/>
                  </a:lnTo>
                  <a:lnTo>
                    <a:pt x="20933" y="93753"/>
                  </a:lnTo>
                  <a:lnTo>
                    <a:pt x="11828" y="93753"/>
                  </a:lnTo>
                  <a:lnTo>
                    <a:pt x="11828" y="71912"/>
                  </a:lnTo>
                  <a:lnTo>
                    <a:pt x="0" y="36425"/>
                  </a:lnTo>
                  <a:lnTo>
                    <a:pt x="11828" y="8196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" name="Forma Livre 99">
              <a:extLst>
                <a:ext uri="{FF2B5EF4-FFF2-40B4-BE49-F238E27FC236}">
                  <a16:creationId xmlns:a16="http://schemas.microsoft.com/office/drawing/2014/main" id="{9184C8CD-8B19-5389-025B-09D0BA5240E9}"/>
                </a:ext>
              </a:extLst>
            </p:cNvPr>
            <p:cNvSpPr/>
            <p:nvPr/>
          </p:nvSpPr>
          <p:spPr>
            <a:xfrm>
              <a:off x="3799497" y="3910158"/>
              <a:ext cx="292863" cy="180225"/>
            </a:xfrm>
            <a:custGeom>
              <a:avLst/>
              <a:gdLst>
                <a:gd name="connsiteX0" fmla="*/ 110959 w 292863"/>
                <a:gd name="connsiteY0" fmla="*/ 0 h 180225"/>
                <a:gd name="connsiteX1" fmla="*/ 143698 w 292863"/>
                <a:gd name="connsiteY1" fmla="*/ 11836 h 180225"/>
                <a:gd name="connsiteX2" fmla="*/ 148251 w 292863"/>
                <a:gd name="connsiteY2" fmla="*/ 25504 h 180225"/>
                <a:gd name="connsiteX3" fmla="*/ 169161 w 292863"/>
                <a:gd name="connsiteY3" fmla="*/ 18201 h 180225"/>
                <a:gd name="connsiteX4" fmla="*/ 228301 w 292863"/>
                <a:gd name="connsiteY4" fmla="*/ 25504 h 180225"/>
                <a:gd name="connsiteX5" fmla="*/ 261955 w 292863"/>
                <a:gd name="connsiteY5" fmla="*/ 34593 h 180225"/>
                <a:gd name="connsiteX6" fmla="*/ 277420 w 292863"/>
                <a:gd name="connsiteY6" fmla="*/ 81023 h 180225"/>
                <a:gd name="connsiteX7" fmla="*/ 292864 w 292863"/>
                <a:gd name="connsiteY7" fmla="*/ 153828 h 180225"/>
                <a:gd name="connsiteX8" fmla="*/ 268315 w 292863"/>
                <a:gd name="connsiteY8" fmla="*/ 140183 h 180225"/>
                <a:gd name="connsiteX9" fmla="*/ 256487 w 292863"/>
                <a:gd name="connsiteY9" fmla="*/ 146548 h 180225"/>
                <a:gd name="connsiteX10" fmla="*/ 236469 w 292863"/>
                <a:gd name="connsiteY10" fmla="*/ 138351 h 180225"/>
                <a:gd name="connsiteX11" fmla="*/ 219196 w 292863"/>
                <a:gd name="connsiteY11" fmla="*/ 145632 h 180225"/>
                <a:gd name="connsiteX12" fmla="*/ 196455 w 292863"/>
                <a:gd name="connsiteY12" fmla="*/ 138351 h 180225"/>
                <a:gd name="connsiteX13" fmla="*/ 185542 w 292863"/>
                <a:gd name="connsiteY13" fmla="*/ 123790 h 180225"/>
                <a:gd name="connsiteX14" fmla="*/ 167354 w 292863"/>
                <a:gd name="connsiteY14" fmla="*/ 133818 h 180225"/>
                <a:gd name="connsiteX15" fmla="*/ 170992 w 292863"/>
                <a:gd name="connsiteY15" fmla="*/ 153828 h 180225"/>
                <a:gd name="connsiteX16" fmla="*/ 163716 w 292863"/>
                <a:gd name="connsiteY16" fmla="*/ 163855 h 180225"/>
                <a:gd name="connsiteX17" fmla="*/ 168269 w 292863"/>
                <a:gd name="connsiteY17" fmla="*/ 175669 h 180225"/>
                <a:gd name="connsiteX18" fmla="*/ 146443 w 292863"/>
                <a:gd name="connsiteY18" fmla="*/ 180225 h 180225"/>
                <a:gd name="connsiteX19" fmla="*/ 150081 w 292863"/>
                <a:gd name="connsiteY19" fmla="*/ 162024 h 180225"/>
                <a:gd name="connsiteX20" fmla="*/ 134615 w 292863"/>
                <a:gd name="connsiteY20" fmla="*/ 162940 h 180225"/>
                <a:gd name="connsiteX21" fmla="*/ 110959 w 292863"/>
                <a:gd name="connsiteY21" fmla="*/ 170220 h 180225"/>
                <a:gd name="connsiteX22" fmla="*/ 102769 w 292863"/>
                <a:gd name="connsiteY22" fmla="*/ 153828 h 180225"/>
                <a:gd name="connsiteX23" fmla="*/ 83666 w 292863"/>
                <a:gd name="connsiteY23" fmla="*/ 153828 h 180225"/>
                <a:gd name="connsiteX24" fmla="*/ 94578 w 292863"/>
                <a:gd name="connsiteY24" fmla="*/ 132902 h 180225"/>
                <a:gd name="connsiteX25" fmla="*/ 121872 w 292863"/>
                <a:gd name="connsiteY25" fmla="*/ 106505 h 180225"/>
                <a:gd name="connsiteX26" fmla="*/ 117319 w 292863"/>
                <a:gd name="connsiteY26" fmla="*/ 96500 h 180225"/>
                <a:gd name="connsiteX27" fmla="*/ 76390 w 292863"/>
                <a:gd name="connsiteY27" fmla="*/ 113785 h 180225"/>
                <a:gd name="connsiteX28" fmla="*/ 50927 w 292863"/>
                <a:gd name="connsiteY28" fmla="*/ 136542 h 180225"/>
                <a:gd name="connsiteX29" fmla="*/ 9998 w 292863"/>
                <a:gd name="connsiteY29" fmla="*/ 129262 h 180225"/>
                <a:gd name="connsiteX30" fmla="*/ 0 w 292863"/>
                <a:gd name="connsiteY30" fmla="*/ 121982 h 180225"/>
                <a:gd name="connsiteX31" fmla="*/ 10913 w 292863"/>
                <a:gd name="connsiteY31" fmla="*/ 97393 h 180225"/>
                <a:gd name="connsiteX32" fmla="*/ 26378 w 292863"/>
                <a:gd name="connsiteY32" fmla="*/ 97393 h 180225"/>
                <a:gd name="connsiteX33" fmla="*/ 37291 w 292863"/>
                <a:gd name="connsiteY33" fmla="*/ 92860 h 180225"/>
                <a:gd name="connsiteX34" fmla="*/ 46374 w 292863"/>
                <a:gd name="connsiteY34" fmla="*/ 66462 h 180225"/>
                <a:gd name="connsiteX35" fmla="*/ 51842 w 292863"/>
                <a:gd name="connsiteY35" fmla="*/ 51991 h 180225"/>
                <a:gd name="connsiteX36" fmla="*/ 66393 w 292863"/>
                <a:gd name="connsiteY36" fmla="*/ 45514 h 180225"/>
                <a:gd name="connsiteX37" fmla="*/ 82773 w 292863"/>
                <a:gd name="connsiteY37" fmla="*/ 0 h 180225"/>
                <a:gd name="connsiteX38" fmla="*/ 110959 w 292863"/>
                <a:gd name="connsiteY38" fmla="*/ 0 h 18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92863" h="180225">
                  <a:moveTo>
                    <a:pt x="110959" y="0"/>
                  </a:moveTo>
                  <a:lnTo>
                    <a:pt x="143698" y="11836"/>
                  </a:lnTo>
                  <a:lnTo>
                    <a:pt x="148251" y="25504"/>
                  </a:lnTo>
                  <a:lnTo>
                    <a:pt x="169161" y="18201"/>
                  </a:lnTo>
                  <a:lnTo>
                    <a:pt x="228301" y="25504"/>
                  </a:lnTo>
                  <a:lnTo>
                    <a:pt x="261955" y="34593"/>
                  </a:lnTo>
                  <a:lnTo>
                    <a:pt x="277420" y="81023"/>
                  </a:lnTo>
                  <a:lnTo>
                    <a:pt x="292864" y="153828"/>
                  </a:lnTo>
                  <a:lnTo>
                    <a:pt x="268315" y="140183"/>
                  </a:lnTo>
                  <a:lnTo>
                    <a:pt x="256487" y="146548"/>
                  </a:lnTo>
                  <a:lnTo>
                    <a:pt x="236469" y="138351"/>
                  </a:lnTo>
                  <a:lnTo>
                    <a:pt x="219196" y="145632"/>
                  </a:lnTo>
                  <a:lnTo>
                    <a:pt x="196455" y="138351"/>
                  </a:lnTo>
                  <a:lnTo>
                    <a:pt x="185542" y="123790"/>
                  </a:lnTo>
                  <a:lnTo>
                    <a:pt x="167354" y="133818"/>
                  </a:lnTo>
                  <a:lnTo>
                    <a:pt x="170992" y="153828"/>
                  </a:lnTo>
                  <a:lnTo>
                    <a:pt x="163716" y="163855"/>
                  </a:lnTo>
                  <a:lnTo>
                    <a:pt x="168269" y="175669"/>
                  </a:lnTo>
                  <a:lnTo>
                    <a:pt x="146443" y="180225"/>
                  </a:lnTo>
                  <a:lnTo>
                    <a:pt x="150081" y="162024"/>
                  </a:lnTo>
                  <a:lnTo>
                    <a:pt x="134615" y="162940"/>
                  </a:lnTo>
                  <a:lnTo>
                    <a:pt x="110959" y="170220"/>
                  </a:lnTo>
                  <a:lnTo>
                    <a:pt x="102769" y="153828"/>
                  </a:lnTo>
                  <a:lnTo>
                    <a:pt x="83666" y="153828"/>
                  </a:lnTo>
                  <a:lnTo>
                    <a:pt x="94578" y="132902"/>
                  </a:lnTo>
                  <a:lnTo>
                    <a:pt x="121872" y="106505"/>
                  </a:lnTo>
                  <a:lnTo>
                    <a:pt x="117319" y="96500"/>
                  </a:lnTo>
                  <a:lnTo>
                    <a:pt x="76390" y="113785"/>
                  </a:lnTo>
                  <a:lnTo>
                    <a:pt x="50927" y="136542"/>
                  </a:lnTo>
                  <a:lnTo>
                    <a:pt x="9998" y="129262"/>
                  </a:lnTo>
                  <a:lnTo>
                    <a:pt x="0" y="121982"/>
                  </a:lnTo>
                  <a:lnTo>
                    <a:pt x="10913" y="97393"/>
                  </a:lnTo>
                  <a:lnTo>
                    <a:pt x="26378" y="97393"/>
                  </a:lnTo>
                  <a:lnTo>
                    <a:pt x="37291" y="92860"/>
                  </a:lnTo>
                  <a:lnTo>
                    <a:pt x="46374" y="66462"/>
                  </a:lnTo>
                  <a:lnTo>
                    <a:pt x="51842" y="51991"/>
                  </a:lnTo>
                  <a:lnTo>
                    <a:pt x="66393" y="45514"/>
                  </a:lnTo>
                  <a:lnTo>
                    <a:pt x="82773" y="0"/>
                  </a:lnTo>
                  <a:lnTo>
                    <a:pt x="110959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" name="Forma Livre 100">
              <a:extLst>
                <a:ext uri="{FF2B5EF4-FFF2-40B4-BE49-F238E27FC236}">
                  <a16:creationId xmlns:a16="http://schemas.microsoft.com/office/drawing/2014/main" id="{5ABE3E95-EB3F-9776-470F-2D35F51336DC}"/>
                </a:ext>
              </a:extLst>
            </p:cNvPr>
            <p:cNvSpPr/>
            <p:nvPr/>
          </p:nvSpPr>
          <p:spPr>
            <a:xfrm>
              <a:off x="3787669" y="4006657"/>
              <a:ext cx="311074" cy="197510"/>
            </a:xfrm>
            <a:custGeom>
              <a:avLst/>
              <a:gdLst>
                <a:gd name="connsiteX0" fmla="*/ 4553 w 311074"/>
                <a:gd name="connsiteY0" fmla="*/ 134711 h 197510"/>
                <a:gd name="connsiteX1" fmla="*/ 44567 w 311074"/>
                <a:gd name="connsiteY1" fmla="*/ 150165 h 197510"/>
                <a:gd name="connsiteX2" fmla="*/ 70945 w 311074"/>
                <a:gd name="connsiteY2" fmla="*/ 142438 h 197510"/>
                <a:gd name="connsiteX3" fmla="*/ 97324 w 311074"/>
                <a:gd name="connsiteY3" fmla="*/ 112847 h 197510"/>
                <a:gd name="connsiteX4" fmla="*/ 122787 w 311074"/>
                <a:gd name="connsiteY4" fmla="*/ 104674 h 197510"/>
                <a:gd name="connsiteX5" fmla="*/ 140975 w 311074"/>
                <a:gd name="connsiteY5" fmla="*/ 127431 h 197510"/>
                <a:gd name="connsiteX6" fmla="*/ 118234 w 311074"/>
                <a:gd name="connsiteY6" fmla="*/ 133796 h 197510"/>
                <a:gd name="connsiteX7" fmla="*/ 122787 w 311074"/>
                <a:gd name="connsiteY7" fmla="*/ 150165 h 197510"/>
                <a:gd name="connsiteX8" fmla="*/ 108237 w 311074"/>
                <a:gd name="connsiteY8" fmla="*/ 159277 h 197510"/>
                <a:gd name="connsiteX9" fmla="*/ 122787 w 311074"/>
                <a:gd name="connsiteY9" fmla="*/ 172923 h 197510"/>
                <a:gd name="connsiteX10" fmla="*/ 129147 w 311074"/>
                <a:gd name="connsiteY10" fmla="*/ 197511 h 197510"/>
                <a:gd name="connsiteX11" fmla="*/ 158271 w 311074"/>
                <a:gd name="connsiteY11" fmla="*/ 185675 h 197510"/>
                <a:gd name="connsiteX12" fmla="*/ 175544 w 311074"/>
                <a:gd name="connsiteY12" fmla="*/ 159277 h 197510"/>
                <a:gd name="connsiteX13" fmla="*/ 202838 w 311074"/>
                <a:gd name="connsiteY13" fmla="*/ 151081 h 197510"/>
                <a:gd name="connsiteX14" fmla="*/ 216473 w 311074"/>
                <a:gd name="connsiteY14" fmla="*/ 165642 h 197510"/>
                <a:gd name="connsiteX15" fmla="*/ 226471 w 311074"/>
                <a:gd name="connsiteY15" fmla="*/ 151081 h 197510"/>
                <a:gd name="connsiteX16" fmla="*/ 241022 w 311074"/>
                <a:gd name="connsiteY16" fmla="*/ 150165 h 197510"/>
                <a:gd name="connsiteX17" fmla="*/ 254680 w 311074"/>
                <a:gd name="connsiteY17" fmla="*/ 137436 h 197510"/>
                <a:gd name="connsiteX18" fmla="*/ 268315 w 311074"/>
                <a:gd name="connsiteY18" fmla="*/ 122875 h 197510"/>
                <a:gd name="connsiteX19" fmla="*/ 291971 w 311074"/>
                <a:gd name="connsiteY19" fmla="*/ 127431 h 197510"/>
                <a:gd name="connsiteX20" fmla="*/ 304692 w 311074"/>
                <a:gd name="connsiteY20" fmla="*/ 143801 h 197510"/>
                <a:gd name="connsiteX21" fmla="*/ 311074 w 311074"/>
                <a:gd name="connsiteY21" fmla="*/ 98286 h 197510"/>
                <a:gd name="connsiteX22" fmla="*/ 304692 w 311074"/>
                <a:gd name="connsiteY22" fmla="*/ 57328 h 197510"/>
                <a:gd name="connsiteX23" fmla="*/ 280143 w 311074"/>
                <a:gd name="connsiteY23" fmla="*/ 43683 h 197510"/>
                <a:gd name="connsiteX24" fmla="*/ 268315 w 311074"/>
                <a:gd name="connsiteY24" fmla="*/ 50048 h 197510"/>
                <a:gd name="connsiteX25" fmla="*/ 248297 w 311074"/>
                <a:gd name="connsiteY25" fmla="*/ 41852 h 197510"/>
                <a:gd name="connsiteX26" fmla="*/ 231024 w 311074"/>
                <a:gd name="connsiteY26" fmla="*/ 49132 h 197510"/>
                <a:gd name="connsiteX27" fmla="*/ 208283 w 311074"/>
                <a:gd name="connsiteY27" fmla="*/ 41852 h 197510"/>
                <a:gd name="connsiteX28" fmla="*/ 197370 w 311074"/>
                <a:gd name="connsiteY28" fmla="*/ 27291 h 197510"/>
                <a:gd name="connsiteX29" fmla="*/ 179182 w 311074"/>
                <a:gd name="connsiteY29" fmla="*/ 37318 h 197510"/>
                <a:gd name="connsiteX30" fmla="*/ 182820 w 311074"/>
                <a:gd name="connsiteY30" fmla="*/ 57328 h 197510"/>
                <a:gd name="connsiteX31" fmla="*/ 175544 w 311074"/>
                <a:gd name="connsiteY31" fmla="*/ 67356 h 197510"/>
                <a:gd name="connsiteX32" fmla="*/ 180097 w 311074"/>
                <a:gd name="connsiteY32" fmla="*/ 79170 h 197510"/>
                <a:gd name="connsiteX33" fmla="*/ 158271 w 311074"/>
                <a:gd name="connsiteY33" fmla="*/ 83725 h 197510"/>
                <a:gd name="connsiteX34" fmla="*/ 161909 w 311074"/>
                <a:gd name="connsiteY34" fmla="*/ 65524 h 197510"/>
                <a:gd name="connsiteX35" fmla="*/ 146443 w 311074"/>
                <a:gd name="connsiteY35" fmla="*/ 66440 h 197510"/>
                <a:gd name="connsiteX36" fmla="*/ 122787 w 311074"/>
                <a:gd name="connsiteY36" fmla="*/ 73720 h 197510"/>
                <a:gd name="connsiteX37" fmla="*/ 114597 w 311074"/>
                <a:gd name="connsiteY37" fmla="*/ 57328 h 197510"/>
                <a:gd name="connsiteX38" fmla="*/ 95494 w 311074"/>
                <a:gd name="connsiteY38" fmla="*/ 57328 h 197510"/>
                <a:gd name="connsiteX39" fmla="*/ 106406 w 311074"/>
                <a:gd name="connsiteY39" fmla="*/ 36402 h 197510"/>
                <a:gd name="connsiteX40" fmla="*/ 133700 w 311074"/>
                <a:gd name="connsiteY40" fmla="*/ 10005 h 197510"/>
                <a:gd name="connsiteX41" fmla="*/ 129147 w 311074"/>
                <a:gd name="connsiteY41" fmla="*/ 0 h 197510"/>
                <a:gd name="connsiteX42" fmla="*/ 88218 w 311074"/>
                <a:gd name="connsiteY42" fmla="*/ 17286 h 197510"/>
                <a:gd name="connsiteX43" fmla="*/ 62755 w 311074"/>
                <a:gd name="connsiteY43" fmla="*/ 40043 h 197510"/>
                <a:gd name="connsiteX44" fmla="*/ 21826 w 311074"/>
                <a:gd name="connsiteY44" fmla="*/ 32762 h 197510"/>
                <a:gd name="connsiteX45" fmla="*/ 8190 w 311074"/>
                <a:gd name="connsiteY45" fmla="*/ 49132 h 197510"/>
                <a:gd name="connsiteX46" fmla="*/ 0 w 311074"/>
                <a:gd name="connsiteY46" fmla="*/ 77361 h 197510"/>
                <a:gd name="connsiteX47" fmla="*/ 9083 w 311074"/>
                <a:gd name="connsiteY47" fmla="*/ 101927 h 197510"/>
                <a:gd name="connsiteX48" fmla="*/ 4553 w 311074"/>
                <a:gd name="connsiteY48" fmla="*/ 134711 h 19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1074" h="197510">
                  <a:moveTo>
                    <a:pt x="4553" y="134711"/>
                  </a:moveTo>
                  <a:lnTo>
                    <a:pt x="44567" y="150165"/>
                  </a:lnTo>
                  <a:lnTo>
                    <a:pt x="70945" y="142438"/>
                  </a:lnTo>
                  <a:lnTo>
                    <a:pt x="97324" y="112847"/>
                  </a:lnTo>
                  <a:lnTo>
                    <a:pt x="122787" y="104674"/>
                  </a:lnTo>
                  <a:lnTo>
                    <a:pt x="140975" y="127431"/>
                  </a:lnTo>
                  <a:lnTo>
                    <a:pt x="118234" y="133796"/>
                  </a:lnTo>
                  <a:lnTo>
                    <a:pt x="122787" y="150165"/>
                  </a:lnTo>
                  <a:lnTo>
                    <a:pt x="108237" y="159277"/>
                  </a:lnTo>
                  <a:lnTo>
                    <a:pt x="122787" y="172923"/>
                  </a:lnTo>
                  <a:lnTo>
                    <a:pt x="129147" y="197511"/>
                  </a:lnTo>
                  <a:lnTo>
                    <a:pt x="158271" y="185675"/>
                  </a:lnTo>
                  <a:lnTo>
                    <a:pt x="175544" y="159277"/>
                  </a:lnTo>
                  <a:lnTo>
                    <a:pt x="202838" y="151081"/>
                  </a:lnTo>
                  <a:lnTo>
                    <a:pt x="216473" y="165642"/>
                  </a:lnTo>
                  <a:lnTo>
                    <a:pt x="226471" y="151081"/>
                  </a:lnTo>
                  <a:lnTo>
                    <a:pt x="241022" y="150165"/>
                  </a:lnTo>
                  <a:lnTo>
                    <a:pt x="254680" y="137436"/>
                  </a:lnTo>
                  <a:lnTo>
                    <a:pt x="268315" y="122875"/>
                  </a:lnTo>
                  <a:lnTo>
                    <a:pt x="291971" y="127431"/>
                  </a:lnTo>
                  <a:lnTo>
                    <a:pt x="304692" y="143801"/>
                  </a:lnTo>
                  <a:lnTo>
                    <a:pt x="311074" y="98286"/>
                  </a:lnTo>
                  <a:lnTo>
                    <a:pt x="304692" y="57328"/>
                  </a:lnTo>
                  <a:lnTo>
                    <a:pt x="280143" y="43683"/>
                  </a:lnTo>
                  <a:lnTo>
                    <a:pt x="268315" y="50048"/>
                  </a:lnTo>
                  <a:lnTo>
                    <a:pt x="248297" y="41852"/>
                  </a:lnTo>
                  <a:lnTo>
                    <a:pt x="231024" y="49132"/>
                  </a:lnTo>
                  <a:lnTo>
                    <a:pt x="208283" y="41852"/>
                  </a:lnTo>
                  <a:lnTo>
                    <a:pt x="197370" y="27291"/>
                  </a:lnTo>
                  <a:lnTo>
                    <a:pt x="179182" y="37318"/>
                  </a:lnTo>
                  <a:lnTo>
                    <a:pt x="182820" y="57328"/>
                  </a:lnTo>
                  <a:lnTo>
                    <a:pt x="175544" y="67356"/>
                  </a:lnTo>
                  <a:lnTo>
                    <a:pt x="180097" y="79170"/>
                  </a:lnTo>
                  <a:lnTo>
                    <a:pt x="158271" y="83725"/>
                  </a:lnTo>
                  <a:lnTo>
                    <a:pt x="161909" y="65524"/>
                  </a:lnTo>
                  <a:lnTo>
                    <a:pt x="146443" y="66440"/>
                  </a:lnTo>
                  <a:lnTo>
                    <a:pt x="122787" y="73720"/>
                  </a:lnTo>
                  <a:lnTo>
                    <a:pt x="114597" y="57328"/>
                  </a:lnTo>
                  <a:lnTo>
                    <a:pt x="95494" y="57328"/>
                  </a:lnTo>
                  <a:lnTo>
                    <a:pt x="106406" y="36402"/>
                  </a:lnTo>
                  <a:lnTo>
                    <a:pt x="133700" y="10005"/>
                  </a:lnTo>
                  <a:lnTo>
                    <a:pt x="129147" y="0"/>
                  </a:lnTo>
                  <a:lnTo>
                    <a:pt x="88218" y="17286"/>
                  </a:lnTo>
                  <a:lnTo>
                    <a:pt x="62755" y="40043"/>
                  </a:lnTo>
                  <a:lnTo>
                    <a:pt x="21826" y="32762"/>
                  </a:lnTo>
                  <a:lnTo>
                    <a:pt x="8190" y="49132"/>
                  </a:lnTo>
                  <a:lnTo>
                    <a:pt x="0" y="77361"/>
                  </a:lnTo>
                  <a:lnTo>
                    <a:pt x="9083" y="101927"/>
                  </a:lnTo>
                  <a:lnTo>
                    <a:pt x="4553" y="13471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" name="Forma Livre 101">
              <a:extLst>
                <a:ext uri="{FF2B5EF4-FFF2-40B4-BE49-F238E27FC236}">
                  <a16:creationId xmlns:a16="http://schemas.microsoft.com/office/drawing/2014/main" id="{08E8B2C9-9A04-9CAD-DC9E-D82CB88E7383}"/>
                </a:ext>
              </a:extLst>
            </p:cNvPr>
            <p:cNvSpPr/>
            <p:nvPr/>
          </p:nvSpPr>
          <p:spPr>
            <a:xfrm>
              <a:off x="3582108" y="4111331"/>
              <a:ext cx="516634" cy="173838"/>
            </a:xfrm>
            <a:custGeom>
              <a:avLst/>
              <a:gdLst>
                <a:gd name="connsiteX0" fmla="*/ 0 w 516634"/>
                <a:gd name="connsiteY0" fmla="*/ 110123 h 173838"/>
                <a:gd name="connsiteX1" fmla="*/ 31824 w 516634"/>
                <a:gd name="connsiteY1" fmla="*/ 131071 h 173838"/>
                <a:gd name="connsiteX2" fmla="*/ 25464 w 516634"/>
                <a:gd name="connsiteY2" fmla="*/ 156553 h 173838"/>
                <a:gd name="connsiteX3" fmla="*/ 41844 w 516634"/>
                <a:gd name="connsiteY3" fmla="*/ 173838 h 173838"/>
                <a:gd name="connsiteX4" fmla="*/ 67308 w 516634"/>
                <a:gd name="connsiteY4" fmla="*/ 165642 h 173838"/>
                <a:gd name="connsiteX5" fmla="*/ 80028 w 516634"/>
                <a:gd name="connsiteY5" fmla="*/ 134711 h 173838"/>
                <a:gd name="connsiteX6" fmla="*/ 96409 w 516634"/>
                <a:gd name="connsiteY6" fmla="*/ 141992 h 173838"/>
                <a:gd name="connsiteX7" fmla="*/ 109152 w 516634"/>
                <a:gd name="connsiteY7" fmla="*/ 133796 h 173838"/>
                <a:gd name="connsiteX8" fmla="*/ 109152 w 516634"/>
                <a:gd name="connsiteY8" fmla="*/ 119235 h 173838"/>
                <a:gd name="connsiteX9" fmla="*/ 127340 w 516634"/>
                <a:gd name="connsiteY9" fmla="*/ 124684 h 173838"/>
                <a:gd name="connsiteX10" fmla="*/ 127340 w 516634"/>
                <a:gd name="connsiteY10" fmla="*/ 103758 h 173838"/>
                <a:gd name="connsiteX11" fmla="*/ 151888 w 516634"/>
                <a:gd name="connsiteY11" fmla="*/ 92837 h 173838"/>
                <a:gd name="connsiteX12" fmla="*/ 151888 w 516634"/>
                <a:gd name="connsiteY12" fmla="*/ 115594 h 173838"/>
                <a:gd name="connsiteX13" fmla="*/ 173714 w 516634"/>
                <a:gd name="connsiteY13" fmla="*/ 115594 h 173838"/>
                <a:gd name="connsiteX14" fmla="*/ 178267 w 516634"/>
                <a:gd name="connsiteY14" fmla="*/ 127431 h 173838"/>
                <a:gd name="connsiteX15" fmla="*/ 196455 w 516634"/>
                <a:gd name="connsiteY15" fmla="*/ 125599 h 173838"/>
                <a:gd name="connsiteX16" fmla="*/ 205560 w 516634"/>
                <a:gd name="connsiteY16" fmla="*/ 137436 h 173838"/>
                <a:gd name="connsiteX17" fmla="*/ 217388 w 516634"/>
                <a:gd name="connsiteY17" fmla="*/ 141992 h 173838"/>
                <a:gd name="connsiteX18" fmla="*/ 222833 w 516634"/>
                <a:gd name="connsiteY18" fmla="*/ 160193 h 173838"/>
                <a:gd name="connsiteX19" fmla="*/ 237384 w 516634"/>
                <a:gd name="connsiteY19" fmla="*/ 168389 h 173838"/>
                <a:gd name="connsiteX20" fmla="*/ 256487 w 516634"/>
                <a:gd name="connsiteY20" fmla="*/ 158362 h 173838"/>
                <a:gd name="connsiteX21" fmla="*/ 276506 w 516634"/>
                <a:gd name="connsiteY21" fmla="*/ 133327 h 173838"/>
                <a:gd name="connsiteX22" fmla="*/ 283781 w 516634"/>
                <a:gd name="connsiteY22" fmla="*/ 142885 h 173838"/>
                <a:gd name="connsiteX23" fmla="*/ 296524 w 516634"/>
                <a:gd name="connsiteY23" fmla="*/ 142885 h 173838"/>
                <a:gd name="connsiteX24" fmla="*/ 321072 w 516634"/>
                <a:gd name="connsiteY24" fmla="*/ 163833 h 173838"/>
                <a:gd name="connsiteX25" fmla="*/ 363831 w 516634"/>
                <a:gd name="connsiteY25" fmla="*/ 173838 h 173838"/>
                <a:gd name="connsiteX26" fmla="*/ 401123 w 516634"/>
                <a:gd name="connsiteY26" fmla="*/ 162917 h 173838"/>
                <a:gd name="connsiteX27" fmla="*/ 408398 w 516634"/>
                <a:gd name="connsiteY27" fmla="*/ 147441 h 173838"/>
                <a:gd name="connsiteX28" fmla="*/ 428394 w 516634"/>
                <a:gd name="connsiteY28" fmla="*/ 140160 h 173838"/>
                <a:gd name="connsiteX29" fmla="*/ 440222 w 516634"/>
                <a:gd name="connsiteY29" fmla="*/ 146525 h 173838"/>
                <a:gd name="connsiteX30" fmla="*/ 446582 w 516634"/>
                <a:gd name="connsiteY30" fmla="*/ 139245 h 173838"/>
                <a:gd name="connsiteX31" fmla="*/ 454772 w 516634"/>
                <a:gd name="connsiteY31" fmla="*/ 138351 h 173838"/>
                <a:gd name="connsiteX32" fmla="*/ 462047 w 516634"/>
                <a:gd name="connsiteY32" fmla="*/ 145632 h 173838"/>
                <a:gd name="connsiteX33" fmla="*/ 482066 w 516634"/>
                <a:gd name="connsiteY33" fmla="*/ 145632 h 173838"/>
                <a:gd name="connsiteX34" fmla="*/ 485703 w 516634"/>
                <a:gd name="connsiteY34" fmla="*/ 133327 h 173838"/>
                <a:gd name="connsiteX35" fmla="*/ 481151 w 516634"/>
                <a:gd name="connsiteY35" fmla="*/ 119235 h 173838"/>
                <a:gd name="connsiteX36" fmla="*/ 493893 w 516634"/>
                <a:gd name="connsiteY36" fmla="*/ 113763 h 173838"/>
                <a:gd name="connsiteX37" fmla="*/ 503891 w 516634"/>
                <a:gd name="connsiteY37" fmla="*/ 92837 h 173838"/>
                <a:gd name="connsiteX38" fmla="*/ 510252 w 516634"/>
                <a:gd name="connsiteY38" fmla="*/ 80085 h 173838"/>
                <a:gd name="connsiteX39" fmla="*/ 516634 w 516634"/>
                <a:gd name="connsiteY39" fmla="*/ 67356 h 173838"/>
                <a:gd name="connsiteX40" fmla="*/ 510252 w 516634"/>
                <a:gd name="connsiteY40" fmla="*/ 50963 h 173838"/>
                <a:gd name="connsiteX41" fmla="*/ 510252 w 516634"/>
                <a:gd name="connsiteY41" fmla="*/ 39127 h 173838"/>
                <a:gd name="connsiteX42" fmla="*/ 497531 w 516634"/>
                <a:gd name="connsiteY42" fmla="*/ 22757 h 173838"/>
                <a:gd name="connsiteX43" fmla="*/ 473875 w 516634"/>
                <a:gd name="connsiteY43" fmla="*/ 18201 h 173838"/>
                <a:gd name="connsiteX44" fmla="*/ 460240 w 516634"/>
                <a:gd name="connsiteY44" fmla="*/ 32762 h 173838"/>
                <a:gd name="connsiteX45" fmla="*/ 446582 w 516634"/>
                <a:gd name="connsiteY45" fmla="*/ 45492 h 173838"/>
                <a:gd name="connsiteX46" fmla="*/ 432031 w 516634"/>
                <a:gd name="connsiteY46" fmla="*/ 46407 h 173838"/>
                <a:gd name="connsiteX47" fmla="*/ 422033 w 516634"/>
                <a:gd name="connsiteY47" fmla="*/ 60968 h 173838"/>
                <a:gd name="connsiteX48" fmla="*/ 408398 w 516634"/>
                <a:gd name="connsiteY48" fmla="*/ 46407 h 173838"/>
                <a:gd name="connsiteX49" fmla="*/ 381104 w 516634"/>
                <a:gd name="connsiteY49" fmla="*/ 54604 h 173838"/>
                <a:gd name="connsiteX50" fmla="*/ 363831 w 516634"/>
                <a:gd name="connsiteY50" fmla="*/ 81001 h 173838"/>
                <a:gd name="connsiteX51" fmla="*/ 334708 w 516634"/>
                <a:gd name="connsiteY51" fmla="*/ 92837 h 173838"/>
                <a:gd name="connsiteX52" fmla="*/ 328347 w 516634"/>
                <a:gd name="connsiteY52" fmla="*/ 68249 h 173838"/>
                <a:gd name="connsiteX53" fmla="*/ 313797 w 516634"/>
                <a:gd name="connsiteY53" fmla="*/ 54604 h 173838"/>
                <a:gd name="connsiteX54" fmla="*/ 328347 w 516634"/>
                <a:gd name="connsiteY54" fmla="*/ 45492 h 173838"/>
                <a:gd name="connsiteX55" fmla="*/ 323795 w 516634"/>
                <a:gd name="connsiteY55" fmla="*/ 29122 h 173838"/>
                <a:gd name="connsiteX56" fmla="*/ 346536 w 516634"/>
                <a:gd name="connsiteY56" fmla="*/ 22757 h 173838"/>
                <a:gd name="connsiteX57" fmla="*/ 328347 w 516634"/>
                <a:gd name="connsiteY57" fmla="*/ 0 h 173838"/>
                <a:gd name="connsiteX58" fmla="*/ 302884 w 516634"/>
                <a:gd name="connsiteY58" fmla="*/ 8174 h 173838"/>
                <a:gd name="connsiteX59" fmla="*/ 276506 w 516634"/>
                <a:gd name="connsiteY59" fmla="*/ 37765 h 173838"/>
                <a:gd name="connsiteX60" fmla="*/ 250127 w 516634"/>
                <a:gd name="connsiteY60" fmla="*/ 45492 h 173838"/>
                <a:gd name="connsiteX61" fmla="*/ 210113 w 516634"/>
                <a:gd name="connsiteY61" fmla="*/ 30038 h 173838"/>
                <a:gd name="connsiteX62" fmla="*/ 181904 w 516634"/>
                <a:gd name="connsiteY62" fmla="*/ 45492 h 173838"/>
                <a:gd name="connsiteX63" fmla="*/ 150081 w 516634"/>
                <a:gd name="connsiteY63" fmla="*/ 29122 h 173838"/>
                <a:gd name="connsiteX64" fmla="*/ 123702 w 516634"/>
                <a:gd name="connsiteY64" fmla="*/ 2725 h 173838"/>
                <a:gd name="connsiteX65" fmla="*/ 94579 w 516634"/>
                <a:gd name="connsiteY65" fmla="*/ 5449 h 173838"/>
                <a:gd name="connsiteX66" fmla="*/ 67308 w 516634"/>
                <a:gd name="connsiteY66" fmla="*/ 1809 h 173838"/>
                <a:gd name="connsiteX67" fmla="*/ 39099 w 516634"/>
                <a:gd name="connsiteY67" fmla="*/ 17286 h 173838"/>
                <a:gd name="connsiteX68" fmla="*/ 53649 w 516634"/>
                <a:gd name="connsiteY68" fmla="*/ 33678 h 173838"/>
                <a:gd name="connsiteX69" fmla="*/ 67308 w 516634"/>
                <a:gd name="connsiteY69" fmla="*/ 33678 h 173838"/>
                <a:gd name="connsiteX70" fmla="*/ 51842 w 516634"/>
                <a:gd name="connsiteY70" fmla="*/ 67356 h 173838"/>
                <a:gd name="connsiteX71" fmla="*/ 0 w 516634"/>
                <a:gd name="connsiteY71" fmla="*/ 110123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16634" h="173838">
                  <a:moveTo>
                    <a:pt x="0" y="110123"/>
                  </a:moveTo>
                  <a:lnTo>
                    <a:pt x="31824" y="131071"/>
                  </a:lnTo>
                  <a:lnTo>
                    <a:pt x="25464" y="156553"/>
                  </a:lnTo>
                  <a:lnTo>
                    <a:pt x="41844" y="173838"/>
                  </a:lnTo>
                  <a:lnTo>
                    <a:pt x="67308" y="165642"/>
                  </a:lnTo>
                  <a:lnTo>
                    <a:pt x="80028" y="134711"/>
                  </a:lnTo>
                  <a:lnTo>
                    <a:pt x="96409" y="141992"/>
                  </a:lnTo>
                  <a:lnTo>
                    <a:pt x="109152" y="133796"/>
                  </a:lnTo>
                  <a:lnTo>
                    <a:pt x="109152" y="119235"/>
                  </a:lnTo>
                  <a:lnTo>
                    <a:pt x="127340" y="124684"/>
                  </a:lnTo>
                  <a:lnTo>
                    <a:pt x="127340" y="103758"/>
                  </a:lnTo>
                  <a:lnTo>
                    <a:pt x="151888" y="92837"/>
                  </a:lnTo>
                  <a:lnTo>
                    <a:pt x="151888" y="115594"/>
                  </a:lnTo>
                  <a:lnTo>
                    <a:pt x="173714" y="115594"/>
                  </a:lnTo>
                  <a:lnTo>
                    <a:pt x="178267" y="127431"/>
                  </a:lnTo>
                  <a:lnTo>
                    <a:pt x="196455" y="125599"/>
                  </a:lnTo>
                  <a:lnTo>
                    <a:pt x="205560" y="137436"/>
                  </a:lnTo>
                  <a:lnTo>
                    <a:pt x="217388" y="141992"/>
                  </a:lnTo>
                  <a:lnTo>
                    <a:pt x="222833" y="160193"/>
                  </a:lnTo>
                  <a:lnTo>
                    <a:pt x="237384" y="168389"/>
                  </a:lnTo>
                  <a:lnTo>
                    <a:pt x="256487" y="158362"/>
                  </a:lnTo>
                  <a:lnTo>
                    <a:pt x="276506" y="133327"/>
                  </a:lnTo>
                  <a:lnTo>
                    <a:pt x="283781" y="142885"/>
                  </a:lnTo>
                  <a:lnTo>
                    <a:pt x="296524" y="142885"/>
                  </a:lnTo>
                  <a:lnTo>
                    <a:pt x="321072" y="163833"/>
                  </a:lnTo>
                  <a:lnTo>
                    <a:pt x="363831" y="173838"/>
                  </a:lnTo>
                  <a:lnTo>
                    <a:pt x="401123" y="162917"/>
                  </a:lnTo>
                  <a:lnTo>
                    <a:pt x="408398" y="147441"/>
                  </a:lnTo>
                  <a:lnTo>
                    <a:pt x="428394" y="140160"/>
                  </a:lnTo>
                  <a:lnTo>
                    <a:pt x="440222" y="146525"/>
                  </a:lnTo>
                  <a:lnTo>
                    <a:pt x="446582" y="139245"/>
                  </a:lnTo>
                  <a:lnTo>
                    <a:pt x="454772" y="138351"/>
                  </a:lnTo>
                  <a:lnTo>
                    <a:pt x="462047" y="145632"/>
                  </a:lnTo>
                  <a:lnTo>
                    <a:pt x="482066" y="145632"/>
                  </a:lnTo>
                  <a:lnTo>
                    <a:pt x="485703" y="133327"/>
                  </a:lnTo>
                  <a:lnTo>
                    <a:pt x="481151" y="119235"/>
                  </a:lnTo>
                  <a:lnTo>
                    <a:pt x="493893" y="113763"/>
                  </a:lnTo>
                  <a:lnTo>
                    <a:pt x="503891" y="92837"/>
                  </a:lnTo>
                  <a:lnTo>
                    <a:pt x="510252" y="80085"/>
                  </a:lnTo>
                  <a:lnTo>
                    <a:pt x="516634" y="67356"/>
                  </a:lnTo>
                  <a:lnTo>
                    <a:pt x="510252" y="50963"/>
                  </a:lnTo>
                  <a:lnTo>
                    <a:pt x="510252" y="39127"/>
                  </a:lnTo>
                  <a:lnTo>
                    <a:pt x="497531" y="22757"/>
                  </a:lnTo>
                  <a:lnTo>
                    <a:pt x="473875" y="18201"/>
                  </a:lnTo>
                  <a:lnTo>
                    <a:pt x="460240" y="32762"/>
                  </a:lnTo>
                  <a:lnTo>
                    <a:pt x="446582" y="45492"/>
                  </a:lnTo>
                  <a:lnTo>
                    <a:pt x="432031" y="46407"/>
                  </a:lnTo>
                  <a:lnTo>
                    <a:pt x="422033" y="60968"/>
                  </a:lnTo>
                  <a:lnTo>
                    <a:pt x="408398" y="46407"/>
                  </a:lnTo>
                  <a:lnTo>
                    <a:pt x="381104" y="54604"/>
                  </a:lnTo>
                  <a:lnTo>
                    <a:pt x="363831" y="81001"/>
                  </a:lnTo>
                  <a:lnTo>
                    <a:pt x="334708" y="92837"/>
                  </a:lnTo>
                  <a:lnTo>
                    <a:pt x="328347" y="68249"/>
                  </a:lnTo>
                  <a:lnTo>
                    <a:pt x="313797" y="54604"/>
                  </a:lnTo>
                  <a:lnTo>
                    <a:pt x="328347" y="45492"/>
                  </a:lnTo>
                  <a:lnTo>
                    <a:pt x="323795" y="29122"/>
                  </a:lnTo>
                  <a:lnTo>
                    <a:pt x="346536" y="22757"/>
                  </a:lnTo>
                  <a:lnTo>
                    <a:pt x="328347" y="0"/>
                  </a:lnTo>
                  <a:lnTo>
                    <a:pt x="302884" y="8174"/>
                  </a:lnTo>
                  <a:lnTo>
                    <a:pt x="276506" y="37765"/>
                  </a:lnTo>
                  <a:lnTo>
                    <a:pt x="250127" y="45492"/>
                  </a:lnTo>
                  <a:lnTo>
                    <a:pt x="210113" y="30038"/>
                  </a:lnTo>
                  <a:lnTo>
                    <a:pt x="181904" y="45492"/>
                  </a:lnTo>
                  <a:lnTo>
                    <a:pt x="150081" y="29122"/>
                  </a:lnTo>
                  <a:lnTo>
                    <a:pt x="123702" y="2725"/>
                  </a:lnTo>
                  <a:lnTo>
                    <a:pt x="94579" y="5449"/>
                  </a:lnTo>
                  <a:lnTo>
                    <a:pt x="67308" y="1809"/>
                  </a:lnTo>
                  <a:lnTo>
                    <a:pt x="39099" y="17286"/>
                  </a:lnTo>
                  <a:lnTo>
                    <a:pt x="53649" y="33678"/>
                  </a:lnTo>
                  <a:lnTo>
                    <a:pt x="67308" y="33678"/>
                  </a:lnTo>
                  <a:lnTo>
                    <a:pt x="51842" y="67356"/>
                  </a:lnTo>
                  <a:lnTo>
                    <a:pt x="0" y="110123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" name="Forma Livre 102">
              <a:extLst>
                <a:ext uri="{FF2B5EF4-FFF2-40B4-BE49-F238E27FC236}">
                  <a16:creationId xmlns:a16="http://schemas.microsoft.com/office/drawing/2014/main" id="{467D1D4D-F852-3250-B7D4-9DEEC9468976}"/>
                </a:ext>
              </a:extLst>
            </p:cNvPr>
            <p:cNvSpPr/>
            <p:nvPr/>
          </p:nvSpPr>
          <p:spPr>
            <a:xfrm>
              <a:off x="3819493" y="4244658"/>
              <a:ext cx="244681" cy="135180"/>
            </a:xfrm>
            <a:custGeom>
              <a:avLst/>
              <a:gdLst>
                <a:gd name="connsiteX0" fmla="*/ 0 w 244681"/>
                <a:gd name="connsiteY0" fmla="*/ 35062 h 135180"/>
                <a:gd name="connsiteX1" fmla="*/ 33654 w 244681"/>
                <a:gd name="connsiteY1" fmla="*/ 69634 h 135180"/>
                <a:gd name="connsiteX2" fmla="*/ 62777 w 244681"/>
                <a:gd name="connsiteY2" fmla="*/ 75105 h 135180"/>
                <a:gd name="connsiteX3" fmla="*/ 90963 w 244681"/>
                <a:gd name="connsiteY3" fmla="*/ 98778 h 135180"/>
                <a:gd name="connsiteX4" fmla="*/ 135530 w 244681"/>
                <a:gd name="connsiteY4" fmla="*/ 135180 h 135180"/>
                <a:gd name="connsiteX5" fmla="*/ 244682 w 244681"/>
                <a:gd name="connsiteY5" fmla="*/ 12305 h 135180"/>
                <a:gd name="connsiteX6" fmla="*/ 224663 w 244681"/>
                <a:gd name="connsiteY6" fmla="*/ 12305 h 135180"/>
                <a:gd name="connsiteX7" fmla="*/ 217388 w 244681"/>
                <a:gd name="connsiteY7" fmla="*/ 5025 h 135180"/>
                <a:gd name="connsiteX8" fmla="*/ 209198 w 244681"/>
                <a:gd name="connsiteY8" fmla="*/ 5918 h 135180"/>
                <a:gd name="connsiteX9" fmla="*/ 202838 w 244681"/>
                <a:gd name="connsiteY9" fmla="*/ 13199 h 135180"/>
                <a:gd name="connsiteX10" fmla="*/ 191010 w 244681"/>
                <a:gd name="connsiteY10" fmla="*/ 6834 h 135180"/>
                <a:gd name="connsiteX11" fmla="*/ 171014 w 244681"/>
                <a:gd name="connsiteY11" fmla="*/ 14114 h 135180"/>
                <a:gd name="connsiteX12" fmla="*/ 163739 w 244681"/>
                <a:gd name="connsiteY12" fmla="*/ 29591 h 135180"/>
                <a:gd name="connsiteX13" fmla="*/ 126447 w 244681"/>
                <a:gd name="connsiteY13" fmla="*/ 40512 h 135180"/>
                <a:gd name="connsiteX14" fmla="*/ 83688 w 244681"/>
                <a:gd name="connsiteY14" fmla="*/ 30507 h 135180"/>
                <a:gd name="connsiteX15" fmla="*/ 59140 w 244681"/>
                <a:gd name="connsiteY15" fmla="*/ 9558 h 135180"/>
                <a:gd name="connsiteX16" fmla="*/ 46397 w 244681"/>
                <a:gd name="connsiteY16" fmla="*/ 9558 h 135180"/>
                <a:gd name="connsiteX17" fmla="*/ 39121 w 244681"/>
                <a:gd name="connsiteY17" fmla="*/ 0 h 135180"/>
                <a:gd name="connsiteX18" fmla="*/ 19103 w 244681"/>
                <a:gd name="connsiteY18" fmla="*/ 25035 h 135180"/>
                <a:gd name="connsiteX19" fmla="*/ 0 w 244681"/>
                <a:gd name="connsiteY19" fmla="*/ 35062 h 13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81" h="135180">
                  <a:moveTo>
                    <a:pt x="0" y="35062"/>
                  </a:moveTo>
                  <a:lnTo>
                    <a:pt x="33654" y="69634"/>
                  </a:lnTo>
                  <a:lnTo>
                    <a:pt x="62777" y="75105"/>
                  </a:lnTo>
                  <a:lnTo>
                    <a:pt x="90963" y="98778"/>
                  </a:lnTo>
                  <a:lnTo>
                    <a:pt x="135530" y="135180"/>
                  </a:lnTo>
                  <a:lnTo>
                    <a:pt x="244682" y="12305"/>
                  </a:lnTo>
                  <a:lnTo>
                    <a:pt x="224663" y="12305"/>
                  </a:lnTo>
                  <a:lnTo>
                    <a:pt x="217388" y="5025"/>
                  </a:lnTo>
                  <a:lnTo>
                    <a:pt x="209198" y="5918"/>
                  </a:lnTo>
                  <a:lnTo>
                    <a:pt x="202838" y="13199"/>
                  </a:lnTo>
                  <a:lnTo>
                    <a:pt x="191010" y="6834"/>
                  </a:lnTo>
                  <a:lnTo>
                    <a:pt x="171014" y="14114"/>
                  </a:lnTo>
                  <a:lnTo>
                    <a:pt x="163739" y="29591"/>
                  </a:lnTo>
                  <a:lnTo>
                    <a:pt x="126447" y="40512"/>
                  </a:lnTo>
                  <a:lnTo>
                    <a:pt x="83688" y="30507"/>
                  </a:lnTo>
                  <a:lnTo>
                    <a:pt x="59140" y="9558"/>
                  </a:lnTo>
                  <a:lnTo>
                    <a:pt x="46397" y="9558"/>
                  </a:lnTo>
                  <a:lnTo>
                    <a:pt x="39121" y="0"/>
                  </a:lnTo>
                  <a:lnTo>
                    <a:pt x="19103" y="25035"/>
                  </a:lnTo>
                  <a:lnTo>
                    <a:pt x="0" y="3506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" name="Forma Livre 103">
              <a:extLst>
                <a:ext uri="{FF2B5EF4-FFF2-40B4-BE49-F238E27FC236}">
                  <a16:creationId xmlns:a16="http://schemas.microsoft.com/office/drawing/2014/main" id="{003C37A7-EF3D-A35B-5A4B-273FA85C098F}"/>
                </a:ext>
              </a:extLst>
            </p:cNvPr>
            <p:cNvSpPr/>
            <p:nvPr/>
          </p:nvSpPr>
          <p:spPr>
            <a:xfrm>
              <a:off x="3812217" y="4301204"/>
              <a:ext cx="145527" cy="169662"/>
            </a:xfrm>
            <a:custGeom>
              <a:avLst/>
              <a:gdLst>
                <a:gd name="connsiteX0" fmla="*/ 28208 w 145527"/>
                <a:gd name="connsiteY0" fmla="*/ 0 h 169662"/>
                <a:gd name="connsiteX1" fmla="*/ 18188 w 145527"/>
                <a:gd name="connsiteY1" fmla="*/ 18559 h 169662"/>
                <a:gd name="connsiteX2" fmla="*/ 42759 w 145527"/>
                <a:gd name="connsiteY2" fmla="*/ 50405 h 169662"/>
                <a:gd name="connsiteX3" fmla="*/ 42759 w 145527"/>
                <a:gd name="connsiteY3" fmla="*/ 67713 h 169662"/>
                <a:gd name="connsiteX4" fmla="*/ 33654 w 145527"/>
                <a:gd name="connsiteY4" fmla="*/ 67713 h 169662"/>
                <a:gd name="connsiteX5" fmla="*/ 33654 w 145527"/>
                <a:gd name="connsiteY5" fmla="*/ 87723 h 169662"/>
                <a:gd name="connsiteX6" fmla="*/ 28208 w 145527"/>
                <a:gd name="connsiteY6" fmla="*/ 95919 h 169662"/>
                <a:gd name="connsiteX7" fmla="*/ 0 w 145527"/>
                <a:gd name="connsiteY7" fmla="*/ 95919 h 169662"/>
                <a:gd name="connsiteX8" fmla="*/ 11828 w 145527"/>
                <a:gd name="connsiteY8" fmla="*/ 127788 h 169662"/>
                <a:gd name="connsiteX9" fmla="*/ 28208 w 145527"/>
                <a:gd name="connsiteY9" fmla="*/ 161466 h 169662"/>
                <a:gd name="connsiteX10" fmla="*/ 42759 w 145527"/>
                <a:gd name="connsiteY10" fmla="*/ 169662 h 169662"/>
                <a:gd name="connsiteX11" fmla="*/ 64585 w 145527"/>
                <a:gd name="connsiteY11" fmla="*/ 162382 h 169662"/>
                <a:gd name="connsiteX12" fmla="*/ 85496 w 145527"/>
                <a:gd name="connsiteY12" fmla="*/ 128704 h 169662"/>
                <a:gd name="connsiteX13" fmla="*/ 105514 w 145527"/>
                <a:gd name="connsiteY13" fmla="*/ 101391 h 169662"/>
                <a:gd name="connsiteX14" fmla="*/ 129616 w 145527"/>
                <a:gd name="connsiteY14" fmla="*/ 92279 h 169662"/>
                <a:gd name="connsiteX15" fmla="*/ 145528 w 145527"/>
                <a:gd name="connsiteY15" fmla="*/ 87723 h 169662"/>
                <a:gd name="connsiteX16" fmla="*/ 142805 w 145527"/>
                <a:gd name="connsiteY16" fmla="*/ 78634 h 169662"/>
                <a:gd name="connsiteX17" fmla="*/ 98239 w 145527"/>
                <a:gd name="connsiteY17" fmla="*/ 42231 h 169662"/>
                <a:gd name="connsiteX18" fmla="*/ 70053 w 145527"/>
                <a:gd name="connsiteY18" fmla="*/ 18559 h 169662"/>
                <a:gd name="connsiteX19" fmla="*/ 40929 w 145527"/>
                <a:gd name="connsiteY19" fmla="*/ 13087 h 169662"/>
                <a:gd name="connsiteX20" fmla="*/ 28208 w 145527"/>
                <a:gd name="connsiteY20" fmla="*/ 0 h 16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5527" h="169662">
                  <a:moveTo>
                    <a:pt x="28208" y="0"/>
                  </a:moveTo>
                  <a:lnTo>
                    <a:pt x="18188" y="18559"/>
                  </a:lnTo>
                  <a:lnTo>
                    <a:pt x="42759" y="50405"/>
                  </a:lnTo>
                  <a:lnTo>
                    <a:pt x="42759" y="67713"/>
                  </a:lnTo>
                  <a:lnTo>
                    <a:pt x="33654" y="67713"/>
                  </a:lnTo>
                  <a:lnTo>
                    <a:pt x="33654" y="87723"/>
                  </a:lnTo>
                  <a:lnTo>
                    <a:pt x="28208" y="95919"/>
                  </a:lnTo>
                  <a:lnTo>
                    <a:pt x="0" y="95919"/>
                  </a:lnTo>
                  <a:lnTo>
                    <a:pt x="11828" y="127788"/>
                  </a:lnTo>
                  <a:lnTo>
                    <a:pt x="28208" y="161466"/>
                  </a:lnTo>
                  <a:lnTo>
                    <a:pt x="42759" y="169662"/>
                  </a:lnTo>
                  <a:lnTo>
                    <a:pt x="64585" y="162382"/>
                  </a:lnTo>
                  <a:lnTo>
                    <a:pt x="85496" y="128704"/>
                  </a:lnTo>
                  <a:lnTo>
                    <a:pt x="105514" y="101391"/>
                  </a:lnTo>
                  <a:lnTo>
                    <a:pt x="129616" y="92279"/>
                  </a:lnTo>
                  <a:lnTo>
                    <a:pt x="145528" y="87723"/>
                  </a:lnTo>
                  <a:lnTo>
                    <a:pt x="142805" y="78634"/>
                  </a:lnTo>
                  <a:lnTo>
                    <a:pt x="98239" y="42231"/>
                  </a:lnTo>
                  <a:lnTo>
                    <a:pt x="70053" y="18559"/>
                  </a:lnTo>
                  <a:lnTo>
                    <a:pt x="40929" y="13087"/>
                  </a:lnTo>
                  <a:lnTo>
                    <a:pt x="28208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5" name="Forma Livre 104">
              <a:extLst>
                <a:ext uri="{FF2B5EF4-FFF2-40B4-BE49-F238E27FC236}">
                  <a16:creationId xmlns:a16="http://schemas.microsoft.com/office/drawing/2014/main" id="{5D537954-3124-FB65-8634-C72CC1AF0874}"/>
                </a:ext>
              </a:extLst>
            </p:cNvPr>
            <p:cNvSpPr/>
            <p:nvPr/>
          </p:nvSpPr>
          <p:spPr>
            <a:xfrm>
              <a:off x="3158245" y="4204168"/>
              <a:ext cx="718557" cy="811304"/>
            </a:xfrm>
            <a:custGeom>
              <a:avLst/>
              <a:gdLst>
                <a:gd name="connsiteX0" fmla="*/ 63670 w 718557"/>
                <a:gd name="connsiteY0" fmla="*/ 130155 h 811304"/>
                <a:gd name="connsiteX1" fmla="*/ 25464 w 718557"/>
                <a:gd name="connsiteY1" fmla="*/ 162024 h 811304"/>
                <a:gd name="connsiteX2" fmla="*/ 25464 w 718557"/>
                <a:gd name="connsiteY2" fmla="*/ 184759 h 811304"/>
                <a:gd name="connsiteX3" fmla="*/ 0 w 718557"/>
                <a:gd name="connsiteY3" fmla="*/ 195992 h 811304"/>
                <a:gd name="connsiteX4" fmla="*/ 0 w 718557"/>
                <a:gd name="connsiteY4" fmla="*/ 233623 h 811304"/>
                <a:gd name="connsiteX5" fmla="*/ 24259 w 718557"/>
                <a:gd name="connsiteY5" fmla="*/ 233623 h 811304"/>
                <a:gd name="connsiteX6" fmla="*/ 31846 w 718557"/>
                <a:gd name="connsiteY6" fmla="*/ 249390 h 811304"/>
                <a:gd name="connsiteX7" fmla="*/ 15778 w 718557"/>
                <a:gd name="connsiteY7" fmla="*/ 244544 h 811304"/>
                <a:gd name="connsiteX8" fmla="*/ 13346 w 718557"/>
                <a:gd name="connsiteY8" fmla="*/ 266698 h 811304"/>
                <a:gd name="connsiteX9" fmla="*/ 31846 w 718557"/>
                <a:gd name="connsiteY9" fmla="*/ 266698 h 811304"/>
                <a:gd name="connsiteX10" fmla="*/ 9708 w 718557"/>
                <a:gd name="connsiteY10" fmla="*/ 280946 h 811304"/>
                <a:gd name="connsiteX11" fmla="*/ 15778 w 718557"/>
                <a:gd name="connsiteY11" fmla="*/ 304016 h 811304"/>
                <a:gd name="connsiteX12" fmla="*/ 31846 w 718557"/>
                <a:gd name="connsiteY12" fmla="*/ 304016 h 811304"/>
                <a:gd name="connsiteX13" fmla="*/ 15778 w 718557"/>
                <a:gd name="connsiteY13" fmla="*/ 339212 h 811304"/>
                <a:gd name="connsiteX14" fmla="*/ 24259 w 718557"/>
                <a:gd name="connsiteY14" fmla="*/ 347699 h 811304"/>
                <a:gd name="connsiteX15" fmla="*/ 12118 w 718557"/>
                <a:gd name="connsiteY15" fmla="*/ 365900 h 811304"/>
                <a:gd name="connsiteX16" fmla="*/ 31846 w 718557"/>
                <a:gd name="connsiteY16" fmla="*/ 370746 h 811304"/>
                <a:gd name="connsiteX17" fmla="*/ 31846 w 718557"/>
                <a:gd name="connsiteY17" fmla="*/ 387741 h 811304"/>
                <a:gd name="connsiteX18" fmla="*/ 19416 w 718557"/>
                <a:gd name="connsiteY18" fmla="*/ 387741 h 811304"/>
                <a:gd name="connsiteX19" fmla="*/ 18188 w 718557"/>
                <a:gd name="connsiteY19" fmla="*/ 448419 h 811304"/>
                <a:gd name="connsiteX20" fmla="*/ 42447 w 718557"/>
                <a:gd name="connsiteY20" fmla="*/ 462980 h 811304"/>
                <a:gd name="connsiteX21" fmla="*/ 31846 w 718557"/>
                <a:gd name="connsiteY21" fmla="*/ 475129 h 811304"/>
                <a:gd name="connsiteX22" fmla="*/ 31846 w 718557"/>
                <a:gd name="connsiteY22" fmla="*/ 530961 h 811304"/>
                <a:gd name="connsiteX23" fmla="*/ 110357 w 718557"/>
                <a:gd name="connsiteY23" fmla="*/ 496971 h 811304"/>
                <a:gd name="connsiteX24" fmla="*/ 138253 w 718557"/>
                <a:gd name="connsiteY24" fmla="*/ 476335 h 811304"/>
                <a:gd name="connsiteX25" fmla="*/ 169787 w 718557"/>
                <a:gd name="connsiteY25" fmla="*/ 452060 h 811304"/>
                <a:gd name="connsiteX26" fmla="*/ 204958 w 718557"/>
                <a:gd name="connsiteY26" fmla="*/ 462980 h 811304"/>
                <a:gd name="connsiteX27" fmla="*/ 195250 w 718557"/>
                <a:gd name="connsiteY27" fmla="*/ 495765 h 811304"/>
                <a:gd name="connsiteX28" fmla="*/ 224351 w 718557"/>
                <a:gd name="connsiteY28" fmla="*/ 505457 h 811304"/>
                <a:gd name="connsiteX29" fmla="*/ 244972 w 718557"/>
                <a:gd name="connsiteY29" fmla="*/ 494537 h 811304"/>
                <a:gd name="connsiteX30" fmla="*/ 270592 w 718557"/>
                <a:gd name="connsiteY30" fmla="*/ 496971 h 811304"/>
                <a:gd name="connsiteX31" fmla="*/ 315315 w 718557"/>
                <a:gd name="connsiteY31" fmla="*/ 538242 h 811304"/>
                <a:gd name="connsiteX32" fmla="*/ 334730 w 718557"/>
                <a:gd name="connsiteY32" fmla="*/ 538242 h 811304"/>
                <a:gd name="connsiteX33" fmla="*/ 334730 w 718557"/>
                <a:gd name="connsiteY33" fmla="*/ 546728 h 811304"/>
                <a:gd name="connsiteX34" fmla="*/ 356556 w 718557"/>
                <a:gd name="connsiteY34" fmla="*/ 533373 h 811304"/>
                <a:gd name="connsiteX35" fmla="*/ 393847 w 718557"/>
                <a:gd name="connsiteY35" fmla="*/ 574644 h 811304"/>
                <a:gd name="connsiteX36" fmla="*/ 393847 w 718557"/>
                <a:gd name="connsiteY36" fmla="*/ 595280 h 811304"/>
                <a:gd name="connsiteX37" fmla="*/ 423864 w 718557"/>
                <a:gd name="connsiteY37" fmla="*/ 583131 h 811304"/>
                <a:gd name="connsiteX38" fmla="*/ 451135 w 718557"/>
                <a:gd name="connsiteY38" fmla="*/ 595280 h 811304"/>
                <a:gd name="connsiteX39" fmla="*/ 491171 w 718557"/>
                <a:gd name="connsiteY39" fmla="*/ 608635 h 811304"/>
                <a:gd name="connsiteX40" fmla="*/ 500879 w 718557"/>
                <a:gd name="connsiteY40" fmla="*/ 636528 h 811304"/>
                <a:gd name="connsiteX41" fmla="*/ 465708 w 718557"/>
                <a:gd name="connsiteY41" fmla="*/ 666879 h 811304"/>
                <a:gd name="connsiteX42" fmla="*/ 464480 w 718557"/>
                <a:gd name="connsiteY42" fmla="*/ 689948 h 811304"/>
                <a:gd name="connsiteX43" fmla="*/ 442654 w 718557"/>
                <a:gd name="connsiteY43" fmla="*/ 696000 h 811304"/>
                <a:gd name="connsiteX44" fmla="*/ 445087 w 718557"/>
                <a:gd name="connsiteY44" fmla="*/ 729991 h 811304"/>
                <a:gd name="connsiteX45" fmla="*/ 471755 w 718557"/>
                <a:gd name="connsiteY45" fmla="*/ 760319 h 811304"/>
                <a:gd name="connsiteX46" fmla="*/ 460842 w 718557"/>
                <a:gd name="connsiteY46" fmla="*/ 776108 h 811304"/>
                <a:gd name="connsiteX47" fmla="*/ 500879 w 718557"/>
                <a:gd name="connsiteY47" fmla="*/ 811304 h 811304"/>
                <a:gd name="connsiteX48" fmla="*/ 521477 w 718557"/>
                <a:gd name="connsiteY48" fmla="*/ 780954 h 811304"/>
                <a:gd name="connsiteX49" fmla="*/ 550601 w 718557"/>
                <a:gd name="connsiteY49" fmla="*/ 759113 h 811304"/>
                <a:gd name="connsiteX50" fmla="*/ 550601 w 718557"/>
                <a:gd name="connsiteY50" fmla="*/ 719070 h 811304"/>
                <a:gd name="connsiteX51" fmla="*/ 572427 w 718557"/>
                <a:gd name="connsiteY51" fmla="*/ 628042 h 811304"/>
                <a:gd name="connsiteX52" fmla="*/ 572427 w 718557"/>
                <a:gd name="connsiteY52" fmla="*/ 561289 h 811304"/>
                <a:gd name="connsiteX53" fmla="*/ 572427 w 718557"/>
                <a:gd name="connsiteY53" fmla="*/ 493331 h 811304"/>
                <a:gd name="connsiteX54" fmla="*/ 582112 w 718557"/>
                <a:gd name="connsiteY54" fmla="*/ 464209 h 811304"/>
                <a:gd name="connsiteX55" fmla="*/ 574837 w 718557"/>
                <a:gd name="connsiteY55" fmla="*/ 418092 h 811304"/>
                <a:gd name="connsiteX56" fmla="*/ 600323 w 718557"/>
                <a:gd name="connsiteY56" fmla="*/ 395022 h 811304"/>
                <a:gd name="connsiteX57" fmla="*/ 607598 w 718557"/>
                <a:gd name="connsiteY57" fmla="*/ 353773 h 811304"/>
                <a:gd name="connsiteX58" fmla="*/ 629424 w 718557"/>
                <a:gd name="connsiteY58" fmla="*/ 365900 h 811304"/>
                <a:gd name="connsiteX59" fmla="*/ 629424 w 718557"/>
                <a:gd name="connsiteY59" fmla="*/ 384101 h 811304"/>
                <a:gd name="connsiteX60" fmla="*/ 704609 w 718557"/>
                <a:gd name="connsiteY60" fmla="*/ 296735 h 811304"/>
                <a:gd name="connsiteX61" fmla="*/ 704609 w 718557"/>
                <a:gd name="connsiteY61" fmla="*/ 284586 h 811304"/>
                <a:gd name="connsiteX62" fmla="*/ 718557 w 718557"/>
                <a:gd name="connsiteY62" fmla="*/ 259417 h 811304"/>
                <a:gd name="connsiteX63" fmla="*/ 696731 w 718557"/>
                <a:gd name="connsiteY63" fmla="*/ 266698 h 811304"/>
                <a:gd name="connsiteX64" fmla="*/ 682181 w 718557"/>
                <a:gd name="connsiteY64" fmla="*/ 258502 h 811304"/>
                <a:gd name="connsiteX65" fmla="*/ 665800 w 718557"/>
                <a:gd name="connsiteY65" fmla="*/ 224824 h 811304"/>
                <a:gd name="connsiteX66" fmla="*/ 653972 w 718557"/>
                <a:gd name="connsiteY66" fmla="*/ 192955 h 811304"/>
                <a:gd name="connsiteX67" fmla="*/ 682181 w 718557"/>
                <a:gd name="connsiteY67" fmla="*/ 192955 h 811304"/>
                <a:gd name="connsiteX68" fmla="*/ 687626 w 718557"/>
                <a:gd name="connsiteY68" fmla="*/ 184759 h 811304"/>
                <a:gd name="connsiteX69" fmla="*/ 687626 w 718557"/>
                <a:gd name="connsiteY69" fmla="*/ 164749 h 811304"/>
                <a:gd name="connsiteX70" fmla="*/ 696731 w 718557"/>
                <a:gd name="connsiteY70" fmla="*/ 164749 h 811304"/>
                <a:gd name="connsiteX71" fmla="*/ 696731 w 718557"/>
                <a:gd name="connsiteY71" fmla="*/ 147441 h 811304"/>
                <a:gd name="connsiteX72" fmla="*/ 672161 w 718557"/>
                <a:gd name="connsiteY72" fmla="*/ 115594 h 811304"/>
                <a:gd name="connsiteX73" fmla="*/ 682181 w 718557"/>
                <a:gd name="connsiteY73" fmla="*/ 97036 h 811304"/>
                <a:gd name="connsiteX74" fmla="*/ 661248 w 718557"/>
                <a:gd name="connsiteY74" fmla="*/ 75552 h 811304"/>
                <a:gd name="connsiteX75" fmla="*/ 646697 w 718557"/>
                <a:gd name="connsiteY75" fmla="*/ 67356 h 811304"/>
                <a:gd name="connsiteX76" fmla="*/ 641252 w 718557"/>
                <a:gd name="connsiteY76" fmla="*/ 49154 h 811304"/>
                <a:gd name="connsiteX77" fmla="*/ 629424 w 718557"/>
                <a:gd name="connsiteY77" fmla="*/ 44599 h 811304"/>
                <a:gd name="connsiteX78" fmla="*/ 620319 w 718557"/>
                <a:gd name="connsiteY78" fmla="*/ 32762 h 811304"/>
                <a:gd name="connsiteX79" fmla="*/ 602130 w 718557"/>
                <a:gd name="connsiteY79" fmla="*/ 34593 h 811304"/>
                <a:gd name="connsiteX80" fmla="*/ 597578 w 718557"/>
                <a:gd name="connsiteY80" fmla="*/ 22757 h 811304"/>
                <a:gd name="connsiteX81" fmla="*/ 575752 w 718557"/>
                <a:gd name="connsiteY81" fmla="*/ 22757 h 811304"/>
                <a:gd name="connsiteX82" fmla="*/ 575752 w 718557"/>
                <a:gd name="connsiteY82" fmla="*/ 0 h 811304"/>
                <a:gd name="connsiteX83" fmla="*/ 551203 w 718557"/>
                <a:gd name="connsiteY83" fmla="*/ 10921 h 811304"/>
                <a:gd name="connsiteX84" fmla="*/ 551203 w 718557"/>
                <a:gd name="connsiteY84" fmla="*/ 31846 h 811304"/>
                <a:gd name="connsiteX85" fmla="*/ 533015 w 718557"/>
                <a:gd name="connsiteY85" fmla="*/ 26397 h 811304"/>
                <a:gd name="connsiteX86" fmla="*/ 533015 w 718557"/>
                <a:gd name="connsiteY86" fmla="*/ 40958 h 811304"/>
                <a:gd name="connsiteX87" fmla="*/ 520272 w 718557"/>
                <a:gd name="connsiteY87" fmla="*/ 49154 h 811304"/>
                <a:gd name="connsiteX88" fmla="*/ 503892 w 718557"/>
                <a:gd name="connsiteY88" fmla="*/ 41874 h 811304"/>
                <a:gd name="connsiteX89" fmla="*/ 491171 w 718557"/>
                <a:gd name="connsiteY89" fmla="*/ 72805 h 811304"/>
                <a:gd name="connsiteX90" fmla="*/ 465708 w 718557"/>
                <a:gd name="connsiteY90" fmla="*/ 81001 h 811304"/>
                <a:gd name="connsiteX91" fmla="*/ 449327 w 718557"/>
                <a:gd name="connsiteY91" fmla="*/ 63715 h 811304"/>
                <a:gd name="connsiteX92" fmla="*/ 455687 w 718557"/>
                <a:gd name="connsiteY92" fmla="*/ 38234 h 811304"/>
                <a:gd name="connsiteX93" fmla="*/ 423864 w 718557"/>
                <a:gd name="connsiteY93" fmla="*/ 17286 h 811304"/>
                <a:gd name="connsiteX94" fmla="*/ 400208 w 718557"/>
                <a:gd name="connsiteY94" fmla="*/ 27291 h 811304"/>
                <a:gd name="connsiteX95" fmla="*/ 403845 w 718557"/>
                <a:gd name="connsiteY95" fmla="*/ 38234 h 811304"/>
                <a:gd name="connsiteX96" fmla="*/ 377467 w 718557"/>
                <a:gd name="connsiteY96" fmla="*/ 45514 h 811304"/>
                <a:gd name="connsiteX97" fmla="*/ 382020 w 718557"/>
                <a:gd name="connsiteY97" fmla="*/ 60075 h 811304"/>
                <a:gd name="connsiteX98" fmla="*/ 347451 w 718557"/>
                <a:gd name="connsiteY98" fmla="*/ 67356 h 811304"/>
                <a:gd name="connsiteX99" fmla="*/ 318350 w 718557"/>
                <a:gd name="connsiteY99" fmla="*/ 79192 h 811304"/>
                <a:gd name="connsiteX100" fmla="*/ 299247 w 718557"/>
                <a:gd name="connsiteY100" fmla="*/ 85557 h 811304"/>
                <a:gd name="connsiteX101" fmla="*/ 279228 w 718557"/>
                <a:gd name="connsiteY101" fmla="*/ 68271 h 811304"/>
                <a:gd name="connsiteX102" fmla="*/ 256510 w 718557"/>
                <a:gd name="connsiteY102" fmla="*/ 67356 h 811304"/>
                <a:gd name="connsiteX103" fmla="*/ 247404 w 718557"/>
                <a:gd name="connsiteY103" fmla="*/ 45514 h 811304"/>
                <a:gd name="connsiteX104" fmla="*/ 232854 w 718557"/>
                <a:gd name="connsiteY104" fmla="*/ 64631 h 811304"/>
                <a:gd name="connsiteX105" fmla="*/ 211921 w 718557"/>
                <a:gd name="connsiteY105" fmla="*/ 77361 h 811304"/>
                <a:gd name="connsiteX106" fmla="*/ 215558 w 718557"/>
                <a:gd name="connsiteY106" fmla="*/ 94043 h 811304"/>
                <a:gd name="connsiteX107" fmla="*/ 229216 w 718557"/>
                <a:gd name="connsiteY107" fmla="*/ 105589 h 811304"/>
                <a:gd name="connsiteX108" fmla="*/ 211921 w 718557"/>
                <a:gd name="connsiteY108" fmla="*/ 138351 h 811304"/>
                <a:gd name="connsiteX109" fmla="*/ 198285 w 718557"/>
                <a:gd name="connsiteY109" fmla="*/ 151997 h 811304"/>
                <a:gd name="connsiteX110" fmla="*/ 198285 w 718557"/>
                <a:gd name="connsiteY110" fmla="*/ 168389 h 811304"/>
                <a:gd name="connsiteX111" fmla="*/ 182820 w 718557"/>
                <a:gd name="connsiteY111" fmla="*/ 161108 h 811304"/>
                <a:gd name="connsiteX112" fmla="*/ 162824 w 718557"/>
                <a:gd name="connsiteY112" fmla="*/ 162024 h 811304"/>
                <a:gd name="connsiteX113" fmla="*/ 140083 w 718557"/>
                <a:gd name="connsiteY113" fmla="*/ 178394 h 811304"/>
                <a:gd name="connsiteX114" fmla="*/ 120065 w 718557"/>
                <a:gd name="connsiteY114" fmla="*/ 184759 h 811304"/>
                <a:gd name="connsiteX115" fmla="*/ 84581 w 718557"/>
                <a:gd name="connsiteY115" fmla="*/ 172945 h 811304"/>
                <a:gd name="connsiteX116" fmla="*/ 90048 w 718557"/>
                <a:gd name="connsiteY116" fmla="*/ 141076 h 811304"/>
                <a:gd name="connsiteX117" fmla="*/ 72775 w 718557"/>
                <a:gd name="connsiteY117" fmla="*/ 118319 h 811304"/>
                <a:gd name="connsiteX118" fmla="*/ 63670 w 718557"/>
                <a:gd name="connsiteY118" fmla="*/ 130155 h 81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718557" h="811304">
                  <a:moveTo>
                    <a:pt x="63670" y="130155"/>
                  </a:moveTo>
                  <a:lnTo>
                    <a:pt x="25464" y="162024"/>
                  </a:lnTo>
                  <a:lnTo>
                    <a:pt x="25464" y="184759"/>
                  </a:lnTo>
                  <a:lnTo>
                    <a:pt x="0" y="195992"/>
                  </a:lnTo>
                  <a:lnTo>
                    <a:pt x="0" y="233623"/>
                  </a:lnTo>
                  <a:lnTo>
                    <a:pt x="24259" y="233623"/>
                  </a:lnTo>
                  <a:lnTo>
                    <a:pt x="31846" y="249390"/>
                  </a:lnTo>
                  <a:lnTo>
                    <a:pt x="15778" y="244544"/>
                  </a:lnTo>
                  <a:lnTo>
                    <a:pt x="13346" y="266698"/>
                  </a:lnTo>
                  <a:lnTo>
                    <a:pt x="31846" y="266698"/>
                  </a:lnTo>
                  <a:lnTo>
                    <a:pt x="9708" y="280946"/>
                  </a:lnTo>
                  <a:lnTo>
                    <a:pt x="15778" y="304016"/>
                  </a:lnTo>
                  <a:lnTo>
                    <a:pt x="31846" y="304016"/>
                  </a:lnTo>
                  <a:lnTo>
                    <a:pt x="15778" y="339212"/>
                  </a:lnTo>
                  <a:lnTo>
                    <a:pt x="24259" y="347699"/>
                  </a:lnTo>
                  <a:lnTo>
                    <a:pt x="12118" y="365900"/>
                  </a:lnTo>
                  <a:lnTo>
                    <a:pt x="31846" y="370746"/>
                  </a:lnTo>
                  <a:lnTo>
                    <a:pt x="31846" y="387741"/>
                  </a:lnTo>
                  <a:lnTo>
                    <a:pt x="19416" y="387741"/>
                  </a:lnTo>
                  <a:lnTo>
                    <a:pt x="18188" y="448419"/>
                  </a:lnTo>
                  <a:lnTo>
                    <a:pt x="42447" y="462980"/>
                  </a:lnTo>
                  <a:lnTo>
                    <a:pt x="31846" y="475129"/>
                  </a:lnTo>
                  <a:lnTo>
                    <a:pt x="31846" y="530961"/>
                  </a:lnTo>
                  <a:lnTo>
                    <a:pt x="110357" y="496971"/>
                  </a:lnTo>
                  <a:lnTo>
                    <a:pt x="138253" y="476335"/>
                  </a:lnTo>
                  <a:lnTo>
                    <a:pt x="169787" y="452060"/>
                  </a:lnTo>
                  <a:lnTo>
                    <a:pt x="204958" y="462980"/>
                  </a:lnTo>
                  <a:lnTo>
                    <a:pt x="195250" y="495765"/>
                  </a:lnTo>
                  <a:lnTo>
                    <a:pt x="224351" y="505457"/>
                  </a:lnTo>
                  <a:lnTo>
                    <a:pt x="244972" y="494537"/>
                  </a:lnTo>
                  <a:lnTo>
                    <a:pt x="270592" y="496971"/>
                  </a:lnTo>
                  <a:lnTo>
                    <a:pt x="315315" y="538242"/>
                  </a:lnTo>
                  <a:lnTo>
                    <a:pt x="334730" y="538242"/>
                  </a:lnTo>
                  <a:lnTo>
                    <a:pt x="334730" y="546728"/>
                  </a:lnTo>
                  <a:lnTo>
                    <a:pt x="356556" y="533373"/>
                  </a:lnTo>
                  <a:lnTo>
                    <a:pt x="393847" y="574644"/>
                  </a:lnTo>
                  <a:lnTo>
                    <a:pt x="393847" y="595280"/>
                  </a:lnTo>
                  <a:lnTo>
                    <a:pt x="423864" y="583131"/>
                  </a:lnTo>
                  <a:lnTo>
                    <a:pt x="451135" y="595280"/>
                  </a:lnTo>
                  <a:lnTo>
                    <a:pt x="491171" y="608635"/>
                  </a:lnTo>
                  <a:lnTo>
                    <a:pt x="500879" y="636528"/>
                  </a:lnTo>
                  <a:lnTo>
                    <a:pt x="465708" y="666879"/>
                  </a:lnTo>
                  <a:lnTo>
                    <a:pt x="464480" y="689948"/>
                  </a:lnTo>
                  <a:lnTo>
                    <a:pt x="442654" y="696000"/>
                  </a:lnTo>
                  <a:lnTo>
                    <a:pt x="445087" y="729991"/>
                  </a:lnTo>
                  <a:lnTo>
                    <a:pt x="471755" y="760319"/>
                  </a:lnTo>
                  <a:lnTo>
                    <a:pt x="460842" y="776108"/>
                  </a:lnTo>
                  <a:lnTo>
                    <a:pt x="500879" y="811304"/>
                  </a:lnTo>
                  <a:lnTo>
                    <a:pt x="521477" y="780954"/>
                  </a:lnTo>
                  <a:lnTo>
                    <a:pt x="550601" y="759113"/>
                  </a:lnTo>
                  <a:lnTo>
                    <a:pt x="550601" y="719070"/>
                  </a:lnTo>
                  <a:lnTo>
                    <a:pt x="572427" y="628042"/>
                  </a:lnTo>
                  <a:lnTo>
                    <a:pt x="572427" y="561289"/>
                  </a:lnTo>
                  <a:lnTo>
                    <a:pt x="572427" y="493331"/>
                  </a:lnTo>
                  <a:lnTo>
                    <a:pt x="582112" y="464209"/>
                  </a:lnTo>
                  <a:lnTo>
                    <a:pt x="574837" y="418092"/>
                  </a:lnTo>
                  <a:lnTo>
                    <a:pt x="600323" y="395022"/>
                  </a:lnTo>
                  <a:lnTo>
                    <a:pt x="607598" y="353773"/>
                  </a:lnTo>
                  <a:lnTo>
                    <a:pt x="629424" y="365900"/>
                  </a:lnTo>
                  <a:lnTo>
                    <a:pt x="629424" y="384101"/>
                  </a:lnTo>
                  <a:lnTo>
                    <a:pt x="704609" y="296735"/>
                  </a:lnTo>
                  <a:lnTo>
                    <a:pt x="704609" y="284586"/>
                  </a:lnTo>
                  <a:lnTo>
                    <a:pt x="718557" y="259417"/>
                  </a:lnTo>
                  <a:lnTo>
                    <a:pt x="696731" y="266698"/>
                  </a:lnTo>
                  <a:lnTo>
                    <a:pt x="682181" y="258502"/>
                  </a:lnTo>
                  <a:lnTo>
                    <a:pt x="665800" y="224824"/>
                  </a:lnTo>
                  <a:lnTo>
                    <a:pt x="653972" y="192955"/>
                  </a:lnTo>
                  <a:lnTo>
                    <a:pt x="682181" y="192955"/>
                  </a:lnTo>
                  <a:lnTo>
                    <a:pt x="687626" y="184759"/>
                  </a:lnTo>
                  <a:lnTo>
                    <a:pt x="687626" y="164749"/>
                  </a:lnTo>
                  <a:lnTo>
                    <a:pt x="696731" y="164749"/>
                  </a:lnTo>
                  <a:lnTo>
                    <a:pt x="696731" y="147441"/>
                  </a:lnTo>
                  <a:lnTo>
                    <a:pt x="672161" y="115594"/>
                  </a:lnTo>
                  <a:lnTo>
                    <a:pt x="682181" y="97036"/>
                  </a:lnTo>
                  <a:lnTo>
                    <a:pt x="661248" y="75552"/>
                  </a:lnTo>
                  <a:lnTo>
                    <a:pt x="646697" y="67356"/>
                  </a:lnTo>
                  <a:lnTo>
                    <a:pt x="641252" y="49154"/>
                  </a:lnTo>
                  <a:lnTo>
                    <a:pt x="629424" y="44599"/>
                  </a:lnTo>
                  <a:lnTo>
                    <a:pt x="620319" y="32762"/>
                  </a:lnTo>
                  <a:lnTo>
                    <a:pt x="602130" y="34593"/>
                  </a:lnTo>
                  <a:lnTo>
                    <a:pt x="597578" y="22757"/>
                  </a:lnTo>
                  <a:lnTo>
                    <a:pt x="575752" y="22757"/>
                  </a:lnTo>
                  <a:lnTo>
                    <a:pt x="575752" y="0"/>
                  </a:lnTo>
                  <a:lnTo>
                    <a:pt x="551203" y="10921"/>
                  </a:lnTo>
                  <a:lnTo>
                    <a:pt x="551203" y="31846"/>
                  </a:lnTo>
                  <a:lnTo>
                    <a:pt x="533015" y="26397"/>
                  </a:lnTo>
                  <a:lnTo>
                    <a:pt x="533015" y="40958"/>
                  </a:lnTo>
                  <a:lnTo>
                    <a:pt x="520272" y="49154"/>
                  </a:lnTo>
                  <a:lnTo>
                    <a:pt x="503892" y="41874"/>
                  </a:lnTo>
                  <a:lnTo>
                    <a:pt x="491171" y="72805"/>
                  </a:lnTo>
                  <a:lnTo>
                    <a:pt x="465708" y="81001"/>
                  </a:lnTo>
                  <a:lnTo>
                    <a:pt x="449327" y="63715"/>
                  </a:lnTo>
                  <a:lnTo>
                    <a:pt x="455687" y="38234"/>
                  </a:lnTo>
                  <a:lnTo>
                    <a:pt x="423864" y="17286"/>
                  </a:lnTo>
                  <a:lnTo>
                    <a:pt x="400208" y="27291"/>
                  </a:lnTo>
                  <a:lnTo>
                    <a:pt x="403845" y="38234"/>
                  </a:lnTo>
                  <a:lnTo>
                    <a:pt x="377467" y="45514"/>
                  </a:lnTo>
                  <a:lnTo>
                    <a:pt x="382020" y="60075"/>
                  </a:lnTo>
                  <a:lnTo>
                    <a:pt x="347451" y="67356"/>
                  </a:lnTo>
                  <a:lnTo>
                    <a:pt x="318350" y="79192"/>
                  </a:lnTo>
                  <a:lnTo>
                    <a:pt x="299247" y="85557"/>
                  </a:lnTo>
                  <a:lnTo>
                    <a:pt x="279228" y="68271"/>
                  </a:lnTo>
                  <a:lnTo>
                    <a:pt x="256510" y="67356"/>
                  </a:lnTo>
                  <a:lnTo>
                    <a:pt x="247404" y="45514"/>
                  </a:lnTo>
                  <a:lnTo>
                    <a:pt x="232854" y="64631"/>
                  </a:lnTo>
                  <a:lnTo>
                    <a:pt x="211921" y="77361"/>
                  </a:lnTo>
                  <a:lnTo>
                    <a:pt x="215558" y="94043"/>
                  </a:lnTo>
                  <a:lnTo>
                    <a:pt x="229216" y="105589"/>
                  </a:lnTo>
                  <a:lnTo>
                    <a:pt x="211921" y="138351"/>
                  </a:lnTo>
                  <a:lnTo>
                    <a:pt x="198285" y="151997"/>
                  </a:lnTo>
                  <a:lnTo>
                    <a:pt x="198285" y="168389"/>
                  </a:lnTo>
                  <a:lnTo>
                    <a:pt x="182820" y="161108"/>
                  </a:lnTo>
                  <a:lnTo>
                    <a:pt x="162824" y="162024"/>
                  </a:lnTo>
                  <a:lnTo>
                    <a:pt x="140083" y="178394"/>
                  </a:lnTo>
                  <a:lnTo>
                    <a:pt x="120065" y="184759"/>
                  </a:lnTo>
                  <a:lnTo>
                    <a:pt x="84581" y="172945"/>
                  </a:lnTo>
                  <a:lnTo>
                    <a:pt x="90048" y="141076"/>
                  </a:lnTo>
                  <a:lnTo>
                    <a:pt x="72775" y="118319"/>
                  </a:lnTo>
                  <a:lnTo>
                    <a:pt x="63670" y="130155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6" name="Forma Livre 105">
              <a:extLst>
                <a:ext uri="{FF2B5EF4-FFF2-40B4-BE49-F238E27FC236}">
                  <a16:creationId xmlns:a16="http://schemas.microsoft.com/office/drawing/2014/main" id="{EA9379D5-5B41-3AC4-6651-5C8101EE7446}"/>
                </a:ext>
              </a:extLst>
            </p:cNvPr>
            <p:cNvSpPr/>
            <p:nvPr/>
          </p:nvSpPr>
          <p:spPr>
            <a:xfrm>
              <a:off x="2823537" y="3918354"/>
              <a:ext cx="398377" cy="672349"/>
            </a:xfrm>
            <a:custGeom>
              <a:avLst/>
              <a:gdLst>
                <a:gd name="connsiteX0" fmla="*/ 40014 w 398377"/>
                <a:gd name="connsiteY0" fmla="*/ 379858 h 672349"/>
                <a:gd name="connsiteX1" fmla="*/ 32739 w 398377"/>
                <a:gd name="connsiteY1" fmla="*/ 409605 h 672349"/>
                <a:gd name="connsiteX2" fmla="*/ 8480 w 398377"/>
                <a:gd name="connsiteY2" fmla="*/ 461484 h 672349"/>
                <a:gd name="connsiteX3" fmla="*/ 0 w 398377"/>
                <a:gd name="connsiteY3" fmla="*/ 501236 h 672349"/>
                <a:gd name="connsiteX4" fmla="*/ 8480 w 398377"/>
                <a:gd name="connsiteY4" fmla="*/ 521849 h 672349"/>
                <a:gd name="connsiteX5" fmla="*/ 0 w 398377"/>
                <a:gd name="connsiteY5" fmla="*/ 536433 h 672349"/>
                <a:gd name="connsiteX6" fmla="*/ 9686 w 398377"/>
                <a:gd name="connsiteY6" fmla="*/ 544919 h 672349"/>
                <a:gd name="connsiteX7" fmla="*/ 0 w 398377"/>
                <a:gd name="connsiteY7" fmla="*/ 560686 h 672349"/>
                <a:gd name="connsiteX8" fmla="*/ 13323 w 398377"/>
                <a:gd name="connsiteY8" fmla="*/ 587396 h 672349"/>
                <a:gd name="connsiteX9" fmla="*/ 0 w 398377"/>
                <a:gd name="connsiteY9" fmla="*/ 600751 h 672349"/>
                <a:gd name="connsiteX10" fmla="*/ 19996 w 398377"/>
                <a:gd name="connsiteY10" fmla="*/ 621364 h 672349"/>
                <a:gd name="connsiteX11" fmla="*/ 46084 w 398377"/>
                <a:gd name="connsiteY11" fmla="*/ 583756 h 672349"/>
                <a:gd name="connsiteX12" fmla="*/ 46084 w 398377"/>
                <a:gd name="connsiteY12" fmla="*/ 621364 h 672349"/>
                <a:gd name="connsiteX13" fmla="*/ 64272 w 398377"/>
                <a:gd name="connsiteY13" fmla="*/ 621364 h 672349"/>
                <a:gd name="connsiteX14" fmla="*/ 103081 w 398377"/>
                <a:gd name="connsiteY14" fmla="*/ 655355 h 672349"/>
                <a:gd name="connsiteX15" fmla="*/ 111562 w 398377"/>
                <a:gd name="connsiteY15" fmla="*/ 646868 h 672349"/>
                <a:gd name="connsiteX16" fmla="*/ 120042 w 398377"/>
                <a:gd name="connsiteY16" fmla="*/ 609238 h 672349"/>
                <a:gd name="connsiteX17" fmla="*/ 132183 w 398377"/>
                <a:gd name="connsiteY17" fmla="*/ 626233 h 672349"/>
                <a:gd name="connsiteX18" fmla="*/ 146733 w 398377"/>
                <a:gd name="connsiteY18" fmla="*/ 617724 h 672349"/>
                <a:gd name="connsiteX19" fmla="*/ 178267 w 398377"/>
                <a:gd name="connsiteY19" fmla="*/ 646868 h 672349"/>
                <a:gd name="connsiteX20" fmla="*/ 178267 w 398377"/>
                <a:gd name="connsiteY20" fmla="*/ 661429 h 672349"/>
                <a:gd name="connsiteX21" fmla="*/ 202525 w 398377"/>
                <a:gd name="connsiteY21" fmla="*/ 648074 h 672349"/>
                <a:gd name="connsiteX22" fmla="*/ 238902 w 398377"/>
                <a:gd name="connsiteY22" fmla="*/ 672350 h 672349"/>
                <a:gd name="connsiteX23" fmla="*/ 246177 w 398377"/>
                <a:gd name="connsiteY23" fmla="*/ 644434 h 672349"/>
                <a:gd name="connsiteX24" fmla="*/ 265593 w 398377"/>
                <a:gd name="connsiteY24" fmla="*/ 661429 h 672349"/>
                <a:gd name="connsiteX25" fmla="*/ 334708 w 398377"/>
                <a:gd name="connsiteY25" fmla="*/ 633513 h 672349"/>
                <a:gd name="connsiteX26" fmla="*/ 350486 w 398377"/>
                <a:gd name="connsiteY26" fmla="*/ 625027 h 672349"/>
                <a:gd name="connsiteX27" fmla="*/ 366554 w 398377"/>
                <a:gd name="connsiteY27" fmla="*/ 589830 h 672349"/>
                <a:gd name="connsiteX28" fmla="*/ 350486 w 398377"/>
                <a:gd name="connsiteY28" fmla="*/ 589830 h 672349"/>
                <a:gd name="connsiteX29" fmla="*/ 344416 w 398377"/>
                <a:gd name="connsiteY29" fmla="*/ 566761 h 672349"/>
                <a:gd name="connsiteX30" fmla="*/ 366554 w 398377"/>
                <a:gd name="connsiteY30" fmla="*/ 552512 h 672349"/>
                <a:gd name="connsiteX31" fmla="*/ 348053 w 398377"/>
                <a:gd name="connsiteY31" fmla="*/ 552512 h 672349"/>
                <a:gd name="connsiteX32" fmla="*/ 350486 w 398377"/>
                <a:gd name="connsiteY32" fmla="*/ 530358 h 672349"/>
                <a:gd name="connsiteX33" fmla="*/ 366554 w 398377"/>
                <a:gd name="connsiteY33" fmla="*/ 535205 h 672349"/>
                <a:gd name="connsiteX34" fmla="*/ 358966 w 398377"/>
                <a:gd name="connsiteY34" fmla="*/ 519438 h 672349"/>
                <a:gd name="connsiteX35" fmla="*/ 334708 w 398377"/>
                <a:gd name="connsiteY35" fmla="*/ 519438 h 672349"/>
                <a:gd name="connsiteX36" fmla="*/ 334708 w 398377"/>
                <a:gd name="connsiteY36" fmla="*/ 481807 h 672349"/>
                <a:gd name="connsiteX37" fmla="*/ 360171 w 398377"/>
                <a:gd name="connsiteY37" fmla="*/ 470574 h 672349"/>
                <a:gd name="connsiteX38" fmla="*/ 360171 w 398377"/>
                <a:gd name="connsiteY38" fmla="*/ 447839 h 672349"/>
                <a:gd name="connsiteX39" fmla="*/ 398378 w 398377"/>
                <a:gd name="connsiteY39" fmla="*/ 415970 h 672349"/>
                <a:gd name="connsiteX40" fmla="*/ 388380 w 398377"/>
                <a:gd name="connsiteY40" fmla="*/ 409605 h 672349"/>
                <a:gd name="connsiteX41" fmla="*/ 351088 w 398377"/>
                <a:gd name="connsiteY41" fmla="*/ 409605 h 672349"/>
                <a:gd name="connsiteX42" fmla="*/ 340175 w 398377"/>
                <a:gd name="connsiteY42" fmla="*/ 379858 h 672349"/>
                <a:gd name="connsiteX43" fmla="*/ 330155 w 398377"/>
                <a:gd name="connsiteY43" fmla="*/ 371371 h 672349"/>
                <a:gd name="connsiteX44" fmla="*/ 340175 w 398377"/>
                <a:gd name="connsiteY44" fmla="*/ 359535 h 672349"/>
                <a:gd name="connsiteX45" fmla="*/ 330155 w 398377"/>
                <a:gd name="connsiteY45" fmla="*/ 344974 h 672349"/>
                <a:gd name="connsiteX46" fmla="*/ 319242 w 398377"/>
                <a:gd name="connsiteY46" fmla="*/ 355895 h 672349"/>
                <a:gd name="connsiteX47" fmla="*/ 298331 w 398377"/>
                <a:gd name="connsiteY47" fmla="*/ 313105 h 672349"/>
                <a:gd name="connsiteX48" fmla="*/ 314690 w 398377"/>
                <a:gd name="connsiteY48" fmla="*/ 272147 h 672349"/>
                <a:gd name="connsiteX49" fmla="*/ 339260 w 398377"/>
                <a:gd name="connsiteY49" fmla="*/ 263058 h 672349"/>
                <a:gd name="connsiteX50" fmla="*/ 345621 w 398377"/>
                <a:gd name="connsiteY50" fmla="*/ 233020 h 672349"/>
                <a:gd name="connsiteX51" fmla="*/ 333793 w 398377"/>
                <a:gd name="connsiteY51" fmla="*/ 226655 h 672349"/>
                <a:gd name="connsiteX52" fmla="*/ 304692 w 398377"/>
                <a:gd name="connsiteY52" fmla="*/ 238469 h 672349"/>
                <a:gd name="connsiteX53" fmla="*/ 243744 w 398377"/>
                <a:gd name="connsiteY53" fmla="*/ 177501 h 672349"/>
                <a:gd name="connsiteX54" fmla="*/ 268315 w 398377"/>
                <a:gd name="connsiteY54" fmla="*/ 130155 h 672349"/>
                <a:gd name="connsiteX55" fmla="*/ 269230 w 398377"/>
                <a:gd name="connsiteY55" fmla="*/ 38234 h 672349"/>
                <a:gd name="connsiteX56" fmla="*/ 234661 w 398377"/>
                <a:gd name="connsiteY56" fmla="*/ 10921 h 672349"/>
                <a:gd name="connsiteX57" fmla="*/ 204645 w 398377"/>
                <a:gd name="connsiteY57" fmla="*/ 14561 h 672349"/>
                <a:gd name="connsiteX58" fmla="*/ 192817 w 398377"/>
                <a:gd name="connsiteY58" fmla="*/ 0 h 672349"/>
                <a:gd name="connsiteX59" fmla="*/ 180699 w 398377"/>
                <a:gd name="connsiteY59" fmla="*/ 13355 h 672349"/>
                <a:gd name="connsiteX60" fmla="*/ 160079 w 398377"/>
                <a:gd name="connsiteY60" fmla="*/ 13355 h 672349"/>
                <a:gd name="connsiteX61" fmla="*/ 177062 w 398377"/>
                <a:gd name="connsiteY61" fmla="*/ 24276 h 672349"/>
                <a:gd name="connsiteX62" fmla="*/ 196455 w 398377"/>
                <a:gd name="connsiteY62" fmla="*/ 24276 h 672349"/>
                <a:gd name="connsiteX63" fmla="*/ 215848 w 398377"/>
                <a:gd name="connsiteY63" fmla="*/ 41271 h 672349"/>
                <a:gd name="connsiteX64" fmla="*/ 201298 w 398377"/>
                <a:gd name="connsiteY64" fmla="*/ 63112 h 672349"/>
                <a:gd name="connsiteX65" fmla="*/ 206163 w 398377"/>
                <a:gd name="connsiteY65" fmla="*/ 77673 h 672349"/>
                <a:gd name="connsiteX66" fmla="*/ 195250 w 398377"/>
                <a:gd name="connsiteY66" fmla="*/ 86160 h 672349"/>
                <a:gd name="connsiteX67" fmla="*/ 206163 w 398377"/>
                <a:gd name="connsiteY67" fmla="*/ 104383 h 672349"/>
                <a:gd name="connsiteX68" fmla="*/ 181904 w 398377"/>
                <a:gd name="connsiteY68" fmla="*/ 104383 h 672349"/>
                <a:gd name="connsiteX69" fmla="*/ 167354 w 398377"/>
                <a:gd name="connsiteY69" fmla="*/ 129865 h 672349"/>
                <a:gd name="connsiteX70" fmla="*/ 130955 w 398377"/>
                <a:gd name="connsiteY70" fmla="*/ 144426 h 672349"/>
                <a:gd name="connsiteX71" fmla="*/ 129750 w 398377"/>
                <a:gd name="connsiteY71" fmla="*/ 172342 h 672349"/>
                <a:gd name="connsiteX72" fmla="*/ 112767 w 398377"/>
                <a:gd name="connsiteY72" fmla="*/ 196618 h 672349"/>
                <a:gd name="connsiteX73" fmla="*/ 135820 w 398377"/>
                <a:gd name="connsiteY73" fmla="*/ 222099 h 672349"/>
                <a:gd name="connsiteX74" fmla="*/ 120042 w 398377"/>
                <a:gd name="connsiteY74" fmla="*/ 260936 h 672349"/>
                <a:gd name="connsiteX75" fmla="*/ 104286 w 398377"/>
                <a:gd name="connsiteY75" fmla="*/ 296132 h 672349"/>
                <a:gd name="connsiteX76" fmla="*/ 75185 w 398377"/>
                <a:gd name="connsiteY76" fmla="*/ 317974 h 672349"/>
                <a:gd name="connsiteX77" fmla="*/ 40014 w 398377"/>
                <a:gd name="connsiteY77" fmla="*/ 379858 h 67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98377" h="672349">
                  <a:moveTo>
                    <a:pt x="40014" y="379858"/>
                  </a:moveTo>
                  <a:lnTo>
                    <a:pt x="32739" y="409605"/>
                  </a:lnTo>
                  <a:lnTo>
                    <a:pt x="8480" y="461484"/>
                  </a:lnTo>
                  <a:lnTo>
                    <a:pt x="0" y="501236"/>
                  </a:lnTo>
                  <a:lnTo>
                    <a:pt x="8480" y="521849"/>
                  </a:lnTo>
                  <a:lnTo>
                    <a:pt x="0" y="536433"/>
                  </a:lnTo>
                  <a:lnTo>
                    <a:pt x="9686" y="544919"/>
                  </a:lnTo>
                  <a:lnTo>
                    <a:pt x="0" y="560686"/>
                  </a:lnTo>
                  <a:lnTo>
                    <a:pt x="13323" y="587396"/>
                  </a:lnTo>
                  <a:lnTo>
                    <a:pt x="0" y="600751"/>
                  </a:lnTo>
                  <a:lnTo>
                    <a:pt x="19996" y="621364"/>
                  </a:lnTo>
                  <a:lnTo>
                    <a:pt x="46084" y="583756"/>
                  </a:lnTo>
                  <a:lnTo>
                    <a:pt x="46084" y="621364"/>
                  </a:lnTo>
                  <a:lnTo>
                    <a:pt x="64272" y="621364"/>
                  </a:lnTo>
                  <a:lnTo>
                    <a:pt x="103081" y="655355"/>
                  </a:lnTo>
                  <a:lnTo>
                    <a:pt x="111562" y="646868"/>
                  </a:lnTo>
                  <a:lnTo>
                    <a:pt x="120042" y="609238"/>
                  </a:lnTo>
                  <a:lnTo>
                    <a:pt x="132183" y="626233"/>
                  </a:lnTo>
                  <a:lnTo>
                    <a:pt x="146733" y="617724"/>
                  </a:lnTo>
                  <a:lnTo>
                    <a:pt x="178267" y="646868"/>
                  </a:lnTo>
                  <a:lnTo>
                    <a:pt x="178267" y="661429"/>
                  </a:lnTo>
                  <a:lnTo>
                    <a:pt x="202525" y="648074"/>
                  </a:lnTo>
                  <a:lnTo>
                    <a:pt x="238902" y="672350"/>
                  </a:lnTo>
                  <a:lnTo>
                    <a:pt x="246177" y="644434"/>
                  </a:lnTo>
                  <a:lnTo>
                    <a:pt x="265593" y="661429"/>
                  </a:lnTo>
                  <a:lnTo>
                    <a:pt x="334708" y="633513"/>
                  </a:lnTo>
                  <a:lnTo>
                    <a:pt x="350486" y="625027"/>
                  </a:lnTo>
                  <a:lnTo>
                    <a:pt x="366554" y="589830"/>
                  </a:lnTo>
                  <a:lnTo>
                    <a:pt x="350486" y="589830"/>
                  </a:lnTo>
                  <a:lnTo>
                    <a:pt x="344416" y="566761"/>
                  </a:lnTo>
                  <a:lnTo>
                    <a:pt x="366554" y="552512"/>
                  </a:lnTo>
                  <a:lnTo>
                    <a:pt x="348053" y="552512"/>
                  </a:lnTo>
                  <a:lnTo>
                    <a:pt x="350486" y="530358"/>
                  </a:lnTo>
                  <a:lnTo>
                    <a:pt x="366554" y="535205"/>
                  </a:lnTo>
                  <a:lnTo>
                    <a:pt x="358966" y="519438"/>
                  </a:lnTo>
                  <a:lnTo>
                    <a:pt x="334708" y="519438"/>
                  </a:lnTo>
                  <a:lnTo>
                    <a:pt x="334708" y="481807"/>
                  </a:lnTo>
                  <a:lnTo>
                    <a:pt x="360171" y="470574"/>
                  </a:lnTo>
                  <a:lnTo>
                    <a:pt x="360171" y="447839"/>
                  </a:lnTo>
                  <a:lnTo>
                    <a:pt x="398378" y="415970"/>
                  </a:lnTo>
                  <a:lnTo>
                    <a:pt x="388380" y="409605"/>
                  </a:lnTo>
                  <a:lnTo>
                    <a:pt x="351088" y="409605"/>
                  </a:lnTo>
                  <a:lnTo>
                    <a:pt x="340175" y="379858"/>
                  </a:lnTo>
                  <a:lnTo>
                    <a:pt x="330155" y="371371"/>
                  </a:lnTo>
                  <a:lnTo>
                    <a:pt x="340175" y="359535"/>
                  </a:lnTo>
                  <a:lnTo>
                    <a:pt x="330155" y="344974"/>
                  </a:lnTo>
                  <a:lnTo>
                    <a:pt x="319242" y="355895"/>
                  </a:lnTo>
                  <a:lnTo>
                    <a:pt x="298331" y="313105"/>
                  </a:lnTo>
                  <a:lnTo>
                    <a:pt x="314690" y="272147"/>
                  </a:lnTo>
                  <a:lnTo>
                    <a:pt x="339260" y="263058"/>
                  </a:lnTo>
                  <a:lnTo>
                    <a:pt x="345621" y="233020"/>
                  </a:lnTo>
                  <a:lnTo>
                    <a:pt x="333793" y="226655"/>
                  </a:lnTo>
                  <a:lnTo>
                    <a:pt x="304692" y="238469"/>
                  </a:lnTo>
                  <a:lnTo>
                    <a:pt x="243744" y="177501"/>
                  </a:lnTo>
                  <a:lnTo>
                    <a:pt x="268315" y="130155"/>
                  </a:lnTo>
                  <a:lnTo>
                    <a:pt x="269230" y="38234"/>
                  </a:lnTo>
                  <a:lnTo>
                    <a:pt x="234661" y="10921"/>
                  </a:lnTo>
                  <a:lnTo>
                    <a:pt x="204645" y="14561"/>
                  </a:lnTo>
                  <a:lnTo>
                    <a:pt x="192817" y="0"/>
                  </a:lnTo>
                  <a:lnTo>
                    <a:pt x="180699" y="13355"/>
                  </a:lnTo>
                  <a:lnTo>
                    <a:pt x="160079" y="13355"/>
                  </a:lnTo>
                  <a:lnTo>
                    <a:pt x="177062" y="24276"/>
                  </a:lnTo>
                  <a:lnTo>
                    <a:pt x="196455" y="24276"/>
                  </a:lnTo>
                  <a:lnTo>
                    <a:pt x="215848" y="41271"/>
                  </a:lnTo>
                  <a:lnTo>
                    <a:pt x="201298" y="63112"/>
                  </a:lnTo>
                  <a:lnTo>
                    <a:pt x="206163" y="77673"/>
                  </a:lnTo>
                  <a:lnTo>
                    <a:pt x="195250" y="86160"/>
                  </a:lnTo>
                  <a:lnTo>
                    <a:pt x="206163" y="104383"/>
                  </a:lnTo>
                  <a:lnTo>
                    <a:pt x="181904" y="104383"/>
                  </a:lnTo>
                  <a:lnTo>
                    <a:pt x="167354" y="129865"/>
                  </a:lnTo>
                  <a:lnTo>
                    <a:pt x="130955" y="144426"/>
                  </a:lnTo>
                  <a:lnTo>
                    <a:pt x="129750" y="172342"/>
                  </a:lnTo>
                  <a:lnTo>
                    <a:pt x="112767" y="196618"/>
                  </a:lnTo>
                  <a:lnTo>
                    <a:pt x="135820" y="222099"/>
                  </a:lnTo>
                  <a:lnTo>
                    <a:pt x="120042" y="260936"/>
                  </a:lnTo>
                  <a:lnTo>
                    <a:pt x="104286" y="296132"/>
                  </a:lnTo>
                  <a:lnTo>
                    <a:pt x="75185" y="317974"/>
                  </a:lnTo>
                  <a:lnTo>
                    <a:pt x="40014" y="379858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7" name="Forma Livre 106">
              <a:extLst>
                <a:ext uri="{FF2B5EF4-FFF2-40B4-BE49-F238E27FC236}">
                  <a16:creationId xmlns:a16="http://schemas.microsoft.com/office/drawing/2014/main" id="{86CF3B45-998A-BA7E-9798-08D64B9CC797}"/>
                </a:ext>
              </a:extLst>
            </p:cNvPr>
            <p:cNvSpPr/>
            <p:nvPr/>
          </p:nvSpPr>
          <p:spPr>
            <a:xfrm>
              <a:off x="3483267" y="4979070"/>
              <a:ext cx="175856" cy="265782"/>
            </a:xfrm>
            <a:custGeom>
              <a:avLst/>
              <a:gdLst>
                <a:gd name="connsiteX0" fmla="*/ 175857 w 175856"/>
                <a:gd name="connsiteY0" fmla="*/ 36402 h 265782"/>
                <a:gd name="connsiteX1" fmla="*/ 166149 w 175856"/>
                <a:gd name="connsiteY1" fmla="*/ 138351 h 265782"/>
                <a:gd name="connsiteX2" fmla="*/ 118837 w 175856"/>
                <a:gd name="connsiteY2" fmla="*/ 175960 h 265782"/>
                <a:gd name="connsiteX3" fmla="*/ 118837 w 175856"/>
                <a:gd name="connsiteY3" fmla="*/ 196595 h 265782"/>
                <a:gd name="connsiteX4" fmla="*/ 88531 w 175856"/>
                <a:gd name="connsiteY4" fmla="*/ 236638 h 265782"/>
                <a:gd name="connsiteX5" fmla="*/ 69115 w 175856"/>
                <a:gd name="connsiteY5" fmla="*/ 241506 h 265782"/>
                <a:gd name="connsiteX6" fmla="*/ 63067 w 175856"/>
                <a:gd name="connsiteY6" fmla="*/ 265782 h 265782"/>
                <a:gd name="connsiteX7" fmla="*/ 18188 w 175856"/>
                <a:gd name="connsiteY7" fmla="*/ 265782 h 265782"/>
                <a:gd name="connsiteX8" fmla="*/ 0 w 175856"/>
                <a:gd name="connsiteY8" fmla="*/ 254839 h 265782"/>
                <a:gd name="connsiteX9" fmla="*/ 10913 w 175856"/>
                <a:gd name="connsiteY9" fmla="*/ 239072 h 265782"/>
                <a:gd name="connsiteX10" fmla="*/ 0 w 175856"/>
                <a:gd name="connsiteY10" fmla="*/ 224511 h 265782"/>
                <a:gd name="connsiteX11" fmla="*/ 0 w 175856"/>
                <a:gd name="connsiteY11" fmla="*/ 185674 h 265782"/>
                <a:gd name="connsiteX12" fmla="*/ 14551 w 175856"/>
                <a:gd name="connsiteY12" fmla="*/ 175960 h 265782"/>
                <a:gd name="connsiteX13" fmla="*/ 44879 w 175856"/>
                <a:gd name="connsiteY13" fmla="*/ 177188 h 265782"/>
                <a:gd name="connsiteX14" fmla="*/ 48517 w 175856"/>
                <a:gd name="connsiteY14" fmla="*/ 151081 h 265782"/>
                <a:gd name="connsiteX15" fmla="*/ 67910 w 175856"/>
                <a:gd name="connsiteY15" fmla="*/ 126202 h 265782"/>
                <a:gd name="connsiteX16" fmla="*/ 77618 w 175856"/>
                <a:gd name="connsiteY16" fmla="*/ 87366 h 265782"/>
                <a:gd name="connsiteX17" fmla="*/ 56997 w 175856"/>
                <a:gd name="connsiteY17" fmla="*/ 66730 h 265782"/>
                <a:gd name="connsiteX18" fmla="*/ 76390 w 175856"/>
                <a:gd name="connsiteY18" fmla="*/ 69164 h 265782"/>
                <a:gd name="connsiteX19" fmla="*/ 69115 w 175856"/>
                <a:gd name="connsiteY19" fmla="*/ 36402 h 265782"/>
                <a:gd name="connsiteX20" fmla="*/ 64273 w 175856"/>
                <a:gd name="connsiteY20" fmla="*/ 14561 h 265782"/>
                <a:gd name="connsiteX21" fmla="*/ 94601 w 175856"/>
                <a:gd name="connsiteY21" fmla="*/ 20613 h 265782"/>
                <a:gd name="connsiteX22" fmla="*/ 87928 w 175856"/>
                <a:gd name="connsiteY22" fmla="*/ 0 h 265782"/>
                <a:gd name="connsiteX23" fmla="*/ 106719 w 175856"/>
                <a:gd name="connsiteY23" fmla="*/ 12127 h 265782"/>
                <a:gd name="connsiteX24" fmla="*/ 120065 w 175856"/>
                <a:gd name="connsiteY24" fmla="*/ 0 h 265782"/>
                <a:gd name="connsiteX25" fmla="*/ 135820 w 175856"/>
                <a:gd name="connsiteY25" fmla="*/ 1206 h 265782"/>
                <a:gd name="connsiteX26" fmla="*/ 175857 w 175856"/>
                <a:gd name="connsiteY26" fmla="*/ 36402 h 2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856" h="265782">
                  <a:moveTo>
                    <a:pt x="175857" y="36402"/>
                  </a:moveTo>
                  <a:lnTo>
                    <a:pt x="166149" y="138351"/>
                  </a:lnTo>
                  <a:lnTo>
                    <a:pt x="118837" y="175960"/>
                  </a:lnTo>
                  <a:lnTo>
                    <a:pt x="118837" y="196595"/>
                  </a:lnTo>
                  <a:lnTo>
                    <a:pt x="88531" y="236638"/>
                  </a:lnTo>
                  <a:lnTo>
                    <a:pt x="69115" y="241506"/>
                  </a:lnTo>
                  <a:lnTo>
                    <a:pt x="63067" y="265782"/>
                  </a:lnTo>
                  <a:lnTo>
                    <a:pt x="18188" y="265782"/>
                  </a:lnTo>
                  <a:lnTo>
                    <a:pt x="0" y="254839"/>
                  </a:lnTo>
                  <a:lnTo>
                    <a:pt x="10913" y="239072"/>
                  </a:lnTo>
                  <a:lnTo>
                    <a:pt x="0" y="224511"/>
                  </a:lnTo>
                  <a:lnTo>
                    <a:pt x="0" y="185674"/>
                  </a:lnTo>
                  <a:lnTo>
                    <a:pt x="14551" y="175960"/>
                  </a:lnTo>
                  <a:lnTo>
                    <a:pt x="44879" y="177188"/>
                  </a:lnTo>
                  <a:lnTo>
                    <a:pt x="48517" y="151081"/>
                  </a:lnTo>
                  <a:lnTo>
                    <a:pt x="67910" y="126202"/>
                  </a:lnTo>
                  <a:lnTo>
                    <a:pt x="77618" y="87366"/>
                  </a:lnTo>
                  <a:lnTo>
                    <a:pt x="56997" y="66730"/>
                  </a:lnTo>
                  <a:lnTo>
                    <a:pt x="76390" y="69164"/>
                  </a:lnTo>
                  <a:lnTo>
                    <a:pt x="69115" y="36402"/>
                  </a:lnTo>
                  <a:lnTo>
                    <a:pt x="64273" y="14561"/>
                  </a:lnTo>
                  <a:lnTo>
                    <a:pt x="94601" y="20613"/>
                  </a:lnTo>
                  <a:lnTo>
                    <a:pt x="87928" y="0"/>
                  </a:lnTo>
                  <a:lnTo>
                    <a:pt x="106719" y="12127"/>
                  </a:lnTo>
                  <a:lnTo>
                    <a:pt x="120065" y="0"/>
                  </a:lnTo>
                  <a:lnTo>
                    <a:pt x="135820" y="1206"/>
                  </a:lnTo>
                  <a:lnTo>
                    <a:pt x="175857" y="3640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" name="Forma Livre 107">
              <a:extLst>
                <a:ext uri="{FF2B5EF4-FFF2-40B4-BE49-F238E27FC236}">
                  <a16:creationId xmlns:a16="http://schemas.microsoft.com/office/drawing/2014/main" id="{783A1D86-1DF3-09FD-2AF3-4AF30B9D5CFC}"/>
                </a:ext>
              </a:extLst>
            </p:cNvPr>
            <p:cNvSpPr/>
            <p:nvPr/>
          </p:nvSpPr>
          <p:spPr>
            <a:xfrm>
              <a:off x="2790776" y="4656228"/>
              <a:ext cx="868347" cy="700265"/>
            </a:xfrm>
            <a:custGeom>
              <a:avLst/>
              <a:gdLst>
                <a:gd name="connsiteX0" fmla="*/ 399315 w 868347"/>
                <a:gd name="connsiteY0" fmla="*/ 54626 h 700265"/>
                <a:gd name="connsiteX1" fmla="*/ 356556 w 868347"/>
                <a:gd name="connsiteY1" fmla="*/ 33990 h 700265"/>
                <a:gd name="connsiteX2" fmla="*/ 367469 w 868347"/>
                <a:gd name="connsiteY2" fmla="*/ 54626 h 700265"/>
                <a:gd name="connsiteX3" fmla="*/ 333503 w 868347"/>
                <a:gd name="connsiteY3" fmla="*/ 67981 h 700265"/>
                <a:gd name="connsiteX4" fmla="*/ 333503 w 868347"/>
                <a:gd name="connsiteY4" fmla="*/ 95875 h 700265"/>
                <a:gd name="connsiteX5" fmla="*/ 333503 w 868347"/>
                <a:gd name="connsiteY5" fmla="*/ 132299 h 700265"/>
                <a:gd name="connsiteX6" fmla="*/ 286213 w 868347"/>
                <a:gd name="connsiteY6" fmla="*/ 143220 h 700265"/>
                <a:gd name="connsiteX7" fmla="*/ 299559 w 868347"/>
                <a:gd name="connsiteY7" fmla="*/ 160215 h 700265"/>
                <a:gd name="connsiteX8" fmla="*/ 286213 w 868347"/>
                <a:gd name="connsiteY8" fmla="*/ 180828 h 700265"/>
                <a:gd name="connsiteX9" fmla="*/ 294716 w 868347"/>
                <a:gd name="connsiteY9" fmla="*/ 194183 h 700265"/>
                <a:gd name="connsiteX10" fmla="*/ 306834 w 868347"/>
                <a:gd name="connsiteY10" fmla="*/ 224533 h 700265"/>
                <a:gd name="connsiteX11" fmla="*/ 278938 w 868347"/>
                <a:gd name="connsiteY11" fmla="*/ 246375 h 700265"/>
                <a:gd name="connsiteX12" fmla="*/ 278938 w 868347"/>
                <a:gd name="connsiteY12" fmla="*/ 258502 h 700265"/>
                <a:gd name="connsiteX13" fmla="*/ 293489 w 868347"/>
                <a:gd name="connsiteY13" fmla="*/ 265782 h 700265"/>
                <a:gd name="connsiteX14" fmla="*/ 291056 w 868347"/>
                <a:gd name="connsiteY14" fmla="*/ 290058 h 700265"/>
                <a:gd name="connsiteX15" fmla="*/ 292284 w 868347"/>
                <a:gd name="connsiteY15" fmla="*/ 305847 h 700265"/>
                <a:gd name="connsiteX16" fmla="*/ 231939 w 868347"/>
                <a:gd name="connsiteY16" fmla="*/ 341043 h 700265"/>
                <a:gd name="connsiteX17" fmla="*/ 217098 w 868347"/>
                <a:gd name="connsiteY17" fmla="*/ 322842 h 700265"/>
                <a:gd name="connsiteX18" fmla="*/ 155236 w 868347"/>
                <a:gd name="connsiteY18" fmla="*/ 327689 h 700265"/>
                <a:gd name="connsiteX19" fmla="*/ 130977 w 868347"/>
                <a:gd name="connsiteY19" fmla="*/ 347096 h 700265"/>
                <a:gd name="connsiteX20" fmla="*/ 115222 w 868347"/>
                <a:gd name="connsiteY20" fmla="*/ 336175 h 700265"/>
                <a:gd name="connsiteX21" fmla="*/ 83688 w 868347"/>
                <a:gd name="connsiteY21" fmla="*/ 338609 h 700265"/>
                <a:gd name="connsiteX22" fmla="*/ 58225 w 868347"/>
                <a:gd name="connsiteY22" fmla="*/ 347096 h 700265"/>
                <a:gd name="connsiteX23" fmla="*/ 40036 w 868347"/>
                <a:gd name="connsiteY23" fmla="*/ 371371 h 700265"/>
                <a:gd name="connsiteX24" fmla="*/ 10913 w 868347"/>
                <a:gd name="connsiteY24" fmla="*/ 412642 h 700265"/>
                <a:gd name="connsiteX25" fmla="*/ 0 w 868347"/>
                <a:gd name="connsiteY25" fmla="*/ 439330 h 700265"/>
                <a:gd name="connsiteX26" fmla="*/ 8503 w 868347"/>
                <a:gd name="connsiteY26" fmla="*/ 455722 h 700265"/>
                <a:gd name="connsiteX27" fmla="*/ 47312 w 868347"/>
                <a:gd name="connsiteY27" fmla="*/ 436918 h 700265"/>
                <a:gd name="connsiteX28" fmla="*/ 83688 w 868347"/>
                <a:gd name="connsiteY28" fmla="*/ 434484 h 700265"/>
                <a:gd name="connsiteX29" fmla="*/ 83688 w 868347"/>
                <a:gd name="connsiteY29" fmla="*/ 445405 h 700265"/>
                <a:gd name="connsiteX30" fmla="*/ 111584 w 868347"/>
                <a:gd name="connsiteY30" fmla="*/ 442970 h 700265"/>
                <a:gd name="connsiteX31" fmla="*/ 140685 w 868347"/>
                <a:gd name="connsiteY31" fmla="*/ 455722 h 700265"/>
                <a:gd name="connsiteX32" fmla="*/ 133410 w 868347"/>
                <a:gd name="connsiteY32" fmla="*/ 468474 h 700265"/>
                <a:gd name="connsiteX33" fmla="*/ 149166 w 868347"/>
                <a:gd name="connsiteY33" fmla="*/ 486675 h 700265"/>
                <a:gd name="connsiteX34" fmla="*/ 147961 w 868347"/>
                <a:gd name="connsiteY34" fmla="*/ 464834 h 700265"/>
                <a:gd name="connsiteX35" fmla="*/ 161306 w 868347"/>
                <a:gd name="connsiteY35" fmla="*/ 491522 h 700265"/>
                <a:gd name="connsiteX36" fmla="*/ 167376 w 868347"/>
                <a:gd name="connsiteY36" fmla="*/ 473320 h 700265"/>
                <a:gd name="connsiteX37" fmla="*/ 199646 w 868347"/>
                <a:gd name="connsiteY37" fmla="*/ 473320 h 700265"/>
                <a:gd name="connsiteX38" fmla="*/ 219508 w 868347"/>
                <a:gd name="connsiteY38" fmla="*/ 461194 h 700265"/>
                <a:gd name="connsiteX39" fmla="*/ 224373 w 868347"/>
                <a:gd name="connsiteY39" fmla="*/ 473320 h 700265"/>
                <a:gd name="connsiteX40" fmla="*/ 244972 w 868347"/>
                <a:gd name="connsiteY40" fmla="*/ 455722 h 700265"/>
                <a:gd name="connsiteX41" fmla="*/ 257112 w 868347"/>
                <a:gd name="connsiteY41" fmla="*/ 463606 h 700265"/>
                <a:gd name="connsiteX42" fmla="*/ 277733 w 868347"/>
                <a:gd name="connsiteY42" fmla="*/ 455722 h 700265"/>
                <a:gd name="connsiteX43" fmla="*/ 276506 w 868347"/>
                <a:gd name="connsiteY43" fmla="*/ 467246 h 700265"/>
                <a:gd name="connsiteX44" fmla="*/ 291056 w 868347"/>
                <a:gd name="connsiteY44" fmla="*/ 485447 h 700265"/>
                <a:gd name="connsiteX45" fmla="*/ 285008 w 868347"/>
                <a:gd name="connsiteY45" fmla="*/ 498802 h 700265"/>
                <a:gd name="connsiteX46" fmla="*/ 301991 w 868347"/>
                <a:gd name="connsiteY46" fmla="*/ 506083 h 700265"/>
                <a:gd name="connsiteX47" fmla="*/ 286213 w 868347"/>
                <a:gd name="connsiteY47" fmla="*/ 525512 h 700265"/>
                <a:gd name="connsiteX48" fmla="*/ 312904 w 868347"/>
                <a:gd name="connsiteY48" fmla="*/ 582550 h 700265"/>
                <a:gd name="connsiteX49" fmla="*/ 323817 w 868347"/>
                <a:gd name="connsiteY49" fmla="*/ 577681 h 700265"/>
                <a:gd name="connsiteX50" fmla="*/ 340800 w 868347"/>
                <a:gd name="connsiteY50" fmla="*/ 588625 h 700265"/>
                <a:gd name="connsiteX51" fmla="*/ 329865 w 868347"/>
                <a:gd name="connsiteY51" fmla="*/ 604391 h 700265"/>
                <a:gd name="connsiteX52" fmla="*/ 320180 w 868347"/>
                <a:gd name="connsiteY52" fmla="*/ 657789 h 700265"/>
                <a:gd name="connsiteX53" fmla="*/ 334730 w 868347"/>
                <a:gd name="connsiteY53" fmla="*/ 665069 h 700265"/>
                <a:gd name="connsiteX54" fmla="*/ 335935 w 868347"/>
                <a:gd name="connsiteY54" fmla="*/ 684499 h 700265"/>
                <a:gd name="connsiteX55" fmla="*/ 361399 w 868347"/>
                <a:gd name="connsiteY55" fmla="*/ 700266 h 700265"/>
                <a:gd name="connsiteX56" fmla="*/ 386884 w 868347"/>
                <a:gd name="connsiteY56" fmla="*/ 692985 h 700265"/>
                <a:gd name="connsiteX57" fmla="*/ 399315 w 868347"/>
                <a:gd name="connsiteY57" fmla="*/ 675990 h 700265"/>
                <a:gd name="connsiteX58" fmla="*/ 431139 w 868347"/>
                <a:gd name="connsiteY58" fmla="*/ 671144 h 700265"/>
                <a:gd name="connsiteX59" fmla="*/ 457205 w 868347"/>
                <a:gd name="connsiteY59" fmla="*/ 663864 h 700265"/>
                <a:gd name="connsiteX60" fmla="*/ 468118 w 868347"/>
                <a:gd name="connsiteY60" fmla="*/ 669916 h 700265"/>
                <a:gd name="connsiteX61" fmla="*/ 487533 w 868347"/>
                <a:gd name="connsiteY61" fmla="*/ 649303 h 700265"/>
                <a:gd name="connsiteX62" fmla="*/ 526342 w 868347"/>
                <a:gd name="connsiteY62" fmla="*/ 646868 h 700265"/>
                <a:gd name="connsiteX63" fmla="*/ 566356 w 868347"/>
                <a:gd name="connsiteY63" fmla="*/ 640794 h 700265"/>
                <a:gd name="connsiteX64" fmla="*/ 597890 w 868347"/>
                <a:gd name="connsiteY64" fmla="*/ 642022 h 700265"/>
                <a:gd name="connsiteX65" fmla="*/ 625786 w 868347"/>
                <a:gd name="connsiteY65" fmla="*/ 628667 h 700265"/>
                <a:gd name="connsiteX66" fmla="*/ 653682 w 868347"/>
                <a:gd name="connsiteY66" fmla="*/ 626233 h 700265"/>
                <a:gd name="connsiteX67" fmla="*/ 653682 w 868347"/>
                <a:gd name="connsiteY67" fmla="*/ 595905 h 700265"/>
                <a:gd name="connsiteX68" fmla="*/ 675508 w 868347"/>
                <a:gd name="connsiteY68" fmla="*/ 563120 h 700265"/>
                <a:gd name="connsiteX69" fmla="*/ 692491 w 868347"/>
                <a:gd name="connsiteY69" fmla="*/ 547353 h 700265"/>
                <a:gd name="connsiteX70" fmla="*/ 692491 w 868347"/>
                <a:gd name="connsiteY70" fmla="*/ 508517 h 700265"/>
                <a:gd name="connsiteX71" fmla="*/ 707042 w 868347"/>
                <a:gd name="connsiteY71" fmla="*/ 498802 h 700265"/>
                <a:gd name="connsiteX72" fmla="*/ 737370 w 868347"/>
                <a:gd name="connsiteY72" fmla="*/ 500030 h 700265"/>
                <a:gd name="connsiteX73" fmla="*/ 741008 w 868347"/>
                <a:gd name="connsiteY73" fmla="*/ 473923 h 700265"/>
                <a:gd name="connsiteX74" fmla="*/ 760401 w 868347"/>
                <a:gd name="connsiteY74" fmla="*/ 449045 h 700265"/>
                <a:gd name="connsiteX75" fmla="*/ 770109 w 868347"/>
                <a:gd name="connsiteY75" fmla="*/ 410208 h 700265"/>
                <a:gd name="connsiteX76" fmla="*/ 749488 w 868347"/>
                <a:gd name="connsiteY76" fmla="*/ 389573 h 700265"/>
                <a:gd name="connsiteX77" fmla="*/ 768881 w 868347"/>
                <a:gd name="connsiteY77" fmla="*/ 392007 h 700265"/>
                <a:gd name="connsiteX78" fmla="*/ 761606 w 868347"/>
                <a:gd name="connsiteY78" fmla="*/ 359245 h 700265"/>
                <a:gd name="connsiteX79" fmla="*/ 756764 w 868347"/>
                <a:gd name="connsiteY79" fmla="*/ 337403 h 700265"/>
                <a:gd name="connsiteX80" fmla="*/ 787092 w 868347"/>
                <a:gd name="connsiteY80" fmla="*/ 343455 h 700265"/>
                <a:gd name="connsiteX81" fmla="*/ 780419 w 868347"/>
                <a:gd name="connsiteY81" fmla="*/ 322842 h 700265"/>
                <a:gd name="connsiteX82" fmla="*/ 799210 w 868347"/>
                <a:gd name="connsiteY82" fmla="*/ 334969 h 700265"/>
                <a:gd name="connsiteX83" fmla="*/ 812556 w 868347"/>
                <a:gd name="connsiteY83" fmla="*/ 322842 h 700265"/>
                <a:gd name="connsiteX84" fmla="*/ 828311 w 868347"/>
                <a:gd name="connsiteY84" fmla="*/ 324048 h 700265"/>
                <a:gd name="connsiteX85" fmla="*/ 839224 w 868347"/>
                <a:gd name="connsiteY85" fmla="*/ 308259 h 700265"/>
                <a:gd name="connsiteX86" fmla="*/ 812556 w 868347"/>
                <a:gd name="connsiteY86" fmla="*/ 277931 h 700265"/>
                <a:gd name="connsiteX87" fmla="*/ 810123 w 868347"/>
                <a:gd name="connsiteY87" fmla="*/ 243941 h 700265"/>
                <a:gd name="connsiteX88" fmla="*/ 831949 w 868347"/>
                <a:gd name="connsiteY88" fmla="*/ 237888 h 700265"/>
                <a:gd name="connsiteX89" fmla="*/ 833176 w 868347"/>
                <a:gd name="connsiteY89" fmla="*/ 214819 h 700265"/>
                <a:gd name="connsiteX90" fmla="*/ 868348 w 868347"/>
                <a:gd name="connsiteY90" fmla="*/ 184469 h 700265"/>
                <a:gd name="connsiteX91" fmla="*/ 858640 w 868347"/>
                <a:gd name="connsiteY91" fmla="*/ 156575 h 700265"/>
                <a:gd name="connsiteX92" fmla="*/ 818603 w 868347"/>
                <a:gd name="connsiteY92" fmla="*/ 143220 h 700265"/>
                <a:gd name="connsiteX93" fmla="*/ 791332 w 868347"/>
                <a:gd name="connsiteY93" fmla="*/ 131071 h 700265"/>
                <a:gd name="connsiteX94" fmla="*/ 761316 w 868347"/>
                <a:gd name="connsiteY94" fmla="*/ 143220 h 700265"/>
                <a:gd name="connsiteX95" fmla="*/ 761316 w 868347"/>
                <a:gd name="connsiteY95" fmla="*/ 122584 h 700265"/>
                <a:gd name="connsiteX96" fmla="*/ 724025 w 868347"/>
                <a:gd name="connsiteY96" fmla="*/ 81314 h 700265"/>
                <a:gd name="connsiteX97" fmla="*/ 702199 w 868347"/>
                <a:gd name="connsiteY97" fmla="*/ 94668 h 700265"/>
                <a:gd name="connsiteX98" fmla="*/ 702199 w 868347"/>
                <a:gd name="connsiteY98" fmla="*/ 86182 h 700265"/>
                <a:gd name="connsiteX99" fmla="*/ 682783 w 868347"/>
                <a:gd name="connsiteY99" fmla="*/ 86182 h 700265"/>
                <a:gd name="connsiteX100" fmla="*/ 638060 w 868347"/>
                <a:gd name="connsiteY100" fmla="*/ 44911 h 700265"/>
                <a:gd name="connsiteX101" fmla="*/ 612441 w 868347"/>
                <a:gd name="connsiteY101" fmla="*/ 42477 h 700265"/>
                <a:gd name="connsiteX102" fmla="*/ 591820 w 868347"/>
                <a:gd name="connsiteY102" fmla="*/ 53398 h 700265"/>
                <a:gd name="connsiteX103" fmla="*/ 562719 w 868347"/>
                <a:gd name="connsiteY103" fmla="*/ 43705 h 700265"/>
                <a:gd name="connsiteX104" fmla="*/ 572427 w 868347"/>
                <a:gd name="connsiteY104" fmla="*/ 10921 h 700265"/>
                <a:gd name="connsiteX105" fmla="*/ 537255 w 868347"/>
                <a:gd name="connsiteY105" fmla="*/ 0 h 700265"/>
                <a:gd name="connsiteX106" fmla="*/ 505722 w 868347"/>
                <a:gd name="connsiteY106" fmla="*/ 24276 h 700265"/>
                <a:gd name="connsiteX107" fmla="*/ 477826 w 868347"/>
                <a:gd name="connsiteY107" fmla="*/ 44911 h 700265"/>
                <a:gd name="connsiteX108" fmla="*/ 399315 w 868347"/>
                <a:gd name="connsiteY108" fmla="*/ 78902 h 700265"/>
                <a:gd name="connsiteX109" fmla="*/ 399315 w 868347"/>
                <a:gd name="connsiteY109" fmla="*/ 54626 h 70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68347" h="700265">
                  <a:moveTo>
                    <a:pt x="399315" y="54626"/>
                  </a:moveTo>
                  <a:lnTo>
                    <a:pt x="356556" y="33990"/>
                  </a:lnTo>
                  <a:lnTo>
                    <a:pt x="367469" y="54626"/>
                  </a:lnTo>
                  <a:lnTo>
                    <a:pt x="333503" y="67981"/>
                  </a:lnTo>
                  <a:lnTo>
                    <a:pt x="333503" y="95875"/>
                  </a:lnTo>
                  <a:lnTo>
                    <a:pt x="333503" y="132299"/>
                  </a:lnTo>
                  <a:lnTo>
                    <a:pt x="286213" y="143220"/>
                  </a:lnTo>
                  <a:lnTo>
                    <a:pt x="299559" y="160215"/>
                  </a:lnTo>
                  <a:lnTo>
                    <a:pt x="286213" y="180828"/>
                  </a:lnTo>
                  <a:lnTo>
                    <a:pt x="294716" y="194183"/>
                  </a:lnTo>
                  <a:lnTo>
                    <a:pt x="306834" y="224533"/>
                  </a:lnTo>
                  <a:lnTo>
                    <a:pt x="278938" y="246375"/>
                  </a:lnTo>
                  <a:lnTo>
                    <a:pt x="278938" y="258502"/>
                  </a:lnTo>
                  <a:lnTo>
                    <a:pt x="293489" y="265782"/>
                  </a:lnTo>
                  <a:lnTo>
                    <a:pt x="291056" y="290058"/>
                  </a:lnTo>
                  <a:lnTo>
                    <a:pt x="292284" y="305847"/>
                  </a:lnTo>
                  <a:lnTo>
                    <a:pt x="231939" y="341043"/>
                  </a:lnTo>
                  <a:lnTo>
                    <a:pt x="217098" y="322842"/>
                  </a:lnTo>
                  <a:lnTo>
                    <a:pt x="155236" y="327689"/>
                  </a:lnTo>
                  <a:lnTo>
                    <a:pt x="130977" y="347096"/>
                  </a:lnTo>
                  <a:lnTo>
                    <a:pt x="115222" y="336175"/>
                  </a:lnTo>
                  <a:lnTo>
                    <a:pt x="83688" y="338609"/>
                  </a:lnTo>
                  <a:lnTo>
                    <a:pt x="58225" y="347096"/>
                  </a:lnTo>
                  <a:lnTo>
                    <a:pt x="40036" y="371371"/>
                  </a:lnTo>
                  <a:lnTo>
                    <a:pt x="10913" y="412642"/>
                  </a:lnTo>
                  <a:lnTo>
                    <a:pt x="0" y="439330"/>
                  </a:lnTo>
                  <a:lnTo>
                    <a:pt x="8503" y="455722"/>
                  </a:lnTo>
                  <a:lnTo>
                    <a:pt x="47312" y="436918"/>
                  </a:lnTo>
                  <a:lnTo>
                    <a:pt x="83688" y="434484"/>
                  </a:lnTo>
                  <a:lnTo>
                    <a:pt x="83688" y="445405"/>
                  </a:lnTo>
                  <a:lnTo>
                    <a:pt x="111584" y="442970"/>
                  </a:lnTo>
                  <a:lnTo>
                    <a:pt x="140685" y="455722"/>
                  </a:lnTo>
                  <a:lnTo>
                    <a:pt x="133410" y="468474"/>
                  </a:lnTo>
                  <a:lnTo>
                    <a:pt x="149166" y="486675"/>
                  </a:lnTo>
                  <a:lnTo>
                    <a:pt x="147961" y="464834"/>
                  </a:lnTo>
                  <a:lnTo>
                    <a:pt x="161306" y="491522"/>
                  </a:lnTo>
                  <a:lnTo>
                    <a:pt x="167376" y="473320"/>
                  </a:lnTo>
                  <a:lnTo>
                    <a:pt x="199646" y="473320"/>
                  </a:lnTo>
                  <a:lnTo>
                    <a:pt x="219508" y="461194"/>
                  </a:lnTo>
                  <a:lnTo>
                    <a:pt x="224373" y="473320"/>
                  </a:lnTo>
                  <a:lnTo>
                    <a:pt x="244972" y="455722"/>
                  </a:lnTo>
                  <a:lnTo>
                    <a:pt x="257112" y="463606"/>
                  </a:lnTo>
                  <a:lnTo>
                    <a:pt x="277733" y="455722"/>
                  </a:lnTo>
                  <a:lnTo>
                    <a:pt x="276506" y="467246"/>
                  </a:lnTo>
                  <a:lnTo>
                    <a:pt x="291056" y="485447"/>
                  </a:lnTo>
                  <a:lnTo>
                    <a:pt x="285008" y="498802"/>
                  </a:lnTo>
                  <a:lnTo>
                    <a:pt x="301991" y="506083"/>
                  </a:lnTo>
                  <a:lnTo>
                    <a:pt x="286213" y="525512"/>
                  </a:lnTo>
                  <a:lnTo>
                    <a:pt x="312904" y="582550"/>
                  </a:lnTo>
                  <a:lnTo>
                    <a:pt x="323817" y="577681"/>
                  </a:lnTo>
                  <a:lnTo>
                    <a:pt x="340800" y="588625"/>
                  </a:lnTo>
                  <a:lnTo>
                    <a:pt x="329865" y="604391"/>
                  </a:lnTo>
                  <a:lnTo>
                    <a:pt x="320180" y="657789"/>
                  </a:lnTo>
                  <a:lnTo>
                    <a:pt x="334730" y="665069"/>
                  </a:lnTo>
                  <a:lnTo>
                    <a:pt x="335935" y="684499"/>
                  </a:lnTo>
                  <a:lnTo>
                    <a:pt x="361399" y="700266"/>
                  </a:lnTo>
                  <a:lnTo>
                    <a:pt x="386884" y="692985"/>
                  </a:lnTo>
                  <a:lnTo>
                    <a:pt x="399315" y="675990"/>
                  </a:lnTo>
                  <a:lnTo>
                    <a:pt x="431139" y="671144"/>
                  </a:lnTo>
                  <a:lnTo>
                    <a:pt x="457205" y="663864"/>
                  </a:lnTo>
                  <a:lnTo>
                    <a:pt x="468118" y="669916"/>
                  </a:lnTo>
                  <a:lnTo>
                    <a:pt x="487533" y="649303"/>
                  </a:lnTo>
                  <a:lnTo>
                    <a:pt x="526342" y="646868"/>
                  </a:lnTo>
                  <a:lnTo>
                    <a:pt x="566356" y="640794"/>
                  </a:lnTo>
                  <a:lnTo>
                    <a:pt x="597890" y="642022"/>
                  </a:lnTo>
                  <a:lnTo>
                    <a:pt x="625786" y="628667"/>
                  </a:lnTo>
                  <a:lnTo>
                    <a:pt x="653682" y="626233"/>
                  </a:lnTo>
                  <a:lnTo>
                    <a:pt x="653682" y="595905"/>
                  </a:lnTo>
                  <a:lnTo>
                    <a:pt x="675508" y="563120"/>
                  </a:lnTo>
                  <a:lnTo>
                    <a:pt x="692491" y="547353"/>
                  </a:lnTo>
                  <a:lnTo>
                    <a:pt x="692491" y="508517"/>
                  </a:lnTo>
                  <a:lnTo>
                    <a:pt x="707042" y="498802"/>
                  </a:lnTo>
                  <a:lnTo>
                    <a:pt x="737370" y="500030"/>
                  </a:lnTo>
                  <a:lnTo>
                    <a:pt x="741008" y="473923"/>
                  </a:lnTo>
                  <a:lnTo>
                    <a:pt x="760401" y="449045"/>
                  </a:lnTo>
                  <a:lnTo>
                    <a:pt x="770109" y="410208"/>
                  </a:lnTo>
                  <a:lnTo>
                    <a:pt x="749488" y="389573"/>
                  </a:lnTo>
                  <a:lnTo>
                    <a:pt x="768881" y="392007"/>
                  </a:lnTo>
                  <a:lnTo>
                    <a:pt x="761606" y="359245"/>
                  </a:lnTo>
                  <a:lnTo>
                    <a:pt x="756764" y="337403"/>
                  </a:lnTo>
                  <a:lnTo>
                    <a:pt x="787092" y="343455"/>
                  </a:lnTo>
                  <a:lnTo>
                    <a:pt x="780419" y="322842"/>
                  </a:lnTo>
                  <a:lnTo>
                    <a:pt x="799210" y="334969"/>
                  </a:lnTo>
                  <a:lnTo>
                    <a:pt x="812556" y="322842"/>
                  </a:lnTo>
                  <a:lnTo>
                    <a:pt x="828311" y="324048"/>
                  </a:lnTo>
                  <a:lnTo>
                    <a:pt x="839224" y="308259"/>
                  </a:lnTo>
                  <a:lnTo>
                    <a:pt x="812556" y="277931"/>
                  </a:lnTo>
                  <a:lnTo>
                    <a:pt x="810123" y="243941"/>
                  </a:lnTo>
                  <a:lnTo>
                    <a:pt x="831949" y="237888"/>
                  </a:lnTo>
                  <a:lnTo>
                    <a:pt x="833176" y="214819"/>
                  </a:lnTo>
                  <a:lnTo>
                    <a:pt x="868348" y="184469"/>
                  </a:lnTo>
                  <a:lnTo>
                    <a:pt x="858640" y="156575"/>
                  </a:lnTo>
                  <a:lnTo>
                    <a:pt x="818603" y="143220"/>
                  </a:lnTo>
                  <a:lnTo>
                    <a:pt x="791332" y="131071"/>
                  </a:lnTo>
                  <a:lnTo>
                    <a:pt x="761316" y="143220"/>
                  </a:lnTo>
                  <a:lnTo>
                    <a:pt x="761316" y="122584"/>
                  </a:lnTo>
                  <a:lnTo>
                    <a:pt x="724025" y="81314"/>
                  </a:lnTo>
                  <a:lnTo>
                    <a:pt x="702199" y="94668"/>
                  </a:lnTo>
                  <a:lnTo>
                    <a:pt x="702199" y="86182"/>
                  </a:lnTo>
                  <a:lnTo>
                    <a:pt x="682783" y="86182"/>
                  </a:lnTo>
                  <a:lnTo>
                    <a:pt x="638060" y="44911"/>
                  </a:lnTo>
                  <a:lnTo>
                    <a:pt x="612441" y="42477"/>
                  </a:lnTo>
                  <a:lnTo>
                    <a:pt x="591820" y="53398"/>
                  </a:lnTo>
                  <a:lnTo>
                    <a:pt x="562719" y="43705"/>
                  </a:lnTo>
                  <a:lnTo>
                    <a:pt x="572427" y="10921"/>
                  </a:lnTo>
                  <a:lnTo>
                    <a:pt x="537255" y="0"/>
                  </a:lnTo>
                  <a:lnTo>
                    <a:pt x="505722" y="24276"/>
                  </a:lnTo>
                  <a:lnTo>
                    <a:pt x="477826" y="44911"/>
                  </a:lnTo>
                  <a:lnTo>
                    <a:pt x="399315" y="78902"/>
                  </a:lnTo>
                  <a:lnTo>
                    <a:pt x="399315" y="54626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" name="Forma Livre 108">
              <a:extLst>
                <a:ext uri="{FF2B5EF4-FFF2-40B4-BE49-F238E27FC236}">
                  <a16:creationId xmlns:a16="http://schemas.microsoft.com/office/drawing/2014/main" id="{B559185C-A3F8-07C5-9629-5BDB3CDACBC0}"/>
                </a:ext>
              </a:extLst>
            </p:cNvPr>
            <p:cNvSpPr/>
            <p:nvPr/>
          </p:nvSpPr>
          <p:spPr>
            <a:xfrm>
              <a:off x="3258894" y="5203581"/>
              <a:ext cx="287440" cy="182034"/>
            </a:xfrm>
            <a:custGeom>
              <a:avLst/>
              <a:gdLst>
                <a:gd name="connsiteX0" fmla="*/ 287441 w 287440"/>
                <a:gd name="connsiteY0" fmla="*/ 41271 h 182034"/>
                <a:gd name="connsiteX1" fmla="*/ 272890 w 287440"/>
                <a:gd name="connsiteY1" fmla="*/ 110436 h 182034"/>
                <a:gd name="connsiteX2" fmla="*/ 232854 w 287440"/>
                <a:gd name="connsiteY2" fmla="*/ 122562 h 182034"/>
                <a:gd name="connsiteX3" fmla="*/ 195272 w 287440"/>
                <a:gd name="connsiteY3" fmla="*/ 148066 h 182034"/>
                <a:gd name="connsiteX4" fmla="*/ 206185 w 287440"/>
                <a:gd name="connsiteY4" fmla="*/ 161399 h 182034"/>
                <a:gd name="connsiteX5" fmla="*/ 195272 w 287440"/>
                <a:gd name="connsiteY5" fmla="*/ 182034 h 182034"/>
                <a:gd name="connsiteX6" fmla="*/ 175857 w 287440"/>
                <a:gd name="connsiteY6" fmla="*/ 165039 h 182034"/>
                <a:gd name="connsiteX7" fmla="*/ 112789 w 287440"/>
                <a:gd name="connsiteY7" fmla="*/ 169908 h 182034"/>
                <a:gd name="connsiteX8" fmla="*/ 78845 w 287440"/>
                <a:gd name="connsiteY8" fmla="*/ 172342 h 182034"/>
                <a:gd name="connsiteX9" fmla="*/ 59430 w 287440"/>
                <a:gd name="connsiteY9" fmla="*/ 152912 h 182034"/>
                <a:gd name="connsiteX10" fmla="*/ 42447 w 287440"/>
                <a:gd name="connsiteY10" fmla="*/ 162627 h 182034"/>
                <a:gd name="connsiteX11" fmla="*/ 42447 w 287440"/>
                <a:gd name="connsiteY11" fmla="*/ 182034 h 182034"/>
                <a:gd name="connsiteX12" fmla="*/ 19416 w 287440"/>
                <a:gd name="connsiteY12" fmla="*/ 177188 h 182034"/>
                <a:gd name="connsiteX13" fmla="*/ 30329 w 287440"/>
                <a:gd name="connsiteY13" fmla="*/ 165039 h 182034"/>
                <a:gd name="connsiteX14" fmla="*/ 25486 w 287440"/>
                <a:gd name="connsiteY14" fmla="*/ 152912 h 182034"/>
                <a:gd name="connsiteX15" fmla="*/ 37604 w 287440"/>
                <a:gd name="connsiteY15" fmla="*/ 138351 h 182034"/>
                <a:gd name="connsiteX16" fmla="*/ 10935 w 287440"/>
                <a:gd name="connsiteY16" fmla="*/ 131071 h 182034"/>
                <a:gd name="connsiteX17" fmla="*/ 0 w 287440"/>
                <a:gd name="connsiteY17" fmla="*/ 122562 h 182034"/>
                <a:gd name="connsiteX18" fmla="*/ 19416 w 287440"/>
                <a:gd name="connsiteY18" fmla="*/ 101949 h 182034"/>
                <a:gd name="connsiteX19" fmla="*/ 58225 w 287440"/>
                <a:gd name="connsiteY19" fmla="*/ 99515 h 182034"/>
                <a:gd name="connsiteX20" fmla="*/ 98239 w 287440"/>
                <a:gd name="connsiteY20" fmla="*/ 93440 h 182034"/>
                <a:gd name="connsiteX21" fmla="*/ 129772 w 287440"/>
                <a:gd name="connsiteY21" fmla="*/ 94669 h 182034"/>
                <a:gd name="connsiteX22" fmla="*/ 157668 w 287440"/>
                <a:gd name="connsiteY22" fmla="*/ 81314 h 182034"/>
                <a:gd name="connsiteX23" fmla="*/ 185564 w 287440"/>
                <a:gd name="connsiteY23" fmla="*/ 78879 h 182034"/>
                <a:gd name="connsiteX24" fmla="*/ 185564 w 287440"/>
                <a:gd name="connsiteY24" fmla="*/ 48551 h 182034"/>
                <a:gd name="connsiteX25" fmla="*/ 207390 w 287440"/>
                <a:gd name="connsiteY25" fmla="*/ 15767 h 182034"/>
                <a:gd name="connsiteX26" fmla="*/ 224373 w 287440"/>
                <a:gd name="connsiteY26" fmla="*/ 0 h 182034"/>
                <a:gd name="connsiteX27" fmla="*/ 235286 w 287440"/>
                <a:gd name="connsiteY27" fmla="*/ 14561 h 182034"/>
                <a:gd name="connsiteX28" fmla="*/ 224373 w 287440"/>
                <a:gd name="connsiteY28" fmla="*/ 30328 h 182034"/>
                <a:gd name="connsiteX29" fmla="*/ 242562 w 287440"/>
                <a:gd name="connsiteY29" fmla="*/ 41271 h 182034"/>
                <a:gd name="connsiteX30" fmla="*/ 287441 w 287440"/>
                <a:gd name="connsiteY30" fmla="*/ 41271 h 18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7440" h="182034">
                  <a:moveTo>
                    <a:pt x="287441" y="41271"/>
                  </a:moveTo>
                  <a:lnTo>
                    <a:pt x="272890" y="110436"/>
                  </a:lnTo>
                  <a:lnTo>
                    <a:pt x="232854" y="122562"/>
                  </a:lnTo>
                  <a:lnTo>
                    <a:pt x="195272" y="148066"/>
                  </a:lnTo>
                  <a:lnTo>
                    <a:pt x="206185" y="161399"/>
                  </a:lnTo>
                  <a:lnTo>
                    <a:pt x="195272" y="182034"/>
                  </a:lnTo>
                  <a:lnTo>
                    <a:pt x="175857" y="165039"/>
                  </a:lnTo>
                  <a:lnTo>
                    <a:pt x="112789" y="169908"/>
                  </a:lnTo>
                  <a:lnTo>
                    <a:pt x="78845" y="172342"/>
                  </a:lnTo>
                  <a:lnTo>
                    <a:pt x="59430" y="152912"/>
                  </a:lnTo>
                  <a:lnTo>
                    <a:pt x="42447" y="162627"/>
                  </a:lnTo>
                  <a:lnTo>
                    <a:pt x="42447" y="182034"/>
                  </a:lnTo>
                  <a:lnTo>
                    <a:pt x="19416" y="177188"/>
                  </a:lnTo>
                  <a:lnTo>
                    <a:pt x="30329" y="165039"/>
                  </a:lnTo>
                  <a:lnTo>
                    <a:pt x="25486" y="152912"/>
                  </a:lnTo>
                  <a:lnTo>
                    <a:pt x="37604" y="138351"/>
                  </a:lnTo>
                  <a:lnTo>
                    <a:pt x="10935" y="131071"/>
                  </a:lnTo>
                  <a:lnTo>
                    <a:pt x="0" y="122562"/>
                  </a:lnTo>
                  <a:lnTo>
                    <a:pt x="19416" y="101949"/>
                  </a:lnTo>
                  <a:lnTo>
                    <a:pt x="58225" y="99515"/>
                  </a:lnTo>
                  <a:lnTo>
                    <a:pt x="98239" y="93440"/>
                  </a:lnTo>
                  <a:lnTo>
                    <a:pt x="129772" y="94669"/>
                  </a:lnTo>
                  <a:lnTo>
                    <a:pt x="157668" y="81314"/>
                  </a:lnTo>
                  <a:lnTo>
                    <a:pt x="185564" y="78879"/>
                  </a:lnTo>
                  <a:lnTo>
                    <a:pt x="185564" y="48551"/>
                  </a:lnTo>
                  <a:lnTo>
                    <a:pt x="207390" y="15767"/>
                  </a:lnTo>
                  <a:lnTo>
                    <a:pt x="224373" y="0"/>
                  </a:lnTo>
                  <a:lnTo>
                    <a:pt x="235286" y="14561"/>
                  </a:lnTo>
                  <a:lnTo>
                    <a:pt x="224373" y="30328"/>
                  </a:lnTo>
                  <a:lnTo>
                    <a:pt x="242562" y="41271"/>
                  </a:lnTo>
                  <a:lnTo>
                    <a:pt x="287441" y="4127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 109">
              <a:extLst>
                <a:ext uri="{FF2B5EF4-FFF2-40B4-BE49-F238E27FC236}">
                  <a16:creationId xmlns:a16="http://schemas.microsoft.com/office/drawing/2014/main" id="{1D79D3A9-C81A-FEE3-BFDB-7928B9C97285}"/>
                </a:ext>
              </a:extLst>
            </p:cNvPr>
            <p:cNvSpPr/>
            <p:nvPr/>
          </p:nvSpPr>
          <p:spPr>
            <a:xfrm>
              <a:off x="3009079" y="4747256"/>
              <a:ext cx="67910" cy="52191"/>
            </a:xfrm>
            <a:custGeom>
              <a:avLst/>
              <a:gdLst>
                <a:gd name="connsiteX0" fmla="*/ 67910 w 67910"/>
                <a:gd name="connsiteY0" fmla="*/ 52192 h 52191"/>
                <a:gd name="connsiteX1" fmla="*/ 67910 w 67910"/>
                <a:gd name="connsiteY1" fmla="*/ 15789 h 52191"/>
                <a:gd name="connsiteX2" fmla="*/ 48517 w 67910"/>
                <a:gd name="connsiteY2" fmla="*/ 0 h 52191"/>
                <a:gd name="connsiteX3" fmla="*/ 13636 w 67910"/>
                <a:gd name="connsiteY3" fmla="*/ 7280 h 52191"/>
                <a:gd name="connsiteX4" fmla="*/ 0 w 67910"/>
                <a:gd name="connsiteY4" fmla="*/ 37631 h 52191"/>
                <a:gd name="connsiteX5" fmla="*/ 13636 w 67910"/>
                <a:gd name="connsiteY5" fmla="*/ 52192 h 52191"/>
                <a:gd name="connsiteX6" fmla="*/ 67910 w 67910"/>
                <a:gd name="connsiteY6" fmla="*/ 52192 h 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10" h="52191">
                  <a:moveTo>
                    <a:pt x="67910" y="52192"/>
                  </a:moveTo>
                  <a:lnTo>
                    <a:pt x="67910" y="15789"/>
                  </a:lnTo>
                  <a:lnTo>
                    <a:pt x="48517" y="0"/>
                  </a:lnTo>
                  <a:lnTo>
                    <a:pt x="13636" y="7280"/>
                  </a:lnTo>
                  <a:lnTo>
                    <a:pt x="0" y="37631"/>
                  </a:lnTo>
                  <a:lnTo>
                    <a:pt x="13636" y="52192"/>
                  </a:lnTo>
                  <a:lnTo>
                    <a:pt x="67910" y="52192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" name="Forma Livre 110">
              <a:extLst>
                <a:ext uri="{FF2B5EF4-FFF2-40B4-BE49-F238E27FC236}">
                  <a16:creationId xmlns:a16="http://schemas.microsoft.com/office/drawing/2014/main" id="{97CB87A1-F972-0127-299A-C05871F5BE1F}"/>
                </a:ext>
              </a:extLst>
            </p:cNvPr>
            <p:cNvSpPr/>
            <p:nvPr/>
          </p:nvSpPr>
          <p:spPr>
            <a:xfrm>
              <a:off x="1969740" y="4093108"/>
              <a:ext cx="893811" cy="851972"/>
            </a:xfrm>
            <a:custGeom>
              <a:avLst/>
              <a:gdLst>
                <a:gd name="connsiteX0" fmla="*/ 6070 w 893811"/>
                <a:gd name="connsiteY0" fmla="*/ 131071 h 851972"/>
                <a:gd name="connsiteX1" fmla="*/ 0 w 893811"/>
                <a:gd name="connsiteY1" fmla="*/ 234851 h 851972"/>
                <a:gd name="connsiteX2" fmla="*/ 12140 w 893811"/>
                <a:gd name="connsiteY2" fmla="*/ 256090 h 851972"/>
                <a:gd name="connsiteX3" fmla="*/ 0 w 893811"/>
                <a:gd name="connsiteY3" fmla="*/ 300979 h 851972"/>
                <a:gd name="connsiteX4" fmla="*/ 49722 w 893811"/>
                <a:gd name="connsiteY4" fmla="*/ 307053 h 851972"/>
                <a:gd name="connsiteX5" fmla="*/ 88531 w 893811"/>
                <a:gd name="connsiteY5" fmla="*/ 286418 h 851972"/>
                <a:gd name="connsiteX6" fmla="*/ 120064 w 893811"/>
                <a:gd name="connsiteY6" fmla="*/ 307053 h 851972"/>
                <a:gd name="connsiteX7" fmla="*/ 130977 w 893811"/>
                <a:gd name="connsiteY7" fmla="*/ 338609 h 851972"/>
                <a:gd name="connsiteX8" fmla="*/ 120064 w 893811"/>
                <a:gd name="connsiteY8" fmla="*/ 351964 h 851972"/>
                <a:gd name="connsiteX9" fmla="*/ 145528 w 893811"/>
                <a:gd name="connsiteY9" fmla="*/ 409002 h 851972"/>
                <a:gd name="connsiteX10" fmla="*/ 124930 w 893811"/>
                <a:gd name="connsiteY10" fmla="*/ 434484 h 851972"/>
                <a:gd name="connsiteX11" fmla="*/ 123702 w 893811"/>
                <a:gd name="connsiteY11" fmla="*/ 456325 h 851972"/>
                <a:gd name="connsiteX12" fmla="*/ 103081 w 893811"/>
                <a:gd name="connsiteY12" fmla="*/ 485447 h 851972"/>
                <a:gd name="connsiteX13" fmla="*/ 78845 w 893811"/>
                <a:gd name="connsiteY13" fmla="*/ 516713 h 851972"/>
                <a:gd name="connsiteX14" fmla="*/ 99444 w 893811"/>
                <a:gd name="connsiteY14" fmla="*/ 524284 h 851972"/>
                <a:gd name="connsiteX15" fmla="*/ 105514 w 893811"/>
                <a:gd name="connsiteY15" fmla="*/ 546148 h 851972"/>
                <a:gd name="connsiteX16" fmla="*/ 94601 w 893811"/>
                <a:gd name="connsiteY16" fmla="*/ 563121 h 851972"/>
                <a:gd name="connsiteX17" fmla="*/ 118859 w 893811"/>
                <a:gd name="connsiteY17" fmla="*/ 582550 h 851972"/>
                <a:gd name="connsiteX18" fmla="*/ 110379 w 893811"/>
                <a:gd name="connsiteY18" fmla="*/ 631101 h 851972"/>
                <a:gd name="connsiteX19" fmla="*/ 87326 w 893811"/>
                <a:gd name="connsiteY19" fmla="*/ 631101 h 851972"/>
                <a:gd name="connsiteX20" fmla="*/ 117654 w 893811"/>
                <a:gd name="connsiteY20" fmla="*/ 658995 h 851972"/>
                <a:gd name="connsiteX21" fmla="*/ 118859 w 893811"/>
                <a:gd name="connsiteY21" fmla="*/ 714827 h 851972"/>
                <a:gd name="connsiteX22" fmla="*/ 138253 w 893811"/>
                <a:gd name="connsiteY22" fmla="*/ 726976 h 851972"/>
                <a:gd name="connsiteX23" fmla="*/ 232854 w 893811"/>
                <a:gd name="connsiteY23" fmla="*/ 726976 h 851972"/>
                <a:gd name="connsiteX24" fmla="*/ 263182 w 893811"/>
                <a:gd name="connsiteY24" fmla="*/ 717261 h 851972"/>
                <a:gd name="connsiteX25" fmla="*/ 269230 w 893811"/>
                <a:gd name="connsiteY25" fmla="*/ 726976 h 851972"/>
                <a:gd name="connsiteX26" fmla="*/ 252269 w 893811"/>
                <a:gd name="connsiteY26" fmla="*/ 753664 h 851972"/>
                <a:gd name="connsiteX27" fmla="*/ 260750 w 893811"/>
                <a:gd name="connsiteY27" fmla="*/ 796140 h 851972"/>
                <a:gd name="connsiteX28" fmla="*/ 299559 w 893811"/>
                <a:gd name="connsiteY28" fmla="*/ 811930 h 851972"/>
                <a:gd name="connsiteX29" fmla="*/ 332298 w 893811"/>
                <a:gd name="connsiteY29" fmla="*/ 843486 h 851972"/>
                <a:gd name="connsiteX30" fmla="*/ 372334 w 893811"/>
                <a:gd name="connsiteY30" fmla="*/ 836183 h 851972"/>
                <a:gd name="connsiteX31" fmla="*/ 385657 w 893811"/>
                <a:gd name="connsiteY31" fmla="*/ 804649 h 851972"/>
                <a:gd name="connsiteX32" fmla="*/ 423261 w 893811"/>
                <a:gd name="connsiteY32" fmla="*/ 796140 h 851972"/>
                <a:gd name="connsiteX33" fmla="*/ 440244 w 893811"/>
                <a:gd name="connsiteY33" fmla="*/ 786426 h 851972"/>
                <a:gd name="connsiteX34" fmla="*/ 493604 w 893811"/>
                <a:gd name="connsiteY34" fmla="*/ 813136 h 851972"/>
                <a:gd name="connsiteX35" fmla="*/ 528775 w 893811"/>
                <a:gd name="connsiteY35" fmla="*/ 831337 h 851972"/>
                <a:gd name="connsiteX36" fmla="*/ 556671 w 893811"/>
                <a:gd name="connsiteY36" fmla="*/ 811930 h 851972"/>
                <a:gd name="connsiteX37" fmla="*/ 582134 w 893811"/>
                <a:gd name="connsiteY37" fmla="*/ 820416 h 851972"/>
                <a:gd name="connsiteX38" fmla="*/ 628219 w 893811"/>
                <a:gd name="connsiteY38" fmla="*/ 786426 h 851972"/>
                <a:gd name="connsiteX39" fmla="*/ 622148 w 893811"/>
                <a:gd name="connsiteY39" fmla="*/ 826491 h 851972"/>
                <a:gd name="connsiteX40" fmla="*/ 600323 w 893811"/>
                <a:gd name="connsiteY40" fmla="*/ 843486 h 851972"/>
                <a:gd name="connsiteX41" fmla="*/ 613668 w 893811"/>
                <a:gd name="connsiteY41" fmla="*/ 851972 h 851972"/>
                <a:gd name="connsiteX42" fmla="*/ 663992 w 893811"/>
                <a:gd name="connsiteY42" fmla="*/ 851972 h 851972"/>
                <a:gd name="connsiteX43" fmla="*/ 658525 w 893811"/>
                <a:gd name="connsiteY43" fmla="*/ 830131 h 851972"/>
                <a:gd name="connsiteX44" fmla="*/ 663390 w 893811"/>
                <a:gd name="connsiteY44" fmla="*/ 776733 h 851972"/>
                <a:gd name="connsiteX45" fmla="*/ 682783 w 893811"/>
                <a:gd name="connsiteY45" fmla="*/ 754892 h 851972"/>
                <a:gd name="connsiteX46" fmla="*/ 707042 w 893811"/>
                <a:gd name="connsiteY46" fmla="*/ 736668 h 851972"/>
                <a:gd name="connsiteX47" fmla="*/ 694924 w 893811"/>
                <a:gd name="connsiteY47" fmla="*/ 720901 h 851972"/>
                <a:gd name="connsiteX48" fmla="*/ 731300 w 893811"/>
                <a:gd name="connsiteY48" fmla="*/ 685705 h 851972"/>
                <a:gd name="connsiteX49" fmla="*/ 764039 w 893811"/>
                <a:gd name="connsiteY49" fmla="*/ 674784 h 851972"/>
                <a:gd name="connsiteX50" fmla="*/ 793140 w 893811"/>
                <a:gd name="connsiteY50" fmla="*/ 616518 h 851972"/>
                <a:gd name="connsiteX51" fmla="*/ 821036 w 893811"/>
                <a:gd name="connsiteY51" fmla="*/ 616518 h 851972"/>
                <a:gd name="connsiteX52" fmla="*/ 873793 w 893811"/>
                <a:gd name="connsiteY52" fmla="*/ 446610 h 851972"/>
                <a:gd name="connsiteX53" fmla="*/ 853797 w 893811"/>
                <a:gd name="connsiteY53" fmla="*/ 425997 h 851972"/>
                <a:gd name="connsiteX54" fmla="*/ 867120 w 893811"/>
                <a:gd name="connsiteY54" fmla="*/ 412642 h 851972"/>
                <a:gd name="connsiteX55" fmla="*/ 853797 w 893811"/>
                <a:gd name="connsiteY55" fmla="*/ 385932 h 851972"/>
                <a:gd name="connsiteX56" fmla="*/ 863483 w 893811"/>
                <a:gd name="connsiteY56" fmla="*/ 370165 h 851972"/>
                <a:gd name="connsiteX57" fmla="*/ 853797 w 893811"/>
                <a:gd name="connsiteY57" fmla="*/ 361679 h 851972"/>
                <a:gd name="connsiteX58" fmla="*/ 862277 w 893811"/>
                <a:gd name="connsiteY58" fmla="*/ 347096 h 851972"/>
                <a:gd name="connsiteX59" fmla="*/ 853797 w 893811"/>
                <a:gd name="connsiteY59" fmla="*/ 326483 h 851972"/>
                <a:gd name="connsiteX60" fmla="*/ 862277 w 893811"/>
                <a:gd name="connsiteY60" fmla="*/ 286730 h 851972"/>
                <a:gd name="connsiteX61" fmla="*/ 886536 w 893811"/>
                <a:gd name="connsiteY61" fmla="*/ 234851 h 851972"/>
                <a:gd name="connsiteX62" fmla="*/ 893811 w 893811"/>
                <a:gd name="connsiteY62" fmla="*/ 205104 h 851972"/>
                <a:gd name="connsiteX63" fmla="*/ 453567 w 893811"/>
                <a:gd name="connsiteY63" fmla="*/ 167496 h 851972"/>
                <a:gd name="connsiteX64" fmla="*/ 382019 w 893811"/>
                <a:gd name="connsiteY64" fmla="*/ 167496 h 851972"/>
                <a:gd name="connsiteX65" fmla="*/ 357761 w 893811"/>
                <a:gd name="connsiteY65" fmla="*/ 155347 h 851972"/>
                <a:gd name="connsiteX66" fmla="*/ 345643 w 893811"/>
                <a:gd name="connsiteY66" fmla="*/ 131071 h 851972"/>
                <a:gd name="connsiteX67" fmla="*/ 325022 w 893811"/>
                <a:gd name="connsiteY67" fmla="*/ 112870 h 851972"/>
                <a:gd name="connsiteX68" fmla="*/ 310472 w 893811"/>
                <a:gd name="connsiteY68" fmla="*/ 126225 h 851972"/>
                <a:gd name="connsiteX69" fmla="*/ 311677 w 893811"/>
                <a:gd name="connsiteY69" fmla="*/ 74033 h 851972"/>
                <a:gd name="connsiteX70" fmla="*/ 273493 w 893811"/>
                <a:gd name="connsiteY70" fmla="*/ 0 h 851972"/>
                <a:gd name="connsiteX71" fmla="*/ 264387 w 893811"/>
                <a:gd name="connsiteY71" fmla="*/ 27313 h 851972"/>
                <a:gd name="connsiteX72" fmla="*/ 251644 w 893811"/>
                <a:gd name="connsiteY72" fmla="*/ 41874 h 851972"/>
                <a:gd name="connsiteX73" fmla="*/ 264387 w 893811"/>
                <a:gd name="connsiteY73" fmla="*/ 78299 h 851972"/>
                <a:gd name="connsiteX74" fmla="*/ 238924 w 893811"/>
                <a:gd name="connsiteY74" fmla="*/ 100140 h 851972"/>
                <a:gd name="connsiteX75" fmla="*/ 255282 w 893811"/>
                <a:gd name="connsiteY75" fmla="*/ 121982 h 851972"/>
                <a:gd name="connsiteX76" fmla="*/ 6070 w 893811"/>
                <a:gd name="connsiteY76" fmla="*/ 131071 h 8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93811" h="851972">
                  <a:moveTo>
                    <a:pt x="6070" y="131071"/>
                  </a:moveTo>
                  <a:lnTo>
                    <a:pt x="0" y="234851"/>
                  </a:lnTo>
                  <a:lnTo>
                    <a:pt x="12140" y="256090"/>
                  </a:lnTo>
                  <a:lnTo>
                    <a:pt x="0" y="300979"/>
                  </a:lnTo>
                  <a:lnTo>
                    <a:pt x="49722" y="307053"/>
                  </a:lnTo>
                  <a:lnTo>
                    <a:pt x="88531" y="286418"/>
                  </a:lnTo>
                  <a:lnTo>
                    <a:pt x="120064" y="307053"/>
                  </a:lnTo>
                  <a:lnTo>
                    <a:pt x="130977" y="338609"/>
                  </a:lnTo>
                  <a:lnTo>
                    <a:pt x="120064" y="351964"/>
                  </a:lnTo>
                  <a:lnTo>
                    <a:pt x="145528" y="409002"/>
                  </a:lnTo>
                  <a:lnTo>
                    <a:pt x="124930" y="434484"/>
                  </a:lnTo>
                  <a:lnTo>
                    <a:pt x="123702" y="456325"/>
                  </a:lnTo>
                  <a:lnTo>
                    <a:pt x="103081" y="485447"/>
                  </a:lnTo>
                  <a:lnTo>
                    <a:pt x="78845" y="516713"/>
                  </a:lnTo>
                  <a:lnTo>
                    <a:pt x="99444" y="524284"/>
                  </a:lnTo>
                  <a:lnTo>
                    <a:pt x="105514" y="546148"/>
                  </a:lnTo>
                  <a:lnTo>
                    <a:pt x="94601" y="563121"/>
                  </a:lnTo>
                  <a:lnTo>
                    <a:pt x="118859" y="582550"/>
                  </a:lnTo>
                  <a:lnTo>
                    <a:pt x="110379" y="631101"/>
                  </a:lnTo>
                  <a:lnTo>
                    <a:pt x="87326" y="631101"/>
                  </a:lnTo>
                  <a:lnTo>
                    <a:pt x="117654" y="658995"/>
                  </a:lnTo>
                  <a:lnTo>
                    <a:pt x="118859" y="714827"/>
                  </a:lnTo>
                  <a:lnTo>
                    <a:pt x="138253" y="726976"/>
                  </a:lnTo>
                  <a:lnTo>
                    <a:pt x="232854" y="726976"/>
                  </a:lnTo>
                  <a:lnTo>
                    <a:pt x="263182" y="717261"/>
                  </a:lnTo>
                  <a:lnTo>
                    <a:pt x="269230" y="726976"/>
                  </a:lnTo>
                  <a:lnTo>
                    <a:pt x="252269" y="753664"/>
                  </a:lnTo>
                  <a:lnTo>
                    <a:pt x="260750" y="796140"/>
                  </a:lnTo>
                  <a:lnTo>
                    <a:pt x="299559" y="811930"/>
                  </a:lnTo>
                  <a:lnTo>
                    <a:pt x="332298" y="843486"/>
                  </a:lnTo>
                  <a:lnTo>
                    <a:pt x="372334" y="836183"/>
                  </a:lnTo>
                  <a:lnTo>
                    <a:pt x="385657" y="804649"/>
                  </a:lnTo>
                  <a:lnTo>
                    <a:pt x="423261" y="796140"/>
                  </a:lnTo>
                  <a:lnTo>
                    <a:pt x="440244" y="786426"/>
                  </a:lnTo>
                  <a:lnTo>
                    <a:pt x="493604" y="813136"/>
                  </a:lnTo>
                  <a:lnTo>
                    <a:pt x="528775" y="831337"/>
                  </a:lnTo>
                  <a:lnTo>
                    <a:pt x="556671" y="811930"/>
                  </a:lnTo>
                  <a:lnTo>
                    <a:pt x="582134" y="820416"/>
                  </a:lnTo>
                  <a:lnTo>
                    <a:pt x="628219" y="786426"/>
                  </a:lnTo>
                  <a:lnTo>
                    <a:pt x="622148" y="826491"/>
                  </a:lnTo>
                  <a:lnTo>
                    <a:pt x="600323" y="843486"/>
                  </a:lnTo>
                  <a:lnTo>
                    <a:pt x="613668" y="851972"/>
                  </a:lnTo>
                  <a:lnTo>
                    <a:pt x="663992" y="851972"/>
                  </a:lnTo>
                  <a:lnTo>
                    <a:pt x="658525" y="830131"/>
                  </a:lnTo>
                  <a:lnTo>
                    <a:pt x="663390" y="776733"/>
                  </a:lnTo>
                  <a:lnTo>
                    <a:pt x="682783" y="754892"/>
                  </a:lnTo>
                  <a:lnTo>
                    <a:pt x="707042" y="736668"/>
                  </a:lnTo>
                  <a:lnTo>
                    <a:pt x="694924" y="720901"/>
                  </a:lnTo>
                  <a:lnTo>
                    <a:pt x="731300" y="685705"/>
                  </a:lnTo>
                  <a:lnTo>
                    <a:pt x="764039" y="674784"/>
                  </a:lnTo>
                  <a:lnTo>
                    <a:pt x="793140" y="616518"/>
                  </a:lnTo>
                  <a:lnTo>
                    <a:pt x="821036" y="616518"/>
                  </a:lnTo>
                  <a:lnTo>
                    <a:pt x="873793" y="446610"/>
                  </a:lnTo>
                  <a:lnTo>
                    <a:pt x="853797" y="425997"/>
                  </a:lnTo>
                  <a:lnTo>
                    <a:pt x="867120" y="412642"/>
                  </a:lnTo>
                  <a:lnTo>
                    <a:pt x="853797" y="385932"/>
                  </a:lnTo>
                  <a:lnTo>
                    <a:pt x="863483" y="370165"/>
                  </a:lnTo>
                  <a:lnTo>
                    <a:pt x="853797" y="361679"/>
                  </a:lnTo>
                  <a:lnTo>
                    <a:pt x="862277" y="347096"/>
                  </a:lnTo>
                  <a:lnTo>
                    <a:pt x="853797" y="326483"/>
                  </a:lnTo>
                  <a:lnTo>
                    <a:pt x="862277" y="286730"/>
                  </a:lnTo>
                  <a:lnTo>
                    <a:pt x="886536" y="234851"/>
                  </a:lnTo>
                  <a:lnTo>
                    <a:pt x="893811" y="205104"/>
                  </a:lnTo>
                  <a:lnTo>
                    <a:pt x="453567" y="167496"/>
                  </a:lnTo>
                  <a:lnTo>
                    <a:pt x="382019" y="167496"/>
                  </a:lnTo>
                  <a:lnTo>
                    <a:pt x="357761" y="155347"/>
                  </a:lnTo>
                  <a:lnTo>
                    <a:pt x="345643" y="131071"/>
                  </a:lnTo>
                  <a:lnTo>
                    <a:pt x="325022" y="112870"/>
                  </a:lnTo>
                  <a:lnTo>
                    <a:pt x="310472" y="126225"/>
                  </a:lnTo>
                  <a:lnTo>
                    <a:pt x="311677" y="74033"/>
                  </a:lnTo>
                  <a:lnTo>
                    <a:pt x="273493" y="0"/>
                  </a:lnTo>
                  <a:lnTo>
                    <a:pt x="264387" y="27313"/>
                  </a:lnTo>
                  <a:lnTo>
                    <a:pt x="251644" y="41874"/>
                  </a:lnTo>
                  <a:lnTo>
                    <a:pt x="264387" y="78299"/>
                  </a:lnTo>
                  <a:lnTo>
                    <a:pt x="238924" y="100140"/>
                  </a:lnTo>
                  <a:lnTo>
                    <a:pt x="255282" y="121982"/>
                  </a:lnTo>
                  <a:lnTo>
                    <a:pt x="6070" y="13107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" name="Forma Livre 111">
              <a:extLst>
                <a:ext uri="{FF2B5EF4-FFF2-40B4-BE49-F238E27FC236}">
                  <a16:creationId xmlns:a16="http://schemas.microsoft.com/office/drawing/2014/main" id="{06B84466-03BC-8B04-6672-BAD73F496190}"/>
                </a:ext>
              </a:extLst>
            </p:cNvPr>
            <p:cNvSpPr/>
            <p:nvPr/>
          </p:nvSpPr>
          <p:spPr>
            <a:xfrm>
              <a:off x="1557415" y="4144093"/>
              <a:ext cx="557853" cy="465727"/>
            </a:xfrm>
            <a:custGeom>
              <a:avLst/>
              <a:gdLst>
                <a:gd name="connsiteX0" fmla="*/ 9083 w 557853"/>
                <a:gd name="connsiteY0" fmla="*/ 171114 h 465727"/>
                <a:gd name="connsiteX1" fmla="*/ 27896 w 557853"/>
                <a:gd name="connsiteY1" fmla="*/ 171114 h 465727"/>
                <a:gd name="connsiteX2" fmla="*/ 60635 w 557853"/>
                <a:gd name="connsiteY2" fmla="*/ 165039 h 465727"/>
                <a:gd name="connsiteX3" fmla="*/ 100649 w 557853"/>
                <a:gd name="connsiteY3" fmla="*/ 165039 h 465727"/>
                <a:gd name="connsiteX4" fmla="*/ 111562 w 557853"/>
                <a:gd name="connsiteY4" fmla="*/ 148066 h 465727"/>
                <a:gd name="connsiteX5" fmla="*/ 120065 w 557853"/>
                <a:gd name="connsiteY5" fmla="*/ 171114 h 465727"/>
                <a:gd name="connsiteX6" fmla="*/ 110357 w 557853"/>
                <a:gd name="connsiteY6" fmla="*/ 224511 h 465727"/>
                <a:gd name="connsiteX7" fmla="*/ 120065 w 557853"/>
                <a:gd name="connsiteY7" fmla="*/ 297338 h 465727"/>
                <a:gd name="connsiteX8" fmla="*/ 162511 w 557853"/>
                <a:gd name="connsiteY8" fmla="*/ 345867 h 465727"/>
                <a:gd name="connsiteX9" fmla="*/ 231626 w 557853"/>
                <a:gd name="connsiteY9" fmla="*/ 383498 h 465727"/>
                <a:gd name="connsiteX10" fmla="*/ 248609 w 557853"/>
                <a:gd name="connsiteY10" fmla="*/ 375012 h 465727"/>
                <a:gd name="connsiteX11" fmla="*/ 275300 w 557853"/>
                <a:gd name="connsiteY11" fmla="*/ 395625 h 465727"/>
                <a:gd name="connsiteX12" fmla="*/ 301969 w 557853"/>
                <a:gd name="connsiteY12" fmla="*/ 395625 h 465727"/>
                <a:gd name="connsiteX13" fmla="*/ 332298 w 557853"/>
                <a:gd name="connsiteY13" fmla="*/ 419900 h 465727"/>
                <a:gd name="connsiteX14" fmla="*/ 379587 w 557853"/>
                <a:gd name="connsiteY14" fmla="*/ 419900 h 465727"/>
                <a:gd name="connsiteX15" fmla="*/ 394137 w 557853"/>
                <a:gd name="connsiteY15" fmla="*/ 446610 h 465727"/>
                <a:gd name="connsiteX16" fmla="*/ 424466 w 557853"/>
                <a:gd name="connsiteY16" fmla="*/ 456325 h 465727"/>
                <a:gd name="connsiteX17" fmla="*/ 454772 w 557853"/>
                <a:gd name="connsiteY17" fmla="*/ 446610 h 465727"/>
                <a:gd name="connsiteX18" fmla="*/ 491171 w 557853"/>
                <a:gd name="connsiteY18" fmla="*/ 465727 h 465727"/>
                <a:gd name="connsiteX19" fmla="*/ 515407 w 557853"/>
                <a:gd name="connsiteY19" fmla="*/ 434461 h 465727"/>
                <a:gd name="connsiteX20" fmla="*/ 536028 w 557853"/>
                <a:gd name="connsiteY20" fmla="*/ 405340 h 465727"/>
                <a:gd name="connsiteX21" fmla="*/ 537255 w 557853"/>
                <a:gd name="connsiteY21" fmla="*/ 383498 h 465727"/>
                <a:gd name="connsiteX22" fmla="*/ 557854 w 557853"/>
                <a:gd name="connsiteY22" fmla="*/ 358016 h 465727"/>
                <a:gd name="connsiteX23" fmla="*/ 532390 w 557853"/>
                <a:gd name="connsiteY23" fmla="*/ 300978 h 465727"/>
                <a:gd name="connsiteX24" fmla="*/ 543303 w 557853"/>
                <a:gd name="connsiteY24" fmla="*/ 287624 h 465727"/>
                <a:gd name="connsiteX25" fmla="*/ 532390 w 557853"/>
                <a:gd name="connsiteY25" fmla="*/ 256067 h 465727"/>
                <a:gd name="connsiteX26" fmla="*/ 500856 w 557853"/>
                <a:gd name="connsiteY26" fmla="*/ 235432 h 465727"/>
                <a:gd name="connsiteX27" fmla="*/ 462048 w 557853"/>
                <a:gd name="connsiteY27" fmla="*/ 256067 h 465727"/>
                <a:gd name="connsiteX28" fmla="*/ 412326 w 557853"/>
                <a:gd name="connsiteY28" fmla="*/ 249993 h 465727"/>
                <a:gd name="connsiteX29" fmla="*/ 424466 w 557853"/>
                <a:gd name="connsiteY29" fmla="*/ 205104 h 465727"/>
                <a:gd name="connsiteX30" fmla="*/ 412326 w 557853"/>
                <a:gd name="connsiteY30" fmla="*/ 183866 h 465727"/>
                <a:gd name="connsiteX31" fmla="*/ 418396 w 557853"/>
                <a:gd name="connsiteY31" fmla="*/ 80085 h 465727"/>
                <a:gd name="connsiteX32" fmla="*/ 392932 w 557853"/>
                <a:gd name="connsiteY32" fmla="*/ 63715 h 465727"/>
                <a:gd name="connsiteX33" fmla="*/ 381551 w 557853"/>
                <a:gd name="connsiteY33" fmla="*/ 78276 h 465727"/>
                <a:gd name="connsiteX34" fmla="*/ 341983 w 557853"/>
                <a:gd name="connsiteY34" fmla="*/ 43683 h 465727"/>
                <a:gd name="connsiteX35" fmla="*/ 283781 w 557853"/>
                <a:gd name="connsiteY35" fmla="*/ 0 h 465727"/>
                <a:gd name="connsiteX36" fmla="*/ 241937 w 557853"/>
                <a:gd name="connsiteY36" fmla="*/ 12730 h 465727"/>
                <a:gd name="connsiteX37" fmla="*/ 220111 w 557853"/>
                <a:gd name="connsiteY37" fmla="*/ 34593 h 465727"/>
                <a:gd name="connsiteX38" fmla="*/ 218303 w 557853"/>
                <a:gd name="connsiteY38" fmla="*/ 60075 h 465727"/>
                <a:gd name="connsiteX39" fmla="*/ 201923 w 557853"/>
                <a:gd name="connsiteY39" fmla="*/ 96478 h 465727"/>
                <a:gd name="connsiteX40" fmla="*/ 139168 w 557853"/>
                <a:gd name="connsiteY40" fmla="*/ 94669 h 465727"/>
                <a:gd name="connsiteX41" fmla="*/ 125510 w 557853"/>
                <a:gd name="connsiteY41" fmla="*/ 129240 h 465727"/>
                <a:gd name="connsiteX42" fmla="*/ 109152 w 557853"/>
                <a:gd name="connsiteY42" fmla="*/ 118319 h 465727"/>
                <a:gd name="connsiteX43" fmla="*/ 103684 w 557853"/>
                <a:gd name="connsiteY43" fmla="*/ 140160 h 465727"/>
                <a:gd name="connsiteX44" fmla="*/ 81858 w 557853"/>
                <a:gd name="connsiteY44" fmla="*/ 131071 h 465727"/>
                <a:gd name="connsiteX45" fmla="*/ 70945 w 557853"/>
                <a:gd name="connsiteY45" fmla="*/ 140160 h 465727"/>
                <a:gd name="connsiteX46" fmla="*/ 32739 w 557853"/>
                <a:gd name="connsiteY46" fmla="*/ 132880 h 465727"/>
                <a:gd name="connsiteX47" fmla="*/ 0 w 557853"/>
                <a:gd name="connsiteY47" fmla="*/ 171114 h 465727"/>
                <a:gd name="connsiteX48" fmla="*/ 9083 w 557853"/>
                <a:gd name="connsiteY48" fmla="*/ 171114 h 46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7853" h="465727">
                  <a:moveTo>
                    <a:pt x="9083" y="171114"/>
                  </a:moveTo>
                  <a:lnTo>
                    <a:pt x="27896" y="171114"/>
                  </a:lnTo>
                  <a:lnTo>
                    <a:pt x="60635" y="165039"/>
                  </a:lnTo>
                  <a:lnTo>
                    <a:pt x="100649" y="165039"/>
                  </a:lnTo>
                  <a:lnTo>
                    <a:pt x="111562" y="148066"/>
                  </a:lnTo>
                  <a:lnTo>
                    <a:pt x="120065" y="171114"/>
                  </a:lnTo>
                  <a:lnTo>
                    <a:pt x="110357" y="224511"/>
                  </a:lnTo>
                  <a:lnTo>
                    <a:pt x="120065" y="297338"/>
                  </a:lnTo>
                  <a:lnTo>
                    <a:pt x="162511" y="345867"/>
                  </a:lnTo>
                  <a:lnTo>
                    <a:pt x="231626" y="383498"/>
                  </a:lnTo>
                  <a:lnTo>
                    <a:pt x="248609" y="375012"/>
                  </a:lnTo>
                  <a:lnTo>
                    <a:pt x="275300" y="395625"/>
                  </a:lnTo>
                  <a:lnTo>
                    <a:pt x="301969" y="395625"/>
                  </a:lnTo>
                  <a:lnTo>
                    <a:pt x="332298" y="419900"/>
                  </a:lnTo>
                  <a:lnTo>
                    <a:pt x="379587" y="419900"/>
                  </a:lnTo>
                  <a:lnTo>
                    <a:pt x="394137" y="446610"/>
                  </a:lnTo>
                  <a:lnTo>
                    <a:pt x="424466" y="456325"/>
                  </a:lnTo>
                  <a:lnTo>
                    <a:pt x="454772" y="446610"/>
                  </a:lnTo>
                  <a:lnTo>
                    <a:pt x="491171" y="465727"/>
                  </a:lnTo>
                  <a:lnTo>
                    <a:pt x="515407" y="434461"/>
                  </a:lnTo>
                  <a:lnTo>
                    <a:pt x="536028" y="405340"/>
                  </a:lnTo>
                  <a:lnTo>
                    <a:pt x="537255" y="383498"/>
                  </a:lnTo>
                  <a:lnTo>
                    <a:pt x="557854" y="358016"/>
                  </a:lnTo>
                  <a:lnTo>
                    <a:pt x="532390" y="300978"/>
                  </a:lnTo>
                  <a:lnTo>
                    <a:pt x="543303" y="287624"/>
                  </a:lnTo>
                  <a:lnTo>
                    <a:pt x="532390" y="256067"/>
                  </a:lnTo>
                  <a:lnTo>
                    <a:pt x="500856" y="235432"/>
                  </a:lnTo>
                  <a:lnTo>
                    <a:pt x="462048" y="256067"/>
                  </a:lnTo>
                  <a:lnTo>
                    <a:pt x="412326" y="249993"/>
                  </a:lnTo>
                  <a:lnTo>
                    <a:pt x="424466" y="205104"/>
                  </a:lnTo>
                  <a:lnTo>
                    <a:pt x="412326" y="183866"/>
                  </a:lnTo>
                  <a:lnTo>
                    <a:pt x="418396" y="80085"/>
                  </a:lnTo>
                  <a:lnTo>
                    <a:pt x="392932" y="63715"/>
                  </a:lnTo>
                  <a:lnTo>
                    <a:pt x="381551" y="78276"/>
                  </a:lnTo>
                  <a:lnTo>
                    <a:pt x="341983" y="43683"/>
                  </a:lnTo>
                  <a:lnTo>
                    <a:pt x="283781" y="0"/>
                  </a:lnTo>
                  <a:lnTo>
                    <a:pt x="241937" y="12730"/>
                  </a:lnTo>
                  <a:lnTo>
                    <a:pt x="220111" y="34593"/>
                  </a:lnTo>
                  <a:lnTo>
                    <a:pt x="218303" y="60075"/>
                  </a:lnTo>
                  <a:lnTo>
                    <a:pt x="201923" y="96478"/>
                  </a:lnTo>
                  <a:lnTo>
                    <a:pt x="139168" y="94669"/>
                  </a:lnTo>
                  <a:lnTo>
                    <a:pt x="125510" y="129240"/>
                  </a:lnTo>
                  <a:lnTo>
                    <a:pt x="109152" y="118319"/>
                  </a:lnTo>
                  <a:lnTo>
                    <a:pt x="103684" y="140160"/>
                  </a:lnTo>
                  <a:lnTo>
                    <a:pt x="81858" y="131071"/>
                  </a:lnTo>
                  <a:lnTo>
                    <a:pt x="70945" y="140160"/>
                  </a:lnTo>
                  <a:lnTo>
                    <a:pt x="32739" y="132880"/>
                  </a:lnTo>
                  <a:lnTo>
                    <a:pt x="0" y="171114"/>
                  </a:lnTo>
                  <a:lnTo>
                    <a:pt x="9083" y="171114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 112">
              <a:extLst>
                <a:ext uri="{FF2B5EF4-FFF2-40B4-BE49-F238E27FC236}">
                  <a16:creationId xmlns:a16="http://schemas.microsoft.com/office/drawing/2014/main" id="{5706D65D-AA79-A16D-A529-5E8CAF24F2D1}"/>
                </a:ext>
              </a:extLst>
            </p:cNvPr>
            <p:cNvSpPr/>
            <p:nvPr/>
          </p:nvSpPr>
          <p:spPr>
            <a:xfrm>
              <a:off x="2254748" y="4879533"/>
              <a:ext cx="546940" cy="548559"/>
            </a:xfrm>
            <a:custGeom>
              <a:avLst/>
              <a:gdLst>
                <a:gd name="connsiteX0" fmla="*/ 47289 w 546940"/>
                <a:gd name="connsiteY0" fmla="*/ 57060 h 548559"/>
                <a:gd name="connsiteX1" fmla="*/ 47289 w 546940"/>
                <a:gd name="connsiteY1" fmla="*/ 99537 h 548559"/>
                <a:gd name="connsiteX2" fmla="*/ 25464 w 546940"/>
                <a:gd name="connsiteY2" fmla="*/ 148066 h 548559"/>
                <a:gd name="connsiteX3" fmla="*/ 0 w 546940"/>
                <a:gd name="connsiteY3" fmla="*/ 211179 h 548559"/>
                <a:gd name="connsiteX4" fmla="*/ 15756 w 546940"/>
                <a:gd name="connsiteY4" fmla="*/ 223305 h 548559"/>
                <a:gd name="connsiteX5" fmla="*/ 0 w 546940"/>
                <a:gd name="connsiteY5" fmla="*/ 242735 h 548559"/>
                <a:gd name="connsiteX6" fmla="*/ 23656 w 546940"/>
                <a:gd name="connsiteY6" fmla="*/ 291286 h 548559"/>
                <a:gd name="connsiteX7" fmla="*/ 13345 w 546940"/>
                <a:gd name="connsiteY7" fmla="*/ 351964 h 548559"/>
                <a:gd name="connsiteX8" fmla="*/ 16983 w 546940"/>
                <a:gd name="connsiteY8" fmla="*/ 401722 h 548559"/>
                <a:gd name="connsiteX9" fmla="*/ 84893 w 546940"/>
                <a:gd name="connsiteY9" fmla="*/ 407796 h 548559"/>
                <a:gd name="connsiteX10" fmla="*/ 120064 w 546940"/>
                <a:gd name="connsiteY10" fmla="*/ 407796 h 548559"/>
                <a:gd name="connsiteX11" fmla="*/ 129772 w 546940"/>
                <a:gd name="connsiteY11" fmla="*/ 390801 h 548559"/>
                <a:gd name="connsiteX12" fmla="*/ 145528 w 546940"/>
                <a:gd name="connsiteY12" fmla="*/ 407796 h 548559"/>
                <a:gd name="connsiteX13" fmla="*/ 179494 w 546940"/>
                <a:gd name="connsiteY13" fmla="*/ 415077 h 548559"/>
                <a:gd name="connsiteX14" fmla="*/ 196455 w 546940"/>
                <a:gd name="connsiteY14" fmla="*/ 447839 h 548559"/>
                <a:gd name="connsiteX15" fmla="*/ 196455 w 546940"/>
                <a:gd name="connsiteY15" fmla="*/ 489087 h 548559"/>
                <a:gd name="connsiteX16" fmla="*/ 213438 w 546940"/>
                <a:gd name="connsiteY16" fmla="*/ 548560 h 548559"/>
                <a:gd name="connsiteX17" fmla="*/ 246177 w 546940"/>
                <a:gd name="connsiteY17" fmla="*/ 548560 h 548559"/>
                <a:gd name="connsiteX18" fmla="*/ 264387 w 546940"/>
                <a:gd name="connsiteY18" fmla="*/ 532792 h 548559"/>
                <a:gd name="connsiteX19" fmla="*/ 305607 w 546940"/>
                <a:gd name="connsiteY19" fmla="*/ 548560 h 548559"/>
                <a:gd name="connsiteX20" fmla="*/ 311677 w 546940"/>
                <a:gd name="connsiteY20" fmla="*/ 518232 h 548559"/>
                <a:gd name="connsiteX21" fmla="*/ 343210 w 546940"/>
                <a:gd name="connsiteY21" fmla="*/ 490316 h 548559"/>
                <a:gd name="connsiteX22" fmla="*/ 343210 w 546940"/>
                <a:gd name="connsiteY22" fmla="*/ 462400 h 548559"/>
                <a:gd name="connsiteX23" fmla="*/ 392932 w 546940"/>
                <a:gd name="connsiteY23" fmla="*/ 434484 h 548559"/>
                <a:gd name="connsiteX24" fmla="*/ 409915 w 546940"/>
                <a:gd name="connsiteY24" fmla="*/ 409002 h 548559"/>
                <a:gd name="connsiteX25" fmla="*/ 440222 w 546940"/>
                <a:gd name="connsiteY25" fmla="*/ 384726 h 548559"/>
                <a:gd name="connsiteX26" fmla="*/ 470550 w 546940"/>
                <a:gd name="connsiteY26" fmla="*/ 342250 h 548559"/>
                <a:gd name="connsiteX27" fmla="*/ 477825 w 546940"/>
                <a:gd name="connsiteY27" fmla="*/ 302810 h 548559"/>
                <a:gd name="connsiteX28" fmla="*/ 491171 w 546940"/>
                <a:gd name="connsiteY28" fmla="*/ 302810 h 548559"/>
                <a:gd name="connsiteX29" fmla="*/ 491171 w 546940"/>
                <a:gd name="connsiteY29" fmla="*/ 274291 h 548559"/>
                <a:gd name="connsiteX30" fmla="*/ 523910 w 546940"/>
                <a:gd name="connsiteY30" fmla="*/ 246375 h 548559"/>
                <a:gd name="connsiteX31" fmla="*/ 536028 w 546940"/>
                <a:gd name="connsiteY31" fmla="*/ 246375 h 548559"/>
                <a:gd name="connsiteX32" fmla="*/ 544531 w 546940"/>
                <a:gd name="connsiteY32" fmla="*/ 232417 h 548559"/>
                <a:gd name="connsiteX33" fmla="*/ 536028 w 546940"/>
                <a:gd name="connsiteY33" fmla="*/ 216025 h 548559"/>
                <a:gd name="connsiteX34" fmla="*/ 546941 w 546940"/>
                <a:gd name="connsiteY34" fmla="*/ 189337 h 548559"/>
                <a:gd name="connsiteX35" fmla="*/ 488738 w 546940"/>
                <a:gd name="connsiteY35" fmla="*/ 158987 h 548559"/>
                <a:gd name="connsiteX36" fmla="*/ 425671 w 546940"/>
                <a:gd name="connsiteY36" fmla="*/ 126828 h 548559"/>
                <a:gd name="connsiteX37" fmla="*/ 395365 w 546940"/>
                <a:gd name="connsiteY37" fmla="*/ 120150 h 548559"/>
                <a:gd name="connsiteX38" fmla="*/ 407483 w 546940"/>
                <a:gd name="connsiteY38" fmla="*/ 99537 h 548559"/>
                <a:gd name="connsiteX39" fmla="*/ 385657 w 546940"/>
                <a:gd name="connsiteY39" fmla="*/ 92234 h 548559"/>
                <a:gd name="connsiteX40" fmla="*/ 378984 w 546940"/>
                <a:gd name="connsiteY40" fmla="*/ 65547 h 548559"/>
                <a:gd name="connsiteX41" fmla="*/ 328660 w 546940"/>
                <a:gd name="connsiteY41" fmla="*/ 65547 h 548559"/>
                <a:gd name="connsiteX42" fmla="*/ 315314 w 546940"/>
                <a:gd name="connsiteY42" fmla="*/ 57060 h 548559"/>
                <a:gd name="connsiteX43" fmla="*/ 337140 w 546940"/>
                <a:gd name="connsiteY43" fmla="*/ 40065 h 548559"/>
                <a:gd name="connsiteX44" fmla="*/ 343210 w 546940"/>
                <a:gd name="connsiteY44" fmla="*/ 0 h 548559"/>
                <a:gd name="connsiteX45" fmla="*/ 297126 w 546940"/>
                <a:gd name="connsiteY45" fmla="*/ 33990 h 548559"/>
                <a:gd name="connsiteX46" fmla="*/ 271663 w 546940"/>
                <a:gd name="connsiteY46" fmla="*/ 25504 h 548559"/>
                <a:gd name="connsiteX47" fmla="*/ 243767 w 546940"/>
                <a:gd name="connsiteY47" fmla="*/ 44911 h 548559"/>
                <a:gd name="connsiteX48" fmla="*/ 155236 w 546940"/>
                <a:gd name="connsiteY48" fmla="*/ 0 h 548559"/>
                <a:gd name="connsiteX49" fmla="*/ 138253 w 546940"/>
                <a:gd name="connsiteY49" fmla="*/ 9715 h 548559"/>
                <a:gd name="connsiteX50" fmla="*/ 100649 w 546940"/>
                <a:gd name="connsiteY50" fmla="*/ 18223 h 548559"/>
                <a:gd name="connsiteX51" fmla="*/ 87326 w 546940"/>
                <a:gd name="connsiteY51" fmla="*/ 49757 h 548559"/>
                <a:gd name="connsiteX52" fmla="*/ 47289 w 546940"/>
                <a:gd name="connsiteY52" fmla="*/ 57060 h 54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6940" h="548559">
                  <a:moveTo>
                    <a:pt x="47289" y="57060"/>
                  </a:moveTo>
                  <a:lnTo>
                    <a:pt x="47289" y="99537"/>
                  </a:lnTo>
                  <a:lnTo>
                    <a:pt x="25464" y="148066"/>
                  </a:lnTo>
                  <a:lnTo>
                    <a:pt x="0" y="211179"/>
                  </a:lnTo>
                  <a:lnTo>
                    <a:pt x="15756" y="223305"/>
                  </a:lnTo>
                  <a:lnTo>
                    <a:pt x="0" y="242735"/>
                  </a:lnTo>
                  <a:lnTo>
                    <a:pt x="23656" y="291286"/>
                  </a:lnTo>
                  <a:lnTo>
                    <a:pt x="13345" y="351964"/>
                  </a:lnTo>
                  <a:lnTo>
                    <a:pt x="16983" y="401722"/>
                  </a:lnTo>
                  <a:lnTo>
                    <a:pt x="84893" y="407796"/>
                  </a:lnTo>
                  <a:lnTo>
                    <a:pt x="120064" y="407796"/>
                  </a:lnTo>
                  <a:lnTo>
                    <a:pt x="129772" y="390801"/>
                  </a:lnTo>
                  <a:lnTo>
                    <a:pt x="145528" y="407796"/>
                  </a:lnTo>
                  <a:lnTo>
                    <a:pt x="179494" y="415077"/>
                  </a:lnTo>
                  <a:lnTo>
                    <a:pt x="196455" y="447839"/>
                  </a:lnTo>
                  <a:lnTo>
                    <a:pt x="196455" y="489087"/>
                  </a:lnTo>
                  <a:lnTo>
                    <a:pt x="213438" y="548560"/>
                  </a:lnTo>
                  <a:lnTo>
                    <a:pt x="246177" y="548560"/>
                  </a:lnTo>
                  <a:lnTo>
                    <a:pt x="264387" y="532792"/>
                  </a:lnTo>
                  <a:lnTo>
                    <a:pt x="305607" y="548560"/>
                  </a:lnTo>
                  <a:lnTo>
                    <a:pt x="311677" y="518232"/>
                  </a:lnTo>
                  <a:lnTo>
                    <a:pt x="343210" y="490316"/>
                  </a:lnTo>
                  <a:lnTo>
                    <a:pt x="343210" y="462400"/>
                  </a:lnTo>
                  <a:lnTo>
                    <a:pt x="392932" y="434484"/>
                  </a:lnTo>
                  <a:lnTo>
                    <a:pt x="409915" y="409002"/>
                  </a:lnTo>
                  <a:lnTo>
                    <a:pt x="440222" y="384726"/>
                  </a:lnTo>
                  <a:lnTo>
                    <a:pt x="470550" y="342250"/>
                  </a:lnTo>
                  <a:lnTo>
                    <a:pt x="477825" y="302810"/>
                  </a:lnTo>
                  <a:lnTo>
                    <a:pt x="491171" y="302810"/>
                  </a:lnTo>
                  <a:lnTo>
                    <a:pt x="491171" y="274291"/>
                  </a:lnTo>
                  <a:lnTo>
                    <a:pt x="523910" y="246375"/>
                  </a:lnTo>
                  <a:lnTo>
                    <a:pt x="536028" y="246375"/>
                  </a:lnTo>
                  <a:lnTo>
                    <a:pt x="544531" y="232417"/>
                  </a:lnTo>
                  <a:lnTo>
                    <a:pt x="536028" y="216025"/>
                  </a:lnTo>
                  <a:lnTo>
                    <a:pt x="546941" y="189337"/>
                  </a:lnTo>
                  <a:lnTo>
                    <a:pt x="488738" y="158987"/>
                  </a:lnTo>
                  <a:lnTo>
                    <a:pt x="425671" y="126828"/>
                  </a:lnTo>
                  <a:lnTo>
                    <a:pt x="395365" y="120150"/>
                  </a:lnTo>
                  <a:lnTo>
                    <a:pt x="407483" y="99537"/>
                  </a:lnTo>
                  <a:lnTo>
                    <a:pt x="385657" y="92234"/>
                  </a:lnTo>
                  <a:lnTo>
                    <a:pt x="378984" y="65547"/>
                  </a:lnTo>
                  <a:lnTo>
                    <a:pt x="328660" y="65547"/>
                  </a:lnTo>
                  <a:lnTo>
                    <a:pt x="315314" y="57060"/>
                  </a:lnTo>
                  <a:lnTo>
                    <a:pt x="337140" y="40065"/>
                  </a:lnTo>
                  <a:lnTo>
                    <a:pt x="343210" y="0"/>
                  </a:lnTo>
                  <a:lnTo>
                    <a:pt x="297126" y="33990"/>
                  </a:lnTo>
                  <a:lnTo>
                    <a:pt x="271663" y="25504"/>
                  </a:lnTo>
                  <a:lnTo>
                    <a:pt x="243767" y="44911"/>
                  </a:lnTo>
                  <a:lnTo>
                    <a:pt x="155236" y="0"/>
                  </a:lnTo>
                  <a:lnTo>
                    <a:pt x="138253" y="9715"/>
                  </a:lnTo>
                  <a:lnTo>
                    <a:pt x="100649" y="18223"/>
                  </a:lnTo>
                  <a:lnTo>
                    <a:pt x="87326" y="49757"/>
                  </a:lnTo>
                  <a:lnTo>
                    <a:pt x="47289" y="5706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 113">
              <a:extLst>
                <a:ext uri="{FF2B5EF4-FFF2-40B4-BE49-F238E27FC236}">
                  <a16:creationId xmlns:a16="http://schemas.microsoft.com/office/drawing/2014/main" id="{FB282953-D92A-AB0F-8A3F-F990B46ED9E7}"/>
                </a:ext>
              </a:extLst>
            </p:cNvPr>
            <p:cNvSpPr/>
            <p:nvPr/>
          </p:nvSpPr>
          <p:spPr>
            <a:xfrm>
              <a:off x="2647681" y="5090712"/>
              <a:ext cx="648817" cy="450563"/>
            </a:xfrm>
            <a:custGeom>
              <a:avLst/>
              <a:gdLst>
                <a:gd name="connsiteX0" fmla="*/ 0 w 648817"/>
                <a:gd name="connsiteY0" fmla="*/ 223305 h 450563"/>
                <a:gd name="connsiteX1" fmla="*/ 69428 w 648817"/>
                <a:gd name="connsiteY1" fmla="*/ 223305 h 450563"/>
                <a:gd name="connsiteX2" fmla="*/ 117632 w 648817"/>
                <a:gd name="connsiteY2" fmla="*/ 229380 h 450563"/>
                <a:gd name="connsiteX3" fmla="*/ 147648 w 648817"/>
                <a:gd name="connsiteY3" fmla="*/ 241216 h 450563"/>
                <a:gd name="connsiteX4" fmla="*/ 166751 w 648817"/>
                <a:gd name="connsiteY4" fmla="*/ 253946 h 450563"/>
                <a:gd name="connsiteX5" fmla="*/ 192215 w 648817"/>
                <a:gd name="connsiteY5" fmla="*/ 253946 h 450563"/>
                <a:gd name="connsiteX6" fmla="*/ 217678 w 648817"/>
                <a:gd name="connsiteY6" fmla="*/ 253946 h 450563"/>
                <a:gd name="connsiteX7" fmla="*/ 244972 w 648817"/>
                <a:gd name="connsiteY7" fmla="*/ 279427 h 450563"/>
                <a:gd name="connsiteX8" fmla="*/ 254077 w 648817"/>
                <a:gd name="connsiteY8" fmla="*/ 344058 h 450563"/>
                <a:gd name="connsiteX9" fmla="*/ 266798 w 648817"/>
                <a:gd name="connsiteY9" fmla="*/ 375927 h 450563"/>
                <a:gd name="connsiteX10" fmla="*/ 266798 w 648817"/>
                <a:gd name="connsiteY10" fmla="*/ 393213 h 450563"/>
                <a:gd name="connsiteX11" fmla="*/ 307727 w 648817"/>
                <a:gd name="connsiteY11" fmla="*/ 398684 h 450563"/>
                <a:gd name="connsiteX12" fmla="*/ 325022 w 648817"/>
                <a:gd name="connsiteY12" fmla="*/ 404134 h 450563"/>
                <a:gd name="connsiteX13" fmla="*/ 325022 w 648817"/>
                <a:gd name="connsiteY13" fmla="*/ 430531 h 450563"/>
                <a:gd name="connsiteX14" fmla="*/ 345933 w 648817"/>
                <a:gd name="connsiteY14" fmla="*/ 430531 h 450563"/>
                <a:gd name="connsiteX15" fmla="*/ 351401 w 648817"/>
                <a:gd name="connsiteY15" fmla="*/ 450563 h 450563"/>
                <a:gd name="connsiteX16" fmla="*/ 380502 w 648817"/>
                <a:gd name="connsiteY16" fmla="*/ 409605 h 450563"/>
                <a:gd name="connsiteX17" fmla="*/ 424154 w 648817"/>
                <a:gd name="connsiteY17" fmla="*/ 389573 h 450563"/>
                <a:gd name="connsiteX18" fmla="*/ 460530 w 648817"/>
                <a:gd name="connsiteY18" fmla="*/ 357704 h 450563"/>
                <a:gd name="connsiteX19" fmla="*/ 487824 w 648817"/>
                <a:gd name="connsiteY19" fmla="*/ 353170 h 450563"/>
                <a:gd name="connsiteX20" fmla="*/ 510564 w 648817"/>
                <a:gd name="connsiteY20" fmla="*/ 328582 h 450563"/>
                <a:gd name="connsiteX21" fmla="*/ 542410 w 648817"/>
                <a:gd name="connsiteY21" fmla="*/ 337381 h 450563"/>
                <a:gd name="connsiteX22" fmla="*/ 565129 w 648817"/>
                <a:gd name="connsiteY22" fmla="*/ 350423 h 450563"/>
                <a:gd name="connsiteX23" fmla="*/ 565129 w 648817"/>
                <a:gd name="connsiteY23" fmla="*/ 336934 h 450563"/>
                <a:gd name="connsiteX24" fmla="*/ 548771 w 648817"/>
                <a:gd name="connsiteY24" fmla="*/ 333138 h 450563"/>
                <a:gd name="connsiteX25" fmla="*/ 553011 w 648817"/>
                <a:gd name="connsiteY25" fmla="*/ 314936 h 450563"/>
                <a:gd name="connsiteX26" fmla="*/ 571512 w 648817"/>
                <a:gd name="connsiteY26" fmla="*/ 318577 h 450563"/>
                <a:gd name="connsiteX27" fmla="*/ 587870 w 648817"/>
                <a:gd name="connsiteY27" fmla="*/ 301291 h 450563"/>
                <a:gd name="connsiteX28" fmla="*/ 596060 w 648817"/>
                <a:gd name="connsiteY28" fmla="*/ 310381 h 450563"/>
                <a:gd name="connsiteX29" fmla="*/ 626076 w 648817"/>
                <a:gd name="connsiteY29" fmla="*/ 304016 h 450563"/>
                <a:gd name="connsiteX30" fmla="*/ 611213 w 648817"/>
                <a:gd name="connsiteY30" fmla="*/ 287624 h 450563"/>
                <a:gd name="connsiteX31" fmla="*/ 621523 w 648817"/>
                <a:gd name="connsiteY31" fmla="*/ 273978 h 450563"/>
                <a:gd name="connsiteX32" fmla="*/ 641542 w 648817"/>
                <a:gd name="connsiteY32" fmla="*/ 277909 h 450563"/>
                <a:gd name="connsiteX33" fmla="*/ 636699 w 648817"/>
                <a:gd name="connsiteY33" fmla="*/ 265782 h 450563"/>
                <a:gd name="connsiteX34" fmla="*/ 648817 w 648817"/>
                <a:gd name="connsiteY34" fmla="*/ 251221 h 450563"/>
                <a:gd name="connsiteX35" fmla="*/ 622148 w 648817"/>
                <a:gd name="connsiteY35" fmla="*/ 243941 h 450563"/>
                <a:gd name="connsiteX36" fmla="*/ 611213 w 648817"/>
                <a:gd name="connsiteY36" fmla="*/ 235432 h 450563"/>
                <a:gd name="connsiteX37" fmla="*/ 600300 w 648817"/>
                <a:gd name="connsiteY37" fmla="*/ 229380 h 450563"/>
                <a:gd name="connsiteX38" fmla="*/ 574234 w 648817"/>
                <a:gd name="connsiteY38" fmla="*/ 236660 h 450563"/>
                <a:gd name="connsiteX39" fmla="*/ 542410 w 648817"/>
                <a:gd name="connsiteY39" fmla="*/ 241506 h 450563"/>
                <a:gd name="connsiteX40" fmla="*/ 529980 w 648817"/>
                <a:gd name="connsiteY40" fmla="*/ 258502 h 450563"/>
                <a:gd name="connsiteX41" fmla="*/ 504494 w 648817"/>
                <a:gd name="connsiteY41" fmla="*/ 265782 h 450563"/>
                <a:gd name="connsiteX42" fmla="*/ 479031 w 648817"/>
                <a:gd name="connsiteY42" fmla="*/ 250015 h 450563"/>
                <a:gd name="connsiteX43" fmla="*/ 477825 w 648817"/>
                <a:gd name="connsiteY43" fmla="*/ 230586 h 450563"/>
                <a:gd name="connsiteX44" fmla="*/ 463275 w 648817"/>
                <a:gd name="connsiteY44" fmla="*/ 223305 h 450563"/>
                <a:gd name="connsiteX45" fmla="*/ 472960 w 648817"/>
                <a:gd name="connsiteY45" fmla="*/ 169908 h 450563"/>
                <a:gd name="connsiteX46" fmla="*/ 483896 w 648817"/>
                <a:gd name="connsiteY46" fmla="*/ 154141 h 450563"/>
                <a:gd name="connsiteX47" fmla="*/ 466913 w 648817"/>
                <a:gd name="connsiteY47" fmla="*/ 143198 h 450563"/>
                <a:gd name="connsiteX48" fmla="*/ 456000 w 648817"/>
                <a:gd name="connsiteY48" fmla="*/ 148066 h 450563"/>
                <a:gd name="connsiteX49" fmla="*/ 429309 w 648817"/>
                <a:gd name="connsiteY49" fmla="*/ 91028 h 450563"/>
                <a:gd name="connsiteX50" fmla="*/ 445087 w 648817"/>
                <a:gd name="connsiteY50" fmla="*/ 71599 h 450563"/>
                <a:gd name="connsiteX51" fmla="*/ 428104 w 648817"/>
                <a:gd name="connsiteY51" fmla="*/ 64318 h 450563"/>
                <a:gd name="connsiteX52" fmla="*/ 434151 w 648817"/>
                <a:gd name="connsiteY52" fmla="*/ 50963 h 450563"/>
                <a:gd name="connsiteX53" fmla="*/ 419601 w 648817"/>
                <a:gd name="connsiteY53" fmla="*/ 32762 h 450563"/>
                <a:gd name="connsiteX54" fmla="*/ 420828 w 648817"/>
                <a:gd name="connsiteY54" fmla="*/ 21238 h 450563"/>
                <a:gd name="connsiteX55" fmla="*/ 400208 w 648817"/>
                <a:gd name="connsiteY55" fmla="*/ 29122 h 450563"/>
                <a:gd name="connsiteX56" fmla="*/ 388067 w 648817"/>
                <a:gd name="connsiteY56" fmla="*/ 21238 h 450563"/>
                <a:gd name="connsiteX57" fmla="*/ 367469 w 648817"/>
                <a:gd name="connsiteY57" fmla="*/ 38837 h 450563"/>
                <a:gd name="connsiteX58" fmla="*/ 362604 w 648817"/>
                <a:gd name="connsiteY58" fmla="*/ 26710 h 450563"/>
                <a:gd name="connsiteX59" fmla="*/ 342742 w 648817"/>
                <a:gd name="connsiteY59" fmla="*/ 38837 h 450563"/>
                <a:gd name="connsiteX60" fmla="*/ 310472 w 648817"/>
                <a:gd name="connsiteY60" fmla="*/ 38837 h 450563"/>
                <a:gd name="connsiteX61" fmla="*/ 304402 w 648817"/>
                <a:gd name="connsiteY61" fmla="*/ 57038 h 450563"/>
                <a:gd name="connsiteX62" fmla="*/ 291056 w 648817"/>
                <a:gd name="connsiteY62" fmla="*/ 30350 h 450563"/>
                <a:gd name="connsiteX63" fmla="*/ 292261 w 648817"/>
                <a:gd name="connsiteY63" fmla="*/ 52192 h 450563"/>
                <a:gd name="connsiteX64" fmla="*/ 276506 w 648817"/>
                <a:gd name="connsiteY64" fmla="*/ 33990 h 450563"/>
                <a:gd name="connsiteX65" fmla="*/ 283781 w 648817"/>
                <a:gd name="connsiteY65" fmla="*/ 21238 h 450563"/>
                <a:gd name="connsiteX66" fmla="*/ 254680 w 648817"/>
                <a:gd name="connsiteY66" fmla="*/ 8486 h 450563"/>
                <a:gd name="connsiteX67" fmla="*/ 226784 w 648817"/>
                <a:gd name="connsiteY67" fmla="*/ 10921 h 450563"/>
                <a:gd name="connsiteX68" fmla="*/ 226784 w 648817"/>
                <a:gd name="connsiteY68" fmla="*/ 0 h 450563"/>
                <a:gd name="connsiteX69" fmla="*/ 190407 w 648817"/>
                <a:gd name="connsiteY69" fmla="*/ 2434 h 450563"/>
                <a:gd name="connsiteX70" fmla="*/ 151598 w 648817"/>
                <a:gd name="connsiteY70" fmla="*/ 21238 h 450563"/>
                <a:gd name="connsiteX71" fmla="*/ 143095 w 648817"/>
                <a:gd name="connsiteY71" fmla="*/ 35196 h 450563"/>
                <a:gd name="connsiteX72" fmla="*/ 130977 w 648817"/>
                <a:gd name="connsiteY72" fmla="*/ 35196 h 450563"/>
                <a:gd name="connsiteX73" fmla="*/ 98239 w 648817"/>
                <a:gd name="connsiteY73" fmla="*/ 63112 h 450563"/>
                <a:gd name="connsiteX74" fmla="*/ 98239 w 648817"/>
                <a:gd name="connsiteY74" fmla="*/ 91631 h 450563"/>
                <a:gd name="connsiteX75" fmla="*/ 84893 w 648817"/>
                <a:gd name="connsiteY75" fmla="*/ 91631 h 450563"/>
                <a:gd name="connsiteX76" fmla="*/ 77618 w 648817"/>
                <a:gd name="connsiteY76" fmla="*/ 131071 h 450563"/>
                <a:gd name="connsiteX77" fmla="*/ 47289 w 648817"/>
                <a:gd name="connsiteY77" fmla="*/ 173548 h 450563"/>
                <a:gd name="connsiteX78" fmla="*/ 16983 w 648817"/>
                <a:gd name="connsiteY78" fmla="*/ 197824 h 450563"/>
                <a:gd name="connsiteX79" fmla="*/ 0 w 648817"/>
                <a:gd name="connsiteY79" fmla="*/ 223305 h 4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48817" h="450563">
                  <a:moveTo>
                    <a:pt x="0" y="223305"/>
                  </a:moveTo>
                  <a:lnTo>
                    <a:pt x="69428" y="223305"/>
                  </a:lnTo>
                  <a:lnTo>
                    <a:pt x="117632" y="229380"/>
                  </a:lnTo>
                  <a:lnTo>
                    <a:pt x="147648" y="241216"/>
                  </a:lnTo>
                  <a:lnTo>
                    <a:pt x="166751" y="253946"/>
                  </a:lnTo>
                  <a:lnTo>
                    <a:pt x="192215" y="253946"/>
                  </a:lnTo>
                  <a:lnTo>
                    <a:pt x="217678" y="253946"/>
                  </a:lnTo>
                  <a:lnTo>
                    <a:pt x="244972" y="279427"/>
                  </a:lnTo>
                  <a:lnTo>
                    <a:pt x="254077" y="344058"/>
                  </a:lnTo>
                  <a:lnTo>
                    <a:pt x="266798" y="375927"/>
                  </a:lnTo>
                  <a:lnTo>
                    <a:pt x="266798" y="393213"/>
                  </a:lnTo>
                  <a:lnTo>
                    <a:pt x="307727" y="398684"/>
                  </a:lnTo>
                  <a:lnTo>
                    <a:pt x="325022" y="404134"/>
                  </a:lnTo>
                  <a:lnTo>
                    <a:pt x="325022" y="430531"/>
                  </a:lnTo>
                  <a:lnTo>
                    <a:pt x="345933" y="430531"/>
                  </a:lnTo>
                  <a:lnTo>
                    <a:pt x="351401" y="450563"/>
                  </a:lnTo>
                  <a:lnTo>
                    <a:pt x="380502" y="409605"/>
                  </a:lnTo>
                  <a:lnTo>
                    <a:pt x="424154" y="389573"/>
                  </a:lnTo>
                  <a:lnTo>
                    <a:pt x="460530" y="357704"/>
                  </a:lnTo>
                  <a:lnTo>
                    <a:pt x="487824" y="353170"/>
                  </a:lnTo>
                  <a:lnTo>
                    <a:pt x="510564" y="328582"/>
                  </a:lnTo>
                  <a:lnTo>
                    <a:pt x="542410" y="337381"/>
                  </a:lnTo>
                  <a:lnTo>
                    <a:pt x="565129" y="350423"/>
                  </a:lnTo>
                  <a:lnTo>
                    <a:pt x="565129" y="336934"/>
                  </a:lnTo>
                  <a:lnTo>
                    <a:pt x="548771" y="333138"/>
                  </a:lnTo>
                  <a:lnTo>
                    <a:pt x="553011" y="314936"/>
                  </a:lnTo>
                  <a:lnTo>
                    <a:pt x="571512" y="318577"/>
                  </a:lnTo>
                  <a:lnTo>
                    <a:pt x="587870" y="301291"/>
                  </a:lnTo>
                  <a:lnTo>
                    <a:pt x="596060" y="310381"/>
                  </a:lnTo>
                  <a:lnTo>
                    <a:pt x="626076" y="304016"/>
                  </a:lnTo>
                  <a:lnTo>
                    <a:pt x="611213" y="287624"/>
                  </a:lnTo>
                  <a:lnTo>
                    <a:pt x="621523" y="273978"/>
                  </a:lnTo>
                  <a:lnTo>
                    <a:pt x="641542" y="277909"/>
                  </a:lnTo>
                  <a:lnTo>
                    <a:pt x="636699" y="265782"/>
                  </a:lnTo>
                  <a:lnTo>
                    <a:pt x="648817" y="251221"/>
                  </a:lnTo>
                  <a:lnTo>
                    <a:pt x="622148" y="243941"/>
                  </a:lnTo>
                  <a:lnTo>
                    <a:pt x="611213" y="235432"/>
                  </a:lnTo>
                  <a:lnTo>
                    <a:pt x="600300" y="229380"/>
                  </a:lnTo>
                  <a:lnTo>
                    <a:pt x="574234" y="236660"/>
                  </a:lnTo>
                  <a:lnTo>
                    <a:pt x="542410" y="241506"/>
                  </a:lnTo>
                  <a:lnTo>
                    <a:pt x="529980" y="258502"/>
                  </a:lnTo>
                  <a:lnTo>
                    <a:pt x="504494" y="265782"/>
                  </a:lnTo>
                  <a:lnTo>
                    <a:pt x="479031" y="250015"/>
                  </a:lnTo>
                  <a:lnTo>
                    <a:pt x="477825" y="230586"/>
                  </a:lnTo>
                  <a:lnTo>
                    <a:pt x="463275" y="223305"/>
                  </a:lnTo>
                  <a:lnTo>
                    <a:pt x="472960" y="169908"/>
                  </a:lnTo>
                  <a:lnTo>
                    <a:pt x="483896" y="154141"/>
                  </a:lnTo>
                  <a:lnTo>
                    <a:pt x="466913" y="143198"/>
                  </a:lnTo>
                  <a:lnTo>
                    <a:pt x="456000" y="148066"/>
                  </a:lnTo>
                  <a:lnTo>
                    <a:pt x="429309" y="91028"/>
                  </a:lnTo>
                  <a:lnTo>
                    <a:pt x="445087" y="71599"/>
                  </a:lnTo>
                  <a:lnTo>
                    <a:pt x="428104" y="64318"/>
                  </a:lnTo>
                  <a:lnTo>
                    <a:pt x="434151" y="50963"/>
                  </a:lnTo>
                  <a:lnTo>
                    <a:pt x="419601" y="32762"/>
                  </a:lnTo>
                  <a:lnTo>
                    <a:pt x="420828" y="21238"/>
                  </a:lnTo>
                  <a:lnTo>
                    <a:pt x="400208" y="29122"/>
                  </a:lnTo>
                  <a:lnTo>
                    <a:pt x="388067" y="21238"/>
                  </a:lnTo>
                  <a:lnTo>
                    <a:pt x="367469" y="38837"/>
                  </a:lnTo>
                  <a:lnTo>
                    <a:pt x="362604" y="26710"/>
                  </a:lnTo>
                  <a:lnTo>
                    <a:pt x="342742" y="38837"/>
                  </a:lnTo>
                  <a:lnTo>
                    <a:pt x="310472" y="38837"/>
                  </a:lnTo>
                  <a:lnTo>
                    <a:pt x="304402" y="57038"/>
                  </a:lnTo>
                  <a:lnTo>
                    <a:pt x="291056" y="30350"/>
                  </a:lnTo>
                  <a:lnTo>
                    <a:pt x="292261" y="52192"/>
                  </a:lnTo>
                  <a:lnTo>
                    <a:pt x="276506" y="33990"/>
                  </a:lnTo>
                  <a:lnTo>
                    <a:pt x="283781" y="21238"/>
                  </a:lnTo>
                  <a:lnTo>
                    <a:pt x="254680" y="8486"/>
                  </a:lnTo>
                  <a:lnTo>
                    <a:pt x="226784" y="10921"/>
                  </a:lnTo>
                  <a:lnTo>
                    <a:pt x="226784" y="0"/>
                  </a:lnTo>
                  <a:lnTo>
                    <a:pt x="190407" y="2434"/>
                  </a:lnTo>
                  <a:lnTo>
                    <a:pt x="151598" y="21238"/>
                  </a:lnTo>
                  <a:lnTo>
                    <a:pt x="143095" y="35196"/>
                  </a:lnTo>
                  <a:lnTo>
                    <a:pt x="130977" y="35196"/>
                  </a:lnTo>
                  <a:lnTo>
                    <a:pt x="98239" y="63112"/>
                  </a:lnTo>
                  <a:lnTo>
                    <a:pt x="98239" y="91631"/>
                  </a:lnTo>
                  <a:lnTo>
                    <a:pt x="84893" y="91631"/>
                  </a:lnTo>
                  <a:lnTo>
                    <a:pt x="77618" y="131071"/>
                  </a:lnTo>
                  <a:lnTo>
                    <a:pt x="47289" y="173548"/>
                  </a:lnTo>
                  <a:lnTo>
                    <a:pt x="16983" y="197824"/>
                  </a:lnTo>
                  <a:lnTo>
                    <a:pt x="0" y="223305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" name="Forma Livre 114">
              <a:extLst>
                <a:ext uri="{FF2B5EF4-FFF2-40B4-BE49-F238E27FC236}">
                  <a16:creationId xmlns:a16="http://schemas.microsoft.com/office/drawing/2014/main" id="{BCDC4701-252B-FB11-96D8-373B8921E59C}"/>
                </a:ext>
              </a:extLst>
            </p:cNvPr>
            <p:cNvSpPr/>
            <p:nvPr/>
          </p:nvSpPr>
          <p:spPr>
            <a:xfrm>
              <a:off x="2528219" y="5314017"/>
              <a:ext cx="470862" cy="331016"/>
            </a:xfrm>
            <a:custGeom>
              <a:avLst/>
              <a:gdLst>
                <a:gd name="connsiteX0" fmla="*/ 32136 w 470862"/>
                <a:gd name="connsiteY0" fmla="*/ 114076 h 331016"/>
                <a:gd name="connsiteX1" fmla="*/ 16068 w 470862"/>
                <a:gd name="connsiteY1" fmla="*/ 135314 h 331016"/>
                <a:gd name="connsiteX2" fmla="*/ 16068 w 470862"/>
                <a:gd name="connsiteY2" fmla="*/ 165352 h 331016"/>
                <a:gd name="connsiteX3" fmla="*/ 0 w 470862"/>
                <a:gd name="connsiteY3" fmla="*/ 205417 h 331016"/>
                <a:gd name="connsiteX4" fmla="*/ 0 w 470862"/>
                <a:gd name="connsiteY4" fmla="*/ 232707 h 331016"/>
                <a:gd name="connsiteX5" fmla="*/ 6070 w 470862"/>
                <a:gd name="connsiteY5" fmla="*/ 246375 h 331016"/>
                <a:gd name="connsiteX6" fmla="*/ 24259 w 470862"/>
                <a:gd name="connsiteY6" fmla="*/ 235454 h 331016"/>
                <a:gd name="connsiteX7" fmla="*/ 51552 w 470862"/>
                <a:gd name="connsiteY7" fmla="*/ 246375 h 331016"/>
                <a:gd name="connsiteX8" fmla="*/ 67017 w 470862"/>
                <a:gd name="connsiteY8" fmla="*/ 298254 h 331016"/>
                <a:gd name="connsiteX9" fmla="*/ 96119 w 470862"/>
                <a:gd name="connsiteY9" fmla="*/ 298254 h 331016"/>
                <a:gd name="connsiteX10" fmla="*/ 128857 w 470862"/>
                <a:gd name="connsiteY10" fmla="*/ 298254 h 331016"/>
                <a:gd name="connsiteX11" fmla="*/ 182529 w 470862"/>
                <a:gd name="connsiteY11" fmla="*/ 318264 h 331016"/>
                <a:gd name="connsiteX12" fmla="*/ 225266 w 470862"/>
                <a:gd name="connsiteY12" fmla="*/ 318264 h 331016"/>
                <a:gd name="connsiteX13" fmla="*/ 233456 w 470862"/>
                <a:gd name="connsiteY13" fmla="*/ 331016 h 331016"/>
                <a:gd name="connsiteX14" fmla="*/ 243454 w 470862"/>
                <a:gd name="connsiteY14" fmla="*/ 318264 h 331016"/>
                <a:gd name="connsiteX15" fmla="*/ 253475 w 470862"/>
                <a:gd name="connsiteY15" fmla="*/ 289142 h 331016"/>
                <a:gd name="connsiteX16" fmla="*/ 273470 w 470862"/>
                <a:gd name="connsiteY16" fmla="*/ 294614 h 331016"/>
                <a:gd name="connsiteX17" fmla="*/ 288021 w 470862"/>
                <a:gd name="connsiteY17" fmla="*/ 279137 h 331016"/>
                <a:gd name="connsiteX18" fmla="*/ 330780 w 470862"/>
                <a:gd name="connsiteY18" fmla="*/ 275497 h 331016"/>
                <a:gd name="connsiteX19" fmla="*/ 363519 w 470862"/>
                <a:gd name="connsiteY19" fmla="*/ 298254 h 331016"/>
                <a:gd name="connsiteX20" fmla="*/ 386260 w 470862"/>
                <a:gd name="connsiteY20" fmla="*/ 287333 h 331016"/>
                <a:gd name="connsiteX21" fmla="*/ 400810 w 470862"/>
                <a:gd name="connsiteY21" fmla="*/ 276412 h 331016"/>
                <a:gd name="connsiteX22" fmla="*/ 426274 w 470862"/>
                <a:gd name="connsiteY22" fmla="*/ 282778 h 331016"/>
                <a:gd name="connsiteX23" fmla="*/ 443859 w 470862"/>
                <a:gd name="connsiteY23" fmla="*/ 255464 h 331016"/>
                <a:gd name="connsiteX24" fmla="*/ 433571 w 470862"/>
                <a:gd name="connsiteY24" fmla="*/ 245459 h 331016"/>
                <a:gd name="connsiteX25" fmla="*/ 449930 w 470862"/>
                <a:gd name="connsiteY25" fmla="*/ 217231 h 331016"/>
                <a:gd name="connsiteX26" fmla="*/ 458120 w 470862"/>
                <a:gd name="connsiteY26" fmla="*/ 227258 h 331016"/>
                <a:gd name="connsiteX27" fmla="*/ 449015 w 470862"/>
                <a:gd name="connsiteY27" fmla="*/ 240904 h 331016"/>
                <a:gd name="connsiteX28" fmla="*/ 458120 w 470862"/>
                <a:gd name="connsiteY28" fmla="*/ 246375 h 331016"/>
                <a:gd name="connsiteX29" fmla="*/ 470863 w 470862"/>
                <a:gd name="connsiteY29" fmla="*/ 227258 h 331016"/>
                <a:gd name="connsiteX30" fmla="*/ 465395 w 470862"/>
                <a:gd name="connsiteY30" fmla="*/ 207226 h 331016"/>
                <a:gd name="connsiteX31" fmla="*/ 444484 w 470862"/>
                <a:gd name="connsiteY31" fmla="*/ 207226 h 331016"/>
                <a:gd name="connsiteX32" fmla="*/ 444484 w 470862"/>
                <a:gd name="connsiteY32" fmla="*/ 180828 h 331016"/>
                <a:gd name="connsiteX33" fmla="*/ 427189 w 470862"/>
                <a:gd name="connsiteY33" fmla="*/ 175379 h 331016"/>
                <a:gd name="connsiteX34" fmla="*/ 386260 w 470862"/>
                <a:gd name="connsiteY34" fmla="*/ 169908 h 331016"/>
                <a:gd name="connsiteX35" fmla="*/ 386260 w 470862"/>
                <a:gd name="connsiteY35" fmla="*/ 152622 h 331016"/>
                <a:gd name="connsiteX36" fmla="*/ 373539 w 470862"/>
                <a:gd name="connsiteY36" fmla="*/ 120753 h 331016"/>
                <a:gd name="connsiteX37" fmla="*/ 364434 w 470862"/>
                <a:gd name="connsiteY37" fmla="*/ 56122 h 331016"/>
                <a:gd name="connsiteX38" fmla="*/ 337140 w 470862"/>
                <a:gd name="connsiteY38" fmla="*/ 30641 h 331016"/>
                <a:gd name="connsiteX39" fmla="*/ 311677 w 470862"/>
                <a:gd name="connsiteY39" fmla="*/ 30641 h 331016"/>
                <a:gd name="connsiteX40" fmla="*/ 286213 w 470862"/>
                <a:gd name="connsiteY40" fmla="*/ 30641 h 331016"/>
                <a:gd name="connsiteX41" fmla="*/ 267110 w 470862"/>
                <a:gd name="connsiteY41" fmla="*/ 17911 h 331016"/>
                <a:gd name="connsiteX42" fmla="*/ 237094 w 470862"/>
                <a:gd name="connsiteY42" fmla="*/ 6075 h 331016"/>
                <a:gd name="connsiteX43" fmla="*/ 188890 w 470862"/>
                <a:gd name="connsiteY43" fmla="*/ 0 h 331016"/>
                <a:gd name="connsiteX44" fmla="*/ 119462 w 470862"/>
                <a:gd name="connsiteY44" fmla="*/ 0 h 331016"/>
                <a:gd name="connsiteX45" fmla="*/ 69740 w 470862"/>
                <a:gd name="connsiteY45" fmla="*/ 27916 h 331016"/>
                <a:gd name="connsiteX46" fmla="*/ 69740 w 470862"/>
                <a:gd name="connsiteY46" fmla="*/ 55832 h 331016"/>
                <a:gd name="connsiteX47" fmla="*/ 38207 w 470862"/>
                <a:gd name="connsiteY47" fmla="*/ 83748 h 331016"/>
                <a:gd name="connsiteX48" fmla="*/ 32136 w 470862"/>
                <a:gd name="connsiteY48" fmla="*/ 114076 h 33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0862" h="331016">
                  <a:moveTo>
                    <a:pt x="32136" y="114076"/>
                  </a:moveTo>
                  <a:lnTo>
                    <a:pt x="16068" y="135314"/>
                  </a:lnTo>
                  <a:lnTo>
                    <a:pt x="16068" y="165352"/>
                  </a:lnTo>
                  <a:lnTo>
                    <a:pt x="0" y="205417"/>
                  </a:lnTo>
                  <a:lnTo>
                    <a:pt x="0" y="232707"/>
                  </a:lnTo>
                  <a:lnTo>
                    <a:pt x="6070" y="246375"/>
                  </a:lnTo>
                  <a:lnTo>
                    <a:pt x="24259" y="235454"/>
                  </a:lnTo>
                  <a:lnTo>
                    <a:pt x="51552" y="246375"/>
                  </a:lnTo>
                  <a:lnTo>
                    <a:pt x="67017" y="298254"/>
                  </a:lnTo>
                  <a:lnTo>
                    <a:pt x="96119" y="298254"/>
                  </a:lnTo>
                  <a:lnTo>
                    <a:pt x="128857" y="298254"/>
                  </a:lnTo>
                  <a:lnTo>
                    <a:pt x="182529" y="318264"/>
                  </a:lnTo>
                  <a:lnTo>
                    <a:pt x="225266" y="318264"/>
                  </a:lnTo>
                  <a:lnTo>
                    <a:pt x="233456" y="331016"/>
                  </a:lnTo>
                  <a:lnTo>
                    <a:pt x="243454" y="318264"/>
                  </a:lnTo>
                  <a:lnTo>
                    <a:pt x="253475" y="289142"/>
                  </a:lnTo>
                  <a:lnTo>
                    <a:pt x="273470" y="294614"/>
                  </a:lnTo>
                  <a:lnTo>
                    <a:pt x="288021" y="279137"/>
                  </a:lnTo>
                  <a:lnTo>
                    <a:pt x="330780" y="275497"/>
                  </a:lnTo>
                  <a:lnTo>
                    <a:pt x="363519" y="298254"/>
                  </a:lnTo>
                  <a:lnTo>
                    <a:pt x="386260" y="287333"/>
                  </a:lnTo>
                  <a:lnTo>
                    <a:pt x="400810" y="276412"/>
                  </a:lnTo>
                  <a:lnTo>
                    <a:pt x="426274" y="282778"/>
                  </a:lnTo>
                  <a:lnTo>
                    <a:pt x="443859" y="255464"/>
                  </a:lnTo>
                  <a:lnTo>
                    <a:pt x="433571" y="245459"/>
                  </a:lnTo>
                  <a:lnTo>
                    <a:pt x="449930" y="217231"/>
                  </a:lnTo>
                  <a:lnTo>
                    <a:pt x="458120" y="227258"/>
                  </a:lnTo>
                  <a:lnTo>
                    <a:pt x="449015" y="240904"/>
                  </a:lnTo>
                  <a:lnTo>
                    <a:pt x="458120" y="246375"/>
                  </a:lnTo>
                  <a:lnTo>
                    <a:pt x="470863" y="227258"/>
                  </a:lnTo>
                  <a:lnTo>
                    <a:pt x="465395" y="207226"/>
                  </a:lnTo>
                  <a:lnTo>
                    <a:pt x="444484" y="207226"/>
                  </a:lnTo>
                  <a:lnTo>
                    <a:pt x="444484" y="180828"/>
                  </a:lnTo>
                  <a:lnTo>
                    <a:pt x="427189" y="175379"/>
                  </a:lnTo>
                  <a:lnTo>
                    <a:pt x="386260" y="169908"/>
                  </a:lnTo>
                  <a:lnTo>
                    <a:pt x="386260" y="152622"/>
                  </a:lnTo>
                  <a:lnTo>
                    <a:pt x="373539" y="120753"/>
                  </a:lnTo>
                  <a:lnTo>
                    <a:pt x="364434" y="56122"/>
                  </a:lnTo>
                  <a:lnTo>
                    <a:pt x="337140" y="30641"/>
                  </a:lnTo>
                  <a:lnTo>
                    <a:pt x="311677" y="30641"/>
                  </a:lnTo>
                  <a:lnTo>
                    <a:pt x="286213" y="30641"/>
                  </a:lnTo>
                  <a:lnTo>
                    <a:pt x="267110" y="17911"/>
                  </a:lnTo>
                  <a:lnTo>
                    <a:pt x="237094" y="6075"/>
                  </a:lnTo>
                  <a:lnTo>
                    <a:pt x="188890" y="0"/>
                  </a:lnTo>
                  <a:lnTo>
                    <a:pt x="119462" y="0"/>
                  </a:lnTo>
                  <a:lnTo>
                    <a:pt x="69740" y="27916"/>
                  </a:lnTo>
                  <a:lnTo>
                    <a:pt x="69740" y="55832"/>
                  </a:lnTo>
                  <a:lnTo>
                    <a:pt x="38207" y="83748"/>
                  </a:lnTo>
                  <a:lnTo>
                    <a:pt x="32136" y="114076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" name="Forma Livre 115">
              <a:extLst>
                <a:ext uri="{FF2B5EF4-FFF2-40B4-BE49-F238E27FC236}">
                  <a16:creationId xmlns:a16="http://schemas.microsoft.com/office/drawing/2014/main" id="{43F79029-1455-88BE-B519-76A8CB95D116}"/>
                </a:ext>
              </a:extLst>
            </p:cNvPr>
            <p:cNvSpPr/>
            <p:nvPr/>
          </p:nvSpPr>
          <p:spPr>
            <a:xfrm>
              <a:off x="2571580" y="5589514"/>
              <a:ext cx="395654" cy="289454"/>
            </a:xfrm>
            <a:custGeom>
              <a:avLst/>
              <a:gdLst>
                <a:gd name="connsiteX0" fmla="*/ 382912 w 395654"/>
                <a:gd name="connsiteY0" fmla="*/ 7281 h 289454"/>
                <a:gd name="connsiteX1" fmla="*/ 395655 w 395654"/>
                <a:gd name="connsiteY1" fmla="*/ 21841 h 289454"/>
                <a:gd name="connsiteX2" fmla="*/ 382912 w 395654"/>
                <a:gd name="connsiteY2" fmla="*/ 42767 h 289454"/>
                <a:gd name="connsiteX3" fmla="*/ 376552 w 395654"/>
                <a:gd name="connsiteY3" fmla="*/ 19117 h 289454"/>
                <a:gd name="connsiteX4" fmla="*/ 370191 w 395654"/>
                <a:gd name="connsiteY4" fmla="*/ 20010 h 289454"/>
                <a:gd name="connsiteX5" fmla="*/ 378382 w 395654"/>
                <a:gd name="connsiteY5" fmla="*/ 55519 h 289454"/>
                <a:gd name="connsiteX6" fmla="*/ 382912 w 395654"/>
                <a:gd name="connsiteY6" fmla="*/ 96477 h 289454"/>
                <a:gd name="connsiteX7" fmla="*/ 395655 w 395654"/>
                <a:gd name="connsiteY7" fmla="*/ 101949 h 289454"/>
                <a:gd name="connsiteX8" fmla="*/ 378382 w 395654"/>
                <a:gd name="connsiteY8" fmla="*/ 107398 h 289454"/>
                <a:gd name="connsiteX9" fmla="*/ 391102 w 395654"/>
                <a:gd name="connsiteY9" fmla="*/ 133795 h 289454"/>
                <a:gd name="connsiteX10" fmla="*/ 374744 w 395654"/>
                <a:gd name="connsiteY10" fmla="*/ 171114 h 289454"/>
                <a:gd name="connsiteX11" fmla="*/ 365639 w 395654"/>
                <a:gd name="connsiteY11" fmla="*/ 210263 h 289454"/>
                <a:gd name="connsiteX12" fmla="*/ 325625 w 395654"/>
                <a:gd name="connsiteY12" fmla="*/ 233913 h 289454"/>
                <a:gd name="connsiteX13" fmla="*/ 281951 w 395654"/>
                <a:gd name="connsiteY13" fmla="*/ 289455 h 289454"/>
                <a:gd name="connsiteX14" fmla="*/ 274675 w 395654"/>
                <a:gd name="connsiteY14" fmla="*/ 259417 h 289454"/>
                <a:gd name="connsiteX15" fmla="*/ 288333 w 395654"/>
                <a:gd name="connsiteY15" fmla="*/ 224824 h 289454"/>
                <a:gd name="connsiteX16" fmla="*/ 295609 w 395654"/>
                <a:gd name="connsiteY16" fmla="*/ 205707 h 289454"/>
                <a:gd name="connsiteX17" fmla="*/ 242852 w 395654"/>
                <a:gd name="connsiteY17" fmla="*/ 192955 h 289454"/>
                <a:gd name="connsiteX18" fmla="*/ 192059 w 395654"/>
                <a:gd name="connsiteY18" fmla="*/ 131987 h 289454"/>
                <a:gd name="connsiteX19" fmla="*/ 150081 w 395654"/>
                <a:gd name="connsiteY19" fmla="*/ 115594 h 289454"/>
                <a:gd name="connsiteX20" fmla="*/ 114597 w 395654"/>
                <a:gd name="connsiteY20" fmla="*/ 97393 h 289454"/>
                <a:gd name="connsiteX21" fmla="*/ 101876 w 395654"/>
                <a:gd name="connsiteY21" fmla="*/ 104674 h 289454"/>
                <a:gd name="connsiteX22" fmla="*/ 67307 w 395654"/>
                <a:gd name="connsiteY22" fmla="*/ 91921 h 289454"/>
                <a:gd name="connsiteX23" fmla="*/ 40014 w 395654"/>
                <a:gd name="connsiteY23" fmla="*/ 91006 h 289454"/>
                <a:gd name="connsiteX24" fmla="*/ 0 w 395654"/>
                <a:gd name="connsiteY24" fmla="*/ 86472 h 289454"/>
                <a:gd name="connsiteX25" fmla="*/ 20911 w 395654"/>
                <a:gd name="connsiteY25" fmla="*/ 64631 h 289454"/>
                <a:gd name="connsiteX26" fmla="*/ 12720 w 395654"/>
                <a:gd name="connsiteY26" fmla="*/ 46407 h 289454"/>
                <a:gd name="connsiteX27" fmla="*/ 23656 w 395654"/>
                <a:gd name="connsiteY27" fmla="*/ 22757 h 289454"/>
                <a:gd name="connsiteX28" fmla="*/ 52757 w 395654"/>
                <a:gd name="connsiteY28" fmla="*/ 22757 h 289454"/>
                <a:gd name="connsiteX29" fmla="*/ 85496 w 395654"/>
                <a:gd name="connsiteY29" fmla="*/ 22757 h 289454"/>
                <a:gd name="connsiteX30" fmla="*/ 139168 w 395654"/>
                <a:gd name="connsiteY30" fmla="*/ 42767 h 289454"/>
                <a:gd name="connsiteX31" fmla="*/ 181904 w 395654"/>
                <a:gd name="connsiteY31" fmla="*/ 42767 h 289454"/>
                <a:gd name="connsiteX32" fmla="*/ 190095 w 395654"/>
                <a:gd name="connsiteY32" fmla="*/ 55519 h 289454"/>
                <a:gd name="connsiteX33" fmla="*/ 200093 w 395654"/>
                <a:gd name="connsiteY33" fmla="*/ 42767 h 289454"/>
                <a:gd name="connsiteX34" fmla="*/ 210113 w 395654"/>
                <a:gd name="connsiteY34" fmla="*/ 13645 h 289454"/>
                <a:gd name="connsiteX35" fmla="*/ 230109 w 395654"/>
                <a:gd name="connsiteY35" fmla="*/ 19117 h 289454"/>
                <a:gd name="connsiteX36" fmla="*/ 244659 w 395654"/>
                <a:gd name="connsiteY36" fmla="*/ 3640 h 289454"/>
                <a:gd name="connsiteX37" fmla="*/ 287418 w 395654"/>
                <a:gd name="connsiteY37" fmla="*/ 0 h 289454"/>
                <a:gd name="connsiteX38" fmla="*/ 320157 w 395654"/>
                <a:gd name="connsiteY38" fmla="*/ 22757 h 289454"/>
                <a:gd name="connsiteX39" fmla="*/ 342898 w 395654"/>
                <a:gd name="connsiteY39" fmla="*/ 11836 h 289454"/>
                <a:gd name="connsiteX40" fmla="*/ 357449 w 395654"/>
                <a:gd name="connsiteY40" fmla="*/ 915 h 289454"/>
                <a:gd name="connsiteX41" fmla="*/ 382912 w 395654"/>
                <a:gd name="connsiteY41" fmla="*/ 7281 h 2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5654" h="289454">
                  <a:moveTo>
                    <a:pt x="382912" y="7281"/>
                  </a:moveTo>
                  <a:lnTo>
                    <a:pt x="395655" y="21841"/>
                  </a:lnTo>
                  <a:lnTo>
                    <a:pt x="382912" y="42767"/>
                  </a:lnTo>
                  <a:lnTo>
                    <a:pt x="376552" y="19117"/>
                  </a:lnTo>
                  <a:lnTo>
                    <a:pt x="370191" y="20010"/>
                  </a:lnTo>
                  <a:lnTo>
                    <a:pt x="378382" y="55519"/>
                  </a:lnTo>
                  <a:lnTo>
                    <a:pt x="382912" y="96477"/>
                  </a:lnTo>
                  <a:lnTo>
                    <a:pt x="395655" y="101949"/>
                  </a:lnTo>
                  <a:lnTo>
                    <a:pt x="378382" y="107398"/>
                  </a:lnTo>
                  <a:lnTo>
                    <a:pt x="391102" y="133795"/>
                  </a:lnTo>
                  <a:lnTo>
                    <a:pt x="374744" y="171114"/>
                  </a:lnTo>
                  <a:lnTo>
                    <a:pt x="365639" y="210263"/>
                  </a:lnTo>
                  <a:lnTo>
                    <a:pt x="325625" y="233913"/>
                  </a:lnTo>
                  <a:lnTo>
                    <a:pt x="281951" y="289455"/>
                  </a:lnTo>
                  <a:lnTo>
                    <a:pt x="274675" y="259417"/>
                  </a:lnTo>
                  <a:lnTo>
                    <a:pt x="288333" y="224824"/>
                  </a:lnTo>
                  <a:lnTo>
                    <a:pt x="295609" y="205707"/>
                  </a:lnTo>
                  <a:lnTo>
                    <a:pt x="242852" y="192955"/>
                  </a:lnTo>
                  <a:lnTo>
                    <a:pt x="192059" y="131987"/>
                  </a:lnTo>
                  <a:lnTo>
                    <a:pt x="150081" y="115594"/>
                  </a:lnTo>
                  <a:lnTo>
                    <a:pt x="114597" y="97393"/>
                  </a:lnTo>
                  <a:lnTo>
                    <a:pt x="101876" y="104674"/>
                  </a:lnTo>
                  <a:lnTo>
                    <a:pt x="67307" y="91921"/>
                  </a:lnTo>
                  <a:lnTo>
                    <a:pt x="40014" y="91006"/>
                  </a:lnTo>
                  <a:lnTo>
                    <a:pt x="0" y="86472"/>
                  </a:lnTo>
                  <a:lnTo>
                    <a:pt x="20911" y="64631"/>
                  </a:lnTo>
                  <a:lnTo>
                    <a:pt x="12720" y="46407"/>
                  </a:lnTo>
                  <a:lnTo>
                    <a:pt x="23656" y="22757"/>
                  </a:lnTo>
                  <a:lnTo>
                    <a:pt x="52757" y="22757"/>
                  </a:lnTo>
                  <a:lnTo>
                    <a:pt x="85496" y="22757"/>
                  </a:lnTo>
                  <a:lnTo>
                    <a:pt x="139168" y="42767"/>
                  </a:lnTo>
                  <a:lnTo>
                    <a:pt x="181904" y="42767"/>
                  </a:lnTo>
                  <a:lnTo>
                    <a:pt x="190095" y="55519"/>
                  </a:lnTo>
                  <a:lnTo>
                    <a:pt x="200093" y="42767"/>
                  </a:lnTo>
                  <a:lnTo>
                    <a:pt x="210113" y="13645"/>
                  </a:lnTo>
                  <a:lnTo>
                    <a:pt x="230109" y="19117"/>
                  </a:lnTo>
                  <a:lnTo>
                    <a:pt x="244659" y="3640"/>
                  </a:lnTo>
                  <a:lnTo>
                    <a:pt x="287418" y="0"/>
                  </a:lnTo>
                  <a:lnTo>
                    <a:pt x="320157" y="22757"/>
                  </a:lnTo>
                  <a:lnTo>
                    <a:pt x="342898" y="11836"/>
                  </a:lnTo>
                  <a:lnTo>
                    <a:pt x="357449" y="915"/>
                  </a:lnTo>
                  <a:lnTo>
                    <a:pt x="382912" y="728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 116">
              <a:extLst>
                <a:ext uri="{FF2B5EF4-FFF2-40B4-BE49-F238E27FC236}">
                  <a16:creationId xmlns:a16="http://schemas.microsoft.com/office/drawing/2014/main" id="{3B394CE4-11B2-978C-4EB9-544D81144F12}"/>
                </a:ext>
              </a:extLst>
            </p:cNvPr>
            <p:cNvSpPr/>
            <p:nvPr/>
          </p:nvSpPr>
          <p:spPr>
            <a:xfrm>
              <a:off x="2318708" y="5675986"/>
              <a:ext cx="548480" cy="530648"/>
            </a:xfrm>
            <a:custGeom>
              <a:avLst/>
              <a:gdLst>
                <a:gd name="connsiteX0" fmla="*/ 252872 w 548480"/>
                <a:gd name="connsiteY0" fmla="*/ 0 h 530648"/>
                <a:gd name="connsiteX1" fmla="*/ 209510 w 548480"/>
                <a:gd name="connsiteY1" fmla="*/ 30037 h 530648"/>
                <a:gd name="connsiteX2" fmla="*/ 191010 w 548480"/>
                <a:gd name="connsiteY2" fmla="*/ 37318 h 530648"/>
                <a:gd name="connsiteX3" fmla="*/ 185564 w 548480"/>
                <a:gd name="connsiteY3" fmla="*/ 51879 h 530648"/>
                <a:gd name="connsiteX4" fmla="*/ 151911 w 548480"/>
                <a:gd name="connsiteY4" fmla="*/ 67356 h 530648"/>
                <a:gd name="connsiteX5" fmla="*/ 125532 w 548480"/>
                <a:gd name="connsiteY5" fmla="*/ 83725 h 530648"/>
                <a:gd name="connsiteX6" fmla="*/ 136445 w 548480"/>
                <a:gd name="connsiteY6" fmla="*/ 100118 h 530648"/>
                <a:gd name="connsiteX7" fmla="*/ 131892 w 548480"/>
                <a:gd name="connsiteY7" fmla="*/ 110123 h 530648"/>
                <a:gd name="connsiteX8" fmla="*/ 116427 w 548480"/>
                <a:gd name="connsiteY8" fmla="*/ 99202 h 530648"/>
                <a:gd name="connsiteX9" fmla="*/ 105514 w 548480"/>
                <a:gd name="connsiteY9" fmla="*/ 126515 h 530648"/>
                <a:gd name="connsiteX10" fmla="*/ 79135 w 548480"/>
                <a:gd name="connsiteY10" fmla="*/ 147441 h 530648"/>
                <a:gd name="connsiteX11" fmla="*/ 60947 w 548480"/>
                <a:gd name="connsiteY11" fmla="*/ 172029 h 530648"/>
                <a:gd name="connsiteX12" fmla="*/ 60947 w 548480"/>
                <a:gd name="connsiteY12" fmla="*/ 189315 h 530648"/>
                <a:gd name="connsiteX13" fmla="*/ 20018 w 548480"/>
                <a:gd name="connsiteY13" fmla="*/ 218437 h 530648"/>
                <a:gd name="connsiteX14" fmla="*/ 0 w 548480"/>
                <a:gd name="connsiteY14" fmla="*/ 249390 h 530648"/>
                <a:gd name="connsiteX15" fmla="*/ 27293 w 548480"/>
                <a:gd name="connsiteY15" fmla="*/ 260310 h 530648"/>
                <a:gd name="connsiteX16" fmla="*/ 48227 w 548480"/>
                <a:gd name="connsiteY16" fmla="*/ 240300 h 530648"/>
                <a:gd name="connsiteX17" fmla="*/ 88241 w 548480"/>
                <a:gd name="connsiteY17" fmla="*/ 281259 h 530648"/>
                <a:gd name="connsiteX18" fmla="*/ 115534 w 548480"/>
                <a:gd name="connsiteY18" fmla="*/ 294904 h 530648"/>
                <a:gd name="connsiteX19" fmla="*/ 106429 w 548480"/>
                <a:gd name="connsiteY19" fmla="*/ 313105 h 530648"/>
                <a:gd name="connsiteX20" fmla="*/ 113704 w 548480"/>
                <a:gd name="connsiteY20" fmla="*/ 320386 h 530648"/>
                <a:gd name="connsiteX21" fmla="*/ 136445 w 548480"/>
                <a:gd name="connsiteY21" fmla="*/ 298544 h 530648"/>
                <a:gd name="connsiteX22" fmla="*/ 150996 w 548480"/>
                <a:gd name="connsiteY22" fmla="*/ 307656 h 530648"/>
                <a:gd name="connsiteX23" fmla="*/ 161909 w 548480"/>
                <a:gd name="connsiteY23" fmla="*/ 338587 h 530648"/>
                <a:gd name="connsiteX24" fmla="*/ 181012 w 548480"/>
                <a:gd name="connsiteY24" fmla="*/ 348614 h 530648"/>
                <a:gd name="connsiteX25" fmla="*/ 199200 w 548480"/>
                <a:gd name="connsiteY25" fmla="*/ 348614 h 530648"/>
                <a:gd name="connsiteX26" fmla="*/ 234684 w 548480"/>
                <a:gd name="connsiteY26" fmla="*/ 382292 h 530648"/>
                <a:gd name="connsiteX27" fmla="*/ 252872 w 548480"/>
                <a:gd name="connsiteY27" fmla="*/ 382292 h 530648"/>
                <a:gd name="connsiteX28" fmla="*/ 282888 w 548480"/>
                <a:gd name="connsiteY28" fmla="*/ 426891 h 530648"/>
                <a:gd name="connsiteX29" fmla="*/ 303799 w 548480"/>
                <a:gd name="connsiteY29" fmla="*/ 441452 h 530648"/>
                <a:gd name="connsiteX30" fmla="*/ 324732 w 548480"/>
                <a:gd name="connsiteY30" fmla="*/ 433255 h 530648"/>
                <a:gd name="connsiteX31" fmla="*/ 335645 w 548480"/>
                <a:gd name="connsiteY31" fmla="*/ 427784 h 530648"/>
                <a:gd name="connsiteX32" fmla="*/ 320179 w 548480"/>
                <a:gd name="connsiteY32" fmla="*/ 410498 h 530648"/>
                <a:gd name="connsiteX33" fmla="*/ 341090 w 548480"/>
                <a:gd name="connsiteY33" fmla="*/ 399578 h 530648"/>
                <a:gd name="connsiteX34" fmla="*/ 335645 w 548480"/>
                <a:gd name="connsiteY34" fmla="*/ 419610 h 530648"/>
                <a:gd name="connsiteX35" fmla="*/ 346558 w 548480"/>
                <a:gd name="connsiteY35" fmla="*/ 428700 h 530648"/>
                <a:gd name="connsiteX36" fmla="*/ 334730 w 548480"/>
                <a:gd name="connsiteY36" fmla="*/ 462377 h 530648"/>
                <a:gd name="connsiteX37" fmla="*/ 315627 w 548480"/>
                <a:gd name="connsiteY37" fmla="*/ 454181 h 530648"/>
                <a:gd name="connsiteX38" fmla="*/ 302884 w 548480"/>
                <a:gd name="connsiteY38" fmla="*/ 468765 h 530648"/>
                <a:gd name="connsiteX39" fmla="*/ 299246 w 548480"/>
                <a:gd name="connsiteY39" fmla="*/ 481494 h 530648"/>
                <a:gd name="connsiteX40" fmla="*/ 290163 w 548480"/>
                <a:gd name="connsiteY40" fmla="*/ 481494 h 530648"/>
                <a:gd name="connsiteX41" fmla="*/ 284696 w 548480"/>
                <a:gd name="connsiteY41" fmla="*/ 518812 h 530648"/>
                <a:gd name="connsiteX42" fmla="*/ 291078 w 548480"/>
                <a:gd name="connsiteY42" fmla="*/ 530649 h 530648"/>
                <a:gd name="connsiteX43" fmla="*/ 328972 w 548480"/>
                <a:gd name="connsiteY43" fmla="*/ 494246 h 530648"/>
                <a:gd name="connsiteX44" fmla="*/ 358386 w 548480"/>
                <a:gd name="connsiteY44" fmla="*/ 449648 h 530648"/>
                <a:gd name="connsiteX45" fmla="*/ 367469 w 548480"/>
                <a:gd name="connsiteY45" fmla="*/ 409583 h 530648"/>
                <a:gd name="connsiteX46" fmla="*/ 392040 w 548480"/>
                <a:gd name="connsiteY46" fmla="*/ 388657 h 530648"/>
                <a:gd name="connsiteX47" fmla="*/ 436606 w 548480"/>
                <a:gd name="connsiteY47" fmla="*/ 360428 h 530648"/>
                <a:gd name="connsiteX48" fmla="*/ 475705 w 548480"/>
                <a:gd name="connsiteY48" fmla="*/ 311296 h 530648"/>
                <a:gd name="connsiteX49" fmla="*/ 506636 w 548480"/>
                <a:gd name="connsiteY49" fmla="*/ 283068 h 530648"/>
                <a:gd name="connsiteX50" fmla="*/ 516634 w 548480"/>
                <a:gd name="connsiteY50" fmla="*/ 244834 h 530648"/>
                <a:gd name="connsiteX51" fmla="*/ 523017 w 548480"/>
                <a:gd name="connsiteY51" fmla="*/ 223908 h 530648"/>
                <a:gd name="connsiteX52" fmla="*/ 512104 w 548480"/>
                <a:gd name="connsiteY52" fmla="*/ 210263 h 530648"/>
                <a:gd name="connsiteX53" fmla="*/ 529377 w 548480"/>
                <a:gd name="connsiteY53" fmla="*/ 211156 h 530648"/>
                <a:gd name="connsiteX54" fmla="*/ 534823 w 548480"/>
                <a:gd name="connsiteY54" fmla="*/ 202982 h 530648"/>
                <a:gd name="connsiteX55" fmla="*/ 527547 w 548480"/>
                <a:gd name="connsiteY55" fmla="*/ 172945 h 530648"/>
                <a:gd name="connsiteX56" fmla="*/ 548481 w 548480"/>
                <a:gd name="connsiteY56" fmla="*/ 119235 h 530648"/>
                <a:gd name="connsiteX57" fmla="*/ 495723 w 548480"/>
                <a:gd name="connsiteY57" fmla="*/ 106482 h 530648"/>
                <a:gd name="connsiteX58" fmla="*/ 444931 w 548480"/>
                <a:gd name="connsiteY58" fmla="*/ 45514 h 530648"/>
                <a:gd name="connsiteX59" fmla="*/ 402953 w 548480"/>
                <a:gd name="connsiteY59" fmla="*/ 29122 h 530648"/>
                <a:gd name="connsiteX60" fmla="*/ 367469 w 548480"/>
                <a:gd name="connsiteY60" fmla="*/ 10921 h 530648"/>
                <a:gd name="connsiteX61" fmla="*/ 354748 w 548480"/>
                <a:gd name="connsiteY61" fmla="*/ 18201 h 530648"/>
                <a:gd name="connsiteX62" fmla="*/ 320179 w 548480"/>
                <a:gd name="connsiteY62" fmla="*/ 5449 h 530648"/>
                <a:gd name="connsiteX63" fmla="*/ 292886 w 548480"/>
                <a:gd name="connsiteY63" fmla="*/ 4534 h 530648"/>
                <a:gd name="connsiteX64" fmla="*/ 252872 w 548480"/>
                <a:gd name="connsiteY64" fmla="*/ 0 h 53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48480" h="530648">
                  <a:moveTo>
                    <a:pt x="252872" y="0"/>
                  </a:moveTo>
                  <a:lnTo>
                    <a:pt x="209510" y="30037"/>
                  </a:lnTo>
                  <a:lnTo>
                    <a:pt x="191010" y="37318"/>
                  </a:lnTo>
                  <a:lnTo>
                    <a:pt x="185564" y="51879"/>
                  </a:lnTo>
                  <a:lnTo>
                    <a:pt x="151911" y="67356"/>
                  </a:lnTo>
                  <a:lnTo>
                    <a:pt x="125532" y="83725"/>
                  </a:lnTo>
                  <a:lnTo>
                    <a:pt x="136445" y="100118"/>
                  </a:lnTo>
                  <a:lnTo>
                    <a:pt x="131892" y="110123"/>
                  </a:lnTo>
                  <a:lnTo>
                    <a:pt x="116427" y="99202"/>
                  </a:lnTo>
                  <a:lnTo>
                    <a:pt x="105514" y="126515"/>
                  </a:lnTo>
                  <a:lnTo>
                    <a:pt x="79135" y="147441"/>
                  </a:lnTo>
                  <a:lnTo>
                    <a:pt x="60947" y="172029"/>
                  </a:lnTo>
                  <a:lnTo>
                    <a:pt x="60947" y="189315"/>
                  </a:lnTo>
                  <a:lnTo>
                    <a:pt x="20018" y="218437"/>
                  </a:lnTo>
                  <a:lnTo>
                    <a:pt x="0" y="249390"/>
                  </a:lnTo>
                  <a:lnTo>
                    <a:pt x="27293" y="260310"/>
                  </a:lnTo>
                  <a:lnTo>
                    <a:pt x="48227" y="240300"/>
                  </a:lnTo>
                  <a:lnTo>
                    <a:pt x="88241" y="281259"/>
                  </a:lnTo>
                  <a:lnTo>
                    <a:pt x="115534" y="294904"/>
                  </a:lnTo>
                  <a:lnTo>
                    <a:pt x="106429" y="313105"/>
                  </a:lnTo>
                  <a:lnTo>
                    <a:pt x="113704" y="320386"/>
                  </a:lnTo>
                  <a:lnTo>
                    <a:pt x="136445" y="298544"/>
                  </a:lnTo>
                  <a:lnTo>
                    <a:pt x="150996" y="307656"/>
                  </a:lnTo>
                  <a:lnTo>
                    <a:pt x="161909" y="338587"/>
                  </a:lnTo>
                  <a:lnTo>
                    <a:pt x="181012" y="348614"/>
                  </a:lnTo>
                  <a:lnTo>
                    <a:pt x="199200" y="348614"/>
                  </a:lnTo>
                  <a:lnTo>
                    <a:pt x="234684" y="382292"/>
                  </a:lnTo>
                  <a:lnTo>
                    <a:pt x="252872" y="382292"/>
                  </a:lnTo>
                  <a:lnTo>
                    <a:pt x="282888" y="426891"/>
                  </a:lnTo>
                  <a:lnTo>
                    <a:pt x="303799" y="441452"/>
                  </a:lnTo>
                  <a:lnTo>
                    <a:pt x="324732" y="433255"/>
                  </a:lnTo>
                  <a:lnTo>
                    <a:pt x="335645" y="427784"/>
                  </a:lnTo>
                  <a:lnTo>
                    <a:pt x="320179" y="410498"/>
                  </a:lnTo>
                  <a:lnTo>
                    <a:pt x="341090" y="399578"/>
                  </a:lnTo>
                  <a:lnTo>
                    <a:pt x="335645" y="419610"/>
                  </a:lnTo>
                  <a:lnTo>
                    <a:pt x="346558" y="428700"/>
                  </a:lnTo>
                  <a:lnTo>
                    <a:pt x="334730" y="462377"/>
                  </a:lnTo>
                  <a:lnTo>
                    <a:pt x="315627" y="454181"/>
                  </a:lnTo>
                  <a:lnTo>
                    <a:pt x="302884" y="468765"/>
                  </a:lnTo>
                  <a:lnTo>
                    <a:pt x="299246" y="481494"/>
                  </a:lnTo>
                  <a:lnTo>
                    <a:pt x="290163" y="481494"/>
                  </a:lnTo>
                  <a:lnTo>
                    <a:pt x="284696" y="518812"/>
                  </a:lnTo>
                  <a:lnTo>
                    <a:pt x="291078" y="530649"/>
                  </a:lnTo>
                  <a:lnTo>
                    <a:pt x="328972" y="494246"/>
                  </a:lnTo>
                  <a:lnTo>
                    <a:pt x="358386" y="449648"/>
                  </a:lnTo>
                  <a:lnTo>
                    <a:pt x="367469" y="409583"/>
                  </a:lnTo>
                  <a:lnTo>
                    <a:pt x="392040" y="388657"/>
                  </a:lnTo>
                  <a:lnTo>
                    <a:pt x="436606" y="360428"/>
                  </a:lnTo>
                  <a:lnTo>
                    <a:pt x="475705" y="311296"/>
                  </a:lnTo>
                  <a:lnTo>
                    <a:pt x="506636" y="283068"/>
                  </a:lnTo>
                  <a:lnTo>
                    <a:pt x="516634" y="244834"/>
                  </a:lnTo>
                  <a:lnTo>
                    <a:pt x="523017" y="223908"/>
                  </a:lnTo>
                  <a:lnTo>
                    <a:pt x="512104" y="210263"/>
                  </a:lnTo>
                  <a:lnTo>
                    <a:pt x="529377" y="211156"/>
                  </a:lnTo>
                  <a:lnTo>
                    <a:pt x="534823" y="202982"/>
                  </a:lnTo>
                  <a:lnTo>
                    <a:pt x="527547" y="172945"/>
                  </a:lnTo>
                  <a:lnTo>
                    <a:pt x="548481" y="119235"/>
                  </a:lnTo>
                  <a:lnTo>
                    <a:pt x="495723" y="106482"/>
                  </a:lnTo>
                  <a:lnTo>
                    <a:pt x="444931" y="45514"/>
                  </a:lnTo>
                  <a:lnTo>
                    <a:pt x="402953" y="29122"/>
                  </a:lnTo>
                  <a:lnTo>
                    <a:pt x="367469" y="10921"/>
                  </a:lnTo>
                  <a:lnTo>
                    <a:pt x="354748" y="18201"/>
                  </a:lnTo>
                  <a:lnTo>
                    <a:pt x="320179" y="5449"/>
                  </a:lnTo>
                  <a:lnTo>
                    <a:pt x="292886" y="4534"/>
                  </a:lnTo>
                  <a:lnTo>
                    <a:pt x="252872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93" name="Retângulo Arredondado 392">
            <a:extLst>
              <a:ext uri="{FF2B5EF4-FFF2-40B4-BE49-F238E27FC236}">
                <a16:creationId xmlns:a16="http://schemas.microsoft.com/office/drawing/2014/main" id="{337655F9-F9B3-791D-A13F-58B3724A919D}"/>
              </a:ext>
            </a:extLst>
          </p:cNvPr>
          <p:cNvSpPr/>
          <p:nvPr/>
        </p:nvSpPr>
        <p:spPr>
          <a:xfrm>
            <a:off x="2729864" y="2763442"/>
            <a:ext cx="2198434" cy="3073115"/>
          </a:xfrm>
          <a:prstGeom prst="roundRect">
            <a:avLst>
              <a:gd name="adj" fmla="val 912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4" name="Retângulo: Cantos Arredondados 352">
            <a:extLst>
              <a:ext uri="{FF2B5EF4-FFF2-40B4-BE49-F238E27FC236}">
                <a16:creationId xmlns:a16="http://schemas.microsoft.com/office/drawing/2014/main" id="{35DF75DF-A063-BA31-7B14-2FCA6B393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899" y="2634151"/>
            <a:ext cx="799974" cy="27069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>
                <a:solidFill>
                  <a:schemeClr val="bg1"/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  <a:endParaRPr lang="pt-BR" altLang="pt-BR" sz="4000">
              <a:solidFill>
                <a:schemeClr val="bg1"/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5" name="Caixa de Texto 355">
            <a:extLst>
              <a:ext uri="{FF2B5EF4-FFF2-40B4-BE49-F238E27FC236}">
                <a16:creationId xmlns:a16="http://schemas.microsoft.com/office/drawing/2014/main" id="{3C783D41-687D-13DA-550C-51636723F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530" y="5395962"/>
            <a:ext cx="2052895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>
                <a:solidFill>
                  <a:schemeClr val="accent1"/>
                </a:solidFill>
                <a:latin typeface="Neo Sans" panose="02000803050000020004" pitchFamily="2" charset="0"/>
                <a:ea typeface="Segoe UI" panose="020B0502040204020203" pitchFamily="34" charset="0"/>
              </a:rPr>
              <a:t>1.987 Estudantes</a:t>
            </a:r>
          </a:p>
        </p:txBody>
      </p:sp>
      <p:sp>
        <p:nvSpPr>
          <p:cNvPr id="396" name="Caixa de Texto 362">
            <a:extLst>
              <a:ext uri="{FF2B5EF4-FFF2-40B4-BE49-F238E27FC236}">
                <a16:creationId xmlns:a16="http://schemas.microsoft.com/office/drawing/2014/main" id="{B60A9676-F732-D4AD-8BB7-274EB34EA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369" y="4668729"/>
            <a:ext cx="1055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62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Turmas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38 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Escolas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altLang="pt-BR" sz="1000" err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DR’s</a:t>
            </a:r>
            <a:endParaRPr lang="pt-BR" altLang="pt-BR" sz="2800">
              <a:solidFill>
                <a:schemeClr val="tx1">
                  <a:lumMod val="50000"/>
                </a:schemeClr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2" name="Retângulo Arredondado 431">
            <a:extLst>
              <a:ext uri="{FF2B5EF4-FFF2-40B4-BE49-F238E27FC236}">
                <a16:creationId xmlns:a16="http://schemas.microsoft.com/office/drawing/2014/main" id="{415531BE-4E48-C0BE-C4CD-EDDD897A8915}"/>
              </a:ext>
            </a:extLst>
          </p:cNvPr>
          <p:cNvSpPr/>
          <p:nvPr/>
        </p:nvSpPr>
        <p:spPr>
          <a:xfrm>
            <a:off x="5031104" y="2763442"/>
            <a:ext cx="2198434" cy="3073115"/>
          </a:xfrm>
          <a:prstGeom prst="roundRect">
            <a:avLst>
              <a:gd name="adj" fmla="val 912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3" name="Retângulo: Cantos Arredondados 352">
            <a:extLst>
              <a:ext uri="{FF2B5EF4-FFF2-40B4-BE49-F238E27FC236}">
                <a16:creationId xmlns:a16="http://schemas.microsoft.com/office/drawing/2014/main" id="{8372380D-BF8F-5963-34E9-ABA41F021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139" y="2634151"/>
            <a:ext cx="799974" cy="27069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>
                <a:solidFill>
                  <a:schemeClr val="bg1"/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2020</a:t>
            </a:r>
            <a:endParaRPr lang="pt-BR" altLang="pt-BR" sz="4000">
              <a:solidFill>
                <a:schemeClr val="bg1"/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4" name="Caixa de Texto 355">
            <a:extLst>
              <a:ext uri="{FF2B5EF4-FFF2-40B4-BE49-F238E27FC236}">
                <a16:creationId xmlns:a16="http://schemas.microsoft.com/office/drawing/2014/main" id="{1AED9A2C-4CF7-64B4-7B7D-27E78976D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770" y="5395962"/>
            <a:ext cx="2052895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>
                <a:solidFill>
                  <a:schemeClr val="accent1"/>
                </a:solidFill>
                <a:latin typeface="Neo Sans" panose="02000803050000020004" pitchFamily="2" charset="0"/>
                <a:ea typeface="Segoe UI" panose="020B0502040204020203" pitchFamily="34" charset="0"/>
              </a:rPr>
              <a:t>6.837 Estudantes</a:t>
            </a:r>
          </a:p>
        </p:txBody>
      </p:sp>
      <p:sp>
        <p:nvSpPr>
          <p:cNvPr id="435" name="Caixa de Texto 362">
            <a:extLst>
              <a:ext uri="{FF2B5EF4-FFF2-40B4-BE49-F238E27FC236}">
                <a16:creationId xmlns:a16="http://schemas.microsoft.com/office/drawing/2014/main" id="{31805ACA-D569-7C9D-6ACB-98E6B9E5F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609" y="4668729"/>
            <a:ext cx="1055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139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Turmas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78 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Escolas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altLang="pt-BR" sz="1000" err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DR’s</a:t>
            </a:r>
            <a:endParaRPr lang="pt-BR" altLang="pt-BR" sz="2800">
              <a:solidFill>
                <a:schemeClr val="tx1">
                  <a:lumMod val="50000"/>
                </a:schemeClr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1" name="Retângulo Arredondado 470">
            <a:extLst>
              <a:ext uri="{FF2B5EF4-FFF2-40B4-BE49-F238E27FC236}">
                <a16:creationId xmlns:a16="http://schemas.microsoft.com/office/drawing/2014/main" id="{0AC220BD-0E0C-DD7B-4117-8220674D4109}"/>
              </a:ext>
            </a:extLst>
          </p:cNvPr>
          <p:cNvSpPr/>
          <p:nvPr/>
        </p:nvSpPr>
        <p:spPr>
          <a:xfrm>
            <a:off x="7332344" y="2763442"/>
            <a:ext cx="2198434" cy="3073115"/>
          </a:xfrm>
          <a:prstGeom prst="roundRect">
            <a:avLst>
              <a:gd name="adj" fmla="val 912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2" name="Retângulo: Cantos Arredondados 352">
            <a:extLst>
              <a:ext uri="{FF2B5EF4-FFF2-40B4-BE49-F238E27FC236}">
                <a16:creationId xmlns:a16="http://schemas.microsoft.com/office/drawing/2014/main" id="{F25DB39D-41AD-70EF-E8DC-E018E8F80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379" y="2634151"/>
            <a:ext cx="799974" cy="27069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>
                <a:solidFill>
                  <a:schemeClr val="bg1"/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  <a:endParaRPr lang="pt-BR" altLang="pt-BR" sz="4000">
              <a:solidFill>
                <a:schemeClr val="bg1"/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3" name="Caixa de Texto 355">
            <a:extLst>
              <a:ext uri="{FF2B5EF4-FFF2-40B4-BE49-F238E27FC236}">
                <a16:creationId xmlns:a16="http://schemas.microsoft.com/office/drawing/2014/main" id="{5D47AF89-63E1-4B78-985A-9F93909A4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010" y="5395962"/>
            <a:ext cx="2052895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>
                <a:solidFill>
                  <a:schemeClr val="accent1"/>
                </a:solidFill>
                <a:latin typeface="Neo Sans" panose="02000803050000020004" pitchFamily="2" charset="0"/>
                <a:ea typeface="Segoe UI" panose="020B0502040204020203" pitchFamily="34" charset="0"/>
              </a:rPr>
              <a:t>12.823 Estudantes</a:t>
            </a:r>
          </a:p>
        </p:txBody>
      </p:sp>
      <p:sp>
        <p:nvSpPr>
          <p:cNvPr id="474" name="Caixa de Texto 362">
            <a:extLst>
              <a:ext uri="{FF2B5EF4-FFF2-40B4-BE49-F238E27FC236}">
                <a16:creationId xmlns:a16="http://schemas.microsoft.com/office/drawing/2014/main" id="{C85EF90F-F2CD-F810-6AAC-C26C57F7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849" y="4668729"/>
            <a:ext cx="1055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264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Turmas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87 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Escolas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altLang="pt-BR" sz="1000" err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DR’s</a:t>
            </a:r>
            <a:endParaRPr lang="pt-BR" altLang="pt-BR" sz="2800">
              <a:solidFill>
                <a:schemeClr val="tx1">
                  <a:lumMod val="50000"/>
                </a:schemeClr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5" name="Gráfico 81">
            <a:extLst>
              <a:ext uri="{FF2B5EF4-FFF2-40B4-BE49-F238E27FC236}">
                <a16:creationId xmlns:a16="http://schemas.microsoft.com/office/drawing/2014/main" id="{57746BCE-BEA6-01E5-F4B8-32618F9EB2DD}"/>
              </a:ext>
            </a:extLst>
          </p:cNvPr>
          <p:cNvGrpSpPr/>
          <p:nvPr/>
        </p:nvGrpSpPr>
        <p:grpSpPr>
          <a:xfrm>
            <a:off x="7405113" y="3190226"/>
            <a:ext cx="2052895" cy="2058551"/>
            <a:chOff x="980748" y="3080049"/>
            <a:chExt cx="3117995" cy="3126585"/>
          </a:xfrm>
          <a:solidFill>
            <a:srgbClr val="8BBCBB"/>
          </a:solidFill>
        </p:grpSpPr>
        <p:sp>
          <p:nvSpPr>
            <p:cNvPr id="476" name="Forma Livre 475">
              <a:extLst>
                <a:ext uri="{FF2B5EF4-FFF2-40B4-BE49-F238E27FC236}">
                  <a16:creationId xmlns:a16="http://schemas.microsoft.com/office/drawing/2014/main" id="{26D0DF54-7D35-1DB7-B728-91BCA74ED469}"/>
                </a:ext>
              </a:extLst>
            </p:cNvPr>
            <p:cNvSpPr/>
            <p:nvPr/>
          </p:nvSpPr>
          <p:spPr>
            <a:xfrm>
              <a:off x="2628265" y="4502110"/>
              <a:ext cx="572426" cy="566760"/>
            </a:xfrm>
            <a:custGeom>
              <a:avLst/>
              <a:gdLst>
                <a:gd name="connsiteX0" fmla="*/ 215268 w 572426"/>
                <a:gd name="connsiteY0" fmla="*/ 37608 h 566760"/>
                <a:gd name="connsiteX1" fmla="*/ 162511 w 572426"/>
                <a:gd name="connsiteY1" fmla="*/ 207516 h 566760"/>
                <a:gd name="connsiteX2" fmla="*/ 134615 w 572426"/>
                <a:gd name="connsiteY2" fmla="*/ 207516 h 566760"/>
                <a:gd name="connsiteX3" fmla="*/ 105514 w 572426"/>
                <a:gd name="connsiteY3" fmla="*/ 265782 h 566760"/>
                <a:gd name="connsiteX4" fmla="*/ 72775 w 572426"/>
                <a:gd name="connsiteY4" fmla="*/ 276703 h 566760"/>
                <a:gd name="connsiteX5" fmla="*/ 36399 w 572426"/>
                <a:gd name="connsiteY5" fmla="*/ 311899 h 566760"/>
                <a:gd name="connsiteX6" fmla="*/ 48517 w 572426"/>
                <a:gd name="connsiteY6" fmla="*/ 327666 h 566760"/>
                <a:gd name="connsiteX7" fmla="*/ 24258 w 572426"/>
                <a:gd name="connsiteY7" fmla="*/ 345890 h 566760"/>
                <a:gd name="connsiteX8" fmla="*/ 4865 w 572426"/>
                <a:gd name="connsiteY8" fmla="*/ 367731 h 566760"/>
                <a:gd name="connsiteX9" fmla="*/ 0 w 572426"/>
                <a:gd name="connsiteY9" fmla="*/ 421129 h 566760"/>
                <a:gd name="connsiteX10" fmla="*/ 12140 w 572426"/>
                <a:gd name="connsiteY10" fmla="*/ 469658 h 566760"/>
                <a:gd name="connsiteX11" fmla="*/ 33966 w 572426"/>
                <a:gd name="connsiteY11" fmla="*/ 476961 h 566760"/>
                <a:gd name="connsiteX12" fmla="*/ 21848 w 572426"/>
                <a:gd name="connsiteY12" fmla="*/ 497574 h 566760"/>
                <a:gd name="connsiteX13" fmla="*/ 52154 w 572426"/>
                <a:gd name="connsiteY13" fmla="*/ 504251 h 566760"/>
                <a:gd name="connsiteX14" fmla="*/ 115222 w 572426"/>
                <a:gd name="connsiteY14" fmla="*/ 536411 h 566760"/>
                <a:gd name="connsiteX15" fmla="*/ 173424 w 572426"/>
                <a:gd name="connsiteY15" fmla="*/ 566761 h 566760"/>
                <a:gd name="connsiteX16" fmla="*/ 202548 w 572426"/>
                <a:gd name="connsiteY16" fmla="*/ 525490 h 566760"/>
                <a:gd name="connsiteX17" fmla="*/ 220736 w 572426"/>
                <a:gd name="connsiteY17" fmla="*/ 501214 h 566760"/>
                <a:gd name="connsiteX18" fmla="*/ 246199 w 572426"/>
                <a:gd name="connsiteY18" fmla="*/ 492728 h 566760"/>
                <a:gd name="connsiteX19" fmla="*/ 277733 w 572426"/>
                <a:gd name="connsiteY19" fmla="*/ 490293 h 566760"/>
                <a:gd name="connsiteX20" fmla="*/ 293489 w 572426"/>
                <a:gd name="connsiteY20" fmla="*/ 501214 h 566760"/>
                <a:gd name="connsiteX21" fmla="*/ 317747 w 572426"/>
                <a:gd name="connsiteY21" fmla="*/ 481807 h 566760"/>
                <a:gd name="connsiteX22" fmla="*/ 379609 w 572426"/>
                <a:gd name="connsiteY22" fmla="*/ 476961 h 566760"/>
                <a:gd name="connsiteX23" fmla="*/ 394450 w 572426"/>
                <a:gd name="connsiteY23" fmla="*/ 495162 h 566760"/>
                <a:gd name="connsiteX24" fmla="*/ 454795 w 572426"/>
                <a:gd name="connsiteY24" fmla="*/ 459965 h 566760"/>
                <a:gd name="connsiteX25" fmla="*/ 456000 w 572426"/>
                <a:gd name="connsiteY25" fmla="*/ 419901 h 566760"/>
                <a:gd name="connsiteX26" fmla="*/ 441449 w 572426"/>
                <a:gd name="connsiteY26" fmla="*/ 412620 h 566760"/>
                <a:gd name="connsiteX27" fmla="*/ 441449 w 572426"/>
                <a:gd name="connsiteY27" fmla="*/ 400493 h 566760"/>
                <a:gd name="connsiteX28" fmla="*/ 469345 w 572426"/>
                <a:gd name="connsiteY28" fmla="*/ 378652 h 566760"/>
                <a:gd name="connsiteX29" fmla="*/ 457227 w 572426"/>
                <a:gd name="connsiteY29" fmla="*/ 348302 h 566760"/>
                <a:gd name="connsiteX30" fmla="*/ 448724 w 572426"/>
                <a:gd name="connsiteY30" fmla="*/ 334947 h 566760"/>
                <a:gd name="connsiteX31" fmla="*/ 462070 w 572426"/>
                <a:gd name="connsiteY31" fmla="*/ 314334 h 566760"/>
                <a:gd name="connsiteX32" fmla="*/ 448724 w 572426"/>
                <a:gd name="connsiteY32" fmla="*/ 297338 h 566760"/>
                <a:gd name="connsiteX33" fmla="*/ 496014 w 572426"/>
                <a:gd name="connsiteY33" fmla="*/ 286418 h 566760"/>
                <a:gd name="connsiteX34" fmla="*/ 496014 w 572426"/>
                <a:gd name="connsiteY34" fmla="*/ 249993 h 566760"/>
                <a:gd name="connsiteX35" fmla="*/ 496014 w 572426"/>
                <a:gd name="connsiteY35" fmla="*/ 222099 h 566760"/>
                <a:gd name="connsiteX36" fmla="*/ 529980 w 572426"/>
                <a:gd name="connsiteY36" fmla="*/ 208744 h 566760"/>
                <a:gd name="connsiteX37" fmla="*/ 519067 w 572426"/>
                <a:gd name="connsiteY37" fmla="*/ 188109 h 566760"/>
                <a:gd name="connsiteX38" fmla="*/ 561826 w 572426"/>
                <a:gd name="connsiteY38" fmla="*/ 208744 h 566760"/>
                <a:gd name="connsiteX39" fmla="*/ 561826 w 572426"/>
                <a:gd name="connsiteY39" fmla="*/ 177188 h 566760"/>
                <a:gd name="connsiteX40" fmla="*/ 572427 w 572426"/>
                <a:gd name="connsiteY40" fmla="*/ 165039 h 566760"/>
                <a:gd name="connsiteX41" fmla="*/ 548168 w 572426"/>
                <a:gd name="connsiteY41" fmla="*/ 150478 h 566760"/>
                <a:gd name="connsiteX42" fmla="*/ 549396 w 572426"/>
                <a:gd name="connsiteY42" fmla="*/ 89800 h 566760"/>
                <a:gd name="connsiteX43" fmla="*/ 561826 w 572426"/>
                <a:gd name="connsiteY43" fmla="*/ 89800 h 566760"/>
                <a:gd name="connsiteX44" fmla="*/ 561826 w 572426"/>
                <a:gd name="connsiteY44" fmla="*/ 72805 h 566760"/>
                <a:gd name="connsiteX45" fmla="*/ 542098 w 572426"/>
                <a:gd name="connsiteY45" fmla="*/ 67959 h 566760"/>
                <a:gd name="connsiteX46" fmla="*/ 554238 w 572426"/>
                <a:gd name="connsiteY46" fmla="*/ 49757 h 566760"/>
                <a:gd name="connsiteX47" fmla="*/ 545758 w 572426"/>
                <a:gd name="connsiteY47" fmla="*/ 41271 h 566760"/>
                <a:gd name="connsiteX48" fmla="*/ 529980 w 572426"/>
                <a:gd name="connsiteY48" fmla="*/ 49757 h 566760"/>
                <a:gd name="connsiteX49" fmla="*/ 460865 w 572426"/>
                <a:gd name="connsiteY49" fmla="*/ 77673 h 566760"/>
                <a:gd name="connsiteX50" fmla="*/ 441449 w 572426"/>
                <a:gd name="connsiteY50" fmla="*/ 60678 h 566760"/>
                <a:gd name="connsiteX51" fmla="*/ 434174 w 572426"/>
                <a:gd name="connsiteY51" fmla="*/ 88594 h 566760"/>
                <a:gd name="connsiteX52" fmla="*/ 397797 w 572426"/>
                <a:gd name="connsiteY52" fmla="*/ 64318 h 566760"/>
                <a:gd name="connsiteX53" fmla="*/ 373539 w 572426"/>
                <a:gd name="connsiteY53" fmla="*/ 77673 h 566760"/>
                <a:gd name="connsiteX54" fmla="*/ 373539 w 572426"/>
                <a:gd name="connsiteY54" fmla="*/ 63112 h 566760"/>
                <a:gd name="connsiteX55" fmla="*/ 342005 w 572426"/>
                <a:gd name="connsiteY55" fmla="*/ 33968 h 566760"/>
                <a:gd name="connsiteX56" fmla="*/ 327455 w 572426"/>
                <a:gd name="connsiteY56" fmla="*/ 42477 h 566760"/>
                <a:gd name="connsiteX57" fmla="*/ 315315 w 572426"/>
                <a:gd name="connsiteY57" fmla="*/ 25482 h 566760"/>
                <a:gd name="connsiteX58" fmla="*/ 306834 w 572426"/>
                <a:gd name="connsiteY58" fmla="*/ 63112 h 566760"/>
                <a:gd name="connsiteX59" fmla="*/ 298354 w 572426"/>
                <a:gd name="connsiteY59" fmla="*/ 71599 h 566760"/>
                <a:gd name="connsiteX60" fmla="*/ 259545 w 572426"/>
                <a:gd name="connsiteY60" fmla="*/ 37608 h 566760"/>
                <a:gd name="connsiteX61" fmla="*/ 241357 w 572426"/>
                <a:gd name="connsiteY61" fmla="*/ 37608 h 566760"/>
                <a:gd name="connsiteX62" fmla="*/ 241357 w 572426"/>
                <a:gd name="connsiteY62" fmla="*/ 0 h 566760"/>
                <a:gd name="connsiteX63" fmla="*/ 215268 w 572426"/>
                <a:gd name="connsiteY63" fmla="*/ 37608 h 5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72426" h="566760">
                  <a:moveTo>
                    <a:pt x="215268" y="37608"/>
                  </a:moveTo>
                  <a:lnTo>
                    <a:pt x="162511" y="207516"/>
                  </a:lnTo>
                  <a:lnTo>
                    <a:pt x="134615" y="207516"/>
                  </a:lnTo>
                  <a:lnTo>
                    <a:pt x="105514" y="265782"/>
                  </a:lnTo>
                  <a:lnTo>
                    <a:pt x="72775" y="276703"/>
                  </a:lnTo>
                  <a:lnTo>
                    <a:pt x="36399" y="311899"/>
                  </a:lnTo>
                  <a:lnTo>
                    <a:pt x="48517" y="327666"/>
                  </a:lnTo>
                  <a:lnTo>
                    <a:pt x="24258" y="345890"/>
                  </a:lnTo>
                  <a:lnTo>
                    <a:pt x="4865" y="367731"/>
                  </a:lnTo>
                  <a:lnTo>
                    <a:pt x="0" y="421129"/>
                  </a:lnTo>
                  <a:lnTo>
                    <a:pt x="12140" y="469658"/>
                  </a:lnTo>
                  <a:lnTo>
                    <a:pt x="33966" y="476961"/>
                  </a:lnTo>
                  <a:lnTo>
                    <a:pt x="21848" y="497574"/>
                  </a:lnTo>
                  <a:lnTo>
                    <a:pt x="52154" y="504251"/>
                  </a:lnTo>
                  <a:lnTo>
                    <a:pt x="115222" y="536411"/>
                  </a:lnTo>
                  <a:lnTo>
                    <a:pt x="173424" y="566761"/>
                  </a:lnTo>
                  <a:lnTo>
                    <a:pt x="202548" y="525490"/>
                  </a:lnTo>
                  <a:lnTo>
                    <a:pt x="220736" y="501214"/>
                  </a:lnTo>
                  <a:lnTo>
                    <a:pt x="246199" y="492728"/>
                  </a:lnTo>
                  <a:lnTo>
                    <a:pt x="277733" y="490293"/>
                  </a:lnTo>
                  <a:lnTo>
                    <a:pt x="293489" y="501214"/>
                  </a:lnTo>
                  <a:lnTo>
                    <a:pt x="317747" y="481807"/>
                  </a:lnTo>
                  <a:lnTo>
                    <a:pt x="379609" y="476961"/>
                  </a:lnTo>
                  <a:lnTo>
                    <a:pt x="394450" y="495162"/>
                  </a:lnTo>
                  <a:lnTo>
                    <a:pt x="454795" y="459965"/>
                  </a:lnTo>
                  <a:lnTo>
                    <a:pt x="456000" y="419901"/>
                  </a:lnTo>
                  <a:lnTo>
                    <a:pt x="441449" y="412620"/>
                  </a:lnTo>
                  <a:lnTo>
                    <a:pt x="441449" y="400493"/>
                  </a:lnTo>
                  <a:lnTo>
                    <a:pt x="469345" y="378652"/>
                  </a:lnTo>
                  <a:lnTo>
                    <a:pt x="457227" y="348302"/>
                  </a:lnTo>
                  <a:lnTo>
                    <a:pt x="448724" y="334947"/>
                  </a:lnTo>
                  <a:lnTo>
                    <a:pt x="462070" y="314334"/>
                  </a:lnTo>
                  <a:lnTo>
                    <a:pt x="448724" y="297338"/>
                  </a:lnTo>
                  <a:lnTo>
                    <a:pt x="496014" y="286418"/>
                  </a:lnTo>
                  <a:lnTo>
                    <a:pt x="496014" y="249993"/>
                  </a:lnTo>
                  <a:lnTo>
                    <a:pt x="496014" y="222099"/>
                  </a:lnTo>
                  <a:lnTo>
                    <a:pt x="529980" y="208744"/>
                  </a:lnTo>
                  <a:lnTo>
                    <a:pt x="519067" y="188109"/>
                  </a:lnTo>
                  <a:lnTo>
                    <a:pt x="561826" y="208744"/>
                  </a:lnTo>
                  <a:lnTo>
                    <a:pt x="561826" y="177188"/>
                  </a:lnTo>
                  <a:lnTo>
                    <a:pt x="572427" y="165039"/>
                  </a:lnTo>
                  <a:lnTo>
                    <a:pt x="548168" y="150478"/>
                  </a:lnTo>
                  <a:lnTo>
                    <a:pt x="549396" y="89800"/>
                  </a:lnTo>
                  <a:lnTo>
                    <a:pt x="561826" y="89800"/>
                  </a:lnTo>
                  <a:lnTo>
                    <a:pt x="561826" y="72805"/>
                  </a:lnTo>
                  <a:lnTo>
                    <a:pt x="542098" y="67959"/>
                  </a:lnTo>
                  <a:lnTo>
                    <a:pt x="554238" y="49757"/>
                  </a:lnTo>
                  <a:lnTo>
                    <a:pt x="545758" y="41271"/>
                  </a:lnTo>
                  <a:lnTo>
                    <a:pt x="529980" y="49757"/>
                  </a:lnTo>
                  <a:lnTo>
                    <a:pt x="460865" y="77673"/>
                  </a:lnTo>
                  <a:lnTo>
                    <a:pt x="441449" y="60678"/>
                  </a:lnTo>
                  <a:lnTo>
                    <a:pt x="434174" y="88594"/>
                  </a:lnTo>
                  <a:lnTo>
                    <a:pt x="397797" y="64318"/>
                  </a:lnTo>
                  <a:lnTo>
                    <a:pt x="373539" y="77673"/>
                  </a:lnTo>
                  <a:lnTo>
                    <a:pt x="373539" y="63112"/>
                  </a:lnTo>
                  <a:lnTo>
                    <a:pt x="342005" y="33968"/>
                  </a:lnTo>
                  <a:lnTo>
                    <a:pt x="327455" y="42477"/>
                  </a:lnTo>
                  <a:lnTo>
                    <a:pt x="315315" y="25482"/>
                  </a:lnTo>
                  <a:lnTo>
                    <a:pt x="306834" y="63112"/>
                  </a:lnTo>
                  <a:lnTo>
                    <a:pt x="298354" y="71599"/>
                  </a:lnTo>
                  <a:lnTo>
                    <a:pt x="259545" y="37608"/>
                  </a:lnTo>
                  <a:lnTo>
                    <a:pt x="241357" y="37608"/>
                  </a:lnTo>
                  <a:lnTo>
                    <a:pt x="241357" y="0"/>
                  </a:lnTo>
                  <a:lnTo>
                    <a:pt x="215268" y="37608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7" name="Forma Livre 476">
              <a:extLst>
                <a:ext uri="{FF2B5EF4-FFF2-40B4-BE49-F238E27FC236}">
                  <a16:creationId xmlns:a16="http://schemas.microsoft.com/office/drawing/2014/main" id="{47777B3A-3661-FE48-F630-B4BC47AF399D}"/>
                </a:ext>
              </a:extLst>
            </p:cNvPr>
            <p:cNvSpPr/>
            <p:nvPr/>
          </p:nvSpPr>
          <p:spPr>
            <a:xfrm>
              <a:off x="1696582" y="3080049"/>
              <a:ext cx="484788" cy="556130"/>
            </a:xfrm>
            <a:custGeom>
              <a:avLst/>
              <a:gdLst>
                <a:gd name="connsiteX0" fmla="*/ 325625 w 484788"/>
                <a:gd name="connsiteY0" fmla="*/ 0 h 556130"/>
                <a:gd name="connsiteX1" fmla="*/ 341090 w 484788"/>
                <a:gd name="connsiteY1" fmla="*/ 26397 h 556130"/>
                <a:gd name="connsiteX2" fmla="*/ 307437 w 484788"/>
                <a:gd name="connsiteY2" fmla="*/ 67356 h 556130"/>
                <a:gd name="connsiteX3" fmla="*/ 279228 w 484788"/>
                <a:gd name="connsiteY3" fmla="*/ 67356 h 556130"/>
                <a:gd name="connsiteX4" fmla="*/ 270123 w 484788"/>
                <a:gd name="connsiteY4" fmla="*/ 89197 h 556130"/>
                <a:gd name="connsiteX5" fmla="*/ 229194 w 484788"/>
                <a:gd name="connsiteY5" fmla="*/ 89197 h 556130"/>
                <a:gd name="connsiteX6" fmla="*/ 218281 w 484788"/>
                <a:gd name="connsiteY6" fmla="*/ 99224 h 556130"/>
                <a:gd name="connsiteX7" fmla="*/ 196455 w 484788"/>
                <a:gd name="connsiteY7" fmla="*/ 94669 h 556130"/>
                <a:gd name="connsiteX8" fmla="*/ 169162 w 484788"/>
                <a:gd name="connsiteY8" fmla="*/ 105589 h 556130"/>
                <a:gd name="connsiteX9" fmla="*/ 175544 w 484788"/>
                <a:gd name="connsiteY9" fmla="*/ 129240 h 556130"/>
                <a:gd name="connsiteX10" fmla="*/ 153718 w 484788"/>
                <a:gd name="connsiteY10" fmla="*/ 134711 h 556130"/>
                <a:gd name="connsiteX11" fmla="*/ 124595 w 484788"/>
                <a:gd name="connsiteY11" fmla="*/ 102865 h 556130"/>
                <a:gd name="connsiteX12" fmla="*/ 107322 w 484788"/>
                <a:gd name="connsiteY12" fmla="*/ 117426 h 556130"/>
                <a:gd name="connsiteX13" fmla="*/ 100046 w 484788"/>
                <a:gd name="connsiteY13" fmla="*/ 104674 h 556130"/>
                <a:gd name="connsiteX14" fmla="*/ 69115 w 484788"/>
                <a:gd name="connsiteY14" fmla="*/ 107398 h 556130"/>
                <a:gd name="connsiteX15" fmla="*/ 58202 w 484788"/>
                <a:gd name="connsiteY15" fmla="*/ 91922 h 556130"/>
                <a:gd name="connsiteX16" fmla="*/ 44567 w 484788"/>
                <a:gd name="connsiteY16" fmla="*/ 91922 h 556130"/>
                <a:gd name="connsiteX17" fmla="*/ 36376 w 484788"/>
                <a:gd name="connsiteY17" fmla="*/ 99224 h 556130"/>
                <a:gd name="connsiteX18" fmla="*/ 0 w 484788"/>
                <a:gd name="connsiteY18" fmla="*/ 72827 h 556130"/>
                <a:gd name="connsiteX19" fmla="*/ 0 w 484788"/>
                <a:gd name="connsiteY19" fmla="*/ 84641 h 556130"/>
                <a:gd name="connsiteX20" fmla="*/ 33654 w 484788"/>
                <a:gd name="connsiteY20" fmla="*/ 123790 h 556130"/>
                <a:gd name="connsiteX21" fmla="*/ 52757 w 484788"/>
                <a:gd name="connsiteY21" fmla="*/ 130155 h 556130"/>
                <a:gd name="connsiteX22" fmla="*/ 51842 w 484788"/>
                <a:gd name="connsiteY22" fmla="*/ 142907 h 556130"/>
                <a:gd name="connsiteX23" fmla="*/ 64563 w 484788"/>
                <a:gd name="connsiteY23" fmla="*/ 201151 h 556130"/>
                <a:gd name="connsiteX24" fmla="*/ 66393 w 484788"/>
                <a:gd name="connsiteY24" fmla="*/ 222993 h 556130"/>
                <a:gd name="connsiteX25" fmla="*/ 117319 w 484788"/>
                <a:gd name="connsiteY25" fmla="*/ 235745 h 556130"/>
                <a:gd name="connsiteX26" fmla="*/ 120064 w 484788"/>
                <a:gd name="connsiteY26" fmla="*/ 254861 h 556130"/>
                <a:gd name="connsiteX27" fmla="*/ 142805 w 484788"/>
                <a:gd name="connsiteY27" fmla="*/ 254861 h 556130"/>
                <a:gd name="connsiteX28" fmla="*/ 150081 w 484788"/>
                <a:gd name="connsiteY28" fmla="*/ 263058 h 556130"/>
                <a:gd name="connsiteX29" fmla="*/ 173714 w 484788"/>
                <a:gd name="connsiteY29" fmla="*/ 263058 h 556130"/>
                <a:gd name="connsiteX30" fmla="*/ 180989 w 484788"/>
                <a:gd name="connsiteY30" fmla="*/ 282174 h 556130"/>
                <a:gd name="connsiteX31" fmla="*/ 165524 w 484788"/>
                <a:gd name="connsiteY31" fmla="*/ 306740 h 556130"/>
                <a:gd name="connsiteX32" fmla="*/ 182819 w 484788"/>
                <a:gd name="connsiteY32" fmla="*/ 318577 h 556130"/>
                <a:gd name="connsiteX33" fmla="*/ 192817 w 484788"/>
                <a:gd name="connsiteY33" fmla="*/ 340418 h 556130"/>
                <a:gd name="connsiteX34" fmla="*/ 199178 w 484788"/>
                <a:gd name="connsiteY34" fmla="*/ 357704 h 556130"/>
                <a:gd name="connsiteX35" fmla="*/ 183734 w 484788"/>
                <a:gd name="connsiteY35" fmla="*/ 384101 h 556130"/>
                <a:gd name="connsiteX36" fmla="*/ 198285 w 484788"/>
                <a:gd name="connsiteY36" fmla="*/ 398684 h 556130"/>
                <a:gd name="connsiteX37" fmla="*/ 198285 w 484788"/>
                <a:gd name="connsiteY37" fmla="*/ 415970 h 556130"/>
                <a:gd name="connsiteX38" fmla="*/ 212836 w 484788"/>
                <a:gd name="connsiteY38" fmla="*/ 450563 h 556130"/>
                <a:gd name="connsiteX39" fmla="*/ 201008 w 484788"/>
                <a:gd name="connsiteY39" fmla="*/ 485134 h 556130"/>
                <a:gd name="connsiteX40" fmla="*/ 191902 w 484788"/>
                <a:gd name="connsiteY40" fmla="*/ 485134 h 556130"/>
                <a:gd name="connsiteX41" fmla="*/ 195540 w 484788"/>
                <a:gd name="connsiteY41" fmla="*/ 496078 h 556130"/>
                <a:gd name="connsiteX42" fmla="*/ 218281 w 484788"/>
                <a:gd name="connsiteY42" fmla="*/ 506083 h 556130"/>
                <a:gd name="connsiteX43" fmla="*/ 229194 w 484788"/>
                <a:gd name="connsiteY43" fmla="*/ 518812 h 556130"/>
                <a:gd name="connsiteX44" fmla="*/ 236469 w 484788"/>
                <a:gd name="connsiteY44" fmla="*/ 541569 h 556130"/>
                <a:gd name="connsiteX45" fmla="*/ 259210 w 484788"/>
                <a:gd name="connsiteY45" fmla="*/ 541569 h 556130"/>
                <a:gd name="connsiteX46" fmla="*/ 272868 w 484788"/>
                <a:gd name="connsiteY46" fmla="*/ 556130 h 556130"/>
                <a:gd name="connsiteX47" fmla="*/ 279228 w 484788"/>
                <a:gd name="connsiteY47" fmla="*/ 551597 h 556130"/>
                <a:gd name="connsiteX48" fmla="*/ 261955 w 484788"/>
                <a:gd name="connsiteY48" fmla="*/ 532480 h 556130"/>
                <a:gd name="connsiteX49" fmla="*/ 269230 w 484788"/>
                <a:gd name="connsiteY49" fmla="*/ 517919 h 556130"/>
                <a:gd name="connsiteX50" fmla="*/ 270123 w 484788"/>
                <a:gd name="connsiteY50" fmla="*/ 486966 h 556130"/>
                <a:gd name="connsiteX51" fmla="*/ 290141 w 484788"/>
                <a:gd name="connsiteY51" fmla="*/ 468765 h 556130"/>
                <a:gd name="connsiteX52" fmla="*/ 311967 w 484788"/>
                <a:gd name="connsiteY52" fmla="*/ 472405 h 556130"/>
                <a:gd name="connsiteX53" fmla="*/ 332900 w 484788"/>
                <a:gd name="connsiteY53" fmla="*/ 499718 h 556130"/>
                <a:gd name="connsiteX54" fmla="*/ 348366 w 484788"/>
                <a:gd name="connsiteY54" fmla="*/ 503358 h 556130"/>
                <a:gd name="connsiteX55" fmla="*/ 365639 w 484788"/>
                <a:gd name="connsiteY55" fmla="*/ 483326 h 556130"/>
                <a:gd name="connsiteX56" fmla="*/ 360171 w 484788"/>
                <a:gd name="connsiteY56" fmla="*/ 467849 h 556130"/>
                <a:gd name="connsiteX57" fmla="*/ 392932 w 484788"/>
                <a:gd name="connsiteY57" fmla="*/ 405049 h 556130"/>
                <a:gd name="connsiteX58" fmla="*/ 412928 w 484788"/>
                <a:gd name="connsiteY58" fmla="*/ 409605 h 556130"/>
                <a:gd name="connsiteX59" fmla="*/ 462963 w 484788"/>
                <a:gd name="connsiteY59" fmla="*/ 414139 h 556130"/>
                <a:gd name="connsiteX60" fmla="*/ 484788 w 484788"/>
                <a:gd name="connsiteY60" fmla="*/ 401409 h 556130"/>
                <a:gd name="connsiteX61" fmla="*/ 484788 w 484788"/>
                <a:gd name="connsiteY61" fmla="*/ 324942 h 556130"/>
                <a:gd name="connsiteX62" fmla="*/ 428394 w 484788"/>
                <a:gd name="connsiteY62" fmla="*/ 298544 h 556130"/>
                <a:gd name="connsiteX63" fmla="*/ 414758 w 484788"/>
                <a:gd name="connsiteY63" fmla="*/ 278065 h 556130"/>
                <a:gd name="connsiteX64" fmla="*/ 417481 w 484788"/>
                <a:gd name="connsiteY64" fmla="*/ 255777 h 556130"/>
                <a:gd name="connsiteX65" fmla="*/ 400208 w 484788"/>
                <a:gd name="connsiteY65" fmla="*/ 236660 h 556130"/>
                <a:gd name="connsiteX66" fmla="*/ 402015 w 484788"/>
                <a:gd name="connsiteY66" fmla="*/ 213903 h 556130"/>
                <a:gd name="connsiteX67" fmla="*/ 385657 w 484788"/>
                <a:gd name="connsiteY67" fmla="*/ 201151 h 556130"/>
                <a:gd name="connsiteX68" fmla="*/ 416566 w 484788"/>
                <a:gd name="connsiteY68" fmla="*/ 159277 h 556130"/>
                <a:gd name="connsiteX69" fmla="*/ 414758 w 484788"/>
                <a:gd name="connsiteY69" fmla="*/ 132902 h 556130"/>
                <a:gd name="connsiteX70" fmla="*/ 427479 w 484788"/>
                <a:gd name="connsiteY70" fmla="*/ 106505 h 556130"/>
                <a:gd name="connsiteX71" fmla="*/ 412928 w 484788"/>
                <a:gd name="connsiteY71" fmla="*/ 70080 h 556130"/>
                <a:gd name="connsiteX72" fmla="*/ 382912 w 484788"/>
                <a:gd name="connsiteY72" fmla="*/ 58244 h 556130"/>
                <a:gd name="connsiteX73" fmla="*/ 392932 w 484788"/>
                <a:gd name="connsiteY73" fmla="*/ 34593 h 556130"/>
                <a:gd name="connsiteX74" fmla="*/ 402930 w 484788"/>
                <a:gd name="connsiteY74" fmla="*/ 18201 h 556130"/>
                <a:gd name="connsiteX75" fmla="*/ 377467 w 484788"/>
                <a:gd name="connsiteY75" fmla="*/ 4556 h 556130"/>
                <a:gd name="connsiteX76" fmla="*/ 349258 w 484788"/>
                <a:gd name="connsiteY76" fmla="*/ 8196 h 556130"/>
                <a:gd name="connsiteX77" fmla="*/ 325625 w 484788"/>
                <a:gd name="connsiteY77" fmla="*/ 0 h 55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84788" h="556130">
                  <a:moveTo>
                    <a:pt x="325625" y="0"/>
                  </a:moveTo>
                  <a:lnTo>
                    <a:pt x="341090" y="26397"/>
                  </a:lnTo>
                  <a:lnTo>
                    <a:pt x="307437" y="67356"/>
                  </a:lnTo>
                  <a:lnTo>
                    <a:pt x="279228" y="67356"/>
                  </a:lnTo>
                  <a:lnTo>
                    <a:pt x="270123" y="89197"/>
                  </a:lnTo>
                  <a:lnTo>
                    <a:pt x="229194" y="89197"/>
                  </a:lnTo>
                  <a:lnTo>
                    <a:pt x="218281" y="99224"/>
                  </a:lnTo>
                  <a:lnTo>
                    <a:pt x="196455" y="94669"/>
                  </a:lnTo>
                  <a:lnTo>
                    <a:pt x="169162" y="105589"/>
                  </a:lnTo>
                  <a:lnTo>
                    <a:pt x="175544" y="129240"/>
                  </a:lnTo>
                  <a:lnTo>
                    <a:pt x="153718" y="134711"/>
                  </a:lnTo>
                  <a:lnTo>
                    <a:pt x="124595" y="102865"/>
                  </a:lnTo>
                  <a:lnTo>
                    <a:pt x="107322" y="117426"/>
                  </a:lnTo>
                  <a:lnTo>
                    <a:pt x="100046" y="104674"/>
                  </a:lnTo>
                  <a:lnTo>
                    <a:pt x="69115" y="107398"/>
                  </a:lnTo>
                  <a:lnTo>
                    <a:pt x="58202" y="91922"/>
                  </a:lnTo>
                  <a:lnTo>
                    <a:pt x="44567" y="91922"/>
                  </a:lnTo>
                  <a:lnTo>
                    <a:pt x="36376" y="99224"/>
                  </a:lnTo>
                  <a:lnTo>
                    <a:pt x="0" y="72827"/>
                  </a:lnTo>
                  <a:lnTo>
                    <a:pt x="0" y="84641"/>
                  </a:lnTo>
                  <a:lnTo>
                    <a:pt x="33654" y="123790"/>
                  </a:lnTo>
                  <a:lnTo>
                    <a:pt x="52757" y="130155"/>
                  </a:lnTo>
                  <a:lnTo>
                    <a:pt x="51842" y="142907"/>
                  </a:lnTo>
                  <a:lnTo>
                    <a:pt x="64563" y="201151"/>
                  </a:lnTo>
                  <a:lnTo>
                    <a:pt x="66393" y="222993"/>
                  </a:lnTo>
                  <a:lnTo>
                    <a:pt x="117319" y="235745"/>
                  </a:lnTo>
                  <a:lnTo>
                    <a:pt x="120064" y="254861"/>
                  </a:lnTo>
                  <a:lnTo>
                    <a:pt x="142805" y="254861"/>
                  </a:lnTo>
                  <a:lnTo>
                    <a:pt x="150081" y="263058"/>
                  </a:lnTo>
                  <a:lnTo>
                    <a:pt x="173714" y="263058"/>
                  </a:lnTo>
                  <a:lnTo>
                    <a:pt x="180989" y="282174"/>
                  </a:lnTo>
                  <a:lnTo>
                    <a:pt x="165524" y="306740"/>
                  </a:lnTo>
                  <a:lnTo>
                    <a:pt x="182819" y="318577"/>
                  </a:lnTo>
                  <a:lnTo>
                    <a:pt x="192817" y="340418"/>
                  </a:lnTo>
                  <a:lnTo>
                    <a:pt x="199178" y="357704"/>
                  </a:lnTo>
                  <a:lnTo>
                    <a:pt x="183734" y="384101"/>
                  </a:lnTo>
                  <a:lnTo>
                    <a:pt x="198285" y="398684"/>
                  </a:lnTo>
                  <a:lnTo>
                    <a:pt x="198285" y="415970"/>
                  </a:lnTo>
                  <a:lnTo>
                    <a:pt x="212836" y="450563"/>
                  </a:lnTo>
                  <a:lnTo>
                    <a:pt x="201008" y="485134"/>
                  </a:lnTo>
                  <a:lnTo>
                    <a:pt x="191902" y="485134"/>
                  </a:lnTo>
                  <a:lnTo>
                    <a:pt x="195540" y="496078"/>
                  </a:lnTo>
                  <a:lnTo>
                    <a:pt x="218281" y="506083"/>
                  </a:lnTo>
                  <a:lnTo>
                    <a:pt x="229194" y="518812"/>
                  </a:lnTo>
                  <a:lnTo>
                    <a:pt x="236469" y="541569"/>
                  </a:lnTo>
                  <a:lnTo>
                    <a:pt x="259210" y="541569"/>
                  </a:lnTo>
                  <a:lnTo>
                    <a:pt x="272868" y="556130"/>
                  </a:lnTo>
                  <a:lnTo>
                    <a:pt x="279228" y="551597"/>
                  </a:lnTo>
                  <a:lnTo>
                    <a:pt x="261955" y="532480"/>
                  </a:lnTo>
                  <a:lnTo>
                    <a:pt x="269230" y="517919"/>
                  </a:lnTo>
                  <a:lnTo>
                    <a:pt x="270123" y="486966"/>
                  </a:lnTo>
                  <a:lnTo>
                    <a:pt x="290141" y="468765"/>
                  </a:lnTo>
                  <a:lnTo>
                    <a:pt x="311967" y="472405"/>
                  </a:lnTo>
                  <a:lnTo>
                    <a:pt x="332900" y="499718"/>
                  </a:lnTo>
                  <a:lnTo>
                    <a:pt x="348366" y="503358"/>
                  </a:lnTo>
                  <a:lnTo>
                    <a:pt x="365639" y="483326"/>
                  </a:lnTo>
                  <a:lnTo>
                    <a:pt x="360171" y="467849"/>
                  </a:lnTo>
                  <a:lnTo>
                    <a:pt x="392932" y="405049"/>
                  </a:lnTo>
                  <a:lnTo>
                    <a:pt x="412928" y="409605"/>
                  </a:lnTo>
                  <a:lnTo>
                    <a:pt x="462963" y="414139"/>
                  </a:lnTo>
                  <a:lnTo>
                    <a:pt x="484788" y="401409"/>
                  </a:lnTo>
                  <a:lnTo>
                    <a:pt x="484788" y="324942"/>
                  </a:lnTo>
                  <a:lnTo>
                    <a:pt x="428394" y="298544"/>
                  </a:lnTo>
                  <a:lnTo>
                    <a:pt x="414758" y="278065"/>
                  </a:lnTo>
                  <a:lnTo>
                    <a:pt x="417481" y="255777"/>
                  </a:lnTo>
                  <a:lnTo>
                    <a:pt x="400208" y="236660"/>
                  </a:lnTo>
                  <a:lnTo>
                    <a:pt x="402015" y="213903"/>
                  </a:lnTo>
                  <a:lnTo>
                    <a:pt x="385657" y="201151"/>
                  </a:lnTo>
                  <a:lnTo>
                    <a:pt x="416566" y="159277"/>
                  </a:lnTo>
                  <a:lnTo>
                    <a:pt x="414758" y="132902"/>
                  </a:lnTo>
                  <a:lnTo>
                    <a:pt x="427479" y="106505"/>
                  </a:lnTo>
                  <a:lnTo>
                    <a:pt x="412928" y="70080"/>
                  </a:lnTo>
                  <a:lnTo>
                    <a:pt x="382912" y="58244"/>
                  </a:lnTo>
                  <a:lnTo>
                    <a:pt x="392932" y="34593"/>
                  </a:lnTo>
                  <a:lnTo>
                    <a:pt x="402930" y="18201"/>
                  </a:lnTo>
                  <a:lnTo>
                    <a:pt x="377467" y="4556"/>
                  </a:lnTo>
                  <a:lnTo>
                    <a:pt x="349258" y="8196"/>
                  </a:lnTo>
                  <a:lnTo>
                    <a:pt x="325625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8" name="Forma Livre 477">
              <a:extLst>
                <a:ext uri="{FF2B5EF4-FFF2-40B4-BE49-F238E27FC236}">
                  <a16:creationId xmlns:a16="http://schemas.microsoft.com/office/drawing/2014/main" id="{E08EE949-7772-CD7C-B198-34B8204D6F05}"/>
                </a:ext>
              </a:extLst>
            </p:cNvPr>
            <p:cNvSpPr/>
            <p:nvPr/>
          </p:nvSpPr>
          <p:spPr>
            <a:xfrm>
              <a:off x="995298" y="3334910"/>
              <a:ext cx="1422563" cy="980296"/>
            </a:xfrm>
            <a:custGeom>
              <a:avLst/>
              <a:gdLst>
                <a:gd name="connsiteX0" fmla="*/ 821348 w 1422563"/>
                <a:gd name="connsiteY0" fmla="*/ 0 h 980296"/>
                <a:gd name="connsiteX1" fmla="*/ 769484 w 1422563"/>
                <a:gd name="connsiteY1" fmla="*/ 11836 h 980296"/>
                <a:gd name="connsiteX2" fmla="*/ 760401 w 1422563"/>
                <a:gd name="connsiteY2" fmla="*/ 44599 h 980296"/>
                <a:gd name="connsiteX3" fmla="*/ 742213 w 1422563"/>
                <a:gd name="connsiteY3" fmla="*/ 57351 h 980296"/>
                <a:gd name="connsiteX4" fmla="*/ 685818 w 1422563"/>
                <a:gd name="connsiteY4" fmla="*/ 79192 h 980296"/>
                <a:gd name="connsiteX5" fmla="*/ 649442 w 1422563"/>
                <a:gd name="connsiteY5" fmla="*/ 119235 h 980296"/>
                <a:gd name="connsiteX6" fmla="*/ 649442 w 1422563"/>
                <a:gd name="connsiteY6" fmla="*/ 93753 h 980296"/>
                <a:gd name="connsiteX7" fmla="*/ 591217 w 1422563"/>
                <a:gd name="connsiteY7" fmla="*/ 119235 h 980296"/>
                <a:gd name="connsiteX8" fmla="*/ 545736 w 1422563"/>
                <a:gd name="connsiteY8" fmla="*/ 77361 h 980296"/>
                <a:gd name="connsiteX9" fmla="*/ 520272 w 1422563"/>
                <a:gd name="connsiteY9" fmla="*/ 71911 h 980296"/>
                <a:gd name="connsiteX10" fmla="*/ 520272 w 1422563"/>
                <a:gd name="connsiteY10" fmla="*/ 23204 h 980296"/>
                <a:gd name="connsiteX11" fmla="*/ 500254 w 1422563"/>
                <a:gd name="connsiteY11" fmla="*/ 0 h 980296"/>
                <a:gd name="connsiteX12" fmla="*/ 458432 w 1422563"/>
                <a:gd name="connsiteY12" fmla="*/ 23204 h 980296"/>
                <a:gd name="connsiteX13" fmla="*/ 425671 w 1422563"/>
                <a:gd name="connsiteY13" fmla="*/ 0 h 980296"/>
                <a:gd name="connsiteX14" fmla="*/ 425671 w 1422563"/>
                <a:gd name="connsiteY14" fmla="*/ 31847 h 980296"/>
                <a:gd name="connsiteX15" fmla="*/ 300161 w 1422563"/>
                <a:gd name="connsiteY15" fmla="*/ 33678 h 980296"/>
                <a:gd name="connsiteX16" fmla="*/ 300161 w 1422563"/>
                <a:gd name="connsiteY16" fmla="*/ 73720 h 980296"/>
                <a:gd name="connsiteX17" fmla="*/ 334730 w 1422563"/>
                <a:gd name="connsiteY17" fmla="*/ 95562 h 980296"/>
                <a:gd name="connsiteX18" fmla="*/ 347451 w 1422563"/>
                <a:gd name="connsiteY18" fmla="*/ 82832 h 980296"/>
                <a:gd name="connsiteX19" fmla="*/ 363831 w 1422563"/>
                <a:gd name="connsiteY19" fmla="*/ 101033 h 980296"/>
                <a:gd name="connsiteX20" fmla="*/ 358364 w 1422563"/>
                <a:gd name="connsiteY20" fmla="*/ 119235 h 980296"/>
                <a:gd name="connsiteX21" fmla="*/ 320179 w 1422563"/>
                <a:gd name="connsiteY21" fmla="*/ 119235 h 980296"/>
                <a:gd name="connsiteX22" fmla="*/ 281973 w 1422563"/>
                <a:gd name="connsiteY22" fmla="*/ 130155 h 980296"/>
                <a:gd name="connsiteX23" fmla="*/ 281973 w 1422563"/>
                <a:gd name="connsiteY23" fmla="*/ 197511 h 980296"/>
                <a:gd name="connsiteX24" fmla="*/ 321987 w 1422563"/>
                <a:gd name="connsiteY24" fmla="*/ 221184 h 980296"/>
                <a:gd name="connsiteX25" fmla="*/ 318350 w 1422563"/>
                <a:gd name="connsiteY25" fmla="*/ 237554 h 980296"/>
                <a:gd name="connsiteX26" fmla="*/ 338368 w 1422563"/>
                <a:gd name="connsiteY26" fmla="*/ 272147 h 980296"/>
                <a:gd name="connsiteX27" fmla="*/ 307437 w 1422563"/>
                <a:gd name="connsiteY27" fmla="*/ 441452 h 980296"/>
                <a:gd name="connsiteX28" fmla="*/ 300161 w 1422563"/>
                <a:gd name="connsiteY28" fmla="*/ 494246 h 980296"/>
                <a:gd name="connsiteX29" fmla="*/ 281973 w 1422563"/>
                <a:gd name="connsiteY29" fmla="*/ 539760 h 980296"/>
                <a:gd name="connsiteX30" fmla="*/ 256510 w 1422563"/>
                <a:gd name="connsiteY30" fmla="*/ 512447 h 980296"/>
                <a:gd name="connsiteX31" fmla="*/ 223748 w 1422563"/>
                <a:gd name="connsiteY31" fmla="*/ 525199 h 980296"/>
                <a:gd name="connsiteX32" fmla="*/ 212836 w 1422563"/>
                <a:gd name="connsiteY32" fmla="*/ 539760 h 980296"/>
                <a:gd name="connsiteX33" fmla="*/ 194647 w 1422563"/>
                <a:gd name="connsiteY33" fmla="*/ 539760 h 980296"/>
                <a:gd name="connsiteX34" fmla="*/ 107322 w 1422563"/>
                <a:gd name="connsiteY34" fmla="*/ 570714 h 980296"/>
                <a:gd name="connsiteX35" fmla="*/ 67308 w 1422563"/>
                <a:gd name="connsiteY35" fmla="*/ 603476 h 980296"/>
                <a:gd name="connsiteX36" fmla="*/ 47289 w 1422563"/>
                <a:gd name="connsiteY36" fmla="*/ 669000 h 980296"/>
                <a:gd name="connsiteX37" fmla="*/ 34569 w 1422563"/>
                <a:gd name="connsiteY37" fmla="*/ 694482 h 980296"/>
                <a:gd name="connsiteX38" fmla="*/ 47289 w 1422563"/>
                <a:gd name="connsiteY38" fmla="*/ 718154 h 980296"/>
                <a:gd name="connsiteX39" fmla="*/ 10913 w 1422563"/>
                <a:gd name="connsiteY39" fmla="*/ 736356 h 980296"/>
                <a:gd name="connsiteX40" fmla="*/ 0 w 1422563"/>
                <a:gd name="connsiteY40" fmla="*/ 780061 h 980296"/>
                <a:gd name="connsiteX41" fmla="*/ 72775 w 1422563"/>
                <a:gd name="connsiteY41" fmla="*/ 798262 h 980296"/>
                <a:gd name="connsiteX42" fmla="*/ 98239 w 1422563"/>
                <a:gd name="connsiteY42" fmla="*/ 810992 h 980296"/>
                <a:gd name="connsiteX43" fmla="*/ 205560 w 1422563"/>
                <a:gd name="connsiteY43" fmla="*/ 820103 h 980296"/>
                <a:gd name="connsiteX44" fmla="*/ 280143 w 1422563"/>
                <a:gd name="connsiteY44" fmla="*/ 820103 h 980296"/>
                <a:gd name="connsiteX45" fmla="*/ 323817 w 1422563"/>
                <a:gd name="connsiteY45" fmla="*/ 843776 h 980296"/>
                <a:gd name="connsiteX46" fmla="*/ 372914 w 1422563"/>
                <a:gd name="connsiteY46" fmla="*/ 889268 h 980296"/>
                <a:gd name="connsiteX47" fmla="*/ 410674 w 1422563"/>
                <a:gd name="connsiteY47" fmla="*/ 925693 h 980296"/>
                <a:gd name="connsiteX48" fmla="*/ 562116 w 1422563"/>
                <a:gd name="connsiteY48" fmla="*/ 980296 h 980296"/>
                <a:gd name="connsiteX49" fmla="*/ 594855 w 1422563"/>
                <a:gd name="connsiteY49" fmla="*/ 942063 h 980296"/>
                <a:gd name="connsiteX50" fmla="*/ 633061 w 1422563"/>
                <a:gd name="connsiteY50" fmla="*/ 949343 h 980296"/>
                <a:gd name="connsiteX51" fmla="*/ 643974 w 1422563"/>
                <a:gd name="connsiteY51" fmla="*/ 940254 h 980296"/>
                <a:gd name="connsiteX52" fmla="*/ 665800 w 1422563"/>
                <a:gd name="connsiteY52" fmla="*/ 949343 h 980296"/>
                <a:gd name="connsiteX53" fmla="*/ 671268 w 1422563"/>
                <a:gd name="connsiteY53" fmla="*/ 927502 h 980296"/>
                <a:gd name="connsiteX54" fmla="*/ 687626 w 1422563"/>
                <a:gd name="connsiteY54" fmla="*/ 938422 h 980296"/>
                <a:gd name="connsiteX55" fmla="*/ 701284 w 1422563"/>
                <a:gd name="connsiteY55" fmla="*/ 903851 h 980296"/>
                <a:gd name="connsiteX56" fmla="*/ 764039 w 1422563"/>
                <a:gd name="connsiteY56" fmla="*/ 905660 h 980296"/>
                <a:gd name="connsiteX57" fmla="*/ 780419 w 1422563"/>
                <a:gd name="connsiteY57" fmla="*/ 869258 h 980296"/>
                <a:gd name="connsiteX58" fmla="*/ 782227 w 1422563"/>
                <a:gd name="connsiteY58" fmla="*/ 843776 h 980296"/>
                <a:gd name="connsiteX59" fmla="*/ 804053 w 1422563"/>
                <a:gd name="connsiteY59" fmla="*/ 821912 h 980296"/>
                <a:gd name="connsiteX60" fmla="*/ 845897 w 1422563"/>
                <a:gd name="connsiteY60" fmla="*/ 809183 h 980296"/>
                <a:gd name="connsiteX61" fmla="*/ 904099 w 1422563"/>
                <a:gd name="connsiteY61" fmla="*/ 852866 h 980296"/>
                <a:gd name="connsiteX62" fmla="*/ 943667 w 1422563"/>
                <a:gd name="connsiteY62" fmla="*/ 887459 h 980296"/>
                <a:gd name="connsiteX63" fmla="*/ 955049 w 1422563"/>
                <a:gd name="connsiteY63" fmla="*/ 872898 h 980296"/>
                <a:gd name="connsiteX64" fmla="*/ 980512 w 1422563"/>
                <a:gd name="connsiteY64" fmla="*/ 889268 h 980296"/>
                <a:gd name="connsiteX65" fmla="*/ 1229724 w 1422563"/>
                <a:gd name="connsiteY65" fmla="*/ 880179 h 980296"/>
                <a:gd name="connsiteX66" fmla="*/ 1213366 w 1422563"/>
                <a:gd name="connsiteY66" fmla="*/ 858337 h 980296"/>
                <a:gd name="connsiteX67" fmla="*/ 1238829 w 1422563"/>
                <a:gd name="connsiteY67" fmla="*/ 836496 h 980296"/>
                <a:gd name="connsiteX68" fmla="*/ 1226086 w 1422563"/>
                <a:gd name="connsiteY68" fmla="*/ 800071 h 980296"/>
                <a:gd name="connsiteX69" fmla="*/ 1238829 w 1422563"/>
                <a:gd name="connsiteY69" fmla="*/ 785510 h 980296"/>
                <a:gd name="connsiteX70" fmla="*/ 1247935 w 1422563"/>
                <a:gd name="connsiteY70" fmla="*/ 758197 h 980296"/>
                <a:gd name="connsiteX71" fmla="*/ 1220641 w 1422563"/>
                <a:gd name="connsiteY71" fmla="*/ 718154 h 980296"/>
                <a:gd name="connsiteX72" fmla="*/ 1291586 w 1422563"/>
                <a:gd name="connsiteY72" fmla="*/ 577994 h 980296"/>
                <a:gd name="connsiteX73" fmla="*/ 1344343 w 1422563"/>
                <a:gd name="connsiteY73" fmla="*/ 446923 h 980296"/>
                <a:gd name="connsiteX74" fmla="*/ 1384357 w 1422563"/>
                <a:gd name="connsiteY74" fmla="*/ 383208 h 980296"/>
                <a:gd name="connsiteX75" fmla="*/ 1384357 w 1422563"/>
                <a:gd name="connsiteY75" fmla="*/ 359535 h 980296"/>
                <a:gd name="connsiteX76" fmla="*/ 1422564 w 1422563"/>
                <a:gd name="connsiteY76" fmla="*/ 334053 h 980296"/>
                <a:gd name="connsiteX77" fmla="*/ 1393462 w 1422563"/>
                <a:gd name="connsiteY77" fmla="*/ 337694 h 980296"/>
                <a:gd name="connsiteX78" fmla="*/ 1362531 w 1422563"/>
                <a:gd name="connsiteY78" fmla="*/ 355895 h 980296"/>
                <a:gd name="connsiteX79" fmla="*/ 1318880 w 1422563"/>
                <a:gd name="connsiteY79" fmla="*/ 315852 h 980296"/>
                <a:gd name="connsiteX80" fmla="*/ 1258847 w 1422563"/>
                <a:gd name="connsiteY80" fmla="*/ 288539 h 980296"/>
                <a:gd name="connsiteX81" fmla="*/ 1260655 w 1422563"/>
                <a:gd name="connsiteY81" fmla="*/ 259417 h 980296"/>
                <a:gd name="connsiteX82" fmla="*/ 1233362 w 1422563"/>
                <a:gd name="connsiteY82" fmla="*/ 270338 h 980296"/>
                <a:gd name="connsiteX83" fmla="*/ 1196985 w 1422563"/>
                <a:gd name="connsiteY83" fmla="*/ 219352 h 980296"/>
                <a:gd name="connsiteX84" fmla="*/ 1186072 w 1422563"/>
                <a:gd name="connsiteY84" fmla="*/ 159277 h 980296"/>
                <a:gd name="connsiteX85" fmla="*/ 1164246 w 1422563"/>
                <a:gd name="connsiteY85" fmla="*/ 159277 h 980296"/>
                <a:gd name="connsiteX86" fmla="*/ 1114212 w 1422563"/>
                <a:gd name="connsiteY86" fmla="*/ 154744 h 980296"/>
                <a:gd name="connsiteX87" fmla="*/ 1094216 w 1422563"/>
                <a:gd name="connsiteY87" fmla="*/ 150188 h 980296"/>
                <a:gd name="connsiteX88" fmla="*/ 1061455 w 1422563"/>
                <a:gd name="connsiteY88" fmla="*/ 212988 h 980296"/>
                <a:gd name="connsiteX89" fmla="*/ 1066923 w 1422563"/>
                <a:gd name="connsiteY89" fmla="*/ 228464 h 980296"/>
                <a:gd name="connsiteX90" fmla="*/ 1049650 w 1422563"/>
                <a:gd name="connsiteY90" fmla="*/ 248497 h 980296"/>
                <a:gd name="connsiteX91" fmla="*/ 1034184 w 1422563"/>
                <a:gd name="connsiteY91" fmla="*/ 244856 h 980296"/>
                <a:gd name="connsiteX92" fmla="*/ 1013251 w 1422563"/>
                <a:gd name="connsiteY92" fmla="*/ 217543 h 980296"/>
                <a:gd name="connsiteX93" fmla="*/ 991425 w 1422563"/>
                <a:gd name="connsiteY93" fmla="*/ 213903 h 980296"/>
                <a:gd name="connsiteX94" fmla="*/ 971407 w 1422563"/>
                <a:gd name="connsiteY94" fmla="*/ 232104 h 980296"/>
                <a:gd name="connsiteX95" fmla="*/ 970514 w 1422563"/>
                <a:gd name="connsiteY95" fmla="*/ 263058 h 980296"/>
                <a:gd name="connsiteX96" fmla="*/ 963239 w 1422563"/>
                <a:gd name="connsiteY96" fmla="*/ 277618 h 980296"/>
                <a:gd name="connsiteX97" fmla="*/ 980512 w 1422563"/>
                <a:gd name="connsiteY97" fmla="*/ 296735 h 980296"/>
                <a:gd name="connsiteX98" fmla="*/ 960494 w 1422563"/>
                <a:gd name="connsiteY98" fmla="*/ 286708 h 980296"/>
                <a:gd name="connsiteX99" fmla="*/ 937753 w 1422563"/>
                <a:gd name="connsiteY99" fmla="*/ 286708 h 980296"/>
                <a:gd name="connsiteX100" fmla="*/ 930478 w 1422563"/>
                <a:gd name="connsiteY100" fmla="*/ 263951 h 980296"/>
                <a:gd name="connsiteX101" fmla="*/ 919565 w 1422563"/>
                <a:gd name="connsiteY101" fmla="*/ 251221 h 980296"/>
                <a:gd name="connsiteX102" fmla="*/ 896824 w 1422563"/>
                <a:gd name="connsiteY102" fmla="*/ 241216 h 980296"/>
                <a:gd name="connsiteX103" fmla="*/ 893186 w 1422563"/>
                <a:gd name="connsiteY103" fmla="*/ 230273 h 980296"/>
                <a:gd name="connsiteX104" fmla="*/ 902291 w 1422563"/>
                <a:gd name="connsiteY104" fmla="*/ 230273 h 980296"/>
                <a:gd name="connsiteX105" fmla="*/ 914119 w 1422563"/>
                <a:gd name="connsiteY105" fmla="*/ 195702 h 980296"/>
                <a:gd name="connsiteX106" fmla="*/ 899569 w 1422563"/>
                <a:gd name="connsiteY106" fmla="*/ 161108 h 980296"/>
                <a:gd name="connsiteX107" fmla="*/ 899569 w 1422563"/>
                <a:gd name="connsiteY107" fmla="*/ 143823 h 980296"/>
                <a:gd name="connsiteX108" fmla="*/ 885018 w 1422563"/>
                <a:gd name="connsiteY108" fmla="*/ 129240 h 980296"/>
                <a:gd name="connsiteX109" fmla="*/ 900462 w 1422563"/>
                <a:gd name="connsiteY109" fmla="*/ 102842 h 980296"/>
                <a:gd name="connsiteX110" fmla="*/ 884103 w 1422563"/>
                <a:gd name="connsiteY110" fmla="*/ 63715 h 980296"/>
                <a:gd name="connsiteX111" fmla="*/ 866808 w 1422563"/>
                <a:gd name="connsiteY111" fmla="*/ 51879 h 980296"/>
                <a:gd name="connsiteX112" fmla="*/ 882273 w 1422563"/>
                <a:gd name="connsiteY112" fmla="*/ 27313 h 980296"/>
                <a:gd name="connsiteX113" fmla="*/ 874998 w 1422563"/>
                <a:gd name="connsiteY113" fmla="*/ 8196 h 980296"/>
                <a:gd name="connsiteX114" fmla="*/ 851365 w 1422563"/>
                <a:gd name="connsiteY114" fmla="*/ 8196 h 980296"/>
                <a:gd name="connsiteX115" fmla="*/ 844089 w 1422563"/>
                <a:gd name="connsiteY115" fmla="*/ 0 h 980296"/>
                <a:gd name="connsiteX116" fmla="*/ 821348 w 1422563"/>
                <a:gd name="connsiteY116" fmla="*/ 0 h 98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2563" h="980296">
                  <a:moveTo>
                    <a:pt x="821348" y="0"/>
                  </a:moveTo>
                  <a:lnTo>
                    <a:pt x="769484" y="11836"/>
                  </a:lnTo>
                  <a:lnTo>
                    <a:pt x="760401" y="44599"/>
                  </a:lnTo>
                  <a:lnTo>
                    <a:pt x="742213" y="57351"/>
                  </a:lnTo>
                  <a:lnTo>
                    <a:pt x="685818" y="79192"/>
                  </a:lnTo>
                  <a:lnTo>
                    <a:pt x="649442" y="119235"/>
                  </a:lnTo>
                  <a:lnTo>
                    <a:pt x="649442" y="93753"/>
                  </a:lnTo>
                  <a:lnTo>
                    <a:pt x="591217" y="119235"/>
                  </a:lnTo>
                  <a:lnTo>
                    <a:pt x="545736" y="77361"/>
                  </a:lnTo>
                  <a:lnTo>
                    <a:pt x="520272" y="71911"/>
                  </a:lnTo>
                  <a:lnTo>
                    <a:pt x="520272" y="23204"/>
                  </a:lnTo>
                  <a:lnTo>
                    <a:pt x="500254" y="0"/>
                  </a:lnTo>
                  <a:lnTo>
                    <a:pt x="458432" y="23204"/>
                  </a:lnTo>
                  <a:lnTo>
                    <a:pt x="425671" y="0"/>
                  </a:lnTo>
                  <a:lnTo>
                    <a:pt x="425671" y="31847"/>
                  </a:lnTo>
                  <a:lnTo>
                    <a:pt x="300161" y="33678"/>
                  </a:lnTo>
                  <a:lnTo>
                    <a:pt x="300161" y="73720"/>
                  </a:lnTo>
                  <a:lnTo>
                    <a:pt x="334730" y="95562"/>
                  </a:lnTo>
                  <a:lnTo>
                    <a:pt x="347451" y="82832"/>
                  </a:lnTo>
                  <a:lnTo>
                    <a:pt x="363831" y="101033"/>
                  </a:lnTo>
                  <a:lnTo>
                    <a:pt x="358364" y="119235"/>
                  </a:lnTo>
                  <a:lnTo>
                    <a:pt x="320179" y="119235"/>
                  </a:lnTo>
                  <a:lnTo>
                    <a:pt x="281973" y="130155"/>
                  </a:lnTo>
                  <a:lnTo>
                    <a:pt x="281973" y="197511"/>
                  </a:lnTo>
                  <a:lnTo>
                    <a:pt x="321987" y="221184"/>
                  </a:lnTo>
                  <a:lnTo>
                    <a:pt x="318350" y="237554"/>
                  </a:lnTo>
                  <a:lnTo>
                    <a:pt x="338368" y="272147"/>
                  </a:lnTo>
                  <a:lnTo>
                    <a:pt x="307437" y="441452"/>
                  </a:lnTo>
                  <a:lnTo>
                    <a:pt x="300161" y="494246"/>
                  </a:lnTo>
                  <a:lnTo>
                    <a:pt x="281973" y="539760"/>
                  </a:lnTo>
                  <a:lnTo>
                    <a:pt x="256510" y="512447"/>
                  </a:lnTo>
                  <a:lnTo>
                    <a:pt x="223748" y="525199"/>
                  </a:lnTo>
                  <a:lnTo>
                    <a:pt x="212836" y="539760"/>
                  </a:lnTo>
                  <a:lnTo>
                    <a:pt x="194647" y="539760"/>
                  </a:lnTo>
                  <a:lnTo>
                    <a:pt x="107322" y="570714"/>
                  </a:lnTo>
                  <a:lnTo>
                    <a:pt x="67308" y="603476"/>
                  </a:lnTo>
                  <a:lnTo>
                    <a:pt x="47289" y="669000"/>
                  </a:lnTo>
                  <a:lnTo>
                    <a:pt x="34569" y="694482"/>
                  </a:lnTo>
                  <a:lnTo>
                    <a:pt x="47289" y="718154"/>
                  </a:lnTo>
                  <a:lnTo>
                    <a:pt x="10913" y="736356"/>
                  </a:lnTo>
                  <a:lnTo>
                    <a:pt x="0" y="780061"/>
                  </a:lnTo>
                  <a:lnTo>
                    <a:pt x="72775" y="798262"/>
                  </a:lnTo>
                  <a:lnTo>
                    <a:pt x="98239" y="810992"/>
                  </a:lnTo>
                  <a:lnTo>
                    <a:pt x="205560" y="820103"/>
                  </a:lnTo>
                  <a:lnTo>
                    <a:pt x="280143" y="820103"/>
                  </a:lnTo>
                  <a:lnTo>
                    <a:pt x="323817" y="843776"/>
                  </a:lnTo>
                  <a:lnTo>
                    <a:pt x="372914" y="889268"/>
                  </a:lnTo>
                  <a:lnTo>
                    <a:pt x="410674" y="925693"/>
                  </a:lnTo>
                  <a:lnTo>
                    <a:pt x="562116" y="980296"/>
                  </a:lnTo>
                  <a:lnTo>
                    <a:pt x="594855" y="942063"/>
                  </a:lnTo>
                  <a:lnTo>
                    <a:pt x="633061" y="949343"/>
                  </a:lnTo>
                  <a:lnTo>
                    <a:pt x="643974" y="940254"/>
                  </a:lnTo>
                  <a:lnTo>
                    <a:pt x="665800" y="949343"/>
                  </a:lnTo>
                  <a:lnTo>
                    <a:pt x="671268" y="927502"/>
                  </a:lnTo>
                  <a:lnTo>
                    <a:pt x="687626" y="938422"/>
                  </a:lnTo>
                  <a:lnTo>
                    <a:pt x="701284" y="903851"/>
                  </a:lnTo>
                  <a:lnTo>
                    <a:pt x="764039" y="905660"/>
                  </a:lnTo>
                  <a:lnTo>
                    <a:pt x="780419" y="869258"/>
                  </a:lnTo>
                  <a:lnTo>
                    <a:pt x="782227" y="843776"/>
                  </a:lnTo>
                  <a:lnTo>
                    <a:pt x="804053" y="821912"/>
                  </a:lnTo>
                  <a:lnTo>
                    <a:pt x="845897" y="809183"/>
                  </a:lnTo>
                  <a:lnTo>
                    <a:pt x="904099" y="852866"/>
                  </a:lnTo>
                  <a:lnTo>
                    <a:pt x="943667" y="887459"/>
                  </a:lnTo>
                  <a:lnTo>
                    <a:pt x="955049" y="872898"/>
                  </a:lnTo>
                  <a:lnTo>
                    <a:pt x="980512" y="889268"/>
                  </a:lnTo>
                  <a:lnTo>
                    <a:pt x="1229724" y="880179"/>
                  </a:lnTo>
                  <a:lnTo>
                    <a:pt x="1213366" y="858337"/>
                  </a:lnTo>
                  <a:lnTo>
                    <a:pt x="1238829" y="836496"/>
                  </a:lnTo>
                  <a:lnTo>
                    <a:pt x="1226086" y="800071"/>
                  </a:lnTo>
                  <a:lnTo>
                    <a:pt x="1238829" y="785510"/>
                  </a:lnTo>
                  <a:lnTo>
                    <a:pt x="1247935" y="758197"/>
                  </a:lnTo>
                  <a:lnTo>
                    <a:pt x="1220641" y="718154"/>
                  </a:lnTo>
                  <a:lnTo>
                    <a:pt x="1291586" y="577994"/>
                  </a:lnTo>
                  <a:lnTo>
                    <a:pt x="1344343" y="446923"/>
                  </a:lnTo>
                  <a:lnTo>
                    <a:pt x="1384357" y="383208"/>
                  </a:lnTo>
                  <a:lnTo>
                    <a:pt x="1384357" y="359535"/>
                  </a:lnTo>
                  <a:lnTo>
                    <a:pt x="1422564" y="334053"/>
                  </a:lnTo>
                  <a:lnTo>
                    <a:pt x="1393462" y="337694"/>
                  </a:lnTo>
                  <a:lnTo>
                    <a:pt x="1362531" y="355895"/>
                  </a:lnTo>
                  <a:lnTo>
                    <a:pt x="1318880" y="315852"/>
                  </a:lnTo>
                  <a:lnTo>
                    <a:pt x="1258847" y="288539"/>
                  </a:lnTo>
                  <a:lnTo>
                    <a:pt x="1260655" y="259417"/>
                  </a:lnTo>
                  <a:lnTo>
                    <a:pt x="1233362" y="270338"/>
                  </a:lnTo>
                  <a:lnTo>
                    <a:pt x="1196985" y="219352"/>
                  </a:lnTo>
                  <a:lnTo>
                    <a:pt x="1186072" y="159277"/>
                  </a:lnTo>
                  <a:lnTo>
                    <a:pt x="1164246" y="159277"/>
                  </a:lnTo>
                  <a:lnTo>
                    <a:pt x="1114212" y="154744"/>
                  </a:lnTo>
                  <a:lnTo>
                    <a:pt x="1094216" y="150188"/>
                  </a:lnTo>
                  <a:lnTo>
                    <a:pt x="1061455" y="212988"/>
                  </a:lnTo>
                  <a:lnTo>
                    <a:pt x="1066923" y="228464"/>
                  </a:lnTo>
                  <a:lnTo>
                    <a:pt x="1049650" y="248497"/>
                  </a:lnTo>
                  <a:lnTo>
                    <a:pt x="1034184" y="244856"/>
                  </a:lnTo>
                  <a:lnTo>
                    <a:pt x="1013251" y="217543"/>
                  </a:lnTo>
                  <a:lnTo>
                    <a:pt x="991425" y="213903"/>
                  </a:lnTo>
                  <a:lnTo>
                    <a:pt x="971407" y="232104"/>
                  </a:lnTo>
                  <a:lnTo>
                    <a:pt x="970514" y="263058"/>
                  </a:lnTo>
                  <a:lnTo>
                    <a:pt x="963239" y="277618"/>
                  </a:lnTo>
                  <a:lnTo>
                    <a:pt x="980512" y="296735"/>
                  </a:lnTo>
                  <a:lnTo>
                    <a:pt x="960494" y="286708"/>
                  </a:lnTo>
                  <a:lnTo>
                    <a:pt x="937753" y="286708"/>
                  </a:lnTo>
                  <a:lnTo>
                    <a:pt x="930478" y="263951"/>
                  </a:lnTo>
                  <a:lnTo>
                    <a:pt x="919565" y="251221"/>
                  </a:lnTo>
                  <a:lnTo>
                    <a:pt x="896824" y="241216"/>
                  </a:lnTo>
                  <a:lnTo>
                    <a:pt x="893186" y="230273"/>
                  </a:lnTo>
                  <a:lnTo>
                    <a:pt x="902291" y="230273"/>
                  </a:lnTo>
                  <a:lnTo>
                    <a:pt x="914119" y="195702"/>
                  </a:lnTo>
                  <a:lnTo>
                    <a:pt x="899569" y="161108"/>
                  </a:lnTo>
                  <a:lnTo>
                    <a:pt x="899569" y="143823"/>
                  </a:lnTo>
                  <a:lnTo>
                    <a:pt x="885018" y="129240"/>
                  </a:lnTo>
                  <a:lnTo>
                    <a:pt x="900462" y="102842"/>
                  </a:lnTo>
                  <a:lnTo>
                    <a:pt x="884103" y="63715"/>
                  </a:lnTo>
                  <a:lnTo>
                    <a:pt x="866808" y="51879"/>
                  </a:lnTo>
                  <a:lnTo>
                    <a:pt x="882273" y="27313"/>
                  </a:lnTo>
                  <a:lnTo>
                    <a:pt x="874998" y="8196"/>
                  </a:lnTo>
                  <a:lnTo>
                    <a:pt x="851365" y="8196"/>
                  </a:lnTo>
                  <a:lnTo>
                    <a:pt x="844089" y="0"/>
                  </a:lnTo>
                  <a:lnTo>
                    <a:pt x="821348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9" name="Forma Livre 478">
              <a:extLst>
                <a:ext uri="{FF2B5EF4-FFF2-40B4-BE49-F238E27FC236}">
                  <a16:creationId xmlns:a16="http://schemas.microsoft.com/office/drawing/2014/main" id="{83B94A48-701D-DA91-82D8-766EC1FEF026}"/>
                </a:ext>
              </a:extLst>
            </p:cNvPr>
            <p:cNvSpPr/>
            <p:nvPr/>
          </p:nvSpPr>
          <p:spPr>
            <a:xfrm>
              <a:off x="980748" y="4114971"/>
              <a:ext cx="585749" cy="316745"/>
            </a:xfrm>
            <a:custGeom>
              <a:avLst/>
              <a:gdLst>
                <a:gd name="connsiteX0" fmla="*/ 14551 w 585749"/>
                <a:gd name="connsiteY0" fmla="*/ 0 h 316745"/>
                <a:gd name="connsiteX1" fmla="*/ 0 w 585749"/>
                <a:gd name="connsiteY1" fmla="*/ 30931 h 316745"/>
                <a:gd name="connsiteX2" fmla="*/ 14551 w 585749"/>
                <a:gd name="connsiteY2" fmla="*/ 41852 h 316745"/>
                <a:gd name="connsiteX3" fmla="*/ 14551 w 585749"/>
                <a:gd name="connsiteY3" fmla="*/ 67356 h 316745"/>
                <a:gd name="connsiteX4" fmla="*/ 32739 w 585749"/>
                <a:gd name="connsiteY4" fmla="*/ 76445 h 316745"/>
                <a:gd name="connsiteX5" fmla="*/ 32739 w 585749"/>
                <a:gd name="connsiteY5" fmla="*/ 98286 h 316745"/>
                <a:gd name="connsiteX6" fmla="*/ 85496 w 585749"/>
                <a:gd name="connsiteY6" fmla="*/ 149272 h 316745"/>
                <a:gd name="connsiteX7" fmla="*/ 69138 w 585749"/>
                <a:gd name="connsiteY7" fmla="*/ 189315 h 316745"/>
                <a:gd name="connsiteX8" fmla="*/ 130977 w 585749"/>
                <a:gd name="connsiteY8" fmla="*/ 189315 h 316745"/>
                <a:gd name="connsiteX9" fmla="*/ 150996 w 585749"/>
                <a:gd name="connsiteY9" fmla="*/ 231189 h 316745"/>
                <a:gd name="connsiteX10" fmla="*/ 216473 w 585749"/>
                <a:gd name="connsiteY10" fmla="*/ 231189 h 316745"/>
                <a:gd name="connsiteX11" fmla="*/ 281973 w 585749"/>
                <a:gd name="connsiteY11" fmla="*/ 174754 h 316745"/>
                <a:gd name="connsiteX12" fmla="*/ 281973 w 585749"/>
                <a:gd name="connsiteY12" fmla="*/ 200236 h 316745"/>
                <a:gd name="connsiteX13" fmla="*/ 265593 w 585749"/>
                <a:gd name="connsiteY13" fmla="*/ 231189 h 316745"/>
                <a:gd name="connsiteX14" fmla="*/ 271060 w 585749"/>
                <a:gd name="connsiteY14" fmla="*/ 305825 h 316745"/>
                <a:gd name="connsiteX15" fmla="*/ 298331 w 585749"/>
                <a:gd name="connsiteY15" fmla="*/ 305825 h 316745"/>
                <a:gd name="connsiteX16" fmla="*/ 332900 w 585749"/>
                <a:gd name="connsiteY16" fmla="*/ 294904 h 316745"/>
                <a:gd name="connsiteX17" fmla="*/ 391102 w 585749"/>
                <a:gd name="connsiteY17" fmla="*/ 305825 h 316745"/>
                <a:gd name="connsiteX18" fmla="*/ 423863 w 585749"/>
                <a:gd name="connsiteY18" fmla="*/ 305825 h 316745"/>
                <a:gd name="connsiteX19" fmla="*/ 438414 w 585749"/>
                <a:gd name="connsiteY19" fmla="*/ 316745 h 316745"/>
                <a:gd name="connsiteX20" fmla="*/ 465707 w 585749"/>
                <a:gd name="connsiteY20" fmla="*/ 298544 h 316745"/>
                <a:gd name="connsiteX21" fmla="*/ 465707 w 585749"/>
                <a:gd name="connsiteY21" fmla="*/ 271231 h 316745"/>
                <a:gd name="connsiteX22" fmla="*/ 507529 w 585749"/>
                <a:gd name="connsiteY22" fmla="*/ 269422 h 316745"/>
                <a:gd name="connsiteX23" fmla="*/ 545736 w 585749"/>
                <a:gd name="connsiteY23" fmla="*/ 238469 h 316745"/>
                <a:gd name="connsiteX24" fmla="*/ 585750 w 585749"/>
                <a:gd name="connsiteY24" fmla="*/ 200236 h 316745"/>
                <a:gd name="connsiteX25" fmla="*/ 576667 w 585749"/>
                <a:gd name="connsiteY25" fmla="*/ 200236 h 316745"/>
                <a:gd name="connsiteX26" fmla="*/ 425225 w 585749"/>
                <a:gd name="connsiteY26" fmla="*/ 145632 h 316745"/>
                <a:gd name="connsiteX27" fmla="*/ 338368 w 585749"/>
                <a:gd name="connsiteY27" fmla="*/ 63715 h 316745"/>
                <a:gd name="connsiteX28" fmla="*/ 294694 w 585749"/>
                <a:gd name="connsiteY28" fmla="*/ 40043 h 316745"/>
                <a:gd name="connsiteX29" fmla="*/ 220111 w 585749"/>
                <a:gd name="connsiteY29" fmla="*/ 40043 h 316745"/>
                <a:gd name="connsiteX30" fmla="*/ 112789 w 585749"/>
                <a:gd name="connsiteY30" fmla="*/ 30931 h 316745"/>
                <a:gd name="connsiteX31" fmla="*/ 87326 w 585749"/>
                <a:gd name="connsiteY31" fmla="*/ 18201 h 316745"/>
                <a:gd name="connsiteX32" fmla="*/ 14551 w 585749"/>
                <a:gd name="connsiteY32" fmla="*/ 0 h 3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5749" h="316745">
                  <a:moveTo>
                    <a:pt x="14551" y="0"/>
                  </a:moveTo>
                  <a:lnTo>
                    <a:pt x="0" y="30931"/>
                  </a:lnTo>
                  <a:lnTo>
                    <a:pt x="14551" y="41852"/>
                  </a:lnTo>
                  <a:lnTo>
                    <a:pt x="14551" y="67356"/>
                  </a:lnTo>
                  <a:lnTo>
                    <a:pt x="32739" y="76445"/>
                  </a:lnTo>
                  <a:lnTo>
                    <a:pt x="32739" y="98286"/>
                  </a:lnTo>
                  <a:lnTo>
                    <a:pt x="85496" y="149272"/>
                  </a:lnTo>
                  <a:lnTo>
                    <a:pt x="69138" y="189315"/>
                  </a:lnTo>
                  <a:lnTo>
                    <a:pt x="130977" y="189315"/>
                  </a:lnTo>
                  <a:lnTo>
                    <a:pt x="150996" y="231189"/>
                  </a:lnTo>
                  <a:lnTo>
                    <a:pt x="216473" y="231189"/>
                  </a:lnTo>
                  <a:lnTo>
                    <a:pt x="281973" y="174754"/>
                  </a:lnTo>
                  <a:lnTo>
                    <a:pt x="281973" y="200236"/>
                  </a:lnTo>
                  <a:lnTo>
                    <a:pt x="265593" y="231189"/>
                  </a:lnTo>
                  <a:lnTo>
                    <a:pt x="271060" y="305825"/>
                  </a:lnTo>
                  <a:lnTo>
                    <a:pt x="298331" y="305825"/>
                  </a:lnTo>
                  <a:lnTo>
                    <a:pt x="332900" y="294904"/>
                  </a:lnTo>
                  <a:lnTo>
                    <a:pt x="391102" y="305825"/>
                  </a:lnTo>
                  <a:lnTo>
                    <a:pt x="423863" y="305825"/>
                  </a:lnTo>
                  <a:lnTo>
                    <a:pt x="438414" y="316745"/>
                  </a:lnTo>
                  <a:lnTo>
                    <a:pt x="465707" y="298544"/>
                  </a:lnTo>
                  <a:lnTo>
                    <a:pt x="465707" y="271231"/>
                  </a:lnTo>
                  <a:lnTo>
                    <a:pt x="507529" y="269422"/>
                  </a:lnTo>
                  <a:lnTo>
                    <a:pt x="545736" y="238469"/>
                  </a:lnTo>
                  <a:lnTo>
                    <a:pt x="585750" y="200236"/>
                  </a:lnTo>
                  <a:lnTo>
                    <a:pt x="576667" y="200236"/>
                  </a:lnTo>
                  <a:lnTo>
                    <a:pt x="425225" y="145632"/>
                  </a:lnTo>
                  <a:lnTo>
                    <a:pt x="338368" y="63715"/>
                  </a:lnTo>
                  <a:lnTo>
                    <a:pt x="294694" y="40043"/>
                  </a:lnTo>
                  <a:lnTo>
                    <a:pt x="220111" y="40043"/>
                  </a:lnTo>
                  <a:lnTo>
                    <a:pt x="112789" y="30931"/>
                  </a:lnTo>
                  <a:lnTo>
                    <a:pt x="87326" y="18201"/>
                  </a:lnTo>
                  <a:lnTo>
                    <a:pt x="14551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480" name="Gráfico 81">
              <a:extLst>
                <a:ext uri="{FF2B5EF4-FFF2-40B4-BE49-F238E27FC236}">
                  <a16:creationId xmlns:a16="http://schemas.microsoft.com/office/drawing/2014/main" id="{2A395C36-43DD-2656-352C-7C304F82A978}"/>
                </a:ext>
              </a:extLst>
            </p:cNvPr>
            <p:cNvGrpSpPr/>
            <p:nvPr/>
          </p:nvGrpSpPr>
          <p:grpSpPr>
            <a:xfrm>
              <a:off x="2159545" y="3300630"/>
              <a:ext cx="1041146" cy="997581"/>
              <a:chOff x="2159545" y="3300630"/>
              <a:chExt cx="1041146" cy="997581"/>
            </a:xfrm>
            <a:solidFill>
              <a:srgbClr val="8BBCBB"/>
            </a:solidFill>
          </p:grpSpPr>
          <p:sp>
            <p:nvSpPr>
              <p:cNvPr id="505" name="Forma Livre 504">
                <a:extLst>
                  <a:ext uri="{FF2B5EF4-FFF2-40B4-BE49-F238E27FC236}">
                    <a16:creationId xmlns:a16="http://schemas.microsoft.com/office/drawing/2014/main" id="{0D3068B8-9E42-F8B8-6037-FDE002F0CB3A}"/>
                  </a:ext>
                </a:extLst>
              </p:cNvPr>
              <p:cNvSpPr/>
              <p:nvPr/>
            </p:nvSpPr>
            <p:spPr>
              <a:xfrm>
                <a:off x="2159545" y="3300630"/>
                <a:ext cx="1041146" cy="997581"/>
              </a:xfrm>
              <a:custGeom>
                <a:avLst/>
                <a:gdLst>
                  <a:gd name="connsiteX0" fmla="*/ 21826 w 1041146"/>
                  <a:gd name="connsiteY0" fmla="*/ 104361 h 997581"/>
                  <a:gd name="connsiteX1" fmla="*/ 49119 w 1041146"/>
                  <a:gd name="connsiteY1" fmla="*/ 104361 h 997581"/>
                  <a:gd name="connsiteX2" fmla="*/ 49119 w 1041146"/>
                  <a:gd name="connsiteY2" fmla="*/ 81314 h 997581"/>
                  <a:gd name="connsiteX3" fmla="*/ 66102 w 1041146"/>
                  <a:gd name="connsiteY3" fmla="*/ 81314 h 997581"/>
                  <a:gd name="connsiteX4" fmla="*/ 86701 w 1041146"/>
                  <a:gd name="connsiteY4" fmla="*/ 92837 h 997581"/>
                  <a:gd name="connsiteX5" fmla="*/ 95204 w 1041146"/>
                  <a:gd name="connsiteY5" fmla="*/ 75239 h 997581"/>
                  <a:gd name="connsiteX6" fmla="*/ 129147 w 1041146"/>
                  <a:gd name="connsiteY6" fmla="*/ 75239 h 997581"/>
                  <a:gd name="connsiteX7" fmla="*/ 140083 w 1041146"/>
                  <a:gd name="connsiteY7" fmla="*/ 49757 h 997581"/>
                  <a:gd name="connsiteX8" fmla="*/ 159476 w 1041146"/>
                  <a:gd name="connsiteY8" fmla="*/ 43683 h 997581"/>
                  <a:gd name="connsiteX9" fmla="*/ 172821 w 1041146"/>
                  <a:gd name="connsiteY9" fmla="*/ 57485 h 997581"/>
                  <a:gd name="connsiteX10" fmla="*/ 214041 w 1041146"/>
                  <a:gd name="connsiteY10" fmla="*/ 57485 h 997581"/>
                  <a:gd name="connsiteX11" fmla="*/ 258317 w 1041146"/>
                  <a:gd name="connsiteY11" fmla="*/ 64318 h 997581"/>
                  <a:gd name="connsiteX12" fmla="*/ 258317 w 1041146"/>
                  <a:gd name="connsiteY12" fmla="*/ 48529 h 997581"/>
                  <a:gd name="connsiteX13" fmla="*/ 232251 w 1041146"/>
                  <a:gd name="connsiteY13" fmla="*/ 27916 h 997581"/>
                  <a:gd name="connsiteX14" fmla="*/ 250439 w 1041146"/>
                  <a:gd name="connsiteY14" fmla="*/ 16995 h 997581"/>
                  <a:gd name="connsiteX15" fmla="*/ 249212 w 1041146"/>
                  <a:gd name="connsiteY15" fmla="*/ 0 h 997581"/>
                  <a:gd name="connsiteX16" fmla="*/ 268628 w 1041146"/>
                  <a:gd name="connsiteY16" fmla="*/ 15767 h 997581"/>
                  <a:gd name="connsiteX17" fmla="*/ 296524 w 1041146"/>
                  <a:gd name="connsiteY17" fmla="*/ 12127 h 997581"/>
                  <a:gd name="connsiteX18" fmla="*/ 334105 w 1041146"/>
                  <a:gd name="connsiteY18" fmla="*/ 0 h 997581"/>
                  <a:gd name="connsiteX19" fmla="*/ 347451 w 1041146"/>
                  <a:gd name="connsiteY19" fmla="*/ 34281 h 997581"/>
                  <a:gd name="connsiteX20" fmla="*/ 347451 w 1041146"/>
                  <a:gd name="connsiteY20" fmla="*/ 52169 h 997581"/>
                  <a:gd name="connsiteX21" fmla="*/ 359591 w 1041146"/>
                  <a:gd name="connsiteY21" fmla="*/ 67959 h 997581"/>
                  <a:gd name="connsiteX22" fmla="*/ 387465 w 1041146"/>
                  <a:gd name="connsiteY22" fmla="*/ 69165 h 997581"/>
                  <a:gd name="connsiteX23" fmla="*/ 411723 w 1041146"/>
                  <a:gd name="connsiteY23" fmla="*/ 89800 h 997581"/>
                  <a:gd name="connsiteX24" fmla="*/ 431139 w 1041146"/>
                  <a:gd name="connsiteY24" fmla="*/ 93440 h 997581"/>
                  <a:gd name="connsiteX25" fmla="*/ 455397 w 1041146"/>
                  <a:gd name="connsiteY25" fmla="*/ 112870 h 997581"/>
                  <a:gd name="connsiteX26" fmla="*/ 455397 w 1041146"/>
                  <a:gd name="connsiteY26" fmla="*/ 127431 h 997581"/>
                  <a:gd name="connsiteX27" fmla="*/ 480861 w 1041146"/>
                  <a:gd name="connsiteY27" fmla="*/ 152912 h 997581"/>
                  <a:gd name="connsiteX28" fmla="*/ 474790 w 1041146"/>
                  <a:gd name="connsiteY28" fmla="*/ 178394 h 997581"/>
                  <a:gd name="connsiteX29" fmla="*/ 505119 w 1041146"/>
                  <a:gd name="connsiteY29" fmla="*/ 216025 h 997581"/>
                  <a:gd name="connsiteX30" fmla="*/ 535425 w 1041146"/>
                  <a:gd name="connsiteY30" fmla="*/ 269422 h 997581"/>
                  <a:gd name="connsiteX31" fmla="*/ 551203 w 1041146"/>
                  <a:gd name="connsiteY31" fmla="*/ 296110 h 997581"/>
                  <a:gd name="connsiteX32" fmla="*/ 579099 w 1041146"/>
                  <a:gd name="connsiteY32" fmla="*/ 303391 h 997581"/>
                  <a:gd name="connsiteX33" fmla="*/ 592422 w 1041146"/>
                  <a:gd name="connsiteY33" fmla="*/ 290058 h 997581"/>
                  <a:gd name="connsiteX34" fmla="*/ 592422 w 1041146"/>
                  <a:gd name="connsiteY34" fmla="*/ 265782 h 997581"/>
                  <a:gd name="connsiteX35" fmla="*/ 623956 w 1041146"/>
                  <a:gd name="connsiteY35" fmla="*/ 233020 h 997581"/>
                  <a:gd name="connsiteX36" fmla="*/ 636096 w 1041146"/>
                  <a:gd name="connsiteY36" fmla="*/ 218437 h 997581"/>
                  <a:gd name="connsiteX37" fmla="*/ 647009 w 1041146"/>
                  <a:gd name="connsiteY37" fmla="*/ 235432 h 997581"/>
                  <a:gd name="connsiteX38" fmla="*/ 661560 w 1041146"/>
                  <a:gd name="connsiteY38" fmla="*/ 236660 h 997581"/>
                  <a:gd name="connsiteX39" fmla="*/ 672473 w 1041146"/>
                  <a:gd name="connsiteY39" fmla="*/ 257273 h 997581"/>
                  <a:gd name="connsiteX40" fmla="*/ 678543 w 1041146"/>
                  <a:gd name="connsiteY40" fmla="*/ 233020 h 997581"/>
                  <a:gd name="connsiteX41" fmla="*/ 689456 w 1041146"/>
                  <a:gd name="connsiteY41" fmla="*/ 223305 h 997581"/>
                  <a:gd name="connsiteX42" fmla="*/ 702779 w 1041146"/>
                  <a:gd name="connsiteY42" fmla="*/ 229357 h 997581"/>
                  <a:gd name="connsiteX43" fmla="*/ 702779 w 1041146"/>
                  <a:gd name="connsiteY43" fmla="*/ 216025 h 997581"/>
                  <a:gd name="connsiteX44" fmla="*/ 729470 w 1041146"/>
                  <a:gd name="connsiteY44" fmla="*/ 218437 h 997581"/>
                  <a:gd name="connsiteX45" fmla="*/ 761004 w 1041146"/>
                  <a:gd name="connsiteY45" fmla="*/ 229357 h 997581"/>
                  <a:gd name="connsiteX46" fmla="*/ 787672 w 1041146"/>
                  <a:gd name="connsiteY46" fmla="*/ 224511 h 997581"/>
                  <a:gd name="connsiteX47" fmla="*/ 810726 w 1041146"/>
                  <a:gd name="connsiteY47" fmla="*/ 217231 h 997581"/>
                  <a:gd name="connsiteX48" fmla="*/ 843464 w 1041146"/>
                  <a:gd name="connsiteY48" fmla="*/ 226945 h 997581"/>
                  <a:gd name="connsiteX49" fmla="*/ 859242 w 1041146"/>
                  <a:gd name="connsiteY49" fmla="*/ 231792 h 997581"/>
                  <a:gd name="connsiteX50" fmla="*/ 859242 w 1041146"/>
                  <a:gd name="connsiteY50" fmla="*/ 264554 h 997581"/>
                  <a:gd name="connsiteX51" fmla="*/ 830119 w 1041146"/>
                  <a:gd name="connsiteY51" fmla="*/ 303391 h 997581"/>
                  <a:gd name="connsiteX52" fmla="*/ 819206 w 1041146"/>
                  <a:gd name="connsiteY52" fmla="*/ 327666 h 997581"/>
                  <a:gd name="connsiteX53" fmla="*/ 769484 w 1041146"/>
                  <a:gd name="connsiteY53" fmla="*/ 335550 h 997581"/>
                  <a:gd name="connsiteX54" fmla="*/ 765846 w 1041146"/>
                  <a:gd name="connsiteY54" fmla="*/ 345867 h 997581"/>
                  <a:gd name="connsiteX55" fmla="*/ 731902 w 1041146"/>
                  <a:gd name="connsiteY55" fmla="*/ 345867 h 997581"/>
                  <a:gd name="connsiteX56" fmla="*/ 687023 w 1041146"/>
                  <a:gd name="connsiteY56" fmla="*/ 345867 h 997581"/>
                  <a:gd name="connsiteX57" fmla="*/ 661560 w 1041146"/>
                  <a:gd name="connsiteY57" fmla="*/ 360428 h 997581"/>
                  <a:gd name="connsiteX58" fmla="*/ 645782 w 1041146"/>
                  <a:gd name="connsiteY58" fmla="*/ 381064 h 997581"/>
                  <a:gd name="connsiteX59" fmla="*/ 660332 w 1041146"/>
                  <a:gd name="connsiteY59" fmla="*/ 408980 h 997581"/>
                  <a:gd name="connsiteX60" fmla="*/ 656695 w 1041146"/>
                  <a:gd name="connsiteY60" fmla="*/ 383498 h 997581"/>
                  <a:gd name="connsiteX61" fmla="*/ 662765 w 1041146"/>
                  <a:gd name="connsiteY61" fmla="*/ 371371 h 997581"/>
                  <a:gd name="connsiteX62" fmla="*/ 672473 w 1041146"/>
                  <a:gd name="connsiteY62" fmla="*/ 387138 h 997581"/>
                  <a:gd name="connsiteX63" fmla="*/ 683386 w 1041146"/>
                  <a:gd name="connsiteY63" fmla="*/ 379858 h 997581"/>
                  <a:gd name="connsiteX64" fmla="*/ 674905 w 1041146"/>
                  <a:gd name="connsiteY64" fmla="*/ 365297 h 997581"/>
                  <a:gd name="connsiteX65" fmla="*/ 683386 w 1041146"/>
                  <a:gd name="connsiteY65" fmla="*/ 358016 h 997581"/>
                  <a:gd name="connsiteX66" fmla="*/ 697936 w 1041146"/>
                  <a:gd name="connsiteY66" fmla="*/ 372577 h 997581"/>
                  <a:gd name="connsiteX67" fmla="*/ 705212 w 1041146"/>
                  <a:gd name="connsiteY67" fmla="*/ 362863 h 997581"/>
                  <a:gd name="connsiteX68" fmla="*/ 729470 w 1041146"/>
                  <a:gd name="connsiteY68" fmla="*/ 354376 h 997581"/>
                  <a:gd name="connsiteX69" fmla="*/ 752523 w 1041146"/>
                  <a:gd name="connsiteY69" fmla="*/ 365297 h 997581"/>
                  <a:gd name="connsiteX70" fmla="*/ 784035 w 1041146"/>
                  <a:gd name="connsiteY70" fmla="*/ 348302 h 997581"/>
                  <a:gd name="connsiteX71" fmla="*/ 785262 w 1041146"/>
                  <a:gd name="connsiteY71" fmla="*/ 359222 h 997581"/>
                  <a:gd name="connsiteX72" fmla="*/ 767074 w 1041146"/>
                  <a:gd name="connsiteY72" fmla="*/ 393213 h 997581"/>
                  <a:gd name="connsiteX73" fmla="*/ 763436 w 1041146"/>
                  <a:gd name="connsiteY73" fmla="*/ 408980 h 997581"/>
                  <a:gd name="connsiteX74" fmla="*/ 746453 w 1041146"/>
                  <a:gd name="connsiteY74" fmla="*/ 424769 h 997581"/>
                  <a:gd name="connsiteX75" fmla="*/ 762209 w 1041146"/>
                  <a:gd name="connsiteY75" fmla="*/ 457531 h 997581"/>
                  <a:gd name="connsiteX76" fmla="*/ 763436 w 1041146"/>
                  <a:gd name="connsiteY76" fmla="*/ 425975 h 997581"/>
                  <a:gd name="connsiteX77" fmla="*/ 774349 w 1041146"/>
                  <a:gd name="connsiteY77" fmla="*/ 406568 h 997581"/>
                  <a:gd name="connsiteX78" fmla="*/ 794948 w 1041146"/>
                  <a:gd name="connsiteY78" fmla="*/ 371371 h 997581"/>
                  <a:gd name="connsiteX79" fmla="*/ 814363 w 1041146"/>
                  <a:gd name="connsiteY79" fmla="*/ 335550 h 997581"/>
                  <a:gd name="connsiteX80" fmla="*/ 820433 w 1041146"/>
                  <a:gd name="connsiteY80" fmla="*/ 351942 h 997581"/>
                  <a:gd name="connsiteX81" fmla="*/ 834984 w 1041146"/>
                  <a:gd name="connsiteY81" fmla="*/ 335550 h 997581"/>
                  <a:gd name="connsiteX82" fmla="*/ 853172 w 1041146"/>
                  <a:gd name="connsiteY82" fmla="*/ 302185 h 997581"/>
                  <a:gd name="connsiteX83" fmla="*/ 867723 w 1041146"/>
                  <a:gd name="connsiteY83" fmla="*/ 313105 h 997581"/>
                  <a:gd name="connsiteX84" fmla="*/ 873793 w 1041146"/>
                  <a:gd name="connsiteY84" fmla="*/ 298544 h 997581"/>
                  <a:gd name="connsiteX85" fmla="*/ 864085 w 1041146"/>
                  <a:gd name="connsiteY85" fmla="*/ 290058 h 997581"/>
                  <a:gd name="connsiteX86" fmla="*/ 889549 w 1041146"/>
                  <a:gd name="connsiteY86" fmla="*/ 265782 h 997581"/>
                  <a:gd name="connsiteX87" fmla="*/ 912602 w 1041146"/>
                  <a:gd name="connsiteY87" fmla="*/ 258502 h 997581"/>
                  <a:gd name="connsiteX88" fmla="*/ 930790 w 1041146"/>
                  <a:gd name="connsiteY88" fmla="*/ 263348 h 997581"/>
                  <a:gd name="connsiteX89" fmla="*/ 944136 w 1041146"/>
                  <a:gd name="connsiteY89" fmla="*/ 275497 h 997581"/>
                  <a:gd name="connsiteX90" fmla="*/ 944136 w 1041146"/>
                  <a:gd name="connsiteY90" fmla="*/ 259708 h 997581"/>
                  <a:gd name="connsiteX91" fmla="*/ 969599 w 1041146"/>
                  <a:gd name="connsiteY91" fmla="*/ 273063 h 997581"/>
                  <a:gd name="connsiteX92" fmla="*/ 1007181 w 1041146"/>
                  <a:gd name="connsiteY92" fmla="*/ 285189 h 997581"/>
                  <a:gd name="connsiteX93" fmla="*/ 1026596 w 1041146"/>
                  <a:gd name="connsiteY93" fmla="*/ 291264 h 997581"/>
                  <a:gd name="connsiteX94" fmla="*/ 1035077 w 1041146"/>
                  <a:gd name="connsiteY94" fmla="*/ 276703 h 997581"/>
                  <a:gd name="connsiteX95" fmla="*/ 1041147 w 1041146"/>
                  <a:gd name="connsiteY95" fmla="*/ 310671 h 997581"/>
                  <a:gd name="connsiteX96" fmla="*/ 1041147 w 1041146"/>
                  <a:gd name="connsiteY96" fmla="*/ 335550 h 997581"/>
                  <a:gd name="connsiteX97" fmla="*/ 1025391 w 1041146"/>
                  <a:gd name="connsiteY97" fmla="*/ 349508 h 997581"/>
                  <a:gd name="connsiteX98" fmla="*/ 1041147 w 1041146"/>
                  <a:gd name="connsiteY98" fmla="*/ 364091 h 997581"/>
                  <a:gd name="connsiteX99" fmla="*/ 1025391 w 1041146"/>
                  <a:gd name="connsiteY99" fmla="*/ 382292 h 997581"/>
                  <a:gd name="connsiteX100" fmla="*/ 1019321 w 1041146"/>
                  <a:gd name="connsiteY100" fmla="*/ 390779 h 997581"/>
                  <a:gd name="connsiteX101" fmla="*/ 1020526 w 1041146"/>
                  <a:gd name="connsiteY101" fmla="*/ 411414 h 997581"/>
                  <a:gd name="connsiteX102" fmla="*/ 998700 w 1041146"/>
                  <a:gd name="connsiteY102" fmla="*/ 423541 h 997581"/>
                  <a:gd name="connsiteX103" fmla="*/ 998700 w 1041146"/>
                  <a:gd name="connsiteY103" fmla="*/ 449045 h 997581"/>
                  <a:gd name="connsiteX104" fmla="*/ 974442 w 1041146"/>
                  <a:gd name="connsiteY104" fmla="*/ 497574 h 997581"/>
                  <a:gd name="connsiteX105" fmla="*/ 940498 w 1041146"/>
                  <a:gd name="connsiteY105" fmla="*/ 546125 h 997581"/>
                  <a:gd name="connsiteX106" fmla="*/ 928358 w 1041146"/>
                  <a:gd name="connsiteY106" fmla="*/ 571607 h 997581"/>
                  <a:gd name="connsiteX107" fmla="*/ 899256 w 1041146"/>
                  <a:gd name="connsiteY107" fmla="*/ 571607 h 997581"/>
                  <a:gd name="connsiteX108" fmla="*/ 856810 w 1041146"/>
                  <a:gd name="connsiteY108" fmla="*/ 617724 h 997581"/>
                  <a:gd name="connsiteX109" fmla="*/ 844692 w 1041146"/>
                  <a:gd name="connsiteY109" fmla="*/ 631079 h 997581"/>
                  <a:gd name="connsiteX110" fmla="*/ 824071 w 1041146"/>
                  <a:gd name="connsiteY110" fmla="*/ 631079 h 997581"/>
                  <a:gd name="connsiteX111" fmla="*/ 841054 w 1041146"/>
                  <a:gd name="connsiteY111" fmla="*/ 642000 h 997581"/>
                  <a:gd name="connsiteX112" fmla="*/ 860447 w 1041146"/>
                  <a:gd name="connsiteY112" fmla="*/ 642000 h 997581"/>
                  <a:gd name="connsiteX113" fmla="*/ 879841 w 1041146"/>
                  <a:gd name="connsiteY113" fmla="*/ 658995 h 997581"/>
                  <a:gd name="connsiteX114" fmla="*/ 865290 w 1041146"/>
                  <a:gd name="connsiteY114" fmla="*/ 680836 h 997581"/>
                  <a:gd name="connsiteX115" fmla="*/ 870155 w 1041146"/>
                  <a:gd name="connsiteY115" fmla="*/ 695397 h 997581"/>
                  <a:gd name="connsiteX116" fmla="*/ 859242 w 1041146"/>
                  <a:gd name="connsiteY116" fmla="*/ 703884 h 997581"/>
                  <a:gd name="connsiteX117" fmla="*/ 870155 w 1041146"/>
                  <a:gd name="connsiteY117" fmla="*/ 722107 h 997581"/>
                  <a:gd name="connsiteX118" fmla="*/ 845897 w 1041146"/>
                  <a:gd name="connsiteY118" fmla="*/ 722107 h 997581"/>
                  <a:gd name="connsiteX119" fmla="*/ 831346 w 1041146"/>
                  <a:gd name="connsiteY119" fmla="*/ 747589 h 997581"/>
                  <a:gd name="connsiteX120" fmla="*/ 794948 w 1041146"/>
                  <a:gd name="connsiteY120" fmla="*/ 762150 h 997581"/>
                  <a:gd name="connsiteX121" fmla="*/ 793742 w 1041146"/>
                  <a:gd name="connsiteY121" fmla="*/ 790066 h 997581"/>
                  <a:gd name="connsiteX122" fmla="*/ 776759 w 1041146"/>
                  <a:gd name="connsiteY122" fmla="*/ 814342 h 997581"/>
                  <a:gd name="connsiteX123" fmla="*/ 785262 w 1041146"/>
                  <a:gd name="connsiteY123" fmla="*/ 824034 h 997581"/>
                  <a:gd name="connsiteX124" fmla="*/ 799813 w 1041146"/>
                  <a:gd name="connsiteY124" fmla="*/ 839823 h 997581"/>
                  <a:gd name="connsiteX125" fmla="*/ 784035 w 1041146"/>
                  <a:gd name="connsiteY125" fmla="*/ 878660 h 997581"/>
                  <a:gd name="connsiteX126" fmla="*/ 768279 w 1041146"/>
                  <a:gd name="connsiteY126" fmla="*/ 913856 h 997581"/>
                  <a:gd name="connsiteX127" fmla="*/ 739178 w 1041146"/>
                  <a:gd name="connsiteY127" fmla="*/ 935698 h 997581"/>
                  <a:gd name="connsiteX128" fmla="*/ 704006 w 1041146"/>
                  <a:gd name="connsiteY128" fmla="*/ 997582 h 997581"/>
                  <a:gd name="connsiteX129" fmla="*/ 263763 w 1041146"/>
                  <a:gd name="connsiteY129" fmla="*/ 959974 h 997581"/>
                  <a:gd name="connsiteX130" fmla="*/ 192215 w 1041146"/>
                  <a:gd name="connsiteY130" fmla="*/ 959974 h 997581"/>
                  <a:gd name="connsiteX131" fmla="*/ 167956 w 1041146"/>
                  <a:gd name="connsiteY131" fmla="*/ 947825 h 997581"/>
                  <a:gd name="connsiteX132" fmla="*/ 155838 w 1041146"/>
                  <a:gd name="connsiteY132" fmla="*/ 923549 h 997581"/>
                  <a:gd name="connsiteX133" fmla="*/ 135218 w 1041146"/>
                  <a:gd name="connsiteY133" fmla="*/ 905348 h 997581"/>
                  <a:gd name="connsiteX134" fmla="*/ 120667 w 1041146"/>
                  <a:gd name="connsiteY134" fmla="*/ 918703 h 997581"/>
                  <a:gd name="connsiteX135" fmla="*/ 121872 w 1041146"/>
                  <a:gd name="connsiteY135" fmla="*/ 866511 h 997581"/>
                  <a:gd name="connsiteX136" fmla="*/ 83688 w 1041146"/>
                  <a:gd name="connsiteY136" fmla="*/ 792478 h 997581"/>
                  <a:gd name="connsiteX137" fmla="*/ 56395 w 1041146"/>
                  <a:gd name="connsiteY137" fmla="*/ 752435 h 997581"/>
                  <a:gd name="connsiteX138" fmla="*/ 127340 w 1041146"/>
                  <a:gd name="connsiteY138" fmla="*/ 612275 h 997581"/>
                  <a:gd name="connsiteX139" fmla="*/ 180097 w 1041146"/>
                  <a:gd name="connsiteY139" fmla="*/ 481204 h 997581"/>
                  <a:gd name="connsiteX140" fmla="*/ 220111 w 1041146"/>
                  <a:gd name="connsiteY140" fmla="*/ 417489 h 997581"/>
                  <a:gd name="connsiteX141" fmla="*/ 220111 w 1041146"/>
                  <a:gd name="connsiteY141" fmla="*/ 393816 h 997581"/>
                  <a:gd name="connsiteX142" fmla="*/ 258317 w 1041146"/>
                  <a:gd name="connsiteY142" fmla="*/ 368334 h 997581"/>
                  <a:gd name="connsiteX143" fmla="*/ 229216 w 1041146"/>
                  <a:gd name="connsiteY143" fmla="*/ 371974 h 997581"/>
                  <a:gd name="connsiteX144" fmla="*/ 198285 w 1041146"/>
                  <a:gd name="connsiteY144" fmla="*/ 390176 h 997581"/>
                  <a:gd name="connsiteX145" fmla="*/ 154633 w 1041146"/>
                  <a:gd name="connsiteY145" fmla="*/ 350133 h 997581"/>
                  <a:gd name="connsiteX146" fmla="*/ 94601 w 1041146"/>
                  <a:gd name="connsiteY146" fmla="*/ 322820 h 997581"/>
                  <a:gd name="connsiteX147" fmla="*/ 96409 w 1041146"/>
                  <a:gd name="connsiteY147" fmla="*/ 293698 h 997581"/>
                  <a:gd name="connsiteX148" fmla="*/ 69115 w 1041146"/>
                  <a:gd name="connsiteY148" fmla="*/ 304619 h 997581"/>
                  <a:gd name="connsiteX149" fmla="*/ 32739 w 1041146"/>
                  <a:gd name="connsiteY149" fmla="*/ 253633 h 997581"/>
                  <a:gd name="connsiteX150" fmla="*/ 21826 w 1041146"/>
                  <a:gd name="connsiteY150" fmla="*/ 193558 h 997581"/>
                  <a:gd name="connsiteX151" fmla="*/ 0 w 1041146"/>
                  <a:gd name="connsiteY151" fmla="*/ 193558 h 997581"/>
                  <a:gd name="connsiteX152" fmla="*/ 21826 w 1041146"/>
                  <a:gd name="connsiteY152" fmla="*/ 180828 h 997581"/>
                  <a:gd name="connsiteX153" fmla="*/ 21826 w 1041146"/>
                  <a:gd name="connsiteY153" fmla="*/ 104361 h 99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041146" h="997581">
                    <a:moveTo>
                      <a:pt x="21826" y="104361"/>
                    </a:moveTo>
                    <a:lnTo>
                      <a:pt x="49119" y="104361"/>
                    </a:lnTo>
                    <a:lnTo>
                      <a:pt x="49119" y="81314"/>
                    </a:lnTo>
                    <a:lnTo>
                      <a:pt x="66102" y="81314"/>
                    </a:lnTo>
                    <a:lnTo>
                      <a:pt x="86701" y="92837"/>
                    </a:lnTo>
                    <a:lnTo>
                      <a:pt x="95204" y="75239"/>
                    </a:lnTo>
                    <a:lnTo>
                      <a:pt x="129147" y="75239"/>
                    </a:lnTo>
                    <a:lnTo>
                      <a:pt x="140083" y="49757"/>
                    </a:lnTo>
                    <a:lnTo>
                      <a:pt x="159476" y="43683"/>
                    </a:lnTo>
                    <a:lnTo>
                      <a:pt x="172821" y="57485"/>
                    </a:lnTo>
                    <a:lnTo>
                      <a:pt x="214041" y="57485"/>
                    </a:lnTo>
                    <a:lnTo>
                      <a:pt x="258317" y="64318"/>
                    </a:lnTo>
                    <a:lnTo>
                      <a:pt x="258317" y="48529"/>
                    </a:lnTo>
                    <a:lnTo>
                      <a:pt x="232251" y="27916"/>
                    </a:lnTo>
                    <a:lnTo>
                      <a:pt x="250439" y="16995"/>
                    </a:lnTo>
                    <a:lnTo>
                      <a:pt x="249212" y="0"/>
                    </a:lnTo>
                    <a:lnTo>
                      <a:pt x="268628" y="15767"/>
                    </a:lnTo>
                    <a:lnTo>
                      <a:pt x="296524" y="12127"/>
                    </a:lnTo>
                    <a:lnTo>
                      <a:pt x="334105" y="0"/>
                    </a:lnTo>
                    <a:lnTo>
                      <a:pt x="347451" y="34281"/>
                    </a:lnTo>
                    <a:lnTo>
                      <a:pt x="347451" y="52169"/>
                    </a:lnTo>
                    <a:lnTo>
                      <a:pt x="359591" y="67959"/>
                    </a:lnTo>
                    <a:lnTo>
                      <a:pt x="387465" y="69165"/>
                    </a:lnTo>
                    <a:lnTo>
                      <a:pt x="411723" y="89800"/>
                    </a:lnTo>
                    <a:lnTo>
                      <a:pt x="431139" y="93440"/>
                    </a:lnTo>
                    <a:lnTo>
                      <a:pt x="455397" y="112870"/>
                    </a:lnTo>
                    <a:lnTo>
                      <a:pt x="455397" y="127431"/>
                    </a:lnTo>
                    <a:lnTo>
                      <a:pt x="480861" y="152912"/>
                    </a:lnTo>
                    <a:lnTo>
                      <a:pt x="474790" y="178394"/>
                    </a:lnTo>
                    <a:lnTo>
                      <a:pt x="505119" y="216025"/>
                    </a:lnTo>
                    <a:lnTo>
                      <a:pt x="535425" y="269422"/>
                    </a:lnTo>
                    <a:lnTo>
                      <a:pt x="551203" y="296110"/>
                    </a:lnTo>
                    <a:lnTo>
                      <a:pt x="579099" y="303391"/>
                    </a:lnTo>
                    <a:lnTo>
                      <a:pt x="592422" y="290058"/>
                    </a:lnTo>
                    <a:lnTo>
                      <a:pt x="592422" y="265782"/>
                    </a:lnTo>
                    <a:lnTo>
                      <a:pt x="623956" y="233020"/>
                    </a:lnTo>
                    <a:lnTo>
                      <a:pt x="636096" y="218437"/>
                    </a:lnTo>
                    <a:lnTo>
                      <a:pt x="647009" y="235432"/>
                    </a:lnTo>
                    <a:lnTo>
                      <a:pt x="661560" y="236660"/>
                    </a:lnTo>
                    <a:lnTo>
                      <a:pt x="672473" y="257273"/>
                    </a:lnTo>
                    <a:lnTo>
                      <a:pt x="678543" y="233020"/>
                    </a:lnTo>
                    <a:lnTo>
                      <a:pt x="689456" y="223305"/>
                    </a:lnTo>
                    <a:lnTo>
                      <a:pt x="702779" y="229357"/>
                    </a:lnTo>
                    <a:lnTo>
                      <a:pt x="702779" y="216025"/>
                    </a:lnTo>
                    <a:lnTo>
                      <a:pt x="729470" y="218437"/>
                    </a:lnTo>
                    <a:lnTo>
                      <a:pt x="761004" y="229357"/>
                    </a:lnTo>
                    <a:lnTo>
                      <a:pt x="787672" y="224511"/>
                    </a:lnTo>
                    <a:lnTo>
                      <a:pt x="810726" y="217231"/>
                    </a:lnTo>
                    <a:lnTo>
                      <a:pt x="843464" y="226945"/>
                    </a:lnTo>
                    <a:lnTo>
                      <a:pt x="859242" y="231792"/>
                    </a:lnTo>
                    <a:lnTo>
                      <a:pt x="859242" y="264554"/>
                    </a:lnTo>
                    <a:lnTo>
                      <a:pt x="830119" y="303391"/>
                    </a:lnTo>
                    <a:lnTo>
                      <a:pt x="819206" y="327666"/>
                    </a:lnTo>
                    <a:lnTo>
                      <a:pt x="769484" y="335550"/>
                    </a:lnTo>
                    <a:lnTo>
                      <a:pt x="765846" y="345867"/>
                    </a:lnTo>
                    <a:lnTo>
                      <a:pt x="731902" y="345867"/>
                    </a:lnTo>
                    <a:lnTo>
                      <a:pt x="687023" y="345867"/>
                    </a:lnTo>
                    <a:lnTo>
                      <a:pt x="661560" y="360428"/>
                    </a:lnTo>
                    <a:lnTo>
                      <a:pt x="645782" y="381064"/>
                    </a:lnTo>
                    <a:lnTo>
                      <a:pt x="660332" y="408980"/>
                    </a:lnTo>
                    <a:lnTo>
                      <a:pt x="656695" y="383498"/>
                    </a:lnTo>
                    <a:lnTo>
                      <a:pt x="662765" y="371371"/>
                    </a:lnTo>
                    <a:lnTo>
                      <a:pt x="672473" y="387138"/>
                    </a:lnTo>
                    <a:lnTo>
                      <a:pt x="683386" y="379858"/>
                    </a:lnTo>
                    <a:lnTo>
                      <a:pt x="674905" y="365297"/>
                    </a:lnTo>
                    <a:lnTo>
                      <a:pt x="683386" y="358016"/>
                    </a:lnTo>
                    <a:lnTo>
                      <a:pt x="697936" y="372577"/>
                    </a:lnTo>
                    <a:lnTo>
                      <a:pt x="705212" y="362863"/>
                    </a:lnTo>
                    <a:lnTo>
                      <a:pt x="729470" y="354376"/>
                    </a:lnTo>
                    <a:lnTo>
                      <a:pt x="752523" y="365297"/>
                    </a:lnTo>
                    <a:lnTo>
                      <a:pt x="784035" y="348302"/>
                    </a:lnTo>
                    <a:lnTo>
                      <a:pt x="785262" y="359222"/>
                    </a:lnTo>
                    <a:lnTo>
                      <a:pt x="767074" y="393213"/>
                    </a:lnTo>
                    <a:lnTo>
                      <a:pt x="763436" y="408980"/>
                    </a:lnTo>
                    <a:lnTo>
                      <a:pt x="746453" y="424769"/>
                    </a:lnTo>
                    <a:lnTo>
                      <a:pt x="762209" y="457531"/>
                    </a:lnTo>
                    <a:lnTo>
                      <a:pt x="763436" y="425975"/>
                    </a:lnTo>
                    <a:lnTo>
                      <a:pt x="774349" y="406568"/>
                    </a:lnTo>
                    <a:lnTo>
                      <a:pt x="794948" y="371371"/>
                    </a:lnTo>
                    <a:lnTo>
                      <a:pt x="814363" y="335550"/>
                    </a:lnTo>
                    <a:lnTo>
                      <a:pt x="820433" y="351942"/>
                    </a:lnTo>
                    <a:lnTo>
                      <a:pt x="834984" y="335550"/>
                    </a:lnTo>
                    <a:lnTo>
                      <a:pt x="853172" y="302185"/>
                    </a:lnTo>
                    <a:lnTo>
                      <a:pt x="867723" y="313105"/>
                    </a:lnTo>
                    <a:lnTo>
                      <a:pt x="873793" y="298544"/>
                    </a:lnTo>
                    <a:lnTo>
                      <a:pt x="864085" y="290058"/>
                    </a:lnTo>
                    <a:lnTo>
                      <a:pt x="889549" y="265782"/>
                    </a:lnTo>
                    <a:lnTo>
                      <a:pt x="912602" y="258502"/>
                    </a:lnTo>
                    <a:lnTo>
                      <a:pt x="930790" y="263348"/>
                    </a:lnTo>
                    <a:lnTo>
                      <a:pt x="944136" y="275497"/>
                    </a:lnTo>
                    <a:lnTo>
                      <a:pt x="944136" y="259708"/>
                    </a:lnTo>
                    <a:lnTo>
                      <a:pt x="969599" y="273063"/>
                    </a:lnTo>
                    <a:lnTo>
                      <a:pt x="1007181" y="285189"/>
                    </a:lnTo>
                    <a:lnTo>
                      <a:pt x="1026596" y="291264"/>
                    </a:lnTo>
                    <a:lnTo>
                      <a:pt x="1035077" y="276703"/>
                    </a:lnTo>
                    <a:lnTo>
                      <a:pt x="1041147" y="310671"/>
                    </a:lnTo>
                    <a:lnTo>
                      <a:pt x="1041147" y="335550"/>
                    </a:lnTo>
                    <a:lnTo>
                      <a:pt x="1025391" y="349508"/>
                    </a:lnTo>
                    <a:lnTo>
                      <a:pt x="1041147" y="364091"/>
                    </a:lnTo>
                    <a:lnTo>
                      <a:pt x="1025391" y="382292"/>
                    </a:lnTo>
                    <a:lnTo>
                      <a:pt x="1019321" y="390779"/>
                    </a:lnTo>
                    <a:lnTo>
                      <a:pt x="1020526" y="411414"/>
                    </a:lnTo>
                    <a:lnTo>
                      <a:pt x="998700" y="423541"/>
                    </a:lnTo>
                    <a:lnTo>
                      <a:pt x="998700" y="449045"/>
                    </a:lnTo>
                    <a:lnTo>
                      <a:pt x="974442" y="497574"/>
                    </a:lnTo>
                    <a:lnTo>
                      <a:pt x="940498" y="546125"/>
                    </a:lnTo>
                    <a:lnTo>
                      <a:pt x="928358" y="571607"/>
                    </a:lnTo>
                    <a:lnTo>
                      <a:pt x="899256" y="571607"/>
                    </a:lnTo>
                    <a:lnTo>
                      <a:pt x="856810" y="617724"/>
                    </a:lnTo>
                    <a:lnTo>
                      <a:pt x="844692" y="631079"/>
                    </a:lnTo>
                    <a:lnTo>
                      <a:pt x="824071" y="631079"/>
                    </a:lnTo>
                    <a:lnTo>
                      <a:pt x="841054" y="642000"/>
                    </a:lnTo>
                    <a:lnTo>
                      <a:pt x="860447" y="642000"/>
                    </a:lnTo>
                    <a:lnTo>
                      <a:pt x="879841" y="658995"/>
                    </a:lnTo>
                    <a:lnTo>
                      <a:pt x="865290" y="680836"/>
                    </a:lnTo>
                    <a:lnTo>
                      <a:pt x="870155" y="695397"/>
                    </a:lnTo>
                    <a:lnTo>
                      <a:pt x="859242" y="703884"/>
                    </a:lnTo>
                    <a:lnTo>
                      <a:pt x="870155" y="722107"/>
                    </a:lnTo>
                    <a:lnTo>
                      <a:pt x="845897" y="722107"/>
                    </a:lnTo>
                    <a:lnTo>
                      <a:pt x="831346" y="747589"/>
                    </a:lnTo>
                    <a:lnTo>
                      <a:pt x="794948" y="762150"/>
                    </a:lnTo>
                    <a:lnTo>
                      <a:pt x="793742" y="790066"/>
                    </a:lnTo>
                    <a:lnTo>
                      <a:pt x="776759" y="814342"/>
                    </a:lnTo>
                    <a:lnTo>
                      <a:pt x="785262" y="824034"/>
                    </a:lnTo>
                    <a:lnTo>
                      <a:pt x="799813" y="839823"/>
                    </a:lnTo>
                    <a:lnTo>
                      <a:pt x="784035" y="878660"/>
                    </a:lnTo>
                    <a:lnTo>
                      <a:pt x="768279" y="913856"/>
                    </a:lnTo>
                    <a:lnTo>
                      <a:pt x="739178" y="935698"/>
                    </a:lnTo>
                    <a:lnTo>
                      <a:pt x="704006" y="997582"/>
                    </a:lnTo>
                    <a:lnTo>
                      <a:pt x="263763" y="959974"/>
                    </a:lnTo>
                    <a:lnTo>
                      <a:pt x="192215" y="959974"/>
                    </a:lnTo>
                    <a:lnTo>
                      <a:pt x="167956" y="947825"/>
                    </a:lnTo>
                    <a:lnTo>
                      <a:pt x="155838" y="923549"/>
                    </a:lnTo>
                    <a:lnTo>
                      <a:pt x="135218" y="905348"/>
                    </a:lnTo>
                    <a:lnTo>
                      <a:pt x="120667" y="918703"/>
                    </a:lnTo>
                    <a:lnTo>
                      <a:pt x="121872" y="866511"/>
                    </a:lnTo>
                    <a:lnTo>
                      <a:pt x="83688" y="792478"/>
                    </a:lnTo>
                    <a:lnTo>
                      <a:pt x="56395" y="752435"/>
                    </a:lnTo>
                    <a:lnTo>
                      <a:pt x="127340" y="612275"/>
                    </a:lnTo>
                    <a:lnTo>
                      <a:pt x="180097" y="481204"/>
                    </a:lnTo>
                    <a:lnTo>
                      <a:pt x="220111" y="417489"/>
                    </a:lnTo>
                    <a:lnTo>
                      <a:pt x="220111" y="393816"/>
                    </a:lnTo>
                    <a:lnTo>
                      <a:pt x="258317" y="368334"/>
                    </a:lnTo>
                    <a:lnTo>
                      <a:pt x="229216" y="371974"/>
                    </a:lnTo>
                    <a:lnTo>
                      <a:pt x="198285" y="390176"/>
                    </a:lnTo>
                    <a:lnTo>
                      <a:pt x="154633" y="350133"/>
                    </a:lnTo>
                    <a:lnTo>
                      <a:pt x="94601" y="322820"/>
                    </a:lnTo>
                    <a:lnTo>
                      <a:pt x="96409" y="293698"/>
                    </a:lnTo>
                    <a:lnTo>
                      <a:pt x="69115" y="304619"/>
                    </a:lnTo>
                    <a:lnTo>
                      <a:pt x="32739" y="253633"/>
                    </a:lnTo>
                    <a:lnTo>
                      <a:pt x="21826" y="193558"/>
                    </a:lnTo>
                    <a:lnTo>
                      <a:pt x="0" y="193558"/>
                    </a:lnTo>
                    <a:lnTo>
                      <a:pt x="21826" y="180828"/>
                    </a:lnTo>
                    <a:lnTo>
                      <a:pt x="21826" y="104361"/>
                    </a:lnTo>
                    <a:close/>
                  </a:path>
                </a:pathLst>
              </a:custGeom>
              <a:solidFill>
                <a:schemeClr val="accent1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6" name="Forma Livre 505">
                <a:extLst>
                  <a:ext uri="{FF2B5EF4-FFF2-40B4-BE49-F238E27FC236}">
                    <a16:creationId xmlns:a16="http://schemas.microsoft.com/office/drawing/2014/main" id="{D0DBF989-9E27-20DC-E4E9-7B4426CA28FC}"/>
                  </a:ext>
                </a:extLst>
              </p:cNvPr>
              <p:cNvSpPr/>
              <p:nvPr/>
            </p:nvSpPr>
            <p:spPr>
              <a:xfrm>
                <a:off x="2861119" y="3482664"/>
                <a:ext cx="61237" cy="27312"/>
              </a:xfrm>
              <a:custGeom>
                <a:avLst/>
                <a:gdLst>
                  <a:gd name="connsiteX0" fmla="*/ 15778 w 61237"/>
                  <a:gd name="connsiteY0" fmla="*/ 7280 h 27312"/>
                  <a:gd name="connsiteX1" fmla="*/ 30931 w 61237"/>
                  <a:gd name="connsiteY1" fmla="*/ 0 h 27312"/>
                  <a:gd name="connsiteX2" fmla="*/ 61237 w 61237"/>
                  <a:gd name="connsiteY2" fmla="*/ 0 h 27312"/>
                  <a:gd name="connsiteX3" fmla="*/ 41241 w 61237"/>
                  <a:gd name="connsiteY3" fmla="*/ 27313 h 27312"/>
                  <a:gd name="connsiteX4" fmla="*/ 15778 w 61237"/>
                  <a:gd name="connsiteY4" fmla="*/ 20635 h 27312"/>
                  <a:gd name="connsiteX5" fmla="*/ 8503 w 61237"/>
                  <a:gd name="connsiteY5" fmla="*/ 27313 h 27312"/>
                  <a:gd name="connsiteX6" fmla="*/ 0 w 61237"/>
                  <a:gd name="connsiteY6" fmla="*/ 13645 h 27312"/>
                  <a:gd name="connsiteX7" fmla="*/ 13948 w 61237"/>
                  <a:gd name="connsiteY7" fmla="*/ 10318 h 27312"/>
                  <a:gd name="connsiteX8" fmla="*/ 15778 w 61237"/>
                  <a:gd name="connsiteY8" fmla="*/ 7280 h 2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37" h="27312">
                    <a:moveTo>
                      <a:pt x="15778" y="7280"/>
                    </a:moveTo>
                    <a:lnTo>
                      <a:pt x="30931" y="0"/>
                    </a:lnTo>
                    <a:lnTo>
                      <a:pt x="61237" y="0"/>
                    </a:lnTo>
                    <a:lnTo>
                      <a:pt x="41241" y="27313"/>
                    </a:lnTo>
                    <a:lnTo>
                      <a:pt x="15778" y="20635"/>
                    </a:lnTo>
                    <a:lnTo>
                      <a:pt x="8503" y="27313"/>
                    </a:lnTo>
                    <a:lnTo>
                      <a:pt x="0" y="13645"/>
                    </a:lnTo>
                    <a:lnTo>
                      <a:pt x="13948" y="10318"/>
                    </a:lnTo>
                    <a:lnTo>
                      <a:pt x="15778" y="728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7" name="Forma Livre 506">
                <a:extLst>
                  <a:ext uri="{FF2B5EF4-FFF2-40B4-BE49-F238E27FC236}">
                    <a16:creationId xmlns:a16="http://schemas.microsoft.com/office/drawing/2014/main" id="{4CE9DB79-975B-479C-7BD3-334A640932DA}"/>
                  </a:ext>
                </a:extLst>
              </p:cNvPr>
              <p:cNvSpPr/>
              <p:nvPr/>
            </p:nvSpPr>
            <p:spPr>
              <a:xfrm>
                <a:off x="2907806" y="3499056"/>
                <a:ext cx="35773" cy="24275"/>
              </a:xfrm>
              <a:custGeom>
                <a:avLst/>
                <a:gdLst>
                  <a:gd name="connsiteX0" fmla="*/ 9708 w 35773"/>
                  <a:gd name="connsiteY0" fmla="*/ 6052 h 24275"/>
                  <a:gd name="connsiteX1" fmla="*/ 29123 w 35773"/>
                  <a:gd name="connsiteY1" fmla="*/ 0 h 24275"/>
                  <a:gd name="connsiteX2" fmla="*/ 35774 w 35773"/>
                  <a:gd name="connsiteY2" fmla="*/ 10921 h 24275"/>
                  <a:gd name="connsiteX3" fmla="*/ 32136 w 35773"/>
                  <a:gd name="connsiteY3" fmla="*/ 20635 h 24275"/>
                  <a:gd name="connsiteX4" fmla="*/ 9708 w 35773"/>
                  <a:gd name="connsiteY4" fmla="*/ 24276 h 24275"/>
                  <a:gd name="connsiteX5" fmla="*/ 0 w 35773"/>
                  <a:gd name="connsiteY5" fmla="*/ 16995 h 24275"/>
                  <a:gd name="connsiteX6" fmla="*/ 9708 w 35773"/>
                  <a:gd name="connsiteY6" fmla="*/ 6052 h 2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73" h="24275">
                    <a:moveTo>
                      <a:pt x="9708" y="6052"/>
                    </a:moveTo>
                    <a:lnTo>
                      <a:pt x="29123" y="0"/>
                    </a:lnTo>
                    <a:lnTo>
                      <a:pt x="35774" y="10921"/>
                    </a:lnTo>
                    <a:lnTo>
                      <a:pt x="32136" y="20635"/>
                    </a:lnTo>
                    <a:lnTo>
                      <a:pt x="9708" y="24276"/>
                    </a:lnTo>
                    <a:lnTo>
                      <a:pt x="0" y="16995"/>
                    </a:lnTo>
                    <a:lnTo>
                      <a:pt x="9708" y="6052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8" name="Forma Livre 507">
                <a:extLst>
                  <a:ext uri="{FF2B5EF4-FFF2-40B4-BE49-F238E27FC236}">
                    <a16:creationId xmlns:a16="http://schemas.microsoft.com/office/drawing/2014/main" id="{72353F30-F5C9-5A19-C3C0-12A35FD7C8AE}"/>
                  </a:ext>
                </a:extLst>
              </p:cNvPr>
              <p:cNvSpPr/>
              <p:nvPr/>
            </p:nvSpPr>
            <p:spPr>
              <a:xfrm>
                <a:off x="2813829" y="3506940"/>
                <a:ext cx="26066" cy="20635"/>
              </a:xfrm>
              <a:custGeom>
                <a:avLst/>
                <a:gdLst>
                  <a:gd name="connsiteX0" fmla="*/ 16983 w 26066"/>
                  <a:gd name="connsiteY0" fmla="*/ 0 h 20635"/>
                  <a:gd name="connsiteX1" fmla="*/ 26066 w 26066"/>
                  <a:gd name="connsiteY1" fmla="*/ 3037 h 20635"/>
                  <a:gd name="connsiteX2" fmla="*/ 26066 w 26066"/>
                  <a:gd name="connsiteY2" fmla="*/ 13355 h 20635"/>
                  <a:gd name="connsiteX3" fmla="*/ 3035 w 26066"/>
                  <a:gd name="connsiteY3" fmla="*/ 20635 h 20635"/>
                  <a:gd name="connsiteX4" fmla="*/ 0 w 26066"/>
                  <a:gd name="connsiteY4" fmla="*/ 10318 h 20635"/>
                  <a:gd name="connsiteX5" fmla="*/ 16983 w 26066"/>
                  <a:gd name="connsiteY5" fmla="*/ 0 h 2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66" h="20635">
                    <a:moveTo>
                      <a:pt x="16983" y="0"/>
                    </a:moveTo>
                    <a:lnTo>
                      <a:pt x="26066" y="3037"/>
                    </a:lnTo>
                    <a:lnTo>
                      <a:pt x="26066" y="13355"/>
                    </a:lnTo>
                    <a:lnTo>
                      <a:pt x="3035" y="20635"/>
                    </a:lnTo>
                    <a:lnTo>
                      <a:pt x="0" y="10318"/>
                    </a:lnTo>
                    <a:lnTo>
                      <a:pt x="1698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9" name="Forma Livre 508">
                <a:extLst>
                  <a:ext uri="{FF2B5EF4-FFF2-40B4-BE49-F238E27FC236}">
                    <a16:creationId xmlns:a16="http://schemas.microsoft.com/office/drawing/2014/main" id="{1D32E02B-A62B-8A92-4531-E345B1B7385C}"/>
                  </a:ext>
                </a:extLst>
              </p:cNvPr>
              <p:cNvSpPr/>
              <p:nvPr/>
            </p:nvSpPr>
            <p:spPr>
              <a:xfrm>
                <a:off x="2839896" y="3458388"/>
                <a:ext cx="49119" cy="51588"/>
              </a:xfrm>
              <a:custGeom>
                <a:avLst/>
                <a:gdLst>
                  <a:gd name="connsiteX0" fmla="*/ 21223 w 49119"/>
                  <a:gd name="connsiteY0" fmla="*/ 12752 h 51588"/>
                  <a:gd name="connsiteX1" fmla="*/ 40639 w 49119"/>
                  <a:gd name="connsiteY1" fmla="*/ 0 h 51588"/>
                  <a:gd name="connsiteX2" fmla="*/ 49119 w 49119"/>
                  <a:gd name="connsiteY2" fmla="*/ 3640 h 51588"/>
                  <a:gd name="connsiteX3" fmla="*/ 33364 w 49119"/>
                  <a:gd name="connsiteY3" fmla="*/ 24276 h 51588"/>
                  <a:gd name="connsiteX4" fmla="*/ 21223 w 49119"/>
                  <a:gd name="connsiteY4" fmla="*/ 29747 h 51588"/>
                  <a:gd name="connsiteX5" fmla="*/ 13345 w 49119"/>
                  <a:gd name="connsiteY5" fmla="*/ 37921 h 51588"/>
                  <a:gd name="connsiteX6" fmla="*/ 17586 w 49119"/>
                  <a:gd name="connsiteY6" fmla="*/ 51589 h 51588"/>
                  <a:gd name="connsiteX7" fmla="*/ 9105 w 49119"/>
                  <a:gd name="connsiteY7" fmla="*/ 51589 h 51588"/>
                  <a:gd name="connsiteX8" fmla="*/ 0 w 49119"/>
                  <a:gd name="connsiteY8" fmla="*/ 40668 h 51588"/>
                  <a:gd name="connsiteX9" fmla="*/ 12743 w 49119"/>
                  <a:gd name="connsiteY9" fmla="*/ 25794 h 51588"/>
                  <a:gd name="connsiteX10" fmla="*/ 21223 w 49119"/>
                  <a:gd name="connsiteY10" fmla="*/ 12752 h 5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119" h="51588">
                    <a:moveTo>
                      <a:pt x="21223" y="12752"/>
                    </a:moveTo>
                    <a:lnTo>
                      <a:pt x="40639" y="0"/>
                    </a:lnTo>
                    <a:lnTo>
                      <a:pt x="49119" y="3640"/>
                    </a:lnTo>
                    <a:lnTo>
                      <a:pt x="33364" y="24276"/>
                    </a:lnTo>
                    <a:lnTo>
                      <a:pt x="21223" y="29747"/>
                    </a:lnTo>
                    <a:lnTo>
                      <a:pt x="13345" y="37921"/>
                    </a:lnTo>
                    <a:lnTo>
                      <a:pt x="17586" y="51589"/>
                    </a:lnTo>
                    <a:lnTo>
                      <a:pt x="9105" y="51589"/>
                    </a:lnTo>
                    <a:lnTo>
                      <a:pt x="0" y="40668"/>
                    </a:lnTo>
                    <a:lnTo>
                      <a:pt x="12743" y="25794"/>
                    </a:lnTo>
                    <a:lnTo>
                      <a:pt x="21223" y="12752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81" name="Gráfico 81">
              <a:extLst>
                <a:ext uri="{FF2B5EF4-FFF2-40B4-BE49-F238E27FC236}">
                  <a16:creationId xmlns:a16="http://schemas.microsoft.com/office/drawing/2014/main" id="{1B414F07-30AF-8A59-5A93-2CE358BA190B}"/>
                </a:ext>
              </a:extLst>
            </p:cNvPr>
            <p:cNvGrpSpPr/>
            <p:nvPr/>
          </p:nvGrpSpPr>
          <p:grpSpPr>
            <a:xfrm>
              <a:off x="2493650" y="3151961"/>
              <a:ext cx="406277" cy="452059"/>
              <a:chOff x="2493650" y="3151961"/>
              <a:chExt cx="406277" cy="452059"/>
            </a:xfrm>
            <a:solidFill>
              <a:srgbClr val="8BBCBB"/>
            </a:solidFill>
          </p:grpSpPr>
          <p:sp>
            <p:nvSpPr>
              <p:cNvPr id="503" name="Forma Livre 502">
                <a:extLst>
                  <a:ext uri="{FF2B5EF4-FFF2-40B4-BE49-F238E27FC236}">
                    <a16:creationId xmlns:a16="http://schemas.microsoft.com/office/drawing/2014/main" id="{B436E471-62F1-B901-463A-4CAC2CF9A5BE}"/>
                  </a:ext>
                </a:extLst>
              </p:cNvPr>
              <p:cNvSpPr/>
              <p:nvPr/>
            </p:nvSpPr>
            <p:spPr>
              <a:xfrm>
                <a:off x="2493650" y="3151961"/>
                <a:ext cx="406277" cy="452059"/>
              </a:xfrm>
              <a:custGeom>
                <a:avLst/>
                <a:gdLst>
                  <a:gd name="connsiteX0" fmla="*/ 0 w 406277"/>
                  <a:gd name="connsiteY0" fmla="*/ 148669 h 452059"/>
                  <a:gd name="connsiteX1" fmla="*/ 41844 w 406277"/>
                  <a:gd name="connsiteY1" fmla="*/ 178997 h 452059"/>
                  <a:gd name="connsiteX2" fmla="*/ 63670 w 406277"/>
                  <a:gd name="connsiteY2" fmla="*/ 186903 h 452059"/>
                  <a:gd name="connsiteX3" fmla="*/ 94601 w 406277"/>
                  <a:gd name="connsiteY3" fmla="*/ 165039 h 452059"/>
                  <a:gd name="connsiteX4" fmla="*/ 112789 w 406277"/>
                  <a:gd name="connsiteY4" fmla="*/ 172320 h 452059"/>
                  <a:gd name="connsiteX5" fmla="*/ 126737 w 406277"/>
                  <a:gd name="connsiteY5" fmla="*/ 167786 h 452059"/>
                  <a:gd name="connsiteX6" fmla="*/ 141288 w 406277"/>
                  <a:gd name="connsiteY6" fmla="*/ 178394 h 452059"/>
                  <a:gd name="connsiteX7" fmla="*/ 181324 w 406277"/>
                  <a:gd name="connsiteY7" fmla="*/ 173548 h 452059"/>
                  <a:gd name="connsiteX8" fmla="*/ 193442 w 406277"/>
                  <a:gd name="connsiteY8" fmla="*/ 140160 h 452059"/>
                  <a:gd name="connsiteX9" fmla="*/ 234059 w 406277"/>
                  <a:gd name="connsiteY9" fmla="*/ 72202 h 452059"/>
                  <a:gd name="connsiteX10" fmla="*/ 255907 w 406277"/>
                  <a:gd name="connsiteY10" fmla="*/ 36402 h 452059"/>
                  <a:gd name="connsiteX11" fmla="*/ 270458 w 406277"/>
                  <a:gd name="connsiteY11" fmla="*/ 30328 h 452059"/>
                  <a:gd name="connsiteX12" fmla="*/ 283781 w 406277"/>
                  <a:gd name="connsiteY12" fmla="*/ 37608 h 452059"/>
                  <a:gd name="connsiteX13" fmla="*/ 272868 w 406277"/>
                  <a:gd name="connsiteY13" fmla="*/ 11524 h 452059"/>
                  <a:gd name="connsiteX14" fmla="*/ 272868 w 406277"/>
                  <a:gd name="connsiteY14" fmla="*/ 0 h 452059"/>
                  <a:gd name="connsiteX15" fmla="*/ 303799 w 406277"/>
                  <a:gd name="connsiteY15" fmla="*/ 22444 h 452059"/>
                  <a:gd name="connsiteX16" fmla="*/ 300161 w 406277"/>
                  <a:gd name="connsiteY16" fmla="*/ 73430 h 452059"/>
                  <a:gd name="connsiteX17" fmla="*/ 309869 w 406277"/>
                  <a:gd name="connsiteY17" fmla="*/ 48529 h 452059"/>
                  <a:gd name="connsiteX18" fmla="*/ 323215 w 406277"/>
                  <a:gd name="connsiteY18" fmla="*/ 113473 h 452059"/>
                  <a:gd name="connsiteX19" fmla="*/ 346246 w 406277"/>
                  <a:gd name="connsiteY19" fmla="*/ 157759 h 452059"/>
                  <a:gd name="connsiteX20" fmla="*/ 352316 w 406277"/>
                  <a:gd name="connsiteY20" fmla="*/ 195389 h 452059"/>
                  <a:gd name="connsiteX21" fmla="*/ 367469 w 406277"/>
                  <a:gd name="connsiteY21" fmla="*/ 209347 h 452059"/>
                  <a:gd name="connsiteX22" fmla="*/ 388692 w 406277"/>
                  <a:gd name="connsiteY22" fmla="*/ 211782 h 452059"/>
                  <a:gd name="connsiteX23" fmla="*/ 406278 w 406277"/>
                  <a:gd name="connsiteY23" fmla="*/ 231792 h 452059"/>
                  <a:gd name="connsiteX24" fmla="*/ 398088 w 406277"/>
                  <a:gd name="connsiteY24" fmla="*/ 255464 h 452059"/>
                  <a:gd name="connsiteX25" fmla="*/ 380814 w 406277"/>
                  <a:gd name="connsiteY25" fmla="*/ 248184 h 452059"/>
                  <a:gd name="connsiteX26" fmla="*/ 361399 w 406277"/>
                  <a:gd name="connsiteY26" fmla="*/ 266385 h 452059"/>
                  <a:gd name="connsiteX27" fmla="*/ 358386 w 406277"/>
                  <a:gd name="connsiteY27" fmla="*/ 279740 h 452059"/>
                  <a:gd name="connsiteX28" fmla="*/ 376574 w 406277"/>
                  <a:gd name="connsiteY28" fmla="*/ 265179 h 452059"/>
                  <a:gd name="connsiteX29" fmla="*/ 385657 w 406277"/>
                  <a:gd name="connsiteY29" fmla="*/ 262745 h 452059"/>
                  <a:gd name="connsiteX30" fmla="*/ 406278 w 406277"/>
                  <a:gd name="connsiteY30" fmla="*/ 257899 h 452059"/>
                  <a:gd name="connsiteX31" fmla="*/ 388692 w 406277"/>
                  <a:gd name="connsiteY31" fmla="*/ 279740 h 452059"/>
                  <a:gd name="connsiteX32" fmla="*/ 342608 w 406277"/>
                  <a:gd name="connsiteY32" fmla="*/ 335572 h 452059"/>
                  <a:gd name="connsiteX33" fmla="*/ 311677 w 406277"/>
                  <a:gd name="connsiteY33" fmla="*/ 358016 h 452059"/>
                  <a:gd name="connsiteX34" fmla="*/ 301991 w 406277"/>
                  <a:gd name="connsiteY34" fmla="*/ 367106 h 452059"/>
                  <a:gd name="connsiteX35" fmla="*/ 258317 w 406277"/>
                  <a:gd name="connsiteY35" fmla="*/ 414451 h 452059"/>
                  <a:gd name="connsiteX36" fmla="*/ 258317 w 406277"/>
                  <a:gd name="connsiteY36" fmla="*/ 438727 h 452059"/>
                  <a:gd name="connsiteX37" fmla="*/ 244994 w 406277"/>
                  <a:gd name="connsiteY37" fmla="*/ 452060 h 452059"/>
                  <a:gd name="connsiteX38" fmla="*/ 217098 w 406277"/>
                  <a:gd name="connsiteY38" fmla="*/ 444779 h 452059"/>
                  <a:gd name="connsiteX39" fmla="*/ 171014 w 406277"/>
                  <a:gd name="connsiteY39" fmla="*/ 364694 h 452059"/>
                  <a:gd name="connsiteX40" fmla="*/ 140685 w 406277"/>
                  <a:gd name="connsiteY40" fmla="*/ 327063 h 452059"/>
                  <a:gd name="connsiteX41" fmla="*/ 146755 w 406277"/>
                  <a:gd name="connsiteY41" fmla="*/ 301582 h 452059"/>
                  <a:gd name="connsiteX42" fmla="*/ 121292 w 406277"/>
                  <a:gd name="connsiteY42" fmla="*/ 276100 h 452059"/>
                  <a:gd name="connsiteX43" fmla="*/ 121292 w 406277"/>
                  <a:gd name="connsiteY43" fmla="*/ 261539 h 452059"/>
                  <a:gd name="connsiteX44" fmla="*/ 97034 w 406277"/>
                  <a:gd name="connsiteY44" fmla="*/ 242109 h 452059"/>
                  <a:gd name="connsiteX45" fmla="*/ 77618 w 406277"/>
                  <a:gd name="connsiteY45" fmla="*/ 238469 h 452059"/>
                  <a:gd name="connsiteX46" fmla="*/ 53360 w 406277"/>
                  <a:gd name="connsiteY46" fmla="*/ 217834 h 452059"/>
                  <a:gd name="connsiteX47" fmla="*/ 25486 w 406277"/>
                  <a:gd name="connsiteY47" fmla="*/ 216628 h 452059"/>
                  <a:gd name="connsiteX48" fmla="*/ 13346 w 406277"/>
                  <a:gd name="connsiteY48" fmla="*/ 200838 h 452059"/>
                  <a:gd name="connsiteX49" fmla="*/ 13346 w 406277"/>
                  <a:gd name="connsiteY49" fmla="*/ 182950 h 452059"/>
                  <a:gd name="connsiteX50" fmla="*/ 0 w 406277"/>
                  <a:gd name="connsiteY50" fmla="*/ 148669 h 45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6277" h="452059">
                    <a:moveTo>
                      <a:pt x="0" y="148669"/>
                    </a:moveTo>
                    <a:lnTo>
                      <a:pt x="41844" y="178997"/>
                    </a:lnTo>
                    <a:lnTo>
                      <a:pt x="63670" y="186903"/>
                    </a:lnTo>
                    <a:lnTo>
                      <a:pt x="94601" y="165039"/>
                    </a:lnTo>
                    <a:lnTo>
                      <a:pt x="112789" y="172320"/>
                    </a:lnTo>
                    <a:lnTo>
                      <a:pt x="126737" y="167786"/>
                    </a:lnTo>
                    <a:lnTo>
                      <a:pt x="141288" y="178394"/>
                    </a:lnTo>
                    <a:lnTo>
                      <a:pt x="181324" y="173548"/>
                    </a:lnTo>
                    <a:lnTo>
                      <a:pt x="193442" y="140160"/>
                    </a:lnTo>
                    <a:lnTo>
                      <a:pt x="234059" y="72202"/>
                    </a:lnTo>
                    <a:lnTo>
                      <a:pt x="255907" y="36402"/>
                    </a:lnTo>
                    <a:lnTo>
                      <a:pt x="270458" y="30328"/>
                    </a:lnTo>
                    <a:lnTo>
                      <a:pt x="283781" y="37608"/>
                    </a:lnTo>
                    <a:lnTo>
                      <a:pt x="272868" y="11524"/>
                    </a:lnTo>
                    <a:lnTo>
                      <a:pt x="272868" y="0"/>
                    </a:lnTo>
                    <a:lnTo>
                      <a:pt x="303799" y="22444"/>
                    </a:lnTo>
                    <a:lnTo>
                      <a:pt x="300161" y="73430"/>
                    </a:lnTo>
                    <a:lnTo>
                      <a:pt x="309869" y="48529"/>
                    </a:lnTo>
                    <a:lnTo>
                      <a:pt x="323215" y="113473"/>
                    </a:lnTo>
                    <a:lnTo>
                      <a:pt x="346246" y="157759"/>
                    </a:lnTo>
                    <a:lnTo>
                      <a:pt x="352316" y="195389"/>
                    </a:lnTo>
                    <a:lnTo>
                      <a:pt x="367469" y="209347"/>
                    </a:lnTo>
                    <a:lnTo>
                      <a:pt x="388692" y="211782"/>
                    </a:lnTo>
                    <a:lnTo>
                      <a:pt x="406278" y="231792"/>
                    </a:lnTo>
                    <a:lnTo>
                      <a:pt x="398088" y="255464"/>
                    </a:lnTo>
                    <a:lnTo>
                      <a:pt x="380814" y="248184"/>
                    </a:lnTo>
                    <a:lnTo>
                      <a:pt x="361399" y="266385"/>
                    </a:lnTo>
                    <a:lnTo>
                      <a:pt x="358386" y="279740"/>
                    </a:lnTo>
                    <a:lnTo>
                      <a:pt x="376574" y="265179"/>
                    </a:lnTo>
                    <a:lnTo>
                      <a:pt x="385657" y="262745"/>
                    </a:lnTo>
                    <a:lnTo>
                      <a:pt x="406278" y="257899"/>
                    </a:lnTo>
                    <a:lnTo>
                      <a:pt x="388692" y="279740"/>
                    </a:lnTo>
                    <a:lnTo>
                      <a:pt x="342608" y="335572"/>
                    </a:lnTo>
                    <a:lnTo>
                      <a:pt x="311677" y="358016"/>
                    </a:lnTo>
                    <a:lnTo>
                      <a:pt x="301991" y="367106"/>
                    </a:lnTo>
                    <a:lnTo>
                      <a:pt x="258317" y="414451"/>
                    </a:lnTo>
                    <a:lnTo>
                      <a:pt x="258317" y="438727"/>
                    </a:lnTo>
                    <a:lnTo>
                      <a:pt x="244994" y="452060"/>
                    </a:lnTo>
                    <a:lnTo>
                      <a:pt x="217098" y="444779"/>
                    </a:lnTo>
                    <a:lnTo>
                      <a:pt x="171014" y="364694"/>
                    </a:lnTo>
                    <a:lnTo>
                      <a:pt x="140685" y="327063"/>
                    </a:lnTo>
                    <a:lnTo>
                      <a:pt x="146755" y="301582"/>
                    </a:lnTo>
                    <a:lnTo>
                      <a:pt x="121292" y="276100"/>
                    </a:lnTo>
                    <a:lnTo>
                      <a:pt x="121292" y="261539"/>
                    </a:lnTo>
                    <a:lnTo>
                      <a:pt x="97034" y="242109"/>
                    </a:lnTo>
                    <a:lnTo>
                      <a:pt x="77618" y="238469"/>
                    </a:lnTo>
                    <a:lnTo>
                      <a:pt x="53360" y="217834"/>
                    </a:lnTo>
                    <a:lnTo>
                      <a:pt x="25486" y="216628"/>
                    </a:lnTo>
                    <a:lnTo>
                      <a:pt x="13346" y="200838"/>
                    </a:lnTo>
                    <a:lnTo>
                      <a:pt x="13346" y="182950"/>
                    </a:lnTo>
                    <a:lnTo>
                      <a:pt x="0" y="148669"/>
                    </a:lnTo>
                    <a:close/>
                  </a:path>
                </a:pathLst>
              </a:custGeom>
              <a:solidFill>
                <a:schemeClr val="accent1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4" name="Forma Livre 503">
                <a:extLst>
                  <a:ext uri="{FF2B5EF4-FFF2-40B4-BE49-F238E27FC236}">
                    <a16:creationId xmlns:a16="http://schemas.microsoft.com/office/drawing/2014/main" id="{76441034-C10C-35E6-E8C2-8053115290C3}"/>
                  </a:ext>
                </a:extLst>
              </p:cNvPr>
              <p:cNvSpPr/>
              <p:nvPr/>
            </p:nvSpPr>
            <p:spPr>
              <a:xfrm>
                <a:off x="2849893" y="3333995"/>
                <a:ext cx="20464" cy="21841"/>
              </a:xfrm>
              <a:custGeom>
                <a:avLst/>
                <a:gdLst>
                  <a:gd name="connsiteX0" fmla="*/ 0 w 20464"/>
                  <a:gd name="connsiteY0" fmla="*/ 0 h 21841"/>
                  <a:gd name="connsiteX1" fmla="*/ 3638 w 20464"/>
                  <a:gd name="connsiteY1" fmla="*/ 15030 h 21841"/>
                  <a:gd name="connsiteX2" fmla="*/ 11225 w 20464"/>
                  <a:gd name="connsiteY2" fmla="*/ 21841 h 21841"/>
                  <a:gd name="connsiteX3" fmla="*/ 20464 w 20464"/>
                  <a:gd name="connsiteY3" fmla="*/ 14114 h 21841"/>
                  <a:gd name="connsiteX4" fmla="*/ 10243 w 20464"/>
                  <a:gd name="connsiteY4" fmla="*/ 0 h 21841"/>
                  <a:gd name="connsiteX5" fmla="*/ 0 w 20464"/>
                  <a:gd name="connsiteY5" fmla="*/ 0 h 2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64" h="21841">
                    <a:moveTo>
                      <a:pt x="0" y="0"/>
                    </a:moveTo>
                    <a:lnTo>
                      <a:pt x="3638" y="15030"/>
                    </a:lnTo>
                    <a:lnTo>
                      <a:pt x="11225" y="21841"/>
                    </a:lnTo>
                    <a:lnTo>
                      <a:pt x="20464" y="14114"/>
                    </a:lnTo>
                    <a:lnTo>
                      <a:pt x="102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482" name="Forma Livre 481">
              <a:extLst>
                <a:ext uri="{FF2B5EF4-FFF2-40B4-BE49-F238E27FC236}">
                  <a16:creationId xmlns:a16="http://schemas.microsoft.com/office/drawing/2014/main" id="{845B6C01-E8D0-2D8C-342E-6EC9EAADF7A6}"/>
                </a:ext>
              </a:extLst>
            </p:cNvPr>
            <p:cNvSpPr/>
            <p:nvPr/>
          </p:nvSpPr>
          <p:spPr>
            <a:xfrm>
              <a:off x="3016355" y="3596338"/>
              <a:ext cx="535737" cy="731621"/>
            </a:xfrm>
            <a:custGeom>
              <a:avLst/>
              <a:gdLst>
                <a:gd name="connsiteX0" fmla="*/ 181659 w 535737"/>
                <a:gd name="connsiteY0" fmla="*/ 0 h 731621"/>
                <a:gd name="connsiteX1" fmla="*/ 211920 w 535737"/>
                <a:gd name="connsiteY1" fmla="*/ 11635 h 731621"/>
                <a:gd name="connsiteX2" fmla="*/ 247404 w 535737"/>
                <a:gd name="connsiteY2" fmla="*/ 28028 h 731621"/>
                <a:gd name="connsiteX3" fmla="*/ 247404 w 535737"/>
                <a:gd name="connsiteY3" fmla="*/ 47144 h 731621"/>
                <a:gd name="connsiteX4" fmla="*/ 258317 w 535737"/>
                <a:gd name="connsiteY4" fmla="*/ 56234 h 731621"/>
                <a:gd name="connsiteX5" fmla="*/ 262870 w 535737"/>
                <a:gd name="connsiteY5" fmla="*/ 35308 h 731621"/>
                <a:gd name="connsiteX6" fmla="*/ 287418 w 535737"/>
                <a:gd name="connsiteY6" fmla="*/ 44398 h 731621"/>
                <a:gd name="connsiteX7" fmla="*/ 319264 w 535737"/>
                <a:gd name="connsiteY7" fmla="*/ 75351 h 731621"/>
                <a:gd name="connsiteX8" fmla="*/ 299246 w 535737"/>
                <a:gd name="connsiteY8" fmla="*/ 95383 h 731621"/>
                <a:gd name="connsiteX9" fmla="*/ 313797 w 535737"/>
                <a:gd name="connsiteY9" fmla="*/ 95383 h 731621"/>
                <a:gd name="connsiteX10" fmla="*/ 319264 w 535737"/>
                <a:gd name="connsiteY10" fmla="*/ 85356 h 731621"/>
                <a:gd name="connsiteX11" fmla="*/ 319264 w 535737"/>
                <a:gd name="connsiteY11" fmla="*/ 109029 h 731621"/>
                <a:gd name="connsiteX12" fmla="*/ 301969 w 535737"/>
                <a:gd name="connsiteY12" fmla="*/ 121781 h 731621"/>
                <a:gd name="connsiteX13" fmla="*/ 314712 w 535737"/>
                <a:gd name="connsiteY13" fmla="*/ 127230 h 731621"/>
                <a:gd name="connsiteX14" fmla="*/ 306522 w 535737"/>
                <a:gd name="connsiteY14" fmla="*/ 159992 h 731621"/>
                <a:gd name="connsiteX15" fmla="*/ 295609 w 535737"/>
                <a:gd name="connsiteY15" fmla="*/ 177300 h 731621"/>
                <a:gd name="connsiteX16" fmla="*/ 319264 w 535737"/>
                <a:gd name="connsiteY16" fmla="*/ 147262 h 731621"/>
                <a:gd name="connsiteX17" fmla="*/ 323795 w 535737"/>
                <a:gd name="connsiteY17" fmla="*/ 126314 h 731621"/>
                <a:gd name="connsiteX18" fmla="*/ 352003 w 535737"/>
                <a:gd name="connsiteY18" fmla="*/ 99917 h 731621"/>
                <a:gd name="connsiteX19" fmla="*/ 359279 w 535737"/>
                <a:gd name="connsiteY19" fmla="*/ 116309 h 731621"/>
                <a:gd name="connsiteX20" fmla="*/ 330177 w 535737"/>
                <a:gd name="connsiteY20" fmla="*/ 136342 h 731621"/>
                <a:gd name="connsiteX21" fmla="*/ 338368 w 535737"/>
                <a:gd name="connsiteY21" fmla="*/ 147262 h 731621"/>
                <a:gd name="connsiteX22" fmla="*/ 366554 w 535737"/>
                <a:gd name="connsiteY22" fmla="*/ 124505 h 731621"/>
                <a:gd name="connsiteX23" fmla="*/ 403845 w 535737"/>
                <a:gd name="connsiteY23" fmla="*/ 119949 h 731621"/>
                <a:gd name="connsiteX24" fmla="*/ 399293 w 535737"/>
                <a:gd name="connsiteY24" fmla="*/ 104473 h 731621"/>
                <a:gd name="connsiteX25" fmla="*/ 448412 w 535737"/>
                <a:gd name="connsiteY25" fmla="*/ 119034 h 731621"/>
                <a:gd name="connsiteX26" fmla="*/ 486618 w 535737"/>
                <a:gd name="connsiteY26" fmla="*/ 134510 h 731621"/>
                <a:gd name="connsiteX27" fmla="*/ 507529 w 535737"/>
                <a:gd name="connsiteY27" fmla="*/ 141791 h 731621"/>
                <a:gd name="connsiteX28" fmla="*/ 524825 w 535737"/>
                <a:gd name="connsiteY28" fmla="*/ 130870 h 731621"/>
                <a:gd name="connsiteX29" fmla="*/ 535738 w 535737"/>
                <a:gd name="connsiteY29" fmla="*/ 142706 h 731621"/>
                <a:gd name="connsiteX30" fmla="*/ 524825 w 535737"/>
                <a:gd name="connsiteY30" fmla="*/ 170019 h 731621"/>
                <a:gd name="connsiteX31" fmla="*/ 507529 w 535737"/>
                <a:gd name="connsiteY31" fmla="*/ 177300 h 731621"/>
                <a:gd name="connsiteX32" fmla="*/ 502084 w 535737"/>
                <a:gd name="connsiteY32" fmla="*/ 189136 h 731621"/>
                <a:gd name="connsiteX33" fmla="*/ 475706 w 535737"/>
                <a:gd name="connsiteY33" fmla="*/ 189136 h 731621"/>
                <a:gd name="connsiteX34" fmla="*/ 456602 w 535737"/>
                <a:gd name="connsiteY34" fmla="*/ 228732 h 731621"/>
                <a:gd name="connsiteX35" fmla="*/ 432054 w 535737"/>
                <a:gd name="connsiteY35" fmla="*/ 259216 h 731621"/>
                <a:gd name="connsiteX36" fmla="*/ 442967 w 535737"/>
                <a:gd name="connsiteY36" fmla="*/ 276502 h 731621"/>
                <a:gd name="connsiteX37" fmla="*/ 439329 w 535737"/>
                <a:gd name="connsiteY37" fmla="*/ 299259 h 731621"/>
                <a:gd name="connsiteX38" fmla="*/ 446604 w 535737"/>
                <a:gd name="connsiteY38" fmla="*/ 333852 h 731621"/>
                <a:gd name="connsiteX39" fmla="*/ 426586 w 535737"/>
                <a:gd name="connsiteY39" fmla="*/ 385731 h 731621"/>
                <a:gd name="connsiteX40" fmla="*/ 438414 w 535737"/>
                <a:gd name="connsiteY40" fmla="*/ 419409 h 731621"/>
                <a:gd name="connsiteX41" fmla="*/ 434776 w 535737"/>
                <a:gd name="connsiteY41" fmla="*/ 459452 h 731621"/>
                <a:gd name="connsiteX42" fmla="*/ 375659 w 535737"/>
                <a:gd name="connsiteY42" fmla="*/ 459452 h 731621"/>
                <a:gd name="connsiteX43" fmla="*/ 345643 w 535737"/>
                <a:gd name="connsiteY43" fmla="*/ 459452 h 731621"/>
                <a:gd name="connsiteX44" fmla="*/ 333815 w 535737"/>
                <a:gd name="connsiteY44" fmla="*/ 478569 h 731621"/>
                <a:gd name="connsiteX45" fmla="*/ 333815 w 535737"/>
                <a:gd name="connsiteY45" fmla="*/ 494961 h 731621"/>
                <a:gd name="connsiteX46" fmla="*/ 309244 w 535737"/>
                <a:gd name="connsiteY46" fmla="*/ 494961 h 731621"/>
                <a:gd name="connsiteX47" fmla="*/ 289248 w 535737"/>
                <a:gd name="connsiteY47" fmla="*/ 510437 h 731621"/>
                <a:gd name="connsiteX48" fmla="*/ 241044 w 535737"/>
                <a:gd name="connsiteY48" fmla="*/ 528639 h 731621"/>
                <a:gd name="connsiteX49" fmla="*/ 222833 w 535737"/>
                <a:gd name="connsiteY49" fmla="*/ 574153 h 731621"/>
                <a:gd name="connsiteX50" fmla="*/ 191925 w 535737"/>
                <a:gd name="connsiteY50" fmla="*/ 627841 h 731621"/>
                <a:gd name="connsiteX51" fmla="*/ 203753 w 535737"/>
                <a:gd name="connsiteY51" fmla="*/ 676102 h 731621"/>
                <a:gd name="connsiteX52" fmla="*/ 195562 w 535737"/>
                <a:gd name="connsiteY52" fmla="*/ 731621 h 731621"/>
                <a:gd name="connsiteX53" fmla="*/ 158271 w 535737"/>
                <a:gd name="connsiteY53" fmla="*/ 731621 h 731621"/>
                <a:gd name="connsiteX54" fmla="*/ 147358 w 535737"/>
                <a:gd name="connsiteY54" fmla="*/ 701874 h 731621"/>
                <a:gd name="connsiteX55" fmla="*/ 137338 w 535737"/>
                <a:gd name="connsiteY55" fmla="*/ 693387 h 731621"/>
                <a:gd name="connsiteX56" fmla="*/ 147358 w 535737"/>
                <a:gd name="connsiteY56" fmla="*/ 681551 h 731621"/>
                <a:gd name="connsiteX57" fmla="*/ 137338 w 535737"/>
                <a:gd name="connsiteY57" fmla="*/ 666990 h 731621"/>
                <a:gd name="connsiteX58" fmla="*/ 126425 w 535737"/>
                <a:gd name="connsiteY58" fmla="*/ 677911 h 731621"/>
                <a:gd name="connsiteX59" fmla="*/ 105514 w 535737"/>
                <a:gd name="connsiteY59" fmla="*/ 635121 h 731621"/>
                <a:gd name="connsiteX60" fmla="*/ 121872 w 535737"/>
                <a:gd name="connsiteY60" fmla="*/ 594163 h 731621"/>
                <a:gd name="connsiteX61" fmla="*/ 146443 w 535737"/>
                <a:gd name="connsiteY61" fmla="*/ 585074 h 731621"/>
                <a:gd name="connsiteX62" fmla="*/ 152803 w 535737"/>
                <a:gd name="connsiteY62" fmla="*/ 555036 h 731621"/>
                <a:gd name="connsiteX63" fmla="*/ 140975 w 535737"/>
                <a:gd name="connsiteY63" fmla="*/ 548671 h 731621"/>
                <a:gd name="connsiteX64" fmla="*/ 111874 w 535737"/>
                <a:gd name="connsiteY64" fmla="*/ 560485 h 731621"/>
                <a:gd name="connsiteX65" fmla="*/ 50927 w 535737"/>
                <a:gd name="connsiteY65" fmla="*/ 499517 h 731621"/>
                <a:gd name="connsiteX66" fmla="*/ 75498 w 535737"/>
                <a:gd name="connsiteY66" fmla="*/ 452171 h 731621"/>
                <a:gd name="connsiteX67" fmla="*/ 76413 w 535737"/>
                <a:gd name="connsiteY67" fmla="*/ 360250 h 731621"/>
                <a:gd name="connsiteX68" fmla="*/ 41844 w 535737"/>
                <a:gd name="connsiteY68" fmla="*/ 332937 h 731621"/>
                <a:gd name="connsiteX69" fmla="*/ 11828 w 535737"/>
                <a:gd name="connsiteY69" fmla="*/ 336577 h 731621"/>
                <a:gd name="connsiteX70" fmla="*/ 0 w 535737"/>
                <a:gd name="connsiteY70" fmla="*/ 322016 h 731621"/>
                <a:gd name="connsiteX71" fmla="*/ 42447 w 535737"/>
                <a:gd name="connsiteY71" fmla="*/ 275899 h 731621"/>
                <a:gd name="connsiteX72" fmla="*/ 71548 w 535737"/>
                <a:gd name="connsiteY72" fmla="*/ 275899 h 731621"/>
                <a:gd name="connsiteX73" fmla="*/ 83688 w 535737"/>
                <a:gd name="connsiteY73" fmla="*/ 250417 h 731621"/>
                <a:gd name="connsiteX74" fmla="*/ 117632 w 535737"/>
                <a:gd name="connsiteY74" fmla="*/ 201866 h 731621"/>
                <a:gd name="connsiteX75" fmla="*/ 141890 w 535737"/>
                <a:gd name="connsiteY75" fmla="*/ 153337 h 731621"/>
                <a:gd name="connsiteX76" fmla="*/ 141890 w 535737"/>
                <a:gd name="connsiteY76" fmla="*/ 127833 h 731621"/>
                <a:gd name="connsiteX77" fmla="*/ 163716 w 535737"/>
                <a:gd name="connsiteY77" fmla="*/ 115706 h 731621"/>
                <a:gd name="connsiteX78" fmla="*/ 162511 w 535737"/>
                <a:gd name="connsiteY78" fmla="*/ 95071 h 731621"/>
                <a:gd name="connsiteX79" fmla="*/ 184337 w 535737"/>
                <a:gd name="connsiteY79" fmla="*/ 68383 h 731621"/>
                <a:gd name="connsiteX80" fmla="*/ 168581 w 535737"/>
                <a:gd name="connsiteY80" fmla="*/ 53800 h 731621"/>
                <a:gd name="connsiteX81" fmla="*/ 184337 w 535737"/>
                <a:gd name="connsiteY81" fmla="*/ 39842 h 731621"/>
                <a:gd name="connsiteX82" fmla="*/ 184337 w 535737"/>
                <a:gd name="connsiteY82" fmla="*/ 14963 h 731621"/>
                <a:gd name="connsiteX83" fmla="*/ 181659 w 535737"/>
                <a:gd name="connsiteY83" fmla="*/ 0 h 73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35737" h="731621">
                  <a:moveTo>
                    <a:pt x="181659" y="0"/>
                  </a:moveTo>
                  <a:lnTo>
                    <a:pt x="211920" y="11635"/>
                  </a:lnTo>
                  <a:lnTo>
                    <a:pt x="247404" y="28028"/>
                  </a:lnTo>
                  <a:lnTo>
                    <a:pt x="247404" y="47144"/>
                  </a:lnTo>
                  <a:lnTo>
                    <a:pt x="258317" y="56234"/>
                  </a:lnTo>
                  <a:lnTo>
                    <a:pt x="262870" y="35308"/>
                  </a:lnTo>
                  <a:lnTo>
                    <a:pt x="287418" y="44398"/>
                  </a:lnTo>
                  <a:lnTo>
                    <a:pt x="319264" y="75351"/>
                  </a:lnTo>
                  <a:lnTo>
                    <a:pt x="299246" y="95383"/>
                  </a:lnTo>
                  <a:lnTo>
                    <a:pt x="313797" y="95383"/>
                  </a:lnTo>
                  <a:lnTo>
                    <a:pt x="319264" y="85356"/>
                  </a:lnTo>
                  <a:lnTo>
                    <a:pt x="319264" y="109029"/>
                  </a:lnTo>
                  <a:lnTo>
                    <a:pt x="301969" y="121781"/>
                  </a:lnTo>
                  <a:lnTo>
                    <a:pt x="314712" y="127230"/>
                  </a:lnTo>
                  <a:lnTo>
                    <a:pt x="306522" y="159992"/>
                  </a:lnTo>
                  <a:lnTo>
                    <a:pt x="295609" y="177300"/>
                  </a:lnTo>
                  <a:lnTo>
                    <a:pt x="319264" y="147262"/>
                  </a:lnTo>
                  <a:lnTo>
                    <a:pt x="323795" y="126314"/>
                  </a:lnTo>
                  <a:lnTo>
                    <a:pt x="352003" y="99917"/>
                  </a:lnTo>
                  <a:lnTo>
                    <a:pt x="359279" y="116309"/>
                  </a:lnTo>
                  <a:lnTo>
                    <a:pt x="330177" y="136342"/>
                  </a:lnTo>
                  <a:lnTo>
                    <a:pt x="338368" y="147262"/>
                  </a:lnTo>
                  <a:lnTo>
                    <a:pt x="366554" y="124505"/>
                  </a:lnTo>
                  <a:lnTo>
                    <a:pt x="403845" y="119949"/>
                  </a:lnTo>
                  <a:lnTo>
                    <a:pt x="399293" y="104473"/>
                  </a:lnTo>
                  <a:lnTo>
                    <a:pt x="448412" y="119034"/>
                  </a:lnTo>
                  <a:lnTo>
                    <a:pt x="486618" y="134510"/>
                  </a:lnTo>
                  <a:lnTo>
                    <a:pt x="507529" y="141791"/>
                  </a:lnTo>
                  <a:lnTo>
                    <a:pt x="524825" y="130870"/>
                  </a:lnTo>
                  <a:lnTo>
                    <a:pt x="535738" y="142706"/>
                  </a:lnTo>
                  <a:lnTo>
                    <a:pt x="524825" y="170019"/>
                  </a:lnTo>
                  <a:lnTo>
                    <a:pt x="507529" y="177300"/>
                  </a:lnTo>
                  <a:lnTo>
                    <a:pt x="502084" y="189136"/>
                  </a:lnTo>
                  <a:lnTo>
                    <a:pt x="475706" y="189136"/>
                  </a:lnTo>
                  <a:lnTo>
                    <a:pt x="456602" y="228732"/>
                  </a:lnTo>
                  <a:lnTo>
                    <a:pt x="432054" y="259216"/>
                  </a:lnTo>
                  <a:lnTo>
                    <a:pt x="442967" y="276502"/>
                  </a:lnTo>
                  <a:lnTo>
                    <a:pt x="439329" y="299259"/>
                  </a:lnTo>
                  <a:lnTo>
                    <a:pt x="446604" y="333852"/>
                  </a:lnTo>
                  <a:lnTo>
                    <a:pt x="426586" y="385731"/>
                  </a:lnTo>
                  <a:lnTo>
                    <a:pt x="438414" y="419409"/>
                  </a:lnTo>
                  <a:lnTo>
                    <a:pt x="434776" y="459452"/>
                  </a:lnTo>
                  <a:lnTo>
                    <a:pt x="375659" y="459452"/>
                  </a:lnTo>
                  <a:lnTo>
                    <a:pt x="345643" y="459452"/>
                  </a:lnTo>
                  <a:lnTo>
                    <a:pt x="333815" y="478569"/>
                  </a:lnTo>
                  <a:lnTo>
                    <a:pt x="333815" y="494961"/>
                  </a:lnTo>
                  <a:lnTo>
                    <a:pt x="309244" y="494961"/>
                  </a:lnTo>
                  <a:lnTo>
                    <a:pt x="289248" y="510437"/>
                  </a:lnTo>
                  <a:lnTo>
                    <a:pt x="241044" y="528639"/>
                  </a:lnTo>
                  <a:lnTo>
                    <a:pt x="222833" y="574153"/>
                  </a:lnTo>
                  <a:lnTo>
                    <a:pt x="191925" y="627841"/>
                  </a:lnTo>
                  <a:lnTo>
                    <a:pt x="203753" y="676102"/>
                  </a:lnTo>
                  <a:lnTo>
                    <a:pt x="195562" y="731621"/>
                  </a:lnTo>
                  <a:lnTo>
                    <a:pt x="158271" y="731621"/>
                  </a:lnTo>
                  <a:lnTo>
                    <a:pt x="147358" y="701874"/>
                  </a:lnTo>
                  <a:lnTo>
                    <a:pt x="137338" y="693387"/>
                  </a:lnTo>
                  <a:lnTo>
                    <a:pt x="147358" y="681551"/>
                  </a:lnTo>
                  <a:lnTo>
                    <a:pt x="137338" y="666990"/>
                  </a:lnTo>
                  <a:lnTo>
                    <a:pt x="126425" y="677911"/>
                  </a:lnTo>
                  <a:lnTo>
                    <a:pt x="105514" y="635121"/>
                  </a:lnTo>
                  <a:lnTo>
                    <a:pt x="121872" y="594163"/>
                  </a:lnTo>
                  <a:lnTo>
                    <a:pt x="146443" y="585074"/>
                  </a:lnTo>
                  <a:lnTo>
                    <a:pt x="152803" y="555036"/>
                  </a:lnTo>
                  <a:lnTo>
                    <a:pt x="140975" y="548671"/>
                  </a:lnTo>
                  <a:lnTo>
                    <a:pt x="111874" y="560485"/>
                  </a:lnTo>
                  <a:lnTo>
                    <a:pt x="50927" y="499517"/>
                  </a:lnTo>
                  <a:lnTo>
                    <a:pt x="75498" y="452171"/>
                  </a:lnTo>
                  <a:lnTo>
                    <a:pt x="76413" y="360250"/>
                  </a:lnTo>
                  <a:lnTo>
                    <a:pt x="41844" y="332937"/>
                  </a:lnTo>
                  <a:lnTo>
                    <a:pt x="11828" y="336577"/>
                  </a:lnTo>
                  <a:lnTo>
                    <a:pt x="0" y="322016"/>
                  </a:lnTo>
                  <a:lnTo>
                    <a:pt x="42447" y="275899"/>
                  </a:lnTo>
                  <a:lnTo>
                    <a:pt x="71548" y="275899"/>
                  </a:lnTo>
                  <a:lnTo>
                    <a:pt x="83688" y="250417"/>
                  </a:lnTo>
                  <a:lnTo>
                    <a:pt x="117632" y="201866"/>
                  </a:lnTo>
                  <a:lnTo>
                    <a:pt x="141890" y="153337"/>
                  </a:lnTo>
                  <a:lnTo>
                    <a:pt x="141890" y="127833"/>
                  </a:lnTo>
                  <a:lnTo>
                    <a:pt x="163716" y="115706"/>
                  </a:lnTo>
                  <a:lnTo>
                    <a:pt x="162511" y="95071"/>
                  </a:lnTo>
                  <a:lnTo>
                    <a:pt x="184337" y="68383"/>
                  </a:lnTo>
                  <a:lnTo>
                    <a:pt x="168581" y="53800"/>
                  </a:lnTo>
                  <a:lnTo>
                    <a:pt x="184337" y="39842"/>
                  </a:lnTo>
                  <a:lnTo>
                    <a:pt x="184337" y="14963"/>
                  </a:lnTo>
                  <a:lnTo>
                    <a:pt x="181659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3" name="Forma Livre 482">
              <a:extLst>
                <a:ext uri="{FF2B5EF4-FFF2-40B4-BE49-F238E27FC236}">
                  <a16:creationId xmlns:a16="http://schemas.microsoft.com/office/drawing/2014/main" id="{1D45EF41-D09C-FBE8-6270-C192A184140E}"/>
                </a:ext>
              </a:extLst>
            </p:cNvPr>
            <p:cNvSpPr/>
            <p:nvPr/>
          </p:nvSpPr>
          <p:spPr>
            <a:xfrm>
              <a:off x="3208279" y="3739044"/>
              <a:ext cx="441136" cy="649883"/>
            </a:xfrm>
            <a:custGeom>
              <a:avLst/>
              <a:gdLst>
                <a:gd name="connsiteX0" fmla="*/ 343813 w 441136"/>
                <a:gd name="connsiteY0" fmla="*/ 0 h 649883"/>
                <a:gd name="connsiteX1" fmla="*/ 383827 w 441136"/>
                <a:gd name="connsiteY1" fmla="*/ 14561 h 649883"/>
                <a:gd name="connsiteX2" fmla="*/ 371999 w 441136"/>
                <a:gd name="connsiteY2" fmla="*/ 42790 h 649883"/>
                <a:gd name="connsiteX3" fmla="*/ 383827 w 441136"/>
                <a:gd name="connsiteY3" fmla="*/ 78276 h 649883"/>
                <a:gd name="connsiteX4" fmla="*/ 383827 w 441136"/>
                <a:gd name="connsiteY4" fmla="*/ 100118 h 649883"/>
                <a:gd name="connsiteX5" fmla="*/ 392932 w 441136"/>
                <a:gd name="connsiteY5" fmla="*/ 100118 h 649883"/>
                <a:gd name="connsiteX6" fmla="*/ 392932 w 441136"/>
                <a:gd name="connsiteY6" fmla="*/ 130155 h 649883"/>
                <a:gd name="connsiteX7" fmla="*/ 377467 w 441136"/>
                <a:gd name="connsiteY7" fmla="*/ 155637 h 649883"/>
                <a:gd name="connsiteX8" fmla="*/ 386550 w 441136"/>
                <a:gd name="connsiteY8" fmla="*/ 178394 h 649883"/>
                <a:gd name="connsiteX9" fmla="*/ 411120 w 441136"/>
                <a:gd name="connsiteY9" fmla="*/ 196618 h 649883"/>
                <a:gd name="connsiteX10" fmla="*/ 404760 w 441136"/>
                <a:gd name="connsiteY10" fmla="*/ 247581 h 649883"/>
                <a:gd name="connsiteX11" fmla="*/ 415673 w 441136"/>
                <a:gd name="connsiteY11" fmla="*/ 289455 h 649883"/>
                <a:gd name="connsiteX12" fmla="*/ 424756 w 441136"/>
                <a:gd name="connsiteY12" fmla="*/ 312212 h 649883"/>
                <a:gd name="connsiteX13" fmla="*/ 441137 w 441136"/>
                <a:gd name="connsiteY13" fmla="*/ 324026 h 649883"/>
                <a:gd name="connsiteX14" fmla="*/ 441137 w 441136"/>
                <a:gd name="connsiteY14" fmla="*/ 349530 h 649883"/>
                <a:gd name="connsiteX15" fmla="*/ 432946 w 441136"/>
                <a:gd name="connsiteY15" fmla="*/ 355895 h 649883"/>
                <a:gd name="connsiteX16" fmla="*/ 441137 w 441136"/>
                <a:gd name="connsiteY16" fmla="*/ 374096 h 649883"/>
                <a:gd name="connsiteX17" fmla="*/ 412928 w 441136"/>
                <a:gd name="connsiteY17" fmla="*/ 389573 h 649883"/>
                <a:gd name="connsiteX18" fmla="*/ 427479 w 441136"/>
                <a:gd name="connsiteY18" fmla="*/ 405965 h 649883"/>
                <a:gd name="connsiteX19" fmla="*/ 441137 w 441136"/>
                <a:gd name="connsiteY19" fmla="*/ 405965 h 649883"/>
                <a:gd name="connsiteX20" fmla="*/ 425671 w 441136"/>
                <a:gd name="connsiteY20" fmla="*/ 439643 h 649883"/>
                <a:gd name="connsiteX21" fmla="*/ 373829 w 441136"/>
                <a:gd name="connsiteY21" fmla="*/ 482410 h 649883"/>
                <a:gd name="connsiteX22" fmla="*/ 350173 w 441136"/>
                <a:gd name="connsiteY22" fmla="*/ 492415 h 649883"/>
                <a:gd name="connsiteX23" fmla="*/ 353811 w 441136"/>
                <a:gd name="connsiteY23" fmla="*/ 503358 h 649883"/>
                <a:gd name="connsiteX24" fmla="*/ 327432 w 441136"/>
                <a:gd name="connsiteY24" fmla="*/ 510638 h 649883"/>
                <a:gd name="connsiteX25" fmla="*/ 331985 w 441136"/>
                <a:gd name="connsiteY25" fmla="*/ 525199 h 649883"/>
                <a:gd name="connsiteX26" fmla="*/ 297416 w 441136"/>
                <a:gd name="connsiteY26" fmla="*/ 532480 h 649883"/>
                <a:gd name="connsiteX27" fmla="*/ 268315 w 441136"/>
                <a:gd name="connsiteY27" fmla="*/ 544316 h 649883"/>
                <a:gd name="connsiteX28" fmla="*/ 249212 w 441136"/>
                <a:gd name="connsiteY28" fmla="*/ 550681 h 649883"/>
                <a:gd name="connsiteX29" fmla="*/ 229194 w 441136"/>
                <a:gd name="connsiteY29" fmla="*/ 533396 h 649883"/>
                <a:gd name="connsiteX30" fmla="*/ 206475 w 441136"/>
                <a:gd name="connsiteY30" fmla="*/ 532480 h 649883"/>
                <a:gd name="connsiteX31" fmla="*/ 197370 w 441136"/>
                <a:gd name="connsiteY31" fmla="*/ 510638 h 649883"/>
                <a:gd name="connsiteX32" fmla="*/ 182820 w 441136"/>
                <a:gd name="connsiteY32" fmla="*/ 529755 h 649883"/>
                <a:gd name="connsiteX33" fmla="*/ 161886 w 441136"/>
                <a:gd name="connsiteY33" fmla="*/ 542485 h 649883"/>
                <a:gd name="connsiteX34" fmla="*/ 165524 w 441136"/>
                <a:gd name="connsiteY34" fmla="*/ 559168 h 649883"/>
                <a:gd name="connsiteX35" fmla="*/ 179182 w 441136"/>
                <a:gd name="connsiteY35" fmla="*/ 570714 h 649883"/>
                <a:gd name="connsiteX36" fmla="*/ 161886 w 441136"/>
                <a:gd name="connsiteY36" fmla="*/ 603476 h 649883"/>
                <a:gd name="connsiteX37" fmla="*/ 148251 w 441136"/>
                <a:gd name="connsiteY37" fmla="*/ 617121 h 649883"/>
                <a:gd name="connsiteX38" fmla="*/ 148251 w 441136"/>
                <a:gd name="connsiteY38" fmla="*/ 633513 h 649883"/>
                <a:gd name="connsiteX39" fmla="*/ 132785 w 441136"/>
                <a:gd name="connsiteY39" fmla="*/ 626233 h 649883"/>
                <a:gd name="connsiteX40" fmla="*/ 112789 w 441136"/>
                <a:gd name="connsiteY40" fmla="*/ 627149 h 649883"/>
                <a:gd name="connsiteX41" fmla="*/ 90048 w 441136"/>
                <a:gd name="connsiteY41" fmla="*/ 643518 h 649883"/>
                <a:gd name="connsiteX42" fmla="*/ 70030 w 441136"/>
                <a:gd name="connsiteY42" fmla="*/ 649883 h 649883"/>
                <a:gd name="connsiteX43" fmla="*/ 34546 w 441136"/>
                <a:gd name="connsiteY43" fmla="*/ 638069 h 649883"/>
                <a:gd name="connsiteX44" fmla="*/ 40014 w 441136"/>
                <a:gd name="connsiteY44" fmla="*/ 606200 h 649883"/>
                <a:gd name="connsiteX45" fmla="*/ 22741 w 441136"/>
                <a:gd name="connsiteY45" fmla="*/ 583443 h 649883"/>
                <a:gd name="connsiteX46" fmla="*/ 13636 w 441136"/>
                <a:gd name="connsiteY46" fmla="*/ 595280 h 649883"/>
                <a:gd name="connsiteX47" fmla="*/ 3638 w 441136"/>
                <a:gd name="connsiteY47" fmla="*/ 588915 h 649883"/>
                <a:gd name="connsiteX48" fmla="*/ 11828 w 441136"/>
                <a:gd name="connsiteY48" fmla="*/ 533396 h 649883"/>
                <a:gd name="connsiteX49" fmla="*/ 0 w 441136"/>
                <a:gd name="connsiteY49" fmla="*/ 485135 h 649883"/>
                <a:gd name="connsiteX50" fmla="*/ 30909 w 441136"/>
                <a:gd name="connsiteY50" fmla="*/ 431447 h 649883"/>
                <a:gd name="connsiteX51" fmla="*/ 49119 w 441136"/>
                <a:gd name="connsiteY51" fmla="*/ 385932 h 649883"/>
                <a:gd name="connsiteX52" fmla="*/ 97324 w 441136"/>
                <a:gd name="connsiteY52" fmla="*/ 367731 h 649883"/>
                <a:gd name="connsiteX53" fmla="*/ 117319 w 441136"/>
                <a:gd name="connsiteY53" fmla="*/ 352255 h 649883"/>
                <a:gd name="connsiteX54" fmla="*/ 141890 w 441136"/>
                <a:gd name="connsiteY54" fmla="*/ 352255 h 649883"/>
                <a:gd name="connsiteX55" fmla="*/ 141890 w 441136"/>
                <a:gd name="connsiteY55" fmla="*/ 335862 h 649883"/>
                <a:gd name="connsiteX56" fmla="*/ 153718 w 441136"/>
                <a:gd name="connsiteY56" fmla="*/ 316746 h 649883"/>
                <a:gd name="connsiteX57" fmla="*/ 183734 w 441136"/>
                <a:gd name="connsiteY57" fmla="*/ 316746 h 649883"/>
                <a:gd name="connsiteX58" fmla="*/ 242852 w 441136"/>
                <a:gd name="connsiteY58" fmla="*/ 316746 h 649883"/>
                <a:gd name="connsiteX59" fmla="*/ 246489 w 441136"/>
                <a:gd name="connsiteY59" fmla="*/ 276703 h 649883"/>
                <a:gd name="connsiteX60" fmla="*/ 234661 w 441136"/>
                <a:gd name="connsiteY60" fmla="*/ 243025 h 649883"/>
                <a:gd name="connsiteX61" fmla="*/ 254680 w 441136"/>
                <a:gd name="connsiteY61" fmla="*/ 191146 h 649883"/>
                <a:gd name="connsiteX62" fmla="*/ 247404 w 441136"/>
                <a:gd name="connsiteY62" fmla="*/ 156553 h 649883"/>
                <a:gd name="connsiteX63" fmla="*/ 251042 w 441136"/>
                <a:gd name="connsiteY63" fmla="*/ 133796 h 649883"/>
                <a:gd name="connsiteX64" fmla="*/ 240129 w 441136"/>
                <a:gd name="connsiteY64" fmla="*/ 116510 h 649883"/>
                <a:gd name="connsiteX65" fmla="*/ 264677 w 441136"/>
                <a:gd name="connsiteY65" fmla="*/ 86026 h 649883"/>
                <a:gd name="connsiteX66" fmla="*/ 283781 w 441136"/>
                <a:gd name="connsiteY66" fmla="*/ 46430 h 649883"/>
                <a:gd name="connsiteX67" fmla="*/ 310159 w 441136"/>
                <a:gd name="connsiteY67" fmla="*/ 46430 h 649883"/>
                <a:gd name="connsiteX68" fmla="*/ 315605 w 441136"/>
                <a:gd name="connsiteY68" fmla="*/ 34593 h 649883"/>
                <a:gd name="connsiteX69" fmla="*/ 332900 w 441136"/>
                <a:gd name="connsiteY69" fmla="*/ 27313 h 649883"/>
                <a:gd name="connsiteX70" fmla="*/ 343813 w 441136"/>
                <a:gd name="connsiteY70" fmla="*/ 0 h 64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41136" h="649883">
                  <a:moveTo>
                    <a:pt x="343813" y="0"/>
                  </a:moveTo>
                  <a:lnTo>
                    <a:pt x="383827" y="14561"/>
                  </a:lnTo>
                  <a:lnTo>
                    <a:pt x="371999" y="42790"/>
                  </a:lnTo>
                  <a:lnTo>
                    <a:pt x="383827" y="78276"/>
                  </a:lnTo>
                  <a:lnTo>
                    <a:pt x="383827" y="100118"/>
                  </a:lnTo>
                  <a:lnTo>
                    <a:pt x="392932" y="100118"/>
                  </a:lnTo>
                  <a:lnTo>
                    <a:pt x="392932" y="130155"/>
                  </a:lnTo>
                  <a:lnTo>
                    <a:pt x="377467" y="155637"/>
                  </a:lnTo>
                  <a:lnTo>
                    <a:pt x="386550" y="178394"/>
                  </a:lnTo>
                  <a:lnTo>
                    <a:pt x="411120" y="196618"/>
                  </a:lnTo>
                  <a:lnTo>
                    <a:pt x="404760" y="247581"/>
                  </a:lnTo>
                  <a:lnTo>
                    <a:pt x="415673" y="289455"/>
                  </a:lnTo>
                  <a:lnTo>
                    <a:pt x="424756" y="312212"/>
                  </a:lnTo>
                  <a:lnTo>
                    <a:pt x="441137" y="324026"/>
                  </a:lnTo>
                  <a:lnTo>
                    <a:pt x="441137" y="349530"/>
                  </a:lnTo>
                  <a:lnTo>
                    <a:pt x="432946" y="355895"/>
                  </a:lnTo>
                  <a:lnTo>
                    <a:pt x="441137" y="374096"/>
                  </a:lnTo>
                  <a:lnTo>
                    <a:pt x="412928" y="389573"/>
                  </a:lnTo>
                  <a:lnTo>
                    <a:pt x="427479" y="405965"/>
                  </a:lnTo>
                  <a:lnTo>
                    <a:pt x="441137" y="405965"/>
                  </a:lnTo>
                  <a:lnTo>
                    <a:pt x="425671" y="439643"/>
                  </a:lnTo>
                  <a:lnTo>
                    <a:pt x="373829" y="482410"/>
                  </a:lnTo>
                  <a:lnTo>
                    <a:pt x="350173" y="492415"/>
                  </a:lnTo>
                  <a:lnTo>
                    <a:pt x="353811" y="503358"/>
                  </a:lnTo>
                  <a:lnTo>
                    <a:pt x="327432" y="510638"/>
                  </a:lnTo>
                  <a:lnTo>
                    <a:pt x="331985" y="525199"/>
                  </a:lnTo>
                  <a:lnTo>
                    <a:pt x="297416" y="532480"/>
                  </a:lnTo>
                  <a:lnTo>
                    <a:pt x="268315" y="544316"/>
                  </a:lnTo>
                  <a:lnTo>
                    <a:pt x="249212" y="550681"/>
                  </a:lnTo>
                  <a:lnTo>
                    <a:pt x="229194" y="533396"/>
                  </a:lnTo>
                  <a:lnTo>
                    <a:pt x="206475" y="532480"/>
                  </a:lnTo>
                  <a:lnTo>
                    <a:pt x="197370" y="510638"/>
                  </a:lnTo>
                  <a:lnTo>
                    <a:pt x="182820" y="529755"/>
                  </a:lnTo>
                  <a:lnTo>
                    <a:pt x="161886" y="542485"/>
                  </a:lnTo>
                  <a:lnTo>
                    <a:pt x="165524" y="559168"/>
                  </a:lnTo>
                  <a:lnTo>
                    <a:pt x="179182" y="570714"/>
                  </a:lnTo>
                  <a:lnTo>
                    <a:pt x="161886" y="603476"/>
                  </a:lnTo>
                  <a:lnTo>
                    <a:pt x="148251" y="617121"/>
                  </a:lnTo>
                  <a:lnTo>
                    <a:pt x="148251" y="633513"/>
                  </a:lnTo>
                  <a:lnTo>
                    <a:pt x="132785" y="626233"/>
                  </a:lnTo>
                  <a:lnTo>
                    <a:pt x="112789" y="627149"/>
                  </a:lnTo>
                  <a:lnTo>
                    <a:pt x="90048" y="643518"/>
                  </a:lnTo>
                  <a:lnTo>
                    <a:pt x="70030" y="649883"/>
                  </a:lnTo>
                  <a:lnTo>
                    <a:pt x="34546" y="638069"/>
                  </a:lnTo>
                  <a:lnTo>
                    <a:pt x="40014" y="606200"/>
                  </a:lnTo>
                  <a:lnTo>
                    <a:pt x="22741" y="583443"/>
                  </a:lnTo>
                  <a:lnTo>
                    <a:pt x="13636" y="595280"/>
                  </a:lnTo>
                  <a:lnTo>
                    <a:pt x="3638" y="588915"/>
                  </a:lnTo>
                  <a:lnTo>
                    <a:pt x="11828" y="533396"/>
                  </a:lnTo>
                  <a:lnTo>
                    <a:pt x="0" y="485135"/>
                  </a:lnTo>
                  <a:lnTo>
                    <a:pt x="30909" y="431447"/>
                  </a:lnTo>
                  <a:lnTo>
                    <a:pt x="49119" y="385932"/>
                  </a:lnTo>
                  <a:lnTo>
                    <a:pt x="97324" y="367731"/>
                  </a:lnTo>
                  <a:lnTo>
                    <a:pt x="117319" y="352255"/>
                  </a:lnTo>
                  <a:lnTo>
                    <a:pt x="141890" y="352255"/>
                  </a:lnTo>
                  <a:lnTo>
                    <a:pt x="141890" y="335862"/>
                  </a:lnTo>
                  <a:lnTo>
                    <a:pt x="153718" y="316746"/>
                  </a:lnTo>
                  <a:lnTo>
                    <a:pt x="183734" y="316746"/>
                  </a:lnTo>
                  <a:lnTo>
                    <a:pt x="242852" y="316746"/>
                  </a:lnTo>
                  <a:lnTo>
                    <a:pt x="246489" y="276703"/>
                  </a:lnTo>
                  <a:lnTo>
                    <a:pt x="234661" y="243025"/>
                  </a:lnTo>
                  <a:lnTo>
                    <a:pt x="254680" y="191146"/>
                  </a:lnTo>
                  <a:lnTo>
                    <a:pt x="247404" y="156553"/>
                  </a:lnTo>
                  <a:lnTo>
                    <a:pt x="251042" y="133796"/>
                  </a:lnTo>
                  <a:lnTo>
                    <a:pt x="240129" y="116510"/>
                  </a:lnTo>
                  <a:lnTo>
                    <a:pt x="264677" y="86026"/>
                  </a:lnTo>
                  <a:lnTo>
                    <a:pt x="283781" y="46430"/>
                  </a:lnTo>
                  <a:lnTo>
                    <a:pt x="310159" y="46430"/>
                  </a:lnTo>
                  <a:lnTo>
                    <a:pt x="315605" y="34593"/>
                  </a:lnTo>
                  <a:lnTo>
                    <a:pt x="332900" y="27313"/>
                  </a:lnTo>
                  <a:lnTo>
                    <a:pt x="343813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4" name="Forma Livre 483">
              <a:extLst>
                <a:ext uri="{FF2B5EF4-FFF2-40B4-BE49-F238E27FC236}">
                  <a16:creationId xmlns:a16="http://schemas.microsoft.com/office/drawing/2014/main" id="{034CB444-3E0F-6A35-4167-AB0617086818}"/>
                </a:ext>
              </a:extLst>
            </p:cNvPr>
            <p:cNvSpPr/>
            <p:nvPr/>
          </p:nvSpPr>
          <p:spPr>
            <a:xfrm>
              <a:off x="3580278" y="3745409"/>
              <a:ext cx="330177" cy="411414"/>
            </a:xfrm>
            <a:custGeom>
              <a:avLst/>
              <a:gdLst>
                <a:gd name="connsiteX0" fmla="*/ 11828 w 330177"/>
                <a:gd name="connsiteY0" fmla="*/ 8196 h 411414"/>
                <a:gd name="connsiteX1" fmla="*/ 53672 w 330177"/>
                <a:gd name="connsiteY1" fmla="*/ 0 h 411414"/>
                <a:gd name="connsiteX2" fmla="*/ 105514 w 330177"/>
                <a:gd name="connsiteY2" fmla="*/ 0 h 411414"/>
                <a:gd name="connsiteX3" fmla="*/ 122787 w 330177"/>
                <a:gd name="connsiteY3" fmla="*/ 0 h 411414"/>
                <a:gd name="connsiteX4" fmla="*/ 190095 w 330177"/>
                <a:gd name="connsiteY4" fmla="*/ 38234 h 411414"/>
                <a:gd name="connsiteX5" fmla="*/ 255595 w 330177"/>
                <a:gd name="connsiteY5" fmla="*/ 98309 h 411414"/>
                <a:gd name="connsiteX6" fmla="*/ 294716 w 330177"/>
                <a:gd name="connsiteY6" fmla="*/ 143823 h 411414"/>
                <a:gd name="connsiteX7" fmla="*/ 330178 w 330177"/>
                <a:gd name="connsiteY7" fmla="*/ 164749 h 411414"/>
                <a:gd name="connsiteX8" fmla="*/ 301991 w 330177"/>
                <a:gd name="connsiteY8" fmla="*/ 164749 h 411414"/>
                <a:gd name="connsiteX9" fmla="*/ 285611 w 330177"/>
                <a:gd name="connsiteY9" fmla="*/ 210263 h 411414"/>
                <a:gd name="connsiteX10" fmla="*/ 271060 w 330177"/>
                <a:gd name="connsiteY10" fmla="*/ 216739 h 411414"/>
                <a:gd name="connsiteX11" fmla="*/ 265593 w 330177"/>
                <a:gd name="connsiteY11" fmla="*/ 231211 h 411414"/>
                <a:gd name="connsiteX12" fmla="*/ 256510 w 330177"/>
                <a:gd name="connsiteY12" fmla="*/ 257608 h 411414"/>
                <a:gd name="connsiteX13" fmla="*/ 245597 w 330177"/>
                <a:gd name="connsiteY13" fmla="*/ 262142 h 411414"/>
                <a:gd name="connsiteX14" fmla="*/ 230131 w 330177"/>
                <a:gd name="connsiteY14" fmla="*/ 262142 h 411414"/>
                <a:gd name="connsiteX15" fmla="*/ 219218 w 330177"/>
                <a:gd name="connsiteY15" fmla="*/ 286730 h 411414"/>
                <a:gd name="connsiteX16" fmla="*/ 229216 w 330177"/>
                <a:gd name="connsiteY16" fmla="*/ 294011 h 411414"/>
                <a:gd name="connsiteX17" fmla="*/ 215581 w 330177"/>
                <a:gd name="connsiteY17" fmla="*/ 310381 h 411414"/>
                <a:gd name="connsiteX18" fmla="*/ 207390 w 330177"/>
                <a:gd name="connsiteY18" fmla="*/ 338609 h 411414"/>
                <a:gd name="connsiteX19" fmla="*/ 216473 w 330177"/>
                <a:gd name="connsiteY19" fmla="*/ 363175 h 411414"/>
                <a:gd name="connsiteX20" fmla="*/ 211943 w 330177"/>
                <a:gd name="connsiteY20" fmla="*/ 395960 h 411414"/>
                <a:gd name="connsiteX21" fmla="*/ 183735 w 330177"/>
                <a:gd name="connsiteY21" fmla="*/ 411414 h 411414"/>
                <a:gd name="connsiteX22" fmla="*/ 151911 w 330177"/>
                <a:gd name="connsiteY22" fmla="*/ 395044 h 411414"/>
                <a:gd name="connsiteX23" fmla="*/ 125532 w 330177"/>
                <a:gd name="connsiteY23" fmla="*/ 368647 h 411414"/>
                <a:gd name="connsiteX24" fmla="*/ 96409 w 330177"/>
                <a:gd name="connsiteY24" fmla="*/ 371371 h 411414"/>
                <a:gd name="connsiteX25" fmla="*/ 69138 w 330177"/>
                <a:gd name="connsiteY25" fmla="*/ 367731 h 411414"/>
                <a:gd name="connsiteX26" fmla="*/ 60947 w 330177"/>
                <a:gd name="connsiteY26" fmla="*/ 349530 h 411414"/>
                <a:gd name="connsiteX27" fmla="*/ 69138 w 330177"/>
                <a:gd name="connsiteY27" fmla="*/ 343165 h 411414"/>
                <a:gd name="connsiteX28" fmla="*/ 69138 w 330177"/>
                <a:gd name="connsiteY28" fmla="*/ 317661 h 411414"/>
                <a:gd name="connsiteX29" fmla="*/ 52757 w 330177"/>
                <a:gd name="connsiteY29" fmla="*/ 305847 h 411414"/>
                <a:gd name="connsiteX30" fmla="*/ 43674 w 330177"/>
                <a:gd name="connsiteY30" fmla="*/ 283090 h 411414"/>
                <a:gd name="connsiteX31" fmla="*/ 32761 w 330177"/>
                <a:gd name="connsiteY31" fmla="*/ 241216 h 411414"/>
                <a:gd name="connsiteX32" fmla="*/ 39121 w 330177"/>
                <a:gd name="connsiteY32" fmla="*/ 190253 h 411414"/>
                <a:gd name="connsiteX33" fmla="*/ 14551 w 330177"/>
                <a:gd name="connsiteY33" fmla="*/ 172029 h 411414"/>
                <a:gd name="connsiteX34" fmla="*/ 5468 w 330177"/>
                <a:gd name="connsiteY34" fmla="*/ 149272 h 411414"/>
                <a:gd name="connsiteX35" fmla="*/ 20933 w 330177"/>
                <a:gd name="connsiteY35" fmla="*/ 123790 h 411414"/>
                <a:gd name="connsiteX36" fmla="*/ 20933 w 330177"/>
                <a:gd name="connsiteY36" fmla="*/ 93753 h 411414"/>
                <a:gd name="connsiteX37" fmla="*/ 11828 w 330177"/>
                <a:gd name="connsiteY37" fmla="*/ 93753 h 411414"/>
                <a:gd name="connsiteX38" fmla="*/ 11828 w 330177"/>
                <a:gd name="connsiteY38" fmla="*/ 71912 h 411414"/>
                <a:gd name="connsiteX39" fmla="*/ 0 w 330177"/>
                <a:gd name="connsiteY39" fmla="*/ 36425 h 411414"/>
                <a:gd name="connsiteX40" fmla="*/ 11828 w 330177"/>
                <a:gd name="connsiteY40" fmla="*/ 8196 h 41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30177" h="411414">
                  <a:moveTo>
                    <a:pt x="11828" y="8196"/>
                  </a:moveTo>
                  <a:lnTo>
                    <a:pt x="53672" y="0"/>
                  </a:lnTo>
                  <a:lnTo>
                    <a:pt x="105514" y="0"/>
                  </a:lnTo>
                  <a:lnTo>
                    <a:pt x="122787" y="0"/>
                  </a:lnTo>
                  <a:lnTo>
                    <a:pt x="190095" y="38234"/>
                  </a:lnTo>
                  <a:lnTo>
                    <a:pt x="255595" y="98309"/>
                  </a:lnTo>
                  <a:lnTo>
                    <a:pt x="294716" y="143823"/>
                  </a:lnTo>
                  <a:lnTo>
                    <a:pt x="330178" y="164749"/>
                  </a:lnTo>
                  <a:lnTo>
                    <a:pt x="301991" y="164749"/>
                  </a:lnTo>
                  <a:lnTo>
                    <a:pt x="285611" y="210263"/>
                  </a:lnTo>
                  <a:lnTo>
                    <a:pt x="271060" y="216739"/>
                  </a:lnTo>
                  <a:lnTo>
                    <a:pt x="265593" y="231211"/>
                  </a:lnTo>
                  <a:lnTo>
                    <a:pt x="256510" y="257608"/>
                  </a:lnTo>
                  <a:lnTo>
                    <a:pt x="245597" y="262142"/>
                  </a:lnTo>
                  <a:lnTo>
                    <a:pt x="230131" y="262142"/>
                  </a:lnTo>
                  <a:lnTo>
                    <a:pt x="219218" y="286730"/>
                  </a:lnTo>
                  <a:lnTo>
                    <a:pt x="229216" y="294011"/>
                  </a:lnTo>
                  <a:lnTo>
                    <a:pt x="215581" y="310381"/>
                  </a:lnTo>
                  <a:lnTo>
                    <a:pt x="207390" y="338609"/>
                  </a:lnTo>
                  <a:lnTo>
                    <a:pt x="216473" y="363175"/>
                  </a:lnTo>
                  <a:lnTo>
                    <a:pt x="211943" y="395960"/>
                  </a:lnTo>
                  <a:lnTo>
                    <a:pt x="183735" y="411414"/>
                  </a:lnTo>
                  <a:lnTo>
                    <a:pt x="151911" y="395044"/>
                  </a:lnTo>
                  <a:lnTo>
                    <a:pt x="125532" y="368647"/>
                  </a:lnTo>
                  <a:lnTo>
                    <a:pt x="96409" y="371371"/>
                  </a:lnTo>
                  <a:lnTo>
                    <a:pt x="69138" y="367731"/>
                  </a:lnTo>
                  <a:lnTo>
                    <a:pt x="60947" y="349530"/>
                  </a:lnTo>
                  <a:lnTo>
                    <a:pt x="69138" y="343165"/>
                  </a:lnTo>
                  <a:lnTo>
                    <a:pt x="69138" y="317661"/>
                  </a:lnTo>
                  <a:lnTo>
                    <a:pt x="52757" y="305847"/>
                  </a:lnTo>
                  <a:lnTo>
                    <a:pt x="43674" y="283090"/>
                  </a:lnTo>
                  <a:lnTo>
                    <a:pt x="32761" y="241216"/>
                  </a:lnTo>
                  <a:lnTo>
                    <a:pt x="39121" y="190253"/>
                  </a:lnTo>
                  <a:lnTo>
                    <a:pt x="14551" y="172029"/>
                  </a:lnTo>
                  <a:lnTo>
                    <a:pt x="5468" y="149272"/>
                  </a:lnTo>
                  <a:lnTo>
                    <a:pt x="20933" y="123790"/>
                  </a:lnTo>
                  <a:lnTo>
                    <a:pt x="20933" y="93753"/>
                  </a:lnTo>
                  <a:lnTo>
                    <a:pt x="11828" y="93753"/>
                  </a:lnTo>
                  <a:lnTo>
                    <a:pt x="11828" y="71912"/>
                  </a:lnTo>
                  <a:lnTo>
                    <a:pt x="0" y="36425"/>
                  </a:lnTo>
                  <a:lnTo>
                    <a:pt x="11828" y="8196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5" name="Forma Livre 484">
              <a:extLst>
                <a:ext uri="{FF2B5EF4-FFF2-40B4-BE49-F238E27FC236}">
                  <a16:creationId xmlns:a16="http://schemas.microsoft.com/office/drawing/2014/main" id="{748D3EDB-DC12-4675-0364-D74D29ECE898}"/>
                </a:ext>
              </a:extLst>
            </p:cNvPr>
            <p:cNvSpPr/>
            <p:nvPr/>
          </p:nvSpPr>
          <p:spPr>
            <a:xfrm>
              <a:off x="3799497" y="3910158"/>
              <a:ext cx="292863" cy="180225"/>
            </a:xfrm>
            <a:custGeom>
              <a:avLst/>
              <a:gdLst>
                <a:gd name="connsiteX0" fmla="*/ 110959 w 292863"/>
                <a:gd name="connsiteY0" fmla="*/ 0 h 180225"/>
                <a:gd name="connsiteX1" fmla="*/ 143698 w 292863"/>
                <a:gd name="connsiteY1" fmla="*/ 11836 h 180225"/>
                <a:gd name="connsiteX2" fmla="*/ 148251 w 292863"/>
                <a:gd name="connsiteY2" fmla="*/ 25504 h 180225"/>
                <a:gd name="connsiteX3" fmla="*/ 169161 w 292863"/>
                <a:gd name="connsiteY3" fmla="*/ 18201 h 180225"/>
                <a:gd name="connsiteX4" fmla="*/ 228301 w 292863"/>
                <a:gd name="connsiteY4" fmla="*/ 25504 h 180225"/>
                <a:gd name="connsiteX5" fmla="*/ 261955 w 292863"/>
                <a:gd name="connsiteY5" fmla="*/ 34593 h 180225"/>
                <a:gd name="connsiteX6" fmla="*/ 277420 w 292863"/>
                <a:gd name="connsiteY6" fmla="*/ 81023 h 180225"/>
                <a:gd name="connsiteX7" fmla="*/ 292864 w 292863"/>
                <a:gd name="connsiteY7" fmla="*/ 153828 h 180225"/>
                <a:gd name="connsiteX8" fmla="*/ 268315 w 292863"/>
                <a:gd name="connsiteY8" fmla="*/ 140183 h 180225"/>
                <a:gd name="connsiteX9" fmla="*/ 256487 w 292863"/>
                <a:gd name="connsiteY9" fmla="*/ 146548 h 180225"/>
                <a:gd name="connsiteX10" fmla="*/ 236469 w 292863"/>
                <a:gd name="connsiteY10" fmla="*/ 138351 h 180225"/>
                <a:gd name="connsiteX11" fmla="*/ 219196 w 292863"/>
                <a:gd name="connsiteY11" fmla="*/ 145632 h 180225"/>
                <a:gd name="connsiteX12" fmla="*/ 196455 w 292863"/>
                <a:gd name="connsiteY12" fmla="*/ 138351 h 180225"/>
                <a:gd name="connsiteX13" fmla="*/ 185542 w 292863"/>
                <a:gd name="connsiteY13" fmla="*/ 123790 h 180225"/>
                <a:gd name="connsiteX14" fmla="*/ 167354 w 292863"/>
                <a:gd name="connsiteY14" fmla="*/ 133818 h 180225"/>
                <a:gd name="connsiteX15" fmla="*/ 170992 w 292863"/>
                <a:gd name="connsiteY15" fmla="*/ 153828 h 180225"/>
                <a:gd name="connsiteX16" fmla="*/ 163716 w 292863"/>
                <a:gd name="connsiteY16" fmla="*/ 163855 h 180225"/>
                <a:gd name="connsiteX17" fmla="*/ 168269 w 292863"/>
                <a:gd name="connsiteY17" fmla="*/ 175669 h 180225"/>
                <a:gd name="connsiteX18" fmla="*/ 146443 w 292863"/>
                <a:gd name="connsiteY18" fmla="*/ 180225 h 180225"/>
                <a:gd name="connsiteX19" fmla="*/ 150081 w 292863"/>
                <a:gd name="connsiteY19" fmla="*/ 162024 h 180225"/>
                <a:gd name="connsiteX20" fmla="*/ 134615 w 292863"/>
                <a:gd name="connsiteY20" fmla="*/ 162940 h 180225"/>
                <a:gd name="connsiteX21" fmla="*/ 110959 w 292863"/>
                <a:gd name="connsiteY21" fmla="*/ 170220 h 180225"/>
                <a:gd name="connsiteX22" fmla="*/ 102769 w 292863"/>
                <a:gd name="connsiteY22" fmla="*/ 153828 h 180225"/>
                <a:gd name="connsiteX23" fmla="*/ 83666 w 292863"/>
                <a:gd name="connsiteY23" fmla="*/ 153828 h 180225"/>
                <a:gd name="connsiteX24" fmla="*/ 94578 w 292863"/>
                <a:gd name="connsiteY24" fmla="*/ 132902 h 180225"/>
                <a:gd name="connsiteX25" fmla="*/ 121872 w 292863"/>
                <a:gd name="connsiteY25" fmla="*/ 106505 h 180225"/>
                <a:gd name="connsiteX26" fmla="*/ 117319 w 292863"/>
                <a:gd name="connsiteY26" fmla="*/ 96500 h 180225"/>
                <a:gd name="connsiteX27" fmla="*/ 76390 w 292863"/>
                <a:gd name="connsiteY27" fmla="*/ 113785 h 180225"/>
                <a:gd name="connsiteX28" fmla="*/ 50927 w 292863"/>
                <a:gd name="connsiteY28" fmla="*/ 136542 h 180225"/>
                <a:gd name="connsiteX29" fmla="*/ 9998 w 292863"/>
                <a:gd name="connsiteY29" fmla="*/ 129262 h 180225"/>
                <a:gd name="connsiteX30" fmla="*/ 0 w 292863"/>
                <a:gd name="connsiteY30" fmla="*/ 121982 h 180225"/>
                <a:gd name="connsiteX31" fmla="*/ 10913 w 292863"/>
                <a:gd name="connsiteY31" fmla="*/ 97393 h 180225"/>
                <a:gd name="connsiteX32" fmla="*/ 26378 w 292863"/>
                <a:gd name="connsiteY32" fmla="*/ 97393 h 180225"/>
                <a:gd name="connsiteX33" fmla="*/ 37291 w 292863"/>
                <a:gd name="connsiteY33" fmla="*/ 92860 h 180225"/>
                <a:gd name="connsiteX34" fmla="*/ 46374 w 292863"/>
                <a:gd name="connsiteY34" fmla="*/ 66462 h 180225"/>
                <a:gd name="connsiteX35" fmla="*/ 51842 w 292863"/>
                <a:gd name="connsiteY35" fmla="*/ 51991 h 180225"/>
                <a:gd name="connsiteX36" fmla="*/ 66393 w 292863"/>
                <a:gd name="connsiteY36" fmla="*/ 45514 h 180225"/>
                <a:gd name="connsiteX37" fmla="*/ 82773 w 292863"/>
                <a:gd name="connsiteY37" fmla="*/ 0 h 180225"/>
                <a:gd name="connsiteX38" fmla="*/ 110959 w 292863"/>
                <a:gd name="connsiteY38" fmla="*/ 0 h 18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92863" h="180225">
                  <a:moveTo>
                    <a:pt x="110959" y="0"/>
                  </a:moveTo>
                  <a:lnTo>
                    <a:pt x="143698" y="11836"/>
                  </a:lnTo>
                  <a:lnTo>
                    <a:pt x="148251" y="25504"/>
                  </a:lnTo>
                  <a:lnTo>
                    <a:pt x="169161" y="18201"/>
                  </a:lnTo>
                  <a:lnTo>
                    <a:pt x="228301" y="25504"/>
                  </a:lnTo>
                  <a:lnTo>
                    <a:pt x="261955" y="34593"/>
                  </a:lnTo>
                  <a:lnTo>
                    <a:pt x="277420" y="81023"/>
                  </a:lnTo>
                  <a:lnTo>
                    <a:pt x="292864" y="153828"/>
                  </a:lnTo>
                  <a:lnTo>
                    <a:pt x="268315" y="140183"/>
                  </a:lnTo>
                  <a:lnTo>
                    <a:pt x="256487" y="146548"/>
                  </a:lnTo>
                  <a:lnTo>
                    <a:pt x="236469" y="138351"/>
                  </a:lnTo>
                  <a:lnTo>
                    <a:pt x="219196" y="145632"/>
                  </a:lnTo>
                  <a:lnTo>
                    <a:pt x="196455" y="138351"/>
                  </a:lnTo>
                  <a:lnTo>
                    <a:pt x="185542" y="123790"/>
                  </a:lnTo>
                  <a:lnTo>
                    <a:pt x="167354" y="133818"/>
                  </a:lnTo>
                  <a:lnTo>
                    <a:pt x="170992" y="153828"/>
                  </a:lnTo>
                  <a:lnTo>
                    <a:pt x="163716" y="163855"/>
                  </a:lnTo>
                  <a:lnTo>
                    <a:pt x="168269" y="175669"/>
                  </a:lnTo>
                  <a:lnTo>
                    <a:pt x="146443" y="180225"/>
                  </a:lnTo>
                  <a:lnTo>
                    <a:pt x="150081" y="162024"/>
                  </a:lnTo>
                  <a:lnTo>
                    <a:pt x="134615" y="162940"/>
                  </a:lnTo>
                  <a:lnTo>
                    <a:pt x="110959" y="170220"/>
                  </a:lnTo>
                  <a:lnTo>
                    <a:pt x="102769" y="153828"/>
                  </a:lnTo>
                  <a:lnTo>
                    <a:pt x="83666" y="153828"/>
                  </a:lnTo>
                  <a:lnTo>
                    <a:pt x="94578" y="132902"/>
                  </a:lnTo>
                  <a:lnTo>
                    <a:pt x="121872" y="106505"/>
                  </a:lnTo>
                  <a:lnTo>
                    <a:pt x="117319" y="96500"/>
                  </a:lnTo>
                  <a:lnTo>
                    <a:pt x="76390" y="113785"/>
                  </a:lnTo>
                  <a:lnTo>
                    <a:pt x="50927" y="136542"/>
                  </a:lnTo>
                  <a:lnTo>
                    <a:pt x="9998" y="129262"/>
                  </a:lnTo>
                  <a:lnTo>
                    <a:pt x="0" y="121982"/>
                  </a:lnTo>
                  <a:lnTo>
                    <a:pt x="10913" y="97393"/>
                  </a:lnTo>
                  <a:lnTo>
                    <a:pt x="26378" y="97393"/>
                  </a:lnTo>
                  <a:lnTo>
                    <a:pt x="37291" y="92860"/>
                  </a:lnTo>
                  <a:lnTo>
                    <a:pt x="46374" y="66462"/>
                  </a:lnTo>
                  <a:lnTo>
                    <a:pt x="51842" y="51991"/>
                  </a:lnTo>
                  <a:lnTo>
                    <a:pt x="66393" y="45514"/>
                  </a:lnTo>
                  <a:lnTo>
                    <a:pt x="82773" y="0"/>
                  </a:lnTo>
                  <a:lnTo>
                    <a:pt x="110959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6" name="Forma Livre 485">
              <a:extLst>
                <a:ext uri="{FF2B5EF4-FFF2-40B4-BE49-F238E27FC236}">
                  <a16:creationId xmlns:a16="http://schemas.microsoft.com/office/drawing/2014/main" id="{D399B12F-7699-C039-3094-36AEE6A5E9C0}"/>
                </a:ext>
              </a:extLst>
            </p:cNvPr>
            <p:cNvSpPr/>
            <p:nvPr/>
          </p:nvSpPr>
          <p:spPr>
            <a:xfrm>
              <a:off x="3787669" y="4006657"/>
              <a:ext cx="311074" cy="197510"/>
            </a:xfrm>
            <a:custGeom>
              <a:avLst/>
              <a:gdLst>
                <a:gd name="connsiteX0" fmla="*/ 4553 w 311074"/>
                <a:gd name="connsiteY0" fmla="*/ 134711 h 197510"/>
                <a:gd name="connsiteX1" fmla="*/ 44567 w 311074"/>
                <a:gd name="connsiteY1" fmla="*/ 150165 h 197510"/>
                <a:gd name="connsiteX2" fmla="*/ 70945 w 311074"/>
                <a:gd name="connsiteY2" fmla="*/ 142438 h 197510"/>
                <a:gd name="connsiteX3" fmla="*/ 97324 w 311074"/>
                <a:gd name="connsiteY3" fmla="*/ 112847 h 197510"/>
                <a:gd name="connsiteX4" fmla="*/ 122787 w 311074"/>
                <a:gd name="connsiteY4" fmla="*/ 104674 h 197510"/>
                <a:gd name="connsiteX5" fmla="*/ 140975 w 311074"/>
                <a:gd name="connsiteY5" fmla="*/ 127431 h 197510"/>
                <a:gd name="connsiteX6" fmla="*/ 118234 w 311074"/>
                <a:gd name="connsiteY6" fmla="*/ 133796 h 197510"/>
                <a:gd name="connsiteX7" fmla="*/ 122787 w 311074"/>
                <a:gd name="connsiteY7" fmla="*/ 150165 h 197510"/>
                <a:gd name="connsiteX8" fmla="*/ 108237 w 311074"/>
                <a:gd name="connsiteY8" fmla="*/ 159277 h 197510"/>
                <a:gd name="connsiteX9" fmla="*/ 122787 w 311074"/>
                <a:gd name="connsiteY9" fmla="*/ 172923 h 197510"/>
                <a:gd name="connsiteX10" fmla="*/ 129147 w 311074"/>
                <a:gd name="connsiteY10" fmla="*/ 197511 h 197510"/>
                <a:gd name="connsiteX11" fmla="*/ 158271 w 311074"/>
                <a:gd name="connsiteY11" fmla="*/ 185675 h 197510"/>
                <a:gd name="connsiteX12" fmla="*/ 175544 w 311074"/>
                <a:gd name="connsiteY12" fmla="*/ 159277 h 197510"/>
                <a:gd name="connsiteX13" fmla="*/ 202838 w 311074"/>
                <a:gd name="connsiteY13" fmla="*/ 151081 h 197510"/>
                <a:gd name="connsiteX14" fmla="*/ 216473 w 311074"/>
                <a:gd name="connsiteY14" fmla="*/ 165642 h 197510"/>
                <a:gd name="connsiteX15" fmla="*/ 226471 w 311074"/>
                <a:gd name="connsiteY15" fmla="*/ 151081 h 197510"/>
                <a:gd name="connsiteX16" fmla="*/ 241022 w 311074"/>
                <a:gd name="connsiteY16" fmla="*/ 150165 h 197510"/>
                <a:gd name="connsiteX17" fmla="*/ 254680 w 311074"/>
                <a:gd name="connsiteY17" fmla="*/ 137436 h 197510"/>
                <a:gd name="connsiteX18" fmla="*/ 268315 w 311074"/>
                <a:gd name="connsiteY18" fmla="*/ 122875 h 197510"/>
                <a:gd name="connsiteX19" fmla="*/ 291971 w 311074"/>
                <a:gd name="connsiteY19" fmla="*/ 127431 h 197510"/>
                <a:gd name="connsiteX20" fmla="*/ 304692 w 311074"/>
                <a:gd name="connsiteY20" fmla="*/ 143801 h 197510"/>
                <a:gd name="connsiteX21" fmla="*/ 311074 w 311074"/>
                <a:gd name="connsiteY21" fmla="*/ 98286 h 197510"/>
                <a:gd name="connsiteX22" fmla="*/ 304692 w 311074"/>
                <a:gd name="connsiteY22" fmla="*/ 57328 h 197510"/>
                <a:gd name="connsiteX23" fmla="*/ 280143 w 311074"/>
                <a:gd name="connsiteY23" fmla="*/ 43683 h 197510"/>
                <a:gd name="connsiteX24" fmla="*/ 268315 w 311074"/>
                <a:gd name="connsiteY24" fmla="*/ 50048 h 197510"/>
                <a:gd name="connsiteX25" fmla="*/ 248297 w 311074"/>
                <a:gd name="connsiteY25" fmla="*/ 41852 h 197510"/>
                <a:gd name="connsiteX26" fmla="*/ 231024 w 311074"/>
                <a:gd name="connsiteY26" fmla="*/ 49132 h 197510"/>
                <a:gd name="connsiteX27" fmla="*/ 208283 w 311074"/>
                <a:gd name="connsiteY27" fmla="*/ 41852 h 197510"/>
                <a:gd name="connsiteX28" fmla="*/ 197370 w 311074"/>
                <a:gd name="connsiteY28" fmla="*/ 27291 h 197510"/>
                <a:gd name="connsiteX29" fmla="*/ 179182 w 311074"/>
                <a:gd name="connsiteY29" fmla="*/ 37318 h 197510"/>
                <a:gd name="connsiteX30" fmla="*/ 182820 w 311074"/>
                <a:gd name="connsiteY30" fmla="*/ 57328 h 197510"/>
                <a:gd name="connsiteX31" fmla="*/ 175544 w 311074"/>
                <a:gd name="connsiteY31" fmla="*/ 67356 h 197510"/>
                <a:gd name="connsiteX32" fmla="*/ 180097 w 311074"/>
                <a:gd name="connsiteY32" fmla="*/ 79170 h 197510"/>
                <a:gd name="connsiteX33" fmla="*/ 158271 w 311074"/>
                <a:gd name="connsiteY33" fmla="*/ 83725 h 197510"/>
                <a:gd name="connsiteX34" fmla="*/ 161909 w 311074"/>
                <a:gd name="connsiteY34" fmla="*/ 65524 h 197510"/>
                <a:gd name="connsiteX35" fmla="*/ 146443 w 311074"/>
                <a:gd name="connsiteY35" fmla="*/ 66440 h 197510"/>
                <a:gd name="connsiteX36" fmla="*/ 122787 w 311074"/>
                <a:gd name="connsiteY36" fmla="*/ 73720 h 197510"/>
                <a:gd name="connsiteX37" fmla="*/ 114597 w 311074"/>
                <a:gd name="connsiteY37" fmla="*/ 57328 h 197510"/>
                <a:gd name="connsiteX38" fmla="*/ 95494 w 311074"/>
                <a:gd name="connsiteY38" fmla="*/ 57328 h 197510"/>
                <a:gd name="connsiteX39" fmla="*/ 106406 w 311074"/>
                <a:gd name="connsiteY39" fmla="*/ 36402 h 197510"/>
                <a:gd name="connsiteX40" fmla="*/ 133700 w 311074"/>
                <a:gd name="connsiteY40" fmla="*/ 10005 h 197510"/>
                <a:gd name="connsiteX41" fmla="*/ 129147 w 311074"/>
                <a:gd name="connsiteY41" fmla="*/ 0 h 197510"/>
                <a:gd name="connsiteX42" fmla="*/ 88218 w 311074"/>
                <a:gd name="connsiteY42" fmla="*/ 17286 h 197510"/>
                <a:gd name="connsiteX43" fmla="*/ 62755 w 311074"/>
                <a:gd name="connsiteY43" fmla="*/ 40043 h 197510"/>
                <a:gd name="connsiteX44" fmla="*/ 21826 w 311074"/>
                <a:gd name="connsiteY44" fmla="*/ 32762 h 197510"/>
                <a:gd name="connsiteX45" fmla="*/ 8190 w 311074"/>
                <a:gd name="connsiteY45" fmla="*/ 49132 h 197510"/>
                <a:gd name="connsiteX46" fmla="*/ 0 w 311074"/>
                <a:gd name="connsiteY46" fmla="*/ 77361 h 197510"/>
                <a:gd name="connsiteX47" fmla="*/ 9083 w 311074"/>
                <a:gd name="connsiteY47" fmla="*/ 101927 h 197510"/>
                <a:gd name="connsiteX48" fmla="*/ 4553 w 311074"/>
                <a:gd name="connsiteY48" fmla="*/ 134711 h 19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1074" h="197510">
                  <a:moveTo>
                    <a:pt x="4553" y="134711"/>
                  </a:moveTo>
                  <a:lnTo>
                    <a:pt x="44567" y="150165"/>
                  </a:lnTo>
                  <a:lnTo>
                    <a:pt x="70945" y="142438"/>
                  </a:lnTo>
                  <a:lnTo>
                    <a:pt x="97324" y="112847"/>
                  </a:lnTo>
                  <a:lnTo>
                    <a:pt x="122787" y="104674"/>
                  </a:lnTo>
                  <a:lnTo>
                    <a:pt x="140975" y="127431"/>
                  </a:lnTo>
                  <a:lnTo>
                    <a:pt x="118234" y="133796"/>
                  </a:lnTo>
                  <a:lnTo>
                    <a:pt x="122787" y="150165"/>
                  </a:lnTo>
                  <a:lnTo>
                    <a:pt x="108237" y="159277"/>
                  </a:lnTo>
                  <a:lnTo>
                    <a:pt x="122787" y="172923"/>
                  </a:lnTo>
                  <a:lnTo>
                    <a:pt x="129147" y="197511"/>
                  </a:lnTo>
                  <a:lnTo>
                    <a:pt x="158271" y="185675"/>
                  </a:lnTo>
                  <a:lnTo>
                    <a:pt x="175544" y="159277"/>
                  </a:lnTo>
                  <a:lnTo>
                    <a:pt x="202838" y="151081"/>
                  </a:lnTo>
                  <a:lnTo>
                    <a:pt x="216473" y="165642"/>
                  </a:lnTo>
                  <a:lnTo>
                    <a:pt x="226471" y="151081"/>
                  </a:lnTo>
                  <a:lnTo>
                    <a:pt x="241022" y="150165"/>
                  </a:lnTo>
                  <a:lnTo>
                    <a:pt x="254680" y="137436"/>
                  </a:lnTo>
                  <a:lnTo>
                    <a:pt x="268315" y="122875"/>
                  </a:lnTo>
                  <a:lnTo>
                    <a:pt x="291971" y="127431"/>
                  </a:lnTo>
                  <a:lnTo>
                    <a:pt x="304692" y="143801"/>
                  </a:lnTo>
                  <a:lnTo>
                    <a:pt x="311074" y="98286"/>
                  </a:lnTo>
                  <a:lnTo>
                    <a:pt x="304692" y="57328"/>
                  </a:lnTo>
                  <a:lnTo>
                    <a:pt x="280143" y="43683"/>
                  </a:lnTo>
                  <a:lnTo>
                    <a:pt x="268315" y="50048"/>
                  </a:lnTo>
                  <a:lnTo>
                    <a:pt x="248297" y="41852"/>
                  </a:lnTo>
                  <a:lnTo>
                    <a:pt x="231024" y="49132"/>
                  </a:lnTo>
                  <a:lnTo>
                    <a:pt x="208283" y="41852"/>
                  </a:lnTo>
                  <a:lnTo>
                    <a:pt x="197370" y="27291"/>
                  </a:lnTo>
                  <a:lnTo>
                    <a:pt x="179182" y="37318"/>
                  </a:lnTo>
                  <a:lnTo>
                    <a:pt x="182820" y="57328"/>
                  </a:lnTo>
                  <a:lnTo>
                    <a:pt x="175544" y="67356"/>
                  </a:lnTo>
                  <a:lnTo>
                    <a:pt x="180097" y="79170"/>
                  </a:lnTo>
                  <a:lnTo>
                    <a:pt x="158271" y="83725"/>
                  </a:lnTo>
                  <a:lnTo>
                    <a:pt x="161909" y="65524"/>
                  </a:lnTo>
                  <a:lnTo>
                    <a:pt x="146443" y="66440"/>
                  </a:lnTo>
                  <a:lnTo>
                    <a:pt x="122787" y="73720"/>
                  </a:lnTo>
                  <a:lnTo>
                    <a:pt x="114597" y="57328"/>
                  </a:lnTo>
                  <a:lnTo>
                    <a:pt x="95494" y="57328"/>
                  </a:lnTo>
                  <a:lnTo>
                    <a:pt x="106406" y="36402"/>
                  </a:lnTo>
                  <a:lnTo>
                    <a:pt x="133700" y="10005"/>
                  </a:lnTo>
                  <a:lnTo>
                    <a:pt x="129147" y="0"/>
                  </a:lnTo>
                  <a:lnTo>
                    <a:pt x="88218" y="17286"/>
                  </a:lnTo>
                  <a:lnTo>
                    <a:pt x="62755" y="40043"/>
                  </a:lnTo>
                  <a:lnTo>
                    <a:pt x="21826" y="32762"/>
                  </a:lnTo>
                  <a:lnTo>
                    <a:pt x="8190" y="49132"/>
                  </a:lnTo>
                  <a:lnTo>
                    <a:pt x="0" y="77361"/>
                  </a:lnTo>
                  <a:lnTo>
                    <a:pt x="9083" y="101927"/>
                  </a:lnTo>
                  <a:lnTo>
                    <a:pt x="4553" y="13471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7" name="Forma Livre 486">
              <a:extLst>
                <a:ext uri="{FF2B5EF4-FFF2-40B4-BE49-F238E27FC236}">
                  <a16:creationId xmlns:a16="http://schemas.microsoft.com/office/drawing/2014/main" id="{A840B0F7-2128-C895-B2D4-0C722B584B5A}"/>
                </a:ext>
              </a:extLst>
            </p:cNvPr>
            <p:cNvSpPr/>
            <p:nvPr/>
          </p:nvSpPr>
          <p:spPr>
            <a:xfrm>
              <a:off x="3582108" y="4111331"/>
              <a:ext cx="516634" cy="173838"/>
            </a:xfrm>
            <a:custGeom>
              <a:avLst/>
              <a:gdLst>
                <a:gd name="connsiteX0" fmla="*/ 0 w 516634"/>
                <a:gd name="connsiteY0" fmla="*/ 110123 h 173838"/>
                <a:gd name="connsiteX1" fmla="*/ 31824 w 516634"/>
                <a:gd name="connsiteY1" fmla="*/ 131071 h 173838"/>
                <a:gd name="connsiteX2" fmla="*/ 25464 w 516634"/>
                <a:gd name="connsiteY2" fmla="*/ 156553 h 173838"/>
                <a:gd name="connsiteX3" fmla="*/ 41844 w 516634"/>
                <a:gd name="connsiteY3" fmla="*/ 173838 h 173838"/>
                <a:gd name="connsiteX4" fmla="*/ 67308 w 516634"/>
                <a:gd name="connsiteY4" fmla="*/ 165642 h 173838"/>
                <a:gd name="connsiteX5" fmla="*/ 80028 w 516634"/>
                <a:gd name="connsiteY5" fmla="*/ 134711 h 173838"/>
                <a:gd name="connsiteX6" fmla="*/ 96409 w 516634"/>
                <a:gd name="connsiteY6" fmla="*/ 141992 h 173838"/>
                <a:gd name="connsiteX7" fmla="*/ 109152 w 516634"/>
                <a:gd name="connsiteY7" fmla="*/ 133796 h 173838"/>
                <a:gd name="connsiteX8" fmla="*/ 109152 w 516634"/>
                <a:gd name="connsiteY8" fmla="*/ 119235 h 173838"/>
                <a:gd name="connsiteX9" fmla="*/ 127340 w 516634"/>
                <a:gd name="connsiteY9" fmla="*/ 124684 h 173838"/>
                <a:gd name="connsiteX10" fmla="*/ 127340 w 516634"/>
                <a:gd name="connsiteY10" fmla="*/ 103758 h 173838"/>
                <a:gd name="connsiteX11" fmla="*/ 151888 w 516634"/>
                <a:gd name="connsiteY11" fmla="*/ 92837 h 173838"/>
                <a:gd name="connsiteX12" fmla="*/ 151888 w 516634"/>
                <a:gd name="connsiteY12" fmla="*/ 115594 h 173838"/>
                <a:gd name="connsiteX13" fmla="*/ 173714 w 516634"/>
                <a:gd name="connsiteY13" fmla="*/ 115594 h 173838"/>
                <a:gd name="connsiteX14" fmla="*/ 178267 w 516634"/>
                <a:gd name="connsiteY14" fmla="*/ 127431 h 173838"/>
                <a:gd name="connsiteX15" fmla="*/ 196455 w 516634"/>
                <a:gd name="connsiteY15" fmla="*/ 125599 h 173838"/>
                <a:gd name="connsiteX16" fmla="*/ 205560 w 516634"/>
                <a:gd name="connsiteY16" fmla="*/ 137436 h 173838"/>
                <a:gd name="connsiteX17" fmla="*/ 217388 w 516634"/>
                <a:gd name="connsiteY17" fmla="*/ 141992 h 173838"/>
                <a:gd name="connsiteX18" fmla="*/ 222833 w 516634"/>
                <a:gd name="connsiteY18" fmla="*/ 160193 h 173838"/>
                <a:gd name="connsiteX19" fmla="*/ 237384 w 516634"/>
                <a:gd name="connsiteY19" fmla="*/ 168389 h 173838"/>
                <a:gd name="connsiteX20" fmla="*/ 256487 w 516634"/>
                <a:gd name="connsiteY20" fmla="*/ 158362 h 173838"/>
                <a:gd name="connsiteX21" fmla="*/ 276506 w 516634"/>
                <a:gd name="connsiteY21" fmla="*/ 133327 h 173838"/>
                <a:gd name="connsiteX22" fmla="*/ 283781 w 516634"/>
                <a:gd name="connsiteY22" fmla="*/ 142885 h 173838"/>
                <a:gd name="connsiteX23" fmla="*/ 296524 w 516634"/>
                <a:gd name="connsiteY23" fmla="*/ 142885 h 173838"/>
                <a:gd name="connsiteX24" fmla="*/ 321072 w 516634"/>
                <a:gd name="connsiteY24" fmla="*/ 163833 h 173838"/>
                <a:gd name="connsiteX25" fmla="*/ 363831 w 516634"/>
                <a:gd name="connsiteY25" fmla="*/ 173838 h 173838"/>
                <a:gd name="connsiteX26" fmla="*/ 401123 w 516634"/>
                <a:gd name="connsiteY26" fmla="*/ 162917 h 173838"/>
                <a:gd name="connsiteX27" fmla="*/ 408398 w 516634"/>
                <a:gd name="connsiteY27" fmla="*/ 147441 h 173838"/>
                <a:gd name="connsiteX28" fmla="*/ 428394 w 516634"/>
                <a:gd name="connsiteY28" fmla="*/ 140160 h 173838"/>
                <a:gd name="connsiteX29" fmla="*/ 440222 w 516634"/>
                <a:gd name="connsiteY29" fmla="*/ 146525 h 173838"/>
                <a:gd name="connsiteX30" fmla="*/ 446582 w 516634"/>
                <a:gd name="connsiteY30" fmla="*/ 139245 h 173838"/>
                <a:gd name="connsiteX31" fmla="*/ 454772 w 516634"/>
                <a:gd name="connsiteY31" fmla="*/ 138351 h 173838"/>
                <a:gd name="connsiteX32" fmla="*/ 462047 w 516634"/>
                <a:gd name="connsiteY32" fmla="*/ 145632 h 173838"/>
                <a:gd name="connsiteX33" fmla="*/ 482066 w 516634"/>
                <a:gd name="connsiteY33" fmla="*/ 145632 h 173838"/>
                <a:gd name="connsiteX34" fmla="*/ 485703 w 516634"/>
                <a:gd name="connsiteY34" fmla="*/ 133327 h 173838"/>
                <a:gd name="connsiteX35" fmla="*/ 481151 w 516634"/>
                <a:gd name="connsiteY35" fmla="*/ 119235 h 173838"/>
                <a:gd name="connsiteX36" fmla="*/ 493893 w 516634"/>
                <a:gd name="connsiteY36" fmla="*/ 113763 h 173838"/>
                <a:gd name="connsiteX37" fmla="*/ 503891 w 516634"/>
                <a:gd name="connsiteY37" fmla="*/ 92837 h 173838"/>
                <a:gd name="connsiteX38" fmla="*/ 510252 w 516634"/>
                <a:gd name="connsiteY38" fmla="*/ 80085 h 173838"/>
                <a:gd name="connsiteX39" fmla="*/ 516634 w 516634"/>
                <a:gd name="connsiteY39" fmla="*/ 67356 h 173838"/>
                <a:gd name="connsiteX40" fmla="*/ 510252 w 516634"/>
                <a:gd name="connsiteY40" fmla="*/ 50963 h 173838"/>
                <a:gd name="connsiteX41" fmla="*/ 510252 w 516634"/>
                <a:gd name="connsiteY41" fmla="*/ 39127 h 173838"/>
                <a:gd name="connsiteX42" fmla="*/ 497531 w 516634"/>
                <a:gd name="connsiteY42" fmla="*/ 22757 h 173838"/>
                <a:gd name="connsiteX43" fmla="*/ 473875 w 516634"/>
                <a:gd name="connsiteY43" fmla="*/ 18201 h 173838"/>
                <a:gd name="connsiteX44" fmla="*/ 460240 w 516634"/>
                <a:gd name="connsiteY44" fmla="*/ 32762 h 173838"/>
                <a:gd name="connsiteX45" fmla="*/ 446582 w 516634"/>
                <a:gd name="connsiteY45" fmla="*/ 45492 h 173838"/>
                <a:gd name="connsiteX46" fmla="*/ 432031 w 516634"/>
                <a:gd name="connsiteY46" fmla="*/ 46407 h 173838"/>
                <a:gd name="connsiteX47" fmla="*/ 422033 w 516634"/>
                <a:gd name="connsiteY47" fmla="*/ 60968 h 173838"/>
                <a:gd name="connsiteX48" fmla="*/ 408398 w 516634"/>
                <a:gd name="connsiteY48" fmla="*/ 46407 h 173838"/>
                <a:gd name="connsiteX49" fmla="*/ 381104 w 516634"/>
                <a:gd name="connsiteY49" fmla="*/ 54604 h 173838"/>
                <a:gd name="connsiteX50" fmla="*/ 363831 w 516634"/>
                <a:gd name="connsiteY50" fmla="*/ 81001 h 173838"/>
                <a:gd name="connsiteX51" fmla="*/ 334708 w 516634"/>
                <a:gd name="connsiteY51" fmla="*/ 92837 h 173838"/>
                <a:gd name="connsiteX52" fmla="*/ 328347 w 516634"/>
                <a:gd name="connsiteY52" fmla="*/ 68249 h 173838"/>
                <a:gd name="connsiteX53" fmla="*/ 313797 w 516634"/>
                <a:gd name="connsiteY53" fmla="*/ 54604 h 173838"/>
                <a:gd name="connsiteX54" fmla="*/ 328347 w 516634"/>
                <a:gd name="connsiteY54" fmla="*/ 45492 h 173838"/>
                <a:gd name="connsiteX55" fmla="*/ 323795 w 516634"/>
                <a:gd name="connsiteY55" fmla="*/ 29122 h 173838"/>
                <a:gd name="connsiteX56" fmla="*/ 346536 w 516634"/>
                <a:gd name="connsiteY56" fmla="*/ 22757 h 173838"/>
                <a:gd name="connsiteX57" fmla="*/ 328347 w 516634"/>
                <a:gd name="connsiteY57" fmla="*/ 0 h 173838"/>
                <a:gd name="connsiteX58" fmla="*/ 302884 w 516634"/>
                <a:gd name="connsiteY58" fmla="*/ 8174 h 173838"/>
                <a:gd name="connsiteX59" fmla="*/ 276506 w 516634"/>
                <a:gd name="connsiteY59" fmla="*/ 37765 h 173838"/>
                <a:gd name="connsiteX60" fmla="*/ 250127 w 516634"/>
                <a:gd name="connsiteY60" fmla="*/ 45492 h 173838"/>
                <a:gd name="connsiteX61" fmla="*/ 210113 w 516634"/>
                <a:gd name="connsiteY61" fmla="*/ 30038 h 173838"/>
                <a:gd name="connsiteX62" fmla="*/ 181904 w 516634"/>
                <a:gd name="connsiteY62" fmla="*/ 45492 h 173838"/>
                <a:gd name="connsiteX63" fmla="*/ 150081 w 516634"/>
                <a:gd name="connsiteY63" fmla="*/ 29122 h 173838"/>
                <a:gd name="connsiteX64" fmla="*/ 123702 w 516634"/>
                <a:gd name="connsiteY64" fmla="*/ 2725 h 173838"/>
                <a:gd name="connsiteX65" fmla="*/ 94579 w 516634"/>
                <a:gd name="connsiteY65" fmla="*/ 5449 h 173838"/>
                <a:gd name="connsiteX66" fmla="*/ 67308 w 516634"/>
                <a:gd name="connsiteY66" fmla="*/ 1809 h 173838"/>
                <a:gd name="connsiteX67" fmla="*/ 39099 w 516634"/>
                <a:gd name="connsiteY67" fmla="*/ 17286 h 173838"/>
                <a:gd name="connsiteX68" fmla="*/ 53649 w 516634"/>
                <a:gd name="connsiteY68" fmla="*/ 33678 h 173838"/>
                <a:gd name="connsiteX69" fmla="*/ 67308 w 516634"/>
                <a:gd name="connsiteY69" fmla="*/ 33678 h 173838"/>
                <a:gd name="connsiteX70" fmla="*/ 51842 w 516634"/>
                <a:gd name="connsiteY70" fmla="*/ 67356 h 173838"/>
                <a:gd name="connsiteX71" fmla="*/ 0 w 516634"/>
                <a:gd name="connsiteY71" fmla="*/ 110123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16634" h="173838">
                  <a:moveTo>
                    <a:pt x="0" y="110123"/>
                  </a:moveTo>
                  <a:lnTo>
                    <a:pt x="31824" y="131071"/>
                  </a:lnTo>
                  <a:lnTo>
                    <a:pt x="25464" y="156553"/>
                  </a:lnTo>
                  <a:lnTo>
                    <a:pt x="41844" y="173838"/>
                  </a:lnTo>
                  <a:lnTo>
                    <a:pt x="67308" y="165642"/>
                  </a:lnTo>
                  <a:lnTo>
                    <a:pt x="80028" y="134711"/>
                  </a:lnTo>
                  <a:lnTo>
                    <a:pt x="96409" y="141992"/>
                  </a:lnTo>
                  <a:lnTo>
                    <a:pt x="109152" y="133796"/>
                  </a:lnTo>
                  <a:lnTo>
                    <a:pt x="109152" y="119235"/>
                  </a:lnTo>
                  <a:lnTo>
                    <a:pt x="127340" y="124684"/>
                  </a:lnTo>
                  <a:lnTo>
                    <a:pt x="127340" y="103758"/>
                  </a:lnTo>
                  <a:lnTo>
                    <a:pt x="151888" y="92837"/>
                  </a:lnTo>
                  <a:lnTo>
                    <a:pt x="151888" y="115594"/>
                  </a:lnTo>
                  <a:lnTo>
                    <a:pt x="173714" y="115594"/>
                  </a:lnTo>
                  <a:lnTo>
                    <a:pt x="178267" y="127431"/>
                  </a:lnTo>
                  <a:lnTo>
                    <a:pt x="196455" y="125599"/>
                  </a:lnTo>
                  <a:lnTo>
                    <a:pt x="205560" y="137436"/>
                  </a:lnTo>
                  <a:lnTo>
                    <a:pt x="217388" y="141992"/>
                  </a:lnTo>
                  <a:lnTo>
                    <a:pt x="222833" y="160193"/>
                  </a:lnTo>
                  <a:lnTo>
                    <a:pt x="237384" y="168389"/>
                  </a:lnTo>
                  <a:lnTo>
                    <a:pt x="256487" y="158362"/>
                  </a:lnTo>
                  <a:lnTo>
                    <a:pt x="276506" y="133327"/>
                  </a:lnTo>
                  <a:lnTo>
                    <a:pt x="283781" y="142885"/>
                  </a:lnTo>
                  <a:lnTo>
                    <a:pt x="296524" y="142885"/>
                  </a:lnTo>
                  <a:lnTo>
                    <a:pt x="321072" y="163833"/>
                  </a:lnTo>
                  <a:lnTo>
                    <a:pt x="363831" y="173838"/>
                  </a:lnTo>
                  <a:lnTo>
                    <a:pt x="401123" y="162917"/>
                  </a:lnTo>
                  <a:lnTo>
                    <a:pt x="408398" y="147441"/>
                  </a:lnTo>
                  <a:lnTo>
                    <a:pt x="428394" y="140160"/>
                  </a:lnTo>
                  <a:lnTo>
                    <a:pt x="440222" y="146525"/>
                  </a:lnTo>
                  <a:lnTo>
                    <a:pt x="446582" y="139245"/>
                  </a:lnTo>
                  <a:lnTo>
                    <a:pt x="454772" y="138351"/>
                  </a:lnTo>
                  <a:lnTo>
                    <a:pt x="462047" y="145632"/>
                  </a:lnTo>
                  <a:lnTo>
                    <a:pt x="482066" y="145632"/>
                  </a:lnTo>
                  <a:lnTo>
                    <a:pt x="485703" y="133327"/>
                  </a:lnTo>
                  <a:lnTo>
                    <a:pt x="481151" y="119235"/>
                  </a:lnTo>
                  <a:lnTo>
                    <a:pt x="493893" y="113763"/>
                  </a:lnTo>
                  <a:lnTo>
                    <a:pt x="503891" y="92837"/>
                  </a:lnTo>
                  <a:lnTo>
                    <a:pt x="510252" y="80085"/>
                  </a:lnTo>
                  <a:lnTo>
                    <a:pt x="516634" y="67356"/>
                  </a:lnTo>
                  <a:lnTo>
                    <a:pt x="510252" y="50963"/>
                  </a:lnTo>
                  <a:lnTo>
                    <a:pt x="510252" y="39127"/>
                  </a:lnTo>
                  <a:lnTo>
                    <a:pt x="497531" y="22757"/>
                  </a:lnTo>
                  <a:lnTo>
                    <a:pt x="473875" y="18201"/>
                  </a:lnTo>
                  <a:lnTo>
                    <a:pt x="460240" y="32762"/>
                  </a:lnTo>
                  <a:lnTo>
                    <a:pt x="446582" y="45492"/>
                  </a:lnTo>
                  <a:lnTo>
                    <a:pt x="432031" y="46407"/>
                  </a:lnTo>
                  <a:lnTo>
                    <a:pt x="422033" y="60968"/>
                  </a:lnTo>
                  <a:lnTo>
                    <a:pt x="408398" y="46407"/>
                  </a:lnTo>
                  <a:lnTo>
                    <a:pt x="381104" y="54604"/>
                  </a:lnTo>
                  <a:lnTo>
                    <a:pt x="363831" y="81001"/>
                  </a:lnTo>
                  <a:lnTo>
                    <a:pt x="334708" y="92837"/>
                  </a:lnTo>
                  <a:lnTo>
                    <a:pt x="328347" y="68249"/>
                  </a:lnTo>
                  <a:lnTo>
                    <a:pt x="313797" y="54604"/>
                  </a:lnTo>
                  <a:lnTo>
                    <a:pt x="328347" y="45492"/>
                  </a:lnTo>
                  <a:lnTo>
                    <a:pt x="323795" y="29122"/>
                  </a:lnTo>
                  <a:lnTo>
                    <a:pt x="346536" y="22757"/>
                  </a:lnTo>
                  <a:lnTo>
                    <a:pt x="328347" y="0"/>
                  </a:lnTo>
                  <a:lnTo>
                    <a:pt x="302884" y="8174"/>
                  </a:lnTo>
                  <a:lnTo>
                    <a:pt x="276506" y="37765"/>
                  </a:lnTo>
                  <a:lnTo>
                    <a:pt x="250127" y="45492"/>
                  </a:lnTo>
                  <a:lnTo>
                    <a:pt x="210113" y="30038"/>
                  </a:lnTo>
                  <a:lnTo>
                    <a:pt x="181904" y="45492"/>
                  </a:lnTo>
                  <a:lnTo>
                    <a:pt x="150081" y="29122"/>
                  </a:lnTo>
                  <a:lnTo>
                    <a:pt x="123702" y="2725"/>
                  </a:lnTo>
                  <a:lnTo>
                    <a:pt x="94579" y="5449"/>
                  </a:lnTo>
                  <a:lnTo>
                    <a:pt x="67308" y="1809"/>
                  </a:lnTo>
                  <a:lnTo>
                    <a:pt x="39099" y="17286"/>
                  </a:lnTo>
                  <a:lnTo>
                    <a:pt x="53649" y="33678"/>
                  </a:lnTo>
                  <a:lnTo>
                    <a:pt x="67308" y="33678"/>
                  </a:lnTo>
                  <a:lnTo>
                    <a:pt x="51842" y="67356"/>
                  </a:lnTo>
                  <a:lnTo>
                    <a:pt x="0" y="110123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8" name="Forma Livre 487">
              <a:extLst>
                <a:ext uri="{FF2B5EF4-FFF2-40B4-BE49-F238E27FC236}">
                  <a16:creationId xmlns:a16="http://schemas.microsoft.com/office/drawing/2014/main" id="{931EC890-D5BC-912E-ABA5-FCB8E069045E}"/>
                </a:ext>
              </a:extLst>
            </p:cNvPr>
            <p:cNvSpPr/>
            <p:nvPr/>
          </p:nvSpPr>
          <p:spPr>
            <a:xfrm>
              <a:off x="3819493" y="4244658"/>
              <a:ext cx="244681" cy="135180"/>
            </a:xfrm>
            <a:custGeom>
              <a:avLst/>
              <a:gdLst>
                <a:gd name="connsiteX0" fmla="*/ 0 w 244681"/>
                <a:gd name="connsiteY0" fmla="*/ 35062 h 135180"/>
                <a:gd name="connsiteX1" fmla="*/ 33654 w 244681"/>
                <a:gd name="connsiteY1" fmla="*/ 69634 h 135180"/>
                <a:gd name="connsiteX2" fmla="*/ 62777 w 244681"/>
                <a:gd name="connsiteY2" fmla="*/ 75105 h 135180"/>
                <a:gd name="connsiteX3" fmla="*/ 90963 w 244681"/>
                <a:gd name="connsiteY3" fmla="*/ 98778 h 135180"/>
                <a:gd name="connsiteX4" fmla="*/ 135530 w 244681"/>
                <a:gd name="connsiteY4" fmla="*/ 135180 h 135180"/>
                <a:gd name="connsiteX5" fmla="*/ 244682 w 244681"/>
                <a:gd name="connsiteY5" fmla="*/ 12305 h 135180"/>
                <a:gd name="connsiteX6" fmla="*/ 224663 w 244681"/>
                <a:gd name="connsiteY6" fmla="*/ 12305 h 135180"/>
                <a:gd name="connsiteX7" fmla="*/ 217388 w 244681"/>
                <a:gd name="connsiteY7" fmla="*/ 5025 h 135180"/>
                <a:gd name="connsiteX8" fmla="*/ 209198 w 244681"/>
                <a:gd name="connsiteY8" fmla="*/ 5918 h 135180"/>
                <a:gd name="connsiteX9" fmla="*/ 202838 w 244681"/>
                <a:gd name="connsiteY9" fmla="*/ 13199 h 135180"/>
                <a:gd name="connsiteX10" fmla="*/ 191010 w 244681"/>
                <a:gd name="connsiteY10" fmla="*/ 6834 h 135180"/>
                <a:gd name="connsiteX11" fmla="*/ 171014 w 244681"/>
                <a:gd name="connsiteY11" fmla="*/ 14114 h 135180"/>
                <a:gd name="connsiteX12" fmla="*/ 163739 w 244681"/>
                <a:gd name="connsiteY12" fmla="*/ 29591 h 135180"/>
                <a:gd name="connsiteX13" fmla="*/ 126447 w 244681"/>
                <a:gd name="connsiteY13" fmla="*/ 40512 h 135180"/>
                <a:gd name="connsiteX14" fmla="*/ 83688 w 244681"/>
                <a:gd name="connsiteY14" fmla="*/ 30507 h 135180"/>
                <a:gd name="connsiteX15" fmla="*/ 59140 w 244681"/>
                <a:gd name="connsiteY15" fmla="*/ 9558 h 135180"/>
                <a:gd name="connsiteX16" fmla="*/ 46397 w 244681"/>
                <a:gd name="connsiteY16" fmla="*/ 9558 h 135180"/>
                <a:gd name="connsiteX17" fmla="*/ 39121 w 244681"/>
                <a:gd name="connsiteY17" fmla="*/ 0 h 135180"/>
                <a:gd name="connsiteX18" fmla="*/ 19103 w 244681"/>
                <a:gd name="connsiteY18" fmla="*/ 25035 h 135180"/>
                <a:gd name="connsiteX19" fmla="*/ 0 w 244681"/>
                <a:gd name="connsiteY19" fmla="*/ 35062 h 13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81" h="135180">
                  <a:moveTo>
                    <a:pt x="0" y="35062"/>
                  </a:moveTo>
                  <a:lnTo>
                    <a:pt x="33654" y="69634"/>
                  </a:lnTo>
                  <a:lnTo>
                    <a:pt x="62777" y="75105"/>
                  </a:lnTo>
                  <a:lnTo>
                    <a:pt x="90963" y="98778"/>
                  </a:lnTo>
                  <a:lnTo>
                    <a:pt x="135530" y="135180"/>
                  </a:lnTo>
                  <a:lnTo>
                    <a:pt x="244682" y="12305"/>
                  </a:lnTo>
                  <a:lnTo>
                    <a:pt x="224663" y="12305"/>
                  </a:lnTo>
                  <a:lnTo>
                    <a:pt x="217388" y="5025"/>
                  </a:lnTo>
                  <a:lnTo>
                    <a:pt x="209198" y="5918"/>
                  </a:lnTo>
                  <a:lnTo>
                    <a:pt x="202838" y="13199"/>
                  </a:lnTo>
                  <a:lnTo>
                    <a:pt x="191010" y="6834"/>
                  </a:lnTo>
                  <a:lnTo>
                    <a:pt x="171014" y="14114"/>
                  </a:lnTo>
                  <a:lnTo>
                    <a:pt x="163739" y="29591"/>
                  </a:lnTo>
                  <a:lnTo>
                    <a:pt x="126447" y="40512"/>
                  </a:lnTo>
                  <a:lnTo>
                    <a:pt x="83688" y="30507"/>
                  </a:lnTo>
                  <a:lnTo>
                    <a:pt x="59140" y="9558"/>
                  </a:lnTo>
                  <a:lnTo>
                    <a:pt x="46397" y="9558"/>
                  </a:lnTo>
                  <a:lnTo>
                    <a:pt x="39121" y="0"/>
                  </a:lnTo>
                  <a:lnTo>
                    <a:pt x="19103" y="25035"/>
                  </a:lnTo>
                  <a:lnTo>
                    <a:pt x="0" y="3506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9" name="Forma Livre 488">
              <a:extLst>
                <a:ext uri="{FF2B5EF4-FFF2-40B4-BE49-F238E27FC236}">
                  <a16:creationId xmlns:a16="http://schemas.microsoft.com/office/drawing/2014/main" id="{6BD4D503-164C-6958-F48A-D33B8DFBD29E}"/>
                </a:ext>
              </a:extLst>
            </p:cNvPr>
            <p:cNvSpPr/>
            <p:nvPr/>
          </p:nvSpPr>
          <p:spPr>
            <a:xfrm>
              <a:off x="3812217" y="4301204"/>
              <a:ext cx="145527" cy="169662"/>
            </a:xfrm>
            <a:custGeom>
              <a:avLst/>
              <a:gdLst>
                <a:gd name="connsiteX0" fmla="*/ 28208 w 145527"/>
                <a:gd name="connsiteY0" fmla="*/ 0 h 169662"/>
                <a:gd name="connsiteX1" fmla="*/ 18188 w 145527"/>
                <a:gd name="connsiteY1" fmla="*/ 18559 h 169662"/>
                <a:gd name="connsiteX2" fmla="*/ 42759 w 145527"/>
                <a:gd name="connsiteY2" fmla="*/ 50405 h 169662"/>
                <a:gd name="connsiteX3" fmla="*/ 42759 w 145527"/>
                <a:gd name="connsiteY3" fmla="*/ 67713 h 169662"/>
                <a:gd name="connsiteX4" fmla="*/ 33654 w 145527"/>
                <a:gd name="connsiteY4" fmla="*/ 67713 h 169662"/>
                <a:gd name="connsiteX5" fmla="*/ 33654 w 145527"/>
                <a:gd name="connsiteY5" fmla="*/ 87723 h 169662"/>
                <a:gd name="connsiteX6" fmla="*/ 28208 w 145527"/>
                <a:gd name="connsiteY6" fmla="*/ 95919 h 169662"/>
                <a:gd name="connsiteX7" fmla="*/ 0 w 145527"/>
                <a:gd name="connsiteY7" fmla="*/ 95919 h 169662"/>
                <a:gd name="connsiteX8" fmla="*/ 11828 w 145527"/>
                <a:gd name="connsiteY8" fmla="*/ 127788 h 169662"/>
                <a:gd name="connsiteX9" fmla="*/ 28208 w 145527"/>
                <a:gd name="connsiteY9" fmla="*/ 161466 h 169662"/>
                <a:gd name="connsiteX10" fmla="*/ 42759 w 145527"/>
                <a:gd name="connsiteY10" fmla="*/ 169662 h 169662"/>
                <a:gd name="connsiteX11" fmla="*/ 64585 w 145527"/>
                <a:gd name="connsiteY11" fmla="*/ 162382 h 169662"/>
                <a:gd name="connsiteX12" fmla="*/ 85496 w 145527"/>
                <a:gd name="connsiteY12" fmla="*/ 128704 h 169662"/>
                <a:gd name="connsiteX13" fmla="*/ 105514 w 145527"/>
                <a:gd name="connsiteY13" fmla="*/ 101391 h 169662"/>
                <a:gd name="connsiteX14" fmla="*/ 129616 w 145527"/>
                <a:gd name="connsiteY14" fmla="*/ 92279 h 169662"/>
                <a:gd name="connsiteX15" fmla="*/ 145528 w 145527"/>
                <a:gd name="connsiteY15" fmla="*/ 87723 h 169662"/>
                <a:gd name="connsiteX16" fmla="*/ 142805 w 145527"/>
                <a:gd name="connsiteY16" fmla="*/ 78634 h 169662"/>
                <a:gd name="connsiteX17" fmla="*/ 98239 w 145527"/>
                <a:gd name="connsiteY17" fmla="*/ 42231 h 169662"/>
                <a:gd name="connsiteX18" fmla="*/ 70053 w 145527"/>
                <a:gd name="connsiteY18" fmla="*/ 18559 h 169662"/>
                <a:gd name="connsiteX19" fmla="*/ 40929 w 145527"/>
                <a:gd name="connsiteY19" fmla="*/ 13087 h 169662"/>
                <a:gd name="connsiteX20" fmla="*/ 28208 w 145527"/>
                <a:gd name="connsiteY20" fmla="*/ 0 h 16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5527" h="169662">
                  <a:moveTo>
                    <a:pt x="28208" y="0"/>
                  </a:moveTo>
                  <a:lnTo>
                    <a:pt x="18188" y="18559"/>
                  </a:lnTo>
                  <a:lnTo>
                    <a:pt x="42759" y="50405"/>
                  </a:lnTo>
                  <a:lnTo>
                    <a:pt x="42759" y="67713"/>
                  </a:lnTo>
                  <a:lnTo>
                    <a:pt x="33654" y="67713"/>
                  </a:lnTo>
                  <a:lnTo>
                    <a:pt x="33654" y="87723"/>
                  </a:lnTo>
                  <a:lnTo>
                    <a:pt x="28208" y="95919"/>
                  </a:lnTo>
                  <a:lnTo>
                    <a:pt x="0" y="95919"/>
                  </a:lnTo>
                  <a:lnTo>
                    <a:pt x="11828" y="127788"/>
                  </a:lnTo>
                  <a:lnTo>
                    <a:pt x="28208" y="161466"/>
                  </a:lnTo>
                  <a:lnTo>
                    <a:pt x="42759" y="169662"/>
                  </a:lnTo>
                  <a:lnTo>
                    <a:pt x="64585" y="162382"/>
                  </a:lnTo>
                  <a:lnTo>
                    <a:pt x="85496" y="128704"/>
                  </a:lnTo>
                  <a:lnTo>
                    <a:pt x="105514" y="101391"/>
                  </a:lnTo>
                  <a:lnTo>
                    <a:pt x="129616" y="92279"/>
                  </a:lnTo>
                  <a:lnTo>
                    <a:pt x="145528" y="87723"/>
                  </a:lnTo>
                  <a:lnTo>
                    <a:pt x="142805" y="78634"/>
                  </a:lnTo>
                  <a:lnTo>
                    <a:pt x="98239" y="42231"/>
                  </a:lnTo>
                  <a:lnTo>
                    <a:pt x="70053" y="18559"/>
                  </a:lnTo>
                  <a:lnTo>
                    <a:pt x="40929" y="13087"/>
                  </a:lnTo>
                  <a:lnTo>
                    <a:pt x="28208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0" name="Forma Livre 489">
              <a:extLst>
                <a:ext uri="{FF2B5EF4-FFF2-40B4-BE49-F238E27FC236}">
                  <a16:creationId xmlns:a16="http://schemas.microsoft.com/office/drawing/2014/main" id="{3010A2C0-1AC9-606F-D3FF-9869756FA531}"/>
                </a:ext>
              </a:extLst>
            </p:cNvPr>
            <p:cNvSpPr/>
            <p:nvPr/>
          </p:nvSpPr>
          <p:spPr>
            <a:xfrm>
              <a:off x="3158245" y="4204168"/>
              <a:ext cx="718557" cy="811304"/>
            </a:xfrm>
            <a:custGeom>
              <a:avLst/>
              <a:gdLst>
                <a:gd name="connsiteX0" fmla="*/ 63670 w 718557"/>
                <a:gd name="connsiteY0" fmla="*/ 130155 h 811304"/>
                <a:gd name="connsiteX1" fmla="*/ 25464 w 718557"/>
                <a:gd name="connsiteY1" fmla="*/ 162024 h 811304"/>
                <a:gd name="connsiteX2" fmla="*/ 25464 w 718557"/>
                <a:gd name="connsiteY2" fmla="*/ 184759 h 811304"/>
                <a:gd name="connsiteX3" fmla="*/ 0 w 718557"/>
                <a:gd name="connsiteY3" fmla="*/ 195992 h 811304"/>
                <a:gd name="connsiteX4" fmla="*/ 0 w 718557"/>
                <a:gd name="connsiteY4" fmla="*/ 233623 h 811304"/>
                <a:gd name="connsiteX5" fmla="*/ 24259 w 718557"/>
                <a:gd name="connsiteY5" fmla="*/ 233623 h 811304"/>
                <a:gd name="connsiteX6" fmla="*/ 31846 w 718557"/>
                <a:gd name="connsiteY6" fmla="*/ 249390 h 811304"/>
                <a:gd name="connsiteX7" fmla="*/ 15778 w 718557"/>
                <a:gd name="connsiteY7" fmla="*/ 244544 h 811304"/>
                <a:gd name="connsiteX8" fmla="*/ 13346 w 718557"/>
                <a:gd name="connsiteY8" fmla="*/ 266698 h 811304"/>
                <a:gd name="connsiteX9" fmla="*/ 31846 w 718557"/>
                <a:gd name="connsiteY9" fmla="*/ 266698 h 811304"/>
                <a:gd name="connsiteX10" fmla="*/ 9708 w 718557"/>
                <a:gd name="connsiteY10" fmla="*/ 280946 h 811304"/>
                <a:gd name="connsiteX11" fmla="*/ 15778 w 718557"/>
                <a:gd name="connsiteY11" fmla="*/ 304016 h 811304"/>
                <a:gd name="connsiteX12" fmla="*/ 31846 w 718557"/>
                <a:gd name="connsiteY12" fmla="*/ 304016 h 811304"/>
                <a:gd name="connsiteX13" fmla="*/ 15778 w 718557"/>
                <a:gd name="connsiteY13" fmla="*/ 339212 h 811304"/>
                <a:gd name="connsiteX14" fmla="*/ 24259 w 718557"/>
                <a:gd name="connsiteY14" fmla="*/ 347699 h 811304"/>
                <a:gd name="connsiteX15" fmla="*/ 12118 w 718557"/>
                <a:gd name="connsiteY15" fmla="*/ 365900 h 811304"/>
                <a:gd name="connsiteX16" fmla="*/ 31846 w 718557"/>
                <a:gd name="connsiteY16" fmla="*/ 370746 h 811304"/>
                <a:gd name="connsiteX17" fmla="*/ 31846 w 718557"/>
                <a:gd name="connsiteY17" fmla="*/ 387741 h 811304"/>
                <a:gd name="connsiteX18" fmla="*/ 19416 w 718557"/>
                <a:gd name="connsiteY18" fmla="*/ 387741 h 811304"/>
                <a:gd name="connsiteX19" fmla="*/ 18188 w 718557"/>
                <a:gd name="connsiteY19" fmla="*/ 448419 h 811304"/>
                <a:gd name="connsiteX20" fmla="*/ 42447 w 718557"/>
                <a:gd name="connsiteY20" fmla="*/ 462980 h 811304"/>
                <a:gd name="connsiteX21" fmla="*/ 31846 w 718557"/>
                <a:gd name="connsiteY21" fmla="*/ 475129 h 811304"/>
                <a:gd name="connsiteX22" fmla="*/ 31846 w 718557"/>
                <a:gd name="connsiteY22" fmla="*/ 530961 h 811304"/>
                <a:gd name="connsiteX23" fmla="*/ 110357 w 718557"/>
                <a:gd name="connsiteY23" fmla="*/ 496971 h 811304"/>
                <a:gd name="connsiteX24" fmla="*/ 138253 w 718557"/>
                <a:gd name="connsiteY24" fmla="*/ 476335 h 811304"/>
                <a:gd name="connsiteX25" fmla="*/ 169787 w 718557"/>
                <a:gd name="connsiteY25" fmla="*/ 452060 h 811304"/>
                <a:gd name="connsiteX26" fmla="*/ 204958 w 718557"/>
                <a:gd name="connsiteY26" fmla="*/ 462980 h 811304"/>
                <a:gd name="connsiteX27" fmla="*/ 195250 w 718557"/>
                <a:gd name="connsiteY27" fmla="*/ 495765 h 811304"/>
                <a:gd name="connsiteX28" fmla="*/ 224351 w 718557"/>
                <a:gd name="connsiteY28" fmla="*/ 505457 h 811304"/>
                <a:gd name="connsiteX29" fmla="*/ 244972 w 718557"/>
                <a:gd name="connsiteY29" fmla="*/ 494537 h 811304"/>
                <a:gd name="connsiteX30" fmla="*/ 270592 w 718557"/>
                <a:gd name="connsiteY30" fmla="*/ 496971 h 811304"/>
                <a:gd name="connsiteX31" fmla="*/ 315315 w 718557"/>
                <a:gd name="connsiteY31" fmla="*/ 538242 h 811304"/>
                <a:gd name="connsiteX32" fmla="*/ 334730 w 718557"/>
                <a:gd name="connsiteY32" fmla="*/ 538242 h 811304"/>
                <a:gd name="connsiteX33" fmla="*/ 334730 w 718557"/>
                <a:gd name="connsiteY33" fmla="*/ 546728 h 811304"/>
                <a:gd name="connsiteX34" fmla="*/ 356556 w 718557"/>
                <a:gd name="connsiteY34" fmla="*/ 533373 h 811304"/>
                <a:gd name="connsiteX35" fmla="*/ 393847 w 718557"/>
                <a:gd name="connsiteY35" fmla="*/ 574644 h 811304"/>
                <a:gd name="connsiteX36" fmla="*/ 393847 w 718557"/>
                <a:gd name="connsiteY36" fmla="*/ 595280 h 811304"/>
                <a:gd name="connsiteX37" fmla="*/ 423864 w 718557"/>
                <a:gd name="connsiteY37" fmla="*/ 583131 h 811304"/>
                <a:gd name="connsiteX38" fmla="*/ 451135 w 718557"/>
                <a:gd name="connsiteY38" fmla="*/ 595280 h 811304"/>
                <a:gd name="connsiteX39" fmla="*/ 491171 w 718557"/>
                <a:gd name="connsiteY39" fmla="*/ 608635 h 811304"/>
                <a:gd name="connsiteX40" fmla="*/ 500879 w 718557"/>
                <a:gd name="connsiteY40" fmla="*/ 636528 h 811304"/>
                <a:gd name="connsiteX41" fmla="*/ 465708 w 718557"/>
                <a:gd name="connsiteY41" fmla="*/ 666879 h 811304"/>
                <a:gd name="connsiteX42" fmla="*/ 464480 w 718557"/>
                <a:gd name="connsiteY42" fmla="*/ 689948 h 811304"/>
                <a:gd name="connsiteX43" fmla="*/ 442654 w 718557"/>
                <a:gd name="connsiteY43" fmla="*/ 696000 h 811304"/>
                <a:gd name="connsiteX44" fmla="*/ 445087 w 718557"/>
                <a:gd name="connsiteY44" fmla="*/ 729991 h 811304"/>
                <a:gd name="connsiteX45" fmla="*/ 471755 w 718557"/>
                <a:gd name="connsiteY45" fmla="*/ 760319 h 811304"/>
                <a:gd name="connsiteX46" fmla="*/ 460842 w 718557"/>
                <a:gd name="connsiteY46" fmla="*/ 776108 h 811304"/>
                <a:gd name="connsiteX47" fmla="*/ 500879 w 718557"/>
                <a:gd name="connsiteY47" fmla="*/ 811304 h 811304"/>
                <a:gd name="connsiteX48" fmla="*/ 521477 w 718557"/>
                <a:gd name="connsiteY48" fmla="*/ 780954 h 811304"/>
                <a:gd name="connsiteX49" fmla="*/ 550601 w 718557"/>
                <a:gd name="connsiteY49" fmla="*/ 759113 h 811304"/>
                <a:gd name="connsiteX50" fmla="*/ 550601 w 718557"/>
                <a:gd name="connsiteY50" fmla="*/ 719070 h 811304"/>
                <a:gd name="connsiteX51" fmla="*/ 572427 w 718557"/>
                <a:gd name="connsiteY51" fmla="*/ 628042 h 811304"/>
                <a:gd name="connsiteX52" fmla="*/ 572427 w 718557"/>
                <a:gd name="connsiteY52" fmla="*/ 561289 h 811304"/>
                <a:gd name="connsiteX53" fmla="*/ 572427 w 718557"/>
                <a:gd name="connsiteY53" fmla="*/ 493331 h 811304"/>
                <a:gd name="connsiteX54" fmla="*/ 582112 w 718557"/>
                <a:gd name="connsiteY54" fmla="*/ 464209 h 811304"/>
                <a:gd name="connsiteX55" fmla="*/ 574837 w 718557"/>
                <a:gd name="connsiteY55" fmla="*/ 418092 h 811304"/>
                <a:gd name="connsiteX56" fmla="*/ 600323 w 718557"/>
                <a:gd name="connsiteY56" fmla="*/ 395022 h 811304"/>
                <a:gd name="connsiteX57" fmla="*/ 607598 w 718557"/>
                <a:gd name="connsiteY57" fmla="*/ 353773 h 811304"/>
                <a:gd name="connsiteX58" fmla="*/ 629424 w 718557"/>
                <a:gd name="connsiteY58" fmla="*/ 365900 h 811304"/>
                <a:gd name="connsiteX59" fmla="*/ 629424 w 718557"/>
                <a:gd name="connsiteY59" fmla="*/ 384101 h 811304"/>
                <a:gd name="connsiteX60" fmla="*/ 704609 w 718557"/>
                <a:gd name="connsiteY60" fmla="*/ 296735 h 811304"/>
                <a:gd name="connsiteX61" fmla="*/ 704609 w 718557"/>
                <a:gd name="connsiteY61" fmla="*/ 284586 h 811304"/>
                <a:gd name="connsiteX62" fmla="*/ 718557 w 718557"/>
                <a:gd name="connsiteY62" fmla="*/ 259417 h 811304"/>
                <a:gd name="connsiteX63" fmla="*/ 696731 w 718557"/>
                <a:gd name="connsiteY63" fmla="*/ 266698 h 811304"/>
                <a:gd name="connsiteX64" fmla="*/ 682181 w 718557"/>
                <a:gd name="connsiteY64" fmla="*/ 258502 h 811304"/>
                <a:gd name="connsiteX65" fmla="*/ 665800 w 718557"/>
                <a:gd name="connsiteY65" fmla="*/ 224824 h 811304"/>
                <a:gd name="connsiteX66" fmla="*/ 653972 w 718557"/>
                <a:gd name="connsiteY66" fmla="*/ 192955 h 811304"/>
                <a:gd name="connsiteX67" fmla="*/ 682181 w 718557"/>
                <a:gd name="connsiteY67" fmla="*/ 192955 h 811304"/>
                <a:gd name="connsiteX68" fmla="*/ 687626 w 718557"/>
                <a:gd name="connsiteY68" fmla="*/ 184759 h 811304"/>
                <a:gd name="connsiteX69" fmla="*/ 687626 w 718557"/>
                <a:gd name="connsiteY69" fmla="*/ 164749 h 811304"/>
                <a:gd name="connsiteX70" fmla="*/ 696731 w 718557"/>
                <a:gd name="connsiteY70" fmla="*/ 164749 h 811304"/>
                <a:gd name="connsiteX71" fmla="*/ 696731 w 718557"/>
                <a:gd name="connsiteY71" fmla="*/ 147441 h 811304"/>
                <a:gd name="connsiteX72" fmla="*/ 672161 w 718557"/>
                <a:gd name="connsiteY72" fmla="*/ 115594 h 811304"/>
                <a:gd name="connsiteX73" fmla="*/ 682181 w 718557"/>
                <a:gd name="connsiteY73" fmla="*/ 97036 h 811304"/>
                <a:gd name="connsiteX74" fmla="*/ 661248 w 718557"/>
                <a:gd name="connsiteY74" fmla="*/ 75552 h 811304"/>
                <a:gd name="connsiteX75" fmla="*/ 646697 w 718557"/>
                <a:gd name="connsiteY75" fmla="*/ 67356 h 811304"/>
                <a:gd name="connsiteX76" fmla="*/ 641252 w 718557"/>
                <a:gd name="connsiteY76" fmla="*/ 49154 h 811304"/>
                <a:gd name="connsiteX77" fmla="*/ 629424 w 718557"/>
                <a:gd name="connsiteY77" fmla="*/ 44599 h 811304"/>
                <a:gd name="connsiteX78" fmla="*/ 620319 w 718557"/>
                <a:gd name="connsiteY78" fmla="*/ 32762 h 811304"/>
                <a:gd name="connsiteX79" fmla="*/ 602130 w 718557"/>
                <a:gd name="connsiteY79" fmla="*/ 34593 h 811304"/>
                <a:gd name="connsiteX80" fmla="*/ 597578 w 718557"/>
                <a:gd name="connsiteY80" fmla="*/ 22757 h 811304"/>
                <a:gd name="connsiteX81" fmla="*/ 575752 w 718557"/>
                <a:gd name="connsiteY81" fmla="*/ 22757 h 811304"/>
                <a:gd name="connsiteX82" fmla="*/ 575752 w 718557"/>
                <a:gd name="connsiteY82" fmla="*/ 0 h 811304"/>
                <a:gd name="connsiteX83" fmla="*/ 551203 w 718557"/>
                <a:gd name="connsiteY83" fmla="*/ 10921 h 811304"/>
                <a:gd name="connsiteX84" fmla="*/ 551203 w 718557"/>
                <a:gd name="connsiteY84" fmla="*/ 31846 h 811304"/>
                <a:gd name="connsiteX85" fmla="*/ 533015 w 718557"/>
                <a:gd name="connsiteY85" fmla="*/ 26397 h 811304"/>
                <a:gd name="connsiteX86" fmla="*/ 533015 w 718557"/>
                <a:gd name="connsiteY86" fmla="*/ 40958 h 811304"/>
                <a:gd name="connsiteX87" fmla="*/ 520272 w 718557"/>
                <a:gd name="connsiteY87" fmla="*/ 49154 h 811304"/>
                <a:gd name="connsiteX88" fmla="*/ 503892 w 718557"/>
                <a:gd name="connsiteY88" fmla="*/ 41874 h 811304"/>
                <a:gd name="connsiteX89" fmla="*/ 491171 w 718557"/>
                <a:gd name="connsiteY89" fmla="*/ 72805 h 811304"/>
                <a:gd name="connsiteX90" fmla="*/ 465708 w 718557"/>
                <a:gd name="connsiteY90" fmla="*/ 81001 h 811304"/>
                <a:gd name="connsiteX91" fmla="*/ 449327 w 718557"/>
                <a:gd name="connsiteY91" fmla="*/ 63715 h 811304"/>
                <a:gd name="connsiteX92" fmla="*/ 455687 w 718557"/>
                <a:gd name="connsiteY92" fmla="*/ 38234 h 811304"/>
                <a:gd name="connsiteX93" fmla="*/ 423864 w 718557"/>
                <a:gd name="connsiteY93" fmla="*/ 17286 h 811304"/>
                <a:gd name="connsiteX94" fmla="*/ 400208 w 718557"/>
                <a:gd name="connsiteY94" fmla="*/ 27291 h 811304"/>
                <a:gd name="connsiteX95" fmla="*/ 403845 w 718557"/>
                <a:gd name="connsiteY95" fmla="*/ 38234 h 811304"/>
                <a:gd name="connsiteX96" fmla="*/ 377467 w 718557"/>
                <a:gd name="connsiteY96" fmla="*/ 45514 h 811304"/>
                <a:gd name="connsiteX97" fmla="*/ 382020 w 718557"/>
                <a:gd name="connsiteY97" fmla="*/ 60075 h 811304"/>
                <a:gd name="connsiteX98" fmla="*/ 347451 w 718557"/>
                <a:gd name="connsiteY98" fmla="*/ 67356 h 811304"/>
                <a:gd name="connsiteX99" fmla="*/ 318350 w 718557"/>
                <a:gd name="connsiteY99" fmla="*/ 79192 h 811304"/>
                <a:gd name="connsiteX100" fmla="*/ 299247 w 718557"/>
                <a:gd name="connsiteY100" fmla="*/ 85557 h 811304"/>
                <a:gd name="connsiteX101" fmla="*/ 279228 w 718557"/>
                <a:gd name="connsiteY101" fmla="*/ 68271 h 811304"/>
                <a:gd name="connsiteX102" fmla="*/ 256510 w 718557"/>
                <a:gd name="connsiteY102" fmla="*/ 67356 h 811304"/>
                <a:gd name="connsiteX103" fmla="*/ 247404 w 718557"/>
                <a:gd name="connsiteY103" fmla="*/ 45514 h 811304"/>
                <a:gd name="connsiteX104" fmla="*/ 232854 w 718557"/>
                <a:gd name="connsiteY104" fmla="*/ 64631 h 811304"/>
                <a:gd name="connsiteX105" fmla="*/ 211921 w 718557"/>
                <a:gd name="connsiteY105" fmla="*/ 77361 h 811304"/>
                <a:gd name="connsiteX106" fmla="*/ 215558 w 718557"/>
                <a:gd name="connsiteY106" fmla="*/ 94043 h 811304"/>
                <a:gd name="connsiteX107" fmla="*/ 229216 w 718557"/>
                <a:gd name="connsiteY107" fmla="*/ 105589 h 811304"/>
                <a:gd name="connsiteX108" fmla="*/ 211921 w 718557"/>
                <a:gd name="connsiteY108" fmla="*/ 138351 h 811304"/>
                <a:gd name="connsiteX109" fmla="*/ 198285 w 718557"/>
                <a:gd name="connsiteY109" fmla="*/ 151997 h 811304"/>
                <a:gd name="connsiteX110" fmla="*/ 198285 w 718557"/>
                <a:gd name="connsiteY110" fmla="*/ 168389 h 811304"/>
                <a:gd name="connsiteX111" fmla="*/ 182820 w 718557"/>
                <a:gd name="connsiteY111" fmla="*/ 161108 h 811304"/>
                <a:gd name="connsiteX112" fmla="*/ 162824 w 718557"/>
                <a:gd name="connsiteY112" fmla="*/ 162024 h 811304"/>
                <a:gd name="connsiteX113" fmla="*/ 140083 w 718557"/>
                <a:gd name="connsiteY113" fmla="*/ 178394 h 811304"/>
                <a:gd name="connsiteX114" fmla="*/ 120065 w 718557"/>
                <a:gd name="connsiteY114" fmla="*/ 184759 h 811304"/>
                <a:gd name="connsiteX115" fmla="*/ 84581 w 718557"/>
                <a:gd name="connsiteY115" fmla="*/ 172945 h 811304"/>
                <a:gd name="connsiteX116" fmla="*/ 90048 w 718557"/>
                <a:gd name="connsiteY116" fmla="*/ 141076 h 811304"/>
                <a:gd name="connsiteX117" fmla="*/ 72775 w 718557"/>
                <a:gd name="connsiteY117" fmla="*/ 118319 h 811304"/>
                <a:gd name="connsiteX118" fmla="*/ 63670 w 718557"/>
                <a:gd name="connsiteY118" fmla="*/ 130155 h 81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718557" h="811304">
                  <a:moveTo>
                    <a:pt x="63670" y="130155"/>
                  </a:moveTo>
                  <a:lnTo>
                    <a:pt x="25464" y="162024"/>
                  </a:lnTo>
                  <a:lnTo>
                    <a:pt x="25464" y="184759"/>
                  </a:lnTo>
                  <a:lnTo>
                    <a:pt x="0" y="195992"/>
                  </a:lnTo>
                  <a:lnTo>
                    <a:pt x="0" y="233623"/>
                  </a:lnTo>
                  <a:lnTo>
                    <a:pt x="24259" y="233623"/>
                  </a:lnTo>
                  <a:lnTo>
                    <a:pt x="31846" y="249390"/>
                  </a:lnTo>
                  <a:lnTo>
                    <a:pt x="15778" y="244544"/>
                  </a:lnTo>
                  <a:lnTo>
                    <a:pt x="13346" y="266698"/>
                  </a:lnTo>
                  <a:lnTo>
                    <a:pt x="31846" y="266698"/>
                  </a:lnTo>
                  <a:lnTo>
                    <a:pt x="9708" y="280946"/>
                  </a:lnTo>
                  <a:lnTo>
                    <a:pt x="15778" y="304016"/>
                  </a:lnTo>
                  <a:lnTo>
                    <a:pt x="31846" y="304016"/>
                  </a:lnTo>
                  <a:lnTo>
                    <a:pt x="15778" y="339212"/>
                  </a:lnTo>
                  <a:lnTo>
                    <a:pt x="24259" y="347699"/>
                  </a:lnTo>
                  <a:lnTo>
                    <a:pt x="12118" y="365900"/>
                  </a:lnTo>
                  <a:lnTo>
                    <a:pt x="31846" y="370746"/>
                  </a:lnTo>
                  <a:lnTo>
                    <a:pt x="31846" y="387741"/>
                  </a:lnTo>
                  <a:lnTo>
                    <a:pt x="19416" y="387741"/>
                  </a:lnTo>
                  <a:lnTo>
                    <a:pt x="18188" y="448419"/>
                  </a:lnTo>
                  <a:lnTo>
                    <a:pt x="42447" y="462980"/>
                  </a:lnTo>
                  <a:lnTo>
                    <a:pt x="31846" y="475129"/>
                  </a:lnTo>
                  <a:lnTo>
                    <a:pt x="31846" y="530961"/>
                  </a:lnTo>
                  <a:lnTo>
                    <a:pt x="110357" y="496971"/>
                  </a:lnTo>
                  <a:lnTo>
                    <a:pt x="138253" y="476335"/>
                  </a:lnTo>
                  <a:lnTo>
                    <a:pt x="169787" y="452060"/>
                  </a:lnTo>
                  <a:lnTo>
                    <a:pt x="204958" y="462980"/>
                  </a:lnTo>
                  <a:lnTo>
                    <a:pt x="195250" y="495765"/>
                  </a:lnTo>
                  <a:lnTo>
                    <a:pt x="224351" y="505457"/>
                  </a:lnTo>
                  <a:lnTo>
                    <a:pt x="244972" y="494537"/>
                  </a:lnTo>
                  <a:lnTo>
                    <a:pt x="270592" y="496971"/>
                  </a:lnTo>
                  <a:lnTo>
                    <a:pt x="315315" y="538242"/>
                  </a:lnTo>
                  <a:lnTo>
                    <a:pt x="334730" y="538242"/>
                  </a:lnTo>
                  <a:lnTo>
                    <a:pt x="334730" y="546728"/>
                  </a:lnTo>
                  <a:lnTo>
                    <a:pt x="356556" y="533373"/>
                  </a:lnTo>
                  <a:lnTo>
                    <a:pt x="393847" y="574644"/>
                  </a:lnTo>
                  <a:lnTo>
                    <a:pt x="393847" y="595280"/>
                  </a:lnTo>
                  <a:lnTo>
                    <a:pt x="423864" y="583131"/>
                  </a:lnTo>
                  <a:lnTo>
                    <a:pt x="451135" y="595280"/>
                  </a:lnTo>
                  <a:lnTo>
                    <a:pt x="491171" y="608635"/>
                  </a:lnTo>
                  <a:lnTo>
                    <a:pt x="500879" y="636528"/>
                  </a:lnTo>
                  <a:lnTo>
                    <a:pt x="465708" y="666879"/>
                  </a:lnTo>
                  <a:lnTo>
                    <a:pt x="464480" y="689948"/>
                  </a:lnTo>
                  <a:lnTo>
                    <a:pt x="442654" y="696000"/>
                  </a:lnTo>
                  <a:lnTo>
                    <a:pt x="445087" y="729991"/>
                  </a:lnTo>
                  <a:lnTo>
                    <a:pt x="471755" y="760319"/>
                  </a:lnTo>
                  <a:lnTo>
                    <a:pt x="460842" y="776108"/>
                  </a:lnTo>
                  <a:lnTo>
                    <a:pt x="500879" y="811304"/>
                  </a:lnTo>
                  <a:lnTo>
                    <a:pt x="521477" y="780954"/>
                  </a:lnTo>
                  <a:lnTo>
                    <a:pt x="550601" y="759113"/>
                  </a:lnTo>
                  <a:lnTo>
                    <a:pt x="550601" y="719070"/>
                  </a:lnTo>
                  <a:lnTo>
                    <a:pt x="572427" y="628042"/>
                  </a:lnTo>
                  <a:lnTo>
                    <a:pt x="572427" y="561289"/>
                  </a:lnTo>
                  <a:lnTo>
                    <a:pt x="572427" y="493331"/>
                  </a:lnTo>
                  <a:lnTo>
                    <a:pt x="582112" y="464209"/>
                  </a:lnTo>
                  <a:lnTo>
                    <a:pt x="574837" y="418092"/>
                  </a:lnTo>
                  <a:lnTo>
                    <a:pt x="600323" y="395022"/>
                  </a:lnTo>
                  <a:lnTo>
                    <a:pt x="607598" y="353773"/>
                  </a:lnTo>
                  <a:lnTo>
                    <a:pt x="629424" y="365900"/>
                  </a:lnTo>
                  <a:lnTo>
                    <a:pt x="629424" y="384101"/>
                  </a:lnTo>
                  <a:lnTo>
                    <a:pt x="704609" y="296735"/>
                  </a:lnTo>
                  <a:lnTo>
                    <a:pt x="704609" y="284586"/>
                  </a:lnTo>
                  <a:lnTo>
                    <a:pt x="718557" y="259417"/>
                  </a:lnTo>
                  <a:lnTo>
                    <a:pt x="696731" y="266698"/>
                  </a:lnTo>
                  <a:lnTo>
                    <a:pt x="682181" y="258502"/>
                  </a:lnTo>
                  <a:lnTo>
                    <a:pt x="665800" y="224824"/>
                  </a:lnTo>
                  <a:lnTo>
                    <a:pt x="653972" y="192955"/>
                  </a:lnTo>
                  <a:lnTo>
                    <a:pt x="682181" y="192955"/>
                  </a:lnTo>
                  <a:lnTo>
                    <a:pt x="687626" y="184759"/>
                  </a:lnTo>
                  <a:lnTo>
                    <a:pt x="687626" y="164749"/>
                  </a:lnTo>
                  <a:lnTo>
                    <a:pt x="696731" y="164749"/>
                  </a:lnTo>
                  <a:lnTo>
                    <a:pt x="696731" y="147441"/>
                  </a:lnTo>
                  <a:lnTo>
                    <a:pt x="672161" y="115594"/>
                  </a:lnTo>
                  <a:lnTo>
                    <a:pt x="682181" y="97036"/>
                  </a:lnTo>
                  <a:lnTo>
                    <a:pt x="661248" y="75552"/>
                  </a:lnTo>
                  <a:lnTo>
                    <a:pt x="646697" y="67356"/>
                  </a:lnTo>
                  <a:lnTo>
                    <a:pt x="641252" y="49154"/>
                  </a:lnTo>
                  <a:lnTo>
                    <a:pt x="629424" y="44599"/>
                  </a:lnTo>
                  <a:lnTo>
                    <a:pt x="620319" y="32762"/>
                  </a:lnTo>
                  <a:lnTo>
                    <a:pt x="602130" y="34593"/>
                  </a:lnTo>
                  <a:lnTo>
                    <a:pt x="597578" y="22757"/>
                  </a:lnTo>
                  <a:lnTo>
                    <a:pt x="575752" y="22757"/>
                  </a:lnTo>
                  <a:lnTo>
                    <a:pt x="575752" y="0"/>
                  </a:lnTo>
                  <a:lnTo>
                    <a:pt x="551203" y="10921"/>
                  </a:lnTo>
                  <a:lnTo>
                    <a:pt x="551203" y="31846"/>
                  </a:lnTo>
                  <a:lnTo>
                    <a:pt x="533015" y="26397"/>
                  </a:lnTo>
                  <a:lnTo>
                    <a:pt x="533015" y="40958"/>
                  </a:lnTo>
                  <a:lnTo>
                    <a:pt x="520272" y="49154"/>
                  </a:lnTo>
                  <a:lnTo>
                    <a:pt x="503892" y="41874"/>
                  </a:lnTo>
                  <a:lnTo>
                    <a:pt x="491171" y="72805"/>
                  </a:lnTo>
                  <a:lnTo>
                    <a:pt x="465708" y="81001"/>
                  </a:lnTo>
                  <a:lnTo>
                    <a:pt x="449327" y="63715"/>
                  </a:lnTo>
                  <a:lnTo>
                    <a:pt x="455687" y="38234"/>
                  </a:lnTo>
                  <a:lnTo>
                    <a:pt x="423864" y="17286"/>
                  </a:lnTo>
                  <a:lnTo>
                    <a:pt x="400208" y="27291"/>
                  </a:lnTo>
                  <a:lnTo>
                    <a:pt x="403845" y="38234"/>
                  </a:lnTo>
                  <a:lnTo>
                    <a:pt x="377467" y="45514"/>
                  </a:lnTo>
                  <a:lnTo>
                    <a:pt x="382020" y="60075"/>
                  </a:lnTo>
                  <a:lnTo>
                    <a:pt x="347451" y="67356"/>
                  </a:lnTo>
                  <a:lnTo>
                    <a:pt x="318350" y="79192"/>
                  </a:lnTo>
                  <a:lnTo>
                    <a:pt x="299247" y="85557"/>
                  </a:lnTo>
                  <a:lnTo>
                    <a:pt x="279228" y="68271"/>
                  </a:lnTo>
                  <a:lnTo>
                    <a:pt x="256510" y="67356"/>
                  </a:lnTo>
                  <a:lnTo>
                    <a:pt x="247404" y="45514"/>
                  </a:lnTo>
                  <a:lnTo>
                    <a:pt x="232854" y="64631"/>
                  </a:lnTo>
                  <a:lnTo>
                    <a:pt x="211921" y="77361"/>
                  </a:lnTo>
                  <a:lnTo>
                    <a:pt x="215558" y="94043"/>
                  </a:lnTo>
                  <a:lnTo>
                    <a:pt x="229216" y="105589"/>
                  </a:lnTo>
                  <a:lnTo>
                    <a:pt x="211921" y="138351"/>
                  </a:lnTo>
                  <a:lnTo>
                    <a:pt x="198285" y="151997"/>
                  </a:lnTo>
                  <a:lnTo>
                    <a:pt x="198285" y="168389"/>
                  </a:lnTo>
                  <a:lnTo>
                    <a:pt x="182820" y="161108"/>
                  </a:lnTo>
                  <a:lnTo>
                    <a:pt x="162824" y="162024"/>
                  </a:lnTo>
                  <a:lnTo>
                    <a:pt x="140083" y="178394"/>
                  </a:lnTo>
                  <a:lnTo>
                    <a:pt x="120065" y="184759"/>
                  </a:lnTo>
                  <a:lnTo>
                    <a:pt x="84581" y="172945"/>
                  </a:lnTo>
                  <a:lnTo>
                    <a:pt x="90048" y="141076"/>
                  </a:lnTo>
                  <a:lnTo>
                    <a:pt x="72775" y="118319"/>
                  </a:lnTo>
                  <a:lnTo>
                    <a:pt x="63670" y="130155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1" name="Forma Livre 490">
              <a:extLst>
                <a:ext uri="{FF2B5EF4-FFF2-40B4-BE49-F238E27FC236}">
                  <a16:creationId xmlns:a16="http://schemas.microsoft.com/office/drawing/2014/main" id="{AAB61BE3-7956-292D-5D4C-2CA2366DAC4D}"/>
                </a:ext>
              </a:extLst>
            </p:cNvPr>
            <p:cNvSpPr/>
            <p:nvPr/>
          </p:nvSpPr>
          <p:spPr>
            <a:xfrm>
              <a:off x="2823537" y="3918354"/>
              <a:ext cx="398377" cy="672349"/>
            </a:xfrm>
            <a:custGeom>
              <a:avLst/>
              <a:gdLst>
                <a:gd name="connsiteX0" fmla="*/ 40014 w 398377"/>
                <a:gd name="connsiteY0" fmla="*/ 379858 h 672349"/>
                <a:gd name="connsiteX1" fmla="*/ 32739 w 398377"/>
                <a:gd name="connsiteY1" fmla="*/ 409605 h 672349"/>
                <a:gd name="connsiteX2" fmla="*/ 8480 w 398377"/>
                <a:gd name="connsiteY2" fmla="*/ 461484 h 672349"/>
                <a:gd name="connsiteX3" fmla="*/ 0 w 398377"/>
                <a:gd name="connsiteY3" fmla="*/ 501236 h 672349"/>
                <a:gd name="connsiteX4" fmla="*/ 8480 w 398377"/>
                <a:gd name="connsiteY4" fmla="*/ 521849 h 672349"/>
                <a:gd name="connsiteX5" fmla="*/ 0 w 398377"/>
                <a:gd name="connsiteY5" fmla="*/ 536433 h 672349"/>
                <a:gd name="connsiteX6" fmla="*/ 9686 w 398377"/>
                <a:gd name="connsiteY6" fmla="*/ 544919 h 672349"/>
                <a:gd name="connsiteX7" fmla="*/ 0 w 398377"/>
                <a:gd name="connsiteY7" fmla="*/ 560686 h 672349"/>
                <a:gd name="connsiteX8" fmla="*/ 13323 w 398377"/>
                <a:gd name="connsiteY8" fmla="*/ 587396 h 672349"/>
                <a:gd name="connsiteX9" fmla="*/ 0 w 398377"/>
                <a:gd name="connsiteY9" fmla="*/ 600751 h 672349"/>
                <a:gd name="connsiteX10" fmla="*/ 19996 w 398377"/>
                <a:gd name="connsiteY10" fmla="*/ 621364 h 672349"/>
                <a:gd name="connsiteX11" fmla="*/ 46084 w 398377"/>
                <a:gd name="connsiteY11" fmla="*/ 583756 h 672349"/>
                <a:gd name="connsiteX12" fmla="*/ 46084 w 398377"/>
                <a:gd name="connsiteY12" fmla="*/ 621364 h 672349"/>
                <a:gd name="connsiteX13" fmla="*/ 64272 w 398377"/>
                <a:gd name="connsiteY13" fmla="*/ 621364 h 672349"/>
                <a:gd name="connsiteX14" fmla="*/ 103081 w 398377"/>
                <a:gd name="connsiteY14" fmla="*/ 655355 h 672349"/>
                <a:gd name="connsiteX15" fmla="*/ 111562 w 398377"/>
                <a:gd name="connsiteY15" fmla="*/ 646868 h 672349"/>
                <a:gd name="connsiteX16" fmla="*/ 120042 w 398377"/>
                <a:gd name="connsiteY16" fmla="*/ 609238 h 672349"/>
                <a:gd name="connsiteX17" fmla="*/ 132183 w 398377"/>
                <a:gd name="connsiteY17" fmla="*/ 626233 h 672349"/>
                <a:gd name="connsiteX18" fmla="*/ 146733 w 398377"/>
                <a:gd name="connsiteY18" fmla="*/ 617724 h 672349"/>
                <a:gd name="connsiteX19" fmla="*/ 178267 w 398377"/>
                <a:gd name="connsiteY19" fmla="*/ 646868 h 672349"/>
                <a:gd name="connsiteX20" fmla="*/ 178267 w 398377"/>
                <a:gd name="connsiteY20" fmla="*/ 661429 h 672349"/>
                <a:gd name="connsiteX21" fmla="*/ 202525 w 398377"/>
                <a:gd name="connsiteY21" fmla="*/ 648074 h 672349"/>
                <a:gd name="connsiteX22" fmla="*/ 238902 w 398377"/>
                <a:gd name="connsiteY22" fmla="*/ 672350 h 672349"/>
                <a:gd name="connsiteX23" fmla="*/ 246177 w 398377"/>
                <a:gd name="connsiteY23" fmla="*/ 644434 h 672349"/>
                <a:gd name="connsiteX24" fmla="*/ 265593 w 398377"/>
                <a:gd name="connsiteY24" fmla="*/ 661429 h 672349"/>
                <a:gd name="connsiteX25" fmla="*/ 334708 w 398377"/>
                <a:gd name="connsiteY25" fmla="*/ 633513 h 672349"/>
                <a:gd name="connsiteX26" fmla="*/ 350486 w 398377"/>
                <a:gd name="connsiteY26" fmla="*/ 625027 h 672349"/>
                <a:gd name="connsiteX27" fmla="*/ 366554 w 398377"/>
                <a:gd name="connsiteY27" fmla="*/ 589830 h 672349"/>
                <a:gd name="connsiteX28" fmla="*/ 350486 w 398377"/>
                <a:gd name="connsiteY28" fmla="*/ 589830 h 672349"/>
                <a:gd name="connsiteX29" fmla="*/ 344416 w 398377"/>
                <a:gd name="connsiteY29" fmla="*/ 566761 h 672349"/>
                <a:gd name="connsiteX30" fmla="*/ 366554 w 398377"/>
                <a:gd name="connsiteY30" fmla="*/ 552512 h 672349"/>
                <a:gd name="connsiteX31" fmla="*/ 348053 w 398377"/>
                <a:gd name="connsiteY31" fmla="*/ 552512 h 672349"/>
                <a:gd name="connsiteX32" fmla="*/ 350486 w 398377"/>
                <a:gd name="connsiteY32" fmla="*/ 530358 h 672349"/>
                <a:gd name="connsiteX33" fmla="*/ 366554 w 398377"/>
                <a:gd name="connsiteY33" fmla="*/ 535205 h 672349"/>
                <a:gd name="connsiteX34" fmla="*/ 358966 w 398377"/>
                <a:gd name="connsiteY34" fmla="*/ 519438 h 672349"/>
                <a:gd name="connsiteX35" fmla="*/ 334708 w 398377"/>
                <a:gd name="connsiteY35" fmla="*/ 519438 h 672349"/>
                <a:gd name="connsiteX36" fmla="*/ 334708 w 398377"/>
                <a:gd name="connsiteY36" fmla="*/ 481807 h 672349"/>
                <a:gd name="connsiteX37" fmla="*/ 360171 w 398377"/>
                <a:gd name="connsiteY37" fmla="*/ 470574 h 672349"/>
                <a:gd name="connsiteX38" fmla="*/ 360171 w 398377"/>
                <a:gd name="connsiteY38" fmla="*/ 447839 h 672349"/>
                <a:gd name="connsiteX39" fmla="*/ 398378 w 398377"/>
                <a:gd name="connsiteY39" fmla="*/ 415970 h 672349"/>
                <a:gd name="connsiteX40" fmla="*/ 388380 w 398377"/>
                <a:gd name="connsiteY40" fmla="*/ 409605 h 672349"/>
                <a:gd name="connsiteX41" fmla="*/ 351088 w 398377"/>
                <a:gd name="connsiteY41" fmla="*/ 409605 h 672349"/>
                <a:gd name="connsiteX42" fmla="*/ 340175 w 398377"/>
                <a:gd name="connsiteY42" fmla="*/ 379858 h 672349"/>
                <a:gd name="connsiteX43" fmla="*/ 330155 w 398377"/>
                <a:gd name="connsiteY43" fmla="*/ 371371 h 672349"/>
                <a:gd name="connsiteX44" fmla="*/ 340175 w 398377"/>
                <a:gd name="connsiteY44" fmla="*/ 359535 h 672349"/>
                <a:gd name="connsiteX45" fmla="*/ 330155 w 398377"/>
                <a:gd name="connsiteY45" fmla="*/ 344974 h 672349"/>
                <a:gd name="connsiteX46" fmla="*/ 319242 w 398377"/>
                <a:gd name="connsiteY46" fmla="*/ 355895 h 672349"/>
                <a:gd name="connsiteX47" fmla="*/ 298331 w 398377"/>
                <a:gd name="connsiteY47" fmla="*/ 313105 h 672349"/>
                <a:gd name="connsiteX48" fmla="*/ 314690 w 398377"/>
                <a:gd name="connsiteY48" fmla="*/ 272147 h 672349"/>
                <a:gd name="connsiteX49" fmla="*/ 339260 w 398377"/>
                <a:gd name="connsiteY49" fmla="*/ 263058 h 672349"/>
                <a:gd name="connsiteX50" fmla="*/ 345621 w 398377"/>
                <a:gd name="connsiteY50" fmla="*/ 233020 h 672349"/>
                <a:gd name="connsiteX51" fmla="*/ 333793 w 398377"/>
                <a:gd name="connsiteY51" fmla="*/ 226655 h 672349"/>
                <a:gd name="connsiteX52" fmla="*/ 304692 w 398377"/>
                <a:gd name="connsiteY52" fmla="*/ 238469 h 672349"/>
                <a:gd name="connsiteX53" fmla="*/ 243744 w 398377"/>
                <a:gd name="connsiteY53" fmla="*/ 177501 h 672349"/>
                <a:gd name="connsiteX54" fmla="*/ 268315 w 398377"/>
                <a:gd name="connsiteY54" fmla="*/ 130155 h 672349"/>
                <a:gd name="connsiteX55" fmla="*/ 269230 w 398377"/>
                <a:gd name="connsiteY55" fmla="*/ 38234 h 672349"/>
                <a:gd name="connsiteX56" fmla="*/ 234661 w 398377"/>
                <a:gd name="connsiteY56" fmla="*/ 10921 h 672349"/>
                <a:gd name="connsiteX57" fmla="*/ 204645 w 398377"/>
                <a:gd name="connsiteY57" fmla="*/ 14561 h 672349"/>
                <a:gd name="connsiteX58" fmla="*/ 192817 w 398377"/>
                <a:gd name="connsiteY58" fmla="*/ 0 h 672349"/>
                <a:gd name="connsiteX59" fmla="*/ 180699 w 398377"/>
                <a:gd name="connsiteY59" fmla="*/ 13355 h 672349"/>
                <a:gd name="connsiteX60" fmla="*/ 160079 w 398377"/>
                <a:gd name="connsiteY60" fmla="*/ 13355 h 672349"/>
                <a:gd name="connsiteX61" fmla="*/ 177062 w 398377"/>
                <a:gd name="connsiteY61" fmla="*/ 24276 h 672349"/>
                <a:gd name="connsiteX62" fmla="*/ 196455 w 398377"/>
                <a:gd name="connsiteY62" fmla="*/ 24276 h 672349"/>
                <a:gd name="connsiteX63" fmla="*/ 215848 w 398377"/>
                <a:gd name="connsiteY63" fmla="*/ 41271 h 672349"/>
                <a:gd name="connsiteX64" fmla="*/ 201298 w 398377"/>
                <a:gd name="connsiteY64" fmla="*/ 63112 h 672349"/>
                <a:gd name="connsiteX65" fmla="*/ 206163 w 398377"/>
                <a:gd name="connsiteY65" fmla="*/ 77673 h 672349"/>
                <a:gd name="connsiteX66" fmla="*/ 195250 w 398377"/>
                <a:gd name="connsiteY66" fmla="*/ 86160 h 672349"/>
                <a:gd name="connsiteX67" fmla="*/ 206163 w 398377"/>
                <a:gd name="connsiteY67" fmla="*/ 104383 h 672349"/>
                <a:gd name="connsiteX68" fmla="*/ 181904 w 398377"/>
                <a:gd name="connsiteY68" fmla="*/ 104383 h 672349"/>
                <a:gd name="connsiteX69" fmla="*/ 167354 w 398377"/>
                <a:gd name="connsiteY69" fmla="*/ 129865 h 672349"/>
                <a:gd name="connsiteX70" fmla="*/ 130955 w 398377"/>
                <a:gd name="connsiteY70" fmla="*/ 144426 h 672349"/>
                <a:gd name="connsiteX71" fmla="*/ 129750 w 398377"/>
                <a:gd name="connsiteY71" fmla="*/ 172342 h 672349"/>
                <a:gd name="connsiteX72" fmla="*/ 112767 w 398377"/>
                <a:gd name="connsiteY72" fmla="*/ 196618 h 672349"/>
                <a:gd name="connsiteX73" fmla="*/ 135820 w 398377"/>
                <a:gd name="connsiteY73" fmla="*/ 222099 h 672349"/>
                <a:gd name="connsiteX74" fmla="*/ 120042 w 398377"/>
                <a:gd name="connsiteY74" fmla="*/ 260936 h 672349"/>
                <a:gd name="connsiteX75" fmla="*/ 104286 w 398377"/>
                <a:gd name="connsiteY75" fmla="*/ 296132 h 672349"/>
                <a:gd name="connsiteX76" fmla="*/ 75185 w 398377"/>
                <a:gd name="connsiteY76" fmla="*/ 317974 h 672349"/>
                <a:gd name="connsiteX77" fmla="*/ 40014 w 398377"/>
                <a:gd name="connsiteY77" fmla="*/ 379858 h 67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98377" h="672349">
                  <a:moveTo>
                    <a:pt x="40014" y="379858"/>
                  </a:moveTo>
                  <a:lnTo>
                    <a:pt x="32739" y="409605"/>
                  </a:lnTo>
                  <a:lnTo>
                    <a:pt x="8480" y="461484"/>
                  </a:lnTo>
                  <a:lnTo>
                    <a:pt x="0" y="501236"/>
                  </a:lnTo>
                  <a:lnTo>
                    <a:pt x="8480" y="521849"/>
                  </a:lnTo>
                  <a:lnTo>
                    <a:pt x="0" y="536433"/>
                  </a:lnTo>
                  <a:lnTo>
                    <a:pt x="9686" y="544919"/>
                  </a:lnTo>
                  <a:lnTo>
                    <a:pt x="0" y="560686"/>
                  </a:lnTo>
                  <a:lnTo>
                    <a:pt x="13323" y="587396"/>
                  </a:lnTo>
                  <a:lnTo>
                    <a:pt x="0" y="600751"/>
                  </a:lnTo>
                  <a:lnTo>
                    <a:pt x="19996" y="621364"/>
                  </a:lnTo>
                  <a:lnTo>
                    <a:pt x="46084" y="583756"/>
                  </a:lnTo>
                  <a:lnTo>
                    <a:pt x="46084" y="621364"/>
                  </a:lnTo>
                  <a:lnTo>
                    <a:pt x="64272" y="621364"/>
                  </a:lnTo>
                  <a:lnTo>
                    <a:pt x="103081" y="655355"/>
                  </a:lnTo>
                  <a:lnTo>
                    <a:pt x="111562" y="646868"/>
                  </a:lnTo>
                  <a:lnTo>
                    <a:pt x="120042" y="609238"/>
                  </a:lnTo>
                  <a:lnTo>
                    <a:pt x="132183" y="626233"/>
                  </a:lnTo>
                  <a:lnTo>
                    <a:pt x="146733" y="617724"/>
                  </a:lnTo>
                  <a:lnTo>
                    <a:pt x="178267" y="646868"/>
                  </a:lnTo>
                  <a:lnTo>
                    <a:pt x="178267" y="661429"/>
                  </a:lnTo>
                  <a:lnTo>
                    <a:pt x="202525" y="648074"/>
                  </a:lnTo>
                  <a:lnTo>
                    <a:pt x="238902" y="672350"/>
                  </a:lnTo>
                  <a:lnTo>
                    <a:pt x="246177" y="644434"/>
                  </a:lnTo>
                  <a:lnTo>
                    <a:pt x="265593" y="661429"/>
                  </a:lnTo>
                  <a:lnTo>
                    <a:pt x="334708" y="633513"/>
                  </a:lnTo>
                  <a:lnTo>
                    <a:pt x="350486" y="625027"/>
                  </a:lnTo>
                  <a:lnTo>
                    <a:pt x="366554" y="589830"/>
                  </a:lnTo>
                  <a:lnTo>
                    <a:pt x="350486" y="589830"/>
                  </a:lnTo>
                  <a:lnTo>
                    <a:pt x="344416" y="566761"/>
                  </a:lnTo>
                  <a:lnTo>
                    <a:pt x="366554" y="552512"/>
                  </a:lnTo>
                  <a:lnTo>
                    <a:pt x="348053" y="552512"/>
                  </a:lnTo>
                  <a:lnTo>
                    <a:pt x="350486" y="530358"/>
                  </a:lnTo>
                  <a:lnTo>
                    <a:pt x="366554" y="535205"/>
                  </a:lnTo>
                  <a:lnTo>
                    <a:pt x="358966" y="519438"/>
                  </a:lnTo>
                  <a:lnTo>
                    <a:pt x="334708" y="519438"/>
                  </a:lnTo>
                  <a:lnTo>
                    <a:pt x="334708" y="481807"/>
                  </a:lnTo>
                  <a:lnTo>
                    <a:pt x="360171" y="470574"/>
                  </a:lnTo>
                  <a:lnTo>
                    <a:pt x="360171" y="447839"/>
                  </a:lnTo>
                  <a:lnTo>
                    <a:pt x="398378" y="415970"/>
                  </a:lnTo>
                  <a:lnTo>
                    <a:pt x="388380" y="409605"/>
                  </a:lnTo>
                  <a:lnTo>
                    <a:pt x="351088" y="409605"/>
                  </a:lnTo>
                  <a:lnTo>
                    <a:pt x="340175" y="379858"/>
                  </a:lnTo>
                  <a:lnTo>
                    <a:pt x="330155" y="371371"/>
                  </a:lnTo>
                  <a:lnTo>
                    <a:pt x="340175" y="359535"/>
                  </a:lnTo>
                  <a:lnTo>
                    <a:pt x="330155" y="344974"/>
                  </a:lnTo>
                  <a:lnTo>
                    <a:pt x="319242" y="355895"/>
                  </a:lnTo>
                  <a:lnTo>
                    <a:pt x="298331" y="313105"/>
                  </a:lnTo>
                  <a:lnTo>
                    <a:pt x="314690" y="272147"/>
                  </a:lnTo>
                  <a:lnTo>
                    <a:pt x="339260" y="263058"/>
                  </a:lnTo>
                  <a:lnTo>
                    <a:pt x="345621" y="233020"/>
                  </a:lnTo>
                  <a:lnTo>
                    <a:pt x="333793" y="226655"/>
                  </a:lnTo>
                  <a:lnTo>
                    <a:pt x="304692" y="238469"/>
                  </a:lnTo>
                  <a:lnTo>
                    <a:pt x="243744" y="177501"/>
                  </a:lnTo>
                  <a:lnTo>
                    <a:pt x="268315" y="130155"/>
                  </a:lnTo>
                  <a:lnTo>
                    <a:pt x="269230" y="38234"/>
                  </a:lnTo>
                  <a:lnTo>
                    <a:pt x="234661" y="10921"/>
                  </a:lnTo>
                  <a:lnTo>
                    <a:pt x="204645" y="14561"/>
                  </a:lnTo>
                  <a:lnTo>
                    <a:pt x="192817" y="0"/>
                  </a:lnTo>
                  <a:lnTo>
                    <a:pt x="180699" y="13355"/>
                  </a:lnTo>
                  <a:lnTo>
                    <a:pt x="160079" y="13355"/>
                  </a:lnTo>
                  <a:lnTo>
                    <a:pt x="177062" y="24276"/>
                  </a:lnTo>
                  <a:lnTo>
                    <a:pt x="196455" y="24276"/>
                  </a:lnTo>
                  <a:lnTo>
                    <a:pt x="215848" y="41271"/>
                  </a:lnTo>
                  <a:lnTo>
                    <a:pt x="201298" y="63112"/>
                  </a:lnTo>
                  <a:lnTo>
                    <a:pt x="206163" y="77673"/>
                  </a:lnTo>
                  <a:lnTo>
                    <a:pt x="195250" y="86160"/>
                  </a:lnTo>
                  <a:lnTo>
                    <a:pt x="206163" y="104383"/>
                  </a:lnTo>
                  <a:lnTo>
                    <a:pt x="181904" y="104383"/>
                  </a:lnTo>
                  <a:lnTo>
                    <a:pt x="167354" y="129865"/>
                  </a:lnTo>
                  <a:lnTo>
                    <a:pt x="130955" y="144426"/>
                  </a:lnTo>
                  <a:lnTo>
                    <a:pt x="129750" y="172342"/>
                  </a:lnTo>
                  <a:lnTo>
                    <a:pt x="112767" y="196618"/>
                  </a:lnTo>
                  <a:lnTo>
                    <a:pt x="135820" y="222099"/>
                  </a:lnTo>
                  <a:lnTo>
                    <a:pt x="120042" y="260936"/>
                  </a:lnTo>
                  <a:lnTo>
                    <a:pt x="104286" y="296132"/>
                  </a:lnTo>
                  <a:lnTo>
                    <a:pt x="75185" y="317974"/>
                  </a:lnTo>
                  <a:lnTo>
                    <a:pt x="40014" y="379858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2" name="Forma Livre 491">
              <a:extLst>
                <a:ext uri="{FF2B5EF4-FFF2-40B4-BE49-F238E27FC236}">
                  <a16:creationId xmlns:a16="http://schemas.microsoft.com/office/drawing/2014/main" id="{D6716DCF-DB06-9360-5D91-77EC5164C60D}"/>
                </a:ext>
              </a:extLst>
            </p:cNvPr>
            <p:cNvSpPr/>
            <p:nvPr/>
          </p:nvSpPr>
          <p:spPr>
            <a:xfrm>
              <a:off x="3483267" y="4979070"/>
              <a:ext cx="175856" cy="265782"/>
            </a:xfrm>
            <a:custGeom>
              <a:avLst/>
              <a:gdLst>
                <a:gd name="connsiteX0" fmla="*/ 175857 w 175856"/>
                <a:gd name="connsiteY0" fmla="*/ 36402 h 265782"/>
                <a:gd name="connsiteX1" fmla="*/ 166149 w 175856"/>
                <a:gd name="connsiteY1" fmla="*/ 138351 h 265782"/>
                <a:gd name="connsiteX2" fmla="*/ 118837 w 175856"/>
                <a:gd name="connsiteY2" fmla="*/ 175960 h 265782"/>
                <a:gd name="connsiteX3" fmla="*/ 118837 w 175856"/>
                <a:gd name="connsiteY3" fmla="*/ 196595 h 265782"/>
                <a:gd name="connsiteX4" fmla="*/ 88531 w 175856"/>
                <a:gd name="connsiteY4" fmla="*/ 236638 h 265782"/>
                <a:gd name="connsiteX5" fmla="*/ 69115 w 175856"/>
                <a:gd name="connsiteY5" fmla="*/ 241506 h 265782"/>
                <a:gd name="connsiteX6" fmla="*/ 63067 w 175856"/>
                <a:gd name="connsiteY6" fmla="*/ 265782 h 265782"/>
                <a:gd name="connsiteX7" fmla="*/ 18188 w 175856"/>
                <a:gd name="connsiteY7" fmla="*/ 265782 h 265782"/>
                <a:gd name="connsiteX8" fmla="*/ 0 w 175856"/>
                <a:gd name="connsiteY8" fmla="*/ 254839 h 265782"/>
                <a:gd name="connsiteX9" fmla="*/ 10913 w 175856"/>
                <a:gd name="connsiteY9" fmla="*/ 239072 h 265782"/>
                <a:gd name="connsiteX10" fmla="*/ 0 w 175856"/>
                <a:gd name="connsiteY10" fmla="*/ 224511 h 265782"/>
                <a:gd name="connsiteX11" fmla="*/ 0 w 175856"/>
                <a:gd name="connsiteY11" fmla="*/ 185674 h 265782"/>
                <a:gd name="connsiteX12" fmla="*/ 14551 w 175856"/>
                <a:gd name="connsiteY12" fmla="*/ 175960 h 265782"/>
                <a:gd name="connsiteX13" fmla="*/ 44879 w 175856"/>
                <a:gd name="connsiteY13" fmla="*/ 177188 h 265782"/>
                <a:gd name="connsiteX14" fmla="*/ 48517 w 175856"/>
                <a:gd name="connsiteY14" fmla="*/ 151081 h 265782"/>
                <a:gd name="connsiteX15" fmla="*/ 67910 w 175856"/>
                <a:gd name="connsiteY15" fmla="*/ 126202 h 265782"/>
                <a:gd name="connsiteX16" fmla="*/ 77618 w 175856"/>
                <a:gd name="connsiteY16" fmla="*/ 87366 h 265782"/>
                <a:gd name="connsiteX17" fmla="*/ 56997 w 175856"/>
                <a:gd name="connsiteY17" fmla="*/ 66730 h 265782"/>
                <a:gd name="connsiteX18" fmla="*/ 76390 w 175856"/>
                <a:gd name="connsiteY18" fmla="*/ 69164 h 265782"/>
                <a:gd name="connsiteX19" fmla="*/ 69115 w 175856"/>
                <a:gd name="connsiteY19" fmla="*/ 36402 h 265782"/>
                <a:gd name="connsiteX20" fmla="*/ 64273 w 175856"/>
                <a:gd name="connsiteY20" fmla="*/ 14561 h 265782"/>
                <a:gd name="connsiteX21" fmla="*/ 94601 w 175856"/>
                <a:gd name="connsiteY21" fmla="*/ 20613 h 265782"/>
                <a:gd name="connsiteX22" fmla="*/ 87928 w 175856"/>
                <a:gd name="connsiteY22" fmla="*/ 0 h 265782"/>
                <a:gd name="connsiteX23" fmla="*/ 106719 w 175856"/>
                <a:gd name="connsiteY23" fmla="*/ 12127 h 265782"/>
                <a:gd name="connsiteX24" fmla="*/ 120065 w 175856"/>
                <a:gd name="connsiteY24" fmla="*/ 0 h 265782"/>
                <a:gd name="connsiteX25" fmla="*/ 135820 w 175856"/>
                <a:gd name="connsiteY25" fmla="*/ 1206 h 265782"/>
                <a:gd name="connsiteX26" fmla="*/ 175857 w 175856"/>
                <a:gd name="connsiteY26" fmla="*/ 36402 h 2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856" h="265782">
                  <a:moveTo>
                    <a:pt x="175857" y="36402"/>
                  </a:moveTo>
                  <a:lnTo>
                    <a:pt x="166149" y="138351"/>
                  </a:lnTo>
                  <a:lnTo>
                    <a:pt x="118837" y="175960"/>
                  </a:lnTo>
                  <a:lnTo>
                    <a:pt x="118837" y="196595"/>
                  </a:lnTo>
                  <a:lnTo>
                    <a:pt x="88531" y="236638"/>
                  </a:lnTo>
                  <a:lnTo>
                    <a:pt x="69115" y="241506"/>
                  </a:lnTo>
                  <a:lnTo>
                    <a:pt x="63067" y="265782"/>
                  </a:lnTo>
                  <a:lnTo>
                    <a:pt x="18188" y="265782"/>
                  </a:lnTo>
                  <a:lnTo>
                    <a:pt x="0" y="254839"/>
                  </a:lnTo>
                  <a:lnTo>
                    <a:pt x="10913" y="239072"/>
                  </a:lnTo>
                  <a:lnTo>
                    <a:pt x="0" y="224511"/>
                  </a:lnTo>
                  <a:lnTo>
                    <a:pt x="0" y="185674"/>
                  </a:lnTo>
                  <a:lnTo>
                    <a:pt x="14551" y="175960"/>
                  </a:lnTo>
                  <a:lnTo>
                    <a:pt x="44879" y="177188"/>
                  </a:lnTo>
                  <a:lnTo>
                    <a:pt x="48517" y="151081"/>
                  </a:lnTo>
                  <a:lnTo>
                    <a:pt x="67910" y="126202"/>
                  </a:lnTo>
                  <a:lnTo>
                    <a:pt x="77618" y="87366"/>
                  </a:lnTo>
                  <a:lnTo>
                    <a:pt x="56997" y="66730"/>
                  </a:lnTo>
                  <a:lnTo>
                    <a:pt x="76390" y="69164"/>
                  </a:lnTo>
                  <a:lnTo>
                    <a:pt x="69115" y="36402"/>
                  </a:lnTo>
                  <a:lnTo>
                    <a:pt x="64273" y="14561"/>
                  </a:lnTo>
                  <a:lnTo>
                    <a:pt x="94601" y="20613"/>
                  </a:lnTo>
                  <a:lnTo>
                    <a:pt x="87928" y="0"/>
                  </a:lnTo>
                  <a:lnTo>
                    <a:pt x="106719" y="12127"/>
                  </a:lnTo>
                  <a:lnTo>
                    <a:pt x="120065" y="0"/>
                  </a:lnTo>
                  <a:lnTo>
                    <a:pt x="135820" y="1206"/>
                  </a:lnTo>
                  <a:lnTo>
                    <a:pt x="175857" y="3640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3" name="Forma Livre 492">
              <a:extLst>
                <a:ext uri="{FF2B5EF4-FFF2-40B4-BE49-F238E27FC236}">
                  <a16:creationId xmlns:a16="http://schemas.microsoft.com/office/drawing/2014/main" id="{927D5CD8-C7AB-9C77-0C2E-3A0785457A36}"/>
                </a:ext>
              </a:extLst>
            </p:cNvPr>
            <p:cNvSpPr/>
            <p:nvPr/>
          </p:nvSpPr>
          <p:spPr>
            <a:xfrm>
              <a:off x="2790776" y="4656228"/>
              <a:ext cx="868347" cy="700265"/>
            </a:xfrm>
            <a:custGeom>
              <a:avLst/>
              <a:gdLst>
                <a:gd name="connsiteX0" fmla="*/ 399315 w 868347"/>
                <a:gd name="connsiteY0" fmla="*/ 54626 h 700265"/>
                <a:gd name="connsiteX1" fmla="*/ 356556 w 868347"/>
                <a:gd name="connsiteY1" fmla="*/ 33990 h 700265"/>
                <a:gd name="connsiteX2" fmla="*/ 367469 w 868347"/>
                <a:gd name="connsiteY2" fmla="*/ 54626 h 700265"/>
                <a:gd name="connsiteX3" fmla="*/ 333503 w 868347"/>
                <a:gd name="connsiteY3" fmla="*/ 67981 h 700265"/>
                <a:gd name="connsiteX4" fmla="*/ 333503 w 868347"/>
                <a:gd name="connsiteY4" fmla="*/ 95875 h 700265"/>
                <a:gd name="connsiteX5" fmla="*/ 333503 w 868347"/>
                <a:gd name="connsiteY5" fmla="*/ 132299 h 700265"/>
                <a:gd name="connsiteX6" fmla="*/ 286213 w 868347"/>
                <a:gd name="connsiteY6" fmla="*/ 143220 h 700265"/>
                <a:gd name="connsiteX7" fmla="*/ 299559 w 868347"/>
                <a:gd name="connsiteY7" fmla="*/ 160215 h 700265"/>
                <a:gd name="connsiteX8" fmla="*/ 286213 w 868347"/>
                <a:gd name="connsiteY8" fmla="*/ 180828 h 700265"/>
                <a:gd name="connsiteX9" fmla="*/ 294716 w 868347"/>
                <a:gd name="connsiteY9" fmla="*/ 194183 h 700265"/>
                <a:gd name="connsiteX10" fmla="*/ 306834 w 868347"/>
                <a:gd name="connsiteY10" fmla="*/ 224533 h 700265"/>
                <a:gd name="connsiteX11" fmla="*/ 278938 w 868347"/>
                <a:gd name="connsiteY11" fmla="*/ 246375 h 700265"/>
                <a:gd name="connsiteX12" fmla="*/ 278938 w 868347"/>
                <a:gd name="connsiteY12" fmla="*/ 258502 h 700265"/>
                <a:gd name="connsiteX13" fmla="*/ 293489 w 868347"/>
                <a:gd name="connsiteY13" fmla="*/ 265782 h 700265"/>
                <a:gd name="connsiteX14" fmla="*/ 291056 w 868347"/>
                <a:gd name="connsiteY14" fmla="*/ 290058 h 700265"/>
                <a:gd name="connsiteX15" fmla="*/ 292284 w 868347"/>
                <a:gd name="connsiteY15" fmla="*/ 305847 h 700265"/>
                <a:gd name="connsiteX16" fmla="*/ 231939 w 868347"/>
                <a:gd name="connsiteY16" fmla="*/ 341043 h 700265"/>
                <a:gd name="connsiteX17" fmla="*/ 217098 w 868347"/>
                <a:gd name="connsiteY17" fmla="*/ 322842 h 700265"/>
                <a:gd name="connsiteX18" fmla="*/ 155236 w 868347"/>
                <a:gd name="connsiteY18" fmla="*/ 327689 h 700265"/>
                <a:gd name="connsiteX19" fmla="*/ 130977 w 868347"/>
                <a:gd name="connsiteY19" fmla="*/ 347096 h 700265"/>
                <a:gd name="connsiteX20" fmla="*/ 115222 w 868347"/>
                <a:gd name="connsiteY20" fmla="*/ 336175 h 700265"/>
                <a:gd name="connsiteX21" fmla="*/ 83688 w 868347"/>
                <a:gd name="connsiteY21" fmla="*/ 338609 h 700265"/>
                <a:gd name="connsiteX22" fmla="*/ 58225 w 868347"/>
                <a:gd name="connsiteY22" fmla="*/ 347096 h 700265"/>
                <a:gd name="connsiteX23" fmla="*/ 40036 w 868347"/>
                <a:gd name="connsiteY23" fmla="*/ 371371 h 700265"/>
                <a:gd name="connsiteX24" fmla="*/ 10913 w 868347"/>
                <a:gd name="connsiteY24" fmla="*/ 412642 h 700265"/>
                <a:gd name="connsiteX25" fmla="*/ 0 w 868347"/>
                <a:gd name="connsiteY25" fmla="*/ 439330 h 700265"/>
                <a:gd name="connsiteX26" fmla="*/ 8503 w 868347"/>
                <a:gd name="connsiteY26" fmla="*/ 455722 h 700265"/>
                <a:gd name="connsiteX27" fmla="*/ 47312 w 868347"/>
                <a:gd name="connsiteY27" fmla="*/ 436918 h 700265"/>
                <a:gd name="connsiteX28" fmla="*/ 83688 w 868347"/>
                <a:gd name="connsiteY28" fmla="*/ 434484 h 700265"/>
                <a:gd name="connsiteX29" fmla="*/ 83688 w 868347"/>
                <a:gd name="connsiteY29" fmla="*/ 445405 h 700265"/>
                <a:gd name="connsiteX30" fmla="*/ 111584 w 868347"/>
                <a:gd name="connsiteY30" fmla="*/ 442970 h 700265"/>
                <a:gd name="connsiteX31" fmla="*/ 140685 w 868347"/>
                <a:gd name="connsiteY31" fmla="*/ 455722 h 700265"/>
                <a:gd name="connsiteX32" fmla="*/ 133410 w 868347"/>
                <a:gd name="connsiteY32" fmla="*/ 468474 h 700265"/>
                <a:gd name="connsiteX33" fmla="*/ 149166 w 868347"/>
                <a:gd name="connsiteY33" fmla="*/ 486675 h 700265"/>
                <a:gd name="connsiteX34" fmla="*/ 147961 w 868347"/>
                <a:gd name="connsiteY34" fmla="*/ 464834 h 700265"/>
                <a:gd name="connsiteX35" fmla="*/ 161306 w 868347"/>
                <a:gd name="connsiteY35" fmla="*/ 491522 h 700265"/>
                <a:gd name="connsiteX36" fmla="*/ 167376 w 868347"/>
                <a:gd name="connsiteY36" fmla="*/ 473320 h 700265"/>
                <a:gd name="connsiteX37" fmla="*/ 199646 w 868347"/>
                <a:gd name="connsiteY37" fmla="*/ 473320 h 700265"/>
                <a:gd name="connsiteX38" fmla="*/ 219508 w 868347"/>
                <a:gd name="connsiteY38" fmla="*/ 461194 h 700265"/>
                <a:gd name="connsiteX39" fmla="*/ 224373 w 868347"/>
                <a:gd name="connsiteY39" fmla="*/ 473320 h 700265"/>
                <a:gd name="connsiteX40" fmla="*/ 244972 w 868347"/>
                <a:gd name="connsiteY40" fmla="*/ 455722 h 700265"/>
                <a:gd name="connsiteX41" fmla="*/ 257112 w 868347"/>
                <a:gd name="connsiteY41" fmla="*/ 463606 h 700265"/>
                <a:gd name="connsiteX42" fmla="*/ 277733 w 868347"/>
                <a:gd name="connsiteY42" fmla="*/ 455722 h 700265"/>
                <a:gd name="connsiteX43" fmla="*/ 276506 w 868347"/>
                <a:gd name="connsiteY43" fmla="*/ 467246 h 700265"/>
                <a:gd name="connsiteX44" fmla="*/ 291056 w 868347"/>
                <a:gd name="connsiteY44" fmla="*/ 485447 h 700265"/>
                <a:gd name="connsiteX45" fmla="*/ 285008 w 868347"/>
                <a:gd name="connsiteY45" fmla="*/ 498802 h 700265"/>
                <a:gd name="connsiteX46" fmla="*/ 301991 w 868347"/>
                <a:gd name="connsiteY46" fmla="*/ 506083 h 700265"/>
                <a:gd name="connsiteX47" fmla="*/ 286213 w 868347"/>
                <a:gd name="connsiteY47" fmla="*/ 525512 h 700265"/>
                <a:gd name="connsiteX48" fmla="*/ 312904 w 868347"/>
                <a:gd name="connsiteY48" fmla="*/ 582550 h 700265"/>
                <a:gd name="connsiteX49" fmla="*/ 323817 w 868347"/>
                <a:gd name="connsiteY49" fmla="*/ 577681 h 700265"/>
                <a:gd name="connsiteX50" fmla="*/ 340800 w 868347"/>
                <a:gd name="connsiteY50" fmla="*/ 588625 h 700265"/>
                <a:gd name="connsiteX51" fmla="*/ 329865 w 868347"/>
                <a:gd name="connsiteY51" fmla="*/ 604391 h 700265"/>
                <a:gd name="connsiteX52" fmla="*/ 320180 w 868347"/>
                <a:gd name="connsiteY52" fmla="*/ 657789 h 700265"/>
                <a:gd name="connsiteX53" fmla="*/ 334730 w 868347"/>
                <a:gd name="connsiteY53" fmla="*/ 665069 h 700265"/>
                <a:gd name="connsiteX54" fmla="*/ 335935 w 868347"/>
                <a:gd name="connsiteY54" fmla="*/ 684499 h 700265"/>
                <a:gd name="connsiteX55" fmla="*/ 361399 w 868347"/>
                <a:gd name="connsiteY55" fmla="*/ 700266 h 700265"/>
                <a:gd name="connsiteX56" fmla="*/ 386884 w 868347"/>
                <a:gd name="connsiteY56" fmla="*/ 692985 h 700265"/>
                <a:gd name="connsiteX57" fmla="*/ 399315 w 868347"/>
                <a:gd name="connsiteY57" fmla="*/ 675990 h 700265"/>
                <a:gd name="connsiteX58" fmla="*/ 431139 w 868347"/>
                <a:gd name="connsiteY58" fmla="*/ 671144 h 700265"/>
                <a:gd name="connsiteX59" fmla="*/ 457205 w 868347"/>
                <a:gd name="connsiteY59" fmla="*/ 663864 h 700265"/>
                <a:gd name="connsiteX60" fmla="*/ 468118 w 868347"/>
                <a:gd name="connsiteY60" fmla="*/ 669916 h 700265"/>
                <a:gd name="connsiteX61" fmla="*/ 487533 w 868347"/>
                <a:gd name="connsiteY61" fmla="*/ 649303 h 700265"/>
                <a:gd name="connsiteX62" fmla="*/ 526342 w 868347"/>
                <a:gd name="connsiteY62" fmla="*/ 646868 h 700265"/>
                <a:gd name="connsiteX63" fmla="*/ 566356 w 868347"/>
                <a:gd name="connsiteY63" fmla="*/ 640794 h 700265"/>
                <a:gd name="connsiteX64" fmla="*/ 597890 w 868347"/>
                <a:gd name="connsiteY64" fmla="*/ 642022 h 700265"/>
                <a:gd name="connsiteX65" fmla="*/ 625786 w 868347"/>
                <a:gd name="connsiteY65" fmla="*/ 628667 h 700265"/>
                <a:gd name="connsiteX66" fmla="*/ 653682 w 868347"/>
                <a:gd name="connsiteY66" fmla="*/ 626233 h 700265"/>
                <a:gd name="connsiteX67" fmla="*/ 653682 w 868347"/>
                <a:gd name="connsiteY67" fmla="*/ 595905 h 700265"/>
                <a:gd name="connsiteX68" fmla="*/ 675508 w 868347"/>
                <a:gd name="connsiteY68" fmla="*/ 563120 h 700265"/>
                <a:gd name="connsiteX69" fmla="*/ 692491 w 868347"/>
                <a:gd name="connsiteY69" fmla="*/ 547353 h 700265"/>
                <a:gd name="connsiteX70" fmla="*/ 692491 w 868347"/>
                <a:gd name="connsiteY70" fmla="*/ 508517 h 700265"/>
                <a:gd name="connsiteX71" fmla="*/ 707042 w 868347"/>
                <a:gd name="connsiteY71" fmla="*/ 498802 h 700265"/>
                <a:gd name="connsiteX72" fmla="*/ 737370 w 868347"/>
                <a:gd name="connsiteY72" fmla="*/ 500030 h 700265"/>
                <a:gd name="connsiteX73" fmla="*/ 741008 w 868347"/>
                <a:gd name="connsiteY73" fmla="*/ 473923 h 700265"/>
                <a:gd name="connsiteX74" fmla="*/ 760401 w 868347"/>
                <a:gd name="connsiteY74" fmla="*/ 449045 h 700265"/>
                <a:gd name="connsiteX75" fmla="*/ 770109 w 868347"/>
                <a:gd name="connsiteY75" fmla="*/ 410208 h 700265"/>
                <a:gd name="connsiteX76" fmla="*/ 749488 w 868347"/>
                <a:gd name="connsiteY76" fmla="*/ 389573 h 700265"/>
                <a:gd name="connsiteX77" fmla="*/ 768881 w 868347"/>
                <a:gd name="connsiteY77" fmla="*/ 392007 h 700265"/>
                <a:gd name="connsiteX78" fmla="*/ 761606 w 868347"/>
                <a:gd name="connsiteY78" fmla="*/ 359245 h 700265"/>
                <a:gd name="connsiteX79" fmla="*/ 756764 w 868347"/>
                <a:gd name="connsiteY79" fmla="*/ 337403 h 700265"/>
                <a:gd name="connsiteX80" fmla="*/ 787092 w 868347"/>
                <a:gd name="connsiteY80" fmla="*/ 343455 h 700265"/>
                <a:gd name="connsiteX81" fmla="*/ 780419 w 868347"/>
                <a:gd name="connsiteY81" fmla="*/ 322842 h 700265"/>
                <a:gd name="connsiteX82" fmla="*/ 799210 w 868347"/>
                <a:gd name="connsiteY82" fmla="*/ 334969 h 700265"/>
                <a:gd name="connsiteX83" fmla="*/ 812556 w 868347"/>
                <a:gd name="connsiteY83" fmla="*/ 322842 h 700265"/>
                <a:gd name="connsiteX84" fmla="*/ 828311 w 868347"/>
                <a:gd name="connsiteY84" fmla="*/ 324048 h 700265"/>
                <a:gd name="connsiteX85" fmla="*/ 839224 w 868347"/>
                <a:gd name="connsiteY85" fmla="*/ 308259 h 700265"/>
                <a:gd name="connsiteX86" fmla="*/ 812556 w 868347"/>
                <a:gd name="connsiteY86" fmla="*/ 277931 h 700265"/>
                <a:gd name="connsiteX87" fmla="*/ 810123 w 868347"/>
                <a:gd name="connsiteY87" fmla="*/ 243941 h 700265"/>
                <a:gd name="connsiteX88" fmla="*/ 831949 w 868347"/>
                <a:gd name="connsiteY88" fmla="*/ 237888 h 700265"/>
                <a:gd name="connsiteX89" fmla="*/ 833176 w 868347"/>
                <a:gd name="connsiteY89" fmla="*/ 214819 h 700265"/>
                <a:gd name="connsiteX90" fmla="*/ 868348 w 868347"/>
                <a:gd name="connsiteY90" fmla="*/ 184469 h 700265"/>
                <a:gd name="connsiteX91" fmla="*/ 858640 w 868347"/>
                <a:gd name="connsiteY91" fmla="*/ 156575 h 700265"/>
                <a:gd name="connsiteX92" fmla="*/ 818603 w 868347"/>
                <a:gd name="connsiteY92" fmla="*/ 143220 h 700265"/>
                <a:gd name="connsiteX93" fmla="*/ 791332 w 868347"/>
                <a:gd name="connsiteY93" fmla="*/ 131071 h 700265"/>
                <a:gd name="connsiteX94" fmla="*/ 761316 w 868347"/>
                <a:gd name="connsiteY94" fmla="*/ 143220 h 700265"/>
                <a:gd name="connsiteX95" fmla="*/ 761316 w 868347"/>
                <a:gd name="connsiteY95" fmla="*/ 122584 h 700265"/>
                <a:gd name="connsiteX96" fmla="*/ 724025 w 868347"/>
                <a:gd name="connsiteY96" fmla="*/ 81314 h 700265"/>
                <a:gd name="connsiteX97" fmla="*/ 702199 w 868347"/>
                <a:gd name="connsiteY97" fmla="*/ 94668 h 700265"/>
                <a:gd name="connsiteX98" fmla="*/ 702199 w 868347"/>
                <a:gd name="connsiteY98" fmla="*/ 86182 h 700265"/>
                <a:gd name="connsiteX99" fmla="*/ 682783 w 868347"/>
                <a:gd name="connsiteY99" fmla="*/ 86182 h 700265"/>
                <a:gd name="connsiteX100" fmla="*/ 638060 w 868347"/>
                <a:gd name="connsiteY100" fmla="*/ 44911 h 700265"/>
                <a:gd name="connsiteX101" fmla="*/ 612441 w 868347"/>
                <a:gd name="connsiteY101" fmla="*/ 42477 h 700265"/>
                <a:gd name="connsiteX102" fmla="*/ 591820 w 868347"/>
                <a:gd name="connsiteY102" fmla="*/ 53398 h 700265"/>
                <a:gd name="connsiteX103" fmla="*/ 562719 w 868347"/>
                <a:gd name="connsiteY103" fmla="*/ 43705 h 700265"/>
                <a:gd name="connsiteX104" fmla="*/ 572427 w 868347"/>
                <a:gd name="connsiteY104" fmla="*/ 10921 h 700265"/>
                <a:gd name="connsiteX105" fmla="*/ 537255 w 868347"/>
                <a:gd name="connsiteY105" fmla="*/ 0 h 700265"/>
                <a:gd name="connsiteX106" fmla="*/ 505722 w 868347"/>
                <a:gd name="connsiteY106" fmla="*/ 24276 h 700265"/>
                <a:gd name="connsiteX107" fmla="*/ 477826 w 868347"/>
                <a:gd name="connsiteY107" fmla="*/ 44911 h 700265"/>
                <a:gd name="connsiteX108" fmla="*/ 399315 w 868347"/>
                <a:gd name="connsiteY108" fmla="*/ 78902 h 700265"/>
                <a:gd name="connsiteX109" fmla="*/ 399315 w 868347"/>
                <a:gd name="connsiteY109" fmla="*/ 54626 h 70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68347" h="700265">
                  <a:moveTo>
                    <a:pt x="399315" y="54626"/>
                  </a:moveTo>
                  <a:lnTo>
                    <a:pt x="356556" y="33990"/>
                  </a:lnTo>
                  <a:lnTo>
                    <a:pt x="367469" y="54626"/>
                  </a:lnTo>
                  <a:lnTo>
                    <a:pt x="333503" y="67981"/>
                  </a:lnTo>
                  <a:lnTo>
                    <a:pt x="333503" y="95875"/>
                  </a:lnTo>
                  <a:lnTo>
                    <a:pt x="333503" y="132299"/>
                  </a:lnTo>
                  <a:lnTo>
                    <a:pt x="286213" y="143220"/>
                  </a:lnTo>
                  <a:lnTo>
                    <a:pt x="299559" y="160215"/>
                  </a:lnTo>
                  <a:lnTo>
                    <a:pt x="286213" y="180828"/>
                  </a:lnTo>
                  <a:lnTo>
                    <a:pt x="294716" y="194183"/>
                  </a:lnTo>
                  <a:lnTo>
                    <a:pt x="306834" y="224533"/>
                  </a:lnTo>
                  <a:lnTo>
                    <a:pt x="278938" y="246375"/>
                  </a:lnTo>
                  <a:lnTo>
                    <a:pt x="278938" y="258502"/>
                  </a:lnTo>
                  <a:lnTo>
                    <a:pt x="293489" y="265782"/>
                  </a:lnTo>
                  <a:lnTo>
                    <a:pt x="291056" y="290058"/>
                  </a:lnTo>
                  <a:lnTo>
                    <a:pt x="292284" y="305847"/>
                  </a:lnTo>
                  <a:lnTo>
                    <a:pt x="231939" y="341043"/>
                  </a:lnTo>
                  <a:lnTo>
                    <a:pt x="217098" y="322842"/>
                  </a:lnTo>
                  <a:lnTo>
                    <a:pt x="155236" y="327689"/>
                  </a:lnTo>
                  <a:lnTo>
                    <a:pt x="130977" y="347096"/>
                  </a:lnTo>
                  <a:lnTo>
                    <a:pt x="115222" y="336175"/>
                  </a:lnTo>
                  <a:lnTo>
                    <a:pt x="83688" y="338609"/>
                  </a:lnTo>
                  <a:lnTo>
                    <a:pt x="58225" y="347096"/>
                  </a:lnTo>
                  <a:lnTo>
                    <a:pt x="40036" y="371371"/>
                  </a:lnTo>
                  <a:lnTo>
                    <a:pt x="10913" y="412642"/>
                  </a:lnTo>
                  <a:lnTo>
                    <a:pt x="0" y="439330"/>
                  </a:lnTo>
                  <a:lnTo>
                    <a:pt x="8503" y="455722"/>
                  </a:lnTo>
                  <a:lnTo>
                    <a:pt x="47312" y="436918"/>
                  </a:lnTo>
                  <a:lnTo>
                    <a:pt x="83688" y="434484"/>
                  </a:lnTo>
                  <a:lnTo>
                    <a:pt x="83688" y="445405"/>
                  </a:lnTo>
                  <a:lnTo>
                    <a:pt x="111584" y="442970"/>
                  </a:lnTo>
                  <a:lnTo>
                    <a:pt x="140685" y="455722"/>
                  </a:lnTo>
                  <a:lnTo>
                    <a:pt x="133410" y="468474"/>
                  </a:lnTo>
                  <a:lnTo>
                    <a:pt x="149166" y="486675"/>
                  </a:lnTo>
                  <a:lnTo>
                    <a:pt x="147961" y="464834"/>
                  </a:lnTo>
                  <a:lnTo>
                    <a:pt x="161306" y="491522"/>
                  </a:lnTo>
                  <a:lnTo>
                    <a:pt x="167376" y="473320"/>
                  </a:lnTo>
                  <a:lnTo>
                    <a:pt x="199646" y="473320"/>
                  </a:lnTo>
                  <a:lnTo>
                    <a:pt x="219508" y="461194"/>
                  </a:lnTo>
                  <a:lnTo>
                    <a:pt x="224373" y="473320"/>
                  </a:lnTo>
                  <a:lnTo>
                    <a:pt x="244972" y="455722"/>
                  </a:lnTo>
                  <a:lnTo>
                    <a:pt x="257112" y="463606"/>
                  </a:lnTo>
                  <a:lnTo>
                    <a:pt x="277733" y="455722"/>
                  </a:lnTo>
                  <a:lnTo>
                    <a:pt x="276506" y="467246"/>
                  </a:lnTo>
                  <a:lnTo>
                    <a:pt x="291056" y="485447"/>
                  </a:lnTo>
                  <a:lnTo>
                    <a:pt x="285008" y="498802"/>
                  </a:lnTo>
                  <a:lnTo>
                    <a:pt x="301991" y="506083"/>
                  </a:lnTo>
                  <a:lnTo>
                    <a:pt x="286213" y="525512"/>
                  </a:lnTo>
                  <a:lnTo>
                    <a:pt x="312904" y="582550"/>
                  </a:lnTo>
                  <a:lnTo>
                    <a:pt x="323817" y="577681"/>
                  </a:lnTo>
                  <a:lnTo>
                    <a:pt x="340800" y="588625"/>
                  </a:lnTo>
                  <a:lnTo>
                    <a:pt x="329865" y="604391"/>
                  </a:lnTo>
                  <a:lnTo>
                    <a:pt x="320180" y="657789"/>
                  </a:lnTo>
                  <a:lnTo>
                    <a:pt x="334730" y="665069"/>
                  </a:lnTo>
                  <a:lnTo>
                    <a:pt x="335935" y="684499"/>
                  </a:lnTo>
                  <a:lnTo>
                    <a:pt x="361399" y="700266"/>
                  </a:lnTo>
                  <a:lnTo>
                    <a:pt x="386884" y="692985"/>
                  </a:lnTo>
                  <a:lnTo>
                    <a:pt x="399315" y="675990"/>
                  </a:lnTo>
                  <a:lnTo>
                    <a:pt x="431139" y="671144"/>
                  </a:lnTo>
                  <a:lnTo>
                    <a:pt x="457205" y="663864"/>
                  </a:lnTo>
                  <a:lnTo>
                    <a:pt x="468118" y="669916"/>
                  </a:lnTo>
                  <a:lnTo>
                    <a:pt x="487533" y="649303"/>
                  </a:lnTo>
                  <a:lnTo>
                    <a:pt x="526342" y="646868"/>
                  </a:lnTo>
                  <a:lnTo>
                    <a:pt x="566356" y="640794"/>
                  </a:lnTo>
                  <a:lnTo>
                    <a:pt x="597890" y="642022"/>
                  </a:lnTo>
                  <a:lnTo>
                    <a:pt x="625786" y="628667"/>
                  </a:lnTo>
                  <a:lnTo>
                    <a:pt x="653682" y="626233"/>
                  </a:lnTo>
                  <a:lnTo>
                    <a:pt x="653682" y="595905"/>
                  </a:lnTo>
                  <a:lnTo>
                    <a:pt x="675508" y="563120"/>
                  </a:lnTo>
                  <a:lnTo>
                    <a:pt x="692491" y="547353"/>
                  </a:lnTo>
                  <a:lnTo>
                    <a:pt x="692491" y="508517"/>
                  </a:lnTo>
                  <a:lnTo>
                    <a:pt x="707042" y="498802"/>
                  </a:lnTo>
                  <a:lnTo>
                    <a:pt x="737370" y="500030"/>
                  </a:lnTo>
                  <a:lnTo>
                    <a:pt x="741008" y="473923"/>
                  </a:lnTo>
                  <a:lnTo>
                    <a:pt x="760401" y="449045"/>
                  </a:lnTo>
                  <a:lnTo>
                    <a:pt x="770109" y="410208"/>
                  </a:lnTo>
                  <a:lnTo>
                    <a:pt x="749488" y="389573"/>
                  </a:lnTo>
                  <a:lnTo>
                    <a:pt x="768881" y="392007"/>
                  </a:lnTo>
                  <a:lnTo>
                    <a:pt x="761606" y="359245"/>
                  </a:lnTo>
                  <a:lnTo>
                    <a:pt x="756764" y="337403"/>
                  </a:lnTo>
                  <a:lnTo>
                    <a:pt x="787092" y="343455"/>
                  </a:lnTo>
                  <a:lnTo>
                    <a:pt x="780419" y="322842"/>
                  </a:lnTo>
                  <a:lnTo>
                    <a:pt x="799210" y="334969"/>
                  </a:lnTo>
                  <a:lnTo>
                    <a:pt x="812556" y="322842"/>
                  </a:lnTo>
                  <a:lnTo>
                    <a:pt x="828311" y="324048"/>
                  </a:lnTo>
                  <a:lnTo>
                    <a:pt x="839224" y="308259"/>
                  </a:lnTo>
                  <a:lnTo>
                    <a:pt x="812556" y="277931"/>
                  </a:lnTo>
                  <a:lnTo>
                    <a:pt x="810123" y="243941"/>
                  </a:lnTo>
                  <a:lnTo>
                    <a:pt x="831949" y="237888"/>
                  </a:lnTo>
                  <a:lnTo>
                    <a:pt x="833176" y="214819"/>
                  </a:lnTo>
                  <a:lnTo>
                    <a:pt x="868348" y="184469"/>
                  </a:lnTo>
                  <a:lnTo>
                    <a:pt x="858640" y="156575"/>
                  </a:lnTo>
                  <a:lnTo>
                    <a:pt x="818603" y="143220"/>
                  </a:lnTo>
                  <a:lnTo>
                    <a:pt x="791332" y="131071"/>
                  </a:lnTo>
                  <a:lnTo>
                    <a:pt x="761316" y="143220"/>
                  </a:lnTo>
                  <a:lnTo>
                    <a:pt x="761316" y="122584"/>
                  </a:lnTo>
                  <a:lnTo>
                    <a:pt x="724025" y="81314"/>
                  </a:lnTo>
                  <a:lnTo>
                    <a:pt x="702199" y="94668"/>
                  </a:lnTo>
                  <a:lnTo>
                    <a:pt x="702199" y="86182"/>
                  </a:lnTo>
                  <a:lnTo>
                    <a:pt x="682783" y="86182"/>
                  </a:lnTo>
                  <a:lnTo>
                    <a:pt x="638060" y="44911"/>
                  </a:lnTo>
                  <a:lnTo>
                    <a:pt x="612441" y="42477"/>
                  </a:lnTo>
                  <a:lnTo>
                    <a:pt x="591820" y="53398"/>
                  </a:lnTo>
                  <a:lnTo>
                    <a:pt x="562719" y="43705"/>
                  </a:lnTo>
                  <a:lnTo>
                    <a:pt x="572427" y="10921"/>
                  </a:lnTo>
                  <a:lnTo>
                    <a:pt x="537255" y="0"/>
                  </a:lnTo>
                  <a:lnTo>
                    <a:pt x="505722" y="24276"/>
                  </a:lnTo>
                  <a:lnTo>
                    <a:pt x="477826" y="44911"/>
                  </a:lnTo>
                  <a:lnTo>
                    <a:pt x="399315" y="78902"/>
                  </a:lnTo>
                  <a:lnTo>
                    <a:pt x="399315" y="54626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4" name="Forma Livre 493">
              <a:extLst>
                <a:ext uri="{FF2B5EF4-FFF2-40B4-BE49-F238E27FC236}">
                  <a16:creationId xmlns:a16="http://schemas.microsoft.com/office/drawing/2014/main" id="{EC626203-3484-72F8-92B7-A0AC45108BAC}"/>
                </a:ext>
              </a:extLst>
            </p:cNvPr>
            <p:cNvSpPr/>
            <p:nvPr/>
          </p:nvSpPr>
          <p:spPr>
            <a:xfrm>
              <a:off x="3258894" y="5203581"/>
              <a:ext cx="287440" cy="182034"/>
            </a:xfrm>
            <a:custGeom>
              <a:avLst/>
              <a:gdLst>
                <a:gd name="connsiteX0" fmla="*/ 287441 w 287440"/>
                <a:gd name="connsiteY0" fmla="*/ 41271 h 182034"/>
                <a:gd name="connsiteX1" fmla="*/ 272890 w 287440"/>
                <a:gd name="connsiteY1" fmla="*/ 110436 h 182034"/>
                <a:gd name="connsiteX2" fmla="*/ 232854 w 287440"/>
                <a:gd name="connsiteY2" fmla="*/ 122562 h 182034"/>
                <a:gd name="connsiteX3" fmla="*/ 195272 w 287440"/>
                <a:gd name="connsiteY3" fmla="*/ 148066 h 182034"/>
                <a:gd name="connsiteX4" fmla="*/ 206185 w 287440"/>
                <a:gd name="connsiteY4" fmla="*/ 161399 h 182034"/>
                <a:gd name="connsiteX5" fmla="*/ 195272 w 287440"/>
                <a:gd name="connsiteY5" fmla="*/ 182034 h 182034"/>
                <a:gd name="connsiteX6" fmla="*/ 175857 w 287440"/>
                <a:gd name="connsiteY6" fmla="*/ 165039 h 182034"/>
                <a:gd name="connsiteX7" fmla="*/ 112789 w 287440"/>
                <a:gd name="connsiteY7" fmla="*/ 169908 h 182034"/>
                <a:gd name="connsiteX8" fmla="*/ 78845 w 287440"/>
                <a:gd name="connsiteY8" fmla="*/ 172342 h 182034"/>
                <a:gd name="connsiteX9" fmla="*/ 59430 w 287440"/>
                <a:gd name="connsiteY9" fmla="*/ 152912 h 182034"/>
                <a:gd name="connsiteX10" fmla="*/ 42447 w 287440"/>
                <a:gd name="connsiteY10" fmla="*/ 162627 h 182034"/>
                <a:gd name="connsiteX11" fmla="*/ 42447 w 287440"/>
                <a:gd name="connsiteY11" fmla="*/ 182034 h 182034"/>
                <a:gd name="connsiteX12" fmla="*/ 19416 w 287440"/>
                <a:gd name="connsiteY12" fmla="*/ 177188 h 182034"/>
                <a:gd name="connsiteX13" fmla="*/ 30329 w 287440"/>
                <a:gd name="connsiteY13" fmla="*/ 165039 h 182034"/>
                <a:gd name="connsiteX14" fmla="*/ 25486 w 287440"/>
                <a:gd name="connsiteY14" fmla="*/ 152912 h 182034"/>
                <a:gd name="connsiteX15" fmla="*/ 37604 w 287440"/>
                <a:gd name="connsiteY15" fmla="*/ 138351 h 182034"/>
                <a:gd name="connsiteX16" fmla="*/ 10935 w 287440"/>
                <a:gd name="connsiteY16" fmla="*/ 131071 h 182034"/>
                <a:gd name="connsiteX17" fmla="*/ 0 w 287440"/>
                <a:gd name="connsiteY17" fmla="*/ 122562 h 182034"/>
                <a:gd name="connsiteX18" fmla="*/ 19416 w 287440"/>
                <a:gd name="connsiteY18" fmla="*/ 101949 h 182034"/>
                <a:gd name="connsiteX19" fmla="*/ 58225 w 287440"/>
                <a:gd name="connsiteY19" fmla="*/ 99515 h 182034"/>
                <a:gd name="connsiteX20" fmla="*/ 98239 w 287440"/>
                <a:gd name="connsiteY20" fmla="*/ 93440 h 182034"/>
                <a:gd name="connsiteX21" fmla="*/ 129772 w 287440"/>
                <a:gd name="connsiteY21" fmla="*/ 94669 h 182034"/>
                <a:gd name="connsiteX22" fmla="*/ 157668 w 287440"/>
                <a:gd name="connsiteY22" fmla="*/ 81314 h 182034"/>
                <a:gd name="connsiteX23" fmla="*/ 185564 w 287440"/>
                <a:gd name="connsiteY23" fmla="*/ 78879 h 182034"/>
                <a:gd name="connsiteX24" fmla="*/ 185564 w 287440"/>
                <a:gd name="connsiteY24" fmla="*/ 48551 h 182034"/>
                <a:gd name="connsiteX25" fmla="*/ 207390 w 287440"/>
                <a:gd name="connsiteY25" fmla="*/ 15767 h 182034"/>
                <a:gd name="connsiteX26" fmla="*/ 224373 w 287440"/>
                <a:gd name="connsiteY26" fmla="*/ 0 h 182034"/>
                <a:gd name="connsiteX27" fmla="*/ 235286 w 287440"/>
                <a:gd name="connsiteY27" fmla="*/ 14561 h 182034"/>
                <a:gd name="connsiteX28" fmla="*/ 224373 w 287440"/>
                <a:gd name="connsiteY28" fmla="*/ 30328 h 182034"/>
                <a:gd name="connsiteX29" fmla="*/ 242562 w 287440"/>
                <a:gd name="connsiteY29" fmla="*/ 41271 h 182034"/>
                <a:gd name="connsiteX30" fmla="*/ 287441 w 287440"/>
                <a:gd name="connsiteY30" fmla="*/ 41271 h 18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7440" h="182034">
                  <a:moveTo>
                    <a:pt x="287441" y="41271"/>
                  </a:moveTo>
                  <a:lnTo>
                    <a:pt x="272890" y="110436"/>
                  </a:lnTo>
                  <a:lnTo>
                    <a:pt x="232854" y="122562"/>
                  </a:lnTo>
                  <a:lnTo>
                    <a:pt x="195272" y="148066"/>
                  </a:lnTo>
                  <a:lnTo>
                    <a:pt x="206185" y="161399"/>
                  </a:lnTo>
                  <a:lnTo>
                    <a:pt x="195272" y="182034"/>
                  </a:lnTo>
                  <a:lnTo>
                    <a:pt x="175857" y="165039"/>
                  </a:lnTo>
                  <a:lnTo>
                    <a:pt x="112789" y="169908"/>
                  </a:lnTo>
                  <a:lnTo>
                    <a:pt x="78845" y="172342"/>
                  </a:lnTo>
                  <a:lnTo>
                    <a:pt x="59430" y="152912"/>
                  </a:lnTo>
                  <a:lnTo>
                    <a:pt x="42447" y="162627"/>
                  </a:lnTo>
                  <a:lnTo>
                    <a:pt x="42447" y="182034"/>
                  </a:lnTo>
                  <a:lnTo>
                    <a:pt x="19416" y="177188"/>
                  </a:lnTo>
                  <a:lnTo>
                    <a:pt x="30329" y="165039"/>
                  </a:lnTo>
                  <a:lnTo>
                    <a:pt x="25486" y="152912"/>
                  </a:lnTo>
                  <a:lnTo>
                    <a:pt x="37604" y="138351"/>
                  </a:lnTo>
                  <a:lnTo>
                    <a:pt x="10935" y="131071"/>
                  </a:lnTo>
                  <a:lnTo>
                    <a:pt x="0" y="122562"/>
                  </a:lnTo>
                  <a:lnTo>
                    <a:pt x="19416" y="101949"/>
                  </a:lnTo>
                  <a:lnTo>
                    <a:pt x="58225" y="99515"/>
                  </a:lnTo>
                  <a:lnTo>
                    <a:pt x="98239" y="93440"/>
                  </a:lnTo>
                  <a:lnTo>
                    <a:pt x="129772" y="94669"/>
                  </a:lnTo>
                  <a:lnTo>
                    <a:pt x="157668" y="81314"/>
                  </a:lnTo>
                  <a:lnTo>
                    <a:pt x="185564" y="78879"/>
                  </a:lnTo>
                  <a:lnTo>
                    <a:pt x="185564" y="48551"/>
                  </a:lnTo>
                  <a:lnTo>
                    <a:pt x="207390" y="15767"/>
                  </a:lnTo>
                  <a:lnTo>
                    <a:pt x="224373" y="0"/>
                  </a:lnTo>
                  <a:lnTo>
                    <a:pt x="235286" y="14561"/>
                  </a:lnTo>
                  <a:lnTo>
                    <a:pt x="224373" y="30328"/>
                  </a:lnTo>
                  <a:lnTo>
                    <a:pt x="242562" y="41271"/>
                  </a:lnTo>
                  <a:lnTo>
                    <a:pt x="287441" y="4127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5" name="Forma Livre 494">
              <a:extLst>
                <a:ext uri="{FF2B5EF4-FFF2-40B4-BE49-F238E27FC236}">
                  <a16:creationId xmlns:a16="http://schemas.microsoft.com/office/drawing/2014/main" id="{8041FB7B-5431-AD23-C12F-602A10A74C71}"/>
                </a:ext>
              </a:extLst>
            </p:cNvPr>
            <p:cNvSpPr/>
            <p:nvPr/>
          </p:nvSpPr>
          <p:spPr>
            <a:xfrm>
              <a:off x="3009079" y="4747256"/>
              <a:ext cx="67910" cy="52191"/>
            </a:xfrm>
            <a:custGeom>
              <a:avLst/>
              <a:gdLst>
                <a:gd name="connsiteX0" fmla="*/ 67910 w 67910"/>
                <a:gd name="connsiteY0" fmla="*/ 52192 h 52191"/>
                <a:gd name="connsiteX1" fmla="*/ 67910 w 67910"/>
                <a:gd name="connsiteY1" fmla="*/ 15789 h 52191"/>
                <a:gd name="connsiteX2" fmla="*/ 48517 w 67910"/>
                <a:gd name="connsiteY2" fmla="*/ 0 h 52191"/>
                <a:gd name="connsiteX3" fmla="*/ 13636 w 67910"/>
                <a:gd name="connsiteY3" fmla="*/ 7280 h 52191"/>
                <a:gd name="connsiteX4" fmla="*/ 0 w 67910"/>
                <a:gd name="connsiteY4" fmla="*/ 37631 h 52191"/>
                <a:gd name="connsiteX5" fmla="*/ 13636 w 67910"/>
                <a:gd name="connsiteY5" fmla="*/ 52192 h 52191"/>
                <a:gd name="connsiteX6" fmla="*/ 67910 w 67910"/>
                <a:gd name="connsiteY6" fmla="*/ 52192 h 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10" h="52191">
                  <a:moveTo>
                    <a:pt x="67910" y="52192"/>
                  </a:moveTo>
                  <a:lnTo>
                    <a:pt x="67910" y="15789"/>
                  </a:lnTo>
                  <a:lnTo>
                    <a:pt x="48517" y="0"/>
                  </a:lnTo>
                  <a:lnTo>
                    <a:pt x="13636" y="7280"/>
                  </a:lnTo>
                  <a:lnTo>
                    <a:pt x="0" y="37631"/>
                  </a:lnTo>
                  <a:lnTo>
                    <a:pt x="13636" y="52192"/>
                  </a:lnTo>
                  <a:lnTo>
                    <a:pt x="67910" y="5219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6" name="Forma Livre 495">
              <a:extLst>
                <a:ext uri="{FF2B5EF4-FFF2-40B4-BE49-F238E27FC236}">
                  <a16:creationId xmlns:a16="http://schemas.microsoft.com/office/drawing/2014/main" id="{A2A11EBD-855D-7EF9-3821-A44F6530F719}"/>
                </a:ext>
              </a:extLst>
            </p:cNvPr>
            <p:cNvSpPr/>
            <p:nvPr/>
          </p:nvSpPr>
          <p:spPr>
            <a:xfrm>
              <a:off x="1969740" y="4093108"/>
              <a:ext cx="893811" cy="851972"/>
            </a:xfrm>
            <a:custGeom>
              <a:avLst/>
              <a:gdLst>
                <a:gd name="connsiteX0" fmla="*/ 6070 w 893811"/>
                <a:gd name="connsiteY0" fmla="*/ 131071 h 851972"/>
                <a:gd name="connsiteX1" fmla="*/ 0 w 893811"/>
                <a:gd name="connsiteY1" fmla="*/ 234851 h 851972"/>
                <a:gd name="connsiteX2" fmla="*/ 12140 w 893811"/>
                <a:gd name="connsiteY2" fmla="*/ 256090 h 851972"/>
                <a:gd name="connsiteX3" fmla="*/ 0 w 893811"/>
                <a:gd name="connsiteY3" fmla="*/ 300979 h 851972"/>
                <a:gd name="connsiteX4" fmla="*/ 49722 w 893811"/>
                <a:gd name="connsiteY4" fmla="*/ 307053 h 851972"/>
                <a:gd name="connsiteX5" fmla="*/ 88531 w 893811"/>
                <a:gd name="connsiteY5" fmla="*/ 286418 h 851972"/>
                <a:gd name="connsiteX6" fmla="*/ 120064 w 893811"/>
                <a:gd name="connsiteY6" fmla="*/ 307053 h 851972"/>
                <a:gd name="connsiteX7" fmla="*/ 130977 w 893811"/>
                <a:gd name="connsiteY7" fmla="*/ 338609 h 851972"/>
                <a:gd name="connsiteX8" fmla="*/ 120064 w 893811"/>
                <a:gd name="connsiteY8" fmla="*/ 351964 h 851972"/>
                <a:gd name="connsiteX9" fmla="*/ 145528 w 893811"/>
                <a:gd name="connsiteY9" fmla="*/ 409002 h 851972"/>
                <a:gd name="connsiteX10" fmla="*/ 124930 w 893811"/>
                <a:gd name="connsiteY10" fmla="*/ 434484 h 851972"/>
                <a:gd name="connsiteX11" fmla="*/ 123702 w 893811"/>
                <a:gd name="connsiteY11" fmla="*/ 456325 h 851972"/>
                <a:gd name="connsiteX12" fmla="*/ 103081 w 893811"/>
                <a:gd name="connsiteY12" fmla="*/ 485447 h 851972"/>
                <a:gd name="connsiteX13" fmla="*/ 78845 w 893811"/>
                <a:gd name="connsiteY13" fmla="*/ 516713 h 851972"/>
                <a:gd name="connsiteX14" fmla="*/ 99444 w 893811"/>
                <a:gd name="connsiteY14" fmla="*/ 524284 h 851972"/>
                <a:gd name="connsiteX15" fmla="*/ 105514 w 893811"/>
                <a:gd name="connsiteY15" fmla="*/ 546148 h 851972"/>
                <a:gd name="connsiteX16" fmla="*/ 94601 w 893811"/>
                <a:gd name="connsiteY16" fmla="*/ 563121 h 851972"/>
                <a:gd name="connsiteX17" fmla="*/ 118859 w 893811"/>
                <a:gd name="connsiteY17" fmla="*/ 582550 h 851972"/>
                <a:gd name="connsiteX18" fmla="*/ 110379 w 893811"/>
                <a:gd name="connsiteY18" fmla="*/ 631101 h 851972"/>
                <a:gd name="connsiteX19" fmla="*/ 87326 w 893811"/>
                <a:gd name="connsiteY19" fmla="*/ 631101 h 851972"/>
                <a:gd name="connsiteX20" fmla="*/ 117654 w 893811"/>
                <a:gd name="connsiteY20" fmla="*/ 658995 h 851972"/>
                <a:gd name="connsiteX21" fmla="*/ 118859 w 893811"/>
                <a:gd name="connsiteY21" fmla="*/ 714827 h 851972"/>
                <a:gd name="connsiteX22" fmla="*/ 138253 w 893811"/>
                <a:gd name="connsiteY22" fmla="*/ 726976 h 851972"/>
                <a:gd name="connsiteX23" fmla="*/ 232854 w 893811"/>
                <a:gd name="connsiteY23" fmla="*/ 726976 h 851972"/>
                <a:gd name="connsiteX24" fmla="*/ 263182 w 893811"/>
                <a:gd name="connsiteY24" fmla="*/ 717261 h 851972"/>
                <a:gd name="connsiteX25" fmla="*/ 269230 w 893811"/>
                <a:gd name="connsiteY25" fmla="*/ 726976 h 851972"/>
                <a:gd name="connsiteX26" fmla="*/ 252269 w 893811"/>
                <a:gd name="connsiteY26" fmla="*/ 753664 h 851972"/>
                <a:gd name="connsiteX27" fmla="*/ 260750 w 893811"/>
                <a:gd name="connsiteY27" fmla="*/ 796140 h 851972"/>
                <a:gd name="connsiteX28" fmla="*/ 299559 w 893811"/>
                <a:gd name="connsiteY28" fmla="*/ 811930 h 851972"/>
                <a:gd name="connsiteX29" fmla="*/ 332298 w 893811"/>
                <a:gd name="connsiteY29" fmla="*/ 843486 h 851972"/>
                <a:gd name="connsiteX30" fmla="*/ 372334 w 893811"/>
                <a:gd name="connsiteY30" fmla="*/ 836183 h 851972"/>
                <a:gd name="connsiteX31" fmla="*/ 385657 w 893811"/>
                <a:gd name="connsiteY31" fmla="*/ 804649 h 851972"/>
                <a:gd name="connsiteX32" fmla="*/ 423261 w 893811"/>
                <a:gd name="connsiteY32" fmla="*/ 796140 h 851972"/>
                <a:gd name="connsiteX33" fmla="*/ 440244 w 893811"/>
                <a:gd name="connsiteY33" fmla="*/ 786426 h 851972"/>
                <a:gd name="connsiteX34" fmla="*/ 493604 w 893811"/>
                <a:gd name="connsiteY34" fmla="*/ 813136 h 851972"/>
                <a:gd name="connsiteX35" fmla="*/ 528775 w 893811"/>
                <a:gd name="connsiteY35" fmla="*/ 831337 h 851972"/>
                <a:gd name="connsiteX36" fmla="*/ 556671 w 893811"/>
                <a:gd name="connsiteY36" fmla="*/ 811930 h 851972"/>
                <a:gd name="connsiteX37" fmla="*/ 582134 w 893811"/>
                <a:gd name="connsiteY37" fmla="*/ 820416 h 851972"/>
                <a:gd name="connsiteX38" fmla="*/ 628219 w 893811"/>
                <a:gd name="connsiteY38" fmla="*/ 786426 h 851972"/>
                <a:gd name="connsiteX39" fmla="*/ 622148 w 893811"/>
                <a:gd name="connsiteY39" fmla="*/ 826491 h 851972"/>
                <a:gd name="connsiteX40" fmla="*/ 600323 w 893811"/>
                <a:gd name="connsiteY40" fmla="*/ 843486 h 851972"/>
                <a:gd name="connsiteX41" fmla="*/ 613668 w 893811"/>
                <a:gd name="connsiteY41" fmla="*/ 851972 h 851972"/>
                <a:gd name="connsiteX42" fmla="*/ 663992 w 893811"/>
                <a:gd name="connsiteY42" fmla="*/ 851972 h 851972"/>
                <a:gd name="connsiteX43" fmla="*/ 658525 w 893811"/>
                <a:gd name="connsiteY43" fmla="*/ 830131 h 851972"/>
                <a:gd name="connsiteX44" fmla="*/ 663390 w 893811"/>
                <a:gd name="connsiteY44" fmla="*/ 776733 h 851972"/>
                <a:gd name="connsiteX45" fmla="*/ 682783 w 893811"/>
                <a:gd name="connsiteY45" fmla="*/ 754892 h 851972"/>
                <a:gd name="connsiteX46" fmla="*/ 707042 w 893811"/>
                <a:gd name="connsiteY46" fmla="*/ 736668 h 851972"/>
                <a:gd name="connsiteX47" fmla="*/ 694924 w 893811"/>
                <a:gd name="connsiteY47" fmla="*/ 720901 h 851972"/>
                <a:gd name="connsiteX48" fmla="*/ 731300 w 893811"/>
                <a:gd name="connsiteY48" fmla="*/ 685705 h 851972"/>
                <a:gd name="connsiteX49" fmla="*/ 764039 w 893811"/>
                <a:gd name="connsiteY49" fmla="*/ 674784 h 851972"/>
                <a:gd name="connsiteX50" fmla="*/ 793140 w 893811"/>
                <a:gd name="connsiteY50" fmla="*/ 616518 h 851972"/>
                <a:gd name="connsiteX51" fmla="*/ 821036 w 893811"/>
                <a:gd name="connsiteY51" fmla="*/ 616518 h 851972"/>
                <a:gd name="connsiteX52" fmla="*/ 873793 w 893811"/>
                <a:gd name="connsiteY52" fmla="*/ 446610 h 851972"/>
                <a:gd name="connsiteX53" fmla="*/ 853797 w 893811"/>
                <a:gd name="connsiteY53" fmla="*/ 425997 h 851972"/>
                <a:gd name="connsiteX54" fmla="*/ 867120 w 893811"/>
                <a:gd name="connsiteY54" fmla="*/ 412642 h 851972"/>
                <a:gd name="connsiteX55" fmla="*/ 853797 w 893811"/>
                <a:gd name="connsiteY55" fmla="*/ 385932 h 851972"/>
                <a:gd name="connsiteX56" fmla="*/ 863483 w 893811"/>
                <a:gd name="connsiteY56" fmla="*/ 370165 h 851972"/>
                <a:gd name="connsiteX57" fmla="*/ 853797 w 893811"/>
                <a:gd name="connsiteY57" fmla="*/ 361679 h 851972"/>
                <a:gd name="connsiteX58" fmla="*/ 862277 w 893811"/>
                <a:gd name="connsiteY58" fmla="*/ 347096 h 851972"/>
                <a:gd name="connsiteX59" fmla="*/ 853797 w 893811"/>
                <a:gd name="connsiteY59" fmla="*/ 326483 h 851972"/>
                <a:gd name="connsiteX60" fmla="*/ 862277 w 893811"/>
                <a:gd name="connsiteY60" fmla="*/ 286730 h 851972"/>
                <a:gd name="connsiteX61" fmla="*/ 886536 w 893811"/>
                <a:gd name="connsiteY61" fmla="*/ 234851 h 851972"/>
                <a:gd name="connsiteX62" fmla="*/ 893811 w 893811"/>
                <a:gd name="connsiteY62" fmla="*/ 205104 h 851972"/>
                <a:gd name="connsiteX63" fmla="*/ 453567 w 893811"/>
                <a:gd name="connsiteY63" fmla="*/ 167496 h 851972"/>
                <a:gd name="connsiteX64" fmla="*/ 382019 w 893811"/>
                <a:gd name="connsiteY64" fmla="*/ 167496 h 851972"/>
                <a:gd name="connsiteX65" fmla="*/ 357761 w 893811"/>
                <a:gd name="connsiteY65" fmla="*/ 155347 h 851972"/>
                <a:gd name="connsiteX66" fmla="*/ 345643 w 893811"/>
                <a:gd name="connsiteY66" fmla="*/ 131071 h 851972"/>
                <a:gd name="connsiteX67" fmla="*/ 325022 w 893811"/>
                <a:gd name="connsiteY67" fmla="*/ 112870 h 851972"/>
                <a:gd name="connsiteX68" fmla="*/ 310472 w 893811"/>
                <a:gd name="connsiteY68" fmla="*/ 126225 h 851972"/>
                <a:gd name="connsiteX69" fmla="*/ 311677 w 893811"/>
                <a:gd name="connsiteY69" fmla="*/ 74033 h 851972"/>
                <a:gd name="connsiteX70" fmla="*/ 273493 w 893811"/>
                <a:gd name="connsiteY70" fmla="*/ 0 h 851972"/>
                <a:gd name="connsiteX71" fmla="*/ 264387 w 893811"/>
                <a:gd name="connsiteY71" fmla="*/ 27313 h 851972"/>
                <a:gd name="connsiteX72" fmla="*/ 251644 w 893811"/>
                <a:gd name="connsiteY72" fmla="*/ 41874 h 851972"/>
                <a:gd name="connsiteX73" fmla="*/ 264387 w 893811"/>
                <a:gd name="connsiteY73" fmla="*/ 78299 h 851972"/>
                <a:gd name="connsiteX74" fmla="*/ 238924 w 893811"/>
                <a:gd name="connsiteY74" fmla="*/ 100140 h 851972"/>
                <a:gd name="connsiteX75" fmla="*/ 255282 w 893811"/>
                <a:gd name="connsiteY75" fmla="*/ 121982 h 851972"/>
                <a:gd name="connsiteX76" fmla="*/ 6070 w 893811"/>
                <a:gd name="connsiteY76" fmla="*/ 131071 h 8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93811" h="851972">
                  <a:moveTo>
                    <a:pt x="6070" y="131071"/>
                  </a:moveTo>
                  <a:lnTo>
                    <a:pt x="0" y="234851"/>
                  </a:lnTo>
                  <a:lnTo>
                    <a:pt x="12140" y="256090"/>
                  </a:lnTo>
                  <a:lnTo>
                    <a:pt x="0" y="300979"/>
                  </a:lnTo>
                  <a:lnTo>
                    <a:pt x="49722" y="307053"/>
                  </a:lnTo>
                  <a:lnTo>
                    <a:pt x="88531" y="286418"/>
                  </a:lnTo>
                  <a:lnTo>
                    <a:pt x="120064" y="307053"/>
                  </a:lnTo>
                  <a:lnTo>
                    <a:pt x="130977" y="338609"/>
                  </a:lnTo>
                  <a:lnTo>
                    <a:pt x="120064" y="351964"/>
                  </a:lnTo>
                  <a:lnTo>
                    <a:pt x="145528" y="409002"/>
                  </a:lnTo>
                  <a:lnTo>
                    <a:pt x="124930" y="434484"/>
                  </a:lnTo>
                  <a:lnTo>
                    <a:pt x="123702" y="456325"/>
                  </a:lnTo>
                  <a:lnTo>
                    <a:pt x="103081" y="485447"/>
                  </a:lnTo>
                  <a:lnTo>
                    <a:pt x="78845" y="516713"/>
                  </a:lnTo>
                  <a:lnTo>
                    <a:pt x="99444" y="524284"/>
                  </a:lnTo>
                  <a:lnTo>
                    <a:pt x="105514" y="546148"/>
                  </a:lnTo>
                  <a:lnTo>
                    <a:pt x="94601" y="563121"/>
                  </a:lnTo>
                  <a:lnTo>
                    <a:pt x="118859" y="582550"/>
                  </a:lnTo>
                  <a:lnTo>
                    <a:pt x="110379" y="631101"/>
                  </a:lnTo>
                  <a:lnTo>
                    <a:pt x="87326" y="631101"/>
                  </a:lnTo>
                  <a:lnTo>
                    <a:pt x="117654" y="658995"/>
                  </a:lnTo>
                  <a:lnTo>
                    <a:pt x="118859" y="714827"/>
                  </a:lnTo>
                  <a:lnTo>
                    <a:pt x="138253" y="726976"/>
                  </a:lnTo>
                  <a:lnTo>
                    <a:pt x="232854" y="726976"/>
                  </a:lnTo>
                  <a:lnTo>
                    <a:pt x="263182" y="717261"/>
                  </a:lnTo>
                  <a:lnTo>
                    <a:pt x="269230" y="726976"/>
                  </a:lnTo>
                  <a:lnTo>
                    <a:pt x="252269" y="753664"/>
                  </a:lnTo>
                  <a:lnTo>
                    <a:pt x="260750" y="796140"/>
                  </a:lnTo>
                  <a:lnTo>
                    <a:pt x="299559" y="811930"/>
                  </a:lnTo>
                  <a:lnTo>
                    <a:pt x="332298" y="843486"/>
                  </a:lnTo>
                  <a:lnTo>
                    <a:pt x="372334" y="836183"/>
                  </a:lnTo>
                  <a:lnTo>
                    <a:pt x="385657" y="804649"/>
                  </a:lnTo>
                  <a:lnTo>
                    <a:pt x="423261" y="796140"/>
                  </a:lnTo>
                  <a:lnTo>
                    <a:pt x="440244" y="786426"/>
                  </a:lnTo>
                  <a:lnTo>
                    <a:pt x="493604" y="813136"/>
                  </a:lnTo>
                  <a:lnTo>
                    <a:pt x="528775" y="831337"/>
                  </a:lnTo>
                  <a:lnTo>
                    <a:pt x="556671" y="811930"/>
                  </a:lnTo>
                  <a:lnTo>
                    <a:pt x="582134" y="820416"/>
                  </a:lnTo>
                  <a:lnTo>
                    <a:pt x="628219" y="786426"/>
                  </a:lnTo>
                  <a:lnTo>
                    <a:pt x="622148" y="826491"/>
                  </a:lnTo>
                  <a:lnTo>
                    <a:pt x="600323" y="843486"/>
                  </a:lnTo>
                  <a:lnTo>
                    <a:pt x="613668" y="851972"/>
                  </a:lnTo>
                  <a:lnTo>
                    <a:pt x="663992" y="851972"/>
                  </a:lnTo>
                  <a:lnTo>
                    <a:pt x="658525" y="830131"/>
                  </a:lnTo>
                  <a:lnTo>
                    <a:pt x="663390" y="776733"/>
                  </a:lnTo>
                  <a:lnTo>
                    <a:pt x="682783" y="754892"/>
                  </a:lnTo>
                  <a:lnTo>
                    <a:pt x="707042" y="736668"/>
                  </a:lnTo>
                  <a:lnTo>
                    <a:pt x="694924" y="720901"/>
                  </a:lnTo>
                  <a:lnTo>
                    <a:pt x="731300" y="685705"/>
                  </a:lnTo>
                  <a:lnTo>
                    <a:pt x="764039" y="674784"/>
                  </a:lnTo>
                  <a:lnTo>
                    <a:pt x="793140" y="616518"/>
                  </a:lnTo>
                  <a:lnTo>
                    <a:pt x="821036" y="616518"/>
                  </a:lnTo>
                  <a:lnTo>
                    <a:pt x="873793" y="446610"/>
                  </a:lnTo>
                  <a:lnTo>
                    <a:pt x="853797" y="425997"/>
                  </a:lnTo>
                  <a:lnTo>
                    <a:pt x="867120" y="412642"/>
                  </a:lnTo>
                  <a:lnTo>
                    <a:pt x="853797" y="385932"/>
                  </a:lnTo>
                  <a:lnTo>
                    <a:pt x="863483" y="370165"/>
                  </a:lnTo>
                  <a:lnTo>
                    <a:pt x="853797" y="361679"/>
                  </a:lnTo>
                  <a:lnTo>
                    <a:pt x="862277" y="347096"/>
                  </a:lnTo>
                  <a:lnTo>
                    <a:pt x="853797" y="326483"/>
                  </a:lnTo>
                  <a:lnTo>
                    <a:pt x="862277" y="286730"/>
                  </a:lnTo>
                  <a:lnTo>
                    <a:pt x="886536" y="234851"/>
                  </a:lnTo>
                  <a:lnTo>
                    <a:pt x="893811" y="205104"/>
                  </a:lnTo>
                  <a:lnTo>
                    <a:pt x="453567" y="167496"/>
                  </a:lnTo>
                  <a:lnTo>
                    <a:pt x="382019" y="167496"/>
                  </a:lnTo>
                  <a:lnTo>
                    <a:pt x="357761" y="155347"/>
                  </a:lnTo>
                  <a:lnTo>
                    <a:pt x="345643" y="131071"/>
                  </a:lnTo>
                  <a:lnTo>
                    <a:pt x="325022" y="112870"/>
                  </a:lnTo>
                  <a:lnTo>
                    <a:pt x="310472" y="126225"/>
                  </a:lnTo>
                  <a:lnTo>
                    <a:pt x="311677" y="74033"/>
                  </a:lnTo>
                  <a:lnTo>
                    <a:pt x="273493" y="0"/>
                  </a:lnTo>
                  <a:lnTo>
                    <a:pt x="264387" y="27313"/>
                  </a:lnTo>
                  <a:lnTo>
                    <a:pt x="251644" y="41874"/>
                  </a:lnTo>
                  <a:lnTo>
                    <a:pt x="264387" y="78299"/>
                  </a:lnTo>
                  <a:lnTo>
                    <a:pt x="238924" y="100140"/>
                  </a:lnTo>
                  <a:lnTo>
                    <a:pt x="255282" y="121982"/>
                  </a:lnTo>
                  <a:lnTo>
                    <a:pt x="6070" y="13107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7" name="Forma Livre 496">
              <a:extLst>
                <a:ext uri="{FF2B5EF4-FFF2-40B4-BE49-F238E27FC236}">
                  <a16:creationId xmlns:a16="http://schemas.microsoft.com/office/drawing/2014/main" id="{C4666B22-500B-6AD9-5E1A-557EC3F6925E}"/>
                </a:ext>
              </a:extLst>
            </p:cNvPr>
            <p:cNvSpPr/>
            <p:nvPr/>
          </p:nvSpPr>
          <p:spPr>
            <a:xfrm>
              <a:off x="1557415" y="4144093"/>
              <a:ext cx="557853" cy="465727"/>
            </a:xfrm>
            <a:custGeom>
              <a:avLst/>
              <a:gdLst>
                <a:gd name="connsiteX0" fmla="*/ 9083 w 557853"/>
                <a:gd name="connsiteY0" fmla="*/ 171114 h 465727"/>
                <a:gd name="connsiteX1" fmla="*/ 27896 w 557853"/>
                <a:gd name="connsiteY1" fmla="*/ 171114 h 465727"/>
                <a:gd name="connsiteX2" fmla="*/ 60635 w 557853"/>
                <a:gd name="connsiteY2" fmla="*/ 165039 h 465727"/>
                <a:gd name="connsiteX3" fmla="*/ 100649 w 557853"/>
                <a:gd name="connsiteY3" fmla="*/ 165039 h 465727"/>
                <a:gd name="connsiteX4" fmla="*/ 111562 w 557853"/>
                <a:gd name="connsiteY4" fmla="*/ 148066 h 465727"/>
                <a:gd name="connsiteX5" fmla="*/ 120065 w 557853"/>
                <a:gd name="connsiteY5" fmla="*/ 171114 h 465727"/>
                <a:gd name="connsiteX6" fmla="*/ 110357 w 557853"/>
                <a:gd name="connsiteY6" fmla="*/ 224511 h 465727"/>
                <a:gd name="connsiteX7" fmla="*/ 120065 w 557853"/>
                <a:gd name="connsiteY7" fmla="*/ 297338 h 465727"/>
                <a:gd name="connsiteX8" fmla="*/ 162511 w 557853"/>
                <a:gd name="connsiteY8" fmla="*/ 345867 h 465727"/>
                <a:gd name="connsiteX9" fmla="*/ 231626 w 557853"/>
                <a:gd name="connsiteY9" fmla="*/ 383498 h 465727"/>
                <a:gd name="connsiteX10" fmla="*/ 248609 w 557853"/>
                <a:gd name="connsiteY10" fmla="*/ 375012 h 465727"/>
                <a:gd name="connsiteX11" fmla="*/ 275300 w 557853"/>
                <a:gd name="connsiteY11" fmla="*/ 395625 h 465727"/>
                <a:gd name="connsiteX12" fmla="*/ 301969 w 557853"/>
                <a:gd name="connsiteY12" fmla="*/ 395625 h 465727"/>
                <a:gd name="connsiteX13" fmla="*/ 332298 w 557853"/>
                <a:gd name="connsiteY13" fmla="*/ 419900 h 465727"/>
                <a:gd name="connsiteX14" fmla="*/ 379587 w 557853"/>
                <a:gd name="connsiteY14" fmla="*/ 419900 h 465727"/>
                <a:gd name="connsiteX15" fmla="*/ 394137 w 557853"/>
                <a:gd name="connsiteY15" fmla="*/ 446610 h 465727"/>
                <a:gd name="connsiteX16" fmla="*/ 424466 w 557853"/>
                <a:gd name="connsiteY16" fmla="*/ 456325 h 465727"/>
                <a:gd name="connsiteX17" fmla="*/ 454772 w 557853"/>
                <a:gd name="connsiteY17" fmla="*/ 446610 h 465727"/>
                <a:gd name="connsiteX18" fmla="*/ 491171 w 557853"/>
                <a:gd name="connsiteY18" fmla="*/ 465727 h 465727"/>
                <a:gd name="connsiteX19" fmla="*/ 515407 w 557853"/>
                <a:gd name="connsiteY19" fmla="*/ 434461 h 465727"/>
                <a:gd name="connsiteX20" fmla="*/ 536028 w 557853"/>
                <a:gd name="connsiteY20" fmla="*/ 405340 h 465727"/>
                <a:gd name="connsiteX21" fmla="*/ 537255 w 557853"/>
                <a:gd name="connsiteY21" fmla="*/ 383498 h 465727"/>
                <a:gd name="connsiteX22" fmla="*/ 557854 w 557853"/>
                <a:gd name="connsiteY22" fmla="*/ 358016 h 465727"/>
                <a:gd name="connsiteX23" fmla="*/ 532390 w 557853"/>
                <a:gd name="connsiteY23" fmla="*/ 300978 h 465727"/>
                <a:gd name="connsiteX24" fmla="*/ 543303 w 557853"/>
                <a:gd name="connsiteY24" fmla="*/ 287624 h 465727"/>
                <a:gd name="connsiteX25" fmla="*/ 532390 w 557853"/>
                <a:gd name="connsiteY25" fmla="*/ 256067 h 465727"/>
                <a:gd name="connsiteX26" fmla="*/ 500856 w 557853"/>
                <a:gd name="connsiteY26" fmla="*/ 235432 h 465727"/>
                <a:gd name="connsiteX27" fmla="*/ 462048 w 557853"/>
                <a:gd name="connsiteY27" fmla="*/ 256067 h 465727"/>
                <a:gd name="connsiteX28" fmla="*/ 412326 w 557853"/>
                <a:gd name="connsiteY28" fmla="*/ 249993 h 465727"/>
                <a:gd name="connsiteX29" fmla="*/ 424466 w 557853"/>
                <a:gd name="connsiteY29" fmla="*/ 205104 h 465727"/>
                <a:gd name="connsiteX30" fmla="*/ 412326 w 557853"/>
                <a:gd name="connsiteY30" fmla="*/ 183866 h 465727"/>
                <a:gd name="connsiteX31" fmla="*/ 418396 w 557853"/>
                <a:gd name="connsiteY31" fmla="*/ 80085 h 465727"/>
                <a:gd name="connsiteX32" fmla="*/ 392932 w 557853"/>
                <a:gd name="connsiteY32" fmla="*/ 63715 h 465727"/>
                <a:gd name="connsiteX33" fmla="*/ 381551 w 557853"/>
                <a:gd name="connsiteY33" fmla="*/ 78276 h 465727"/>
                <a:gd name="connsiteX34" fmla="*/ 341983 w 557853"/>
                <a:gd name="connsiteY34" fmla="*/ 43683 h 465727"/>
                <a:gd name="connsiteX35" fmla="*/ 283781 w 557853"/>
                <a:gd name="connsiteY35" fmla="*/ 0 h 465727"/>
                <a:gd name="connsiteX36" fmla="*/ 241937 w 557853"/>
                <a:gd name="connsiteY36" fmla="*/ 12730 h 465727"/>
                <a:gd name="connsiteX37" fmla="*/ 220111 w 557853"/>
                <a:gd name="connsiteY37" fmla="*/ 34593 h 465727"/>
                <a:gd name="connsiteX38" fmla="*/ 218303 w 557853"/>
                <a:gd name="connsiteY38" fmla="*/ 60075 h 465727"/>
                <a:gd name="connsiteX39" fmla="*/ 201923 w 557853"/>
                <a:gd name="connsiteY39" fmla="*/ 96478 h 465727"/>
                <a:gd name="connsiteX40" fmla="*/ 139168 w 557853"/>
                <a:gd name="connsiteY40" fmla="*/ 94669 h 465727"/>
                <a:gd name="connsiteX41" fmla="*/ 125510 w 557853"/>
                <a:gd name="connsiteY41" fmla="*/ 129240 h 465727"/>
                <a:gd name="connsiteX42" fmla="*/ 109152 w 557853"/>
                <a:gd name="connsiteY42" fmla="*/ 118319 h 465727"/>
                <a:gd name="connsiteX43" fmla="*/ 103684 w 557853"/>
                <a:gd name="connsiteY43" fmla="*/ 140160 h 465727"/>
                <a:gd name="connsiteX44" fmla="*/ 81858 w 557853"/>
                <a:gd name="connsiteY44" fmla="*/ 131071 h 465727"/>
                <a:gd name="connsiteX45" fmla="*/ 70945 w 557853"/>
                <a:gd name="connsiteY45" fmla="*/ 140160 h 465727"/>
                <a:gd name="connsiteX46" fmla="*/ 32739 w 557853"/>
                <a:gd name="connsiteY46" fmla="*/ 132880 h 465727"/>
                <a:gd name="connsiteX47" fmla="*/ 0 w 557853"/>
                <a:gd name="connsiteY47" fmla="*/ 171114 h 465727"/>
                <a:gd name="connsiteX48" fmla="*/ 9083 w 557853"/>
                <a:gd name="connsiteY48" fmla="*/ 171114 h 46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7853" h="465727">
                  <a:moveTo>
                    <a:pt x="9083" y="171114"/>
                  </a:moveTo>
                  <a:lnTo>
                    <a:pt x="27896" y="171114"/>
                  </a:lnTo>
                  <a:lnTo>
                    <a:pt x="60635" y="165039"/>
                  </a:lnTo>
                  <a:lnTo>
                    <a:pt x="100649" y="165039"/>
                  </a:lnTo>
                  <a:lnTo>
                    <a:pt x="111562" y="148066"/>
                  </a:lnTo>
                  <a:lnTo>
                    <a:pt x="120065" y="171114"/>
                  </a:lnTo>
                  <a:lnTo>
                    <a:pt x="110357" y="224511"/>
                  </a:lnTo>
                  <a:lnTo>
                    <a:pt x="120065" y="297338"/>
                  </a:lnTo>
                  <a:lnTo>
                    <a:pt x="162511" y="345867"/>
                  </a:lnTo>
                  <a:lnTo>
                    <a:pt x="231626" y="383498"/>
                  </a:lnTo>
                  <a:lnTo>
                    <a:pt x="248609" y="375012"/>
                  </a:lnTo>
                  <a:lnTo>
                    <a:pt x="275300" y="395625"/>
                  </a:lnTo>
                  <a:lnTo>
                    <a:pt x="301969" y="395625"/>
                  </a:lnTo>
                  <a:lnTo>
                    <a:pt x="332298" y="419900"/>
                  </a:lnTo>
                  <a:lnTo>
                    <a:pt x="379587" y="419900"/>
                  </a:lnTo>
                  <a:lnTo>
                    <a:pt x="394137" y="446610"/>
                  </a:lnTo>
                  <a:lnTo>
                    <a:pt x="424466" y="456325"/>
                  </a:lnTo>
                  <a:lnTo>
                    <a:pt x="454772" y="446610"/>
                  </a:lnTo>
                  <a:lnTo>
                    <a:pt x="491171" y="465727"/>
                  </a:lnTo>
                  <a:lnTo>
                    <a:pt x="515407" y="434461"/>
                  </a:lnTo>
                  <a:lnTo>
                    <a:pt x="536028" y="405340"/>
                  </a:lnTo>
                  <a:lnTo>
                    <a:pt x="537255" y="383498"/>
                  </a:lnTo>
                  <a:lnTo>
                    <a:pt x="557854" y="358016"/>
                  </a:lnTo>
                  <a:lnTo>
                    <a:pt x="532390" y="300978"/>
                  </a:lnTo>
                  <a:lnTo>
                    <a:pt x="543303" y="287624"/>
                  </a:lnTo>
                  <a:lnTo>
                    <a:pt x="532390" y="256067"/>
                  </a:lnTo>
                  <a:lnTo>
                    <a:pt x="500856" y="235432"/>
                  </a:lnTo>
                  <a:lnTo>
                    <a:pt x="462048" y="256067"/>
                  </a:lnTo>
                  <a:lnTo>
                    <a:pt x="412326" y="249993"/>
                  </a:lnTo>
                  <a:lnTo>
                    <a:pt x="424466" y="205104"/>
                  </a:lnTo>
                  <a:lnTo>
                    <a:pt x="412326" y="183866"/>
                  </a:lnTo>
                  <a:lnTo>
                    <a:pt x="418396" y="80085"/>
                  </a:lnTo>
                  <a:lnTo>
                    <a:pt x="392932" y="63715"/>
                  </a:lnTo>
                  <a:lnTo>
                    <a:pt x="381551" y="78276"/>
                  </a:lnTo>
                  <a:lnTo>
                    <a:pt x="341983" y="43683"/>
                  </a:lnTo>
                  <a:lnTo>
                    <a:pt x="283781" y="0"/>
                  </a:lnTo>
                  <a:lnTo>
                    <a:pt x="241937" y="12730"/>
                  </a:lnTo>
                  <a:lnTo>
                    <a:pt x="220111" y="34593"/>
                  </a:lnTo>
                  <a:lnTo>
                    <a:pt x="218303" y="60075"/>
                  </a:lnTo>
                  <a:lnTo>
                    <a:pt x="201923" y="96478"/>
                  </a:lnTo>
                  <a:lnTo>
                    <a:pt x="139168" y="94669"/>
                  </a:lnTo>
                  <a:lnTo>
                    <a:pt x="125510" y="129240"/>
                  </a:lnTo>
                  <a:lnTo>
                    <a:pt x="109152" y="118319"/>
                  </a:lnTo>
                  <a:lnTo>
                    <a:pt x="103684" y="140160"/>
                  </a:lnTo>
                  <a:lnTo>
                    <a:pt x="81858" y="131071"/>
                  </a:lnTo>
                  <a:lnTo>
                    <a:pt x="70945" y="140160"/>
                  </a:lnTo>
                  <a:lnTo>
                    <a:pt x="32739" y="132880"/>
                  </a:lnTo>
                  <a:lnTo>
                    <a:pt x="0" y="171114"/>
                  </a:lnTo>
                  <a:lnTo>
                    <a:pt x="9083" y="171114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8" name="Forma Livre 497">
              <a:extLst>
                <a:ext uri="{FF2B5EF4-FFF2-40B4-BE49-F238E27FC236}">
                  <a16:creationId xmlns:a16="http://schemas.microsoft.com/office/drawing/2014/main" id="{26F50A93-A941-758D-EA66-7653F911036C}"/>
                </a:ext>
              </a:extLst>
            </p:cNvPr>
            <p:cNvSpPr/>
            <p:nvPr/>
          </p:nvSpPr>
          <p:spPr>
            <a:xfrm>
              <a:off x="2254748" y="4879533"/>
              <a:ext cx="546940" cy="548559"/>
            </a:xfrm>
            <a:custGeom>
              <a:avLst/>
              <a:gdLst>
                <a:gd name="connsiteX0" fmla="*/ 47289 w 546940"/>
                <a:gd name="connsiteY0" fmla="*/ 57060 h 548559"/>
                <a:gd name="connsiteX1" fmla="*/ 47289 w 546940"/>
                <a:gd name="connsiteY1" fmla="*/ 99537 h 548559"/>
                <a:gd name="connsiteX2" fmla="*/ 25464 w 546940"/>
                <a:gd name="connsiteY2" fmla="*/ 148066 h 548559"/>
                <a:gd name="connsiteX3" fmla="*/ 0 w 546940"/>
                <a:gd name="connsiteY3" fmla="*/ 211179 h 548559"/>
                <a:gd name="connsiteX4" fmla="*/ 15756 w 546940"/>
                <a:gd name="connsiteY4" fmla="*/ 223305 h 548559"/>
                <a:gd name="connsiteX5" fmla="*/ 0 w 546940"/>
                <a:gd name="connsiteY5" fmla="*/ 242735 h 548559"/>
                <a:gd name="connsiteX6" fmla="*/ 23656 w 546940"/>
                <a:gd name="connsiteY6" fmla="*/ 291286 h 548559"/>
                <a:gd name="connsiteX7" fmla="*/ 13345 w 546940"/>
                <a:gd name="connsiteY7" fmla="*/ 351964 h 548559"/>
                <a:gd name="connsiteX8" fmla="*/ 16983 w 546940"/>
                <a:gd name="connsiteY8" fmla="*/ 401722 h 548559"/>
                <a:gd name="connsiteX9" fmla="*/ 84893 w 546940"/>
                <a:gd name="connsiteY9" fmla="*/ 407796 h 548559"/>
                <a:gd name="connsiteX10" fmla="*/ 120064 w 546940"/>
                <a:gd name="connsiteY10" fmla="*/ 407796 h 548559"/>
                <a:gd name="connsiteX11" fmla="*/ 129772 w 546940"/>
                <a:gd name="connsiteY11" fmla="*/ 390801 h 548559"/>
                <a:gd name="connsiteX12" fmla="*/ 145528 w 546940"/>
                <a:gd name="connsiteY12" fmla="*/ 407796 h 548559"/>
                <a:gd name="connsiteX13" fmla="*/ 179494 w 546940"/>
                <a:gd name="connsiteY13" fmla="*/ 415077 h 548559"/>
                <a:gd name="connsiteX14" fmla="*/ 196455 w 546940"/>
                <a:gd name="connsiteY14" fmla="*/ 447839 h 548559"/>
                <a:gd name="connsiteX15" fmla="*/ 196455 w 546940"/>
                <a:gd name="connsiteY15" fmla="*/ 489087 h 548559"/>
                <a:gd name="connsiteX16" fmla="*/ 213438 w 546940"/>
                <a:gd name="connsiteY16" fmla="*/ 548560 h 548559"/>
                <a:gd name="connsiteX17" fmla="*/ 246177 w 546940"/>
                <a:gd name="connsiteY17" fmla="*/ 548560 h 548559"/>
                <a:gd name="connsiteX18" fmla="*/ 264387 w 546940"/>
                <a:gd name="connsiteY18" fmla="*/ 532792 h 548559"/>
                <a:gd name="connsiteX19" fmla="*/ 305607 w 546940"/>
                <a:gd name="connsiteY19" fmla="*/ 548560 h 548559"/>
                <a:gd name="connsiteX20" fmla="*/ 311677 w 546940"/>
                <a:gd name="connsiteY20" fmla="*/ 518232 h 548559"/>
                <a:gd name="connsiteX21" fmla="*/ 343210 w 546940"/>
                <a:gd name="connsiteY21" fmla="*/ 490316 h 548559"/>
                <a:gd name="connsiteX22" fmla="*/ 343210 w 546940"/>
                <a:gd name="connsiteY22" fmla="*/ 462400 h 548559"/>
                <a:gd name="connsiteX23" fmla="*/ 392932 w 546940"/>
                <a:gd name="connsiteY23" fmla="*/ 434484 h 548559"/>
                <a:gd name="connsiteX24" fmla="*/ 409915 w 546940"/>
                <a:gd name="connsiteY24" fmla="*/ 409002 h 548559"/>
                <a:gd name="connsiteX25" fmla="*/ 440222 w 546940"/>
                <a:gd name="connsiteY25" fmla="*/ 384726 h 548559"/>
                <a:gd name="connsiteX26" fmla="*/ 470550 w 546940"/>
                <a:gd name="connsiteY26" fmla="*/ 342250 h 548559"/>
                <a:gd name="connsiteX27" fmla="*/ 477825 w 546940"/>
                <a:gd name="connsiteY27" fmla="*/ 302810 h 548559"/>
                <a:gd name="connsiteX28" fmla="*/ 491171 w 546940"/>
                <a:gd name="connsiteY28" fmla="*/ 302810 h 548559"/>
                <a:gd name="connsiteX29" fmla="*/ 491171 w 546940"/>
                <a:gd name="connsiteY29" fmla="*/ 274291 h 548559"/>
                <a:gd name="connsiteX30" fmla="*/ 523910 w 546940"/>
                <a:gd name="connsiteY30" fmla="*/ 246375 h 548559"/>
                <a:gd name="connsiteX31" fmla="*/ 536028 w 546940"/>
                <a:gd name="connsiteY31" fmla="*/ 246375 h 548559"/>
                <a:gd name="connsiteX32" fmla="*/ 544531 w 546940"/>
                <a:gd name="connsiteY32" fmla="*/ 232417 h 548559"/>
                <a:gd name="connsiteX33" fmla="*/ 536028 w 546940"/>
                <a:gd name="connsiteY33" fmla="*/ 216025 h 548559"/>
                <a:gd name="connsiteX34" fmla="*/ 546941 w 546940"/>
                <a:gd name="connsiteY34" fmla="*/ 189337 h 548559"/>
                <a:gd name="connsiteX35" fmla="*/ 488738 w 546940"/>
                <a:gd name="connsiteY35" fmla="*/ 158987 h 548559"/>
                <a:gd name="connsiteX36" fmla="*/ 425671 w 546940"/>
                <a:gd name="connsiteY36" fmla="*/ 126828 h 548559"/>
                <a:gd name="connsiteX37" fmla="*/ 395365 w 546940"/>
                <a:gd name="connsiteY37" fmla="*/ 120150 h 548559"/>
                <a:gd name="connsiteX38" fmla="*/ 407483 w 546940"/>
                <a:gd name="connsiteY38" fmla="*/ 99537 h 548559"/>
                <a:gd name="connsiteX39" fmla="*/ 385657 w 546940"/>
                <a:gd name="connsiteY39" fmla="*/ 92234 h 548559"/>
                <a:gd name="connsiteX40" fmla="*/ 378984 w 546940"/>
                <a:gd name="connsiteY40" fmla="*/ 65547 h 548559"/>
                <a:gd name="connsiteX41" fmla="*/ 328660 w 546940"/>
                <a:gd name="connsiteY41" fmla="*/ 65547 h 548559"/>
                <a:gd name="connsiteX42" fmla="*/ 315314 w 546940"/>
                <a:gd name="connsiteY42" fmla="*/ 57060 h 548559"/>
                <a:gd name="connsiteX43" fmla="*/ 337140 w 546940"/>
                <a:gd name="connsiteY43" fmla="*/ 40065 h 548559"/>
                <a:gd name="connsiteX44" fmla="*/ 343210 w 546940"/>
                <a:gd name="connsiteY44" fmla="*/ 0 h 548559"/>
                <a:gd name="connsiteX45" fmla="*/ 297126 w 546940"/>
                <a:gd name="connsiteY45" fmla="*/ 33990 h 548559"/>
                <a:gd name="connsiteX46" fmla="*/ 271663 w 546940"/>
                <a:gd name="connsiteY46" fmla="*/ 25504 h 548559"/>
                <a:gd name="connsiteX47" fmla="*/ 243767 w 546940"/>
                <a:gd name="connsiteY47" fmla="*/ 44911 h 548559"/>
                <a:gd name="connsiteX48" fmla="*/ 155236 w 546940"/>
                <a:gd name="connsiteY48" fmla="*/ 0 h 548559"/>
                <a:gd name="connsiteX49" fmla="*/ 138253 w 546940"/>
                <a:gd name="connsiteY49" fmla="*/ 9715 h 548559"/>
                <a:gd name="connsiteX50" fmla="*/ 100649 w 546940"/>
                <a:gd name="connsiteY50" fmla="*/ 18223 h 548559"/>
                <a:gd name="connsiteX51" fmla="*/ 87326 w 546940"/>
                <a:gd name="connsiteY51" fmla="*/ 49757 h 548559"/>
                <a:gd name="connsiteX52" fmla="*/ 47289 w 546940"/>
                <a:gd name="connsiteY52" fmla="*/ 57060 h 54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6940" h="548559">
                  <a:moveTo>
                    <a:pt x="47289" y="57060"/>
                  </a:moveTo>
                  <a:lnTo>
                    <a:pt x="47289" y="99537"/>
                  </a:lnTo>
                  <a:lnTo>
                    <a:pt x="25464" y="148066"/>
                  </a:lnTo>
                  <a:lnTo>
                    <a:pt x="0" y="211179"/>
                  </a:lnTo>
                  <a:lnTo>
                    <a:pt x="15756" y="223305"/>
                  </a:lnTo>
                  <a:lnTo>
                    <a:pt x="0" y="242735"/>
                  </a:lnTo>
                  <a:lnTo>
                    <a:pt x="23656" y="291286"/>
                  </a:lnTo>
                  <a:lnTo>
                    <a:pt x="13345" y="351964"/>
                  </a:lnTo>
                  <a:lnTo>
                    <a:pt x="16983" y="401722"/>
                  </a:lnTo>
                  <a:lnTo>
                    <a:pt x="84893" y="407796"/>
                  </a:lnTo>
                  <a:lnTo>
                    <a:pt x="120064" y="407796"/>
                  </a:lnTo>
                  <a:lnTo>
                    <a:pt x="129772" y="390801"/>
                  </a:lnTo>
                  <a:lnTo>
                    <a:pt x="145528" y="407796"/>
                  </a:lnTo>
                  <a:lnTo>
                    <a:pt x="179494" y="415077"/>
                  </a:lnTo>
                  <a:lnTo>
                    <a:pt x="196455" y="447839"/>
                  </a:lnTo>
                  <a:lnTo>
                    <a:pt x="196455" y="489087"/>
                  </a:lnTo>
                  <a:lnTo>
                    <a:pt x="213438" y="548560"/>
                  </a:lnTo>
                  <a:lnTo>
                    <a:pt x="246177" y="548560"/>
                  </a:lnTo>
                  <a:lnTo>
                    <a:pt x="264387" y="532792"/>
                  </a:lnTo>
                  <a:lnTo>
                    <a:pt x="305607" y="548560"/>
                  </a:lnTo>
                  <a:lnTo>
                    <a:pt x="311677" y="518232"/>
                  </a:lnTo>
                  <a:lnTo>
                    <a:pt x="343210" y="490316"/>
                  </a:lnTo>
                  <a:lnTo>
                    <a:pt x="343210" y="462400"/>
                  </a:lnTo>
                  <a:lnTo>
                    <a:pt x="392932" y="434484"/>
                  </a:lnTo>
                  <a:lnTo>
                    <a:pt x="409915" y="409002"/>
                  </a:lnTo>
                  <a:lnTo>
                    <a:pt x="440222" y="384726"/>
                  </a:lnTo>
                  <a:lnTo>
                    <a:pt x="470550" y="342250"/>
                  </a:lnTo>
                  <a:lnTo>
                    <a:pt x="477825" y="302810"/>
                  </a:lnTo>
                  <a:lnTo>
                    <a:pt x="491171" y="302810"/>
                  </a:lnTo>
                  <a:lnTo>
                    <a:pt x="491171" y="274291"/>
                  </a:lnTo>
                  <a:lnTo>
                    <a:pt x="523910" y="246375"/>
                  </a:lnTo>
                  <a:lnTo>
                    <a:pt x="536028" y="246375"/>
                  </a:lnTo>
                  <a:lnTo>
                    <a:pt x="544531" y="232417"/>
                  </a:lnTo>
                  <a:lnTo>
                    <a:pt x="536028" y="216025"/>
                  </a:lnTo>
                  <a:lnTo>
                    <a:pt x="546941" y="189337"/>
                  </a:lnTo>
                  <a:lnTo>
                    <a:pt x="488738" y="158987"/>
                  </a:lnTo>
                  <a:lnTo>
                    <a:pt x="425671" y="126828"/>
                  </a:lnTo>
                  <a:lnTo>
                    <a:pt x="395365" y="120150"/>
                  </a:lnTo>
                  <a:lnTo>
                    <a:pt x="407483" y="99537"/>
                  </a:lnTo>
                  <a:lnTo>
                    <a:pt x="385657" y="92234"/>
                  </a:lnTo>
                  <a:lnTo>
                    <a:pt x="378984" y="65547"/>
                  </a:lnTo>
                  <a:lnTo>
                    <a:pt x="328660" y="65547"/>
                  </a:lnTo>
                  <a:lnTo>
                    <a:pt x="315314" y="57060"/>
                  </a:lnTo>
                  <a:lnTo>
                    <a:pt x="337140" y="40065"/>
                  </a:lnTo>
                  <a:lnTo>
                    <a:pt x="343210" y="0"/>
                  </a:lnTo>
                  <a:lnTo>
                    <a:pt x="297126" y="33990"/>
                  </a:lnTo>
                  <a:lnTo>
                    <a:pt x="271663" y="25504"/>
                  </a:lnTo>
                  <a:lnTo>
                    <a:pt x="243767" y="44911"/>
                  </a:lnTo>
                  <a:lnTo>
                    <a:pt x="155236" y="0"/>
                  </a:lnTo>
                  <a:lnTo>
                    <a:pt x="138253" y="9715"/>
                  </a:lnTo>
                  <a:lnTo>
                    <a:pt x="100649" y="18223"/>
                  </a:lnTo>
                  <a:lnTo>
                    <a:pt x="87326" y="49757"/>
                  </a:lnTo>
                  <a:lnTo>
                    <a:pt x="47289" y="5706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9" name="Forma Livre 498">
              <a:extLst>
                <a:ext uri="{FF2B5EF4-FFF2-40B4-BE49-F238E27FC236}">
                  <a16:creationId xmlns:a16="http://schemas.microsoft.com/office/drawing/2014/main" id="{BFE96787-6358-25B5-6894-930ADA8F302F}"/>
                </a:ext>
              </a:extLst>
            </p:cNvPr>
            <p:cNvSpPr/>
            <p:nvPr/>
          </p:nvSpPr>
          <p:spPr>
            <a:xfrm>
              <a:off x="2647681" y="5090712"/>
              <a:ext cx="648817" cy="450563"/>
            </a:xfrm>
            <a:custGeom>
              <a:avLst/>
              <a:gdLst>
                <a:gd name="connsiteX0" fmla="*/ 0 w 648817"/>
                <a:gd name="connsiteY0" fmla="*/ 223305 h 450563"/>
                <a:gd name="connsiteX1" fmla="*/ 69428 w 648817"/>
                <a:gd name="connsiteY1" fmla="*/ 223305 h 450563"/>
                <a:gd name="connsiteX2" fmla="*/ 117632 w 648817"/>
                <a:gd name="connsiteY2" fmla="*/ 229380 h 450563"/>
                <a:gd name="connsiteX3" fmla="*/ 147648 w 648817"/>
                <a:gd name="connsiteY3" fmla="*/ 241216 h 450563"/>
                <a:gd name="connsiteX4" fmla="*/ 166751 w 648817"/>
                <a:gd name="connsiteY4" fmla="*/ 253946 h 450563"/>
                <a:gd name="connsiteX5" fmla="*/ 192215 w 648817"/>
                <a:gd name="connsiteY5" fmla="*/ 253946 h 450563"/>
                <a:gd name="connsiteX6" fmla="*/ 217678 w 648817"/>
                <a:gd name="connsiteY6" fmla="*/ 253946 h 450563"/>
                <a:gd name="connsiteX7" fmla="*/ 244972 w 648817"/>
                <a:gd name="connsiteY7" fmla="*/ 279427 h 450563"/>
                <a:gd name="connsiteX8" fmla="*/ 254077 w 648817"/>
                <a:gd name="connsiteY8" fmla="*/ 344058 h 450563"/>
                <a:gd name="connsiteX9" fmla="*/ 266798 w 648817"/>
                <a:gd name="connsiteY9" fmla="*/ 375927 h 450563"/>
                <a:gd name="connsiteX10" fmla="*/ 266798 w 648817"/>
                <a:gd name="connsiteY10" fmla="*/ 393213 h 450563"/>
                <a:gd name="connsiteX11" fmla="*/ 307727 w 648817"/>
                <a:gd name="connsiteY11" fmla="*/ 398684 h 450563"/>
                <a:gd name="connsiteX12" fmla="*/ 325022 w 648817"/>
                <a:gd name="connsiteY12" fmla="*/ 404134 h 450563"/>
                <a:gd name="connsiteX13" fmla="*/ 325022 w 648817"/>
                <a:gd name="connsiteY13" fmla="*/ 430531 h 450563"/>
                <a:gd name="connsiteX14" fmla="*/ 345933 w 648817"/>
                <a:gd name="connsiteY14" fmla="*/ 430531 h 450563"/>
                <a:gd name="connsiteX15" fmla="*/ 351401 w 648817"/>
                <a:gd name="connsiteY15" fmla="*/ 450563 h 450563"/>
                <a:gd name="connsiteX16" fmla="*/ 380502 w 648817"/>
                <a:gd name="connsiteY16" fmla="*/ 409605 h 450563"/>
                <a:gd name="connsiteX17" fmla="*/ 424154 w 648817"/>
                <a:gd name="connsiteY17" fmla="*/ 389573 h 450563"/>
                <a:gd name="connsiteX18" fmla="*/ 460530 w 648817"/>
                <a:gd name="connsiteY18" fmla="*/ 357704 h 450563"/>
                <a:gd name="connsiteX19" fmla="*/ 487824 w 648817"/>
                <a:gd name="connsiteY19" fmla="*/ 353170 h 450563"/>
                <a:gd name="connsiteX20" fmla="*/ 510564 w 648817"/>
                <a:gd name="connsiteY20" fmla="*/ 328582 h 450563"/>
                <a:gd name="connsiteX21" fmla="*/ 542410 w 648817"/>
                <a:gd name="connsiteY21" fmla="*/ 337381 h 450563"/>
                <a:gd name="connsiteX22" fmla="*/ 565129 w 648817"/>
                <a:gd name="connsiteY22" fmla="*/ 350423 h 450563"/>
                <a:gd name="connsiteX23" fmla="*/ 565129 w 648817"/>
                <a:gd name="connsiteY23" fmla="*/ 336934 h 450563"/>
                <a:gd name="connsiteX24" fmla="*/ 548771 w 648817"/>
                <a:gd name="connsiteY24" fmla="*/ 333138 h 450563"/>
                <a:gd name="connsiteX25" fmla="*/ 553011 w 648817"/>
                <a:gd name="connsiteY25" fmla="*/ 314936 h 450563"/>
                <a:gd name="connsiteX26" fmla="*/ 571512 w 648817"/>
                <a:gd name="connsiteY26" fmla="*/ 318577 h 450563"/>
                <a:gd name="connsiteX27" fmla="*/ 587870 w 648817"/>
                <a:gd name="connsiteY27" fmla="*/ 301291 h 450563"/>
                <a:gd name="connsiteX28" fmla="*/ 596060 w 648817"/>
                <a:gd name="connsiteY28" fmla="*/ 310381 h 450563"/>
                <a:gd name="connsiteX29" fmla="*/ 626076 w 648817"/>
                <a:gd name="connsiteY29" fmla="*/ 304016 h 450563"/>
                <a:gd name="connsiteX30" fmla="*/ 611213 w 648817"/>
                <a:gd name="connsiteY30" fmla="*/ 287624 h 450563"/>
                <a:gd name="connsiteX31" fmla="*/ 621523 w 648817"/>
                <a:gd name="connsiteY31" fmla="*/ 273978 h 450563"/>
                <a:gd name="connsiteX32" fmla="*/ 641542 w 648817"/>
                <a:gd name="connsiteY32" fmla="*/ 277909 h 450563"/>
                <a:gd name="connsiteX33" fmla="*/ 636699 w 648817"/>
                <a:gd name="connsiteY33" fmla="*/ 265782 h 450563"/>
                <a:gd name="connsiteX34" fmla="*/ 648817 w 648817"/>
                <a:gd name="connsiteY34" fmla="*/ 251221 h 450563"/>
                <a:gd name="connsiteX35" fmla="*/ 622148 w 648817"/>
                <a:gd name="connsiteY35" fmla="*/ 243941 h 450563"/>
                <a:gd name="connsiteX36" fmla="*/ 611213 w 648817"/>
                <a:gd name="connsiteY36" fmla="*/ 235432 h 450563"/>
                <a:gd name="connsiteX37" fmla="*/ 600300 w 648817"/>
                <a:gd name="connsiteY37" fmla="*/ 229380 h 450563"/>
                <a:gd name="connsiteX38" fmla="*/ 574234 w 648817"/>
                <a:gd name="connsiteY38" fmla="*/ 236660 h 450563"/>
                <a:gd name="connsiteX39" fmla="*/ 542410 w 648817"/>
                <a:gd name="connsiteY39" fmla="*/ 241506 h 450563"/>
                <a:gd name="connsiteX40" fmla="*/ 529980 w 648817"/>
                <a:gd name="connsiteY40" fmla="*/ 258502 h 450563"/>
                <a:gd name="connsiteX41" fmla="*/ 504494 w 648817"/>
                <a:gd name="connsiteY41" fmla="*/ 265782 h 450563"/>
                <a:gd name="connsiteX42" fmla="*/ 479031 w 648817"/>
                <a:gd name="connsiteY42" fmla="*/ 250015 h 450563"/>
                <a:gd name="connsiteX43" fmla="*/ 477825 w 648817"/>
                <a:gd name="connsiteY43" fmla="*/ 230586 h 450563"/>
                <a:gd name="connsiteX44" fmla="*/ 463275 w 648817"/>
                <a:gd name="connsiteY44" fmla="*/ 223305 h 450563"/>
                <a:gd name="connsiteX45" fmla="*/ 472960 w 648817"/>
                <a:gd name="connsiteY45" fmla="*/ 169908 h 450563"/>
                <a:gd name="connsiteX46" fmla="*/ 483896 w 648817"/>
                <a:gd name="connsiteY46" fmla="*/ 154141 h 450563"/>
                <a:gd name="connsiteX47" fmla="*/ 466913 w 648817"/>
                <a:gd name="connsiteY47" fmla="*/ 143198 h 450563"/>
                <a:gd name="connsiteX48" fmla="*/ 456000 w 648817"/>
                <a:gd name="connsiteY48" fmla="*/ 148066 h 450563"/>
                <a:gd name="connsiteX49" fmla="*/ 429309 w 648817"/>
                <a:gd name="connsiteY49" fmla="*/ 91028 h 450563"/>
                <a:gd name="connsiteX50" fmla="*/ 445087 w 648817"/>
                <a:gd name="connsiteY50" fmla="*/ 71599 h 450563"/>
                <a:gd name="connsiteX51" fmla="*/ 428104 w 648817"/>
                <a:gd name="connsiteY51" fmla="*/ 64318 h 450563"/>
                <a:gd name="connsiteX52" fmla="*/ 434151 w 648817"/>
                <a:gd name="connsiteY52" fmla="*/ 50963 h 450563"/>
                <a:gd name="connsiteX53" fmla="*/ 419601 w 648817"/>
                <a:gd name="connsiteY53" fmla="*/ 32762 h 450563"/>
                <a:gd name="connsiteX54" fmla="*/ 420828 w 648817"/>
                <a:gd name="connsiteY54" fmla="*/ 21238 h 450563"/>
                <a:gd name="connsiteX55" fmla="*/ 400208 w 648817"/>
                <a:gd name="connsiteY55" fmla="*/ 29122 h 450563"/>
                <a:gd name="connsiteX56" fmla="*/ 388067 w 648817"/>
                <a:gd name="connsiteY56" fmla="*/ 21238 h 450563"/>
                <a:gd name="connsiteX57" fmla="*/ 367469 w 648817"/>
                <a:gd name="connsiteY57" fmla="*/ 38837 h 450563"/>
                <a:gd name="connsiteX58" fmla="*/ 362604 w 648817"/>
                <a:gd name="connsiteY58" fmla="*/ 26710 h 450563"/>
                <a:gd name="connsiteX59" fmla="*/ 342742 w 648817"/>
                <a:gd name="connsiteY59" fmla="*/ 38837 h 450563"/>
                <a:gd name="connsiteX60" fmla="*/ 310472 w 648817"/>
                <a:gd name="connsiteY60" fmla="*/ 38837 h 450563"/>
                <a:gd name="connsiteX61" fmla="*/ 304402 w 648817"/>
                <a:gd name="connsiteY61" fmla="*/ 57038 h 450563"/>
                <a:gd name="connsiteX62" fmla="*/ 291056 w 648817"/>
                <a:gd name="connsiteY62" fmla="*/ 30350 h 450563"/>
                <a:gd name="connsiteX63" fmla="*/ 292261 w 648817"/>
                <a:gd name="connsiteY63" fmla="*/ 52192 h 450563"/>
                <a:gd name="connsiteX64" fmla="*/ 276506 w 648817"/>
                <a:gd name="connsiteY64" fmla="*/ 33990 h 450563"/>
                <a:gd name="connsiteX65" fmla="*/ 283781 w 648817"/>
                <a:gd name="connsiteY65" fmla="*/ 21238 h 450563"/>
                <a:gd name="connsiteX66" fmla="*/ 254680 w 648817"/>
                <a:gd name="connsiteY66" fmla="*/ 8486 h 450563"/>
                <a:gd name="connsiteX67" fmla="*/ 226784 w 648817"/>
                <a:gd name="connsiteY67" fmla="*/ 10921 h 450563"/>
                <a:gd name="connsiteX68" fmla="*/ 226784 w 648817"/>
                <a:gd name="connsiteY68" fmla="*/ 0 h 450563"/>
                <a:gd name="connsiteX69" fmla="*/ 190407 w 648817"/>
                <a:gd name="connsiteY69" fmla="*/ 2434 h 450563"/>
                <a:gd name="connsiteX70" fmla="*/ 151598 w 648817"/>
                <a:gd name="connsiteY70" fmla="*/ 21238 h 450563"/>
                <a:gd name="connsiteX71" fmla="*/ 143095 w 648817"/>
                <a:gd name="connsiteY71" fmla="*/ 35196 h 450563"/>
                <a:gd name="connsiteX72" fmla="*/ 130977 w 648817"/>
                <a:gd name="connsiteY72" fmla="*/ 35196 h 450563"/>
                <a:gd name="connsiteX73" fmla="*/ 98239 w 648817"/>
                <a:gd name="connsiteY73" fmla="*/ 63112 h 450563"/>
                <a:gd name="connsiteX74" fmla="*/ 98239 w 648817"/>
                <a:gd name="connsiteY74" fmla="*/ 91631 h 450563"/>
                <a:gd name="connsiteX75" fmla="*/ 84893 w 648817"/>
                <a:gd name="connsiteY75" fmla="*/ 91631 h 450563"/>
                <a:gd name="connsiteX76" fmla="*/ 77618 w 648817"/>
                <a:gd name="connsiteY76" fmla="*/ 131071 h 450563"/>
                <a:gd name="connsiteX77" fmla="*/ 47289 w 648817"/>
                <a:gd name="connsiteY77" fmla="*/ 173548 h 450563"/>
                <a:gd name="connsiteX78" fmla="*/ 16983 w 648817"/>
                <a:gd name="connsiteY78" fmla="*/ 197824 h 450563"/>
                <a:gd name="connsiteX79" fmla="*/ 0 w 648817"/>
                <a:gd name="connsiteY79" fmla="*/ 223305 h 4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48817" h="450563">
                  <a:moveTo>
                    <a:pt x="0" y="223305"/>
                  </a:moveTo>
                  <a:lnTo>
                    <a:pt x="69428" y="223305"/>
                  </a:lnTo>
                  <a:lnTo>
                    <a:pt x="117632" y="229380"/>
                  </a:lnTo>
                  <a:lnTo>
                    <a:pt x="147648" y="241216"/>
                  </a:lnTo>
                  <a:lnTo>
                    <a:pt x="166751" y="253946"/>
                  </a:lnTo>
                  <a:lnTo>
                    <a:pt x="192215" y="253946"/>
                  </a:lnTo>
                  <a:lnTo>
                    <a:pt x="217678" y="253946"/>
                  </a:lnTo>
                  <a:lnTo>
                    <a:pt x="244972" y="279427"/>
                  </a:lnTo>
                  <a:lnTo>
                    <a:pt x="254077" y="344058"/>
                  </a:lnTo>
                  <a:lnTo>
                    <a:pt x="266798" y="375927"/>
                  </a:lnTo>
                  <a:lnTo>
                    <a:pt x="266798" y="393213"/>
                  </a:lnTo>
                  <a:lnTo>
                    <a:pt x="307727" y="398684"/>
                  </a:lnTo>
                  <a:lnTo>
                    <a:pt x="325022" y="404134"/>
                  </a:lnTo>
                  <a:lnTo>
                    <a:pt x="325022" y="430531"/>
                  </a:lnTo>
                  <a:lnTo>
                    <a:pt x="345933" y="430531"/>
                  </a:lnTo>
                  <a:lnTo>
                    <a:pt x="351401" y="450563"/>
                  </a:lnTo>
                  <a:lnTo>
                    <a:pt x="380502" y="409605"/>
                  </a:lnTo>
                  <a:lnTo>
                    <a:pt x="424154" y="389573"/>
                  </a:lnTo>
                  <a:lnTo>
                    <a:pt x="460530" y="357704"/>
                  </a:lnTo>
                  <a:lnTo>
                    <a:pt x="487824" y="353170"/>
                  </a:lnTo>
                  <a:lnTo>
                    <a:pt x="510564" y="328582"/>
                  </a:lnTo>
                  <a:lnTo>
                    <a:pt x="542410" y="337381"/>
                  </a:lnTo>
                  <a:lnTo>
                    <a:pt x="565129" y="350423"/>
                  </a:lnTo>
                  <a:lnTo>
                    <a:pt x="565129" y="336934"/>
                  </a:lnTo>
                  <a:lnTo>
                    <a:pt x="548771" y="333138"/>
                  </a:lnTo>
                  <a:lnTo>
                    <a:pt x="553011" y="314936"/>
                  </a:lnTo>
                  <a:lnTo>
                    <a:pt x="571512" y="318577"/>
                  </a:lnTo>
                  <a:lnTo>
                    <a:pt x="587870" y="301291"/>
                  </a:lnTo>
                  <a:lnTo>
                    <a:pt x="596060" y="310381"/>
                  </a:lnTo>
                  <a:lnTo>
                    <a:pt x="626076" y="304016"/>
                  </a:lnTo>
                  <a:lnTo>
                    <a:pt x="611213" y="287624"/>
                  </a:lnTo>
                  <a:lnTo>
                    <a:pt x="621523" y="273978"/>
                  </a:lnTo>
                  <a:lnTo>
                    <a:pt x="641542" y="277909"/>
                  </a:lnTo>
                  <a:lnTo>
                    <a:pt x="636699" y="265782"/>
                  </a:lnTo>
                  <a:lnTo>
                    <a:pt x="648817" y="251221"/>
                  </a:lnTo>
                  <a:lnTo>
                    <a:pt x="622148" y="243941"/>
                  </a:lnTo>
                  <a:lnTo>
                    <a:pt x="611213" y="235432"/>
                  </a:lnTo>
                  <a:lnTo>
                    <a:pt x="600300" y="229380"/>
                  </a:lnTo>
                  <a:lnTo>
                    <a:pt x="574234" y="236660"/>
                  </a:lnTo>
                  <a:lnTo>
                    <a:pt x="542410" y="241506"/>
                  </a:lnTo>
                  <a:lnTo>
                    <a:pt x="529980" y="258502"/>
                  </a:lnTo>
                  <a:lnTo>
                    <a:pt x="504494" y="265782"/>
                  </a:lnTo>
                  <a:lnTo>
                    <a:pt x="479031" y="250015"/>
                  </a:lnTo>
                  <a:lnTo>
                    <a:pt x="477825" y="230586"/>
                  </a:lnTo>
                  <a:lnTo>
                    <a:pt x="463275" y="223305"/>
                  </a:lnTo>
                  <a:lnTo>
                    <a:pt x="472960" y="169908"/>
                  </a:lnTo>
                  <a:lnTo>
                    <a:pt x="483896" y="154141"/>
                  </a:lnTo>
                  <a:lnTo>
                    <a:pt x="466913" y="143198"/>
                  </a:lnTo>
                  <a:lnTo>
                    <a:pt x="456000" y="148066"/>
                  </a:lnTo>
                  <a:lnTo>
                    <a:pt x="429309" y="91028"/>
                  </a:lnTo>
                  <a:lnTo>
                    <a:pt x="445087" y="71599"/>
                  </a:lnTo>
                  <a:lnTo>
                    <a:pt x="428104" y="64318"/>
                  </a:lnTo>
                  <a:lnTo>
                    <a:pt x="434151" y="50963"/>
                  </a:lnTo>
                  <a:lnTo>
                    <a:pt x="419601" y="32762"/>
                  </a:lnTo>
                  <a:lnTo>
                    <a:pt x="420828" y="21238"/>
                  </a:lnTo>
                  <a:lnTo>
                    <a:pt x="400208" y="29122"/>
                  </a:lnTo>
                  <a:lnTo>
                    <a:pt x="388067" y="21238"/>
                  </a:lnTo>
                  <a:lnTo>
                    <a:pt x="367469" y="38837"/>
                  </a:lnTo>
                  <a:lnTo>
                    <a:pt x="362604" y="26710"/>
                  </a:lnTo>
                  <a:lnTo>
                    <a:pt x="342742" y="38837"/>
                  </a:lnTo>
                  <a:lnTo>
                    <a:pt x="310472" y="38837"/>
                  </a:lnTo>
                  <a:lnTo>
                    <a:pt x="304402" y="57038"/>
                  </a:lnTo>
                  <a:lnTo>
                    <a:pt x="291056" y="30350"/>
                  </a:lnTo>
                  <a:lnTo>
                    <a:pt x="292261" y="52192"/>
                  </a:lnTo>
                  <a:lnTo>
                    <a:pt x="276506" y="33990"/>
                  </a:lnTo>
                  <a:lnTo>
                    <a:pt x="283781" y="21238"/>
                  </a:lnTo>
                  <a:lnTo>
                    <a:pt x="254680" y="8486"/>
                  </a:lnTo>
                  <a:lnTo>
                    <a:pt x="226784" y="10921"/>
                  </a:lnTo>
                  <a:lnTo>
                    <a:pt x="226784" y="0"/>
                  </a:lnTo>
                  <a:lnTo>
                    <a:pt x="190407" y="2434"/>
                  </a:lnTo>
                  <a:lnTo>
                    <a:pt x="151598" y="21238"/>
                  </a:lnTo>
                  <a:lnTo>
                    <a:pt x="143095" y="35196"/>
                  </a:lnTo>
                  <a:lnTo>
                    <a:pt x="130977" y="35196"/>
                  </a:lnTo>
                  <a:lnTo>
                    <a:pt x="98239" y="63112"/>
                  </a:lnTo>
                  <a:lnTo>
                    <a:pt x="98239" y="91631"/>
                  </a:lnTo>
                  <a:lnTo>
                    <a:pt x="84893" y="91631"/>
                  </a:lnTo>
                  <a:lnTo>
                    <a:pt x="77618" y="131071"/>
                  </a:lnTo>
                  <a:lnTo>
                    <a:pt x="47289" y="173548"/>
                  </a:lnTo>
                  <a:lnTo>
                    <a:pt x="16983" y="197824"/>
                  </a:lnTo>
                  <a:lnTo>
                    <a:pt x="0" y="223305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0" name="Forma Livre 499">
              <a:extLst>
                <a:ext uri="{FF2B5EF4-FFF2-40B4-BE49-F238E27FC236}">
                  <a16:creationId xmlns:a16="http://schemas.microsoft.com/office/drawing/2014/main" id="{852FA748-F78D-B8D7-AD6C-5329D4A37580}"/>
                </a:ext>
              </a:extLst>
            </p:cNvPr>
            <p:cNvSpPr/>
            <p:nvPr/>
          </p:nvSpPr>
          <p:spPr>
            <a:xfrm>
              <a:off x="2528219" y="5314017"/>
              <a:ext cx="470862" cy="331016"/>
            </a:xfrm>
            <a:custGeom>
              <a:avLst/>
              <a:gdLst>
                <a:gd name="connsiteX0" fmla="*/ 32136 w 470862"/>
                <a:gd name="connsiteY0" fmla="*/ 114076 h 331016"/>
                <a:gd name="connsiteX1" fmla="*/ 16068 w 470862"/>
                <a:gd name="connsiteY1" fmla="*/ 135314 h 331016"/>
                <a:gd name="connsiteX2" fmla="*/ 16068 w 470862"/>
                <a:gd name="connsiteY2" fmla="*/ 165352 h 331016"/>
                <a:gd name="connsiteX3" fmla="*/ 0 w 470862"/>
                <a:gd name="connsiteY3" fmla="*/ 205417 h 331016"/>
                <a:gd name="connsiteX4" fmla="*/ 0 w 470862"/>
                <a:gd name="connsiteY4" fmla="*/ 232707 h 331016"/>
                <a:gd name="connsiteX5" fmla="*/ 6070 w 470862"/>
                <a:gd name="connsiteY5" fmla="*/ 246375 h 331016"/>
                <a:gd name="connsiteX6" fmla="*/ 24259 w 470862"/>
                <a:gd name="connsiteY6" fmla="*/ 235454 h 331016"/>
                <a:gd name="connsiteX7" fmla="*/ 51552 w 470862"/>
                <a:gd name="connsiteY7" fmla="*/ 246375 h 331016"/>
                <a:gd name="connsiteX8" fmla="*/ 67017 w 470862"/>
                <a:gd name="connsiteY8" fmla="*/ 298254 h 331016"/>
                <a:gd name="connsiteX9" fmla="*/ 96119 w 470862"/>
                <a:gd name="connsiteY9" fmla="*/ 298254 h 331016"/>
                <a:gd name="connsiteX10" fmla="*/ 128857 w 470862"/>
                <a:gd name="connsiteY10" fmla="*/ 298254 h 331016"/>
                <a:gd name="connsiteX11" fmla="*/ 182529 w 470862"/>
                <a:gd name="connsiteY11" fmla="*/ 318264 h 331016"/>
                <a:gd name="connsiteX12" fmla="*/ 225266 w 470862"/>
                <a:gd name="connsiteY12" fmla="*/ 318264 h 331016"/>
                <a:gd name="connsiteX13" fmla="*/ 233456 w 470862"/>
                <a:gd name="connsiteY13" fmla="*/ 331016 h 331016"/>
                <a:gd name="connsiteX14" fmla="*/ 243454 w 470862"/>
                <a:gd name="connsiteY14" fmla="*/ 318264 h 331016"/>
                <a:gd name="connsiteX15" fmla="*/ 253475 w 470862"/>
                <a:gd name="connsiteY15" fmla="*/ 289142 h 331016"/>
                <a:gd name="connsiteX16" fmla="*/ 273470 w 470862"/>
                <a:gd name="connsiteY16" fmla="*/ 294614 h 331016"/>
                <a:gd name="connsiteX17" fmla="*/ 288021 w 470862"/>
                <a:gd name="connsiteY17" fmla="*/ 279137 h 331016"/>
                <a:gd name="connsiteX18" fmla="*/ 330780 w 470862"/>
                <a:gd name="connsiteY18" fmla="*/ 275497 h 331016"/>
                <a:gd name="connsiteX19" fmla="*/ 363519 w 470862"/>
                <a:gd name="connsiteY19" fmla="*/ 298254 h 331016"/>
                <a:gd name="connsiteX20" fmla="*/ 386260 w 470862"/>
                <a:gd name="connsiteY20" fmla="*/ 287333 h 331016"/>
                <a:gd name="connsiteX21" fmla="*/ 400810 w 470862"/>
                <a:gd name="connsiteY21" fmla="*/ 276412 h 331016"/>
                <a:gd name="connsiteX22" fmla="*/ 426274 w 470862"/>
                <a:gd name="connsiteY22" fmla="*/ 282778 h 331016"/>
                <a:gd name="connsiteX23" fmla="*/ 443859 w 470862"/>
                <a:gd name="connsiteY23" fmla="*/ 255464 h 331016"/>
                <a:gd name="connsiteX24" fmla="*/ 433571 w 470862"/>
                <a:gd name="connsiteY24" fmla="*/ 245459 h 331016"/>
                <a:gd name="connsiteX25" fmla="*/ 449930 w 470862"/>
                <a:gd name="connsiteY25" fmla="*/ 217231 h 331016"/>
                <a:gd name="connsiteX26" fmla="*/ 458120 w 470862"/>
                <a:gd name="connsiteY26" fmla="*/ 227258 h 331016"/>
                <a:gd name="connsiteX27" fmla="*/ 449015 w 470862"/>
                <a:gd name="connsiteY27" fmla="*/ 240904 h 331016"/>
                <a:gd name="connsiteX28" fmla="*/ 458120 w 470862"/>
                <a:gd name="connsiteY28" fmla="*/ 246375 h 331016"/>
                <a:gd name="connsiteX29" fmla="*/ 470863 w 470862"/>
                <a:gd name="connsiteY29" fmla="*/ 227258 h 331016"/>
                <a:gd name="connsiteX30" fmla="*/ 465395 w 470862"/>
                <a:gd name="connsiteY30" fmla="*/ 207226 h 331016"/>
                <a:gd name="connsiteX31" fmla="*/ 444484 w 470862"/>
                <a:gd name="connsiteY31" fmla="*/ 207226 h 331016"/>
                <a:gd name="connsiteX32" fmla="*/ 444484 w 470862"/>
                <a:gd name="connsiteY32" fmla="*/ 180828 h 331016"/>
                <a:gd name="connsiteX33" fmla="*/ 427189 w 470862"/>
                <a:gd name="connsiteY33" fmla="*/ 175379 h 331016"/>
                <a:gd name="connsiteX34" fmla="*/ 386260 w 470862"/>
                <a:gd name="connsiteY34" fmla="*/ 169908 h 331016"/>
                <a:gd name="connsiteX35" fmla="*/ 386260 w 470862"/>
                <a:gd name="connsiteY35" fmla="*/ 152622 h 331016"/>
                <a:gd name="connsiteX36" fmla="*/ 373539 w 470862"/>
                <a:gd name="connsiteY36" fmla="*/ 120753 h 331016"/>
                <a:gd name="connsiteX37" fmla="*/ 364434 w 470862"/>
                <a:gd name="connsiteY37" fmla="*/ 56122 h 331016"/>
                <a:gd name="connsiteX38" fmla="*/ 337140 w 470862"/>
                <a:gd name="connsiteY38" fmla="*/ 30641 h 331016"/>
                <a:gd name="connsiteX39" fmla="*/ 311677 w 470862"/>
                <a:gd name="connsiteY39" fmla="*/ 30641 h 331016"/>
                <a:gd name="connsiteX40" fmla="*/ 286213 w 470862"/>
                <a:gd name="connsiteY40" fmla="*/ 30641 h 331016"/>
                <a:gd name="connsiteX41" fmla="*/ 267110 w 470862"/>
                <a:gd name="connsiteY41" fmla="*/ 17911 h 331016"/>
                <a:gd name="connsiteX42" fmla="*/ 237094 w 470862"/>
                <a:gd name="connsiteY42" fmla="*/ 6075 h 331016"/>
                <a:gd name="connsiteX43" fmla="*/ 188890 w 470862"/>
                <a:gd name="connsiteY43" fmla="*/ 0 h 331016"/>
                <a:gd name="connsiteX44" fmla="*/ 119462 w 470862"/>
                <a:gd name="connsiteY44" fmla="*/ 0 h 331016"/>
                <a:gd name="connsiteX45" fmla="*/ 69740 w 470862"/>
                <a:gd name="connsiteY45" fmla="*/ 27916 h 331016"/>
                <a:gd name="connsiteX46" fmla="*/ 69740 w 470862"/>
                <a:gd name="connsiteY46" fmla="*/ 55832 h 331016"/>
                <a:gd name="connsiteX47" fmla="*/ 38207 w 470862"/>
                <a:gd name="connsiteY47" fmla="*/ 83748 h 331016"/>
                <a:gd name="connsiteX48" fmla="*/ 32136 w 470862"/>
                <a:gd name="connsiteY48" fmla="*/ 114076 h 33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0862" h="331016">
                  <a:moveTo>
                    <a:pt x="32136" y="114076"/>
                  </a:moveTo>
                  <a:lnTo>
                    <a:pt x="16068" y="135314"/>
                  </a:lnTo>
                  <a:lnTo>
                    <a:pt x="16068" y="165352"/>
                  </a:lnTo>
                  <a:lnTo>
                    <a:pt x="0" y="205417"/>
                  </a:lnTo>
                  <a:lnTo>
                    <a:pt x="0" y="232707"/>
                  </a:lnTo>
                  <a:lnTo>
                    <a:pt x="6070" y="246375"/>
                  </a:lnTo>
                  <a:lnTo>
                    <a:pt x="24259" y="235454"/>
                  </a:lnTo>
                  <a:lnTo>
                    <a:pt x="51552" y="246375"/>
                  </a:lnTo>
                  <a:lnTo>
                    <a:pt x="67017" y="298254"/>
                  </a:lnTo>
                  <a:lnTo>
                    <a:pt x="96119" y="298254"/>
                  </a:lnTo>
                  <a:lnTo>
                    <a:pt x="128857" y="298254"/>
                  </a:lnTo>
                  <a:lnTo>
                    <a:pt x="182529" y="318264"/>
                  </a:lnTo>
                  <a:lnTo>
                    <a:pt x="225266" y="318264"/>
                  </a:lnTo>
                  <a:lnTo>
                    <a:pt x="233456" y="331016"/>
                  </a:lnTo>
                  <a:lnTo>
                    <a:pt x="243454" y="318264"/>
                  </a:lnTo>
                  <a:lnTo>
                    <a:pt x="253475" y="289142"/>
                  </a:lnTo>
                  <a:lnTo>
                    <a:pt x="273470" y="294614"/>
                  </a:lnTo>
                  <a:lnTo>
                    <a:pt x="288021" y="279137"/>
                  </a:lnTo>
                  <a:lnTo>
                    <a:pt x="330780" y="275497"/>
                  </a:lnTo>
                  <a:lnTo>
                    <a:pt x="363519" y="298254"/>
                  </a:lnTo>
                  <a:lnTo>
                    <a:pt x="386260" y="287333"/>
                  </a:lnTo>
                  <a:lnTo>
                    <a:pt x="400810" y="276412"/>
                  </a:lnTo>
                  <a:lnTo>
                    <a:pt x="426274" y="282778"/>
                  </a:lnTo>
                  <a:lnTo>
                    <a:pt x="443859" y="255464"/>
                  </a:lnTo>
                  <a:lnTo>
                    <a:pt x="433571" y="245459"/>
                  </a:lnTo>
                  <a:lnTo>
                    <a:pt x="449930" y="217231"/>
                  </a:lnTo>
                  <a:lnTo>
                    <a:pt x="458120" y="227258"/>
                  </a:lnTo>
                  <a:lnTo>
                    <a:pt x="449015" y="240904"/>
                  </a:lnTo>
                  <a:lnTo>
                    <a:pt x="458120" y="246375"/>
                  </a:lnTo>
                  <a:lnTo>
                    <a:pt x="470863" y="227258"/>
                  </a:lnTo>
                  <a:lnTo>
                    <a:pt x="465395" y="207226"/>
                  </a:lnTo>
                  <a:lnTo>
                    <a:pt x="444484" y="207226"/>
                  </a:lnTo>
                  <a:lnTo>
                    <a:pt x="444484" y="180828"/>
                  </a:lnTo>
                  <a:lnTo>
                    <a:pt x="427189" y="175379"/>
                  </a:lnTo>
                  <a:lnTo>
                    <a:pt x="386260" y="169908"/>
                  </a:lnTo>
                  <a:lnTo>
                    <a:pt x="386260" y="152622"/>
                  </a:lnTo>
                  <a:lnTo>
                    <a:pt x="373539" y="120753"/>
                  </a:lnTo>
                  <a:lnTo>
                    <a:pt x="364434" y="56122"/>
                  </a:lnTo>
                  <a:lnTo>
                    <a:pt x="337140" y="30641"/>
                  </a:lnTo>
                  <a:lnTo>
                    <a:pt x="311677" y="30641"/>
                  </a:lnTo>
                  <a:lnTo>
                    <a:pt x="286213" y="30641"/>
                  </a:lnTo>
                  <a:lnTo>
                    <a:pt x="267110" y="17911"/>
                  </a:lnTo>
                  <a:lnTo>
                    <a:pt x="237094" y="6075"/>
                  </a:lnTo>
                  <a:lnTo>
                    <a:pt x="188890" y="0"/>
                  </a:lnTo>
                  <a:lnTo>
                    <a:pt x="119462" y="0"/>
                  </a:lnTo>
                  <a:lnTo>
                    <a:pt x="69740" y="27916"/>
                  </a:lnTo>
                  <a:lnTo>
                    <a:pt x="69740" y="55832"/>
                  </a:lnTo>
                  <a:lnTo>
                    <a:pt x="38207" y="83748"/>
                  </a:lnTo>
                  <a:lnTo>
                    <a:pt x="32136" y="114076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1" name="Forma Livre 500">
              <a:extLst>
                <a:ext uri="{FF2B5EF4-FFF2-40B4-BE49-F238E27FC236}">
                  <a16:creationId xmlns:a16="http://schemas.microsoft.com/office/drawing/2014/main" id="{C01E76B6-BE8A-E4AE-6B2F-0BFB329AE7F6}"/>
                </a:ext>
              </a:extLst>
            </p:cNvPr>
            <p:cNvSpPr/>
            <p:nvPr/>
          </p:nvSpPr>
          <p:spPr>
            <a:xfrm>
              <a:off x="2571580" y="5589514"/>
              <a:ext cx="395654" cy="289454"/>
            </a:xfrm>
            <a:custGeom>
              <a:avLst/>
              <a:gdLst>
                <a:gd name="connsiteX0" fmla="*/ 382912 w 395654"/>
                <a:gd name="connsiteY0" fmla="*/ 7281 h 289454"/>
                <a:gd name="connsiteX1" fmla="*/ 395655 w 395654"/>
                <a:gd name="connsiteY1" fmla="*/ 21841 h 289454"/>
                <a:gd name="connsiteX2" fmla="*/ 382912 w 395654"/>
                <a:gd name="connsiteY2" fmla="*/ 42767 h 289454"/>
                <a:gd name="connsiteX3" fmla="*/ 376552 w 395654"/>
                <a:gd name="connsiteY3" fmla="*/ 19117 h 289454"/>
                <a:gd name="connsiteX4" fmla="*/ 370191 w 395654"/>
                <a:gd name="connsiteY4" fmla="*/ 20010 h 289454"/>
                <a:gd name="connsiteX5" fmla="*/ 378382 w 395654"/>
                <a:gd name="connsiteY5" fmla="*/ 55519 h 289454"/>
                <a:gd name="connsiteX6" fmla="*/ 382912 w 395654"/>
                <a:gd name="connsiteY6" fmla="*/ 96477 h 289454"/>
                <a:gd name="connsiteX7" fmla="*/ 395655 w 395654"/>
                <a:gd name="connsiteY7" fmla="*/ 101949 h 289454"/>
                <a:gd name="connsiteX8" fmla="*/ 378382 w 395654"/>
                <a:gd name="connsiteY8" fmla="*/ 107398 h 289454"/>
                <a:gd name="connsiteX9" fmla="*/ 391102 w 395654"/>
                <a:gd name="connsiteY9" fmla="*/ 133795 h 289454"/>
                <a:gd name="connsiteX10" fmla="*/ 374744 w 395654"/>
                <a:gd name="connsiteY10" fmla="*/ 171114 h 289454"/>
                <a:gd name="connsiteX11" fmla="*/ 365639 w 395654"/>
                <a:gd name="connsiteY11" fmla="*/ 210263 h 289454"/>
                <a:gd name="connsiteX12" fmla="*/ 325625 w 395654"/>
                <a:gd name="connsiteY12" fmla="*/ 233913 h 289454"/>
                <a:gd name="connsiteX13" fmla="*/ 281951 w 395654"/>
                <a:gd name="connsiteY13" fmla="*/ 289455 h 289454"/>
                <a:gd name="connsiteX14" fmla="*/ 274675 w 395654"/>
                <a:gd name="connsiteY14" fmla="*/ 259417 h 289454"/>
                <a:gd name="connsiteX15" fmla="*/ 288333 w 395654"/>
                <a:gd name="connsiteY15" fmla="*/ 224824 h 289454"/>
                <a:gd name="connsiteX16" fmla="*/ 295609 w 395654"/>
                <a:gd name="connsiteY16" fmla="*/ 205707 h 289454"/>
                <a:gd name="connsiteX17" fmla="*/ 242852 w 395654"/>
                <a:gd name="connsiteY17" fmla="*/ 192955 h 289454"/>
                <a:gd name="connsiteX18" fmla="*/ 192059 w 395654"/>
                <a:gd name="connsiteY18" fmla="*/ 131987 h 289454"/>
                <a:gd name="connsiteX19" fmla="*/ 150081 w 395654"/>
                <a:gd name="connsiteY19" fmla="*/ 115594 h 289454"/>
                <a:gd name="connsiteX20" fmla="*/ 114597 w 395654"/>
                <a:gd name="connsiteY20" fmla="*/ 97393 h 289454"/>
                <a:gd name="connsiteX21" fmla="*/ 101876 w 395654"/>
                <a:gd name="connsiteY21" fmla="*/ 104674 h 289454"/>
                <a:gd name="connsiteX22" fmla="*/ 67307 w 395654"/>
                <a:gd name="connsiteY22" fmla="*/ 91921 h 289454"/>
                <a:gd name="connsiteX23" fmla="*/ 40014 w 395654"/>
                <a:gd name="connsiteY23" fmla="*/ 91006 h 289454"/>
                <a:gd name="connsiteX24" fmla="*/ 0 w 395654"/>
                <a:gd name="connsiteY24" fmla="*/ 86472 h 289454"/>
                <a:gd name="connsiteX25" fmla="*/ 20911 w 395654"/>
                <a:gd name="connsiteY25" fmla="*/ 64631 h 289454"/>
                <a:gd name="connsiteX26" fmla="*/ 12720 w 395654"/>
                <a:gd name="connsiteY26" fmla="*/ 46407 h 289454"/>
                <a:gd name="connsiteX27" fmla="*/ 23656 w 395654"/>
                <a:gd name="connsiteY27" fmla="*/ 22757 h 289454"/>
                <a:gd name="connsiteX28" fmla="*/ 52757 w 395654"/>
                <a:gd name="connsiteY28" fmla="*/ 22757 h 289454"/>
                <a:gd name="connsiteX29" fmla="*/ 85496 w 395654"/>
                <a:gd name="connsiteY29" fmla="*/ 22757 h 289454"/>
                <a:gd name="connsiteX30" fmla="*/ 139168 w 395654"/>
                <a:gd name="connsiteY30" fmla="*/ 42767 h 289454"/>
                <a:gd name="connsiteX31" fmla="*/ 181904 w 395654"/>
                <a:gd name="connsiteY31" fmla="*/ 42767 h 289454"/>
                <a:gd name="connsiteX32" fmla="*/ 190095 w 395654"/>
                <a:gd name="connsiteY32" fmla="*/ 55519 h 289454"/>
                <a:gd name="connsiteX33" fmla="*/ 200093 w 395654"/>
                <a:gd name="connsiteY33" fmla="*/ 42767 h 289454"/>
                <a:gd name="connsiteX34" fmla="*/ 210113 w 395654"/>
                <a:gd name="connsiteY34" fmla="*/ 13645 h 289454"/>
                <a:gd name="connsiteX35" fmla="*/ 230109 w 395654"/>
                <a:gd name="connsiteY35" fmla="*/ 19117 h 289454"/>
                <a:gd name="connsiteX36" fmla="*/ 244659 w 395654"/>
                <a:gd name="connsiteY36" fmla="*/ 3640 h 289454"/>
                <a:gd name="connsiteX37" fmla="*/ 287418 w 395654"/>
                <a:gd name="connsiteY37" fmla="*/ 0 h 289454"/>
                <a:gd name="connsiteX38" fmla="*/ 320157 w 395654"/>
                <a:gd name="connsiteY38" fmla="*/ 22757 h 289454"/>
                <a:gd name="connsiteX39" fmla="*/ 342898 w 395654"/>
                <a:gd name="connsiteY39" fmla="*/ 11836 h 289454"/>
                <a:gd name="connsiteX40" fmla="*/ 357449 w 395654"/>
                <a:gd name="connsiteY40" fmla="*/ 915 h 289454"/>
                <a:gd name="connsiteX41" fmla="*/ 382912 w 395654"/>
                <a:gd name="connsiteY41" fmla="*/ 7281 h 2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5654" h="289454">
                  <a:moveTo>
                    <a:pt x="382912" y="7281"/>
                  </a:moveTo>
                  <a:lnTo>
                    <a:pt x="395655" y="21841"/>
                  </a:lnTo>
                  <a:lnTo>
                    <a:pt x="382912" y="42767"/>
                  </a:lnTo>
                  <a:lnTo>
                    <a:pt x="376552" y="19117"/>
                  </a:lnTo>
                  <a:lnTo>
                    <a:pt x="370191" y="20010"/>
                  </a:lnTo>
                  <a:lnTo>
                    <a:pt x="378382" y="55519"/>
                  </a:lnTo>
                  <a:lnTo>
                    <a:pt x="382912" y="96477"/>
                  </a:lnTo>
                  <a:lnTo>
                    <a:pt x="395655" y="101949"/>
                  </a:lnTo>
                  <a:lnTo>
                    <a:pt x="378382" y="107398"/>
                  </a:lnTo>
                  <a:lnTo>
                    <a:pt x="391102" y="133795"/>
                  </a:lnTo>
                  <a:lnTo>
                    <a:pt x="374744" y="171114"/>
                  </a:lnTo>
                  <a:lnTo>
                    <a:pt x="365639" y="210263"/>
                  </a:lnTo>
                  <a:lnTo>
                    <a:pt x="325625" y="233913"/>
                  </a:lnTo>
                  <a:lnTo>
                    <a:pt x="281951" y="289455"/>
                  </a:lnTo>
                  <a:lnTo>
                    <a:pt x="274675" y="259417"/>
                  </a:lnTo>
                  <a:lnTo>
                    <a:pt x="288333" y="224824"/>
                  </a:lnTo>
                  <a:lnTo>
                    <a:pt x="295609" y="205707"/>
                  </a:lnTo>
                  <a:lnTo>
                    <a:pt x="242852" y="192955"/>
                  </a:lnTo>
                  <a:lnTo>
                    <a:pt x="192059" y="131987"/>
                  </a:lnTo>
                  <a:lnTo>
                    <a:pt x="150081" y="115594"/>
                  </a:lnTo>
                  <a:lnTo>
                    <a:pt x="114597" y="97393"/>
                  </a:lnTo>
                  <a:lnTo>
                    <a:pt x="101876" y="104674"/>
                  </a:lnTo>
                  <a:lnTo>
                    <a:pt x="67307" y="91921"/>
                  </a:lnTo>
                  <a:lnTo>
                    <a:pt x="40014" y="91006"/>
                  </a:lnTo>
                  <a:lnTo>
                    <a:pt x="0" y="86472"/>
                  </a:lnTo>
                  <a:lnTo>
                    <a:pt x="20911" y="64631"/>
                  </a:lnTo>
                  <a:lnTo>
                    <a:pt x="12720" y="46407"/>
                  </a:lnTo>
                  <a:lnTo>
                    <a:pt x="23656" y="22757"/>
                  </a:lnTo>
                  <a:lnTo>
                    <a:pt x="52757" y="22757"/>
                  </a:lnTo>
                  <a:lnTo>
                    <a:pt x="85496" y="22757"/>
                  </a:lnTo>
                  <a:lnTo>
                    <a:pt x="139168" y="42767"/>
                  </a:lnTo>
                  <a:lnTo>
                    <a:pt x="181904" y="42767"/>
                  </a:lnTo>
                  <a:lnTo>
                    <a:pt x="190095" y="55519"/>
                  </a:lnTo>
                  <a:lnTo>
                    <a:pt x="200093" y="42767"/>
                  </a:lnTo>
                  <a:lnTo>
                    <a:pt x="210113" y="13645"/>
                  </a:lnTo>
                  <a:lnTo>
                    <a:pt x="230109" y="19117"/>
                  </a:lnTo>
                  <a:lnTo>
                    <a:pt x="244659" y="3640"/>
                  </a:lnTo>
                  <a:lnTo>
                    <a:pt x="287418" y="0"/>
                  </a:lnTo>
                  <a:lnTo>
                    <a:pt x="320157" y="22757"/>
                  </a:lnTo>
                  <a:lnTo>
                    <a:pt x="342898" y="11836"/>
                  </a:lnTo>
                  <a:lnTo>
                    <a:pt x="357449" y="915"/>
                  </a:lnTo>
                  <a:lnTo>
                    <a:pt x="382912" y="728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2" name="Forma Livre 501">
              <a:extLst>
                <a:ext uri="{FF2B5EF4-FFF2-40B4-BE49-F238E27FC236}">
                  <a16:creationId xmlns:a16="http://schemas.microsoft.com/office/drawing/2014/main" id="{3D907A85-BB1B-31FD-4315-525C1267A9FD}"/>
                </a:ext>
              </a:extLst>
            </p:cNvPr>
            <p:cNvSpPr/>
            <p:nvPr/>
          </p:nvSpPr>
          <p:spPr>
            <a:xfrm>
              <a:off x="2318708" y="5675986"/>
              <a:ext cx="548480" cy="530648"/>
            </a:xfrm>
            <a:custGeom>
              <a:avLst/>
              <a:gdLst>
                <a:gd name="connsiteX0" fmla="*/ 252872 w 548480"/>
                <a:gd name="connsiteY0" fmla="*/ 0 h 530648"/>
                <a:gd name="connsiteX1" fmla="*/ 209510 w 548480"/>
                <a:gd name="connsiteY1" fmla="*/ 30037 h 530648"/>
                <a:gd name="connsiteX2" fmla="*/ 191010 w 548480"/>
                <a:gd name="connsiteY2" fmla="*/ 37318 h 530648"/>
                <a:gd name="connsiteX3" fmla="*/ 185564 w 548480"/>
                <a:gd name="connsiteY3" fmla="*/ 51879 h 530648"/>
                <a:gd name="connsiteX4" fmla="*/ 151911 w 548480"/>
                <a:gd name="connsiteY4" fmla="*/ 67356 h 530648"/>
                <a:gd name="connsiteX5" fmla="*/ 125532 w 548480"/>
                <a:gd name="connsiteY5" fmla="*/ 83725 h 530648"/>
                <a:gd name="connsiteX6" fmla="*/ 136445 w 548480"/>
                <a:gd name="connsiteY6" fmla="*/ 100118 h 530648"/>
                <a:gd name="connsiteX7" fmla="*/ 131892 w 548480"/>
                <a:gd name="connsiteY7" fmla="*/ 110123 h 530648"/>
                <a:gd name="connsiteX8" fmla="*/ 116427 w 548480"/>
                <a:gd name="connsiteY8" fmla="*/ 99202 h 530648"/>
                <a:gd name="connsiteX9" fmla="*/ 105514 w 548480"/>
                <a:gd name="connsiteY9" fmla="*/ 126515 h 530648"/>
                <a:gd name="connsiteX10" fmla="*/ 79135 w 548480"/>
                <a:gd name="connsiteY10" fmla="*/ 147441 h 530648"/>
                <a:gd name="connsiteX11" fmla="*/ 60947 w 548480"/>
                <a:gd name="connsiteY11" fmla="*/ 172029 h 530648"/>
                <a:gd name="connsiteX12" fmla="*/ 60947 w 548480"/>
                <a:gd name="connsiteY12" fmla="*/ 189315 h 530648"/>
                <a:gd name="connsiteX13" fmla="*/ 20018 w 548480"/>
                <a:gd name="connsiteY13" fmla="*/ 218437 h 530648"/>
                <a:gd name="connsiteX14" fmla="*/ 0 w 548480"/>
                <a:gd name="connsiteY14" fmla="*/ 249390 h 530648"/>
                <a:gd name="connsiteX15" fmla="*/ 27293 w 548480"/>
                <a:gd name="connsiteY15" fmla="*/ 260310 h 530648"/>
                <a:gd name="connsiteX16" fmla="*/ 48227 w 548480"/>
                <a:gd name="connsiteY16" fmla="*/ 240300 h 530648"/>
                <a:gd name="connsiteX17" fmla="*/ 88241 w 548480"/>
                <a:gd name="connsiteY17" fmla="*/ 281259 h 530648"/>
                <a:gd name="connsiteX18" fmla="*/ 115534 w 548480"/>
                <a:gd name="connsiteY18" fmla="*/ 294904 h 530648"/>
                <a:gd name="connsiteX19" fmla="*/ 106429 w 548480"/>
                <a:gd name="connsiteY19" fmla="*/ 313105 h 530648"/>
                <a:gd name="connsiteX20" fmla="*/ 113704 w 548480"/>
                <a:gd name="connsiteY20" fmla="*/ 320386 h 530648"/>
                <a:gd name="connsiteX21" fmla="*/ 136445 w 548480"/>
                <a:gd name="connsiteY21" fmla="*/ 298544 h 530648"/>
                <a:gd name="connsiteX22" fmla="*/ 150996 w 548480"/>
                <a:gd name="connsiteY22" fmla="*/ 307656 h 530648"/>
                <a:gd name="connsiteX23" fmla="*/ 161909 w 548480"/>
                <a:gd name="connsiteY23" fmla="*/ 338587 h 530648"/>
                <a:gd name="connsiteX24" fmla="*/ 181012 w 548480"/>
                <a:gd name="connsiteY24" fmla="*/ 348614 h 530648"/>
                <a:gd name="connsiteX25" fmla="*/ 199200 w 548480"/>
                <a:gd name="connsiteY25" fmla="*/ 348614 h 530648"/>
                <a:gd name="connsiteX26" fmla="*/ 234684 w 548480"/>
                <a:gd name="connsiteY26" fmla="*/ 382292 h 530648"/>
                <a:gd name="connsiteX27" fmla="*/ 252872 w 548480"/>
                <a:gd name="connsiteY27" fmla="*/ 382292 h 530648"/>
                <a:gd name="connsiteX28" fmla="*/ 282888 w 548480"/>
                <a:gd name="connsiteY28" fmla="*/ 426891 h 530648"/>
                <a:gd name="connsiteX29" fmla="*/ 303799 w 548480"/>
                <a:gd name="connsiteY29" fmla="*/ 441452 h 530648"/>
                <a:gd name="connsiteX30" fmla="*/ 324732 w 548480"/>
                <a:gd name="connsiteY30" fmla="*/ 433255 h 530648"/>
                <a:gd name="connsiteX31" fmla="*/ 335645 w 548480"/>
                <a:gd name="connsiteY31" fmla="*/ 427784 h 530648"/>
                <a:gd name="connsiteX32" fmla="*/ 320179 w 548480"/>
                <a:gd name="connsiteY32" fmla="*/ 410498 h 530648"/>
                <a:gd name="connsiteX33" fmla="*/ 341090 w 548480"/>
                <a:gd name="connsiteY33" fmla="*/ 399578 h 530648"/>
                <a:gd name="connsiteX34" fmla="*/ 335645 w 548480"/>
                <a:gd name="connsiteY34" fmla="*/ 419610 h 530648"/>
                <a:gd name="connsiteX35" fmla="*/ 346558 w 548480"/>
                <a:gd name="connsiteY35" fmla="*/ 428700 h 530648"/>
                <a:gd name="connsiteX36" fmla="*/ 334730 w 548480"/>
                <a:gd name="connsiteY36" fmla="*/ 462377 h 530648"/>
                <a:gd name="connsiteX37" fmla="*/ 315627 w 548480"/>
                <a:gd name="connsiteY37" fmla="*/ 454181 h 530648"/>
                <a:gd name="connsiteX38" fmla="*/ 302884 w 548480"/>
                <a:gd name="connsiteY38" fmla="*/ 468765 h 530648"/>
                <a:gd name="connsiteX39" fmla="*/ 299246 w 548480"/>
                <a:gd name="connsiteY39" fmla="*/ 481494 h 530648"/>
                <a:gd name="connsiteX40" fmla="*/ 290163 w 548480"/>
                <a:gd name="connsiteY40" fmla="*/ 481494 h 530648"/>
                <a:gd name="connsiteX41" fmla="*/ 284696 w 548480"/>
                <a:gd name="connsiteY41" fmla="*/ 518812 h 530648"/>
                <a:gd name="connsiteX42" fmla="*/ 291078 w 548480"/>
                <a:gd name="connsiteY42" fmla="*/ 530649 h 530648"/>
                <a:gd name="connsiteX43" fmla="*/ 328972 w 548480"/>
                <a:gd name="connsiteY43" fmla="*/ 494246 h 530648"/>
                <a:gd name="connsiteX44" fmla="*/ 358386 w 548480"/>
                <a:gd name="connsiteY44" fmla="*/ 449648 h 530648"/>
                <a:gd name="connsiteX45" fmla="*/ 367469 w 548480"/>
                <a:gd name="connsiteY45" fmla="*/ 409583 h 530648"/>
                <a:gd name="connsiteX46" fmla="*/ 392040 w 548480"/>
                <a:gd name="connsiteY46" fmla="*/ 388657 h 530648"/>
                <a:gd name="connsiteX47" fmla="*/ 436606 w 548480"/>
                <a:gd name="connsiteY47" fmla="*/ 360428 h 530648"/>
                <a:gd name="connsiteX48" fmla="*/ 475705 w 548480"/>
                <a:gd name="connsiteY48" fmla="*/ 311296 h 530648"/>
                <a:gd name="connsiteX49" fmla="*/ 506636 w 548480"/>
                <a:gd name="connsiteY49" fmla="*/ 283068 h 530648"/>
                <a:gd name="connsiteX50" fmla="*/ 516634 w 548480"/>
                <a:gd name="connsiteY50" fmla="*/ 244834 h 530648"/>
                <a:gd name="connsiteX51" fmla="*/ 523017 w 548480"/>
                <a:gd name="connsiteY51" fmla="*/ 223908 h 530648"/>
                <a:gd name="connsiteX52" fmla="*/ 512104 w 548480"/>
                <a:gd name="connsiteY52" fmla="*/ 210263 h 530648"/>
                <a:gd name="connsiteX53" fmla="*/ 529377 w 548480"/>
                <a:gd name="connsiteY53" fmla="*/ 211156 h 530648"/>
                <a:gd name="connsiteX54" fmla="*/ 534823 w 548480"/>
                <a:gd name="connsiteY54" fmla="*/ 202982 h 530648"/>
                <a:gd name="connsiteX55" fmla="*/ 527547 w 548480"/>
                <a:gd name="connsiteY55" fmla="*/ 172945 h 530648"/>
                <a:gd name="connsiteX56" fmla="*/ 548481 w 548480"/>
                <a:gd name="connsiteY56" fmla="*/ 119235 h 530648"/>
                <a:gd name="connsiteX57" fmla="*/ 495723 w 548480"/>
                <a:gd name="connsiteY57" fmla="*/ 106482 h 530648"/>
                <a:gd name="connsiteX58" fmla="*/ 444931 w 548480"/>
                <a:gd name="connsiteY58" fmla="*/ 45514 h 530648"/>
                <a:gd name="connsiteX59" fmla="*/ 402953 w 548480"/>
                <a:gd name="connsiteY59" fmla="*/ 29122 h 530648"/>
                <a:gd name="connsiteX60" fmla="*/ 367469 w 548480"/>
                <a:gd name="connsiteY60" fmla="*/ 10921 h 530648"/>
                <a:gd name="connsiteX61" fmla="*/ 354748 w 548480"/>
                <a:gd name="connsiteY61" fmla="*/ 18201 h 530648"/>
                <a:gd name="connsiteX62" fmla="*/ 320179 w 548480"/>
                <a:gd name="connsiteY62" fmla="*/ 5449 h 530648"/>
                <a:gd name="connsiteX63" fmla="*/ 292886 w 548480"/>
                <a:gd name="connsiteY63" fmla="*/ 4534 h 530648"/>
                <a:gd name="connsiteX64" fmla="*/ 252872 w 548480"/>
                <a:gd name="connsiteY64" fmla="*/ 0 h 53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48480" h="530648">
                  <a:moveTo>
                    <a:pt x="252872" y="0"/>
                  </a:moveTo>
                  <a:lnTo>
                    <a:pt x="209510" y="30037"/>
                  </a:lnTo>
                  <a:lnTo>
                    <a:pt x="191010" y="37318"/>
                  </a:lnTo>
                  <a:lnTo>
                    <a:pt x="185564" y="51879"/>
                  </a:lnTo>
                  <a:lnTo>
                    <a:pt x="151911" y="67356"/>
                  </a:lnTo>
                  <a:lnTo>
                    <a:pt x="125532" y="83725"/>
                  </a:lnTo>
                  <a:lnTo>
                    <a:pt x="136445" y="100118"/>
                  </a:lnTo>
                  <a:lnTo>
                    <a:pt x="131892" y="110123"/>
                  </a:lnTo>
                  <a:lnTo>
                    <a:pt x="116427" y="99202"/>
                  </a:lnTo>
                  <a:lnTo>
                    <a:pt x="105514" y="126515"/>
                  </a:lnTo>
                  <a:lnTo>
                    <a:pt x="79135" y="147441"/>
                  </a:lnTo>
                  <a:lnTo>
                    <a:pt x="60947" y="172029"/>
                  </a:lnTo>
                  <a:lnTo>
                    <a:pt x="60947" y="189315"/>
                  </a:lnTo>
                  <a:lnTo>
                    <a:pt x="20018" y="218437"/>
                  </a:lnTo>
                  <a:lnTo>
                    <a:pt x="0" y="249390"/>
                  </a:lnTo>
                  <a:lnTo>
                    <a:pt x="27293" y="260310"/>
                  </a:lnTo>
                  <a:lnTo>
                    <a:pt x="48227" y="240300"/>
                  </a:lnTo>
                  <a:lnTo>
                    <a:pt x="88241" y="281259"/>
                  </a:lnTo>
                  <a:lnTo>
                    <a:pt x="115534" y="294904"/>
                  </a:lnTo>
                  <a:lnTo>
                    <a:pt x="106429" y="313105"/>
                  </a:lnTo>
                  <a:lnTo>
                    <a:pt x="113704" y="320386"/>
                  </a:lnTo>
                  <a:lnTo>
                    <a:pt x="136445" y="298544"/>
                  </a:lnTo>
                  <a:lnTo>
                    <a:pt x="150996" y="307656"/>
                  </a:lnTo>
                  <a:lnTo>
                    <a:pt x="161909" y="338587"/>
                  </a:lnTo>
                  <a:lnTo>
                    <a:pt x="181012" y="348614"/>
                  </a:lnTo>
                  <a:lnTo>
                    <a:pt x="199200" y="348614"/>
                  </a:lnTo>
                  <a:lnTo>
                    <a:pt x="234684" y="382292"/>
                  </a:lnTo>
                  <a:lnTo>
                    <a:pt x="252872" y="382292"/>
                  </a:lnTo>
                  <a:lnTo>
                    <a:pt x="282888" y="426891"/>
                  </a:lnTo>
                  <a:lnTo>
                    <a:pt x="303799" y="441452"/>
                  </a:lnTo>
                  <a:lnTo>
                    <a:pt x="324732" y="433255"/>
                  </a:lnTo>
                  <a:lnTo>
                    <a:pt x="335645" y="427784"/>
                  </a:lnTo>
                  <a:lnTo>
                    <a:pt x="320179" y="410498"/>
                  </a:lnTo>
                  <a:lnTo>
                    <a:pt x="341090" y="399578"/>
                  </a:lnTo>
                  <a:lnTo>
                    <a:pt x="335645" y="419610"/>
                  </a:lnTo>
                  <a:lnTo>
                    <a:pt x="346558" y="428700"/>
                  </a:lnTo>
                  <a:lnTo>
                    <a:pt x="334730" y="462377"/>
                  </a:lnTo>
                  <a:lnTo>
                    <a:pt x="315627" y="454181"/>
                  </a:lnTo>
                  <a:lnTo>
                    <a:pt x="302884" y="468765"/>
                  </a:lnTo>
                  <a:lnTo>
                    <a:pt x="299246" y="481494"/>
                  </a:lnTo>
                  <a:lnTo>
                    <a:pt x="290163" y="481494"/>
                  </a:lnTo>
                  <a:lnTo>
                    <a:pt x="284696" y="518812"/>
                  </a:lnTo>
                  <a:lnTo>
                    <a:pt x="291078" y="530649"/>
                  </a:lnTo>
                  <a:lnTo>
                    <a:pt x="328972" y="494246"/>
                  </a:lnTo>
                  <a:lnTo>
                    <a:pt x="358386" y="449648"/>
                  </a:lnTo>
                  <a:lnTo>
                    <a:pt x="367469" y="409583"/>
                  </a:lnTo>
                  <a:lnTo>
                    <a:pt x="392040" y="388657"/>
                  </a:lnTo>
                  <a:lnTo>
                    <a:pt x="436606" y="360428"/>
                  </a:lnTo>
                  <a:lnTo>
                    <a:pt x="475705" y="311296"/>
                  </a:lnTo>
                  <a:lnTo>
                    <a:pt x="506636" y="283068"/>
                  </a:lnTo>
                  <a:lnTo>
                    <a:pt x="516634" y="244834"/>
                  </a:lnTo>
                  <a:lnTo>
                    <a:pt x="523017" y="223908"/>
                  </a:lnTo>
                  <a:lnTo>
                    <a:pt x="512104" y="210263"/>
                  </a:lnTo>
                  <a:lnTo>
                    <a:pt x="529377" y="211156"/>
                  </a:lnTo>
                  <a:lnTo>
                    <a:pt x="534823" y="202982"/>
                  </a:lnTo>
                  <a:lnTo>
                    <a:pt x="527547" y="172945"/>
                  </a:lnTo>
                  <a:lnTo>
                    <a:pt x="548481" y="119235"/>
                  </a:lnTo>
                  <a:lnTo>
                    <a:pt x="495723" y="106482"/>
                  </a:lnTo>
                  <a:lnTo>
                    <a:pt x="444931" y="45514"/>
                  </a:lnTo>
                  <a:lnTo>
                    <a:pt x="402953" y="29122"/>
                  </a:lnTo>
                  <a:lnTo>
                    <a:pt x="367469" y="10921"/>
                  </a:lnTo>
                  <a:lnTo>
                    <a:pt x="354748" y="18201"/>
                  </a:lnTo>
                  <a:lnTo>
                    <a:pt x="320179" y="5449"/>
                  </a:lnTo>
                  <a:lnTo>
                    <a:pt x="292886" y="4534"/>
                  </a:lnTo>
                  <a:lnTo>
                    <a:pt x="252872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10" name="Retângulo Arredondado 509">
            <a:extLst>
              <a:ext uri="{FF2B5EF4-FFF2-40B4-BE49-F238E27FC236}">
                <a16:creationId xmlns:a16="http://schemas.microsoft.com/office/drawing/2014/main" id="{A94B33BF-C76D-18ED-A992-8BA885464BC8}"/>
              </a:ext>
            </a:extLst>
          </p:cNvPr>
          <p:cNvSpPr/>
          <p:nvPr/>
        </p:nvSpPr>
        <p:spPr>
          <a:xfrm>
            <a:off x="9633584" y="2763442"/>
            <a:ext cx="2198434" cy="3073115"/>
          </a:xfrm>
          <a:prstGeom prst="roundRect">
            <a:avLst>
              <a:gd name="adj" fmla="val 912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1" name="Retângulo: Cantos Arredondados 352">
            <a:extLst>
              <a:ext uri="{FF2B5EF4-FFF2-40B4-BE49-F238E27FC236}">
                <a16:creationId xmlns:a16="http://schemas.microsoft.com/office/drawing/2014/main" id="{6BD0ADDB-A1CF-24AE-8FDF-7F13DF583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9619" y="2634151"/>
            <a:ext cx="799974" cy="27069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>
                <a:solidFill>
                  <a:schemeClr val="bg1"/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  <a:endParaRPr lang="pt-BR" altLang="pt-BR" sz="4000">
              <a:solidFill>
                <a:schemeClr val="bg1"/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2" name="Caixa de Texto 355">
            <a:extLst>
              <a:ext uri="{FF2B5EF4-FFF2-40B4-BE49-F238E27FC236}">
                <a16:creationId xmlns:a16="http://schemas.microsoft.com/office/drawing/2014/main" id="{3C094C5C-2A37-2E2B-1A27-E2A7556E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250" y="5395962"/>
            <a:ext cx="2052895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>
                <a:solidFill>
                  <a:schemeClr val="accent2"/>
                </a:solidFill>
                <a:latin typeface="Neo Sans" panose="02000803050000020004" pitchFamily="2" charset="0"/>
                <a:ea typeface="Segoe UI" panose="020B0502040204020203" pitchFamily="34" charset="0"/>
              </a:rPr>
              <a:t>36.979 Estudantes</a:t>
            </a:r>
          </a:p>
        </p:txBody>
      </p:sp>
      <p:sp>
        <p:nvSpPr>
          <p:cNvPr id="513" name="Caixa de Texto 362">
            <a:extLst>
              <a:ext uri="{FF2B5EF4-FFF2-40B4-BE49-F238E27FC236}">
                <a16:creationId xmlns:a16="http://schemas.microsoft.com/office/drawing/2014/main" id="{E808DACA-C8A8-5DD3-B1CF-A4E4D570E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089" y="4668729"/>
            <a:ext cx="1055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+ 612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Turmas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316 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Escolas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lang="pt-BR" altLang="pt-BR" sz="1000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altLang="pt-BR" sz="1000" err="1">
                <a:solidFill>
                  <a:schemeClr val="tx1">
                    <a:lumMod val="50000"/>
                  </a:schemeClr>
                </a:solidFill>
                <a:latin typeface="Neo Sans" panose="02000803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DR’s</a:t>
            </a:r>
            <a:endParaRPr lang="pt-BR" altLang="pt-BR" sz="2800">
              <a:solidFill>
                <a:schemeClr val="tx1">
                  <a:lumMod val="50000"/>
                </a:schemeClr>
              </a:solidFill>
              <a:latin typeface="Neo Sans" panose="0200080305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4" name="Gráfico 81">
            <a:extLst>
              <a:ext uri="{FF2B5EF4-FFF2-40B4-BE49-F238E27FC236}">
                <a16:creationId xmlns:a16="http://schemas.microsoft.com/office/drawing/2014/main" id="{BC1DA1F4-5951-1D23-512C-A32C5E0A3718}"/>
              </a:ext>
            </a:extLst>
          </p:cNvPr>
          <p:cNvGrpSpPr/>
          <p:nvPr/>
        </p:nvGrpSpPr>
        <p:grpSpPr>
          <a:xfrm>
            <a:off x="9706353" y="3190226"/>
            <a:ext cx="2052895" cy="2058551"/>
            <a:chOff x="980748" y="3080049"/>
            <a:chExt cx="3117995" cy="3126585"/>
          </a:xfrm>
          <a:solidFill>
            <a:srgbClr val="8BBCBB"/>
          </a:solidFill>
        </p:grpSpPr>
        <p:sp>
          <p:nvSpPr>
            <p:cNvPr id="515" name="Forma Livre 514">
              <a:extLst>
                <a:ext uri="{FF2B5EF4-FFF2-40B4-BE49-F238E27FC236}">
                  <a16:creationId xmlns:a16="http://schemas.microsoft.com/office/drawing/2014/main" id="{7270FA0E-E02F-A099-3CCD-2EBD8FA28B35}"/>
                </a:ext>
              </a:extLst>
            </p:cNvPr>
            <p:cNvSpPr/>
            <p:nvPr/>
          </p:nvSpPr>
          <p:spPr>
            <a:xfrm>
              <a:off x="2628265" y="4502110"/>
              <a:ext cx="572426" cy="566760"/>
            </a:xfrm>
            <a:custGeom>
              <a:avLst/>
              <a:gdLst>
                <a:gd name="connsiteX0" fmla="*/ 215268 w 572426"/>
                <a:gd name="connsiteY0" fmla="*/ 37608 h 566760"/>
                <a:gd name="connsiteX1" fmla="*/ 162511 w 572426"/>
                <a:gd name="connsiteY1" fmla="*/ 207516 h 566760"/>
                <a:gd name="connsiteX2" fmla="*/ 134615 w 572426"/>
                <a:gd name="connsiteY2" fmla="*/ 207516 h 566760"/>
                <a:gd name="connsiteX3" fmla="*/ 105514 w 572426"/>
                <a:gd name="connsiteY3" fmla="*/ 265782 h 566760"/>
                <a:gd name="connsiteX4" fmla="*/ 72775 w 572426"/>
                <a:gd name="connsiteY4" fmla="*/ 276703 h 566760"/>
                <a:gd name="connsiteX5" fmla="*/ 36399 w 572426"/>
                <a:gd name="connsiteY5" fmla="*/ 311899 h 566760"/>
                <a:gd name="connsiteX6" fmla="*/ 48517 w 572426"/>
                <a:gd name="connsiteY6" fmla="*/ 327666 h 566760"/>
                <a:gd name="connsiteX7" fmla="*/ 24258 w 572426"/>
                <a:gd name="connsiteY7" fmla="*/ 345890 h 566760"/>
                <a:gd name="connsiteX8" fmla="*/ 4865 w 572426"/>
                <a:gd name="connsiteY8" fmla="*/ 367731 h 566760"/>
                <a:gd name="connsiteX9" fmla="*/ 0 w 572426"/>
                <a:gd name="connsiteY9" fmla="*/ 421129 h 566760"/>
                <a:gd name="connsiteX10" fmla="*/ 12140 w 572426"/>
                <a:gd name="connsiteY10" fmla="*/ 469658 h 566760"/>
                <a:gd name="connsiteX11" fmla="*/ 33966 w 572426"/>
                <a:gd name="connsiteY11" fmla="*/ 476961 h 566760"/>
                <a:gd name="connsiteX12" fmla="*/ 21848 w 572426"/>
                <a:gd name="connsiteY12" fmla="*/ 497574 h 566760"/>
                <a:gd name="connsiteX13" fmla="*/ 52154 w 572426"/>
                <a:gd name="connsiteY13" fmla="*/ 504251 h 566760"/>
                <a:gd name="connsiteX14" fmla="*/ 115222 w 572426"/>
                <a:gd name="connsiteY14" fmla="*/ 536411 h 566760"/>
                <a:gd name="connsiteX15" fmla="*/ 173424 w 572426"/>
                <a:gd name="connsiteY15" fmla="*/ 566761 h 566760"/>
                <a:gd name="connsiteX16" fmla="*/ 202548 w 572426"/>
                <a:gd name="connsiteY16" fmla="*/ 525490 h 566760"/>
                <a:gd name="connsiteX17" fmla="*/ 220736 w 572426"/>
                <a:gd name="connsiteY17" fmla="*/ 501214 h 566760"/>
                <a:gd name="connsiteX18" fmla="*/ 246199 w 572426"/>
                <a:gd name="connsiteY18" fmla="*/ 492728 h 566760"/>
                <a:gd name="connsiteX19" fmla="*/ 277733 w 572426"/>
                <a:gd name="connsiteY19" fmla="*/ 490293 h 566760"/>
                <a:gd name="connsiteX20" fmla="*/ 293489 w 572426"/>
                <a:gd name="connsiteY20" fmla="*/ 501214 h 566760"/>
                <a:gd name="connsiteX21" fmla="*/ 317747 w 572426"/>
                <a:gd name="connsiteY21" fmla="*/ 481807 h 566760"/>
                <a:gd name="connsiteX22" fmla="*/ 379609 w 572426"/>
                <a:gd name="connsiteY22" fmla="*/ 476961 h 566760"/>
                <a:gd name="connsiteX23" fmla="*/ 394450 w 572426"/>
                <a:gd name="connsiteY23" fmla="*/ 495162 h 566760"/>
                <a:gd name="connsiteX24" fmla="*/ 454795 w 572426"/>
                <a:gd name="connsiteY24" fmla="*/ 459965 h 566760"/>
                <a:gd name="connsiteX25" fmla="*/ 456000 w 572426"/>
                <a:gd name="connsiteY25" fmla="*/ 419901 h 566760"/>
                <a:gd name="connsiteX26" fmla="*/ 441449 w 572426"/>
                <a:gd name="connsiteY26" fmla="*/ 412620 h 566760"/>
                <a:gd name="connsiteX27" fmla="*/ 441449 w 572426"/>
                <a:gd name="connsiteY27" fmla="*/ 400493 h 566760"/>
                <a:gd name="connsiteX28" fmla="*/ 469345 w 572426"/>
                <a:gd name="connsiteY28" fmla="*/ 378652 h 566760"/>
                <a:gd name="connsiteX29" fmla="*/ 457227 w 572426"/>
                <a:gd name="connsiteY29" fmla="*/ 348302 h 566760"/>
                <a:gd name="connsiteX30" fmla="*/ 448724 w 572426"/>
                <a:gd name="connsiteY30" fmla="*/ 334947 h 566760"/>
                <a:gd name="connsiteX31" fmla="*/ 462070 w 572426"/>
                <a:gd name="connsiteY31" fmla="*/ 314334 h 566760"/>
                <a:gd name="connsiteX32" fmla="*/ 448724 w 572426"/>
                <a:gd name="connsiteY32" fmla="*/ 297338 h 566760"/>
                <a:gd name="connsiteX33" fmla="*/ 496014 w 572426"/>
                <a:gd name="connsiteY33" fmla="*/ 286418 h 566760"/>
                <a:gd name="connsiteX34" fmla="*/ 496014 w 572426"/>
                <a:gd name="connsiteY34" fmla="*/ 249993 h 566760"/>
                <a:gd name="connsiteX35" fmla="*/ 496014 w 572426"/>
                <a:gd name="connsiteY35" fmla="*/ 222099 h 566760"/>
                <a:gd name="connsiteX36" fmla="*/ 529980 w 572426"/>
                <a:gd name="connsiteY36" fmla="*/ 208744 h 566760"/>
                <a:gd name="connsiteX37" fmla="*/ 519067 w 572426"/>
                <a:gd name="connsiteY37" fmla="*/ 188109 h 566760"/>
                <a:gd name="connsiteX38" fmla="*/ 561826 w 572426"/>
                <a:gd name="connsiteY38" fmla="*/ 208744 h 566760"/>
                <a:gd name="connsiteX39" fmla="*/ 561826 w 572426"/>
                <a:gd name="connsiteY39" fmla="*/ 177188 h 566760"/>
                <a:gd name="connsiteX40" fmla="*/ 572427 w 572426"/>
                <a:gd name="connsiteY40" fmla="*/ 165039 h 566760"/>
                <a:gd name="connsiteX41" fmla="*/ 548168 w 572426"/>
                <a:gd name="connsiteY41" fmla="*/ 150478 h 566760"/>
                <a:gd name="connsiteX42" fmla="*/ 549396 w 572426"/>
                <a:gd name="connsiteY42" fmla="*/ 89800 h 566760"/>
                <a:gd name="connsiteX43" fmla="*/ 561826 w 572426"/>
                <a:gd name="connsiteY43" fmla="*/ 89800 h 566760"/>
                <a:gd name="connsiteX44" fmla="*/ 561826 w 572426"/>
                <a:gd name="connsiteY44" fmla="*/ 72805 h 566760"/>
                <a:gd name="connsiteX45" fmla="*/ 542098 w 572426"/>
                <a:gd name="connsiteY45" fmla="*/ 67959 h 566760"/>
                <a:gd name="connsiteX46" fmla="*/ 554238 w 572426"/>
                <a:gd name="connsiteY46" fmla="*/ 49757 h 566760"/>
                <a:gd name="connsiteX47" fmla="*/ 545758 w 572426"/>
                <a:gd name="connsiteY47" fmla="*/ 41271 h 566760"/>
                <a:gd name="connsiteX48" fmla="*/ 529980 w 572426"/>
                <a:gd name="connsiteY48" fmla="*/ 49757 h 566760"/>
                <a:gd name="connsiteX49" fmla="*/ 460865 w 572426"/>
                <a:gd name="connsiteY49" fmla="*/ 77673 h 566760"/>
                <a:gd name="connsiteX50" fmla="*/ 441449 w 572426"/>
                <a:gd name="connsiteY50" fmla="*/ 60678 h 566760"/>
                <a:gd name="connsiteX51" fmla="*/ 434174 w 572426"/>
                <a:gd name="connsiteY51" fmla="*/ 88594 h 566760"/>
                <a:gd name="connsiteX52" fmla="*/ 397797 w 572426"/>
                <a:gd name="connsiteY52" fmla="*/ 64318 h 566760"/>
                <a:gd name="connsiteX53" fmla="*/ 373539 w 572426"/>
                <a:gd name="connsiteY53" fmla="*/ 77673 h 566760"/>
                <a:gd name="connsiteX54" fmla="*/ 373539 w 572426"/>
                <a:gd name="connsiteY54" fmla="*/ 63112 h 566760"/>
                <a:gd name="connsiteX55" fmla="*/ 342005 w 572426"/>
                <a:gd name="connsiteY55" fmla="*/ 33968 h 566760"/>
                <a:gd name="connsiteX56" fmla="*/ 327455 w 572426"/>
                <a:gd name="connsiteY56" fmla="*/ 42477 h 566760"/>
                <a:gd name="connsiteX57" fmla="*/ 315315 w 572426"/>
                <a:gd name="connsiteY57" fmla="*/ 25482 h 566760"/>
                <a:gd name="connsiteX58" fmla="*/ 306834 w 572426"/>
                <a:gd name="connsiteY58" fmla="*/ 63112 h 566760"/>
                <a:gd name="connsiteX59" fmla="*/ 298354 w 572426"/>
                <a:gd name="connsiteY59" fmla="*/ 71599 h 566760"/>
                <a:gd name="connsiteX60" fmla="*/ 259545 w 572426"/>
                <a:gd name="connsiteY60" fmla="*/ 37608 h 566760"/>
                <a:gd name="connsiteX61" fmla="*/ 241357 w 572426"/>
                <a:gd name="connsiteY61" fmla="*/ 37608 h 566760"/>
                <a:gd name="connsiteX62" fmla="*/ 241357 w 572426"/>
                <a:gd name="connsiteY62" fmla="*/ 0 h 566760"/>
                <a:gd name="connsiteX63" fmla="*/ 215268 w 572426"/>
                <a:gd name="connsiteY63" fmla="*/ 37608 h 5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72426" h="566760">
                  <a:moveTo>
                    <a:pt x="215268" y="37608"/>
                  </a:moveTo>
                  <a:lnTo>
                    <a:pt x="162511" y="207516"/>
                  </a:lnTo>
                  <a:lnTo>
                    <a:pt x="134615" y="207516"/>
                  </a:lnTo>
                  <a:lnTo>
                    <a:pt x="105514" y="265782"/>
                  </a:lnTo>
                  <a:lnTo>
                    <a:pt x="72775" y="276703"/>
                  </a:lnTo>
                  <a:lnTo>
                    <a:pt x="36399" y="311899"/>
                  </a:lnTo>
                  <a:lnTo>
                    <a:pt x="48517" y="327666"/>
                  </a:lnTo>
                  <a:lnTo>
                    <a:pt x="24258" y="345890"/>
                  </a:lnTo>
                  <a:lnTo>
                    <a:pt x="4865" y="367731"/>
                  </a:lnTo>
                  <a:lnTo>
                    <a:pt x="0" y="421129"/>
                  </a:lnTo>
                  <a:lnTo>
                    <a:pt x="12140" y="469658"/>
                  </a:lnTo>
                  <a:lnTo>
                    <a:pt x="33966" y="476961"/>
                  </a:lnTo>
                  <a:lnTo>
                    <a:pt x="21848" y="497574"/>
                  </a:lnTo>
                  <a:lnTo>
                    <a:pt x="52154" y="504251"/>
                  </a:lnTo>
                  <a:lnTo>
                    <a:pt x="115222" y="536411"/>
                  </a:lnTo>
                  <a:lnTo>
                    <a:pt x="173424" y="566761"/>
                  </a:lnTo>
                  <a:lnTo>
                    <a:pt x="202548" y="525490"/>
                  </a:lnTo>
                  <a:lnTo>
                    <a:pt x="220736" y="501214"/>
                  </a:lnTo>
                  <a:lnTo>
                    <a:pt x="246199" y="492728"/>
                  </a:lnTo>
                  <a:lnTo>
                    <a:pt x="277733" y="490293"/>
                  </a:lnTo>
                  <a:lnTo>
                    <a:pt x="293489" y="501214"/>
                  </a:lnTo>
                  <a:lnTo>
                    <a:pt x="317747" y="481807"/>
                  </a:lnTo>
                  <a:lnTo>
                    <a:pt x="379609" y="476961"/>
                  </a:lnTo>
                  <a:lnTo>
                    <a:pt x="394450" y="495162"/>
                  </a:lnTo>
                  <a:lnTo>
                    <a:pt x="454795" y="459965"/>
                  </a:lnTo>
                  <a:lnTo>
                    <a:pt x="456000" y="419901"/>
                  </a:lnTo>
                  <a:lnTo>
                    <a:pt x="441449" y="412620"/>
                  </a:lnTo>
                  <a:lnTo>
                    <a:pt x="441449" y="400493"/>
                  </a:lnTo>
                  <a:lnTo>
                    <a:pt x="469345" y="378652"/>
                  </a:lnTo>
                  <a:lnTo>
                    <a:pt x="457227" y="348302"/>
                  </a:lnTo>
                  <a:lnTo>
                    <a:pt x="448724" y="334947"/>
                  </a:lnTo>
                  <a:lnTo>
                    <a:pt x="462070" y="314334"/>
                  </a:lnTo>
                  <a:lnTo>
                    <a:pt x="448724" y="297338"/>
                  </a:lnTo>
                  <a:lnTo>
                    <a:pt x="496014" y="286418"/>
                  </a:lnTo>
                  <a:lnTo>
                    <a:pt x="496014" y="249993"/>
                  </a:lnTo>
                  <a:lnTo>
                    <a:pt x="496014" y="222099"/>
                  </a:lnTo>
                  <a:lnTo>
                    <a:pt x="529980" y="208744"/>
                  </a:lnTo>
                  <a:lnTo>
                    <a:pt x="519067" y="188109"/>
                  </a:lnTo>
                  <a:lnTo>
                    <a:pt x="561826" y="208744"/>
                  </a:lnTo>
                  <a:lnTo>
                    <a:pt x="561826" y="177188"/>
                  </a:lnTo>
                  <a:lnTo>
                    <a:pt x="572427" y="165039"/>
                  </a:lnTo>
                  <a:lnTo>
                    <a:pt x="548168" y="150478"/>
                  </a:lnTo>
                  <a:lnTo>
                    <a:pt x="549396" y="89800"/>
                  </a:lnTo>
                  <a:lnTo>
                    <a:pt x="561826" y="89800"/>
                  </a:lnTo>
                  <a:lnTo>
                    <a:pt x="561826" y="72805"/>
                  </a:lnTo>
                  <a:lnTo>
                    <a:pt x="542098" y="67959"/>
                  </a:lnTo>
                  <a:lnTo>
                    <a:pt x="554238" y="49757"/>
                  </a:lnTo>
                  <a:lnTo>
                    <a:pt x="545758" y="41271"/>
                  </a:lnTo>
                  <a:lnTo>
                    <a:pt x="529980" y="49757"/>
                  </a:lnTo>
                  <a:lnTo>
                    <a:pt x="460865" y="77673"/>
                  </a:lnTo>
                  <a:lnTo>
                    <a:pt x="441449" y="60678"/>
                  </a:lnTo>
                  <a:lnTo>
                    <a:pt x="434174" y="88594"/>
                  </a:lnTo>
                  <a:lnTo>
                    <a:pt x="397797" y="64318"/>
                  </a:lnTo>
                  <a:lnTo>
                    <a:pt x="373539" y="77673"/>
                  </a:lnTo>
                  <a:lnTo>
                    <a:pt x="373539" y="63112"/>
                  </a:lnTo>
                  <a:lnTo>
                    <a:pt x="342005" y="33968"/>
                  </a:lnTo>
                  <a:lnTo>
                    <a:pt x="327455" y="42477"/>
                  </a:lnTo>
                  <a:lnTo>
                    <a:pt x="315315" y="25482"/>
                  </a:lnTo>
                  <a:lnTo>
                    <a:pt x="306834" y="63112"/>
                  </a:lnTo>
                  <a:lnTo>
                    <a:pt x="298354" y="71599"/>
                  </a:lnTo>
                  <a:lnTo>
                    <a:pt x="259545" y="37608"/>
                  </a:lnTo>
                  <a:lnTo>
                    <a:pt x="241357" y="37608"/>
                  </a:lnTo>
                  <a:lnTo>
                    <a:pt x="241357" y="0"/>
                  </a:lnTo>
                  <a:lnTo>
                    <a:pt x="215268" y="37608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6" name="Forma Livre 515">
              <a:extLst>
                <a:ext uri="{FF2B5EF4-FFF2-40B4-BE49-F238E27FC236}">
                  <a16:creationId xmlns:a16="http://schemas.microsoft.com/office/drawing/2014/main" id="{D0864063-8D67-3E04-4635-1A5A517BDED2}"/>
                </a:ext>
              </a:extLst>
            </p:cNvPr>
            <p:cNvSpPr/>
            <p:nvPr/>
          </p:nvSpPr>
          <p:spPr>
            <a:xfrm>
              <a:off x="1696582" y="3080049"/>
              <a:ext cx="484788" cy="556130"/>
            </a:xfrm>
            <a:custGeom>
              <a:avLst/>
              <a:gdLst>
                <a:gd name="connsiteX0" fmla="*/ 325625 w 484788"/>
                <a:gd name="connsiteY0" fmla="*/ 0 h 556130"/>
                <a:gd name="connsiteX1" fmla="*/ 341090 w 484788"/>
                <a:gd name="connsiteY1" fmla="*/ 26397 h 556130"/>
                <a:gd name="connsiteX2" fmla="*/ 307437 w 484788"/>
                <a:gd name="connsiteY2" fmla="*/ 67356 h 556130"/>
                <a:gd name="connsiteX3" fmla="*/ 279228 w 484788"/>
                <a:gd name="connsiteY3" fmla="*/ 67356 h 556130"/>
                <a:gd name="connsiteX4" fmla="*/ 270123 w 484788"/>
                <a:gd name="connsiteY4" fmla="*/ 89197 h 556130"/>
                <a:gd name="connsiteX5" fmla="*/ 229194 w 484788"/>
                <a:gd name="connsiteY5" fmla="*/ 89197 h 556130"/>
                <a:gd name="connsiteX6" fmla="*/ 218281 w 484788"/>
                <a:gd name="connsiteY6" fmla="*/ 99224 h 556130"/>
                <a:gd name="connsiteX7" fmla="*/ 196455 w 484788"/>
                <a:gd name="connsiteY7" fmla="*/ 94669 h 556130"/>
                <a:gd name="connsiteX8" fmla="*/ 169162 w 484788"/>
                <a:gd name="connsiteY8" fmla="*/ 105589 h 556130"/>
                <a:gd name="connsiteX9" fmla="*/ 175544 w 484788"/>
                <a:gd name="connsiteY9" fmla="*/ 129240 h 556130"/>
                <a:gd name="connsiteX10" fmla="*/ 153718 w 484788"/>
                <a:gd name="connsiteY10" fmla="*/ 134711 h 556130"/>
                <a:gd name="connsiteX11" fmla="*/ 124595 w 484788"/>
                <a:gd name="connsiteY11" fmla="*/ 102865 h 556130"/>
                <a:gd name="connsiteX12" fmla="*/ 107322 w 484788"/>
                <a:gd name="connsiteY12" fmla="*/ 117426 h 556130"/>
                <a:gd name="connsiteX13" fmla="*/ 100046 w 484788"/>
                <a:gd name="connsiteY13" fmla="*/ 104674 h 556130"/>
                <a:gd name="connsiteX14" fmla="*/ 69115 w 484788"/>
                <a:gd name="connsiteY14" fmla="*/ 107398 h 556130"/>
                <a:gd name="connsiteX15" fmla="*/ 58202 w 484788"/>
                <a:gd name="connsiteY15" fmla="*/ 91922 h 556130"/>
                <a:gd name="connsiteX16" fmla="*/ 44567 w 484788"/>
                <a:gd name="connsiteY16" fmla="*/ 91922 h 556130"/>
                <a:gd name="connsiteX17" fmla="*/ 36376 w 484788"/>
                <a:gd name="connsiteY17" fmla="*/ 99224 h 556130"/>
                <a:gd name="connsiteX18" fmla="*/ 0 w 484788"/>
                <a:gd name="connsiteY18" fmla="*/ 72827 h 556130"/>
                <a:gd name="connsiteX19" fmla="*/ 0 w 484788"/>
                <a:gd name="connsiteY19" fmla="*/ 84641 h 556130"/>
                <a:gd name="connsiteX20" fmla="*/ 33654 w 484788"/>
                <a:gd name="connsiteY20" fmla="*/ 123790 h 556130"/>
                <a:gd name="connsiteX21" fmla="*/ 52757 w 484788"/>
                <a:gd name="connsiteY21" fmla="*/ 130155 h 556130"/>
                <a:gd name="connsiteX22" fmla="*/ 51842 w 484788"/>
                <a:gd name="connsiteY22" fmla="*/ 142907 h 556130"/>
                <a:gd name="connsiteX23" fmla="*/ 64563 w 484788"/>
                <a:gd name="connsiteY23" fmla="*/ 201151 h 556130"/>
                <a:gd name="connsiteX24" fmla="*/ 66393 w 484788"/>
                <a:gd name="connsiteY24" fmla="*/ 222993 h 556130"/>
                <a:gd name="connsiteX25" fmla="*/ 117319 w 484788"/>
                <a:gd name="connsiteY25" fmla="*/ 235745 h 556130"/>
                <a:gd name="connsiteX26" fmla="*/ 120064 w 484788"/>
                <a:gd name="connsiteY26" fmla="*/ 254861 h 556130"/>
                <a:gd name="connsiteX27" fmla="*/ 142805 w 484788"/>
                <a:gd name="connsiteY27" fmla="*/ 254861 h 556130"/>
                <a:gd name="connsiteX28" fmla="*/ 150081 w 484788"/>
                <a:gd name="connsiteY28" fmla="*/ 263058 h 556130"/>
                <a:gd name="connsiteX29" fmla="*/ 173714 w 484788"/>
                <a:gd name="connsiteY29" fmla="*/ 263058 h 556130"/>
                <a:gd name="connsiteX30" fmla="*/ 180989 w 484788"/>
                <a:gd name="connsiteY30" fmla="*/ 282174 h 556130"/>
                <a:gd name="connsiteX31" fmla="*/ 165524 w 484788"/>
                <a:gd name="connsiteY31" fmla="*/ 306740 h 556130"/>
                <a:gd name="connsiteX32" fmla="*/ 182819 w 484788"/>
                <a:gd name="connsiteY32" fmla="*/ 318577 h 556130"/>
                <a:gd name="connsiteX33" fmla="*/ 192817 w 484788"/>
                <a:gd name="connsiteY33" fmla="*/ 340418 h 556130"/>
                <a:gd name="connsiteX34" fmla="*/ 199178 w 484788"/>
                <a:gd name="connsiteY34" fmla="*/ 357704 h 556130"/>
                <a:gd name="connsiteX35" fmla="*/ 183734 w 484788"/>
                <a:gd name="connsiteY35" fmla="*/ 384101 h 556130"/>
                <a:gd name="connsiteX36" fmla="*/ 198285 w 484788"/>
                <a:gd name="connsiteY36" fmla="*/ 398684 h 556130"/>
                <a:gd name="connsiteX37" fmla="*/ 198285 w 484788"/>
                <a:gd name="connsiteY37" fmla="*/ 415970 h 556130"/>
                <a:gd name="connsiteX38" fmla="*/ 212836 w 484788"/>
                <a:gd name="connsiteY38" fmla="*/ 450563 h 556130"/>
                <a:gd name="connsiteX39" fmla="*/ 201008 w 484788"/>
                <a:gd name="connsiteY39" fmla="*/ 485134 h 556130"/>
                <a:gd name="connsiteX40" fmla="*/ 191902 w 484788"/>
                <a:gd name="connsiteY40" fmla="*/ 485134 h 556130"/>
                <a:gd name="connsiteX41" fmla="*/ 195540 w 484788"/>
                <a:gd name="connsiteY41" fmla="*/ 496078 h 556130"/>
                <a:gd name="connsiteX42" fmla="*/ 218281 w 484788"/>
                <a:gd name="connsiteY42" fmla="*/ 506083 h 556130"/>
                <a:gd name="connsiteX43" fmla="*/ 229194 w 484788"/>
                <a:gd name="connsiteY43" fmla="*/ 518812 h 556130"/>
                <a:gd name="connsiteX44" fmla="*/ 236469 w 484788"/>
                <a:gd name="connsiteY44" fmla="*/ 541569 h 556130"/>
                <a:gd name="connsiteX45" fmla="*/ 259210 w 484788"/>
                <a:gd name="connsiteY45" fmla="*/ 541569 h 556130"/>
                <a:gd name="connsiteX46" fmla="*/ 272868 w 484788"/>
                <a:gd name="connsiteY46" fmla="*/ 556130 h 556130"/>
                <a:gd name="connsiteX47" fmla="*/ 279228 w 484788"/>
                <a:gd name="connsiteY47" fmla="*/ 551597 h 556130"/>
                <a:gd name="connsiteX48" fmla="*/ 261955 w 484788"/>
                <a:gd name="connsiteY48" fmla="*/ 532480 h 556130"/>
                <a:gd name="connsiteX49" fmla="*/ 269230 w 484788"/>
                <a:gd name="connsiteY49" fmla="*/ 517919 h 556130"/>
                <a:gd name="connsiteX50" fmla="*/ 270123 w 484788"/>
                <a:gd name="connsiteY50" fmla="*/ 486966 h 556130"/>
                <a:gd name="connsiteX51" fmla="*/ 290141 w 484788"/>
                <a:gd name="connsiteY51" fmla="*/ 468765 h 556130"/>
                <a:gd name="connsiteX52" fmla="*/ 311967 w 484788"/>
                <a:gd name="connsiteY52" fmla="*/ 472405 h 556130"/>
                <a:gd name="connsiteX53" fmla="*/ 332900 w 484788"/>
                <a:gd name="connsiteY53" fmla="*/ 499718 h 556130"/>
                <a:gd name="connsiteX54" fmla="*/ 348366 w 484788"/>
                <a:gd name="connsiteY54" fmla="*/ 503358 h 556130"/>
                <a:gd name="connsiteX55" fmla="*/ 365639 w 484788"/>
                <a:gd name="connsiteY55" fmla="*/ 483326 h 556130"/>
                <a:gd name="connsiteX56" fmla="*/ 360171 w 484788"/>
                <a:gd name="connsiteY56" fmla="*/ 467849 h 556130"/>
                <a:gd name="connsiteX57" fmla="*/ 392932 w 484788"/>
                <a:gd name="connsiteY57" fmla="*/ 405049 h 556130"/>
                <a:gd name="connsiteX58" fmla="*/ 412928 w 484788"/>
                <a:gd name="connsiteY58" fmla="*/ 409605 h 556130"/>
                <a:gd name="connsiteX59" fmla="*/ 462963 w 484788"/>
                <a:gd name="connsiteY59" fmla="*/ 414139 h 556130"/>
                <a:gd name="connsiteX60" fmla="*/ 484788 w 484788"/>
                <a:gd name="connsiteY60" fmla="*/ 401409 h 556130"/>
                <a:gd name="connsiteX61" fmla="*/ 484788 w 484788"/>
                <a:gd name="connsiteY61" fmla="*/ 324942 h 556130"/>
                <a:gd name="connsiteX62" fmla="*/ 428394 w 484788"/>
                <a:gd name="connsiteY62" fmla="*/ 298544 h 556130"/>
                <a:gd name="connsiteX63" fmla="*/ 414758 w 484788"/>
                <a:gd name="connsiteY63" fmla="*/ 278065 h 556130"/>
                <a:gd name="connsiteX64" fmla="*/ 417481 w 484788"/>
                <a:gd name="connsiteY64" fmla="*/ 255777 h 556130"/>
                <a:gd name="connsiteX65" fmla="*/ 400208 w 484788"/>
                <a:gd name="connsiteY65" fmla="*/ 236660 h 556130"/>
                <a:gd name="connsiteX66" fmla="*/ 402015 w 484788"/>
                <a:gd name="connsiteY66" fmla="*/ 213903 h 556130"/>
                <a:gd name="connsiteX67" fmla="*/ 385657 w 484788"/>
                <a:gd name="connsiteY67" fmla="*/ 201151 h 556130"/>
                <a:gd name="connsiteX68" fmla="*/ 416566 w 484788"/>
                <a:gd name="connsiteY68" fmla="*/ 159277 h 556130"/>
                <a:gd name="connsiteX69" fmla="*/ 414758 w 484788"/>
                <a:gd name="connsiteY69" fmla="*/ 132902 h 556130"/>
                <a:gd name="connsiteX70" fmla="*/ 427479 w 484788"/>
                <a:gd name="connsiteY70" fmla="*/ 106505 h 556130"/>
                <a:gd name="connsiteX71" fmla="*/ 412928 w 484788"/>
                <a:gd name="connsiteY71" fmla="*/ 70080 h 556130"/>
                <a:gd name="connsiteX72" fmla="*/ 382912 w 484788"/>
                <a:gd name="connsiteY72" fmla="*/ 58244 h 556130"/>
                <a:gd name="connsiteX73" fmla="*/ 392932 w 484788"/>
                <a:gd name="connsiteY73" fmla="*/ 34593 h 556130"/>
                <a:gd name="connsiteX74" fmla="*/ 402930 w 484788"/>
                <a:gd name="connsiteY74" fmla="*/ 18201 h 556130"/>
                <a:gd name="connsiteX75" fmla="*/ 377467 w 484788"/>
                <a:gd name="connsiteY75" fmla="*/ 4556 h 556130"/>
                <a:gd name="connsiteX76" fmla="*/ 349258 w 484788"/>
                <a:gd name="connsiteY76" fmla="*/ 8196 h 556130"/>
                <a:gd name="connsiteX77" fmla="*/ 325625 w 484788"/>
                <a:gd name="connsiteY77" fmla="*/ 0 h 55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84788" h="556130">
                  <a:moveTo>
                    <a:pt x="325625" y="0"/>
                  </a:moveTo>
                  <a:lnTo>
                    <a:pt x="341090" y="26397"/>
                  </a:lnTo>
                  <a:lnTo>
                    <a:pt x="307437" y="67356"/>
                  </a:lnTo>
                  <a:lnTo>
                    <a:pt x="279228" y="67356"/>
                  </a:lnTo>
                  <a:lnTo>
                    <a:pt x="270123" y="89197"/>
                  </a:lnTo>
                  <a:lnTo>
                    <a:pt x="229194" y="89197"/>
                  </a:lnTo>
                  <a:lnTo>
                    <a:pt x="218281" y="99224"/>
                  </a:lnTo>
                  <a:lnTo>
                    <a:pt x="196455" y="94669"/>
                  </a:lnTo>
                  <a:lnTo>
                    <a:pt x="169162" y="105589"/>
                  </a:lnTo>
                  <a:lnTo>
                    <a:pt x="175544" y="129240"/>
                  </a:lnTo>
                  <a:lnTo>
                    <a:pt x="153718" y="134711"/>
                  </a:lnTo>
                  <a:lnTo>
                    <a:pt x="124595" y="102865"/>
                  </a:lnTo>
                  <a:lnTo>
                    <a:pt x="107322" y="117426"/>
                  </a:lnTo>
                  <a:lnTo>
                    <a:pt x="100046" y="104674"/>
                  </a:lnTo>
                  <a:lnTo>
                    <a:pt x="69115" y="107398"/>
                  </a:lnTo>
                  <a:lnTo>
                    <a:pt x="58202" y="91922"/>
                  </a:lnTo>
                  <a:lnTo>
                    <a:pt x="44567" y="91922"/>
                  </a:lnTo>
                  <a:lnTo>
                    <a:pt x="36376" y="99224"/>
                  </a:lnTo>
                  <a:lnTo>
                    <a:pt x="0" y="72827"/>
                  </a:lnTo>
                  <a:lnTo>
                    <a:pt x="0" y="84641"/>
                  </a:lnTo>
                  <a:lnTo>
                    <a:pt x="33654" y="123790"/>
                  </a:lnTo>
                  <a:lnTo>
                    <a:pt x="52757" y="130155"/>
                  </a:lnTo>
                  <a:lnTo>
                    <a:pt x="51842" y="142907"/>
                  </a:lnTo>
                  <a:lnTo>
                    <a:pt x="64563" y="201151"/>
                  </a:lnTo>
                  <a:lnTo>
                    <a:pt x="66393" y="222993"/>
                  </a:lnTo>
                  <a:lnTo>
                    <a:pt x="117319" y="235745"/>
                  </a:lnTo>
                  <a:lnTo>
                    <a:pt x="120064" y="254861"/>
                  </a:lnTo>
                  <a:lnTo>
                    <a:pt x="142805" y="254861"/>
                  </a:lnTo>
                  <a:lnTo>
                    <a:pt x="150081" y="263058"/>
                  </a:lnTo>
                  <a:lnTo>
                    <a:pt x="173714" y="263058"/>
                  </a:lnTo>
                  <a:lnTo>
                    <a:pt x="180989" y="282174"/>
                  </a:lnTo>
                  <a:lnTo>
                    <a:pt x="165524" y="306740"/>
                  </a:lnTo>
                  <a:lnTo>
                    <a:pt x="182819" y="318577"/>
                  </a:lnTo>
                  <a:lnTo>
                    <a:pt x="192817" y="340418"/>
                  </a:lnTo>
                  <a:lnTo>
                    <a:pt x="199178" y="357704"/>
                  </a:lnTo>
                  <a:lnTo>
                    <a:pt x="183734" y="384101"/>
                  </a:lnTo>
                  <a:lnTo>
                    <a:pt x="198285" y="398684"/>
                  </a:lnTo>
                  <a:lnTo>
                    <a:pt x="198285" y="415970"/>
                  </a:lnTo>
                  <a:lnTo>
                    <a:pt x="212836" y="450563"/>
                  </a:lnTo>
                  <a:lnTo>
                    <a:pt x="201008" y="485134"/>
                  </a:lnTo>
                  <a:lnTo>
                    <a:pt x="191902" y="485134"/>
                  </a:lnTo>
                  <a:lnTo>
                    <a:pt x="195540" y="496078"/>
                  </a:lnTo>
                  <a:lnTo>
                    <a:pt x="218281" y="506083"/>
                  </a:lnTo>
                  <a:lnTo>
                    <a:pt x="229194" y="518812"/>
                  </a:lnTo>
                  <a:lnTo>
                    <a:pt x="236469" y="541569"/>
                  </a:lnTo>
                  <a:lnTo>
                    <a:pt x="259210" y="541569"/>
                  </a:lnTo>
                  <a:lnTo>
                    <a:pt x="272868" y="556130"/>
                  </a:lnTo>
                  <a:lnTo>
                    <a:pt x="279228" y="551597"/>
                  </a:lnTo>
                  <a:lnTo>
                    <a:pt x="261955" y="532480"/>
                  </a:lnTo>
                  <a:lnTo>
                    <a:pt x="269230" y="517919"/>
                  </a:lnTo>
                  <a:lnTo>
                    <a:pt x="270123" y="486966"/>
                  </a:lnTo>
                  <a:lnTo>
                    <a:pt x="290141" y="468765"/>
                  </a:lnTo>
                  <a:lnTo>
                    <a:pt x="311967" y="472405"/>
                  </a:lnTo>
                  <a:lnTo>
                    <a:pt x="332900" y="499718"/>
                  </a:lnTo>
                  <a:lnTo>
                    <a:pt x="348366" y="503358"/>
                  </a:lnTo>
                  <a:lnTo>
                    <a:pt x="365639" y="483326"/>
                  </a:lnTo>
                  <a:lnTo>
                    <a:pt x="360171" y="467849"/>
                  </a:lnTo>
                  <a:lnTo>
                    <a:pt x="392932" y="405049"/>
                  </a:lnTo>
                  <a:lnTo>
                    <a:pt x="412928" y="409605"/>
                  </a:lnTo>
                  <a:lnTo>
                    <a:pt x="462963" y="414139"/>
                  </a:lnTo>
                  <a:lnTo>
                    <a:pt x="484788" y="401409"/>
                  </a:lnTo>
                  <a:lnTo>
                    <a:pt x="484788" y="324942"/>
                  </a:lnTo>
                  <a:lnTo>
                    <a:pt x="428394" y="298544"/>
                  </a:lnTo>
                  <a:lnTo>
                    <a:pt x="414758" y="278065"/>
                  </a:lnTo>
                  <a:lnTo>
                    <a:pt x="417481" y="255777"/>
                  </a:lnTo>
                  <a:lnTo>
                    <a:pt x="400208" y="236660"/>
                  </a:lnTo>
                  <a:lnTo>
                    <a:pt x="402015" y="213903"/>
                  </a:lnTo>
                  <a:lnTo>
                    <a:pt x="385657" y="201151"/>
                  </a:lnTo>
                  <a:lnTo>
                    <a:pt x="416566" y="159277"/>
                  </a:lnTo>
                  <a:lnTo>
                    <a:pt x="414758" y="132902"/>
                  </a:lnTo>
                  <a:lnTo>
                    <a:pt x="427479" y="106505"/>
                  </a:lnTo>
                  <a:lnTo>
                    <a:pt x="412928" y="70080"/>
                  </a:lnTo>
                  <a:lnTo>
                    <a:pt x="382912" y="58244"/>
                  </a:lnTo>
                  <a:lnTo>
                    <a:pt x="392932" y="34593"/>
                  </a:lnTo>
                  <a:lnTo>
                    <a:pt x="402930" y="18201"/>
                  </a:lnTo>
                  <a:lnTo>
                    <a:pt x="377467" y="4556"/>
                  </a:lnTo>
                  <a:lnTo>
                    <a:pt x="349258" y="8196"/>
                  </a:lnTo>
                  <a:lnTo>
                    <a:pt x="325625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7" name="Forma Livre 516">
              <a:extLst>
                <a:ext uri="{FF2B5EF4-FFF2-40B4-BE49-F238E27FC236}">
                  <a16:creationId xmlns:a16="http://schemas.microsoft.com/office/drawing/2014/main" id="{7B8E6C09-A4A4-C73B-E669-EB7E841B8920}"/>
                </a:ext>
              </a:extLst>
            </p:cNvPr>
            <p:cNvSpPr/>
            <p:nvPr/>
          </p:nvSpPr>
          <p:spPr>
            <a:xfrm>
              <a:off x="995298" y="3334910"/>
              <a:ext cx="1422563" cy="980296"/>
            </a:xfrm>
            <a:custGeom>
              <a:avLst/>
              <a:gdLst>
                <a:gd name="connsiteX0" fmla="*/ 821348 w 1422563"/>
                <a:gd name="connsiteY0" fmla="*/ 0 h 980296"/>
                <a:gd name="connsiteX1" fmla="*/ 769484 w 1422563"/>
                <a:gd name="connsiteY1" fmla="*/ 11836 h 980296"/>
                <a:gd name="connsiteX2" fmla="*/ 760401 w 1422563"/>
                <a:gd name="connsiteY2" fmla="*/ 44599 h 980296"/>
                <a:gd name="connsiteX3" fmla="*/ 742213 w 1422563"/>
                <a:gd name="connsiteY3" fmla="*/ 57351 h 980296"/>
                <a:gd name="connsiteX4" fmla="*/ 685818 w 1422563"/>
                <a:gd name="connsiteY4" fmla="*/ 79192 h 980296"/>
                <a:gd name="connsiteX5" fmla="*/ 649442 w 1422563"/>
                <a:gd name="connsiteY5" fmla="*/ 119235 h 980296"/>
                <a:gd name="connsiteX6" fmla="*/ 649442 w 1422563"/>
                <a:gd name="connsiteY6" fmla="*/ 93753 h 980296"/>
                <a:gd name="connsiteX7" fmla="*/ 591217 w 1422563"/>
                <a:gd name="connsiteY7" fmla="*/ 119235 h 980296"/>
                <a:gd name="connsiteX8" fmla="*/ 545736 w 1422563"/>
                <a:gd name="connsiteY8" fmla="*/ 77361 h 980296"/>
                <a:gd name="connsiteX9" fmla="*/ 520272 w 1422563"/>
                <a:gd name="connsiteY9" fmla="*/ 71911 h 980296"/>
                <a:gd name="connsiteX10" fmla="*/ 520272 w 1422563"/>
                <a:gd name="connsiteY10" fmla="*/ 23204 h 980296"/>
                <a:gd name="connsiteX11" fmla="*/ 500254 w 1422563"/>
                <a:gd name="connsiteY11" fmla="*/ 0 h 980296"/>
                <a:gd name="connsiteX12" fmla="*/ 458432 w 1422563"/>
                <a:gd name="connsiteY12" fmla="*/ 23204 h 980296"/>
                <a:gd name="connsiteX13" fmla="*/ 425671 w 1422563"/>
                <a:gd name="connsiteY13" fmla="*/ 0 h 980296"/>
                <a:gd name="connsiteX14" fmla="*/ 425671 w 1422563"/>
                <a:gd name="connsiteY14" fmla="*/ 31847 h 980296"/>
                <a:gd name="connsiteX15" fmla="*/ 300161 w 1422563"/>
                <a:gd name="connsiteY15" fmla="*/ 33678 h 980296"/>
                <a:gd name="connsiteX16" fmla="*/ 300161 w 1422563"/>
                <a:gd name="connsiteY16" fmla="*/ 73720 h 980296"/>
                <a:gd name="connsiteX17" fmla="*/ 334730 w 1422563"/>
                <a:gd name="connsiteY17" fmla="*/ 95562 h 980296"/>
                <a:gd name="connsiteX18" fmla="*/ 347451 w 1422563"/>
                <a:gd name="connsiteY18" fmla="*/ 82832 h 980296"/>
                <a:gd name="connsiteX19" fmla="*/ 363831 w 1422563"/>
                <a:gd name="connsiteY19" fmla="*/ 101033 h 980296"/>
                <a:gd name="connsiteX20" fmla="*/ 358364 w 1422563"/>
                <a:gd name="connsiteY20" fmla="*/ 119235 h 980296"/>
                <a:gd name="connsiteX21" fmla="*/ 320179 w 1422563"/>
                <a:gd name="connsiteY21" fmla="*/ 119235 h 980296"/>
                <a:gd name="connsiteX22" fmla="*/ 281973 w 1422563"/>
                <a:gd name="connsiteY22" fmla="*/ 130155 h 980296"/>
                <a:gd name="connsiteX23" fmla="*/ 281973 w 1422563"/>
                <a:gd name="connsiteY23" fmla="*/ 197511 h 980296"/>
                <a:gd name="connsiteX24" fmla="*/ 321987 w 1422563"/>
                <a:gd name="connsiteY24" fmla="*/ 221184 h 980296"/>
                <a:gd name="connsiteX25" fmla="*/ 318350 w 1422563"/>
                <a:gd name="connsiteY25" fmla="*/ 237554 h 980296"/>
                <a:gd name="connsiteX26" fmla="*/ 338368 w 1422563"/>
                <a:gd name="connsiteY26" fmla="*/ 272147 h 980296"/>
                <a:gd name="connsiteX27" fmla="*/ 307437 w 1422563"/>
                <a:gd name="connsiteY27" fmla="*/ 441452 h 980296"/>
                <a:gd name="connsiteX28" fmla="*/ 300161 w 1422563"/>
                <a:gd name="connsiteY28" fmla="*/ 494246 h 980296"/>
                <a:gd name="connsiteX29" fmla="*/ 281973 w 1422563"/>
                <a:gd name="connsiteY29" fmla="*/ 539760 h 980296"/>
                <a:gd name="connsiteX30" fmla="*/ 256510 w 1422563"/>
                <a:gd name="connsiteY30" fmla="*/ 512447 h 980296"/>
                <a:gd name="connsiteX31" fmla="*/ 223748 w 1422563"/>
                <a:gd name="connsiteY31" fmla="*/ 525199 h 980296"/>
                <a:gd name="connsiteX32" fmla="*/ 212836 w 1422563"/>
                <a:gd name="connsiteY32" fmla="*/ 539760 h 980296"/>
                <a:gd name="connsiteX33" fmla="*/ 194647 w 1422563"/>
                <a:gd name="connsiteY33" fmla="*/ 539760 h 980296"/>
                <a:gd name="connsiteX34" fmla="*/ 107322 w 1422563"/>
                <a:gd name="connsiteY34" fmla="*/ 570714 h 980296"/>
                <a:gd name="connsiteX35" fmla="*/ 67308 w 1422563"/>
                <a:gd name="connsiteY35" fmla="*/ 603476 h 980296"/>
                <a:gd name="connsiteX36" fmla="*/ 47289 w 1422563"/>
                <a:gd name="connsiteY36" fmla="*/ 669000 h 980296"/>
                <a:gd name="connsiteX37" fmla="*/ 34569 w 1422563"/>
                <a:gd name="connsiteY37" fmla="*/ 694482 h 980296"/>
                <a:gd name="connsiteX38" fmla="*/ 47289 w 1422563"/>
                <a:gd name="connsiteY38" fmla="*/ 718154 h 980296"/>
                <a:gd name="connsiteX39" fmla="*/ 10913 w 1422563"/>
                <a:gd name="connsiteY39" fmla="*/ 736356 h 980296"/>
                <a:gd name="connsiteX40" fmla="*/ 0 w 1422563"/>
                <a:gd name="connsiteY40" fmla="*/ 780061 h 980296"/>
                <a:gd name="connsiteX41" fmla="*/ 72775 w 1422563"/>
                <a:gd name="connsiteY41" fmla="*/ 798262 h 980296"/>
                <a:gd name="connsiteX42" fmla="*/ 98239 w 1422563"/>
                <a:gd name="connsiteY42" fmla="*/ 810992 h 980296"/>
                <a:gd name="connsiteX43" fmla="*/ 205560 w 1422563"/>
                <a:gd name="connsiteY43" fmla="*/ 820103 h 980296"/>
                <a:gd name="connsiteX44" fmla="*/ 280143 w 1422563"/>
                <a:gd name="connsiteY44" fmla="*/ 820103 h 980296"/>
                <a:gd name="connsiteX45" fmla="*/ 323817 w 1422563"/>
                <a:gd name="connsiteY45" fmla="*/ 843776 h 980296"/>
                <a:gd name="connsiteX46" fmla="*/ 372914 w 1422563"/>
                <a:gd name="connsiteY46" fmla="*/ 889268 h 980296"/>
                <a:gd name="connsiteX47" fmla="*/ 410674 w 1422563"/>
                <a:gd name="connsiteY47" fmla="*/ 925693 h 980296"/>
                <a:gd name="connsiteX48" fmla="*/ 562116 w 1422563"/>
                <a:gd name="connsiteY48" fmla="*/ 980296 h 980296"/>
                <a:gd name="connsiteX49" fmla="*/ 594855 w 1422563"/>
                <a:gd name="connsiteY49" fmla="*/ 942063 h 980296"/>
                <a:gd name="connsiteX50" fmla="*/ 633061 w 1422563"/>
                <a:gd name="connsiteY50" fmla="*/ 949343 h 980296"/>
                <a:gd name="connsiteX51" fmla="*/ 643974 w 1422563"/>
                <a:gd name="connsiteY51" fmla="*/ 940254 h 980296"/>
                <a:gd name="connsiteX52" fmla="*/ 665800 w 1422563"/>
                <a:gd name="connsiteY52" fmla="*/ 949343 h 980296"/>
                <a:gd name="connsiteX53" fmla="*/ 671268 w 1422563"/>
                <a:gd name="connsiteY53" fmla="*/ 927502 h 980296"/>
                <a:gd name="connsiteX54" fmla="*/ 687626 w 1422563"/>
                <a:gd name="connsiteY54" fmla="*/ 938422 h 980296"/>
                <a:gd name="connsiteX55" fmla="*/ 701284 w 1422563"/>
                <a:gd name="connsiteY55" fmla="*/ 903851 h 980296"/>
                <a:gd name="connsiteX56" fmla="*/ 764039 w 1422563"/>
                <a:gd name="connsiteY56" fmla="*/ 905660 h 980296"/>
                <a:gd name="connsiteX57" fmla="*/ 780419 w 1422563"/>
                <a:gd name="connsiteY57" fmla="*/ 869258 h 980296"/>
                <a:gd name="connsiteX58" fmla="*/ 782227 w 1422563"/>
                <a:gd name="connsiteY58" fmla="*/ 843776 h 980296"/>
                <a:gd name="connsiteX59" fmla="*/ 804053 w 1422563"/>
                <a:gd name="connsiteY59" fmla="*/ 821912 h 980296"/>
                <a:gd name="connsiteX60" fmla="*/ 845897 w 1422563"/>
                <a:gd name="connsiteY60" fmla="*/ 809183 h 980296"/>
                <a:gd name="connsiteX61" fmla="*/ 904099 w 1422563"/>
                <a:gd name="connsiteY61" fmla="*/ 852866 h 980296"/>
                <a:gd name="connsiteX62" fmla="*/ 943667 w 1422563"/>
                <a:gd name="connsiteY62" fmla="*/ 887459 h 980296"/>
                <a:gd name="connsiteX63" fmla="*/ 955049 w 1422563"/>
                <a:gd name="connsiteY63" fmla="*/ 872898 h 980296"/>
                <a:gd name="connsiteX64" fmla="*/ 980512 w 1422563"/>
                <a:gd name="connsiteY64" fmla="*/ 889268 h 980296"/>
                <a:gd name="connsiteX65" fmla="*/ 1229724 w 1422563"/>
                <a:gd name="connsiteY65" fmla="*/ 880179 h 980296"/>
                <a:gd name="connsiteX66" fmla="*/ 1213366 w 1422563"/>
                <a:gd name="connsiteY66" fmla="*/ 858337 h 980296"/>
                <a:gd name="connsiteX67" fmla="*/ 1238829 w 1422563"/>
                <a:gd name="connsiteY67" fmla="*/ 836496 h 980296"/>
                <a:gd name="connsiteX68" fmla="*/ 1226086 w 1422563"/>
                <a:gd name="connsiteY68" fmla="*/ 800071 h 980296"/>
                <a:gd name="connsiteX69" fmla="*/ 1238829 w 1422563"/>
                <a:gd name="connsiteY69" fmla="*/ 785510 h 980296"/>
                <a:gd name="connsiteX70" fmla="*/ 1247935 w 1422563"/>
                <a:gd name="connsiteY70" fmla="*/ 758197 h 980296"/>
                <a:gd name="connsiteX71" fmla="*/ 1220641 w 1422563"/>
                <a:gd name="connsiteY71" fmla="*/ 718154 h 980296"/>
                <a:gd name="connsiteX72" fmla="*/ 1291586 w 1422563"/>
                <a:gd name="connsiteY72" fmla="*/ 577994 h 980296"/>
                <a:gd name="connsiteX73" fmla="*/ 1344343 w 1422563"/>
                <a:gd name="connsiteY73" fmla="*/ 446923 h 980296"/>
                <a:gd name="connsiteX74" fmla="*/ 1384357 w 1422563"/>
                <a:gd name="connsiteY74" fmla="*/ 383208 h 980296"/>
                <a:gd name="connsiteX75" fmla="*/ 1384357 w 1422563"/>
                <a:gd name="connsiteY75" fmla="*/ 359535 h 980296"/>
                <a:gd name="connsiteX76" fmla="*/ 1422564 w 1422563"/>
                <a:gd name="connsiteY76" fmla="*/ 334053 h 980296"/>
                <a:gd name="connsiteX77" fmla="*/ 1393462 w 1422563"/>
                <a:gd name="connsiteY77" fmla="*/ 337694 h 980296"/>
                <a:gd name="connsiteX78" fmla="*/ 1362531 w 1422563"/>
                <a:gd name="connsiteY78" fmla="*/ 355895 h 980296"/>
                <a:gd name="connsiteX79" fmla="*/ 1318880 w 1422563"/>
                <a:gd name="connsiteY79" fmla="*/ 315852 h 980296"/>
                <a:gd name="connsiteX80" fmla="*/ 1258847 w 1422563"/>
                <a:gd name="connsiteY80" fmla="*/ 288539 h 980296"/>
                <a:gd name="connsiteX81" fmla="*/ 1260655 w 1422563"/>
                <a:gd name="connsiteY81" fmla="*/ 259417 h 980296"/>
                <a:gd name="connsiteX82" fmla="*/ 1233362 w 1422563"/>
                <a:gd name="connsiteY82" fmla="*/ 270338 h 980296"/>
                <a:gd name="connsiteX83" fmla="*/ 1196985 w 1422563"/>
                <a:gd name="connsiteY83" fmla="*/ 219352 h 980296"/>
                <a:gd name="connsiteX84" fmla="*/ 1186072 w 1422563"/>
                <a:gd name="connsiteY84" fmla="*/ 159277 h 980296"/>
                <a:gd name="connsiteX85" fmla="*/ 1164246 w 1422563"/>
                <a:gd name="connsiteY85" fmla="*/ 159277 h 980296"/>
                <a:gd name="connsiteX86" fmla="*/ 1114212 w 1422563"/>
                <a:gd name="connsiteY86" fmla="*/ 154744 h 980296"/>
                <a:gd name="connsiteX87" fmla="*/ 1094216 w 1422563"/>
                <a:gd name="connsiteY87" fmla="*/ 150188 h 980296"/>
                <a:gd name="connsiteX88" fmla="*/ 1061455 w 1422563"/>
                <a:gd name="connsiteY88" fmla="*/ 212988 h 980296"/>
                <a:gd name="connsiteX89" fmla="*/ 1066923 w 1422563"/>
                <a:gd name="connsiteY89" fmla="*/ 228464 h 980296"/>
                <a:gd name="connsiteX90" fmla="*/ 1049650 w 1422563"/>
                <a:gd name="connsiteY90" fmla="*/ 248497 h 980296"/>
                <a:gd name="connsiteX91" fmla="*/ 1034184 w 1422563"/>
                <a:gd name="connsiteY91" fmla="*/ 244856 h 980296"/>
                <a:gd name="connsiteX92" fmla="*/ 1013251 w 1422563"/>
                <a:gd name="connsiteY92" fmla="*/ 217543 h 980296"/>
                <a:gd name="connsiteX93" fmla="*/ 991425 w 1422563"/>
                <a:gd name="connsiteY93" fmla="*/ 213903 h 980296"/>
                <a:gd name="connsiteX94" fmla="*/ 971407 w 1422563"/>
                <a:gd name="connsiteY94" fmla="*/ 232104 h 980296"/>
                <a:gd name="connsiteX95" fmla="*/ 970514 w 1422563"/>
                <a:gd name="connsiteY95" fmla="*/ 263058 h 980296"/>
                <a:gd name="connsiteX96" fmla="*/ 963239 w 1422563"/>
                <a:gd name="connsiteY96" fmla="*/ 277618 h 980296"/>
                <a:gd name="connsiteX97" fmla="*/ 980512 w 1422563"/>
                <a:gd name="connsiteY97" fmla="*/ 296735 h 980296"/>
                <a:gd name="connsiteX98" fmla="*/ 960494 w 1422563"/>
                <a:gd name="connsiteY98" fmla="*/ 286708 h 980296"/>
                <a:gd name="connsiteX99" fmla="*/ 937753 w 1422563"/>
                <a:gd name="connsiteY99" fmla="*/ 286708 h 980296"/>
                <a:gd name="connsiteX100" fmla="*/ 930478 w 1422563"/>
                <a:gd name="connsiteY100" fmla="*/ 263951 h 980296"/>
                <a:gd name="connsiteX101" fmla="*/ 919565 w 1422563"/>
                <a:gd name="connsiteY101" fmla="*/ 251221 h 980296"/>
                <a:gd name="connsiteX102" fmla="*/ 896824 w 1422563"/>
                <a:gd name="connsiteY102" fmla="*/ 241216 h 980296"/>
                <a:gd name="connsiteX103" fmla="*/ 893186 w 1422563"/>
                <a:gd name="connsiteY103" fmla="*/ 230273 h 980296"/>
                <a:gd name="connsiteX104" fmla="*/ 902291 w 1422563"/>
                <a:gd name="connsiteY104" fmla="*/ 230273 h 980296"/>
                <a:gd name="connsiteX105" fmla="*/ 914119 w 1422563"/>
                <a:gd name="connsiteY105" fmla="*/ 195702 h 980296"/>
                <a:gd name="connsiteX106" fmla="*/ 899569 w 1422563"/>
                <a:gd name="connsiteY106" fmla="*/ 161108 h 980296"/>
                <a:gd name="connsiteX107" fmla="*/ 899569 w 1422563"/>
                <a:gd name="connsiteY107" fmla="*/ 143823 h 980296"/>
                <a:gd name="connsiteX108" fmla="*/ 885018 w 1422563"/>
                <a:gd name="connsiteY108" fmla="*/ 129240 h 980296"/>
                <a:gd name="connsiteX109" fmla="*/ 900462 w 1422563"/>
                <a:gd name="connsiteY109" fmla="*/ 102842 h 980296"/>
                <a:gd name="connsiteX110" fmla="*/ 884103 w 1422563"/>
                <a:gd name="connsiteY110" fmla="*/ 63715 h 980296"/>
                <a:gd name="connsiteX111" fmla="*/ 866808 w 1422563"/>
                <a:gd name="connsiteY111" fmla="*/ 51879 h 980296"/>
                <a:gd name="connsiteX112" fmla="*/ 882273 w 1422563"/>
                <a:gd name="connsiteY112" fmla="*/ 27313 h 980296"/>
                <a:gd name="connsiteX113" fmla="*/ 874998 w 1422563"/>
                <a:gd name="connsiteY113" fmla="*/ 8196 h 980296"/>
                <a:gd name="connsiteX114" fmla="*/ 851365 w 1422563"/>
                <a:gd name="connsiteY114" fmla="*/ 8196 h 980296"/>
                <a:gd name="connsiteX115" fmla="*/ 844089 w 1422563"/>
                <a:gd name="connsiteY115" fmla="*/ 0 h 980296"/>
                <a:gd name="connsiteX116" fmla="*/ 821348 w 1422563"/>
                <a:gd name="connsiteY116" fmla="*/ 0 h 98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2563" h="980296">
                  <a:moveTo>
                    <a:pt x="821348" y="0"/>
                  </a:moveTo>
                  <a:lnTo>
                    <a:pt x="769484" y="11836"/>
                  </a:lnTo>
                  <a:lnTo>
                    <a:pt x="760401" y="44599"/>
                  </a:lnTo>
                  <a:lnTo>
                    <a:pt x="742213" y="57351"/>
                  </a:lnTo>
                  <a:lnTo>
                    <a:pt x="685818" y="79192"/>
                  </a:lnTo>
                  <a:lnTo>
                    <a:pt x="649442" y="119235"/>
                  </a:lnTo>
                  <a:lnTo>
                    <a:pt x="649442" y="93753"/>
                  </a:lnTo>
                  <a:lnTo>
                    <a:pt x="591217" y="119235"/>
                  </a:lnTo>
                  <a:lnTo>
                    <a:pt x="545736" y="77361"/>
                  </a:lnTo>
                  <a:lnTo>
                    <a:pt x="520272" y="71911"/>
                  </a:lnTo>
                  <a:lnTo>
                    <a:pt x="520272" y="23204"/>
                  </a:lnTo>
                  <a:lnTo>
                    <a:pt x="500254" y="0"/>
                  </a:lnTo>
                  <a:lnTo>
                    <a:pt x="458432" y="23204"/>
                  </a:lnTo>
                  <a:lnTo>
                    <a:pt x="425671" y="0"/>
                  </a:lnTo>
                  <a:lnTo>
                    <a:pt x="425671" y="31847"/>
                  </a:lnTo>
                  <a:lnTo>
                    <a:pt x="300161" y="33678"/>
                  </a:lnTo>
                  <a:lnTo>
                    <a:pt x="300161" y="73720"/>
                  </a:lnTo>
                  <a:lnTo>
                    <a:pt x="334730" y="95562"/>
                  </a:lnTo>
                  <a:lnTo>
                    <a:pt x="347451" y="82832"/>
                  </a:lnTo>
                  <a:lnTo>
                    <a:pt x="363831" y="101033"/>
                  </a:lnTo>
                  <a:lnTo>
                    <a:pt x="358364" y="119235"/>
                  </a:lnTo>
                  <a:lnTo>
                    <a:pt x="320179" y="119235"/>
                  </a:lnTo>
                  <a:lnTo>
                    <a:pt x="281973" y="130155"/>
                  </a:lnTo>
                  <a:lnTo>
                    <a:pt x="281973" y="197511"/>
                  </a:lnTo>
                  <a:lnTo>
                    <a:pt x="321987" y="221184"/>
                  </a:lnTo>
                  <a:lnTo>
                    <a:pt x="318350" y="237554"/>
                  </a:lnTo>
                  <a:lnTo>
                    <a:pt x="338368" y="272147"/>
                  </a:lnTo>
                  <a:lnTo>
                    <a:pt x="307437" y="441452"/>
                  </a:lnTo>
                  <a:lnTo>
                    <a:pt x="300161" y="494246"/>
                  </a:lnTo>
                  <a:lnTo>
                    <a:pt x="281973" y="539760"/>
                  </a:lnTo>
                  <a:lnTo>
                    <a:pt x="256510" y="512447"/>
                  </a:lnTo>
                  <a:lnTo>
                    <a:pt x="223748" y="525199"/>
                  </a:lnTo>
                  <a:lnTo>
                    <a:pt x="212836" y="539760"/>
                  </a:lnTo>
                  <a:lnTo>
                    <a:pt x="194647" y="539760"/>
                  </a:lnTo>
                  <a:lnTo>
                    <a:pt x="107322" y="570714"/>
                  </a:lnTo>
                  <a:lnTo>
                    <a:pt x="67308" y="603476"/>
                  </a:lnTo>
                  <a:lnTo>
                    <a:pt x="47289" y="669000"/>
                  </a:lnTo>
                  <a:lnTo>
                    <a:pt x="34569" y="694482"/>
                  </a:lnTo>
                  <a:lnTo>
                    <a:pt x="47289" y="718154"/>
                  </a:lnTo>
                  <a:lnTo>
                    <a:pt x="10913" y="736356"/>
                  </a:lnTo>
                  <a:lnTo>
                    <a:pt x="0" y="780061"/>
                  </a:lnTo>
                  <a:lnTo>
                    <a:pt x="72775" y="798262"/>
                  </a:lnTo>
                  <a:lnTo>
                    <a:pt x="98239" y="810992"/>
                  </a:lnTo>
                  <a:lnTo>
                    <a:pt x="205560" y="820103"/>
                  </a:lnTo>
                  <a:lnTo>
                    <a:pt x="280143" y="820103"/>
                  </a:lnTo>
                  <a:lnTo>
                    <a:pt x="323817" y="843776"/>
                  </a:lnTo>
                  <a:lnTo>
                    <a:pt x="372914" y="889268"/>
                  </a:lnTo>
                  <a:lnTo>
                    <a:pt x="410674" y="925693"/>
                  </a:lnTo>
                  <a:lnTo>
                    <a:pt x="562116" y="980296"/>
                  </a:lnTo>
                  <a:lnTo>
                    <a:pt x="594855" y="942063"/>
                  </a:lnTo>
                  <a:lnTo>
                    <a:pt x="633061" y="949343"/>
                  </a:lnTo>
                  <a:lnTo>
                    <a:pt x="643974" y="940254"/>
                  </a:lnTo>
                  <a:lnTo>
                    <a:pt x="665800" y="949343"/>
                  </a:lnTo>
                  <a:lnTo>
                    <a:pt x="671268" y="927502"/>
                  </a:lnTo>
                  <a:lnTo>
                    <a:pt x="687626" y="938422"/>
                  </a:lnTo>
                  <a:lnTo>
                    <a:pt x="701284" y="903851"/>
                  </a:lnTo>
                  <a:lnTo>
                    <a:pt x="764039" y="905660"/>
                  </a:lnTo>
                  <a:lnTo>
                    <a:pt x="780419" y="869258"/>
                  </a:lnTo>
                  <a:lnTo>
                    <a:pt x="782227" y="843776"/>
                  </a:lnTo>
                  <a:lnTo>
                    <a:pt x="804053" y="821912"/>
                  </a:lnTo>
                  <a:lnTo>
                    <a:pt x="845897" y="809183"/>
                  </a:lnTo>
                  <a:lnTo>
                    <a:pt x="904099" y="852866"/>
                  </a:lnTo>
                  <a:lnTo>
                    <a:pt x="943667" y="887459"/>
                  </a:lnTo>
                  <a:lnTo>
                    <a:pt x="955049" y="872898"/>
                  </a:lnTo>
                  <a:lnTo>
                    <a:pt x="980512" y="889268"/>
                  </a:lnTo>
                  <a:lnTo>
                    <a:pt x="1229724" y="880179"/>
                  </a:lnTo>
                  <a:lnTo>
                    <a:pt x="1213366" y="858337"/>
                  </a:lnTo>
                  <a:lnTo>
                    <a:pt x="1238829" y="836496"/>
                  </a:lnTo>
                  <a:lnTo>
                    <a:pt x="1226086" y="800071"/>
                  </a:lnTo>
                  <a:lnTo>
                    <a:pt x="1238829" y="785510"/>
                  </a:lnTo>
                  <a:lnTo>
                    <a:pt x="1247935" y="758197"/>
                  </a:lnTo>
                  <a:lnTo>
                    <a:pt x="1220641" y="718154"/>
                  </a:lnTo>
                  <a:lnTo>
                    <a:pt x="1291586" y="577994"/>
                  </a:lnTo>
                  <a:lnTo>
                    <a:pt x="1344343" y="446923"/>
                  </a:lnTo>
                  <a:lnTo>
                    <a:pt x="1384357" y="383208"/>
                  </a:lnTo>
                  <a:lnTo>
                    <a:pt x="1384357" y="359535"/>
                  </a:lnTo>
                  <a:lnTo>
                    <a:pt x="1422564" y="334053"/>
                  </a:lnTo>
                  <a:lnTo>
                    <a:pt x="1393462" y="337694"/>
                  </a:lnTo>
                  <a:lnTo>
                    <a:pt x="1362531" y="355895"/>
                  </a:lnTo>
                  <a:lnTo>
                    <a:pt x="1318880" y="315852"/>
                  </a:lnTo>
                  <a:lnTo>
                    <a:pt x="1258847" y="288539"/>
                  </a:lnTo>
                  <a:lnTo>
                    <a:pt x="1260655" y="259417"/>
                  </a:lnTo>
                  <a:lnTo>
                    <a:pt x="1233362" y="270338"/>
                  </a:lnTo>
                  <a:lnTo>
                    <a:pt x="1196985" y="219352"/>
                  </a:lnTo>
                  <a:lnTo>
                    <a:pt x="1186072" y="159277"/>
                  </a:lnTo>
                  <a:lnTo>
                    <a:pt x="1164246" y="159277"/>
                  </a:lnTo>
                  <a:lnTo>
                    <a:pt x="1114212" y="154744"/>
                  </a:lnTo>
                  <a:lnTo>
                    <a:pt x="1094216" y="150188"/>
                  </a:lnTo>
                  <a:lnTo>
                    <a:pt x="1061455" y="212988"/>
                  </a:lnTo>
                  <a:lnTo>
                    <a:pt x="1066923" y="228464"/>
                  </a:lnTo>
                  <a:lnTo>
                    <a:pt x="1049650" y="248497"/>
                  </a:lnTo>
                  <a:lnTo>
                    <a:pt x="1034184" y="244856"/>
                  </a:lnTo>
                  <a:lnTo>
                    <a:pt x="1013251" y="217543"/>
                  </a:lnTo>
                  <a:lnTo>
                    <a:pt x="991425" y="213903"/>
                  </a:lnTo>
                  <a:lnTo>
                    <a:pt x="971407" y="232104"/>
                  </a:lnTo>
                  <a:lnTo>
                    <a:pt x="970514" y="263058"/>
                  </a:lnTo>
                  <a:lnTo>
                    <a:pt x="963239" y="277618"/>
                  </a:lnTo>
                  <a:lnTo>
                    <a:pt x="980512" y="296735"/>
                  </a:lnTo>
                  <a:lnTo>
                    <a:pt x="960494" y="286708"/>
                  </a:lnTo>
                  <a:lnTo>
                    <a:pt x="937753" y="286708"/>
                  </a:lnTo>
                  <a:lnTo>
                    <a:pt x="930478" y="263951"/>
                  </a:lnTo>
                  <a:lnTo>
                    <a:pt x="919565" y="251221"/>
                  </a:lnTo>
                  <a:lnTo>
                    <a:pt x="896824" y="241216"/>
                  </a:lnTo>
                  <a:lnTo>
                    <a:pt x="893186" y="230273"/>
                  </a:lnTo>
                  <a:lnTo>
                    <a:pt x="902291" y="230273"/>
                  </a:lnTo>
                  <a:lnTo>
                    <a:pt x="914119" y="195702"/>
                  </a:lnTo>
                  <a:lnTo>
                    <a:pt x="899569" y="161108"/>
                  </a:lnTo>
                  <a:lnTo>
                    <a:pt x="899569" y="143823"/>
                  </a:lnTo>
                  <a:lnTo>
                    <a:pt x="885018" y="129240"/>
                  </a:lnTo>
                  <a:lnTo>
                    <a:pt x="900462" y="102842"/>
                  </a:lnTo>
                  <a:lnTo>
                    <a:pt x="884103" y="63715"/>
                  </a:lnTo>
                  <a:lnTo>
                    <a:pt x="866808" y="51879"/>
                  </a:lnTo>
                  <a:lnTo>
                    <a:pt x="882273" y="27313"/>
                  </a:lnTo>
                  <a:lnTo>
                    <a:pt x="874998" y="8196"/>
                  </a:lnTo>
                  <a:lnTo>
                    <a:pt x="851365" y="8196"/>
                  </a:lnTo>
                  <a:lnTo>
                    <a:pt x="844089" y="0"/>
                  </a:lnTo>
                  <a:lnTo>
                    <a:pt x="821348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8" name="Forma Livre 517">
              <a:extLst>
                <a:ext uri="{FF2B5EF4-FFF2-40B4-BE49-F238E27FC236}">
                  <a16:creationId xmlns:a16="http://schemas.microsoft.com/office/drawing/2014/main" id="{41255676-CFC1-5289-5ABE-DE5CBB3641E6}"/>
                </a:ext>
              </a:extLst>
            </p:cNvPr>
            <p:cNvSpPr/>
            <p:nvPr/>
          </p:nvSpPr>
          <p:spPr>
            <a:xfrm>
              <a:off x="980748" y="4114971"/>
              <a:ext cx="585749" cy="316745"/>
            </a:xfrm>
            <a:custGeom>
              <a:avLst/>
              <a:gdLst>
                <a:gd name="connsiteX0" fmla="*/ 14551 w 585749"/>
                <a:gd name="connsiteY0" fmla="*/ 0 h 316745"/>
                <a:gd name="connsiteX1" fmla="*/ 0 w 585749"/>
                <a:gd name="connsiteY1" fmla="*/ 30931 h 316745"/>
                <a:gd name="connsiteX2" fmla="*/ 14551 w 585749"/>
                <a:gd name="connsiteY2" fmla="*/ 41852 h 316745"/>
                <a:gd name="connsiteX3" fmla="*/ 14551 w 585749"/>
                <a:gd name="connsiteY3" fmla="*/ 67356 h 316745"/>
                <a:gd name="connsiteX4" fmla="*/ 32739 w 585749"/>
                <a:gd name="connsiteY4" fmla="*/ 76445 h 316745"/>
                <a:gd name="connsiteX5" fmla="*/ 32739 w 585749"/>
                <a:gd name="connsiteY5" fmla="*/ 98286 h 316745"/>
                <a:gd name="connsiteX6" fmla="*/ 85496 w 585749"/>
                <a:gd name="connsiteY6" fmla="*/ 149272 h 316745"/>
                <a:gd name="connsiteX7" fmla="*/ 69138 w 585749"/>
                <a:gd name="connsiteY7" fmla="*/ 189315 h 316745"/>
                <a:gd name="connsiteX8" fmla="*/ 130977 w 585749"/>
                <a:gd name="connsiteY8" fmla="*/ 189315 h 316745"/>
                <a:gd name="connsiteX9" fmla="*/ 150996 w 585749"/>
                <a:gd name="connsiteY9" fmla="*/ 231189 h 316745"/>
                <a:gd name="connsiteX10" fmla="*/ 216473 w 585749"/>
                <a:gd name="connsiteY10" fmla="*/ 231189 h 316745"/>
                <a:gd name="connsiteX11" fmla="*/ 281973 w 585749"/>
                <a:gd name="connsiteY11" fmla="*/ 174754 h 316745"/>
                <a:gd name="connsiteX12" fmla="*/ 281973 w 585749"/>
                <a:gd name="connsiteY12" fmla="*/ 200236 h 316745"/>
                <a:gd name="connsiteX13" fmla="*/ 265593 w 585749"/>
                <a:gd name="connsiteY13" fmla="*/ 231189 h 316745"/>
                <a:gd name="connsiteX14" fmla="*/ 271060 w 585749"/>
                <a:gd name="connsiteY14" fmla="*/ 305825 h 316745"/>
                <a:gd name="connsiteX15" fmla="*/ 298331 w 585749"/>
                <a:gd name="connsiteY15" fmla="*/ 305825 h 316745"/>
                <a:gd name="connsiteX16" fmla="*/ 332900 w 585749"/>
                <a:gd name="connsiteY16" fmla="*/ 294904 h 316745"/>
                <a:gd name="connsiteX17" fmla="*/ 391102 w 585749"/>
                <a:gd name="connsiteY17" fmla="*/ 305825 h 316745"/>
                <a:gd name="connsiteX18" fmla="*/ 423863 w 585749"/>
                <a:gd name="connsiteY18" fmla="*/ 305825 h 316745"/>
                <a:gd name="connsiteX19" fmla="*/ 438414 w 585749"/>
                <a:gd name="connsiteY19" fmla="*/ 316745 h 316745"/>
                <a:gd name="connsiteX20" fmla="*/ 465707 w 585749"/>
                <a:gd name="connsiteY20" fmla="*/ 298544 h 316745"/>
                <a:gd name="connsiteX21" fmla="*/ 465707 w 585749"/>
                <a:gd name="connsiteY21" fmla="*/ 271231 h 316745"/>
                <a:gd name="connsiteX22" fmla="*/ 507529 w 585749"/>
                <a:gd name="connsiteY22" fmla="*/ 269422 h 316745"/>
                <a:gd name="connsiteX23" fmla="*/ 545736 w 585749"/>
                <a:gd name="connsiteY23" fmla="*/ 238469 h 316745"/>
                <a:gd name="connsiteX24" fmla="*/ 585750 w 585749"/>
                <a:gd name="connsiteY24" fmla="*/ 200236 h 316745"/>
                <a:gd name="connsiteX25" fmla="*/ 576667 w 585749"/>
                <a:gd name="connsiteY25" fmla="*/ 200236 h 316745"/>
                <a:gd name="connsiteX26" fmla="*/ 425225 w 585749"/>
                <a:gd name="connsiteY26" fmla="*/ 145632 h 316745"/>
                <a:gd name="connsiteX27" fmla="*/ 338368 w 585749"/>
                <a:gd name="connsiteY27" fmla="*/ 63715 h 316745"/>
                <a:gd name="connsiteX28" fmla="*/ 294694 w 585749"/>
                <a:gd name="connsiteY28" fmla="*/ 40043 h 316745"/>
                <a:gd name="connsiteX29" fmla="*/ 220111 w 585749"/>
                <a:gd name="connsiteY29" fmla="*/ 40043 h 316745"/>
                <a:gd name="connsiteX30" fmla="*/ 112789 w 585749"/>
                <a:gd name="connsiteY30" fmla="*/ 30931 h 316745"/>
                <a:gd name="connsiteX31" fmla="*/ 87326 w 585749"/>
                <a:gd name="connsiteY31" fmla="*/ 18201 h 316745"/>
                <a:gd name="connsiteX32" fmla="*/ 14551 w 585749"/>
                <a:gd name="connsiteY32" fmla="*/ 0 h 3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5749" h="316745">
                  <a:moveTo>
                    <a:pt x="14551" y="0"/>
                  </a:moveTo>
                  <a:lnTo>
                    <a:pt x="0" y="30931"/>
                  </a:lnTo>
                  <a:lnTo>
                    <a:pt x="14551" y="41852"/>
                  </a:lnTo>
                  <a:lnTo>
                    <a:pt x="14551" y="67356"/>
                  </a:lnTo>
                  <a:lnTo>
                    <a:pt x="32739" y="76445"/>
                  </a:lnTo>
                  <a:lnTo>
                    <a:pt x="32739" y="98286"/>
                  </a:lnTo>
                  <a:lnTo>
                    <a:pt x="85496" y="149272"/>
                  </a:lnTo>
                  <a:lnTo>
                    <a:pt x="69138" y="189315"/>
                  </a:lnTo>
                  <a:lnTo>
                    <a:pt x="130977" y="189315"/>
                  </a:lnTo>
                  <a:lnTo>
                    <a:pt x="150996" y="231189"/>
                  </a:lnTo>
                  <a:lnTo>
                    <a:pt x="216473" y="231189"/>
                  </a:lnTo>
                  <a:lnTo>
                    <a:pt x="281973" y="174754"/>
                  </a:lnTo>
                  <a:lnTo>
                    <a:pt x="281973" y="200236"/>
                  </a:lnTo>
                  <a:lnTo>
                    <a:pt x="265593" y="231189"/>
                  </a:lnTo>
                  <a:lnTo>
                    <a:pt x="271060" y="305825"/>
                  </a:lnTo>
                  <a:lnTo>
                    <a:pt x="298331" y="305825"/>
                  </a:lnTo>
                  <a:lnTo>
                    <a:pt x="332900" y="294904"/>
                  </a:lnTo>
                  <a:lnTo>
                    <a:pt x="391102" y="305825"/>
                  </a:lnTo>
                  <a:lnTo>
                    <a:pt x="423863" y="305825"/>
                  </a:lnTo>
                  <a:lnTo>
                    <a:pt x="438414" y="316745"/>
                  </a:lnTo>
                  <a:lnTo>
                    <a:pt x="465707" y="298544"/>
                  </a:lnTo>
                  <a:lnTo>
                    <a:pt x="465707" y="271231"/>
                  </a:lnTo>
                  <a:lnTo>
                    <a:pt x="507529" y="269422"/>
                  </a:lnTo>
                  <a:lnTo>
                    <a:pt x="545736" y="238469"/>
                  </a:lnTo>
                  <a:lnTo>
                    <a:pt x="585750" y="200236"/>
                  </a:lnTo>
                  <a:lnTo>
                    <a:pt x="576667" y="200236"/>
                  </a:lnTo>
                  <a:lnTo>
                    <a:pt x="425225" y="145632"/>
                  </a:lnTo>
                  <a:lnTo>
                    <a:pt x="338368" y="63715"/>
                  </a:lnTo>
                  <a:lnTo>
                    <a:pt x="294694" y="40043"/>
                  </a:lnTo>
                  <a:lnTo>
                    <a:pt x="220111" y="40043"/>
                  </a:lnTo>
                  <a:lnTo>
                    <a:pt x="112789" y="30931"/>
                  </a:lnTo>
                  <a:lnTo>
                    <a:pt x="87326" y="18201"/>
                  </a:lnTo>
                  <a:lnTo>
                    <a:pt x="14551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19" name="Gráfico 81">
              <a:extLst>
                <a:ext uri="{FF2B5EF4-FFF2-40B4-BE49-F238E27FC236}">
                  <a16:creationId xmlns:a16="http://schemas.microsoft.com/office/drawing/2014/main" id="{272BED24-89FD-9E8E-E931-2AC5A9AC3162}"/>
                </a:ext>
              </a:extLst>
            </p:cNvPr>
            <p:cNvGrpSpPr/>
            <p:nvPr/>
          </p:nvGrpSpPr>
          <p:grpSpPr>
            <a:xfrm>
              <a:off x="2159545" y="3300630"/>
              <a:ext cx="1041146" cy="997581"/>
              <a:chOff x="2159545" y="3300630"/>
              <a:chExt cx="1041146" cy="997581"/>
            </a:xfrm>
            <a:solidFill>
              <a:srgbClr val="8BBCBB"/>
            </a:solidFill>
          </p:grpSpPr>
          <p:sp>
            <p:nvSpPr>
              <p:cNvPr id="544" name="Forma Livre 543">
                <a:extLst>
                  <a:ext uri="{FF2B5EF4-FFF2-40B4-BE49-F238E27FC236}">
                    <a16:creationId xmlns:a16="http://schemas.microsoft.com/office/drawing/2014/main" id="{D1AC9806-B7EC-32EF-D1A0-97BA398EEE4A}"/>
                  </a:ext>
                </a:extLst>
              </p:cNvPr>
              <p:cNvSpPr/>
              <p:nvPr/>
            </p:nvSpPr>
            <p:spPr>
              <a:xfrm>
                <a:off x="2159545" y="3300630"/>
                <a:ext cx="1041146" cy="997581"/>
              </a:xfrm>
              <a:custGeom>
                <a:avLst/>
                <a:gdLst>
                  <a:gd name="connsiteX0" fmla="*/ 21826 w 1041146"/>
                  <a:gd name="connsiteY0" fmla="*/ 104361 h 997581"/>
                  <a:gd name="connsiteX1" fmla="*/ 49119 w 1041146"/>
                  <a:gd name="connsiteY1" fmla="*/ 104361 h 997581"/>
                  <a:gd name="connsiteX2" fmla="*/ 49119 w 1041146"/>
                  <a:gd name="connsiteY2" fmla="*/ 81314 h 997581"/>
                  <a:gd name="connsiteX3" fmla="*/ 66102 w 1041146"/>
                  <a:gd name="connsiteY3" fmla="*/ 81314 h 997581"/>
                  <a:gd name="connsiteX4" fmla="*/ 86701 w 1041146"/>
                  <a:gd name="connsiteY4" fmla="*/ 92837 h 997581"/>
                  <a:gd name="connsiteX5" fmla="*/ 95204 w 1041146"/>
                  <a:gd name="connsiteY5" fmla="*/ 75239 h 997581"/>
                  <a:gd name="connsiteX6" fmla="*/ 129147 w 1041146"/>
                  <a:gd name="connsiteY6" fmla="*/ 75239 h 997581"/>
                  <a:gd name="connsiteX7" fmla="*/ 140083 w 1041146"/>
                  <a:gd name="connsiteY7" fmla="*/ 49757 h 997581"/>
                  <a:gd name="connsiteX8" fmla="*/ 159476 w 1041146"/>
                  <a:gd name="connsiteY8" fmla="*/ 43683 h 997581"/>
                  <a:gd name="connsiteX9" fmla="*/ 172821 w 1041146"/>
                  <a:gd name="connsiteY9" fmla="*/ 57485 h 997581"/>
                  <a:gd name="connsiteX10" fmla="*/ 214041 w 1041146"/>
                  <a:gd name="connsiteY10" fmla="*/ 57485 h 997581"/>
                  <a:gd name="connsiteX11" fmla="*/ 258317 w 1041146"/>
                  <a:gd name="connsiteY11" fmla="*/ 64318 h 997581"/>
                  <a:gd name="connsiteX12" fmla="*/ 258317 w 1041146"/>
                  <a:gd name="connsiteY12" fmla="*/ 48529 h 997581"/>
                  <a:gd name="connsiteX13" fmla="*/ 232251 w 1041146"/>
                  <a:gd name="connsiteY13" fmla="*/ 27916 h 997581"/>
                  <a:gd name="connsiteX14" fmla="*/ 250439 w 1041146"/>
                  <a:gd name="connsiteY14" fmla="*/ 16995 h 997581"/>
                  <a:gd name="connsiteX15" fmla="*/ 249212 w 1041146"/>
                  <a:gd name="connsiteY15" fmla="*/ 0 h 997581"/>
                  <a:gd name="connsiteX16" fmla="*/ 268628 w 1041146"/>
                  <a:gd name="connsiteY16" fmla="*/ 15767 h 997581"/>
                  <a:gd name="connsiteX17" fmla="*/ 296524 w 1041146"/>
                  <a:gd name="connsiteY17" fmla="*/ 12127 h 997581"/>
                  <a:gd name="connsiteX18" fmla="*/ 334105 w 1041146"/>
                  <a:gd name="connsiteY18" fmla="*/ 0 h 997581"/>
                  <a:gd name="connsiteX19" fmla="*/ 347451 w 1041146"/>
                  <a:gd name="connsiteY19" fmla="*/ 34281 h 997581"/>
                  <a:gd name="connsiteX20" fmla="*/ 347451 w 1041146"/>
                  <a:gd name="connsiteY20" fmla="*/ 52169 h 997581"/>
                  <a:gd name="connsiteX21" fmla="*/ 359591 w 1041146"/>
                  <a:gd name="connsiteY21" fmla="*/ 67959 h 997581"/>
                  <a:gd name="connsiteX22" fmla="*/ 387465 w 1041146"/>
                  <a:gd name="connsiteY22" fmla="*/ 69165 h 997581"/>
                  <a:gd name="connsiteX23" fmla="*/ 411723 w 1041146"/>
                  <a:gd name="connsiteY23" fmla="*/ 89800 h 997581"/>
                  <a:gd name="connsiteX24" fmla="*/ 431139 w 1041146"/>
                  <a:gd name="connsiteY24" fmla="*/ 93440 h 997581"/>
                  <a:gd name="connsiteX25" fmla="*/ 455397 w 1041146"/>
                  <a:gd name="connsiteY25" fmla="*/ 112870 h 997581"/>
                  <a:gd name="connsiteX26" fmla="*/ 455397 w 1041146"/>
                  <a:gd name="connsiteY26" fmla="*/ 127431 h 997581"/>
                  <a:gd name="connsiteX27" fmla="*/ 480861 w 1041146"/>
                  <a:gd name="connsiteY27" fmla="*/ 152912 h 997581"/>
                  <a:gd name="connsiteX28" fmla="*/ 474790 w 1041146"/>
                  <a:gd name="connsiteY28" fmla="*/ 178394 h 997581"/>
                  <a:gd name="connsiteX29" fmla="*/ 505119 w 1041146"/>
                  <a:gd name="connsiteY29" fmla="*/ 216025 h 997581"/>
                  <a:gd name="connsiteX30" fmla="*/ 535425 w 1041146"/>
                  <a:gd name="connsiteY30" fmla="*/ 269422 h 997581"/>
                  <a:gd name="connsiteX31" fmla="*/ 551203 w 1041146"/>
                  <a:gd name="connsiteY31" fmla="*/ 296110 h 997581"/>
                  <a:gd name="connsiteX32" fmla="*/ 579099 w 1041146"/>
                  <a:gd name="connsiteY32" fmla="*/ 303391 h 997581"/>
                  <a:gd name="connsiteX33" fmla="*/ 592422 w 1041146"/>
                  <a:gd name="connsiteY33" fmla="*/ 290058 h 997581"/>
                  <a:gd name="connsiteX34" fmla="*/ 592422 w 1041146"/>
                  <a:gd name="connsiteY34" fmla="*/ 265782 h 997581"/>
                  <a:gd name="connsiteX35" fmla="*/ 623956 w 1041146"/>
                  <a:gd name="connsiteY35" fmla="*/ 233020 h 997581"/>
                  <a:gd name="connsiteX36" fmla="*/ 636096 w 1041146"/>
                  <a:gd name="connsiteY36" fmla="*/ 218437 h 997581"/>
                  <a:gd name="connsiteX37" fmla="*/ 647009 w 1041146"/>
                  <a:gd name="connsiteY37" fmla="*/ 235432 h 997581"/>
                  <a:gd name="connsiteX38" fmla="*/ 661560 w 1041146"/>
                  <a:gd name="connsiteY38" fmla="*/ 236660 h 997581"/>
                  <a:gd name="connsiteX39" fmla="*/ 672473 w 1041146"/>
                  <a:gd name="connsiteY39" fmla="*/ 257273 h 997581"/>
                  <a:gd name="connsiteX40" fmla="*/ 678543 w 1041146"/>
                  <a:gd name="connsiteY40" fmla="*/ 233020 h 997581"/>
                  <a:gd name="connsiteX41" fmla="*/ 689456 w 1041146"/>
                  <a:gd name="connsiteY41" fmla="*/ 223305 h 997581"/>
                  <a:gd name="connsiteX42" fmla="*/ 702779 w 1041146"/>
                  <a:gd name="connsiteY42" fmla="*/ 229357 h 997581"/>
                  <a:gd name="connsiteX43" fmla="*/ 702779 w 1041146"/>
                  <a:gd name="connsiteY43" fmla="*/ 216025 h 997581"/>
                  <a:gd name="connsiteX44" fmla="*/ 729470 w 1041146"/>
                  <a:gd name="connsiteY44" fmla="*/ 218437 h 997581"/>
                  <a:gd name="connsiteX45" fmla="*/ 761004 w 1041146"/>
                  <a:gd name="connsiteY45" fmla="*/ 229357 h 997581"/>
                  <a:gd name="connsiteX46" fmla="*/ 787672 w 1041146"/>
                  <a:gd name="connsiteY46" fmla="*/ 224511 h 997581"/>
                  <a:gd name="connsiteX47" fmla="*/ 810726 w 1041146"/>
                  <a:gd name="connsiteY47" fmla="*/ 217231 h 997581"/>
                  <a:gd name="connsiteX48" fmla="*/ 843464 w 1041146"/>
                  <a:gd name="connsiteY48" fmla="*/ 226945 h 997581"/>
                  <a:gd name="connsiteX49" fmla="*/ 859242 w 1041146"/>
                  <a:gd name="connsiteY49" fmla="*/ 231792 h 997581"/>
                  <a:gd name="connsiteX50" fmla="*/ 859242 w 1041146"/>
                  <a:gd name="connsiteY50" fmla="*/ 264554 h 997581"/>
                  <a:gd name="connsiteX51" fmla="*/ 830119 w 1041146"/>
                  <a:gd name="connsiteY51" fmla="*/ 303391 h 997581"/>
                  <a:gd name="connsiteX52" fmla="*/ 819206 w 1041146"/>
                  <a:gd name="connsiteY52" fmla="*/ 327666 h 997581"/>
                  <a:gd name="connsiteX53" fmla="*/ 769484 w 1041146"/>
                  <a:gd name="connsiteY53" fmla="*/ 335550 h 997581"/>
                  <a:gd name="connsiteX54" fmla="*/ 765846 w 1041146"/>
                  <a:gd name="connsiteY54" fmla="*/ 345867 h 997581"/>
                  <a:gd name="connsiteX55" fmla="*/ 731902 w 1041146"/>
                  <a:gd name="connsiteY55" fmla="*/ 345867 h 997581"/>
                  <a:gd name="connsiteX56" fmla="*/ 687023 w 1041146"/>
                  <a:gd name="connsiteY56" fmla="*/ 345867 h 997581"/>
                  <a:gd name="connsiteX57" fmla="*/ 661560 w 1041146"/>
                  <a:gd name="connsiteY57" fmla="*/ 360428 h 997581"/>
                  <a:gd name="connsiteX58" fmla="*/ 645782 w 1041146"/>
                  <a:gd name="connsiteY58" fmla="*/ 381064 h 997581"/>
                  <a:gd name="connsiteX59" fmla="*/ 660332 w 1041146"/>
                  <a:gd name="connsiteY59" fmla="*/ 408980 h 997581"/>
                  <a:gd name="connsiteX60" fmla="*/ 656695 w 1041146"/>
                  <a:gd name="connsiteY60" fmla="*/ 383498 h 997581"/>
                  <a:gd name="connsiteX61" fmla="*/ 662765 w 1041146"/>
                  <a:gd name="connsiteY61" fmla="*/ 371371 h 997581"/>
                  <a:gd name="connsiteX62" fmla="*/ 672473 w 1041146"/>
                  <a:gd name="connsiteY62" fmla="*/ 387138 h 997581"/>
                  <a:gd name="connsiteX63" fmla="*/ 683386 w 1041146"/>
                  <a:gd name="connsiteY63" fmla="*/ 379858 h 997581"/>
                  <a:gd name="connsiteX64" fmla="*/ 674905 w 1041146"/>
                  <a:gd name="connsiteY64" fmla="*/ 365297 h 997581"/>
                  <a:gd name="connsiteX65" fmla="*/ 683386 w 1041146"/>
                  <a:gd name="connsiteY65" fmla="*/ 358016 h 997581"/>
                  <a:gd name="connsiteX66" fmla="*/ 697936 w 1041146"/>
                  <a:gd name="connsiteY66" fmla="*/ 372577 h 997581"/>
                  <a:gd name="connsiteX67" fmla="*/ 705212 w 1041146"/>
                  <a:gd name="connsiteY67" fmla="*/ 362863 h 997581"/>
                  <a:gd name="connsiteX68" fmla="*/ 729470 w 1041146"/>
                  <a:gd name="connsiteY68" fmla="*/ 354376 h 997581"/>
                  <a:gd name="connsiteX69" fmla="*/ 752523 w 1041146"/>
                  <a:gd name="connsiteY69" fmla="*/ 365297 h 997581"/>
                  <a:gd name="connsiteX70" fmla="*/ 784035 w 1041146"/>
                  <a:gd name="connsiteY70" fmla="*/ 348302 h 997581"/>
                  <a:gd name="connsiteX71" fmla="*/ 785262 w 1041146"/>
                  <a:gd name="connsiteY71" fmla="*/ 359222 h 997581"/>
                  <a:gd name="connsiteX72" fmla="*/ 767074 w 1041146"/>
                  <a:gd name="connsiteY72" fmla="*/ 393213 h 997581"/>
                  <a:gd name="connsiteX73" fmla="*/ 763436 w 1041146"/>
                  <a:gd name="connsiteY73" fmla="*/ 408980 h 997581"/>
                  <a:gd name="connsiteX74" fmla="*/ 746453 w 1041146"/>
                  <a:gd name="connsiteY74" fmla="*/ 424769 h 997581"/>
                  <a:gd name="connsiteX75" fmla="*/ 762209 w 1041146"/>
                  <a:gd name="connsiteY75" fmla="*/ 457531 h 997581"/>
                  <a:gd name="connsiteX76" fmla="*/ 763436 w 1041146"/>
                  <a:gd name="connsiteY76" fmla="*/ 425975 h 997581"/>
                  <a:gd name="connsiteX77" fmla="*/ 774349 w 1041146"/>
                  <a:gd name="connsiteY77" fmla="*/ 406568 h 997581"/>
                  <a:gd name="connsiteX78" fmla="*/ 794948 w 1041146"/>
                  <a:gd name="connsiteY78" fmla="*/ 371371 h 997581"/>
                  <a:gd name="connsiteX79" fmla="*/ 814363 w 1041146"/>
                  <a:gd name="connsiteY79" fmla="*/ 335550 h 997581"/>
                  <a:gd name="connsiteX80" fmla="*/ 820433 w 1041146"/>
                  <a:gd name="connsiteY80" fmla="*/ 351942 h 997581"/>
                  <a:gd name="connsiteX81" fmla="*/ 834984 w 1041146"/>
                  <a:gd name="connsiteY81" fmla="*/ 335550 h 997581"/>
                  <a:gd name="connsiteX82" fmla="*/ 853172 w 1041146"/>
                  <a:gd name="connsiteY82" fmla="*/ 302185 h 997581"/>
                  <a:gd name="connsiteX83" fmla="*/ 867723 w 1041146"/>
                  <a:gd name="connsiteY83" fmla="*/ 313105 h 997581"/>
                  <a:gd name="connsiteX84" fmla="*/ 873793 w 1041146"/>
                  <a:gd name="connsiteY84" fmla="*/ 298544 h 997581"/>
                  <a:gd name="connsiteX85" fmla="*/ 864085 w 1041146"/>
                  <a:gd name="connsiteY85" fmla="*/ 290058 h 997581"/>
                  <a:gd name="connsiteX86" fmla="*/ 889549 w 1041146"/>
                  <a:gd name="connsiteY86" fmla="*/ 265782 h 997581"/>
                  <a:gd name="connsiteX87" fmla="*/ 912602 w 1041146"/>
                  <a:gd name="connsiteY87" fmla="*/ 258502 h 997581"/>
                  <a:gd name="connsiteX88" fmla="*/ 930790 w 1041146"/>
                  <a:gd name="connsiteY88" fmla="*/ 263348 h 997581"/>
                  <a:gd name="connsiteX89" fmla="*/ 944136 w 1041146"/>
                  <a:gd name="connsiteY89" fmla="*/ 275497 h 997581"/>
                  <a:gd name="connsiteX90" fmla="*/ 944136 w 1041146"/>
                  <a:gd name="connsiteY90" fmla="*/ 259708 h 997581"/>
                  <a:gd name="connsiteX91" fmla="*/ 969599 w 1041146"/>
                  <a:gd name="connsiteY91" fmla="*/ 273063 h 997581"/>
                  <a:gd name="connsiteX92" fmla="*/ 1007181 w 1041146"/>
                  <a:gd name="connsiteY92" fmla="*/ 285189 h 997581"/>
                  <a:gd name="connsiteX93" fmla="*/ 1026596 w 1041146"/>
                  <a:gd name="connsiteY93" fmla="*/ 291264 h 997581"/>
                  <a:gd name="connsiteX94" fmla="*/ 1035077 w 1041146"/>
                  <a:gd name="connsiteY94" fmla="*/ 276703 h 997581"/>
                  <a:gd name="connsiteX95" fmla="*/ 1041147 w 1041146"/>
                  <a:gd name="connsiteY95" fmla="*/ 310671 h 997581"/>
                  <a:gd name="connsiteX96" fmla="*/ 1041147 w 1041146"/>
                  <a:gd name="connsiteY96" fmla="*/ 335550 h 997581"/>
                  <a:gd name="connsiteX97" fmla="*/ 1025391 w 1041146"/>
                  <a:gd name="connsiteY97" fmla="*/ 349508 h 997581"/>
                  <a:gd name="connsiteX98" fmla="*/ 1041147 w 1041146"/>
                  <a:gd name="connsiteY98" fmla="*/ 364091 h 997581"/>
                  <a:gd name="connsiteX99" fmla="*/ 1025391 w 1041146"/>
                  <a:gd name="connsiteY99" fmla="*/ 382292 h 997581"/>
                  <a:gd name="connsiteX100" fmla="*/ 1019321 w 1041146"/>
                  <a:gd name="connsiteY100" fmla="*/ 390779 h 997581"/>
                  <a:gd name="connsiteX101" fmla="*/ 1020526 w 1041146"/>
                  <a:gd name="connsiteY101" fmla="*/ 411414 h 997581"/>
                  <a:gd name="connsiteX102" fmla="*/ 998700 w 1041146"/>
                  <a:gd name="connsiteY102" fmla="*/ 423541 h 997581"/>
                  <a:gd name="connsiteX103" fmla="*/ 998700 w 1041146"/>
                  <a:gd name="connsiteY103" fmla="*/ 449045 h 997581"/>
                  <a:gd name="connsiteX104" fmla="*/ 974442 w 1041146"/>
                  <a:gd name="connsiteY104" fmla="*/ 497574 h 997581"/>
                  <a:gd name="connsiteX105" fmla="*/ 940498 w 1041146"/>
                  <a:gd name="connsiteY105" fmla="*/ 546125 h 997581"/>
                  <a:gd name="connsiteX106" fmla="*/ 928358 w 1041146"/>
                  <a:gd name="connsiteY106" fmla="*/ 571607 h 997581"/>
                  <a:gd name="connsiteX107" fmla="*/ 899256 w 1041146"/>
                  <a:gd name="connsiteY107" fmla="*/ 571607 h 997581"/>
                  <a:gd name="connsiteX108" fmla="*/ 856810 w 1041146"/>
                  <a:gd name="connsiteY108" fmla="*/ 617724 h 997581"/>
                  <a:gd name="connsiteX109" fmla="*/ 844692 w 1041146"/>
                  <a:gd name="connsiteY109" fmla="*/ 631079 h 997581"/>
                  <a:gd name="connsiteX110" fmla="*/ 824071 w 1041146"/>
                  <a:gd name="connsiteY110" fmla="*/ 631079 h 997581"/>
                  <a:gd name="connsiteX111" fmla="*/ 841054 w 1041146"/>
                  <a:gd name="connsiteY111" fmla="*/ 642000 h 997581"/>
                  <a:gd name="connsiteX112" fmla="*/ 860447 w 1041146"/>
                  <a:gd name="connsiteY112" fmla="*/ 642000 h 997581"/>
                  <a:gd name="connsiteX113" fmla="*/ 879841 w 1041146"/>
                  <a:gd name="connsiteY113" fmla="*/ 658995 h 997581"/>
                  <a:gd name="connsiteX114" fmla="*/ 865290 w 1041146"/>
                  <a:gd name="connsiteY114" fmla="*/ 680836 h 997581"/>
                  <a:gd name="connsiteX115" fmla="*/ 870155 w 1041146"/>
                  <a:gd name="connsiteY115" fmla="*/ 695397 h 997581"/>
                  <a:gd name="connsiteX116" fmla="*/ 859242 w 1041146"/>
                  <a:gd name="connsiteY116" fmla="*/ 703884 h 997581"/>
                  <a:gd name="connsiteX117" fmla="*/ 870155 w 1041146"/>
                  <a:gd name="connsiteY117" fmla="*/ 722107 h 997581"/>
                  <a:gd name="connsiteX118" fmla="*/ 845897 w 1041146"/>
                  <a:gd name="connsiteY118" fmla="*/ 722107 h 997581"/>
                  <a:gd name="connsiteX119" fmla="*/ 831346 w 1041146"/>
                  <a:gd name="connsiteY119" fmla="*/ 747589 h 997581"/>
                  <a:gd name="connsiteX120" fmla="*/ 794948 w 1041146"/>
                  <a:gd name="connsiteY120" fmla="*/ 762150 h 997581"/>
                  <a:gd name="connsiteX121" fmla="*/ 793742 w 1041146"/>
                  <a:gd name="connsiteY121" fmla="*/ 790066 h 997581"/>
                  <a:gd name="connsiteX122" fmla="*/ 776759 w 1041146"/>
                  <a:gd name="connsiteY122" fmla="*/ 814342 h 997581"/>
                  <a:gd name="connsiteX123" fmla="*/ 785262 w 1041146"/>
                  <a:gd name="connsiteY123" fmla="*/ 824034 h 997581"/>
                  <a:gd name="connsiteX124" fmla="*/ 799813 w 1041146"/>
                  <a:gd name="connsiteY124" fmla="*/ 839823 h 997581"/>
                  <a:gd name="connsiteX125" fmla="*/ 784035 w 1041146"/>
                  <a:gd name="connsiteY125" fmla="*/ 878660 h 997581"/>
                  <a:gd name="connsiteX126" fmla="*/ 768279 w 1041146"/>
                  <a:gd name="connsiteY126" fmla="*/ 913856 h 997581"/>
                  <a:gd name="connsiteX127" fmla="*/ 739178 w 1041146"/>
                  <a:gd name="connsiteY127" fmla="*/ 935698 h 997581"/>
                  <a:gd name="connsiteX128" fmla="*/ 704006 w 1041146"/>
                  <a:gd name="connsiteY128" fmla="*/ 997582 h 997581"/>
                  <a:gd name="connsiteX129" fmla="*/ 263763 w 1041146"/>
                  <a:gd name="connsiteY129" fmla="*/ 959974 h 997581"/>
                  <a:gd name="connsiteX130" fmla="*/ 192215 w 1041146"/>
                  <a:gd name="connsiteY130" fmla="*/ 959974 h 997581"/>
                  <a:gd name="connsiteX131" fmla="*/ 167956 w 1041146"/>
                  <a:gd name="connsiteY131" fmla="*/ 947825 h 997581"/>
                  <a:gd name="connsiteX132" fmla="*/ 155838 w 1041146"/>
                  <a:gd name="connsiteY132" fmla="*/ 923549 h 997581"/>
                  <a:gd name="connsiteX133" fmla="*/ 135218 w 1041146"/>
                  <a:gd name="connsiteY133" fmla="*/ 905348 h 997581"/>
                  <a:gd name="connsiteX134" fmla="*/ 120667 w 1041146"/>
                  <a:gd name="connsiteY134" fmla="*/ 918703 h 997581"/>
                  <a:gd name="connsiteX135" fmla="*/ 121872 w 1041146"/>
                  <a:gd name="connsiteY135" fmla="*/ 866511 h 997581"/>
                  <a:gd name="connsiteX136" fmla="*/ 83688 w 1041146"/>
                  <a:gd name="connsiteY136" fmla="*/ 792478 h 997581"/>
                  <a:gd name="connsiteX137" fmla="*/ 56395 w 1041146"/>
                  <a:gd name="connsiteY137" fmla="*/ 752435 h 997581"/>
                  <a:gd name="connsiteX138" fmla="*/ 127340 w 1041146"/>
                  <a:gd name="connsiteY138" fmla="*/ 612275 h 997581"/>
                  <a:gd name="connsiteX139" fmla="*/ 180097 w 1041146"/>
                  <a:gd name="connsiteY139" fmla="*/ 481204 h 997581"/>
                  <a:gd name="connsiteX140" fmla="*/ 220111 w 1041146"/>
                  <a:gd name="connsiteY140" fmla="*/ 417489 h 997581"/>
                  <a:gd name="connsiteX141" fmla="*/ 220111 w 1041146"/>
                  <a:gd name="connsiteY141" fmla="*/ 393816 h 997581"/>
                  <a:gd name="connsiteX142" fmla="*/ 258317 w 1041146"/>
                  <a:gd name="connsiteY142" fmla="*/ 368334 h 997581"/>
                  <a:gd name="connsiteX143" fmla="*/ 229216 w 1041146"/>
                  <a:gd name="connsiteY143" fmla="*/ 371974 h 997581"/>
                  <a:gd name="connsiteX144" fmla="*/ 198285 w 1041146"/>
                  <a:gd name="connsiteY144" fmla="*/ 390176 h 997581"/>
                  <a:gd name="connsiteX145" fmla="*/ 154633 w 1041146"/>
                  <a:gd name="connsiteY145" fmla="*/ 350133 h 997581"/>
                  <a:gd name="connsiteX146" fmla="*/ 94601 w 1041146"/>
                  <a:gd name="connsiteY146" fmla="*/ 322820 h 997581"/>
                  <a:gd name="connsiteX147" fmla="*/ 96409 w 1041146"/>
                  <a:gd name="connsiteY147" fmla="*/ 293698 h 997581"/>
                  <a:gd name="connsiteX148" fmla="*/ 69115 w 1041146"/>
                  <a:gd name="connsiteY148" fmla="*/ 304619 h 997581"/>
                  <a:gd name="connsiteX149" fmla="*/ 32739 w 1041146"/>
                  <a:gd name="connsiteY149" fmla="*/ 253633 h 997581"/>
                  <a:gd name="connsiteX150" fmla="*/ 21826 w 1041146"/>
                  <a:gd name="connsiteY150" fmla="*/ 193558 h 997581"/>
                  <a:gd name="connsiteX151" fmla="*/ 0 w 1041146"/>
                  <a:gd name="connsiteY151" fmla="*/ 193558 h 997581"/>
                  <a:gd name="connsiteX152" fmla="*/ 21826 w 1041146"/>
                  <a:gd name="connsiteY152" fmla="*/ 180828 h 997581"/>
                  <a:gd name="connsiteX153" fmla="*/ 21826 w 1041146"/>
                  <a:gd name="connsiteY153" fmla="*/ 104361 h 99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041146" h="997581">
                    <a:moveTo>
                      <a:pt x="21826" y="104361"/>
                    </a:moveTo>
                    <a:lnTo>
                      <a:pt x="49119" y="104361"/>
                    </a:lnTo>
                    <a:lnTo>
                      <a:pt x="49119" y="81314"/>
                    </a:lnTo>
                    <a:lnTo>
                      <a:pt x="66102" y="81314"/>
                    </a:lnTo>
                    <a:lnTo>
                      <a:pt x="86701" y="92837"/>
                    </a:lnTo>
                    <a:lnTo>
                      <a:pt x="95204" y="75239"/>
                    </a:lnTo>
                    <a:lnTo>
                      <a:pt x="129147" y="75239"/>
                    </a:lnTo>
                    <a:lnTo>
                      <a:pt x="140083" y="49757"/>
                    </a:lnTo>
                    <a:lnTo>
                      <a:pt x="159476" y="43683"/>
                    </a:lnTo>
                    <a:lnTo>
                      <a:pt x="172821" y="57485"/>
                    </a:lnTo>
                    <a:lnTo>
                      <a:pt x="214041" y="57485"/>
                    </a:lnTo>
                    <a:lnTo>
                      <a:pt x="258317" y="64318"/>
                    </a:lnTo>
                    <a:lnTo>
                      <a:pt x="258317" y="48529"/>
                    </a:lnTo>
                    <a:lnTo>
                      <a:pt x="232251" y="27916"/>
                    </a:lnTo>
                    <a:lnTo>
                      <a:pt x="250439" y="16995"/>
                    </a:lnTo>
                    <a:lnTo>
                      <a:pt x="249212" y="0"/>
                    </a:lnTo>
                    <a:lnTo>
                      <a:pt x="268628" y="15767"/>
                    </a:lnTo>
                    <a:lnTo>
                      <a:pt x="296524" y="12127"/>
                    </a:lnTo>
                    <a:lnTo>
                      <a:pt x="334105" y="0"/>
                    </a:lnTo>
                    <a:lnTo>
                      <a:pt x="347451" y="34281"/>
                    </a:lnTo>
                    <a:lnTo>
                      <a:pt x="347451" y="52169"/>
                    </a:lnTo>
                    <a:lnTo>
                      <a:pt x="359591" y="67959"/>
                    </a:lnTo>
                    <a:lnTo>
                      <a:pt x="387465" y="69165"/>
                    </a:lnTo>
                    <a:lnTo>
                      <a:pt x="411723" y="89800"/>
                    </a:lnTo>
                    <a:lnTo>
                      <a:pt x="431139" y="93440"/>
                    </a:lnTo>
                    <a:lnTo>
                      <a:pt x="455397" y="112870"/>
                    </a:lnTo>
                    <a:lnTo>
                      <a:pt x="455397" y="127431"/>
                    </a:lnTo>
                    <a:lnTo>
                      <a:pt x="480861" y="152912"/>
                    </a:lnTo>
                    <a:lnTo>
                      <a:pt x="474790" y="178394"/>
                    </a:lnTo>
                    <a:lnTo>
                      <a:pt x="505119" y="216025"/>
                    </a:lnTo>
                    <a:lnTo>
                      <a:pt x="535425" y="269422"/>
                    </a:lnTo>
                    <a:lnTo>
                      <a:pt x="551203" y="296110"/>
                    </a:lnTo>
                    <a:lnTo>
                      <a:pt x="579099" y="303391"/>
                    </a:lnTo>
                    <a:lnTo>
                      <a:pt x="592422" y="290058"/>
                    </a:lnTo>
                    <a:lnTo>
                      <a:pt x="592422" y="265782"/>
                    </a:lnTo>
                    <a:lnTo>
                      <a:pt x="623956" y="233020"/>
                    </a:lnTo>
                    <a:lnTo>
                      <a:pt x="636096" y="218437"/>
                    </a:lnTo>
                    <a:lnTo>
                      <a:pt x="647009" y="235432"/>
                    </a:lnTo>
                    <a:lnTo>
                      <a:pt x="661560" y="236660"/>
                    </a:lnTo>
                    <a:lnTo>
                      <a:pt x="672473" y="257273"/>
                    </a:lnTo>
                    <a:lnTo>
                      <a:pt x="678543" y="233020"/>
                    </a:lnTo>
                    <a:lnTo>
                      <a:pt x="689456" y="223305"/>
                    </a:lnTo>
                    <a:lnTo>
                      <a:pt x="702779" y="229357"/>
                    </a:lnTo>
                    <a:lnTo>
                      <a:pt x="702779" y="216025"/>
                    </a:lnTo>
                    <a:lnTo>
                      <a:pt x="729470" y="218437"/>
                    </a:lnTo>
                    <a:lnTo>
                      <a:pt x="761004" y="229357"/>
                    </a:lnTo>
                    <a:lnTo>
                      <a:pt x="787672" y="224511"/>
                    </a:lnTo>
                    <a:lnTo>
                      <a:pt x="810726" y="217231"/>
                    </a:lnTo>
                    <a:lnTo>
                      <a:pt x="843464" y="226945"/>
                    </a:lnTo>
                    <a:lnTo>
                      <a:pt x="859242" y="231792"/>
                    </a:lnTo>
                    <a:lnTo>
                      <a:pt x="859242" y="264554"/>
                    </a:lnTo>
                    <a:lnTo>
                      <a:pt x="830119" y="303391"/>
                    </a:lnTo>
                    <a:lnTo>
                      <a:pt x="819206" y="327666"/>
                    </a:lnTo>
                    <a:lnTo>
                      <a:pt x="769484" y="335550"/>
                    </a:lnTo>
                    <a:lnTo>
                      <a:pt x="765846" y="345867"/>
                    </a:lnTo>
                    <a:lnTo>
                      <a:pt x="731902" y="345867"/>
                    </a:lnTo>
                    <a:lnTo>
                      <a:pt x="687023" y="345867"/>
                    </a:lnTo>
                    <a:lnTo>
                      <a:pt x="661560" y="360428"/>
                    </a:lnTo>
                    <a:lnTo>
                      <a:pt x="645782" y="381064"/>
                    </a:lnTo>
                    <a:lnTo>
                      <a:pt x="660332" y="408980"/>
                    </a:lnTo>
                    <a:lnTo>
                      <a:pt x="656695" y="383498"/>
                    </a:lnTo>
                    <a:lnTo>
                      <a:pt x="662765" y="371371"/>
                    </a:lnTo>
                    <a:lnTo>
                      <a:pt x="672473" y="387138"/>
                    </a:lnTo>
                    <a:lnTo>
                      <a:pt x="683386" y="379858"/>
                    </a:lnTo>
                    <a:lnTo>
                      <a:pt x="674905" y="365297"/>
                    </a:lnTo>
                    <a:lnTo>
                      <a:pt x="683386" y="358016"/>
                    </a:lnTo>
                    <a:lnTo>
                      <a:pt x="697936" y="372577"/>
                    </a:lnTo>
                    <a:lnTo>
                      <a:pt x="705212" y="362863"/>
                    </a:lnTo>
                    <a:lnTo>
                      <a:pt x="729470" y="354376"/>
                    </a:lnTo>
                    <a:lnTo>
                      <a:pt x="752523" y="365297"/>
                    </a:lnTo>
                    <a:lnTo>
                      <a:pt x="784035" y="348302"/>
                    </a:lnTo>
                    <a:lnTo>
                      <a:pt x="785262" y="359222"/>
                    </a:lnTo>
                    <a:lnTo>
                      <a:pt x="767074" y="393213"/>
                    </a:lnTo>
                    <a:lnTo>
                      <a:pt x="763436" y="408980"/>
                    </a:lnTo>
                    <a:lnTo>
                      <a:pt x="746453" y="424769"/>
                    </a:lnTo>
                    <a:lnTo>
                      <a:pt x="762209" y="457531"/>
                    </a:lnTo>
                    <a:lnTo>
                      <a:pt x="763436" y="425975"/>
                    </a:lnTo>
                    <a:lnTo>
                      <a:pt x="774349" y="406568"/>
                    </a:lnTo>
                    <a:lnTo>
                      <a:pt x="794948" y="371371"/>
                    </a:lnTo>
                    <a:lnTo>
                      <a:pt x="814363" y="335550"/>
                    </a:lnTo>
                    <a:lnTo>
                      <a:pt x="820433" y="351942"/>
                    </a:lnTo>
                    <a:lnTo>
                      <a:pt x="834984" y="335550"/>
                    </a:lnTo>
                    <a:lnTo>
                      <a:pt x="853172" y="302185"/>
                    </a:lnTo>
                    <a:lnTo>
                      <a:pt x="867723" y="313105"/>
                    </a:lnTo>
                    <a:lnTo>
                      <a:pt x="873793" y="298544"/>
                    </a:lnTo>
                    <a:lnTo>
                      <a:pt x="864085" y="290058"/>
                    </a:lnTo>
                    <a:lnTo>
                      <a:pt x="889549" y="265782"/>
                    </a:lnTo>
                    <a:lnTo>
                      <a:pt x="912602" y="258502"/>
                    </a:lnTo>
                    <a:lnTo>
                      <a:pt x="930790" y="263348"/>
                    </a:lnTo>
                    <a:lnTo>
                      <a:pt x="944136" y="275497"/>
                    </a:lnTo>
                    <a:lnTo>
                      <a:pt x="944136" y="259708"/>
                    </a:lnTo>
                    <a:lnTo>
                      <a:pt x="969599" y="273063"/>
                    </a:lnTo>
                    <a:lnTo>
                      <a:pt x="1007181" y="285189"/>
                    </a:lnTo>
                    <a:lnTo>
                      <a:pt x="1026596" y="291264"/>
                    </a:lnTo>
                    <a:lnTo>
                      <a:pt x="1035077" y="276703"/>
                    </a:lnTo>
                    <a:lnTo>
                      <a:pt x="1041147" y="310671"/>
                    </a:lnTo>
                    <a:lnTo>
                      <a:pt x="1041147" y="335550"/>
                    </a:lnTo>
                    <a:lnTo>
                      <a:pt x="1025391" y="349508"/>
                    </a:lnTo>
                    <a:lnTo>
                      <a:pt x="1041147" y="364091"/>
                    </a:lnTo>
                    <a:lnTo>
                      <a:pt x="1025391" y="382292"/>
                    </a:lnTo>
                    <a:lnTo>
                      <a:pt x="1019321" y="390779"/>
                    </a:lnTo>
                    <a:lnTo>
                      <a:pt x="1020526" y="411414"/>
                    </a:lnTo>
                    <a:lnTo>
                      <a:pt x="998700" y="423541"/>
                    </a:lnTo>
                    <a:lnTo>
                      <a:pt x="998700" y="449045"/>
                    </a:lnTo>
                    <a:lnTo>
                      <a:pt x="974442" y="497574"/>
                    </a:lnTo>
                    <a:lnTo>
                      <a:pt x="940498" y="546125"/>
                    </a:lnTo>
                    <a:lnTo>
                      <a:pt x="928358" y="571607"/>
                    </a:lnTo>
                    <a:lnTo>
                      <a:pt x="899256" y="571607"/>
                    </a:lnTo>
                    <a:lnTo>
                      <a:pt x="856810" y="617724"/>
                    </a:lnTo>
                    <a:lnTo>
                      <a:pt x="844692" y="631079"/>
                    </a:lnTo>
                    <a:lnTo>
                      <a:pt x="824071" y="631079"/>
                    </a:lnTo>
                    <a:lnTo>
                      <a:pt x="841054" y="642000"/>
                    </a:lnTo>
                    <a:lnTo>
                      <a:pt x="860447" y="642000"/>
                    </a:lnTo>
                    <a:lnTo>
                      <a:pt x="879841" y="658995"/>
                    </a:lnTo>
                    <a:lnTo>
                      <a:pt x="865290" y="680836"/>
                    </a:lnTo>
                    <a:lnTo>
                      <a:pt x="870155" y="695397"/>
                    </a:lnTo>
                    <a:lnTo>
                      <a:pt x="859242" y="703884"/>
                    </a:lnTo>
                    <a:lnTo>
                      <a:pt x="870155" y="722107"/>
                    </a:lnTo>
                    <a:lnTo>
                      <a:pt x="845897" y="722107"/>
                    </a:lnTo>
                    <a:lnTo>
                      <a:pt x="831346" y="747589"/>
                    </a:lnTo>
                    <a:lnTo>
                      <a:pt x="794948" y="762150"/>
                    </a:lnTo>
                    <a:lnTo>
                      <a:pt x="793742" y="790066"/>
                    </a:lnTo>
                    <a:lnTo>
                      <a:pt x="776759" y="814342"/>
                    </a:lnTo>
                    <a:lnTo>
                      <a:pt x="785262" y="824034"/>
                    </a:lnTo>
                    <a:lnTo>
                      <a:pt x="799813" y="839823"/>
                    </a:lnTo>
                    <a:lnTo>
                      <a:pt x="784035" y="878660"/>
                    </a:lnTo>
                    <a:lnTo>
                      <a:pt x="768279" y="913856"/>
                    </a:lnTo>
                    <a:lnTo>
                      <a:pt x="739178" y="935698"/>
                    </a:lnTo>
                    <a:lnTo>
                      <a:pt x="704006" y="997582"/>
                    </a:lnTo>
                    <a:lnTo>
                      <a:pt x="263763" y="959974"/>
                    </a:lnTo>
                    <a:lnTo>
                      <a:pt x="192215" y="959974"/>
                    </a:lnTo>
                    <a:lnTo>
                      <a:pt x="167956" y="947825"/>
                    </a:lnTo>
                    <a:lnTo>
                      <a:pt x="155838" y="923549"/>
                    </a:lnTo>
                    <a:lnTo>
                      <a:pt x="135218" y="905348"/>
                    </a:lnTo>
                    <a:lnTo>
                      <a:pt x="120667" y="918703"/>
                    </a:lnTo>
                    <a:lnTo>
                      <a:pt x="121872" y="866511"/>
                    </a:lnTo>
                    <a:lnTo>
                      <a:pt x="83688" y="792478"/>
                    </a:lnTo>
                    <a:lnTo>
                      <a:pt x="56395" y="752435"/>
                    </a:lnTo>
                    <a:lnTo>
                      <a:pt x="127340" y="612275"/>
                    </a:lnTo>
                    <a:lnTo>
                      <a:pt x="180097" y="481204"/>
                    </a:lnTo>
                    <a:lnTo>
                      <a:pt x="220111" y="417489"/>
                    </a:lnTo>
                    <a:lnTo>
                      <a:pt x="220111" y="393816"/>
                    </a:lnTo>
                    <a:lnTo>
                      <a:pt x="258317" y="368334"/>
                    </a:lnTo>
                    <a:lnTo>
                      <a:pt x="229216" y="371974"/>
                    </a:lnTo>
                    <a:lnTo>
                      <a:pt x="198285" y="390176"/>
                    </a:lnTo>
                    <a:lnTo>
                      <a:pt x="154633" y="350133"/>
                    </a:lnTo>
                    <a:lnTo>
                      <a:pt x="94601" y="322820"/>
                    </a:lnTo>
                    <a:lnTo>
                      <a:pt x="96409" y="293698"/>
                    </a:lnTo>
                    <a:lnTo>
                      <a:pt x="69115" y="304619"/>
                    </a:lnTo>
                    <a:lnTo>
                      <a:pt x="32739" y="253633"/>
                    </a:lnTo>
                    <a:lnTo>
                      <a:pt x="21826" y="193558"/>
                    </a:lnTo>
                    <a:lnTo>
                      <a:pt x="0" y="193558"/>
                    </a:lnTo>
                    <a:lnTo>
                      <a:pt x="21826" y="180828"/>
                    </a:lnTo>
                    <a:lnTo>
                      <a:pt x="21826" y="104361"/>
                    </a:lnTo>
                    <a:close/>
                  </a:path>
                </a:pathLst>
              </a:custGeom>
              <a:solidFill>
                <a:schemeClr val="accent2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5" name="Forma Livre 544">
                <a:extLst>
                  <a:ext uri="{FF2B5EF4-FFF2-40B4-BE49-F238E27FC236}">
                    <a16:creationId xmlns:a16="http://schemas.microsoft.com/office/drawing/2014/main" id="{A45CD3CA-8CCB-86B2-B43E-2688CAA54111}"/>
                  </a:ext>
                </a:extLst>
              </p:cNvPr>
              <p:cNvSpPr/>
              <p:nvPr/>
            </p:nvSpPr>
            <p:spPr>
              <a:xfrm>
                <a:off x="2861119" y="3482664"/>
                <a:ext cx="61237" cy="27312"/>
              </a:xfrm>
              <a:custGeom>
                <a:avLst/>
                <a:gdLst>
                  <a:gd name="connsiteX0" fmla="*/ 15778 w 61237"/>
                  <a:gd name="connsiteY0" fmla="*/ 7280 h 27312"/>
                  <a:gd name="connsiteX1" fmla="*/ 30931 w 61237"/>
                  <a:gd name="connsiteY1" fmla="*/ 0 h 27312"/>
                  <a:gd name="connsiteX2" fmla="*/ 61237 w 61237"/>
                  <a:gd name="connsiteY2" fmla="*/ 0 h 27312"/>
                  <a:gd name="connsiteX3" fmla="*/ 41241 w 61237"/>
                  <a:gd name="connsiteY3" fmla="*/ 27313 h 27312"/>
                  <a:gd name="connsiteX4" fmla="*/ 15778 w 61237"/>
                  <a:gd name="connsiteY4" fmla="*/ 20635 h 27312"/>
                  <a:gd name="connsiteX5" fmla="*/ 8503 w 61237"/>
                  <a:gd name="connsiteY5" fmla="*/ 27313 h 27312"/>
                  <a:gd name="connsiteX6" fmla="*/ 0 w 61237"/>
                  <a:gd name="connsiteY6" fmla="*/ 13645 h 27312"/>
                  <a:gd name="connsiteX7" fmla="*/ 13948 w 61237"/>
                  <a:gd name="connsiteY7" fmla="*/ 10318 h 27312"/>
                  <a:gd name="connsiteX8" fmla="*/ 15778 w 61237"/>
                  <a:gd name="connsiteY8" fmla="*/ 7280 h 2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37" h="27312">
                    <a:moveTo>
                      <a:pt x="15778" y="7280"/>
                    </a:moveTo>
                    <a:lnTo>
                      <a:pt x="30931" y="0"/>
                    </a:lnTo>
                    <a:lnTo>
                      <a:pt x="61237" y="0"/>
                    </a:lnTo>
                    <a:lnTo>
                      <a:pt x="41241" y="27313"/>
                    </a:lnTo>
                    <a:lnTo>
                      <a:pt x="15778" y="20635"/>
                    </a:lnTo>
                    <a:lnTo>
                      <a:pt x="8503" y="27313"/>
                    </a:lnTo>
                    <a:lnTo>
                      <a:pt x="0" y="13645"/>
                    </a:lnTo>
                    <a:lnTo>
                      <a:pt x="13948" y="10318"/>
                    </a:lnTo>
                    <a:lnTo>
                      <a:pt x="15778" y="7280"/>
                    </a:lnTo>
                    <a:close/>
                  </a:path>
                </a:pathLst>
              </a:custGeom>
              <a:solidFill>
                <a:schemeClr val="accent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6" name="Forma Livre 545">
                <a:extLst>
                  <a:ext uri="{FF2B5EF4-FFF2-40B4-BE49-F238E27FC236}">
                    <a16:creationId xmlns:a16="http://schemas.microsoft.com/office/drawing/2014/main" id="{CFE4D581-EBB9-A5A8-D4E7-2BB7A18EDDC0}"/>
                  </a:ext>
                </a:extLst>
              </p:cNvPr>
              <p:cNvSpPr/>
              <p:nvPr/>
            </p:nvSpPr>
            <p:spPr>
              <a:xfrm>
                <a:off x="2907806" y="3499056"/>
                <a:ext cx="35773" cy="24275"/>
              </a:xfrm>
              <a:custGeom>
                <a:avLst/>
                <a:gdLst>
                  <a:gd name="connsiteX0" fmla="*/ 9708 w 35773"/>
                  <a:gd name="connsiteY0" fmla="*/ 6052 h 24275"/>
                  <a:gd name="connsiteX1" fmla="*/ 29123 w 35773"/>
                  <a:gd name="connsiteY1" fmla="*/ 0 h 24275"/>
                  <a:gd name="connsiteX2" fmla="*/ 35774 w 35773"/>
                  <a:gd name="connsiteY2" fmla="*/ 10921 h 24275"/>
                  <a:gd name="connsiteX3" fmla="*/ 32136 w 35773"/>
                  <a:gd name="connsiteY3" fmla="*/ 20635 h 24275"/>
                  <a:gd name="connsiteX4" fmla="*/ 9708 w 35773"/>
                  <a:gd name="connsiteY4" fmla="*/ 24276 h 24275"/>
                  <a:gd name="connsiteX5" fmla="*/ 0 w 35773"/>
                  <a:gd name="connsiteY5" fmla="*/ 16995 h 24275"/>
                  <a:gd name="connsiteX6" fmla="*/ 9708 w 35773"/>
                  <a:gd name="connsiteY6" fmla="*/ 6052 h 2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73" h="24275">
                    <a:moveTo>
                      <a:pt x="9708" y="6052"/>
                    </a:moveTo>
                    <a:lnTo>
                      <a:pt x="29123" y="0"/>
                    </a:lnTo>
                    <a:lnTo>
                      <a:pt x="35774" y="10921"/>
                    </a:lnTo>
                    <a:lnTo>
                      <a:pt x="32136" y="20635"/>
                    </a:lnTo>
                    <a:lnTo>
                      <a:pt x="9708" y="24276"/>
                    </a:lnTo>
                    <a:lnTo>
                      <a:pt x="0" y="16995"/>
                    </a:lnTo>
                    <a:lnTo>
                      <a:pt x="9708" y="6052"/>
                    </a:lnTo>
                    <a:close/>
                  </a:path>
                </a:pathLst>
              </a:custGeom>
              <a:solidFill>
                <a:schemeClr val="accent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7" name="Forma Livre 546">
                <a:extLst>
                  <a:ext uri="{FF2B5EF4-FFF2-40B4-BE49-F238E27FC236}">
                    <a16:creationId xmlns:a16="http://schemas.microsoft.com/office/drawing/2014/main" id="{49AEACEA-A0AD-6DE8-9A70-23EE989FFC58}"/>
                  </a:ext>
                </a:extLst>
              </p:cNvPr>
              <p:cNvSpPr/>
              <p:nvPr/>
            </p:nvSpPr>
            <p:spPr>
              <a:xfrm>
                <a:off x="2813829" y="3506940"/>
                <a:ext cx="26066" cy="20635"/>
              </a:xfrm>
              <a:custGeom>
                <a:avLst/>
                <a:gdLst>
                  <a:gd name="connsiteX0" fmla="*/ 16983 w 26066"/>
                  <a:gd name="connsiteY0" fmla="*/ 0 h 20635"/>
                  <a:gd name="connsiteX1" fmla="*/ 26066 w 26066"/>
                  <a:gd name="connsiteY1" fmla="*/ 3037 h 20635"/>
                  <a:gd name="connsiteX2" fmla="*/ 26066 w 26066"/>
                  <a:gd name="connsiteY2" fmla="*/ 13355 h 20635"/>
                  <a:gd name="connsiteX3" fmla="*/ 3035 w 26066"/>
                  <a:gd name="connsiteY3" fmla="*/ 20635 h 20635"/>
                  <a:gd name="connsiteX4" fmla="*/ 0 w 26066"/>
                  <a:gd name="connsiteY4" fmla="*/ 10318 h 20635"/>
                  <a:gd name="connsiteX5" fmla="*/ 16983 w 26066"/>
                  <a:gd name="connsiteY5" fmla="*/ 0 h 2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66" h="20635">
                    <a:moveTo>
                      <a:pt x="16983" y="0"/>
                    </a:moveTo>
                    <a:lnTo>
                      <a:pt x="26066" y="3037"/>
                    </a:lnTo>
                    <a:lnTo>
                      <a:pt x="26066" y="13355"/>
                    </a:lnTo>
                    <a:lnTo>
                      <a:pt x="3035" y="20635"/>
                    </a:lnTo>
                    <a:lnTo>
                      <a:pt x="0" y="10318"/>
                    </a:lnTo>
                    <a:lnTo>
                      <a:pt x="1698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8" name="Forma Livre 547">
                <a:extLst>
                  <a:ext uri="{FF2B5EF4-FFF2-40B4-BE49-F238E27FC236}">
                    <a16:creationId xmlns:a16="http://schemas.microsoft.com/office/drawing/2014/main" id="{42B47CA9-92DB-60D1-B01C-6A9E3E53099A}"/>
                  </a:ext>
                </a:extLst>
              </p:cNvPr>
              <p:cNvSpPr/>
              <p:nvPr/>
            </p:nvSpPr>
            <p:spPr>
              <a:xfrm>
                <a:off x="2839896" y="3458388"/>
                <a:ext cx="49119" cy="51588"/>
              </a:xfrm>
              <a:custGeom>
                <a:avLst/>
                <a:gdLst>
                  <a:gd name="connsiteX0" fmla="*/ 21223 w 49119"/>
                  <a:gd name="connsiteY0" fmla="*/ 12752 h 51588"/>
                  <a:gd name="connsiteX1" fmla="*/ 40639 w 49119"/>
                  <a:gd name="connsiteY1" fmla="*/ 0 h 51588"/>
                  <a:gd name="connsiteX2" fmla="*/ 49119 w 49119"/>
                  <a:gd name="connsiteY2" fmla="*/ 3640 h 51588"/>
                  <a:gd name="connsiteX3" fmla="*/ 33364 w 49119"/>
                  <a:gd name="connsiteY3" fmla="*/ 24276 h 51588"/>
                  <a:gd name="connsiteX4" fmla="*/ 21223 w 49119"/>
                  <a:gd name="connsiteY4" fmla="*/ 29747 h 51588"/>
                  <a:gd name="connsiteX5" fmla="*/ 13345 w 49119"/>
                  <a:gd name="connsiteY5" fmla="*/ 37921 h 51588"/>
                  <a:gd name="connsiteX6" fmla="*/ 17586 w 49119"/>
                  <a:gd name="connsiteY6" fmla="*/ 51589 h 51588"/>
                  <a:gd name="connsiteX7" fmla="*/ 9105 w 49119"/>
                  <a:gd name="connsiteY7" fmla="*/ 51589 h 51588"/>
                  <a:gd name="connsiteX8" fmla="*/ 0 w 49119"/>
                  <a:gd name="connsiteY8" fmla="*/ 40668 h 51588"/>
                  <a:gd name="connsiteX9" fmla="*/ 12743 w 49119"/>
                  <a:gd name="connsiteY9" fmla="*/ 25794 h 51588"/>
                  <a:gd name="connsiteX10" fmla="*/ 21223 w 49119"/>
                  <a:gd name="connsiteY10" fmla="*/ 12752 h 5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119" h="51588">
                    <a:moveTo>
                      <a:pt x="21223" y="12752"/>
                    </a:moveTo>
                    <a:lnTo>
                      <a:pt x="40639" y="0"/>
                    </a:lnTo>
                    <a:lnTo>
                      <a:pt x="49119" y="3640"/>
                    </a:lnTo>
                    <a:lnTo>
                      <a:pt x="33364" y="24276"/>
                    </a:lnTo>
                    <a:lnTo>
                      <a:pt x="21223" y="29747"/>
                    </a:lnTo>
                    <a:lnTo>
                      <a:pt x="13345" y="37921"/>
                    </a:lnTo>
                    <a:lnTo>
                      <a:pt x="17586" y="51589"/>
                    </a:lnTo>
                    <a:lnTo>
                      <a:pt x="9105" y="51589"/>
                    </a:lnTo>
                    <a:lnTo>
                      <a:pt x="0" y="40668"/>
                    </a:lnTo>
                    <a:lnTo>
                      <a:pt x="12743" y="25794"/>
                    </a:lnTo>
                    <a:lnTo>
                      <a:pt x="21223" y="12752"/>
                    </a:lnTo>
                    <a:close/>
                  </a:path>
                </a:pathLst>
              </a:custGeom>
              <a:solidFill>
                <a:schemeClr val="accent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20" name="Gráfico 81">
              <a:extLst>
                <a:ext uri="{FF2B5EF4-FFF2-40B4-BE49-F238E27FC236}">
                  <a16:creationId xmlns:a16="http://schemas.microsoft.com/office/drawing/2014/main" id="{75C24713-5084-EE0D-3F43-95320145DF20}"/>
                </a:ext>
              </a:extLst>
            </p:cNvPr>
            <p:cNvGrpSpPr/>
            <p:nvPr/>
          </p:nvGrpSpPr>
          <p:grpSpPr>
            <a:xfrm>
              <a:off x="2493650" y="3151961"/>
              <a:ext cx="406277" cy="452059"/>
              <a:chOff x="2493650" y="3151961"/>
              <a:chExt cx="406277" cy="452059"/>
            </a:xfrm>
            <a:solidFill>
              <a:srgbClr val="8BBCBB"/>
            </a:solidFill>
          </p:grpSpPr>
          <p:sp>
            <p:nvSpPr>
              <p:cNvPr id="542" name="Forma Livre 541">
                <a:extLst>
                  <a:ext uri="{FF2B5EF4-FFF2-40B4-BE49-F238E27FC236}">
                    <a16:creationId xmlns:a16="http://schemas.microsoft.com/office/drawing/2014/main" id="{90D94D0D-606F-9CEE-952C-D7B7AB020471}"/>
                  </a:ext>
                </a:extLst>
              </p:cNvPr>
              <p:cNvSpPr/>
              <p:nvPr/>
            </p:nvSpPr>
            <p:spPr>
              <a:xfrm>
                <a:off x="2493650" y="3151961"/>
                <a:ext cx="406277" cy="452059"/>
              </a:xfrm>
              <a:custGeom>
                <a:avLst/>
                <a:gdLst>
                  <a:gd name="connsiteX0" fmla="*/ 0 w 406277"/>
                  <a:gd name="connsiteY0" fmla="*/ 148669 h 452059"/>
                  <a:gd name="connsiteX1" fmla="*/ 41844 w 406277"/>
                  <a:gd name="connsiteY1" fmla="*/ 178997 h 452059"/>
                  <a:gd name="connsiteX2" fmla="*/ 63670 w 406277"/>
                  <a:gd name="connsiteY2" fmla="*/ 186903 h 452059"/>
                  <a:gd name="connsiteX3" fmla="*/ 94601 w 406277"/>
                  <a:gd name="connsiteY3" fmla="*/ 165039 h 452059"/>
                  <a:gd name="connsiteX4" fmla="*/ 112789 w 406277"/>
                  <a:gd name="connsiteY4" fmla="*/ 172320 h 452059"/>
                  <a:gd name="connsiteX5" fmla="*/ 126737 w 406277"/>
                  <a:gd name="connsiteY5" fmla="*/ 167786 h 452059"/>
                  <a:gd name="connsiteX6" fmla="*/ 141288 w 406277"/>
                  <a:gd name="connsiteY6" fmla="*/ 178394 h 452059"/>
                  <a:gd name="connsiteX7" fmla="*/ 181324 w 406277"/>
                  <a:gd name="connsiteY7" fmla="*/ 173548 h 452059"/>
                  <a:gd name="connsiteX8" fmla="*/ 193442 w 406277"/>
                  <a:gd name="connsiteY8" fmla="*/ 140160 h 452059"/>
                  <a:gd name="connsiteX9" fmla="*/ 234059 w 406277"/>
                  <a:gd name="connsiteY9" fmla="*/ 72202 h 452059"/>
                  <a:gd name="connsiteX10" fmla="*/ 255907 w 406277"/>
                  <a:gd name="connsiteY10" fmla="*/ 36402 h 452059"/>
                  <a:gd name="connsiteX11" fmla="*/ 270458 w 406277"/>
                  <a:gd name="connsiteY11" fmla="*/ 30328 h 452059"/>
                  <a:gd name="connsiteX12" fmla="*/ 283781 w 406277"/>
                  <a:gd name="connsiteY12" fmla="*/ 37608 h 452059"/>
                  <a:gd name="connsiteX13" fmla="*/ 272868 w 406277"/>
                  <a:gd name="connsiteY13" fmla="*/ 11524 h 452059"/>
                  <a:gd name="connsiteX14" fmla="*/ 272868 w 406277"/>
                  <a:gd name="connsiteY14" fmla="*/ 0 h 452059"/>
                  <a:gd name="connsiteX15" fmla="*/ 303799 w 406277"/>
                  <a:gd name="connsiteY15" fmla="*/ 22444 h 452059"/>
                  <a:gd name="connsiteX16" fmla="*/ 300161 w 406277"/>
                  <a:gd name="connsiteY16" fmla="*/ 73430 h 452059"/>
                  <a:gd name="connsiteX17" fmla="*/ 309869 w 406277"/>
                  <a:gd name="connsiteY17" fmla="*/ 48529 h 452059"/>
                  <a:gd name="connsiteX18" fmla="*/ 323215 w 406277"/>
                  <a:gd name="connsiteY18" fmla="*/ 113473 h 452059"/>
                  <a:gd name="connsiteX19" fmla="*/ 346246 w 406277"/>
                  <a:gd name="connsiteY19" fmla="*/ 157759 h 452059"/>
                  <a:gd name="connsiteX20" fmla="*/ 352316 w 406277"/>
                  <a:gd name="connsiteY20" fmla="*/ 195389 h 452059"/>
                  <a:gd name="connsiteX21" fmla="*/ 367469 w 406277"/>
                  <a:gd name="connsiteY21" fmla="*/ 209347 h 452059"/>
                  <a:gd name="connsiteX22" fmla="*/ 388692 w 406277"/>
                  <a:gd name="connsiteY22" fmla="*/ 211782 h 452059"/>
                  <a:gd name="connsiteX23" fmla="*/ 406278 w 406277"/>
                  <a:gd name="connsiteY23" fmla="*/ 231792 h 452059"/>
                  <a:gd name="connsiteX24" fmla="*/ 398088 w 406277"/>
                  <a:gd name="connsiteY24" fmla="*/ 255464 h 452059"/>
                  <a:gd name="connsiteX25" fmla="*/ 380814 w 406277"/>
                  <a:gd name="connsiteY25" fmla="*/ 248184 h 452059"/>
                  <a:gd name="connsiteX26" fmla="*/ 361399 w 406277"/>
                  <a:gd name="connsiteY26" fmla="*/ 266385 h 452059"/>
                  <a:gd name="connsiteX27" fmla="*/ 358386 w 406277"/>
                  <a:gd name="connsiteY27" fmla="*/ 279740 h 452059"/>
                  <a:gd name="connsiteX28" fmla="*/ 376574 w 406277"/>
                  <a:gd name="connsiteY28" fmla="*/ 265179 h 452059"/>
                  <a:gd name="connsiteX29" fmla="*/ 385657 w 406277"/>
                  <a:gd name="connsiteY29" fmla="*/ 262745 h 452059"/>
                  <a:gd name="connsiteX30" fmla="*/ 406278 w 406277"/>
                  <a:gd name="connsiteY30" fmla="*/ 257899 h 452059"/>
                  <a:gd name="connsiteX31" fmla="*/ 388692 w 406277"/>
                  <a:gd name="connsiteY31" fmla="*/ 279740 h 452059"/>
                  <a:gd name="connsiteX32" fmla="*/ 342608 w 406277"/>
                  <a:gd name="connsiteY32" fmla="*/ 335572 h 452059"/>
                  <a:gd name="connsiteX33" fmla="*/ 311677 w 406277"/>
                  <a:gd name="connsiteY33" fmla="*/ 358016 h 452059"/>
                  <a:gd name="connsiteX34" fmla="*/ 301991 w 406277"/>
                  <a:gd name="connsiteY34" fmla="*/ 367106 h 452059"/>
                  <a:gd name="connsiteX35" fmla="*/ 258317 w 406277"/>
                  <a:gd name="connsiteY35" fmla="*/ 414451 h 452059"/>
                  <a:gd name="connsiteX36" fmla="*/ 258317 w 406277"/>
                  <a:gd name="connsiteY36" fmla="*/ 438727 h 452059"/>
                  <a:gd name="connsiteX37" fmla="*/ 244994 w 406277"/>
                  <a:gd name="connsiteY37" fmla="*/ 452060 h 452059"/>
                  <a:gd name="connsiteX38" fmla="*/ 217098 w 406277"/>
                  <a:gd name="connsiteY38" fmla="*/ 444779 h 452059"/>
                  <a:gd name="connsiteX39" fmla="*/ 171014 w 406277"/>
                  <a:gd name="connsiteY39" fmla="*/ 364694 h 452059"/>
                  <a:gd name="connsiteX40" fmla="*/ 140685 w 406277"/>
                  <a:gd name="connsiteY40" fmla="*/ 327063 h 452059"/>
                  <a:gd name="connsiteX41" fmla="*/ 146755 w 406277"/>
                  <a:gd name="connsiteY41" fmla="*/ 301582 h 452059"/>
                  <a:gd name="connsiteX42" fmla="*/ 121292 w 406277"/>
                  <a:gd name="connsiteY42" fmla="*/ 276100 h 452059"/>
                  <a:gd name="connsiteX43" fmla="*/ 121292 w 406277"/>
                  <a:gd name="connsiteY43" fmla="*/ 261539 h 452059"/>
                  <a:gd name="connsiteX44" fmla="*/ 97034 w 406277"/>
                  <a:gd name="connsiteY44" fmla="*/ 242109 h 452059"/>
                  <a:gd name="connsiteX45" fmla="*/ 77618 w 406277"/>
                  <a:gd name="connsiteY45" fmla="*/ 238469 h 452059"/>
                  <a:gd name="connsiteX46" fmla="*/ 53360 w 406277"/>
                  <a:gd name="connsiteY46" fmla="*/ 217834 h 452059"/>
                  <a:gd name="connsiteX47" fmla="*/ 25486 w 406277"/>
                  <a:gd name="connsiteY47" fmla="*/ 216628 h 452059"/>
                  <a:gd name="connsiteX48" fmla="*/ 13346 w 406277"/>
                  <a:gd name="connsiteY48" fmla="*/ 200838 h 452059"/>
                  <a:gd name="connsiteX49" fmla="*/ 13346 w 406277"/>
                  <a:gd name="connsiteY49" fmla="*/ 182950 h 452059"/>
                  <a:gd name="connsiteX50" fmla="*/ 0 w 406277"/>
                  <a:gd name="connsiteY50" fmla="*/ 148669 h 45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6277" h="452059">
                    <a:moveTo>
                      <a:pt x="0" y="148669"/>
                    </a:moveTo>
                    <a:lnTo>
                      <a:pt x="41844" y="178997"/>
                    </a:lnTo>
                    <a:lnTo>
                      <a:pt x="63670" y="186903"/>
                    </a:lnTo>
                    <a:lnTo>
                      <a:pt x="94601" y="165039"/>
                    </a:lnTo>
                    <a:lnTo>
                      <a:pt x="112789" y="172320"/>
                    </a:lnTo>
                    <a:lnTo>
                      <a:pt x="126737" y="167786"/>
                    </a:lnTo>
                    <a:lnTo>
                      <a:pt x="141288" y="178394"/>
                    </a:lnTo>
                    <a:lnTo>
                      <a:pt x="181324" y="173548"/>
                    </a:lnTo>
                    <a:lnTo>
                      <a:pt x="193442" y="140160"/>
                    </a:lnTo>
                    <a:lnTo>
                      <a:pt x="234059" y="72202"/>
                    </a:lnTo>
                    <a:lnTo>
                      <a:pt x="255907" y="36402"/>
                    </a:lnTo>
                    <a:lnTo>
                      <a:pt x="270458" y="30328"/>
                    </a:lnTo>
                    <a:lnTo>
                      <a:pt x="283781" y="37608"/>
                    </a:lnTo>
                    <a:lnTo>
                      <a:pt x="272868" y="11524"/>
                    </a:lnTo>
                    <a:lnTo>
                      <a:pt x="272868" y="0"/>
                    </a:lnTo>
                    <a:lnTo>
                      <a:pt x="303799" y="22444"/>
                    </a:lnTo>
                    <a:lnTo>
                      <a:pt x="300161" y="73430"/>
                    </a:lnTo>
                    <a:lnTo>
                      <a:pt x="309869" y="48529"/>
                    </a:lnTo>
                    <a:lnTo>
                      <a:pt x="323215" y="113473"/>
                    </a:lnTo>
                    <a:lnTo>
                      <a:pt x="346246" y="157759"/>
                    </a:lnTo>
                    <a:lnTo>
                      <a:pt x="352316" y="195389"/>
                    </a:lnTo>
                    <a:lnTo>
                      <a:pt x="367469" y="209347"/>
                    </a:lnTo>
                    <a:lnTo>
                      <a:pt x="388692" y="211782"/>
                    </a:lnTo>
                    <a:lnTo>
                      <a:pt x="406278" y="231792"/>
                    </a:lnTo>
                    <a:lnTo>
                      <a:pt x="398088" y="255464"/>
                    </a:lnTo>
                    <a:lnTo>
                      <a:pt x="380814" y="248184"/>
                    </a:lnTo>
                    <a:lnTo>
                      <a:pt x="361399" y="266385"/>
                    </a:lnTo>
                    <a:lnTo>
                      <a:pt x="358386" y="279740"/>
                    </a:lnTo>
                    <a:lnTo>
                      <a:pt x="376574" y="265179"/>
                    </a:lnTo>
                    <a:lnTo>
                      <a:pt x="385657" y="262745"/>
                    </a:lnTo>
                    <a:lnTo>
                      <a:pt x="406278" y="257899"/>
                    </a:lnTo>
                    <a:lnTo>
                      <a:pt x="388692" y="279740"/>
                    </a:lnTo>
                    <a:lnTo>
                      <a:pt x="342608" y="335572"/>
                    </a:lnTo>
                    <a:lnTo>
                      <a:pt x="311677" y="358016"/>
                    </a:lnTo>
                    <a:lnTo>
                      <a:pt x="301991" y="367106"/>
                    </a:lnTo>
                    <a:lnTo>
                      <a:pt x="258317" y="414451"/>
                    </a:lnTo>
                    <a:lnTo>
                      <a:pt x="258317" y="438727"/>
                    </a:lnTo>
                    <a:lnTo>
                      <a:pt x="244994" y="452060"/>
                    </a:lnTo>
                    <a:lnTo>
                      <a:pt x="217098" y="444779"/>
                    </a:lnTo>
                    <a:lnTo>
                      <a:pt x="171014" y="364694"/>
                    </a:lnTo>
                    <a:lnTo>
                      <a:pt x="140685" y="327063"/>
                    </a:lnTo>
                    <a:lnTo>
                      <a:pt x="146755" y="301582"/>
                    </a:lnTo>
                    <a:lnTo>
                      <a:pt x="121292" y="276100"/>
                    </a:lnTo>
                    <a:lnTo>
                      <a:pt x="121292" y="261539"/>
                    </a:lnTo>
                    <a:lnTo>
                      <a:pt x="97034" y="242109"/>
                    </a:lnTo>
                    <a:lnTo>
                      <a:pt x="77618" y="238469"/>
                    </a:lnTo>
                    <a:lnTo>
                      <a:pt x="53360" y="217834"/>
                    </a:lnTo>
                    <a:lnTo>
                      <a:pt x="25486" y="216628"/>
                    </a:lnTo>
                    <a:lnTo>
                      <a:pt x="13346" y="200838"/>
                    </a:lnTo>
                    <a:lnTo>
                      <a:pt x="13346" y="182950"/>
                    </a:lnTo>
                    <a:lnTo>
                      <a:pt x="0" y="148669"/>
                    </a:lnTo>
                    <a:close/>
                  </a:path>
                </a:pathLst>
              </a:custGeom>
              <a:solidFill>
                <a:schemeClr val="accent2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3" name="Forma Livre 542">
                <a:extLst>
                  <a:ext uri="{FF2B5EF4-FFF2-40B4-BE49-F238E27FC236}">
                    <a16:creationId xmlns:a16="http://schemas.microsoft.com/office/drawing/2014/main" id="{EDB5DD66-4475-D99E-1372-72FA47666F48}"/>
                  </a:ext>
                </a:extLst>
              </p:cNvPr>
              <p:cNvSpPr/>
              <p:nvPr/>
            </p:nvSpPr>
            <p:spPr>
              <a:xfrm>
                <a:off x="2849893" y="3333995"/>
                <a:ext cx="20464" cy="21841"/>
              </a:xfrm>
              <a:custGeom>
                <a:avLst/>
                <a:gdLst>
                  <a:gd name="connsiteX0" fmla="*/ 0 w 20464"/>
                  <a:gd name="connsiteY0" fmla="*/ 0 h 21841"/>
                  <a:gd name="connsiteX1" fmla="*/ 3638 w 20464"/>
                  <a:gd name="connsiteY1" fmla="*/ 15030 h 21841"/>
                  <a:gd name="connsiteX2" fmla="*/ 11225 w 20464"/>
                  <a:gd name="connsiteY2" fmla="*/ 21841 h 21841"/>
                  <a:gd name="connsiteX3" fmla="*/ 20464 w 20464"/>
                  <a:gd name="connsiteY3" fmla="*/ 14114 h 21841"/>
                  <a:gd name="connsiteX4" fmla="*/ 10243 w 20464"/>
                  <a:gd name="connsiteY4" fmla="*/ 0 h 21841"/>
                  <a:gd name="connsiteX5" fmla="*/ 0 w 20464"/>
                  <a:gd name="connsiteY5" fmla="*/ 0 h 2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64" h="21841">
                    <a:moveTo>
                      <a:pt x="0" y="0"/>
                    </a:moveTo>
                    <a:lnTo>
                      <a:pt x="3638" y="15030"/>
                    </a:lnTo>
                    <a:lnTo>
                      <a:pt x="11225" y="21841"/>
                    </a:lnTo>
                    <a:lnTo>
                      <a:pt x="20464" y="14114"/>
                    </a:lnTo>
                    <a:lnTo>
                      <a:pt x="102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521" name="Forma Livre 520">
              <a:extLst>
                <a:ext uri="{FF2B5EF4-FFF2-40B4-BE49-F238E27FC236}">
                  <a16:creationId xmlns:a16="http://schemas.microsoft.com/office/drawing/2014/main" id="{63870B1F-A9F6-1561-7042-E8A4C55B099E}"/>
                </a:ext>
              </a:extLst>
            </p:cNvPr>
            <p:cNvSpPr/>
            <p:nvPr/>
          </p:nvSpPr>
          <p:spPr>
            <a:xfrm>
              <a:off x="3016355" y="3596338"/>
              <a:ext cx="535737" cy="731621"/>
            </a:xfrm>
            <a:custGeom>
              <a:avLst/>
              <a:gdLst>
                <a:gd name="connsiteX0" fmla="*/ 181659 w 535737"/>
                <a:gd name="connsiteY0" fmla="*/ 0 h 731621"/>
                <a:gd name="connsiteX1" fmla="*/ 211920 w 535737"/>
                <a:gd name="connsiteY1" fmla="*/ 11635 h 731621"/>
                <a:gd name="connsiteX2" fmla="*/ 247404 w 535737"/>
                <a:gd name="connsiteY2" fmla="*/ 28028 h 731621"/>
                <a:gd name="connsiteX3" fmla="*/ 247404 w 535737"/>
                <a:gd name="connsiteY3" fmla="*/ 47144 h 731621"/>
                <a:gd name="connsiteX4" fmla="*/ 258317 w 535737"/>
                <a:gd name="connsiteY4" fmla="*/ 56234 h 731621"/>
                <a:gd name="connsiteX5" fmla="*/ 262870 w 535737"/>
                <a:gd name="connsiteY5" fmla="*/ 35308 h 731621"/>
                <a:gd name="connsiteX6" fmla="*/ 287418 w 535737"/>
                <a:gd name="connsiteY6" fmla="*/ 44398 h 731621"/>
                <a:gd name="connsiteX7" fmla="*/ 319264 w 535737"/>
                <a:gd name="connsiteY7" fmla="*/ 75351 h 731621"/>
                <a:gd name="connsiteX8" fmla="*/ 299246 w 535737"/>
                <a:gd name="connsiteY8" fmla="*/ 95383 h 731621"/>
                <a:gd name="connsiteX9" fmla="*/ 313797 w 535737"/>
                <a:gd name="connsiteY9" fmla="*/ 95383 h 731621"/>
                <a:gd name="connsiteX10" fmla="*/ 319264 w 535737"/>
                <a:gd name="connsiteY10" fmla="*/ 85356 h 731621"/>
                <a:gd name="connsiteX11" fmla="*/ 319264 w 535737"/>
                <a:gd name="connsiteY11" fmla="*/ 109029 h 731621"/>
                <a:gd name="connsiteX12" fmla="*/ 301969 w 535737"/>
                <a:gd name="connsiteY12" fmla="*/ 121781 h 731621"/>
                <a:gd name="connsiteX13" fmla="*/ 314712 w 535737"/>
                <a:gd name="connsiteY13" fmla="*/ 127230 h 731621"/>
                <a:gd name="connsiteX14" fmla="*/ 306522 w 535737"/>
                <a:gd name="connsiteY14" fmla="*/ 159992 h 731621"/>
                <a:gd name="connsiteX15" fmla="*/ 295609 w 535737"/>
                <a:gd name="connsiteY15" fmla="*/ 177300 h 731621"/>
                <a:gd name="connsiteX16" fmla="*/ 319264 w 535737"/>
                <a:gd name="connsiteY16" fmla="*/ 147262 h 731621"/>
                <a:gd name="connsiteX17" fmla="*/ 323795 w 535737"/>
                <a:gd name="connsiteY17" fmla="*/ 126314 h 731621"/>
                <a:gd name="connsiteX18" fmla="*/ 352003 w 535737"/>
                <a:gd name="connsiteY18" fmla="*/ 99917 h 731621"/>
                <a:gd name="connsiteX19" fmla="*/ 359279 w 535737"/>
                <a:gd name="connsiteY19" fmla="*/ 116309 h 731621"/>
                <a:gd name="connsiteX20" fmla="*/ 330177 w 535737"/>
                <a:gd name="connsiteY20" fmla="*/ 136342 h 731621"/>
                <a:gd name="connsiteX21" fmla="*/ 338368 w 535737"/>
                <a:gd name="connsiteY21" fmla="*/ 147262 h 731621"/>
                <a:gd name="connsiteX22" fmla="*/ 366554 w 535737"/>
                <a:gd name="connsiteY22" fmla="*/ 124505 h 731621"/>
                <a:gd name="connsiteX23" fmla="*/ 403845 w 535737"/>
                <a:gd name="connsiteY23" fmla="*/ 119949 h 731621"/>
                <a:gd name="connsiteX24" fmla="*/ 399293 w 535737"/>
                <a:gd name="connsiteY24" fmla="*/ 104473 h 731621"/>
                <a:gd name="connsiteX25" fmla="*/ 448412 w 535737"/>
                <a:gd name="connsiteY25" fmla="*/ 119034 h 731621"/>
                <a:gd name="connsiteX26" fmla="*/ 486618 w 535737"/>
                <a:gd name="connsiteY26" fmla="*/ 134510 h 731621"/>
                <a:gd name="connsiteX27" fmla="*/ 507529 w 535737"/>
                <a:gd name="connsiteY27" fmla="*/ 141791 h 731621"/>
                <a:gd name="connsiteX28" fmla="*/ 524825 w 535737"/>
                <a:gd name="connsiteY28" fmla="*/ 130870 h 731621"/>
                <a:gd name="connsiteX29" fmla="*/ 535738 w 535737"/>
                <a:gd name="connsiteY29" fmla="*/ 142706 h 731621"/>
                <a:gd name="connsiteX30" fmla="*/ 524825 w 535737"/>
                <a:gd name="connsiteY30" fmla="*/ 170019 h 731621"/>
                <a:gd name="connsiteX31" fmla="*/ 507529 w 535737"/>
                <a:gd name="connsiteY31" fmla="*/ 177300 h 731621"/>
                <a:gd name="connsiteX32" fmla="*/ 502084 w 535737"/>
                <a:gd name="connsiteY32" fmla="*/ 189136 h 731621"/>
                <a:gd name="connsiteX33" fmla="*/ 475706 w 535737"/>
                <a:gd name="connsiteY33" fmla="*/ 189136 h 731621"/>
                <a:gd name="connsiteX34" fmla="*/ 456602 w 535737"/>
                <a:gd name="connsiteY34" fmla="*/ 228732 h 731621"/>
                <a:gd name="connsiteX35" fmla="*/ 432054 w 535737"/>
                <a:gd name="connsiteY35" fmla="*/ 259216 h 731621"/>
                <a:gd name="connsiteX36" fmla="*/ 442967 w 535737"/>
                <a:gd name="connsiteY36" fmla="*/ 276502 h 731621"/>
                <a:gd name="connsiteX37" fmla="*/ 439329 w 535737"/>
                <a:gd name="connsiteY37" fmla="*/ 299259 h 731621"/>
                <a:gd name="connsiteX38" fmla="*/ 446604 w 535737"/>
                <a:gd name="connsiteY38" fmla="*/ 333852 h 731621"/>
                <a:gd name="connsiteX39" fmla="*/ 426586 w 535737"/>
                <a:gd name="connsiteY39" fmla="*/ 385731 h 731621"/>
                <a:gd name="connsiteX40" fmla="*/ 438414 w 535737"/>
                <a:gd name="connsiteY40" fmla="*/ 419409 h 731621"/>
                <a:gd name="connsiteX41" fmla="*/ 434776 w 535737"/>
                <a:gd name="connsiteY41" fmla="*/ 459452 h 731621"/>
                <a:gd name="connsiteX42" fmla="*/ 375659 w 535737"/>
                <a:gd name="connsiteY42" fmla="*/ 459452 h 731621"/>
                <a:gd name="connsiteX43" fmla="*/ 345643 w 535737"/>
                <a:gd name="connsiteY43" fmla="*/ 459452 h 731621"/>
                <a:gd name="connsiteX44" fmla="*/ 333815 w 535737"/>
                <a:gd name="connsiteY44" fmla="*/ 478569 h 731621"/>
                <a:gd name="connsiteX45" fmla="*/ 333815 w 535737"/>
                <a:gd name="connsiteY45" fmla="*/ 494961 h 731621"/>
                <a:gd name="connsiteX46" fmla="*/ 309244 w 535737"/>
                <a:gd name="connsiteY46" fmla="*/ 494961 h 731621"/>
                <a:gd name="connsiteX47" fmla="*/ 289248 w 535737"/>
                <a:gd name="connsiteY47" fmla="*/ 510437 h 731621"/>
                <a:gd name="connsiteX48" fmla="*/ 241044 w 535737"/>
                <a:gd name="connsiteY48" fmla="*/ 528639 h 731621"/>
                <a:gd name="connsiteX49" fmla="*/ 222833 w 535737"/>
                <a:gd name="connsiteY49" fmla="*/ 574153 h 731621"/>
                <a:gd name="connsiteX50" fmla="*/ 191925 w 535737"/>
                <a:gd name="connsiteY50" fmla="*/ 627841 h 731621"/>
                <a:gd name="connsiteX51" fmla="*/ 203753 w 535737"/>
                <a:gd name="connsiteY51" fmla="*/ 676102 h 731621"/>
                <a:gd name="connsiteX52" fmla="*/ 195562 w 535737"/>
                <a:gd name="connsiteY52" fmla="*/ 731621 h 731621"/>
                <a:gd name="connsiteX53" fmla="*/ 158271 w 535737"/>
                <a:gd name="connsiteY53" fmla="*/ 731621 h 731621"/>
                <a:gd name="connsiteX54" fmla="*/ 147358 w 535737"/>
                <a:gd name="connsiteY54" fmla="*/ 701874 h 731621"/>
                <a:gd name="connsiteX55" fmla="*/ 137338 w 535737"/>
                <a:gd name="connsiteY55" fmla="*/ 693387 h 731621"/>
                <a:gd name="connsiteX56" fmla="*/ 147358 w 535737"/>
                <a:gd name="connsiteY56" fmla="*/ 681551 h 731621"/>
                <a:gd name="connsiteX57" fmla="*/ 137338 w 535737"/>
                <a:gd name="connsiteY57" fmla="*/ 666990 h 731621"/>
                <a:gd name="connsiteX58" fmla="*/ 126425 w 535737"/>
                <a:gd name="connsiteY58" fmla="*/ 677911 h 731621"/>
                <a:gd name="connsiteX59" fmla="*/ 105514 w 535737"/>
                <a:gd name="connsiteY59" fmla="*/ 635121 h 731621"/>
                <a:gd name="connsiteX60" fmla="*/ 121872 w 535737"/>
                <a:gd name="connsiteY60" fmla="*/ 594163 h 731621"/>
                <a:gd name="connsiteX61" fmla="*/ 146443 w 535737"/>
                <a:gd name="connsiteY61" fmla="*/ 585074 h 731621"/>
                <a:gd name="connsiteX62" fmla="*/ 152803 w 535737"/>
                <a:gd name="connsiteY62" fmla="*/ 555036 h 731621"/>
                <a:gd name="connsiteX63" fmla="*/ 140975 w 535737"/>
                <a:gd name="connsiteY63" fmla="*/ 548671 h 731621"/>
                <a:gd name="connsiteX64" fmla="*/ 111874 w 535737"/>
                <a:gd name="connsiteY64" fmla="*/ 560485 h 731621"/>
                <a:gd name="connsiteX65" fmla="*/ 50927 w 535737"/>
                <a:gd name="connsiteY65" fmla="*/ 499517 h 731621"/>
                <a:gd name="connsiteX66" fmla="*/ 75498 w 535737"/>
                <a:gd name="connsiteY66" fmla="*/ 452171 h 731621"/>
                <a:gd name="connsiteX67" fmla="*/ 76413 w 535737"/>
                <a:gd name="connsiteY67" fmla="*/ 360250 h 731621"/>
                <a:gd name="connsiteX68" fmla="*/ 41844 w 535737"/>
                <a:gd name="connsiteY68" fmla="*/ 332937 h 731621"/>
                <a:gd name="connsiteX69" fmla="*/ 11828 w 535737"/>
                <a:gd name="connsiteY69" fmla="*/ 336577 h 731621"/>
                <a:gd name="connsiteX70" fmla="*/ 0 w 535737"/>
                <a:gd name="connsiteY70" fmla="*/ 322016 h 731621"/>
                <a:gd name="connsiteX71" fmla="*/ 42447 w 535737"/>
                <a:gd name="connsiteY71" fmla="*/ 275899 h 731621"/>
                <a:gd name="connsiteX72" fmla="*/ 71548 w 535737"/>
                <a:gd name="connsiteY72" fmla="*/ 275899 h 731621"/>
                <a:gd name="connsiteX73" fmla="*/ 83688 w 535737"/>
                <a:gd name="connsiteY73" fmla="*/ 250417 h 731621"/>
                <a:gd name="connsiteX74" fmla="*/ 117632 w 535737"/>
                <a:gd name="connsiteY74" fmla="*/ 201866 h 731621"/>
                <a:gd name="connsiteX75" fmla="*/ 141890 w 535737"/>
                <a:gd name="connsiteY75" fmla="*/ 153337 h 731621"/>
                <a:gd name="connsiteX76" fmla="*/ 141890 w 535737"/>
                <a:gd name="connsiteY76" fmla="*/ 127833 h 731621"/>
                <a:gd name="connsiteX77" fmla="*/ 163716 w 535737"/>
                <a:gd name="connsiteY77" fmla="*/ 115706 h 731621"/>
                <a:gd name="connsiteX78" fmla="*/ 162511 w 535737"/>
                <a:gd name="connsiteY78" fmla="*/ 95071 h 731621"/>
                <a:gd name="connsiteX79" fmla="*/ 184337 w 535737"/>
                <a:gd name="connsiteY79" fmla="*/ 68383 h 731621"/>
                <a:gd name="connsiteX80" fmla="*/ 168581 w 535737"/>
                <a:gd name="connsiteY80" fmla="*/ 53800 h 731621"/>
                <a:gd name="connsiteX81" fmla="*/ 184337 w 535737"/>
                <a:gd name="connsiteY81" fmla="*/ 39842 h 731621"/>
                <a:gd name="connsiteX82" fmla="*/ 184337 w 535737"/>
                <a:gd name="connsiteY82" fmla="*/ 14963 h 731621"/>
                <a:gd name="connsiteX83" fmla="*/ 181659 w 535737"/>
                <a:gd name="connsiteY83" fmla="*/ 0 h 73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35737" h="731621">
                  <a:moveTo>
                    <a:pt x="181659" y="0"/>
                  </a:moveTo>
                  <a:lnTo>
                    <a:pt x="211920" y="11635"/>
                  </a:lnTo>
                  <a:lnTo>
                    <a:pt x="247404" y="28028"/>
                  </a:lnTo>
                  <a:lnTo>
                    <a:pt x="247404" y="47144"/>
                  </a:lnTo>
                  <a:lnTo>
                    <a:pt x="258317" y="56234"/>
                  </a:lnTo>
                  <a:lnTo>
                    <a:pt x="262870" y="35308"/>
                  </a:lnTo>
                  <a:lnTo>
                    <a:pt x="287418" y="44398"/>
                  </a:lnTo>
                  <a:lnTo>
                    <a:pt x="319264" y="75351"/>
                  </a:lnTo>
                  <a:lnTo>
                    <a:pt x="299246" y="95383"/>
                  </a:lnTo>
                  <a:lnTo>
                    <a:pt x="313797" y="95383"/>
                  </a:lnTo>
                  <a:lnTo>
                    <a:pt x="319264" y="85356"/>
                  </a:lnTo>
                  <a:lnTo>
                    <a:pt x="319264" y="109029"/>
                  </a:lnTo>
                  <a:lnTo>
                    <a:pt x="301969" y="121781"/>
                  </a:lnTo>
                  <a:lnTo>
                    <a:pt x="314712" y="127230"/>
                  </a:lnTo>
                  <a:lnTo>
                    <a:pt x="306522" y="159992"/>
                  </a:lnTo>
                  <a:lnTo>
                    <a:pt x="295609" y="177300"/>
                  </a:lnTo>
                  <a:lnTo>
                    <a:pt x="319264" y="147262"/>
                  </a:lnTo>
                  <a:lnTo>
                    <a:pt x="323795" y="126314"/>
                  </a:lnTo>
                  <a:lnTo>
                    <a:pt x="352003" y="99917"/>
                  </a:lnTo>
                  <a:lnTo>
                    <a:pt x="359279" y="116309"/>
                  </a:lnTo>
                  <a:lnTo>
                    <a:pt x="330177" y="136342"/>
                  </a:lnTo>
                  <a:lnTo>
                    <a:pt x="338368" y="147262"/>
                  </a:lnTo>
                  <a:lnTo>
                    <a:pt x="366554" y="124505"/>
                  </a:lnTo>
                  <a:lnTo>
                    <a:pt x="403845" y="119949"/>
                  </a:lnTo>
                  <a:lnTo>
                    <a:pt x="399293" y="104473"/>
                  </a:lnTo>
                  <a:lnTo>
                    <a:pt x="448412" y="119034"/>
                  </a:lnTo>
                  <a:lnTo>
                    <a:pt x="486618" y="134510"/>
                  </a:lnTo>
                  <a:lnTo>
                    <a:pt x="507529" y="141791"/>
                  </a:lnTo>
                  <a:lnTo>
                    <a:pt x="524825" y="130870"/>
                  </a:lnTo>
                  <a:lnTo>
                    <a:pt x="535738" y="142706"/>
                  </a:lnTo>
                  <a:lnTo>
                    <a:pt x="524825" y="170019"/>
                  </a:lnTo>
                  <a:lnTo>
                    <a:pt x="507529" y="177300"/>
                  </a:lnTo>
                  <a:lnTo>
                    <a:pt x="502084" y="189136"/>
                  </a:lnTo>
                  <a:lnTo>
                    <a:pt x="475706" y="189136"/>
                  </a:lnTo>
                  <a:lnTo>
                    <a:pt x="456602" y="228732"/>
                  </a:lnTo>
                  <a:lnTo>
                    <a:pt x="432054" y="259216"/>
                  </a:lnTo>
                  <a:lnTo>
                    <a:pt x="442967" y="276502"/>
                  </a:lnTo>
                  <a:lnTo>
                    <a:pt x="439329" y="299259"/>
                  </a:lnTo>
                  <a:lnTo>
                    <a:pt x="446604" y="333852"/>
                  </a:lnTo>
                  <a:lnTo>
                    <a:pt x="426586" y="385731"/>
                  </a:lnTo>
                  <a:lnTo>
                    <a:pt x="438414" y="419409"/>
                  </a:lnTo>
                  <a:lnTo>
                    <a:pt x="434776" y="459452"/>
                  </a:lnTo>
                  <a:lnTo>
                    <a:pt x="375659" y="459452"/>
                  </a:lnTo>
                  <a:lnTo>
                    <a:pt x="345643" y="459452"/>
                  </a:lnTo>
                  <a:lnTo>
                    <a:pt x="333815" y="478569"/>
                  </a:lnTo>
                  <a:lnTo>
                    <a:pt x="333815" y="494961"/>
                  </a:lnTo>
                  <a:lnTo>
                    <a:pt x="309244" y="494961"/>
                  </a:lnTo>
                  <a:lnTo>
                    <a:pt x="289248" y="510437"/>
                  </a:lnTo>
                  <a:lnTo>
                    <a:pt x="241044" y="528639"/>
                  </a:lnTo>
                  <a:lnTo>
                    <a:pt x="222833" y="574153"/>
                  </a:lnTo>
                  <a:lnTo>
                    <a:pt x="191925" y="627841"/>
                  </a:lnTo>
                  <a:lnTo>
                    <a:pt x="203753" y="676102"/>
                  </a:lnTo>
                  <a:lnTo>
                    <a:pt x="195562" y="731621"/>
                  </a:lnTo>
                  <a:lnTo>
                    <a:pt x="158271" y="731621"/>
                  </a:lnTo>
                  <a:lnTo>
                    <a:pt x="147358" y="701874"/>
                  </a:lnTo>
                  <a:lnTo>
                    <a:pt x="137338" y="693387"/>
                  </a:lnTo>
                  <a:lnTo>
                    <a:pt x="147358" y="681551"/>
                  </a:lnTo>
                  <a:lnTo>
                    <a:pt x="137338" y="666990"/>
                  </a:lnTo>
                  <a:lnTo>
                    <a:pt x="126425" y="677911"/>
                  </a:lnTo>
                  <a:lnTo>
                    <a:pt x="105514" y="635121"/>
                  </a:lnTo>
                  <a:lnTo>
                    <a:pt x="121872" y="594163"/>
                  </a:lnTo>
                  <a:lnTo>
                    <a:pt x="146443" y="585074"/>
                  </a:lnTo>
                  <a:lnTo>
                    <a:pt x="152803" y="555036"/>
                  </a:lnTo>
                  <a:lnTo>
                    <a:pt x="140975" y="548671"/>
                  </a:lnTo>
                  <a:lnTo>
                    <a:pt x="111874" y="560485"/>
                  </a:lnTo>
                  <a:lnTo>
                    <a:pt x="50927" y="499517"/>
                  </a:lnTo>
                  <a:lnTo>
                    <a:pt x="75498" y="452171"/>
                  </a:lnTo>
                  <a:lnTo>
                    <a:pt x="76413" y="360250"/>
                  </a:lnTo>
                  <a:lnTo>
                    <a:pt x="41844" y="332937"/>
                  </a:lnTo>
                  <a:lnTo>
                    <a:pt x="11828" y="336577"/>
                  </a:lnTo>
                  <a:lnTo>
                    <a:pt x="0" y="322016"/>
                  </a:lnTo>
                  <a:lnTo>
                    <a:pt x="42447" y="275899"/>
                  </a:lnTo>
                  <a:lnTo>
                    <a:pt x="71548" y="275899"/>
                  </a:lnTo>
                  <a:lnTo>
                    <a:pt x="83688" y="250417"/>
                  </a:lnTo>
                  <a:lnTo>
                    <a:pt x="117632" y="201866"/>
                  </a:lnTo>
                  <a:lnTo>
                    <a:pt x="141890" y="153337"/>
                  </a:lnTo>
                  <a:lnTo>
                    <a:pt x="141890" y="127833"/>
                  </a:lnTo>
                  <a:lnTo>
                    <a:pt x="163716" y="115706"/>
                  </a:lnTo>
                  <a:lnTo>
                    <a:pt x="162511" y="95071"/>
                  </a:lnTo>
                  <a:lnTo>
                    <a:pt x="184337" y="68383"/>
                  </a:lnTo>
                  <a:lnTo>
                    <a:pt x="168581" y="53800"/>
                  </a:lnTo>
                  <a:lnTo>
                    <a:pt x="184337" y="39842"/>
                  </a:lnTo>
                  <a:lnTo>
                    <a:pt x="184337" y="14963"/>
                  </a:lnTo>
                  <a:lnTo>
                    <a:pt x="181659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2" name="Forma Livre 521">
              <a:extLst>
                <a:ext uri="{FF2B5EF4-FFF2-40B4-BE49-F238E27FC236}">
                  <a16:creationId xmlns:a16="http://schemas.microsoft.com/office/drawing/2014/main" id="{58734892-F365-A5F5-BB95-4764704A7616}"/>
                </a:ext>
              </a:extLst>
            </p:cNvPr>
            <p:cNvSpPr/>
            <p:nvPr/>
          </p:nvSpPr>
          <p:spPr>
            <a:xfrm>
              <a:off x="3208279" y="3739044"/>
              <a:ext cx="441136" cy="649883"/>
            </a:xfrm>
            <a:custGeom>
              <a:avLst/>
              <a:gdLst>
                <a:gd name="connsiteX0" fmla="*/ 343813 w 441136"/>
                <a:gd name="connsiteY0" fmla="*/ 0 h 649883"/>
                <a:gd name="connsiteX1" fmla="*/ 383827 w 441136"/>
                <a:gd name="connsiteY1" fmla="*/ 14561 h 649883"/>
                <a:gd name="connsiteX2" fmla="*/ 371999 w 441136"/>
                <a:gd name="connsiteY2" fmla="*/ 42790 h 649883"/>
                <a:gd name="connsiteX3" fmla="*/ 383827 w 441136"/>
                <a:gd name="connsiteY3" fmla="*/ 78276 h 649883"/>
                <a:gd name="connsiteX4" fmla="*/ 383827 w 441136"/>
                <a:gd name="connsiteY4" fmla="*/ 100118 h 649883"/>
                <a:gd name="connsiteX5" fmla="*/ 392932 w 441136"/>
                <a:gd name="connsiteY5" fmla="*/ 100118 h 649883"/>
                <a:gd name="connsiteX6" fmla="*/ 392932 w 441136"/>
                <a:gd name="connsiteY6" fmla="*/ 130155 h 649883"/>
                <a:gd name="connsiteX7" fmla="*/ 377467 w 441136"/>
                <a:gd name="connsiteY7" fmla="*/ 155637 h 649883"/>
                <a:gd name="connsiteX8" fmla="*/ 386550 w 441136"/>
                <a:gd name="connsiteY8" fmla="*/ 178394 h 649883"/>
                <a:gd name="connsiteX9" fmla="*/ 411120 w 441136"/>
                <a:gd name="connsiteY9" fmla="*/ 196618 h 649883"/>
                <a:gd name="connsiteX10" fmla="*/ 404760 w 441136"/>
                <a:gd name="connsiteY10" fmla="*/ 247581 h 649883"/>
                <a:gd name="connsiteX11" fmla="*/ 415673 w 441136"/>
                <a:gd name="connsiteY11" fmla="*/ 289455 h 649883"/>
                <a:gd name="connsiteX12" fmla="*/ 424756 w 441136"/>
                <a:gd name="connsiteY12" fmla="*/ 312212 h 649883"/>
                <a:gd name="connsiteX13" fmla="*/ 441137 w 441136"/>
                <a:gd name="connsiteY13" fmla="*/ 324026 h 649883"/>
                <a:gd name="connsiteX14" fmla="*/ 441137 w 441136"/>
                <a:gd name="connsiteY14" fmla="*/ 349530 h 649883"/>
                <a:gd name="connsiteX15" fmla="*/ 432946 w 441136"/>
                <a:gd name="connsiteY15" fmla="*/ 355895 h 649883"/>
                <a:gd name="connsiteX16" fmla="*/ 441137 w 441136"/>
                <a:gd name="connsiteY16" fmla="*/ 374096 h 649883"/>
                <a:gd name="connsiteX17" fmla="*/ 412928 w 441136"/>
                <a:gd name="connsiteY17" fmla="*/ 389573 h 649883"/>
                <a:gd name="connsiteX18" fmla="*/ 427479 w 441136"/>
                <a:gd name="connsiteY18" fmla="*/ 405965 h 649883"/>
                <a:gd name="connsiteX19" fmla="*/ 441137 w 441136"/>
                <a:gd name="connsiteY19" fmla="*/ 405965 h 649883"/>
                <a:gd name="connsiteX20" fmla="*/ 425671 w 441136"/>
                <a:gd name="connsiteY20" fmla="*/ 439643 h 649883"/>
                <a:gd name="connsiteX21" fmla="*/ 373829 w 441136"/>
                <a:gd name="connsiteY21" fmla="*/ 482410 h 649883"/>
                <a:gd name="connsiteX22" fmla="*/ 350173 w 441136"/>
                <a:gd name="connsiteY22" fmla="*/ 492415 h 649883"/>
                <a:gd name="connsiteX23" fmla="*/ 353811 w 441136"/>
                <a:gd name="connsiteY23" fmla="*/ 503358 h 649883"/>
                <a:gd name="connsiteX24" fmla="*/ 327432 w 441136"/>
                <a:gd name="connsiteY24" fmla="*/ 510638 h 649883"/>
                <a:gd name="connsiteX25" fmla="*/ 331985 w 441136"/>
                <a:gd name="connsiteY25" fmla="*/ 525199 h 649883"/>
                <a:gd name="connsiteX26" fmla="*/ 297416 w 441136"/>
                <a:gd name="connsiteY26" fmla="*/ 532480 h 649883"/>
                <a:gd name="connsiteX27" fmla="*/ 268315 w 441136"/>
                <a:gd name="connsiteY27" fmla="*/ 544316 h 649883"/>
                <a:gd name="connsiteX28" fmla="*/ 249212 w 441136"/>
                <a:gd name="connsiteY28" fmla="*/ 550681 h 649883"/>
                <a:gd name="connsiteX29" fmla="*/ 229194 w 441136"/>
                <a:gd name="connsiteY29" fmla="*/ 533396 h 649883"/>
                <a:gd name="connsiteX30" fmla="*/ 206475 w 441136"/>
                <a:gd name="connsiteY30" fmla="*/ 532480 h 649883"/>
                <a:gd name="connsiteX31" fmla="*/ 197370 w 441136"/>
                <a:gd name="connsiteY31" fmla="*/ 510638 h 649883"/>
                <a:gd name="connsiteX32" fmla="*/ 182820 w 441136"/>
                <a:gd name="connsiteY32" fmla="*/ 529755 h 649883"/>
                <a:gd name="connsiteX33" fmla="*/ 161886 w 441136"/>
                <a:gd name="connsiteY33" fmla="*/ 542485 h 649883"/>
                <a:gd name="connsiteX34" fmla="*/ 165524 w 441136"/>
                <a:gd name="connsiteY34" fmla="*/ 559168 h 649883"/>
                <a:gd name="connsiteX35" fmla="*/ 179182 w 441136"/>
                <a:gd name="connsiteY35" fmla="*/ 570714 h 649883"/>
                <a:gd name="connsiteX36" fmla="*/ 161886 w 441136"/>
                <a:gd name="connsiteY36" fmla="*/ 603476 h 649883"/>
                <a:gd name="connsiteX37" fmla="*/ 148251 w 441136"/>
                <a:gd name="connsiteY37" fmla="*/ 617121 h 649883"/>
                <a:gd name="connsiteX38" fmla="*/ 148251 w 441136"/>
                <a:gd name="connsiteY38" fmla="*/ 633513 h 649883"/>
                <a:gd name="connsiteX39" fmla="*/ 132785 w 441136"/>
                <a:gd name="connsiteY39" fmla="*/ 626233 h 649883"/>
                <a:gd name="connsiteX40" fmla="*/ 112789 w 441136"/>
                <a:gd name="connsiteY40" fmla="*/ 627149 h 649883"/>
                <a:gd name="connsiteX41" fmla="*/ 90048 w 441136"/>
                <a:gd name="connsiteY41" fmla="*/ 643518 h 649883"/>
                <a:gd name="connsiteX42" fmla="*/ 70030 w 441136"/>
                <a:gd name="connsiteY42" fmla="*/ 649883 h 649883"/>
                <a:gd name="connsiteX43" fmla="*/ 34546 w 441136"/>
                <a:gd name="connsiteY43" fmla="*/ 638069 h 649883"/>
                <a:gd name="connsiteX44" fmla="*/ 40014 w 441136"/>
                <a:gd name="connsiteY44" fmla="*/ 606200 h 649883"/>
                <a:gd name="connsiteX45" fmla="*/ 22741 w 441136"/>
                <a:gd name="connsiteY45" fmla="*/ 583443 h 649883"/>
                <a:gd name="connsiteX46" fmla="*/ 13636 w 441136"/>
                <a:gd name="connsiteY46" fmla="*/ 595280 h 649883"/>
                <a:gd name="connsiteX47" fmla="*/ 3638 w 441136"/>
                <a:gd name="connsiteY47" fmla="*/ 588915 h 649883"/>
                <a:gd name="connsiteX48" fmla="*/ 11828 w 441136"/>
                <a:gd name="connsiteY48" fmla="*/ 533396 h 649883"/>
                <a:gd name="connsiteX49" fmla="*/ 0 w 441136"/>
                <a:gd name="connsiteY49" fmla="*/ 485135 h 649883"/>
                <a:gd name="connsiteX50" fmla="*/ 30909 w 441136"/>
                <a:gd name="connsiteY50" fmla="*/ 431447 h 649883"/>
                <a:gd name="connsiteX51" fmla="*/ 49119 w 441136"/>
                <a:gd name="connsiteY51" fmla="*/ 385932 h 649883"/>
                <a:gd name="connsiteX52" fmla="*/ 97324 w 441136"/>
                <a:gd name="connsiteY52" fmla="*/ 367731 h 649883"/>
                <a:gd name="connsiteX53" fmla="*/ 117319 w 441136"/>
                <a:gd name="connsiteY53" fmla="*/ 352255 h 649883"/>
                <a:gd name="connsiteX54" fmla="*/ 141890 w 441136"/>
                <a:gd name="connsiteY54" fmla="*/ 352255 h 649883"/>
                <a:gd name="connsiteX55" fmla="*/ 141890 w 441136"/>
                <a:gd name="connsiteY55" fmla="*/ 335862 h 649883"/>
                <a:gd name="connsiteX56" fmla="*/ 153718 w 441136"/>
                <a:gd name="connsiteY56" fmla="*/ 316746 h 649883"/>
                <a:gd name="connsiteX57" fmla="*/ 183734 w 441136"/>
                <a:gd name="connsiteY57" fmla="*/ 316746 h 649883"/>
                <a:gd name="connsiteX58" fmla="*/ 242852 w 441136"/>
                <a:gd name="connsiteY58" fmla="*/ 316746 h 649883"/>
                <a:gd name="connsiteX59" fmla="*/ 246489 w 441136"/>
                <a:gd name="connsiteY59" fmla="*/ 276703 h 649883"/>
                <a:gd name="connsiteX60" fmla="*/ 234661 w 441136"/>
                <a:gd name="connsiteY60" fmla="*/ 243025 h 649883"/>
                <a:gd name="connsiteX61" fmla="*/ 254680 w 441136"/>
                <a:gd name="connsiteY61" fmla="*/ 191146 h 649883"/>
                <a:gd name="connsiteX62" fmla="*/ 247404 w 441136"/>
                <a:gd name="connsiteY62" fmla="*/ 156553 h 649883"/>
                <a:gd name="connsiteX63" fmla="*/ 251042 w 441136"/>
                <a:gd name="connsiteY63" fmla="*/ 133796 h 649883"/>
                <a:gd name="connsiteX64" fmla="*/ 240129 w 441136"/>
                <a:gd name="connsiteY64" fmla="*/ 116510 h 649883"/>
                <a:gd name="connsiteX65" fmla="*/ 264677 w 441136"/>
                <a:gd name="connsiteY65" fmla="*/ 86026 h 649883"/>
                <a:gd name="connsiteX66" fmla="*/ 283781 w 441136"/>
                <a:gd name="connsiteY66" fmla="*/ 46430 h 649883"/>
                <a:gd name="connsiteX67" fmla="*/ 310159 w 441136"/>
                <a:gd name="connsiteY67" fmla="*/ 46430 h 649883"/>
                <a:gd name="connsiteX68" fmla="*/ 315605 w 441136"/>
                <a:gd name="connsiteY68" fmla="*/ 34593 h 649883"/>
                <a:gd name="connsiteX69" fmla="*/ 332900 w 441136"/>
                <a:gd name="connsiteY69" fmla="*/ 27313 h 649883"/>
                <a:gd name="connsiteX70" fmla="*/ 343813 w 441136"/>
                <a:gd name="connsiteY70" fmla="*/ 0 h 64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41136" h="649883">
                  <a:moveTo>
                    <a:pt x="343813" y="0"/>
                  </a:moveTo>
                  <a:lnTo>
                    <a:pt x="383827" y="14561"/>
                  </a:lnTo>
                  <a:lnTo>
                    <a:pt x="371999" y="42790"/>
                  </a:lnTo>
                  <a:lnTo>
                    <a:pt x="383827" y="78276"/>
                  </a:lnTo>
                  <a:lnTo>
                    <a:pt x="383827" y="100118"/>
                  </a:lnTo>
                  <a:lnTo>
                    <a:pt x="392932" y="100118"/>
                  </a:lnTo>
                  <a:lnTo>
                    <a:pt x="392932" y="130155"/>
                  </a:lnTo>
                  <a:lnTo>
                    <a:pt x="377467" y="155637"/>
                  </a:lnTo>
                  <a:lnTo>
                    <a:pt x="386550" y="178394"/>
                  </a:lnTo>
                  <a:lnTo>
                    <a:pt x="411120" y="196618"/>
                  </a:lnTo>
                  <a:lnTo>
                    <a:pt x="404760" y="247581"/>
                  </a:lnTo>
                  <a:lnTo>
                    <a:pt x="415673" y="289455"/>
                  </a:lnTo>
                  <a:lnTo>
                    <a:pt x="424756" y="312212"/>
                  </a:lnTo>
                  <a:lnTo>
                    <a:pt x="441137" y="324026"/>
                  </a:lnTo>
                  <a:lnTo>
                    <a:pt x="441137" y="349530"/>
                  </a:lnTo>
                  <a:lnTo>
                    <a:pt x="432946" y="355895"/>
                  </a:lnTo>
                  <a:lnTo>
                    <a:pt x="441137" y="374096"/>
                  </a:lnTo>
                  <a:lnTo>
                    <a:pt x="412928" y="389573"/>
                  </a:lnTo>
                  <a:lnTo>
                    <a:pt x="427479" y="405965"/>
                  </a:lnTo>
                  <a:lnTo>
                    <a:pt x="441137" y="405965"/>
                  </a:lnTo>
                  <a:lnTo>
                    <a:pt x="425671" y="439643"/>
                  </a:lnTo>
                  <a:lnTo>
                    <a:pt x="373829" y="482410"/>
                  </a:lnTo>
                  <a:lnTo>
                    <a:pt x="350173" y="492415"/>
                  </a:lnTo>
                  <a:lnTo>
                    <a:pt x="353811" y="503358"/>
                  </a:lnTo>
                  <a:lnTo>
                    <a:pt x="327432" y="510638"/>
                  </a:lnTo>
                  <a:lnTo>
                    <a:pt x="331985" y="525199"/>
                  </a:lnTo>
                  <a:lnTo>
                    <a:pt x="297416" y="532480"/>
                  </a:lnTo>
                  <a:lnTo>
                    <a:pt x="268315" y="544316"/>
                  </a:lnTo>
                  <a:lnTo>
                    <a:pt x="249212" y="550681"/>
                  </a:lnTo>
                  <a:lnTo>
                    <a:pt x="229194" y="533396"/>
                  </a:lnTo>
                  <a:lnTo>
                    <a:pt x="206475" y="532480"/>
                  </a:lnTo>
                  <a:lnTo>
                    <a:pt x="197370" y="510638"/>
                  </a:lnTo>
                  <a:lnTo>
                    <a:pt x="182820" y="529755"/>
                  </a:lnTo>
                  <a:lnTo>
                    <a:pt x="161886" y="542485"/>
                  </a:lnTo>
                  <a:lnTo>
                    <a:pt x="165524" y="559168"/>
                  </a:lnTo>
                  <a:lnTo>
                    <a:pt x="179182" y="570714"/>
                  </a:lnTo>
                  <a:lnTo>
                    <a:pt x="161886" y="603476"/>
                  </a:lnTo>
                  <a:lnTo>
                    <a:pt x="148251" y="617121"/>
                  </a:lnTo>
                  <a:lnTo>
                    <a:pt x="148251" y="633513"/>
                  </a:lnTo>
                  <a:lnTo>
                    <a:pt x="132785" y="626233"/>
                  </a:lnTo>
                  <a:lnTo>
                    <a:pt x="112789" y="627149"/>
                  </a:lnTo>
                  <a:lnTo>
                    <a:pt x="90048" y="643518"/>
                  </a:lnTo>
                  <a:lnTo>
                    <a:pt x="70030" y="649883"/>
                  </a:lnTo>
                  <a:lnTo>
                    <a:pt x="34546" y="638069"/>
                  </a:lnTo>
                  <a:lnTo>
                    <a:pt x="40014" y="606200"/>
                  </a:lnTo>
                  <a:lnTo>
                    <a:pt x="22741" y="583443"/>
                  </a:lnTo>
                  <a:lnTo>
                    <a:pt x="13636" y="595280"/>
                  </a:lnTo>
                  <a:lnTo>
                    <a:pt x="3638" y="588915"/>
                  </a:lnTo>
                  <a:lnTo>
                    <a:pt x="11828" y="533396"/>
                  </a:lnTo>
                  <a:lnTo>
                    <a:pt x="0" y="485135"/>
                  </a:lnTo>
                  <a:lnTo>
                    <a:pt x="30909" y="431447"/>
                  </a:lnTo>
                  <a:lnTo>
                    <a:pt x="49119" y="385932"/>
                  </a:lnTo>
                  <a:lnTo>
                    <a:pt x="97324" y="367731"/>
                  </a:lnTo>
                  <a:lnTo>
                    <a:pt x="117319" y="352255"/>
                  </a:lnTo>
                  <a:lnTo>
                    <a:pt x="141890" y="352255"/>
                  </a:lnTo>
                  <a:lnTo>
                    <a:pt x="141890" y="335862"/>
                  </a:lnTo>
                  <a:lnTo>
                    <a:pt x="153718" y="316746"/>
                  </a:lnTo>
                  <a:lnTo>
                    <a:pt x="183734" y="316746"/>
                  </a:lnTo>
                  <a:lnTo>
                    <a:pt x="242852" y="316746"/>
                  </a:lnTo>
                  <a:lnTo>
                    <a:pt x="246489" y="276703"/>
                  </a:lnTo>
                  <a:lnTo>
                    <a:pt x="234661" y="243025"/>
                  </a:lnTo>
                  <a:lnTo>
                    <a:pt x="254680" y="191146"/>
                  </a:lnTo>
                  <a:lnTo>
                    <a:pt x="247404" y="156553"/>
                  </a:lnTo>
                  <a:lnTo>
                    <a:pt x="251042" y="133796"/>
                  </a:lnTo>
                  <a:lnTo>
                    <a:pt x="240129" y="116510"/>
                  </a:lnTo>
                  <a:lnTo>
                    <a:pt x="264677" y="86026"/>
                  </a:lnTo>
                  <a:lnTo>
                    <a:pt x="283781" y="46430"/>
                  </a:lnTo>
                  <a:lnTo>
                    <a:pt x="310159" y="46430"/>
                  </a:lnTo>
                  <a:lnTo>
                    <a:pt x="315605" y="34593"/>
                  </a:lnTo>
                  <a:lnTo>
                    <a:pt x="332900" y="27313"/>
                  </a:lnTo>
                  <a:lnTo>
                    <a:pt x="343813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3" name="Forma Livre 522">
              <a:extLst>
                <a:ext uri="{FF2B5EF4-FFF2-40B4-BE49-F238E27FC236}">
                  <a16:creationId xmlns:a16="http://schemas.microsoft.com/office/drawing/2014/main" id="{208E3322-90FB-3DFF-C3C0-AAE68813238B}"/>
                </a:ext>
              </a:extLst>
            </p:cNvPr>
            <p:cNvSpPr/>
            <p:nvPr/>
          </p:nvSpPr>
          <p:spPr>
            <a:xfrm>
              <a:off x="3580278" y="3745409"/>
              <a:ext cx="330177" cy="411414"/>
            </a:xfrm>
            <a:custGeom>
              <a:avLst/>
              <a:gdLst>
                <a:gd name="connsiteX0" fmla="*/ 11828 w 330177"/>
                <a:gd name="connsiteY0" fmla="*/ 8196 h 411414"/>
                <a:gd name="connsiteX1" fmla="*/ 53672 w 330177"/>
                <a:gd name="connsiteY1" fmla="*/ 0 h 411414"/>
                <a:gd name="connsiteX2" fmla="*/ 105514 w 330177"/>
                <a:gd name="connsiteY2" fmla="*/ 0 h 411414"/>
                <a:gd name="connsiteX3" fmla="*/ 122787 w 330177"/>
                <a:gd name="connsiteY3" fmla="*/ 0 h 411414"/>
                <a:gd name="connsiteX4" fmla="*/ 190095 w 330177"/>
                <a:gd name="connsiteY4" fmla="*/ 38234 h 411414"/>
                <a:gd name="connsiteX5" fmla="*/ 255595 w 330177"/>
                <a:gd name="connsiteY5" fmla="*/ 98309 h 411414"/>
                <a:gd name="connsiteX6" fmla="*/ 294716 w 330177"/>
                <a:gd name="connsiteY6" fmla="*/ 143823 h 411414"/>
                <a:gd name="connsiteX7" fmla="*/ 330178 w 330177"/>
                <a:gd name="connsiteY7" fmla="*/ 164749 h 411414"/>
                <a:gd name="connsiteX8" fmla="*/ 301991 w 330177"/>
                <a:gd name="connsiteY8" fmla="*/ 164749 h 411414"/>
                <a:gd name="connsiteX9" fmla="*/ 285611 w 330177"/>
                <a:gd name="connsiteY9" fmla="*/ 210263 h 411414"/>
                <a:gd name="connsiteX10" fmla="*/ 271060 w 330177"/>
                <a:gd name="connsiteY10" fmla="*/ 216739 h 411414"/>
                <a:gd name="connsiteX11" fmla="*/ 265593 w 330177"/>
                <a:gd name="connsiteY11" fmla="*/ 231211 h 411414"/>
                <a:gd name="connsiteX12" fmla="*/ 256510 w 330177"/>
                <a:gd name="connsiteY12" fmla="*/ 257608 h 411414"/>
                <a:gd name="connsiteX13" fmla="*/ 245597 w 330177"/>
                <a:gd name="connsiteY13" fmla="*/ 262142 h 411414"/>
                <a:gd name="connsiteX14" fmla="*/ 230131 w 330177"/>
                <a:gd name="connsiteY14" fmla="*/ 262142 h 411414"/>
                <a:gd name="connsiteX15" fmla="*/ 219218 w 330177"/>
                <a:gd name="connsiteY15" fmla="*/ 286730 h 411414"/>
                <a:gd name="connsiteX16" fmla="*/ 229216 w 330177"/>
                <a:gd name="connsiteY16" fmla="*/ 294011 h 411414"/>
                <a:gd name="connsiteX17" fmla="*/ 215581 w 330177"/>
                <a:gd name="connsiteY17" fmla="*/ 310381 h 411414"/>
                <a:gd name="connsiteX18" fmla="*/ 207390 w 330177"/>
                <a:gd name="connsiteY18" fmla="*/ 338609 h 411414"/>
                <a:gd name="connsiteX19" fmla="*/ 216473 w 330177"/>
                <a:gd name="connsiteY19" fmla="*/ 363175 h 411414"/>
                <a:gd name="connsiteX20" fmla="*/ 211943 w 330177"/>
                <a:gd name="connsiteY20" fmla="*/ 395960 h 411414"/>
                <a:gd name="connsiteX21" fmla="*/ 183735 w 330177"/>
                <a:gd name="connsiteY21" fmla="*/ 411414 h 411414"/>
                <a:gd name="connsiteX22" fmla="*/ 151911 w 330177"/>
                <a:gd name="connsiteY22" fmla="*/ 395044 h 411414"/>
                <a:gd name="connsiteX23" fmla="*/ 125532 w 330177"/>
                <a:gd name="connsiteY23" fmla="*/ 368647 h 411414"/>
                <a:gd name="connsiteX24" fmla="*/ 96409 w 330177"/>
                <a:gd name="connsiteY24" fmla="*/ 371371 h 411414"/>
                <a:gd name="connsiteX25" fmla="*/ 69138 w 330177"/>
                <a:gd name="connsiteY25" fmla="*/ 367731 h 411414"/>
                <a:gd name="connsiteX26" fmla="*/ 60947 w 330177"/>
                <a:gd name="connsiteY26" fmla="*/ 349530 h 411414"/>
                <a:gd name="connsiteX27" fmla="*/ 69138 w 330177"/>
                <a:gd name="connsiteY27" fmla="*/ 343165 h 411414"/>
                <a:gd name="connsiteX28" fmla="*/ 69138 w 330177"/>
                <a:gd name="connsiteY28" fmla="*/ 317661 h 411414"/>
                <a:gd name="connsiteX29" fmla="*/ 52757 w 330177"/>
                <a:gd name="connsiteY29" fmla="*/ 305847 h 411414"/>
                <a:gd name="connsiteX30" fmla="*/ 43674 w 330177"/>
                <a:gd name="connsiteY30" fmla="*/ 283090 h 411414"/>
                <a:gd name="connsiteX31" fmla="*/ 32761 w 330177"/>
                <a:gd name="connsiteY31" fmla="*/ 241216 h 411414"/>
                <a:gd name="connsiteX32" fmla="*/ 39121 w 330177"/>
                <a:gd name="connsiteY32" fmla="*/ 190253 h 411414"/>
                <a:gd name="connsiteX33" fmla="*/ 14551 w 330177"/>
                <a:gd name="connsiteY33" fmla="*/ 172029 h 411414"/>
                <a:gd name="connsiteX34" fmla="*/ 5468 w 330177"/>
                <a:gd name="connsiteY34" fmla="*/ 149272 h 411414"/>
                <a:gd name="connsiteX35" fmla="*/ 20933 w 330177"/>
                <a:gd name="connsiteY35" fmla="*/ 123790 h 411414"/>
                <a:gd name="connsiteX36" fmla="*/ 20933 w 330177"/>
                <a:gd name="connsiteY36" fmla="*/ 93753 h 411414"/>
                <a:gd name="connsiteX37" fmla="*/ 11828 w 330177"/>
                <a:gd name="connsiteY37" fmla="*/ 93753 h 411414"/>
                <a:gd name="connsiteX38" fmla="*/ 11828 w 330177"/>
                <a:gd name="connsiteY38" fmla="*/ 71912 h 411414"/>
                <a:gd name="connsiteX39" fmla="*/ 0 w 330177"/>
                <a:gd name="connsiteY39" fmla="*/ 36425 h 411414"/>
                <a:gd name="connsiteX40" fmla="*/ 11828 w 330177"/>
                <a:gd name="connsiteY40" fmla="*/ 8196 h 41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30177" h="411414">
                  <a:moveTo>
                    <a:pt x="11828" y="8196"/>
                  </a:moveTo>
                  <a:lnTo>
                    <a:pt x="53672" y="0"/>
                  </a:lnTo>
                  <a:lnTo>
                    <a:pt x="105514" y="0"/>
                  </a:lnTo>
                  <a:lnTo>
                    <a:pt x="122787" y="0"/>
                  </a:lnTo>
                  <a:lnTo>
                    <a:pt x="190095" y="38234"/>
                  </a:lnTo>
                  <a:lnTo>
                    <a:pt x="255595" y="98309"/>
                  </a:lnTo>
                  <a:lnTo>
                    <a:pt x="294716" y="143823"/>
                  </a:lnTo>
                  <a:lnTo>
                    <a:pt x="330178" y="164749"/>
                  </a:lnTo>
                  <a:lnTo>
                    <a:pt x="301991" y="164749"/>
                  </a:lnTo>
                  <a:lnTo>
                    <a:pt x="285611" y="210263"/>
                  </a:lnTo>
                  <a:lnTo>
                    <a:pt x="271060" y="216739"/>
                  </a:lnTo>
                  <a:lnTo>
                    <a:pt x="265593" y="231211"/>
                  </a:lnTo>
                  <a:lnTo>
                    <a:pt x="256510" y="257608"/>
                  </a:lnTo>
                  <a:lnTo>
                    <a:pt x="245597" y="262142"/>
                  </a:lnTo>
                  <a:lnTo>
                    <a:pt x="230131" y="262142"/>
                  </a:lnTo>
                  <a:lnTo>
                    <a:pt x="219218" y="286730"/>
                  </a:lnTo>
                  <a:lnTo>
                    <a:pt x="229216" y="294011"/>
                  </a:lnTo>
                  <a:lnTo>
                    <a:pt x="215581" y="310381"/>
                  </a:lnTo>
                  <a:lnTo>
                    <a:pt x="207390" y="338609"/>
                  </a:lnTo>
                  <a:lnTo>
                    <a:pt x="216473" y="363175"/>
                  </a:lnTo>
                  <a:lnTo>
                    <a:pt x="211943" y="395960"/>
                  </a:lnTo>
                  <a:lnTo>
                    <a:pt x="183735" y="411414"/>
                  </a:lnTo>
                  <a:lnTo>
                    <a:pt x="151911" y="395044"/>
                  </a:lnTo>
                  <a:lnTo>
                    <a:pt x="125532" y="368647"/>
                  </a:lnTo>
                  <a:lnTo>
                    <a:pt x="96409" y="371371"/>
                  </a:lnTo>
                  <a:lnTo>
                    <a:pt x="69138" y="367731"/>
                  </a:lnTo>
                  <a:lnTo>
                    <a:pt x="60947" y="349530"/>
                  </a:lnTo>
                  <a:lnTo>
                    <a:pt x="69138" y="343165"/>
                  </a:lnTo>
                  <a:lnTo>
                    <a:pt x="69138" y="317661"/>
                  </a:lnTo>
                  <a:lnTo>
                    <a:pt x="52757" y="305847"/>
                  </a:lnTo>
                  <a:lnTo>
                    <a:pt x="43674" y="283090"/>
                  </a:lnTo>
                  <a:lnTo>
                    <a:pt x="32761" y="241216"/>
                  </a:lnTo>
                  <a:lnTo>
                    <a:pt x="39121" y="190253"/>
                  </a:lnTo>
                  <a:lnTo>
                    <a:pt x="14551" y="172029"/>
                  </a:lnTo>
                  <a:lnTo>
                    <a:pt x="5468" y="149272"/>
                  </a:lnTo>
                  <a:lnTo>
                    <a:pt x="20933" y="123790"/>
                  </a:lnTo>
                  <a:lnTo>
                    <a:pt x="20933" y="93753"/>
                  </a:lnTo>
                  <a:lnTo>
                    <a:pt x="11828" y="93753"/>
                  </a:lnTo>
                  <a:lnTo>
                    <a:pt x="11828" y="71912"/>
                  </a:lnTo>
                  <a:lnTo>
                    <a:pt x="0" y="36425"/>
                  </a:lnTo>
                  <a:lnTo>
                    <a:pt x="11828" y="8196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4" name="Forma Livre 523">
              <a:extLst>
                <a:ext uri="{FF2B5EF4-FFF2-40B4-BE49-F238E27FC236}">
                  <a16:creationId xmlns:a16="http://schemas.microsoft.com/office/drawing/2014/main" id="{9B1B1B6A-C6C2-A759-2EE3-B82B6713F433}"/>
                </a:ext>
              </a:extLst>
            </p:cNvPr>
            <p:cNvSpPr/>
            <p:nvPr/>
          </p:nvSpPr>
          <p:spPr>
            <a:xfrm>
              <a:off x="3799497" y="3910158"/>
              <a:ext cx="292863" cy="180225"/>
            </a:xfrm>
            <a:custGeom>
              <a:avLst/>
              <a:gdLst>
                <a:gd name="connsiteX0" fmla="*/ 110959 w 292863"/>
                <a:gd name="connsiteY0" fmla="*/ 0 h 180225"/>
                <a:gd name="connsiteX1" fmla="*/ 143698 w 292863"/>
                <a:gd name="connsiteY1" fmla="*/ 11836 h 180225"/>
                <a:gd name="connsiteX2" fmla="*/ 148251 w 292863"/>
                <a:gd name="connsiteY2" fmla="*/ 25504 h 180225"/>
                <a:gd name="connsiteX3" fmla="*/ 169161 w 292863"/>
                <a:gd name="connsiteY3" fmla="*/ 18201 h 180225"/>
                <a:gd name="connsiteX4" fmla="*/ 228301 w 292863"/>
                <a:gd name="connsiteY4" fmla="*/ 25504 h 180225"/>
                <a:gd name="connsiteX5" fmla="*/ 261955 w 292863"/>
                <a:gd name="connsiteY5" fmla="*/ 34593 h 180225"/>
                <a:gd name="connsiteX6" fmla="*/ 277420 w 292863"/>
                <a:gd name="connsiteY6" fmla="*/ 81023 h 180225"/>
                <a:gd name="connsiteX7" fmla="*/ 292864 w 292863"/>
                <a:gd name="connsiteY7" fmla="*/ 153828 h 180225"/>
                <a:gd name="connsiteX8" fmla="*/ 268315 w 292863"/>
                <a:gd name="connsiteY8" fmla="*/ 140183 h 180225"/>
                <a:gd name="connsiteX9" fmla="*/ 256487 w 292863"/>
                <a:gd name="connsiteY9" fmla="*/ 146548 h 180225"/>
                <a:gd name="connsiteX10" fmla="*/ 236469 w 292863"/>
                <a:gd name="connsiteY10" fmla="*/ 138351 h 180225"/>
                <a:gd name="connsiteX11" fmla="*/ 219196 w 292863"/>
                <a:gd name="connsiteY11" fmla="*/ 145632 h 180225"/>
                <a:gd name="connsiteX12" fmla="*/ 196455 w 292863"/>
                <a:gd name="connsiteY12" fmla="*/ 138351 h 180225"/>
                <a:gd name="connsiteX13" fmla="*/ 185542 w 292863"/>
                <a:gd name="connsiteY13" fmla="*/ 123790 h 180225"/>
                <a:gd name="connsiteX14" fmla="*/ 167354 w 292863"/>
                <a:gd name="connsiteY14" fmla="*/ 133818 h 180225"/>
                <a:gd name="connsiteX15" fmla="*/ 170992 w 292863"/>
                <a:gd name="connsiteY15" fmla="*/ 153828 h 180225"/>
                <a:gd name="connsiteX16" fmla="*/ 163716 w 292863"/>
                <a:gd name="connsiteY16" fmla="*/ 163855 h 180225"/>
                <a:gd name="connsiteX17" fmla="*/ 168269 w 292863"/>
                <a:gd name="connsiteY17" fmla="*/ 175669 h 180225"/>
                <a:gd name="connsiteX18" fmla="*/ 146443 w 292863"/>
                <a:gd name="connsiteY18" fmla="*/ 180225 h 180225"/>
                <a:gd name="connsiteX19" fmla="*/ 150081 w 292863"/>
                <a:gd name="connsiteY19" fmla="*/ 162024 h 180225"/>
                <a:gd name="connsiteX20" fmla="*/ 134615 w 292863"/>
                <a:gd name="connsiteY20" fmla="*/ 162940 h 180225"/>
                <a:gd name="connsiteX21" fmla="*/ 110959 w 292863"/>
                <a:gd name="connsiteY21" fmla="*/ 170220 h 180225"/>
                <a:gd name="connsiteX22" fmla="*/ 102769 w 292863"/>
                <a:gd name="connsiteY22" fmla="*/ 153828 h 180225"/>
                <a:gd name="connsiteX23" fmla="*/ 83666 w 292863"/>
                <a:gd name="connsiteY23" fmla="*/ 153828 h 180225"/>
                <a:gd name="connsiteX24" fmla="*/ 94578 w 292863"/>
                <a:gd name="connsiteY24" fmla="*/ 132902 h 180225"/>
                <a:gd name="connsiteX25" fmla="*/ 121872 w 292863"/>
                <a:gd name="connsiteY25" fmla="*/ 106505 h 180225"/>
                <a:gd name="connsiteX26" fmla="*/ 117319 w 292863"/>
                <a:gd name="connsiteY26" fmla="*/ 96500 h 180225"/>
                <a:gd name="connsiteX27" fmla="*/ 76390 w 292863"/>
                <a:gd name="connsiteY27" fmla="*/ 113785 h 180225"/>
                <a:gd name="connsiteX28" fmla="*/ 50927 w 292863"/>
                <a:gd name="connsiteY28" fmla="*/ 136542 h 180225"/>
                <a:gd name="connsiteX29" fmla="*/ 9998 w 292863"/>
                <a:gd name="connsiteY29" fmla="*/ 129262 h 180225"/>
                <a:gd name="connsiteX30" fmla="*/ 0 w 292863"/>
                <a:gd name="connsiteY30" fmla="*/ 121982 h 180225"/>
                <a:gd name="connsiteX31" fmla="*/ 10913 w 292863"/>
                <a:gd name="connsiteY31" fmla="*/ 97393 h 180225"/>
                <a:gd name="connsiteX32" fmla="*/ 26378 w 292863"/>
                <a:gd name="connsiteY32" fmla="*/ 97393 h 180225"/>
                <a:gd name="connsiteX33" fmla="*/ 37291 w 292863"/>
                <a:gd name="connsiteY33" fmla="*/ 92860 h 180225"/>
                <a:gd name="connsiteX34" fmla="*/ 46374 w 292863"/>
                <a:gd name="connsiteY34" fmla="*/ 66462 h 180225"/>
                <a:gd name="connsiteX35" fmla="*/ 51842 w 292863"/>
                <a:gd name="connsiteY35" fmla="*/ 51991 h 180225"/>
                <a:gd name="connsiteX36" fmla="*/ 66393 w 292863"/>
                <a:gd name="connsiteY36" fmla="*/ 45514 h 180225"/>
                <a:gd name="connsiteX37" fmla="*/ 82773 w 292863"/>
                <a:gd name="connsiteY37" fmla="*/ 0 h 180225"/>
                <a:gd name="connsiteX38" fmla="*/ 110959 w 292863"/>
                <a:gd name="connsiteY38" fmla="*/ 0 h 18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92863" h="180225">
                  <a:moveTo>
                    <a:pt x="110959" y="0"/>
                  </a:moveTo>
                  <a:lnTo>
                    <a:pt x="143698" y="11836"/>
                  </a:lnTo>
                  <a:lnTo>
                    <a:pt x="148251" y="25504"/>
                  </a:lnTo>
                  <a:lnTo>
                    <a:pt x="169161" y="18201"/>
                  </a:lnTo>
                  <a:lnTo>
                    <a:pt x="228301" y="25504"/>
                  </a:lnTo>
                  <a:lnTo>
                    <a:pt x="261955" y="34593"/>
                  </a:lnTo>
                  <a:lnTo>
                    <a:pt x="277420" y="81023"/>
                  </a:lnTo>
                  <a:lnTo>
                    <a:pt x="292864" y="153828"/>
                  </a:lnTo>
                  <a:lnTo>
                    <a:pt x="268315" y="140183"/>
                  </a:lnTo>
                  <a:lnTo>
                    <a:pt x="256487" y="146548"/>
                  </a:lnTo>
                  <a:lnTo>
                    <a:pt x="236469" y="138351"/>
                  </a:lnTo>
                  <a:lnTo>
                    <a:pt x="219196" y="145632"/>
                  </a:lnTo>
                  <a:lnTo>
                    <a:pt x="196455" y="138351"/>
                  </a:lnTo>
                  <a:lnTo>
                    <a:pt x="185542" y="123790"/>
                  </a:lnTo>
                  <a:lnTo>
                    <a:pt x="167354" y="133818"/>
                  </a:lnTo>
                  <a:lnTo>
                    <a:pt x="170992" y="153828"/>
                  </a:lnTo>
                  <a:lnTo>
                    <a:pt x="163716" y="163855"/>
                  </a:lnTo>
                  <a:lnTo>
                    <a:pt x="168269" y="175669"/>
                  </a:lnTo>
                  <a:lnTo>
                    <a:pt x="146443" y="180225"/>
                  </a:lnTo>
                  <a:lnTo>
                    <a:pt x="150081" y="162024"/>
                  </a:lnTo>
                  <a:lnTo>
                    <a:pt x="134615" y="162940"/>
                  </a:lnTo>
                  <a:lnTo>
                    <a:pt x="110959" y="170220"/>
                  </a:lnTo>
                  <a:lnTo>
                    <a:pt x="102769" y="153828"/>
                  </a:lnTo>
                  <a:lnTo>
                    <a:pt x="83666" y="153828"/>
                  </a:lnTo>
                  <a:lnTo>
                    <a:pt x="94578" y="132902"/>
                  </a:lnTo>
                  <a:lnTo>
                    <a:pt x="121872" y="106505"/>
                  </a:lnTo>
                  <a:lnTo>
                    <a:pt x="117319" y="96500"/>
                  </a:lnTo>
                  <a:lnTo>
                    <a:pt x="76390" y="113785"/>
                  </a:lnTo>
                  <a:lnTo>
                    <a:pt x="50927" y="136542"/>
                  </a:lnTo>
                  <a:lnTo>
                    <a:pt x="9998" y="129262"/>
                  </a:lnTo>
                  <a:lnTo>
                    <a:pt x="0" y="121982"/>
                  </a:lnTo>
                  <a:lnTo>
                    <a:pt x="10913" y="97393"/>
                  </a:lnTo>
                  <a:lnTo>
                    <a:pt x="26378" y="97393"/>
                  </a:lnTo>
                  <a:lnTo>
                    <a:pt x="37291" y="92860"/>
                  </a:lnTo>
                  <a:lnTo>
                    <a:pt x="46374" y="66462"/>
                  </a:lnTo>
                  <a:lnTo>
                    <a:pt x="51842" y="51991"/>
                  </a:lnTo>
                  <a:lnTo>
                    <a:pt x="66393" y="45514"/>
                  </a:lnTo>
                  <a:lnTo>
                    <a:pt x="82773" y="0"/>
                  </a:lnTo>
                  <a:lnTo>
                    <a:pt x="110959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5" name="Forma Livre 524">
              <a:extLst>
                <a:ext uri="{FF2B5EF4-FFF2-40B4-BE49-F238E27FC236}">
                  <a16:creationId xmlns:a16="http://schemas.microsoft.com/office/drawing/2014/main" id="{1A14870E-5C33-8356-A963-BC9FDB1F1337}"/>
                </a:ext>
              </a:extLst>
            </p:cNvPr>
            <p:cNvSpPr/>
            <p:nvPr/>
          </p:nvSpPr>
          <p:spPr>
            <a:xfrm>
              <a:off x="3787669" y="4006657"/>
              <a:ext cx="311074" cy="197510"/>
            </a:xfrm>
            <a:custGeom>
              <a:avLst/>
              <a:gdLst>
                <a:gd name="connsiteX0" fmla="*/ 4553 w 311074"/>
                <a:gd name="connsiteY0" fmla="*/ 134711 h 197510"/>
                <a:gd name="connsiteX1" fmla="*/ 44567 w 311074"/>
                <a:gd name="connsiteY1" fmla="*/ 150165 h 197510"/>
                <a:gd name="connsiteX2" fmla="*/ 70945 w 311074"/>
                <a:gd name="connsiteY2" fmla="*/ 142438 h 197510"/>
                <a:gd name="connsiteX3" fmla="*/ 97324 w 311074"/>
                <a:gd name="connsiteY3" fmla="*/ 112847 h 197510"/>
                <a:gd name="connsiteX4" fmla="*/ 122787 w 311074"/>
                <a:gd name="connsiteY4" fmla="*/ 104674 h 197510"/>
                <a:gd name="connsiteX5" fmla="*/ 140975 w 311074"/>
                <a:gd name="connsiteY5" fmla="*/ 127431 h 197510"/>
                <a:gd name="connsiteX6" fmla="*/ 118234 w 311074"/>
                <a:gd name="connsiteY6" fmla="*/ 133796 h 197510"/>
                <a:gd name="connsiteX7" fmla="*/ 122787 w 311074"/>
                <a:gd name="connsiteY7" fmla="*/ 150165 h 197510"/>
                <a:gd name="connsiteX8" fmla="*/ 108237 w 311074"/>
                <a:gd name="connsiteY8" fmla="*/ 159277 h 197510"/>
                <a:gd name="connsiteX9" fmla="*/ 122787 w 311074"/>
                <a:gd name="connsiteY9" fmla="*/ 172923 h 197510"/>
                <a:gd name="connsiteX10" fmla="*/ 129147 w 311074"/>
                <a:gd name="connsiteY10" fmla="*/ 197511 h 197510"/>
                <a:gd name="connsiteX11" fmla="*/ 158271 w 311074"/>
                <a:gd name="connsiteY11" fmla="*/ 185675 h 197510"/>
                <a:gd name="connsiteX12" fmla="*/ 175544 w 311074"/>
                <a:gd name="connsiteY12" fmla="*/ 159277 h 197510"/>
                <a:gd name="connsiteX13" fmla="*/ 202838 w 311074"/>
                <a:gd name="connsiteY13" fmla="*/ 151081 h 197510"/>
                <a:gd name="connsiteX14" fmla="*/ 216473 w 311074"/>
                <a:gd name="connsiteY14" fmla="*/ 165642 h 197510"/>
                <a:gd name="connsiteX15" fmla="*/ 226471 w 311074"/>
                <a:gd name="connsiteY15" fmla="*/ 151081 h 197510"/>
                <a:gd name="connsiteX16" fmla="*/ 241022 w 311074"/>
                <a:gd name="connsiteY16" fmla="*/ 150165 h 197510"/>
                <a:gd name="connsiteX17" fmla="*/ 254680 w 311074"/>
                <a:gd name="connsiteY17" fmla="*/ 137436 h 197510"/>
                <a:gd name="connsiteX18" fmla="*/ 268315 w 311074"/>
                <a:gd name="connsiteY18" fmla="*/ 122875 h 197510"/>
                <a:gd name="connsiteX19" fmla="*/ 291971 w 311074"/>
                <a:gd name="connsiteY19" fmla="*/ 127431 h 197510"/>
                <a:gd name="connsiteX20" fmla="*/ 304692 w 311074"/>
                <a:gd name="connsiteY20" fmla="*/ 143801 h 197510"/>
                <a:gd name="connsiteX21" fmla="*/ 311074 w 311074"/>
                <a:gd name="connsiteY21" fmla="*/ 98286 h 197510"/>
                <a:gd name="connsiteX22" fmla="*/ 304692 w 311074"/>
                <a:gd name="connsiteY22" fmla="*/ 57328 h 197510"/>
                <a:gd name="connsiteX23" fmla="*/ 280143 w 311074"/>
                <a:gd name="connsiteY23" fmla="*/ 43683 h 197510"/>
                <a:gd name="connsiteX24" fmla="*/ 268315 w 311074"/>
                <a:gd name="connsiteY24" fmla="*/ 50048 h 197510"/>
                <a:gd name="connsiteX25" fmla="*/ 248297 w 311074"/>
                <a:gd name="connsiteY25" fmla="*/ 41852 h 197510"/>
                <a:gd name="connsiteX26" fmla="*/ 231024 w 311074"/>
                <a:gd name="connsiteY26" fmla="*/ 49132 h 197510"/>
                <a:gd name="connsiteX27" fmla="*/ 208283 w 311074"/>
                <a:gd name="connsiteY27" fmla="*/ 41852 h 197510"/>
                <a:gd name="connsiteX28" fmla="*/ 197370 w 311074"/>
                <a:gd name="connsiteY28" fmla="*/ 27291 h 197510"/>
                <a:gd name="connsiteX29" fmla="*/ 179182 w 311074"/>
                <a:gd name="connsiteY29" fmla="*/ 37318 h 197510"/>
                <a:gd name="connsiteX30" fmla="*/ 182820 w 311074"/>
                <a:gd name="connsiteY30" fmla="*/ 57328 h 197510"/>
                <a:gd name="connsiteX31" fmla="*/ 175544 w 311074"/>
                <a:gd name="connsiteY31" fmla="*/ 67356 h 197510"/>
                <a:gd name="connsiteX32" fmla="*/ 180097 w 311074"/>
                <a:gd name="connsiteY32" fmla="*/ 79170 h 197510"/>
                <a:gd name="connsiteX33" fmla="*/ 158271 w 311074"/>
                <a:gd name="connsiteY33" fmla="*/ 83725 h 197510"/>
                <a:gd name="connsiteX34" fmla="*/ 161909 w 311074"/>
                <a:gd name="connsiteY34" fmla="*/ 65524 h 197510"/>
                <a:gd name="connsiteX35" fmla="*/ 146443 w 311074"/>
                <a:gd name="connsiteY35" fmla="*/ 66440 h 197510"/>
                <a:gd name="connsiteX36" fmla="*/ 122787 w 311074"/>
                <a:gd name="connsiteY36" fmla="*/ 73720 h 197510"/>
                <a:gd name="connsiteX37" fmla="*/ 114597 w 311074"/>
                <a:gd name="connsiteY37" fmla="*/ 57328 h 197510"/>
                <a:gd name="connsiteX38" fmla="*/ 95494 w 311074"/>
                <a:gd name="connsiteY38" fmla="*/ 57328 h 197510"/>
                <a:gd name="connsiteX39" fmla="*/ 106406 w 311074"/>
                <a:gd name="connsiteY39" fmla="*/ 36402 h 197510"/>
                <a:gd name="connsiteX40" fmla="*/ 133700 w 311074"/>
                <a:gd name="connsiteY40" fmla="*/ 10005 h 197510"/>
                <a:gd name="connsiteX41" fmla="*/ 129147 w 311074"/>
                <a:gd name="connsiteY41" fmla="*/ 0 h 197510"/>
                <a:gd name="connsiteX42" fmla="*/ 88218 w 311074"/>
                <a:gd name="connsiteY42" fmla="*/ 17286 h 197510"/>
                <a:gd name="connsiteX43" fmla="*/ 62755 w 311074"/>
                <a:gd name="connsiteY43" fmla="*/ 40043 h 197510"/>
                <a:gd name="connsiteX44" fmla="*/ 21826 w 311074"/>
                <a:gd name="connsiteY44" fmla="*/ 32762 h 197510"/>
                <a:gd name="connsiteX45" fmla="*/ 8190 w 311074"/>
                <a:gd name="connsiteY45" fmla="*/ 49132 h 197510"/>
                <a:gd name="connsiteX46" fmla="*/ 0 w 311074"/>
                <a:gd name="connsiteY46" fmla="*/ 77361 h 197510"/>
                <a:gd name="connsiteX47" fmla="*/ 9083 w 311074"/>
                <a:gd name="connsiteY47" fmla="*/ 101927 h 197510"/>
                <a:gd name="connsiteX48" fmla="*/ 4553 w 311074"/>
                <a:gd name="connsiteY48" fmla="*/ 134711 h 19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1074" h="197510">
                  <a:moveTo>
                    <a:pt x="4553" y="134711"/>
                  </a:moveTo>
                  <a:lnTo>
                    <a:pt x="44567" y="150165"/>
                  </a:lnTo>
                  <a:lnTo>
                    <a:pt x="70945" y="142438"/>
                  </a:lnTo>
                  <a:lnTo>
                    <a:pt x="97324" y="112847"/>
                  </a:lnTo>
                  <a:lnTo>
                    <a:pt x="122787" y="104674"/>
                  </a:lnTo>
                  <a:lnTo>
                    <a:pt x="140975" y="127431"/>
                  </a:lnTo>
                  <a:lnTo>
                    <a:pt x="118234" y="133796"/>
                  </a:lnTo>
                  <a:lnTo>
                    <a:pt x="122787" y="150165"/>
                  </a:lnTo>
                  <a:lnTo>
                    <a:pt x="108237" y="159277"/>
                  </a:lnTo>
                  <a:lnTo>
                    <a:pt x="122787" y="172923"/>
                  </a:lnTo>
                  <a:lnTo>
                    <a:pt x="129147" y="197511"/>
                  </a:lnTo>
                  <a:lnTo>
                    <a:pt x="158271" y="185675"/>
                  </a:lnTo>
                  <a:lnTo>
                    <a:pt x="175544" y="159277"/>
                  </a:lnTo>
                  <a:lnTo>
                    <a:pt x="202838" y="151081"/>
                  </a:lnTo>
                  <a:lnTo>
                    <a:pt x="216473" y="165642"/>
                  </a:lnTo>
                  <a:lnTo>
                    <a:pt x="226471" y="151081"/>
                  </a:lnTo>
                  <a:lnTo>
                    <a:pt x="241022" y="150165"/>
                  </a:lnTo>
                  <a:lnTo>
                    <a:pt x="254680" y="137436"/>
                  </a:lnTo>
                  <a:lnTo>
                    <a:pt x="268315" y="122875"/>
                  </a:lnTo>
                  <a:lnTo>
                    <a:pt x="291971" y="127431"/>
                  </a:lnTo>
                  <a:lnTo>
                    <a:pt x="304692" y="143801"/>
                  </a:lnTo>
                  <a:lnTo>
                    <a:pt x="311074" y="98286"/>
                  </a:lnTo>
                  <a:lnTo>
                    <a:pt x="304692" y="57328"/>
                  </a:lnTo>
                  <a:lnTo>
                    <a:pt x="280143" y="43683"/>
                  </a:lnTo>
                  <a:lnTo>
                    <a:pt x="268315" y="50048"/>
                  </a:lnTo>
                  <a:lnTo>
                    <a:pt x="248297" y="41852"/>
                  </a:lnTo>
                  <a:lnTo>
                    <a:pt x="231024" y="49132"/>
                  </a:lnTo>
                  <a:lnTo>
                    <a:pt x="208283" y="41852"/>
                  </a:lnTo>
                  <a:lnTo>
                    <a:pt x="197370" y="27291"/>
                  </a:lnTo>
                  <a:lnTo>
                    <a:pt x="179182" y="37318"/>
                  </a:lnTo>
                  <a:lnTo>
                    <a:pt x="182820" y="57328"/>
                  </a:lnTo>
                  <a:lnTo>
                    <a:pt x="175544" y="67356"/>
                  </a:lnTo>
                  <a:lnTo>
                    <a:pt x="180097" y="79170"/>
                  </a:lnTo>
                  <a:lnTo>
                    <a:pt x="158271" y="83725"/>
                  </a:lnTo>
                  <a:lnTo>
                    <a:pt x="161909" y="65524"/>
                  </a:lnTo>
                  <a:lnTo>
                    <a:pt x="146443" y="66440"/>
                  </a:lnTo>
                  <a:lnTo>
                    <a:pt x="122787" y="73720"/>
                  </a:lnTo>
                  <a:lnTo>
                    <a:pt x="114597" y="57328"/>
                  </a:lnTo>
                  <a:lnTo>
                    <a:pt x="95494" y="57328"/>
                  </a:lnTo>
                  <a:lnTo>
                    <a:pt x="106406" y="36402"/>
                  </a:lnTo>
                  <a:lnTo>
                    <a:pt x="133700" y="10005"/>
                  </a:lnTo>
                  <a:lnTo>
                    <a:pt x="129147" y="0"/>
                  </a:lnTo>
                  <a:lnTo>
                    <a:pt x="88218" y="17286"/>
                  </a:lnTo>
                  <a:lnTo>
                    <a:pt x="62755" y="40043"/>
                  </a:lnTo>
                  <a:lnTo>
                    <a:pt x="21826" y="32762"/>
                  </a:lnTo>
                  <a:lnTo>
                    <a:pt x="8190" y="49132"/>
                  </a:lnTo>
                  <a:lnTo>
                    <a:pt x="0" y="77361"/>
                  </a:lnTo>
                  <a:lnTo>
                    <a:pt x="9083" y="101927"/>
                  </a:lnTo>
                  <a:lnTo>
                    <a:pt x="4553" y="134711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6" name="Forma Livre 525">
              <a:extLst>
                <a:ext uri="{FF2B5EF4-FFF2-40B4-BE49-F238E27FC236}">
                  <a16:creationId xmlns:a16="http://schemas.microsoft.com/office/drawing/2014/main" id="{979D4E2A-7AF7-4D2E-5D13-577AA3830EAA}"/>
                </a:ext>
              </a:extLst>
            </p:cNvPr>
            <p:cNvSpPr/>
            <p:nvPr/>
          </p:nvSpPr>
          <p:spPr>
            <a:xfrm>
              <a:off x="3582108" y="4111331"/>
              <a:ext cx="516634" cy="173838"/>
            </a:xfrm>
            <a:custGeom>
              <a:avLst/>
              <a:gdLst>
                <a:gd name="connsiteX0" fmla="*/ 0 w 516634"/>
                <a:gd name="connsiteY0" fmla="*/ 110123 h 173838"/>
                <a:gd name="connsiteX1" fmla="*/ 31824 w 516634"/>
                <a:gd name="connsiteY1" fmla="*/ 131071 h 173838"/>
                <a:gd name="connsiteX2" fmla="*/ 25464 w 516634"/>
                <a:gd name="connsiteY2" fmla="*/ 156553 h 173838"/>
                <a:gd name="connsiteX3" fmla="*/ 41844 w 516634"/>
                <a:gd name="connsiteY3" fmla="*/ 173838 h 173838"/>
                <a:gd name="connsiteX4" fmla="*/ 67308 w 516634"/>
                <a:gd name="connsiteY4" fmla="*/ 165642 h 173838"/>
                <a:gd name="connsiteX5" fmla="*/ 80028 w 516634"/>
                <a:gd name="connsiteY5" fmla="*/ 134711 h 173838"/>
                <a:gd name="connsiteX6" fmla="*/ 96409 w 516634"/>
                <a:gd name="connsiteY6" fmla="*/ 141992 h 173838"/>
                <a:gd name="connsiteX7" fmla="*/ 109152 w 516634"/>
                <a:gd name="connsiteY7" fmla="*/ 133796 h 173838"/>
                <a:gd name="connsiteX8" fmla="*/ 109152 w 516634"/>
                <a:gd name="connsiteY8" fmla="*/ 119235 h 173838"/>
                <a:gd name="connsiteX9" fmla="*/ 127340 w 516634"/>
                <a:gd name="connsiteY9" fmla="*/ 124684 h 173838"/>
                <a:gd name="connsiteX10" fmla="*/ 127340 w 516634"/>
                <a:gd name="connsiteY10" fmla="*/ 103758 h 173838"/>
                <a:gd name="connsiteX11" fmla="*/ 151888 w 516634"/>
                <a:gd name="connsiteY11" fmla="*/ 92837 h 173838"/>
                <a:gd name="connsiteX12" fmla="*/ 151888 w 516634"/>
                <a:gd name="connsiteY12" fmla="*/ 115594 h 173838"/>
                <a:gd name="connsiteX13" fmla="*/ 173714 w 516634"/>
                <a:gd name="connsiteY13" fmla="*/ 115594 h 173838"/>
                <a:gd name="connsiteX14" fmla="*/ 178267 w 516634"/>
                <a:gd name="connsiteY14" fmla="*/ 127431 h 173838"/>
                <a:gd name="connsiteX15" fmla="*/ 196455 w 516634"/>
                <a:gd name="connsiteY15" fmla="*/ 125599 h 173838"/>
                <a:gd name="connsiteX16" fmla="*/ 205560 w 516634"/>
                <a:gd name="connsiteY16" fmla="*/ 137436 h 173838"/>
                <a:gd name="connsiteX17" fmla="*/ 217388 w 516634"/>
                <a:gd name="connsiteY17" fmla="*/ 141992 h 173838"/>
                <a:gd name="connsiteX18" fmla="*/ 222833 w 516634"/>
                <a:gd name="connsiteY18" fmla="*/ 160193 h 173838"/>
                <a:gd name="connsiteX19" fmla="*/ 237384 w 516634"/>
                <a:gd name="connsiteY19" fmla="*/ 168389 h 173838"/>
                <a:gd name="connsiteX20" fmla="*/ 256487 w 516634"/>
                <a:gd name="connsiteY20" fmla="*/ 158362 h 173838"/>
                <a:gd name="connsiteX21" fmla="*/ 276506 w 516634"/>
                <a:gd name="connsiteY21" fmla="*/ 133327 h 173838"/>
                <a:gd name="connsiteX22" fmla="*/ 283781 w 516634"/>
                <a:gd name="connsiteY22" fmla="*/ 142885 h 173838"/>
                <a:gd name="connsiteX23" fmla="*/ 296524 w 516634"/>
                <a:gd name="connsiteY23" fmla="*/ 142885 h 173838"/>
                <a:gd name="connsiteX24" fmla="*/ 321072 w 516634"/>
                <a:gd name="connsiteY24" fmla="*/ 163833 h 173838"/>
                <a:gd name="connsiteX25" fmla="*/ 363831 w 516634"/>
                <a:gd name="connsiteY25" fmla="*/ 173838 h 173838"/>
                <a:gd name="connsiteX26" fmla="*/ 401123 w 516634"/>
                <a:gd name="connsiteY26" fmla="*/ 162917 h 173838"/>
                <a:gd name="connsiteX27" fmla="*/ 408398 w 516634"/>
                <a:gd name="connsiteY27" fmla="*/ 147441 h 173838"/>
                <a:gd name="connsiteX28" fmla="*/ 428394 w 516634"/>
                <a:gd name="connsiteY28" fmla="*/ 140160 h 173838"/>
                <a:gd name="connsiteX29" fmla="*/ 440222 w 516634"/>
                <a:gd name="connsiteY29" fmla="*/ 146525 h 173838"/>
                <a:gd name="connsiteX30" fmla="*/ 446582 w 516634"/>
                <a:gd name="connsiteY30" fmla="*/ 139245 h 173838"/>
                <a:gd name="connsiteX31" fmla="*/ 454772 w 516634"/>
                <a:gd name="connsiteY31" fmla="*/ 138351 h 173838"/>
                <a:gd name="connsiteX32" fmla="*/ 462047 w 516634"/>
                <a:gd name="connsiteY32" fmla="*/ 145632 h 173838"/>
                <a:gd name="connsiteX33" fmla="*/ 482066 w 516634"/>
                <a:gd name="connsiteY33" fmla="*/ 145632 h 173838"/>
                <a:gd name="connsiteX34" fmla="*/ 485703 w 516634"/>
                <a:gd name="connsiteY34" fmla="*/ 133327 h 173838"/>
                <a:gd name="connsiteX35" fmla="*/ 481151 w 516634"/>
                <a:gd name="connsiteY35" fmla="*/ 119235 h 173838"/>
                <a:gd name="connsiteX36" fmla="*/ 493893 w 516634"/>
                <a:gd name="connsiteY36" fmla="*/ 113763 h 173838"/>
                <a:gd name="connsiteX37" fmla="*/ 503891 w 516634"/>
                <a:gd name="connsiteY37" fmla="*/ 92837 h 173838"/>
                <a:gd name="connsiteX38" fmla="*/ 510252 w 516634"/>
                <a:gd name="connsiteY38" fmla="*/ 80085 h 173838"/>
                <a:gd name="connsiteX39" fmla="*/ 516634 w 516634"/>
                <a:gd name="connsiteY39" fmla="*/ 67356 h 173838"/>
                <a:gd name="connsiteX40" fmla="*/ 510252 w 516634"/>
                <a:gd name="connsiteY40" fmla="*/ 50963 h 173838"/>
                <a:gd name="connsiteX41" fmla="*/ 510252 w 516634"/>
                <a:gd name="connsiteY41" fmla="*/ 39127 h 173838"/>
                <a:gd name="connsiteX42" fmla="*/ 497531 w 516634"/>
                <a:gd name="connsiteY42" fmla="*/ 22757 h 173838"/>
                <a:gd name="connsiteX43" fmla="*/ 473875 w 516634"/>
                <a:gd name="connsiteY43" fmla="*/ 18201 h 173838"/>
                <a:gd name="connsiteX44" fmla="*/ 460240 w 516634"/>
                <a:gd name="connsiteY44" fmla="*/ 32762 h 173838"/>
                <a:gd name="connsiteX45" fmla="*/ 446582 w 516634"/>
                <a:gd name="connsiteY45" fmla="*/ 45492 h 173838"/>
                <a:gd name="connsiteX46" fmla="*/ 432031 w 516634"/>
                <a:gd name="connsiteY46" fmla="*/ 46407 h 173838"/>
                <a:gd name="connsiteX47" fmla="*/ 422033 w 516634"/>
                <a:gd name="connsiteY47" fmla="*/ 60968 h 173838"/>
                <a:gd name="connsiteX48" fmla="*/ 408398 w 516634"/>
                <a:gd name="connsiteY48" fmla="*/ 46407 h 173838"/>
                <a:gd name="connsiteX49" fmla="*/ 381104 w 516634"/>
                <a:gd name="connsiteY49" fmla="*/ 54604 h 173838"/>
                <a:gd name="connsiteX50" fmla="*/ 363831 w 516634"/>
                <a:gd name="connsiteY50" fmla="*/ 81001 h 173838"/>
                <a:gd name="connsiteX51" fmla="*/ 334708 w 516634"/>
                <a:gd name="connsiteY51" fmla="*/ 92837 h 173838"/>
                <a:gd name="connsiteX52" fmla="*/ 328347 w 516634"/>
                <a:gd name="connsiteY52" fmla="*/ 68249 h 173838"/>
                <a:gd name="connsiteX53" fmla="*/ 313797 w 516634"/>
                <a:gd name="connsiteY53" fmla="*/ 54604 h 173838"/>
                <a:gd name="connsiteX54" fmla="*/ 328347 w 516634"/>
                <a:gd name="connsiteY54" fmla="*/ 45492 h 173838"/>
                <a:gd name="connsiteX55" fmla="*/ 323795 w 516634"/>
                <a:gd name="connsiteY55" fmla="*/ 29122 h 173838"/>
                <a:gd name="connsiteX56" fmla="*/ 346536 w 516634"/>
                <a:gd name="connsiteY56" fmla="*/ 22757 h 173838"/>
                <a:gd name="connsiteX57" fmla="*/ 328347 w 516634"/>
                <a:gd name="connsiteY57" fmla="*/ 0 h 173838"/>
                <a:gd name="connsiteX58" fmla="*/ 302884 w 516634"/>
                <a:gd name="connsiteY58" fmla="*/ 8174 h 173838"/>
                <a:gd name="connsiteX59" fmla="*/ 276506 w 516634"/>
                <a:gd name="connsiteY59" fmla="*/ 37765 h 173838"/>
                <a:gd name="connsiteX60" fmla="*/ 250127 w 516634"/>
                <a:gd name="connsiteY60" fmla="*/ 45492 h 173838"/>
                <a:gd name="connsiteX61" fmla="*/ 210113 w 516634"/>
                <a:gd name="connsiteY61" fmla="*/ 30038 h 173838"/>
                <a:gd name="connsiteX62" fmla="*/ 181904 w 516634"/>
                <a:gd name="connsiteY62" fmla="*/ 45492 h 173838"/>
                <a:gd name="connsiteX63" fmla="*/ 150081 w 516634"/>
                <a:gd name="connsiteY63" fmla="*/ 29122 h 173838"/>
                <a:gd name="connsiteX64" fmla="*/ 123702 w 516634"/>
                <a:gd name="connsiteY64" fmla="*/ 2725 h 173838"/>
                <a:gd name="connsiteX65" fmla="*/ 94579 w 516634"/>
                <a:gd name="connsiteY65" fmla="*/ 5449 h 173838"/>
                <a:gd name="connsiteX66" fmla="*/ 67308 w 516634"/>
                <a:gd name="connsiteY66" fmla="*/ 1809 h 173838"/>
                <a:gd name="connsiteX67" fmla="*/ 39099 w 516634"/>
                <a:gd name="connsiteY67" fmla="*/ 17286 h 173838"/>
                <a:gd name="connsiteX68" fmla="*/ 53649 w 516634"/>
                <a:gd name="connsiteY68" fmla="*/ 33678 h 173838"/>
                <a:gd name="connsiteX69" fmla="*/ 67308 w 516634"/>
                <a:gd name="connsiteY69" fmla="*/ 33678 h 173838"/>
                <a:gd name="connsiteX70" fmla="*/ 51842 w 516634"/>
                <a:gd name="connsiteY70" fmla="*/ 67356 h 173838"/>
                <a:gd name="connsiteX71" fmla="*/ 0 w 516634"/>
                <a:gd name="connsiteY71" fmla="*/ 110123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16634" h="173838">
                  <a:moveTo>
                    <a:pt x="0" y="110123"/>
                  </a:moveTo>
                  <a:lnTo>
                    <a:pt x="31824" y="131071"/>
                  </a:lnTo>
                  <a:lnTo>
                    <a:pt x="25464" y="156553"/>
                  </a:lnTo>
                  <a:lnTo>
                    <a:pt x="41844" y="173838"/>
                  </a:lnTo>
                  <a:lnTo>
                    <a:pt x="67308" y="165642"/>
                  </a:lnTo>
                  <a:lnTo>
                    <a:pt x="80028" y="134711"/>
                  </a:lnTo>
                  <a:lnTo>
                    <a:pt x="96409" y="141992"/>
                  </a:lnTo>
                  <a:lnTo>
                    <a:pt x="109152" y="133796"/>
                  </a:lnTo>
                  <a:lnTo>
                    <a:pt x="109152" y="119235"/>
                  </a:lnTo>
                  <a:lnTo>
                    <a:pt x="127340" y="124684"/>
                  </a:lnTo>
                  <a:lnTo>
                    <a:pt x="127340" y="103758"/>
                  </a:lnTo>
                  <a:lnTo>
                    <a:pt x="151888" y="92837"/>
                  </a:lnTo>
                  <a:lnTo>
                    <a:pt x="151888" y="115594"/>
                  </a:lnTo>
                  <a:lnTo>
                    <a:pt x="173714" y="115594"/>
                  </a:lnTo>
                  <a:lnTo>
                    <a:pt x="178267" y="127431"/>
                  </a:lnTo>
                  <a:lnTo>
                    <a:pt x="196455" y="125599"/>
                  </a:lnTo>
                  <a:lnTo>
                    <a:pt x="205560" y="137436"/>
                  </a:lnTo>
                  <a:lnTo>
                    <a:pt x="217388" y="141992"/>
                  </a:lnTo>
                  <a:lnTo>
                    <a:pt x="222833" y="160193"/>
                  </a:lnTo>
                  <a:lnTo>
                    <a:pt x="237384" y="168389"/>
                  </a:lnTo>
                  <a:lnTo>
                    <a:pt x="256487" y="158362"/>
                  </a:lnTo>
                  <a:lnTo>
                    <a:pt x="276506" y="133327"/>
                  </a:lnTo>
                  <a:lnTo>
                    <a:pt x="283781" y="142885"/>
                  </a:lnTo>
                  <a:lnTo>
                    <a:pt x="296524" y="142885"/>
                  </a:lnTo>
                  <a:lnTo>
                    <a:pt x="321072" y="163833"/>
                  </a:lnTo>
                  <a:lnTo>
                    <a:pt x="363831" y="173838"/>
                  </a:lnTo>
                  <a:lnTo>
                    <a:pt x="401123" y="162917"/>
                  </a:lnTo>
                  <a:lnTo>
                    <a:pt x="408398" y="147441"/>
                  </a:lnTo>
                  <a:lnTo>
                    <a:pt x="428394" y="140160"/>
                  </a:lnTo>
                  <a:lnTo>
                    <a:pt x="440222" y="146525"/>
                  </a:lnTo>
                  <a:lnTo>
                    <a:pt x="446582" y="139245"/>
                  </a:lnTo>
                  <a:lnTo>
                    <a:pt x="454772" y="138351"/>
                  </a:lnTo>
                  <a:lnTo>
                    <a:pt x="462047" y="145632"/>
                  </a:lnTo>
                  <a:lnTo>
                    <a:pt x="482066" y="145632"/>
                  </a:lnTo>
                  <a:lnTo>
                    <a:pt x="485703" y="133327"/>
                  </a:lnTo>
                  <a:lnTo>
                    <a:pt x="481151" y="119235"/>
                  </a:lnTo>
                  <a:lnTo>
                    <a:pt x="493893" y="113763"/>
                  </a:lnTo>
                  <a:lnTo>
                    <a:pt x="503891" y="92837"/>
                  </a:lnTo>
                  <a:lnTo>
                    <a:pt x="510252" y="80085"/>
                  </a:lnTo>
                  <a:lnTo>
                    <a:pt x="516634" y="67356"/>
                  </a:lnTo>
                  <a:lnTo>
                    <a:pt x="510252" y="50963"/>
                  </a:lnTo>
                  <a:lnTo>
                    <a:pt x="510252" y="39127"/>
                  </a:lnTo>
                  <a:lnTo>
                    <a:pt x="497531" y="22757"/>
                  </a:lnTo>
                  <a:lnTo>
                    <a:pt x="473875" y="18201"/>
                  </a:lnTo>
                  <a:lnTo>
                    <a:pt x="460240" y="32762"/>
                  </a:lnTo>
                  <a:lnTo>
                    <a:pt x="446582" y="45492"/>
                  </a:lnTo>
                  <a:lnTo>
                    <a:pt x="432031" y="46407"/>
                  </a:lnTo>
                  <a:lnTo>
                    <a:pt x="422033" y="60968"/>
                  </a:lnTo>
                  <a:lnTo>
                    <a:pt x="408398" y="46407"/>
                  </a:lnTo>
                  <a:lnTo>
                    <a:pt x="381104" y="54604"/>
                  </a:lnTo>
                  <a:lnTo>
                    <a:pt x="363831" y="81001"/>
                  </a:lnTo>
                  <a:lnTo>
                    <a:pt x="334708" y="92837"/>
                  </a:lnTo>
                  <a:lnTo>
                    <a:pt x="328347" y="68249"/>
                  </a:lnTo>
                  <a:lnTo>
                    <a:pt x="313797" y="54604"/>
                  </a:lnTo>
                  <a:lnTo>
                    <a:pt x="328347" y="45492"/>
                  </a:lnTo>
                  <a:lnTo>
                    <a:pt x="323795" y="29122"/>
                  </a:lnTo>
                  <a:lnTo>
                    <a:pt x="346536" y="22757"/>
                  </a:lnTo>
                  <a:lnTo>
                    <a:pt x="328347" y="0"/>
                  </a:lnTo>
                  <a:lnTo>
                    <a:pt x="302884" y="8174"/>
                  </a:lnTo>
                  <a:lnTo>
                    <a:pt x="276506" y="37765"/>
                  </a:lnTo>
                  <a:lnTo>
                    <a:pt x="250127" y="45492"/>
                  </a:lnTo>
                  <a:lnTo>
                    <a:pt x="210113" y="30038"/>
                  </a:lnTo>
                  <a:lnTo>
                    <a:pt x="181904" y="45492"/>
                  </a:lnTo>
                  <a:lnTo>
                    <a:pt x="150081" y="29122"/>
                  </a:lnTo>
                  <a:lnTo>
                    <a:pt x="123702" y="2725"/>
                  </a:lnTo>
                  <a:lnTo>
                    <a:pt x="94579" y="5449"/>
                  </a:lnTo>
                  <a:lnTo>
                    <a:pt x="67308" y="1809"/>
                  </a:lnTo>
                  <a:lnTo>
                    <a:pt x="39099" y="17286"/>
                  </a:lnTo>
                  <a:lnTo>
                    <a:pt x="53649" y="33678"/>
                  </a:lnTo>
                  <a:lnTo>
                    <a:pt x="67308" y="33678"/>
                  </a:lnTo>
                  <a:lnTo>
                    <a:pt x="51842" y="67356"/>
                  </a:lnTo>
                  <a:lnTo>
                    <a:pt x="0" y="110123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7" name="Forma Livre 526">
              <a:extLst>
                <a:ext uri="{FF2B5EF4-FFF2-40B4-BE49-F238E27FC236}">
                  <a16:creationId xmlns:a16="http://schemas.microsoft.com/office/drawing/2014/main" id="{FAB8008F-3BB8-EDDA-848E-2BAA1CA5B39F}"/>
                </a:ext>
              </a:extLst>
            </p:cNvPr>
            <p:cNvSpPr/>
            <p:nvPr/>
          </p:nvSpPr>
          <p:spPr>
            <a:xfrm>
              <a:off x="3819493" y="4244658"/>
              <a:ext cx="244681" cy="135180"/>
            </a:xfrm>
            <a:custGeom>
              <a:avLst/>
              <a:gdLst>
                <a:gd name="connsiteX0" fmla="*/ 0 w 244681"/>
                <a:gd name="connsiteY0" fmla="*/ 35062 h 135180"/>
                <a:gd name="connsiteX1" fmla="*/ 33654 w 244681"/>
                <a:gd name="connsiteY1" fmla="*/ 69634 h 135180"/>
                <a:gd name="connsiteX2" fmla="*/ 62777 w 244681"/>
                <a:gd name="connsiteY2" fmla="*/ 75105 h 135180"/>
                <a:gd name="connsiteX3" fmla="*/ 90963 w 244681"/>
                <a:gd name="connsiteY3" fmla="*/ 98778 h 135180"/>
                <a:gd name="connsiteX4" fmla="*/ 135530 w 244681"/>
                <a:gd name="connsiteY4" fmla="*/ 135180 h 135180"/>
                <a:gd name="connsiteX5" fmla="*/ 244682 w 244681"/>
                <a:gd name="connsiteY5" fmla="*/ 12305 h 135180"/>
                <a:gd name="connsiteX6" fmla="*/ 224663 w 244681"/>
                <a:gd name="connsiteY6" fmla="*/ 12305 h 135180"/>
                <a:gd name="connsiteX7" fmla="*/ 217388 w 244681"/>
                <a:gd name="connsiteY7" fmla="*/ 5025 h 135180"/>
                <a:gd name="connsiteX8" fmla="*/ 209198 w 244681"/>
                <a:gd name="connsiteY8" fmla="*/ 5918 h 135180"/>
                <a:gd name="connsiteX9" fmla="*/ 202838 w 244681"/>
                <a:gd name="connsiteY9" fmla="*/ 13199 h 135180"/>
                <a:gd name="connsiteX10" fmla="*/ 191010 w 244681"/>
                <a:gd name="connsiteY10" fmla="*/ 6834 h 135180"/>
                <a:gd name="connsiteX11" fmla="*/ 171014 w 244681"/>
                <a:gd name="connsiteY11" fmla="*/ 14114 h 135180"/>
                <a:gd name="connsiteX12" fmla="*/ 163739 w 244681"/>
                <a:gd name="connsiteY12" fmla="*/ 29591 h 135180"/>
                <a:gd name="connsiteX13" fmla="*/ 126447 w 244681"/>
                <a:gd name="connsiteY13" fmla="*/ 40512 h 135180"/>
                <a:gd name="connsiteX14" fmla="*/ 83688 w 244681"/>
                <a:gd name="connsiteY14" fmla="*/ 30507 h 135180"/>
                <a:gd name="connsiteX15" fmla="*/ 59140 w 244681"/>
                <a:gd name="connsiteY15" fmla="*/ 9558 h 135180"/>
                <a:gd name="connsiteX16" fmla="*/ 46397 w 244681"/>
                <a:gd name="connsiteY16" fmla="*/ 9558 h 135180"/>
                <a:gd name="connsiteX17" fmla="*/ 39121 w 244681"/>
                <a:gd name="connsiteY17" fmla="*/ 0 h 135180"/>
                <a:gd name="connsiteX18" fmla="*/ 19103 w 244681"/>
                <a:gd name="connsiteY18" fmla="*/ 25035 h 135180"/>
                <a:gd name="connsiteX19" fmla="*/ 0 w 244681"/>
                <a:gd name="connsiteY19" fmla="*/ 35062 h 13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81" h="135180">
                  <a:moveTo>
                    <a:pt x="0" y="35062"/>
                  </a:moveTo>
                  <a:lnTo>
                    <a:pt x="33654" y="69634"/>
                  </a:lnTo>
                  <a:lnTo>
                    <a:pt x="62777" y="75105"/>
                  </a:lnTo>
                  <a:lnTo>
                    <a:pt x="90963" y="98778"/>
                  </a:lnTo>
                  <a:lnTo>
                    <a:pt x="135530" y="135180"/>
                  </a:lnTo>
                  <a:lnTo>
                    <a:pt x="244682" y="12305"/>
                  </a:lnTo>
                  <a:lnTo>
                    <a:pt x="224663" y="12305"/>
                  </a:lnTo>
                  <a:lnTo>
                    <a:pt x="217388" y="5025"/>
                  </a:lnTo>
                  <a:lnTo>
                    <a:pt x="209198" y="5918"/>
                  </a:lnTo>
                  <a:lnTo>
                    <a:pt x="202838" y="13199"/>
                  </a:lnTo>
                  <a:lnTo>
                    <a:pt x="191010" y="6834"/>
                  </a:lnTo>
                  <a:lnTo>
                    <a:pt x="171014" y="14114"/>
                  </a:lnTo>
                  <a:lnTo>
                    <a:pt x="163739" y="29591"/>
                  </a:lnTo>
                  <a:lnTo>
                    <a:pt x="126447" y="40512"/>
                  </a:lnTo>
                  <a:lnTo>
                    <a:pt x="83688" y="30507"/>
                  </a:lnTo>
                  <a:lnTo>
                    <a:pt x="59140" y="9558"/>
                  </a:lnTo>
                  <a:lnTo>
                    <a:pt x="46397" y="9558"/>
                  </a:lnTo>
                  <a:lnTo>
                    <a:pt x="39121" y="0"/>
                  </a:lnTo>
                  <a:lnTo>
                    <a:pt x="19103" y="25035"/>
                  </a:lnTo>
                  <a:lnTo>
                    <a:pt x="0" y="35062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8" name="Forma Livre 527">
              <a:extLst>
                <a:ext uri="{FF2B5EF4-FFF2-40B4-BE49-F238E27FC236}">
                  <a16:creationId xmlns:a16="http://schemas.microsoft.com/office/drawing/2014/main" id="{F89181C0-B802-16D1-20F5-AF508511490C}"/>
                </a:ext>
              </a:extLst>
            </p:cNvPr>
            <p:cNvSpPr/>
            <p:nvPr/>
          </p:nvSpPr>
          <p:spPr>
            <a:xfrm>
              <a:off x="3812217" y="4301204"/>
              <a:ext cx="145527" cy="169662"/>
            </a:xfrm>
            <a:custGeom>
              <a:avLst/>
              <a:gdLst>
                <a:gd name="connsiteX0" fmla="*/ 28208 w 145527"/>
                <a:gd name="connsiteY0" fmla="*/ 0 h 169662"/>
                <a:gd name="connsiteX1" fmla="*/ 18188 w 145527"/>
                <a:gd name="connsiteY1" fmla="*/ 18559 h 169662"/>
                <a:gd name="connsiteX2" fmla="*/ 42759 w 145527"/>
                <a:gd name="connsiteY2" fmla="*/ 50405 h 169662"/>
                <a:gd name="connsiteX3" fmla="*/ 42759 w 145527"/>
                <a:gd name="connsiteY3" fmla="*/ 67713 h 169662"/>
                <a:gd name="connsiteX4" fmla="*/ 33654 w 145527"/>
                <a:gd name="connsiteY4" fmla="*/ 67713 h 169662"/>
                <a:gd name="connsiteX5" fmla="*/ 33654 w 145527"/>
                <a:gd name="connsiteY5" fmla="*/ 87723 h 169662"/>
                <a:gd name="connsiteX6" fmla="*/ 28208 w 145527"/>
                <a:gd name="connsiteY6" fmla="*/ 95919 h 169662"/>
                <a:gd name="connsiteX7" fmla="*/ 0 w 145527"/>
                <a:gd name="connsiteY7" fmla="*/ 95919 h 169662"/>
                <a:gd name="connsiteX8" fmla="*/ 11828 w 145527"/>
                <a:gd name="connsiteY8" fmla="*/ 127788 h 169662"/>
                <a:gd name="connsiteX9" fmla="*/ 28208 w 145527"/>
                <a:gd name="connsiteY9" fmla="*/ 161466 h 169662"/>
                <a:gd name="connsiteX10" fmla="*/ 42759 w 145527"/>
                <a:gd name="connsiteY10" fmla="*/ 169662 h 169662"/>
                <a:gd name="connsiteX11" fmla="*/ 64585 w 145527"/>
                <a:gd name="connsiteY11" fmla="*/ 162382 h 169662"/>
                <a:gd name="connsiteX12" fmla="*/ 85496 w 145527"/>
                <a:gd name="connsiteY12" fmla="*/ 128704 h 169662"/>
                <a:gd name="connsiteX13" fmla="*/ 105514 w 145527"/>
                <a:gd name="connsiteY13" fmla="*/ 101391 h 169662"/>
                <a:gd name="connsiteX14" fmla="*/ 129616 w 145527"/>
                <a:gd name="connsiteY14" fmla="*/ 92279 h 169662"/>
                <a:gd name="connsiteX15" fmla="*/ 145528 w 145527"/>
                <a:gd name="connsiteY15" fmla="*/ 87723 h 169662"/>
                <a:gd name="connsiteX16" fmla="*/ 142805 w 145527"/>
                <a:gd name="connsiteY16" fmla="*/ 78634 h 169662"/>
                <a:gd name="connsiteX17" fmla="*/ 98239 w 145527"/>
                <a:gd name="connsiteY17" fmla="*/ 42231 h 169662"/>
                <a:gd name="connsiteX18" fmla="*/ 70053 w 145527"/>
                <a:gd name="connsiteY18" fmla="*/ 18559 h 169662"/>
                <a:gd name="connsiteX19" fmla="*/ 40929 w 145527"/>
                <a:gd name="connsiteY19" fmla="*/ 13087 h 169662"/>
                <a:gd name="connsiteX20" fmla="*/ 28208 w 145527"/>
                <a:gd name="connsiteY20" fmla="*/ 0 h 16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5527" h="169662">
                  <a:moveTo>
                    <a:pt x="28208" y="0"/>
                  </a:moveTo>
                  <a:lnTo>
                    <a:pt x="18188" y="18559"/>
                  </a:lnTo>
                  <a:lnTo>
                    <a:pt x="42759" y="50405"/>
                  </a:lnTo>
                  <a:lnTo>
                    <a:pt x="42759" y="67713"/>
                  </a:lnTo>
                  <a:lnTo>
                    <a:pt x="33654" y="67713"/>
                  </a:lnTo>
                  <a:lnTo>
                    <a:pt x="33654" y="87723"/>
                  </a:lnTo>
                  <a:lnTo>
                    <a:pt x="28208" y="95919"/>
                  </a:lnTo>
                  <a:lnTo>
                    <a:pt x="0" y="95919"/>
                  </a:lnTo>
                  <a:lnTo>
                    <a:pt x="11828" y="127788"/>
                  </a:lnTo>
                  <a:lnTo>
                    <a:pt x="28208" y="161466"/>
                  </a:lnTo>
                  <a:lnTo>
                    <a:pt x="42759" y="169662"/>
                  </a:lnTo>
                  <a:lnTo>
                    <a:pt x="64585" y="162382"/>
                  </a:lnTo>
                  <a:lnTo>
                    <a:pt x="85496" y="128704"/>
                  </a:lnTo>
                  <a:lnTo>
                    <a:pt x="105514" y="101391"/>
                  </a:lnTo>
                  <a:lnTo>
                    <a:pt x="129616" y="92279"/>
                  </a:lnTo>
                  <a:lnTo>
                    <a:pt x="145528" y="87723"/>
                  </a:lnTo>
                  <a:lnTo>
                    <a:pt x="142805" y="78634"/>
                  </a:lnTo>
                  <a:lnTo>
                    <a:pt x="98239" y="42231"/>
                  </a:lnTo>
                  <a:lnTo>
                    <a:pt x="70053" y="18559"/>
                  </a:lnTo>
                  <a:lnTo>
                    <a:pt x="40929" y="13087"/>
                  </a:lnTo>
                  <a:lnTo>
                    <a:pt x="28208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9" name="Forma Livre 528">
              <a:extLst>
                <a:ext uri="{FF2B5EF4-FFF2-40B4-BE49-F238E27FC236}">
                  <a16:creationId xmlns:a16="http://schemas.microsoft.com/office/drawing/2014/main" id="{8A87C0DD-E234-190D-ADBA-C3E21F206602}"/>
                </a:ext>
              </a:extLst>
            </p:cNvPr>
            <p:cNvSpPr/>
            <p:nvPr/>
          </p:nvSpPr>
          <p:spPr>
            <a:xfrm>
              <a:off x="3158245" y="4204168"/>
              <a:ext cx="718557" cy="811304"/>
            </a:xfrm>
            <a:custGeom>
              <a:avLst/>
              <a:gdLst>
                <a:gd name="connsiteX0" fmla="*/ 63670 w 718557"/>
                <a:gd name="connsiteY0" fmla="*/ 130155 h 811304"/>
                <a:gd name="connsiteX1" fmla="*/ 25464 w 718557"/>
                <a:gd name="connsiteY1" fmla="*/ 162024 h 811304"/>
                <a:gd name="connsiteX2" fmla="*/ 25464 w 718557"/>
                <a:gd name="connsiteY2" fmla="*/ 184759 h 811304"/>
                <a:gd name="connsiteX3" fmla="*/ 0 w 718557"/>
                <a:gd name="connsiteY3" fmla="*/ 195992 h 811304"/>
                <a:gd name="connsiteX4" fmla="*/ 0 w 718557"/>
                <a:gd name="connsiteY4" fmla="*/ 233623 h 811304"/>
                <a:gd name="connsiteX5" fmla="*/ 24259 w 718557"/>
                <a:gd name="connsiteY5" fmla="*/ 233623 h 811304"/>
                <a:gd name="connsiteX6" fmla="*/ 31846 w 718557"/>
                <a:gd name="connsiteY6" fmla="*/ 249390 h 811304"/>
                <a:gd name="connsiteX7" fmla="*/ 15778 w 718557"/>
                <a:gd name="connsiteY7" fmla="*/ 244544 h 811304"/>
                <a:gd name="connsiteX8" fmla="*/ 13346 w 718557"/>
                <a:gd name="connsiteY8" fmla="*/ 266698 h 811304"/>
                <a:gd name="connsiteX9" fmla="*/ 31846 w 718557"/>
                <a:gd name="connsiteY9" fmla="*/ 266698 h 811304"/>
                <a:gd name="connsiteX10" fmla="*/ 9708 w 718557"/>
                <a:gd name="connsiteY10" fmla="*/ 280946 h 811304"/>
                <a:gd name="connsiteX11" fmla="*/ 15778 w 718557"/>
                <a:gd name="connsiteY11" fmla="*/ 304016 h 811304"/>
                <a:gd name="connsiteX12" fmla="*/ 31846 w 718557"/>
                <a:gd name="connsiteY12" fmla="*/ 304016 h 811304"/>
                <a:gd name="connsiteX13" fmla="*/ 15778 w 718557"/>
                <a:gd name="connsiteY13" fmla="*/ 339212 h 811304"/>
                <a:gd name="connsiteX14" fmla="*/ 24259 w 718557"/>
                <a:gd name="connsiteY14" fmla="*/ 347699 h 811304"/>
                <a:gd name="connsiteX15" fmla="*/ 12118 w 718557"/>
                <a:gd name="connsiteY15" fmla="*/ 365900 h 811304"/>
                <a:gd name="connsiteX16" fmla="*/ 31846 w 718557"/>
                <a:gd name="connsiteY16" fmla="*/ 370746 h 811304"/>
                <a:gd name="connsiteX17" fmla="*/ 31846 w 718557"/>
                <a:gd name="connsiteY17" fmla="*/ 387741 h 811304"/>
                <a:gd name="connsiteX18" fmla="*/ 19416 w 718557"/>
                <a:gd name="connsiteY18" fmla="*/ 387741 h 811304"/>
                <a:gd name="connsiteX19" fmla="*/ 18188 w 718557"/>
                <a:gd name="connsiteY19" fmla="*/ 448419 h 811304"/>
                <a:gd name="connsiteX20" fmla="*/ 42447 w 718557"/>
                <a:gd name="connsiteY20" fmla="*/ 462980 h 811304"/>
                <a:gd name="connsiteX21" fmla="*/ 31846 w 718557"/>
                <a:gd name="connsiteY21" fmla="*/ 475129 h 811304"/>
                <a:gd name="connsiteX22" fmla="*/ 31846 w 718557"/>
                <a:gd name="connsiteY22" fmla="*/ 530961 h 811304"/>
                <a:gd name="connsiteX23" fmla="*/ 110357 w 718557"/>
                <a:gd name="connsiteY23" fmla="*/ 496971 h 811304"/>
                <a:gd name="connsiteX24" fmla="*/ 138253 w 718557"/>
                <a:gd name="connsiteY24" fmla="*/ 476335 h 811304"/>
                <a:gd name="connsiteX25" fmla="*/ 169787 w 718557"/>
                <a:gd name="connsiteY25" fmla="*/ 452060 h 811304"/>
                <a:gd name="connsiteX26" fmla="*/ 204958 w 718557"/>
                <a:gd name="connsiteY26" fmla="*/ 462980 h 811304"/>
                <a:gd name="connsiteX27" fmla="*/ 195250 w 718557"/>
                <a:gd name="connsiteY27" fmla="*/ 495765 h 811304"/>
                <a:gd name="connsiteX28" fmla="*/ 224351 w 718557"/>
                <a:gd name="connsiteY28" fmla="*/ 505457 h 811304"/>
                <a:gd name="connsiteX29" fmla="*/ 244972 w 718557"/>
                <a:gd name="connsiteY29" fmla="*/ 494537 h 811304"/>
                <a:gd name="connsiteX30" fmla="*/ 270592 w 718557"/>
                <a:gd name="connsiteY30" fmla="*/ 496971 h 811304"/>
                <a:gd name="connsiteX31" fmla="*/ 315315 w 718557"/>
                <a:gd name="connsiteY31" fmla="*/ 538242 h 811304"/>
                <a:gd name="connsiteX32" fmla="*/ 334730 w 718557"/>
                <a:gd name="connsiteY32" fmla="*/ 538242 h 811304"/>
                <a:gd name="connsiteX33" fmla="*/ 334730 w 718557"/>
                <a:gd name="connsiteY33" fmla="*/ 546728 h 811304"/>
                <a:gd name="connsiteX34" fmla="*/ 356556 w 718557"/>
                <a:gd name="connsiteY34" fmla="*/ 533373 h 811304"/>
                <a:gd name="connsiteX35" fmla="*/ 393847 w 718557"/>
                <a:gd name="connsiteY35" fmla="*/ 574644 h 811304"/>
                <a:gd name="connsiteX36" fmla="*/ 393847 w 718557"/>
                <a:gd name="connsiteY36" fmla="*/ 595280 h 811304"/>
                <a:gd name="connsiteX37" fmla="*/ 423864 w 718557"/>
                <a:gd name="connsiteY37" fmla="*/ 583131 h 811304"/>
                <a:gd name="connsiteX38" fmla="*/ 451135 w 718557"/>
                <a:gd name="connsiteY38" fmla="*/ 595280 h 811304"/>
                <a:gd name="connsiteX39" fmla="*/ 491171 w 718557"/>
                <a:gd name="connsiteY39" fmla="*/ 608635 h 811304"/>
                <a:gd name="connsiteX40" fmla="*/ 500879 w 718557"/>
                <a:gd name="connsiteY40" fmla="*/ 636528 h 811304"/>
                <a:gd name="connsiteX41" fmla="*/ 465708 w 718557"/>
                <a:gd name="connsiteY41" fmla="*/ 666879 h 811304"/>
                <a:gd name="connsiteX42" fmla="*/ 464480 w 718557"/>
                <a:gd name="connsiteY42" fmla="*/ 689948 h 811304"/>
                <a:gd name="connsiteX43" fmla="*/ 442654 w 718557"/>
                <a:gd name="connsiteY43" fmla="*/ 696000 h 811304"/>
                <a:gd name="connsiteX44" fmla="*/ 445087 w 718557"/>
                <a:gd name="connsiteY44" fmla="*/ 729991 h 811304"/>
                <a:gd name="connsiteX45" fmla="*/ 471755 w 718557"/>
                <a:gd name="connsiteY45" fmla="*/ 760319 h 811304"/>
                <a:gd name="connsiteX46" fmla="*/ 460842 w 718557"/>
                <a:gd name="connsiteY46" fmla="*/ 776108 h 811304"/>
                <a:gd name="connsiteX47" fmla="*/ 500879 w 718557"/>
                <a:gd name="connsiteY47" fmla="*/ 811304 h 811304"/>
                <a:gd name="connsiteX48" fmla="*/ 521477 w 718557"/>
                <a:gd name="connsiteY48" fmla="*/ 780954 h 811304"/>
                <a:gd name="connsiteX49" fmla="*/ 550601 w 718557"/>
                <a:gd name="connsiteY49" fmla="*/ 759113 h 811304"/>
                <a:gd name="connsiteX50" fmla="*/ 550601 w 718557"/>
                <a:gd name="connsiteY50" fmla="*/ 719070 h 811304"/>
                <a:gd name="connsiteX51" fmla="*/ 572427 w 718557"/>
                <a:gd name="connsiteY51" fmla="*/ 628042 h 811304"/>
                <a:gd name="connsiteX52" fmla="*/ 572427 w 718557"/>
                <a:gd name="connsiteY52" fmla="*/ 561289 h 811304"/>
                <a:gd name="connsiteX53" fmla="*/ 572427 w 718557"/>
                <a:gd name="connsiteY53" fmla="*/ 493331 h 811304"/>
                <a:gd name="connsiteX54" fmla="*/ 582112 w 718557"/>
                <a:gd name="connsiteY54" fmla="*/ 464209 h 811304"/>
                <a:gd name="connsiteX55" fmla="*/ 574837 w 718557"/>
                <a:gd name="connsiteY55" fmla="*/ 418092 h 811304"/>
                <a:gd name="connsiteX56" fmla="*/ 600323 w 718557"/>
                <a:gd name="connsiteY56" fmla="*/ 395022 h 811304"/>
                <a:gd name="connsiteX57" fmla="*/ 607598 w 718557"/>
                <a:gd name="connsiteY57" fmla="*/ 353773 h 811304"/>
                <a:gd name="connsiteX58" fmla="*/ 629424 w 718557"/>
                <a:gd name="connsiteY58" fmla="*/ 365900 h 811304"/>
                <a:gd name="connsiteX59" fmla="*/ 629424 w 718557"/>
                <a:gd name="connsiteY59" fmla="*/ 384101 h 811304"/>
                <a:gd name="connsiteX60" fmla="*/ 704609 w 718557"/>
                <a:gd name="connsiteY60" fmla="*/ 296735 h 811304"/>
                <a:gd name="connsiteX61" fmla="*/ 704609 w 718557"/>
                <a:gd name="connsiteY61" fmla="*/ 284586 h 811304"/>
                <a:gd name="connsiteX62" fmla="*/ 718557 w 718557"/>
                <a:gd name="connsiteY62" fmla="*/ 259417 h 811304"/>
                <a:gd name="connsiteX63" fmla="*/ 696731 w 718557"/>
                <a:gd name="connsiteY63" fmla="*/ 266698 h 811304"/>
                <a:gd name="connsiteX64" fmla="*/ 682181 w 718557"/>
                <a:gd name="connsiteY64" fmla="*/ 258502 h 811304"/>
                <a:gd name="connsiteX65" fmla="*/ 665800 w 718557"/>
                <a:gd name="connsiteY65" fmla="*/ 224824 h 811304"/>
                <a:gd name="connsiteX66" fmla="*/ 653972 w 718557"/>
                <a:gd name="connsiteY66" fmla="*/ 192955 h 811304"/>
                <a:gd name="connsiteX67" fmla="*/ 682181 w 718557"/>
                <a:gd name="connsiteY67" fmla="*/ 192955 h 811304"/>
                <a:gd name="connsiteX68" fmla="*/ 687626 w 718557"/>
                <a:gd name="connsiteY68" fmla="*/ 184759 h 811304"/>
                <a:gd name="connsiteX69" fmla="*/ 687626 w 718557"/>
                <a:gd name="connsiteY69" fmla="*/ 164749 h 811304"/>
                <a:gd name="connsiteX70" fmla="*/ 696731 w 718557"/>
                <a:gd name="connsiteY70" fmla="*/ 164749 h 811304"/>
                <a:gd name="connsiteX71" fmla="*/ 696731 w 718557"/>
                <a:gd name="connsiteY71" fmla="*/ 147441 h 811304"/>
                <a:gd name="connsiteX72" fmla="*/ 672161 w 718557"/>
                <a:gd name="connsiteY72" fmla="*/ 115594 h 811304"/>
                <a:gd name="connsiteX73" fmla="*/ 682181 w 718557"/>
                <a:gd name="connsiteY73" fmla="*/ 97036 h 811304"/>
                <a:gd name="connsiteX74" fmla="*/ 661248 w 718557"/>
                <a:gd name="connsiteY74" fmla="*/ 75552 h 811304"/>
                <a:gd name="connsiteX75" fmla="*/ 646697 w 718557"/>
                <a:gd name="connsiteY75" fmla="*/ 67356 h 811304"/>
                <a:gd name="connsiteX76" fmla="*/ 641252 w 718557"/>
                <a:gd name="connsiteY76" fmla="*/ 49154 h 811304"/>
                <a:gd name="connsiteX77" fmla="*/ 629424 w 718557"/>
                <a:gd name="connsiteY77" fmla="*/ 44599 h 811304"/>
                <a:gd name="connsiteX78" fmla="*/ 620319 w 718557"/>
                <a:gd name="connsiteY78" fmla="*/ 32762 h 811304"/>
                <a:gd name="connsiteX79" fmla="*/ 602130 w 718557"/>
                <a:gd name="connsiteY79" fmla="*/ 34593 h 811304"/>
                <a:gd name="connsiteX80" fmla="*/ 597578 w 718557"/>
                <a:gd name="connsiteY80" fmla="*/ 22757 h 811304"/>
                <a:gd name="connsiteX81" fmla="*/ 575752 w 718557"/>
                <a:gd name="connsiteY81" fmla="*/ 22757 h 811304"/>
                <a:gd name="connsiteX82" fmla="*/ 575752 w 718557"/>
                <a:gd name="connsiteY82" fmla="*/ 0 h 811304"/>
                <a:gd name="connsiteX83" fmla="*/ 551203 w 718557"/>
                <a:gd name="connsiteY83" fmla="*/ 10921 h 811304"/>
                <a:gd name="connsiteX84" fmla="*/ 551203 w 718557"/>
                <a:gd name="connsiteY84" fmla="*/ 31846 h 811304"/>
                <a:gd name="connsiteX85" fmla="*/ 533015 w 718557"/>
                <a:gd name="connsiteY85" fmla="*/ 26397 h 811304"/>
                <a:gd name="connsiteX86" fmla="*/ 533015 w 718557"/>
                <a:gd name="connsiteY86" fmla="*/ 40958 h 811304"/>
                <a:gd name="connsiteX87" fmla="*/ 520272 w 718557"/>
                <a:gd name="connsiteY87" fmla="*/ 49154 h 811304"/>
                <a:gd name="connsiteX88" fmla="*/ 503892 w 718557"/>
                <a:gd name="connsiteY88" fmla="*/ 41874 h 811304"/>
                <a:gd name="connsiteX89" fmla="*/ 491171 w 718557"/>
                <a:gd name="connsiteY89" fmla="*/ 72805 h 811304"/>
                <a:gd name="connsiteX90" fmla="*/ 465708 w 718557"/>
                <a:gd name="connsiteY90" fmla="*/ 81001 h 811304"/>
                <a:gd name="connsiteX91" fmla="*/ 449327 w 718557"/>
                <a:gd name="connsiteY91" fmla="*/ 63715 h 811304"/>
                <a:gd name="connsiteX92" fmla="*/ 455687 w 718557"/>
                <a:gd name="connsiteY92" fmla="*/ 38234 h 811304"/>
                <a:gd name="connsiteX93" fmla="*/ 423864 w 718557"/>
                <a:gd name="connsiteY93" fmla="*/ 17286 h 811304"/>
                <a:gd name="connsiteX94" fmla="*/ 400208 w 718557"/>
                <a:gd name="connsiteY94" fmla="*/ 27291 h 811304"/>
                <a:gd name="connsiteX95" fmla="*/ 403845 w 718557"/>
                <a:gd name="connsiteY95" fmla="*/ 38234 h 811304"/>
                <a:gd name="connsiteX96" fmla="*/ 377467 w 718557"/>
                <a:gd name="connsiteY96" fmla="*/ 45514 h 811304"/>
                <a:gd name="connsiteX97" fmla="*/ 382020 w 718557"/>
                <a:gd name="connsiteY97" fmla="*/ 60075 h 811304"/>
                <a:gd name="connsiteX98" fmla="*/ 347451 w 718557"/>
                <a:gd name="connsiteY98" fmla="*/ 67356 h 811304"/>
                <a:gd name="connsiteX99" fmla="*/ 318350 w 718557"/>
                <a:gd name="connsiteY99" fmla="*/ 79192 h 811304"/>
                <a:gd name="connsiteX100" fmla="*/ 299247 w 718557"/>
                <a:gd name="connsiteY100" fmla="*/ 85557 h 811304"/>
                <a:gd name="connsiteX101" fmla="*/ 279228 w 718557"/>
                <a:gd name="connsiteY101" fmla="*/ 68271 h 811304"/>
                <a:gd name="connsiteX102" fmla="*/ 256510 w 718557"/>
                <a:gd name="connsiteY102" fmla="*/ 67356 h 811304"/>
                <a:gd name="connsiteX103" fmla="*/ 247404 w 718557"/>
                <a:gd name="connsiteY103" fmla="*/ 45514 h 811304"/>
                <a:gd name="connsiteX104" fmla="*/ 232854 w 718557"/>
                <a:gd name="connsiteY104" fmla="*/ 64631 h 811304"/>
                <a:gd name="connsiteX105" fmla="*/ 211921 w 718557"/>
                <a:gd name="connsiteY105" fmla="*/ 77361 h 811304"/>
                <a:gd name="connsiteX106" fmla="*/ 215558 w 718557"/>
                <a:gd name="connsiteY106" fmla="*/ 94043 h 811304"/>
                <a:gd name="connsiteX107" fmla="*/ 229216 w 718557"/>
                <a:gd name="connsiteY107" fmla="*/ 105589 h 811304"/>
                <a:gd name="connsiteX108" fmla="*/ 211921 w 718557"/>
                <a:gd name="connsiteY108" fmla="*/ 138351 h 811304"/>
                <a:gd name="connsiteX109" fmla="*/ 198285 w 718557"/>
                <a:gd name="connsiteY109" fmla="*/ 151997 h 811304"/>
                <a:gd name="connsiteX110" fmla="*/ 198285 w 718557"/>
                <a:gd name="connsiteY110" fmla="*/ 168389 h 811304"/>
                <a:gd name="connsiteX111" fmla="*/ 182820 w 718557"/>
                <a:gd name="connsiteY111" fmla="*/ 161108 h 811304"/>
                <a:gd name="connsiteX112" fmla="*/ 162824 w 718557"/>
                <a:gd name="connsiteY112" fmla="*/ 162024 h 811304"/>
                <a:gd name="connsiteX113" fmla="*/ 140083 w 718557"/>
                <a:gd name="connsiteY113" fmla="*/ 178394 h 811304"/>
                <a:gd name="connsiteX114" fmla="*/ 120065 w 718557"/>
                <a:gd name="connsiteY114" fmla="*/ 184759 h 811304"/>
                <a:gd name="connsiteX115" fmla="*/ 84581 w 718557"/>
                <a:gd name="connsiteY115" fmla="*/ 172945 h 811304"/>
                <a:gd name="connsiteX116" fmla="*/ 90048 w 718557"/>
                <a:gd name="connsiteY116" fmla="*/ 141076 h 811304"/>
                <a:gd name="connsiteX117" fmla="*/ 72775 w 718557"/>
                <a:gd name="connsiteY117" fmla="*/ 118319 h 811304"/>
                <a:gd name="connsiteX118" fmla="*/ 63670 w 718557"/>
                <a:gd name="connsiteY118" fmla="*/ 130155 h 81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718557" h="811304">
                  <a:moveTo>
                    <a:pt x="63670" y="130155"/>
                  </a:moveTo>
                  <a:lnTo>
                    <a:pt x="25464" y="162024"/>
                  </a:lnTo>
                  <a:lnTo>
                    <a:pt x="25464" y="184759"/>
                  </a:lnTo>
                  <a:lnTo>
                    <a:pt x="0" y="195992"/>
                  </a:lnTo>
                  <a:lnTo>
                    <a:pt x="0" y="233623"/>
                  </a:lnTo>
                  <a:lnTo>
                    <a:pt x="24259" y="233623"/>
                  </a:lnTo>
                  <a:lnTo>
                    <a:pt x="31846" y="249390"/>
                  </a:lnTo>
                  <a:lnTo>
                    <a:pt x="15778" y="244544"/>
                  </a:lnTo>
                  <a:lnTo>
                    <a:pt x="13346" y="266698"/>
                  </a:lnTo>
                  <a:lnTo>
                    <a:pt x="31846" y="266698"/>
                  </a:lnTo>
                  <a:lnTo>
                    <a:pt x="9708" y="280946"/>
                  </a:lnTo>
                  <a:lnTo>
                    <a:pt x="15778" y="304016"/>
                  </a:lnTo>
                  <a:lnTo>
                    <a:pt x="31846" y="304016"/>
                  </a:lnTo>
                  <a:lnTo>
                    <a:pt x="15778" y="339212"/>
                  </a:lnTo>
                  <a:lnTo>
                    <a:pt x="24259" y="347699"/>
                  </a:lnTo>
                  <a:lnTo>
                    <a:pt x="12118" y="365900"/>
                  </a:lnTo>
                  <a:lnTo>
                    <a:pt x="31846" y="370746"/>
                  </a:lnTo>
                  <a:lnTo>
                    <a:pt x="31846" y="387741"/>
                  </a:lnTo>
                  <a:lnTo>
                    <a:pt x="19416" y="387741"/>
                  </a:lnTo>
                  <a:lnTo>
                    <a:pt x="18188" y="448419"/>
                  </a:lnTo>
                  <a:lnTo>
                    <a:pt x="42447" y="462980"/>
                  </a:lnTo>
                  <a:lnTo>
                    <a:pt x="31846" y="475129"/>
                  </a:lnTo>
                  <a:lnTo>
                    <a:pt x="31846" y="530961"/>
                  </a:lnTo>
                  <a:lnTo>
                    <a:pt x="110357" y="496971"/>
                  </a:lnTo>
                  <a:lnTo>
                    <a:pt x="138253" y="476335"/>
                  </a:lnTo>
                  <a:lnTo>
                    <a:pt x="169787" y="452060"/>
                  </a:lnTo>
                  <a:lnTo>
                    <a:pt x="204958" y="462980"/>
                  </a:lnTo>
                  <a:lnTo>
                    <a:pt x="195250" y="495765"/>
                  </a:lnTo>
                  <a:lnTo>
                    <a:pt x="224351" y="505457"/>
                  </a:lnTo>
                  <a:lnTo>
                    <a:pt x="244972" y="494537"/>
                  </a:lnTo>
                  <a:lnTo>
                    <a:pt x="270592" y="496971"/>
                  </a:lnTo>
                  <a:lnTo>
                    <a:pt x="315315" y="538242"/>
                  </a:lnTo>
                  <a:lnTo>
                    <a:pt x="334730" y="538242"/>
                  </a:lnTo>
                  <a:lnTo>
                    <a:pt x="334730" y="546728"/>
                  </a:lnTo>
                  <a:lnTo>
                    <a:pt x="356556" y="533373"/>
                  </a:lnTo>
                  <a:lnTo>
                    <a:pt x="393847" y="574644"/>
                  </a:lnTo>
                  <a:lnTo>
                    <a:pt x="393847" y="595280"/>
                  </a:lnTo>
                  <a:lnTo>
                    <a:pt x="423864" y="583131"/>
                  </a:lnTo>
                  <a:lnTo>
                    <a:pt x="451135" y="595280"/>
                  </a:lnTo>
                  <a:lnTo>
                    <a:pt x="491171" y="608635"/>
                  </a:lnTo>
                  <a:lnTo>
                    <a:pt x="500879" y="636528"/>
                  </a:lnTo>
                  <a:lnTo>
                    <a:pt x="465708" y="666879"/>
                  </a:lnTo>
                  <a:lnTo>
                    <a:pt x="464480" y="689948"/>
                  </a:lnTo>
                  <a:lnTo>
                    <a:pt x="442654" y="696000"/>
                  </a:lnTo>
                  <a:lnTo>
                    <a:pt x="445087" y="729991"/>
                  </a:lnTo>
                  <a:lnTo>
                    <a:pt x="471755" y="760319"/>
                  </a:lnTo>
                  <a:lnTo>
                    <a:pt x="460842" y="776108"/>
                  </a:lnTo>
                  <a:lnTo>
                    <a:pt x="500879" y="811304"/>
                  </a:lnTo>
                  <a:lnTo>
                    <a:pt x="521477" y="780954"/>
                  </a:lnTo>
                  <a:lnTo>
                    <a:pt x="550601" y="759113"/>
                  </a:lnTo>
                  <a:lnTo>
                    <a:pt x="550601" y="719070"/>
                  </a:lnTo>
                  <a:lnTo>
                    <a:pt x="572427" y="628042"/>
                  </a:lnTo>
                  <a:lnTo>
                    <a:pt x="572427" y="561289"/>
                  </a:lnTo>
                  <a:lnTo>
                    <a:pt x="572427" y="493331"/>
                  </a:lnTo>
                  <a:lnTo>
                    <a:pt x="582112" y="464209"/>
                  </a:lnTo>
                  <a:lnTo>
                    <a:pt x="574837" y="418092"/>
                  </a:lnTo>
                  <a:lnTo>
                    <a:pt x="600323" y="395022"/>
                  </a:lnTo>
                  <a:lnTo>
                    <a:pt x="607598" y="353773"/>
                  </a:lnTo>
                  <a:lnTo>
                    <a:pt x="629424" y="365900"/>
                  </a:lnTo>
                  <a:lnTo>
                    <a:pt x="629424" y="384101"/>
                  </a:lnTo>
                  <a:lnTo>
                    <a:pt x="704609" y="296735"/>
                  </a:lnTo>
                  <a:lnTo>
                    <a:pt x="704609" y="284586"/>
                  </a:lnTo>
                  <a:lnTo>
                    <a:pt x="718557" y="259417"/>
                  </a:lnTo>
                  <a:lnTo>
                    <a:pt x="696731" y="266698"/>
                  </a:lnTo>
                  <a:lnTo>
                    <a:pt x="682181" y="258502"/>
                  </a:lnTo>
                  <a:lnTo>
                    <a:pt x="665800" y="224824"/>
                  </a:lnTo>
                  <a:lnTo>
                    <a:pt x="653972" y="192955"/>
                  </a:lnTo>
                  <a:lnTo>
                    <a:pt x="682181" y="192955"/>
                  </a:lnTo>
                  <a:lnTo>
                    <a:pt x="687626" y="184759"/>
                  </a:lnTo>
                  <a:lnTo>
                    <a:pt x="687626" y="164749"/>
                  </a:lnTo>
                  <a:lnTo>
                    <a:pt x="696731" y="164749"/>
                  </a:lnTo>
                  <a:lnTo>
                    <a:pt x="696731" y="147441"/>
                  </a:lnTo>
                  <a:lnTo>
                    <a:pt x="672161" y="115594"/>
                  </a:lnTo>
                  <a:lnTo>
                    <a:pt x="682181" y="97036"/>
                  </a:lnTo>
                  <a:lnTo>
                    <a:pt x="661248" y="75552"/>
                  </a:lnTo>
                  <a:lnTo>
                    <a:pt x="646697" y="67356"/>
                  </a:lnTo>
                  <a:lnTo>
                    <a:pt x="641252" y="49154"/>
                  </a:lnTo>
                  <a:lnTo>
                    <a:pt x="629424" y="44599"/>
                  </a:lnTo>
                  <a:lnTo>
                    <a:pt x="620319" y="32762"/>
                  </a:lnTo>
                  <a:lnTo>
                    <a:pt x="602130" y="34593"/>
                  </a:lnTo>
                  <a:lnTo>
                    <a:pt x="597578" y="22757"/>
                  </a:lnTo>
                  <a:lnTo>
                    <a:pt x="575752" y="22757"/>
                  </a:lnTo>
                  <a:lnTo>
                    <a:pt x="575752" y="0"/>
                  </a:lnTo>
                  <a:lnTo>
                    <a:pt x="551203" y="10921"/>
                  </a:lnTo>
                  <a:lnTo>
                    <a:pt x="551203" y="31846"/>
                  </a:lnTo>
                  <a:lnTo>
                    <a:pt x="533015" y="26397"/>
                  </a:lnTo>
                  <a:lnTo>
                    <a:pt x="533015" y="40958"/>
                  </a:lnTo>
                  <a:lnTo>
                    <a:pt x="520272" y="49154"/>
                  </a:lnTo>
                  <a:lnTo>
                    <a:pt x="503892" y="41874"/>
                  </a:lnTo>
                  <a:lnTo>
                    <a:pt x="491171" y="72805"/>
                  </a:lnTo>
                  <a:lnTo>
                    <a:pt x="465708" y="81001"/>
                  </a:lnTo>
                  <a:lnTo>
                    <a:pt x="449327" y="63715"/>
                  </a:lnTo>
                  <a:lnTo>
                    <a:pt x="455687" y="38234"/>
                  </a:lnTo>
                  <a:lnTo>
                    <a:pt x="423864" y="17286"/>
                  </a:lnTo>
                  <a:lnTo>
                    <a:pt x="400208" y="27291"/>
                  </a:lnTo>
                  <a:lnTo>
                    <a:pt x="403845" y="38234"/>
                  </a:lnTo>
                  <a:lnTo>
                    <a:pt x="377467" y="45514"/>
                  </a:lnTo>
                  <a:lnTo>
                    <a:pt x="382020" y="60075"/>
                  </a:lnTo>
                  <a:lnTo>
                    <a:pt x="347451" y="67356"/>
                  </a:lnTo>
                  <a:lnTo>
                    <a:pt x="318350" y="79192"/>
                  </a:lnTo>
                  <a:lnTo>
                    <a:pt x="299247" y="85557"/>
                  </a:lnTo>
                  <a:lnTo>
                    <a:pt x="279228" y="68271"/>
                  </a:lnTo>
                  <a:lnTo>
                    <a:pt x="256510" y="67356"/>
                  </a:lnTo>
                  <a:lnTo>
                    <a:pt x="247404" y="45514"/>
                  </a:lnTo>
                  <a:lnTo>
                    <a:pt x="232854" y="64631"/>
                  </a:lnTo>
                  <a:lnTo>
                    <a:pt x="211921" y="77361"/>
                  </a:lnTo>
                  <a:lnTo>
                    <a:pt x="215558" y="94043"/>
                  </a:lnTo>
                  <a:lnTo>
                    <a:pt x="229216" y="105589"/>
                  </a:lnTo>
                  <a:lnTo>
                    <a:pt x="211921" y="138351"/>
                  </a:lnTo>
                  <a:lnTo>
                    <a:pt x="198285" y="151997"/>
                  </a:lnTo>
                  <a:lnTo>
                    <a:pt x="198285" y="168389"/>
                  </a:lnTo>
                  <a:lnTo>
                    <a:pt x="182820" y="161108"/>
                  </a:lnTo>
                  <a:lnTo>
                    <a:pt x="162824" y="162024"/>
                  </a:lnTo>
                  <a:lnTo>
                    <a:pt x="140083" y="178394"/>
                  </a:lnTo>
                  <a:lnTo>
                    <a:pt x="120065" y="184759"/>
                  </a:lnTo>
                  <a:lnTo>
                    <a:pt x="84581" y="172945"/>
                  </a:lnTo>
                  <a:lnTo>
                    <a:pt x="90048" y="141076"/>
                  </a:lnTo>
                  <a:lnTo>
                    <a:pt x="72775" y="118319"/>
                  </a:lnTo>
                  <a:lnTo>
                    <a:pt x="63670" y="130155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0" name="Forma Livre 529">
              <a:extLst>
                <a:ext uri="{FF2B5EF4-FFF2-40B4-BE49-F238E27FC236}">
                  <a16:creationId xmlns:a16="http://schemas.microsoft.com/office/drawing/2014/main" id="{5BC05D6C-74AE-9DCD-D30A-6323FBD6F849}"/>
                </a:ext>
              </a:extLst>
            </p:cNvPr>
            <p:cNvSpPr/>
            <p:nvPr/>
          </p:nvSpPr>
          <p:spPr>
            <a:xfrm>
              <a:off x="2823537" y="3918354"/>
              <a:ext cx="398377" cy="672349"/>
            </a:xfrm>
            <a:custGeom>
              <a:avLst/>
              <a:gdLst>
                <a:gd name="connsiteX0" fmla="*/ 40014 w 398377"/>
                <a:gd name="connsiteY0" fmla="*/ 379858 h 672349"/>
                <a:gd name="connsiteX1" fmla="*/ 32739 w 398377"/>
                <a:gd name="connsiteY1" fmla="*/ 409605 h 672349"/>
                <a:gd name="connsiteX2" fmla="*/ 8480 w 398377"/>
                <a:gd name="connsiteY2" fmla="*/ 461484 h 672349"/>
                <a:gd name="connsiteX3" fmla="*/ 0 w 398377"/>
                <a:gd name="connsiteY3" fmla="*/ 501236 h 672349"/>
                <a:gd name="connsiteX4" fmla="*/ 8480 w 398377"/>
                <a:gd name="connsiteY4" fmla="*/ 521849 h 672349"/>
                <a:gd name="connsiteX5" fmla="*/ 0 w 398377"/>
                <a:gd name="connsiteY5" fmla="*/ 536433 h 672349"/>
                <a:gd name="connsiteX6" fmla="*/ 9686 w 398377"/>
                <a:gd name="connsiteY6" fmla="*/ 544919 h 672349"/>
                <a:gd name="connsiteX7" fmla="*/ 0 w 398377"/>
                <a:gd name="connsiteY7" fmla="*/ 560686 h 672349"/>
                <a:gd name="connsiteX8" fmla="*/ 13323 w 398377"/>
                <a:gd name="connsiteY8" fmla="*/ 587396 h 672349"/>
                <a:gd name="connsiteX9" fmla="*/ 0 w 398377"/>
                <a:gd name="connsiteY9" fmla="*/ 600751 h 672349"/>
                <a:gd name="connsiteX10" fmla="*/ 19996 w 398377"/>
                <a:gd name="connsiteY10" fmla="*/ 621364 h 672349"/>
                <a:gd name="connsiteX11" fmla="*/ 46084 w 398377"/>
                <a:gd name="connsiteY11" fmla="*/ 583756 h 672349"/>
                <a:gd name="connsiteX12" fmla="*/ 46084 w 398377"/>
                <a:gd name="connsiteY12" fmla="*/ 621364 h 672349"/>
                <a:gd name="connsiteX13" fmla="*/ 64272 w 398377"/>
                <a:gd name="connsiteY13" fmla="*/ 621364 h 672349"/>
                <a:gd name="connsiteX14" fmla="*/ 103081 w 398377"/>
                <a:gd name="connsiteY14" fmla="*/ 655355 h 672349"/>
                <a:gd name="connsiteX15" fmla="*/ 111562 w 398377"/>
                <a:gd name="connsiteY15" fmla="*/ 646868 h 672349"/>
                <a:gd name="connsiteX16" fmla="*/ 120042 w 398377"/>
                <a:gd name="connsiteY16" fmla="*/ 609238 h 672349"/>
                <a:gd name="connsiteX17" fmla="*/ 132183 w 398377"/>
                <a:gd name="connsiteY17" fmla="*/ 626233 h 672349"/>
                <a:gd name="connsiteX18" fmla="*/ 146733 w 398377"/>
                <a:gd name="connsiteY18" fmla="*/ 617724 h 672349"/>
                <a:gd name="connsiteX19" fmla="*/ 178267 w 398377"/>
                <a:gd name="connsiteY19" fmla="*/ 646868 h 672349"/>
                <a:gd name="connsiteX20" fmla="*/ 178267 w 398377"/>
                <a:gd name="connsiteY20" fmla="*/ 661429 h 672349"/>
                <a:gd name="connsiteX21" fmla="*/ 202525 w 398377"/>
                <a:gd name="connsiteY21" fmla="*/ 648074 h 672349"/>
                <a:gd name="connsiteX22" fmla="*/ 238902 w 398377"/>
                <a:gd name="connsiteY22" fmla="*/ 672350 h 672349"/>
                <a:gd name="connsiteX23" fmla="*/ 246177 w 398377"/>
                <a:gd name="connsiteY23" fmla="*/ 644434 h 672349"/>
                <a:gd name="connsiteX24" fmla="*/ 265593 w 398377"/>
                <a:gd name="connsiteY24" fmla="*/ 661429 h 672349"/>
                <a:gd name="connsiteX25" fmla="*/ 334708 w 398377"/>
                <a:gd name="connsiteY25" fmla="*/ 633513 h 672349"/>
                <a:gd name="connsiteX26" fmla="*/ 350486 w 398377"/>
                <a:gd name="connsiteY26" fmla="*/ 625027 h 672349"/>
                <a:gd name="connsiteX27" fmla="*/ 366554 w 398377"/>
                <a:gd name="connsiteY27" fmla="*/ 589830 h 672349"/>
                <a:gd name="connsiteX28" fmla="*/ 350486 w 398377"/>
                <a:gd name="connsiteY28" fmla="*/ 589830 h 672349"/>
                <a:gd name="connsiteX29" fmla="*/ 344416 w 398377"/>
                <a:gd name="connsiteY29" fmla="*/ 566761 h 672349"/>
                <a:gd name="connsiteX30" fmla="*/ 366554 w 398377"/>
                <a:gd name="connsiteY30" fmla="*/ 552512 h 672349"/>
                <a:gd name="connsiteX31" fmla="*/ 348053 w 398377"/>
                <a:gd name="connsiteY31" fmla="*/ 552512 h 672349"/>
                <a:gd name="connsiteX32" fmla="*/ 350486 w 398377"/>
                <a:gd name="connsiteY32" fmla="*/ 530358 h 672349"/>
                <a:gd name="connsiteX33" fmla="*/ 366554 w 398377"/>
                <a:gd name="connsiteY33" fmla="*/ 535205 h 672349"/>
                <a:gd name="connsiteX34" fmla="*/ 358966 w 398377"/>
                <a:gd name="connsiteY34" fmla="*/ 519438 h 672349"/>
                <a:gd name="connsiteX35" fmla="*/ 334708 w 398377"/>
                <a:gd name="connsiteY35" fmla="*/ 519438 h 672349"/>
                <a:gd name="connsiteX36" fmla="*/ 334708 w 398377"/>
                <a:gd name="connsiteY36" fmla="*/ 481807 h 672349"/>
                <a:gd name="connsiteX37" fmla="*/ 360171 w 398377"/>
                <a:gd name="connsiteY37" fmla="*/ 470574 h 672349"/>
                <a:gd name="connsiteX38" fmla="*/ 360171 w 398377"/>
                <a:gd name="connsiteY38" fmla="*/ 447839 h 672349"/>
                <a:gd name="connsiteX39" fmla="*/ 398378 w 398377"/>
                <a:gd name="connsiteY39" fmla="*/ 415970 h 672349"/>
                <a:gd name="connsiteX40" fmla="*/ 388380 w 398377"/>
                <a:gd name="connsiteY40" fmla="*/ 409605 h 672349"/>
                <a:gd name="connsiteX41" fmla="*/ 351088 w 398377"/>
                <a:gd name="connsiteY41" fmla="*/ 409605 h 672349"/>
                <a:gd name="connsiteX42" fmla="*/ 340175 w 398377"/>
                <a:gd name="connsiteY42" fmla="*/ 379858 h 672349"/>
                <a:gd name="connsiteX43" fmla="*/ 330155 w 398377"/>
                <a:gd name="connsiteY43" fmla="*/ 371371 h 672349"/>
                <a:gd name="connsiteX44" fmla="*/ 340175 w 398377"/>
                <a:gd name="connsiteY44" fmla="*/ 359535 h 672349"/>
                <a:gd name="connsiteX45" fmla="*/ 330155 w 398377"/>
                <a:gd name="connsiteY45" fmla="*/ 344974 h 672349"/>
                <a:gd name="connsiteX46" fmla="*/ 319242 w 398377"/>
                <a:gd name="connsiteY46" fmla="*/ 355895 h 672349"/>
                <a:gd name="connsiteX47" fmla="*/ 298331 w 398377"/>
                <a:gd name="connsiteY47" fmla="*/ 313105 h 672349"/>
                <a:gd name="connsiteX48" fmla="*/ 314690 w 398377"/>
                <a:gd name="connsiteY48" fmla="*/ 272147 h 672349"/>
                <a:gd name="connsiteX49" fmla="*/ 339260 w 398377"/>
                <a:gd name="connsiteY49" fmla="*/ 263058 h 672349"/>
                <a:gd name="connsiteX50" fmla="*/ 345621 w 398377"/>
                <a:gd name="connsiteY50" fmla="*/ 233020 h 672349"/>
                <a:gd name="connsiteX51" fmla="*/ 333793 w 398377"/>
                <a:gd name="connsiteY51" fmla="*/ 226655 h 672349"/>
                <a:gd name="connsiteX52" fmla="*/ 304692 w 398377"/>
                <a:gd name="connsiteY52" fmla="*/ 238469 h 672349"/>
                <a:gd name="connsiteX53" fmla="*/ 243744 w 398377"/>
                <a:gd name="connsiteY53" fmla="*/ 177501 h 672349"/>
                <a:gd name="connsiteX54" fmla="*/ 268315 w 398377"/>
                <a:gd name="connsiteY54" fmla="*/ 130155 h 672349"/>
                <a:gd name="connsiteX55" fmla="*/ 269230 w 398377"/>
                <a:gd name="connsiteY55" fmla="*/ 38234 h 672349"/>
                <a:gd name="connsiteX56" fmla="*/ 234661 w 398377"/>
                <a:gd name="connsiteY56" fmla="*/ 10921 h 672349"/>
                <a:gd name="connsiteX57" fmla="*/ 204645 w 398377"/>
                <a:gd name="connsiteY57" fmla="*/ 14561 h 672349"/>
                <a:gd name="connsiteX58" fmla="*/ 192817 w 398377"/>
                <a:gd name="connsiteY58" fmla="*/ 0 h 672349"/>
                <a:gd name="connsiteX59" fmla="*/ 180699 w 398377"/>
                <a:gd name="connsiteY59" fmla="*/ 13355 h 672349"/>
                <a:gd name="connsiteX60" fmla="*/ 160079 w 398377"/>
                <a:gd name="connsiteY60" fmla="*/ 13355 h 672349"/>
                <a:gd name="connsiteX61" fmla="*/ 177062 w 398377"/>
                <a:gd name="connsiteY61" fmla="*/ 24276 h 672349"/>
                <a:gd name="connsiteX62" fmla="*/ 196455 w 398377"/>
                <a:gd name="connsiteY62" fmla="*/ 24276 h 672349"/>
                <a:gd name="connsiteX63" fmla="*/ 215848 w 398377"/>
                <a:gd name="connsiteY63" fmla="*/ 41271 h 672349"/>
                <a:gd name="connsiteX64" fmla="*/ 201298 w 398377"/>
                <a:gd name="connsiteY64" fmla="*/ 63112 h 672349"/>
                <a:gd name="connsiteX65" fmla="*/ 206163 w 398377"/>
                <a:gd name="connsiteY65" fmla="*/ 77673 h 672349"/>
                <a:gd name="connsiteX66" fmla="*/ 195250 w 398377"/>
                <a:gd name="connsiteY66" fmla="*/ 86160 h 672349"/>
                <a:gd name="connsiteX67" fmla="*/ 206163 w 398377"/>
                <a:gd name="connsiteY67" fmla="*/ 104383 h 672349"/>
                <a:gd name="connsiteX68" fmla="*/ 181904 w 398377"/>
                <a:gd name="connsiteY68" fmla="*/ 104383 h 672349"/>
                <a:gd name="connsiteX69" fmla="*/ 167354 w 398377"/>
                <a:gd name="connsiteY69" fmla="*/ 129865 h 672349"/>
                <a:gd name="connsiteX70" fmla="*/ 130955 w 398377"/>
                <a:gd name="connsiteY70" fmla="*/ 144426 h 672349"/>
                <a:gd name="connsiteX71" fmla="*/ 129750 w 398377"/>
                <a:gd name="connsiteY71" fmla="*/ 172342 h 672349"/>
                <a:gd name="connsiteX72" fmla="*/ 112767 w 398377"/>
                <a:gd name="connsiteY72" fmla="*/ 196618 h 672349"/>
                <a:gd name="connsiteX73" fmla="*/ 135820 w 398377"/>
                <a:gd name="connsiteY73" fmla="*/ 222099 h 672349"/>
                <a:gd name="connsiteX74" fmla="*/ 120042 w 398377"/>
                <a:gd name="connsiteY74" fmla="*/ 260936 h 672349"/>
                <a:gd name="connsiteX75" fmla="*/ 104286 w 398377"/>
                <a:gd name="connsiteY75" fmla="*/ 296132 h 672349"/>
                <a:gd name="connsiteX76" fmla="*/ 75185 w 398377"/>
                <a:gd name="connsiteY76" fmla="*/ 317974 h 672349"/>
                <a:gd name="connsiteX77" fmla="*/ 40014 w 398377"/>
                <a:gd name="connsiteY77" fmla="*/ 379858 h 67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98377" h="672349">
                  <a:moveTo>
                    <a:pt x="40014" y="379858"/>
                  </a:moveTo>
                  <a:lnTo>
                    <a:pt x="32739" y="409605"/>
                  </a:lnTo>
                  <a:lnTo>
                    <a:pt x="8480" y="461484"/>
                  </a:lnTo>
                  <a:lnTo>
                    <a:pt x="0" y="501236"/>
                  </a:lnTo>
                  <a:lnTo>
                    <a:pt x="8480" y="521849"/>
                  </a:lnTo>
                  <a:lnTo>
                    <a:pt x="0" y="536433"/>
                  </a:lnTo>
                  <a:lnTo>
                    <a:pt x="9686" y="544919"/>
                  </a:lnTo>
                  <a:lnTo>
                    <a:pt x="0" y="560686"/>
                  </a:lnTo>
                  <a:lnTo>
                    <a:pt x="13323" y="587396"/>
                  </a:lnTo>
                  <a:lnTo>
                    <a:pt x="0" y="600751"/>
                  </a:lnTo>
                  <a:lnTo>
                    <a:pt x="19996" y="621364"/>
                  </a:lnTo>
                  <a:lnTo>
                    <a:pt x="46084" y="583756"/>
                  </a:lnTo>
                  <a:lnTo>
                    <a:pt x="46084" y="621364"/>
                  </a:lnTo>
                  <a:lnTo>
                    <a:pt x="64272" y="621364"/>
                  </a:lnTo>
                  <a:lnTo>
                    <a:pt x="103081" y="655355"/>
                  </a:lnTo>
                  <a:lnTo>
                    <a:pt x="111562" y="646868"/>
                  </a:lnTo>
                  <a:lnTo>
                    <a:pt x="120042" y="609238"/>
                  </a:lnTo>
                  <a:lnTo>
                    <a:pt x="132183" y="626233"/>
                  </a:lnTo>
                  <a:lnTo>
                    <a:pt x="146733" y="617724"/>
                  </a:lnTo>
                  <a:lnTo>
                    <a:pt x="178267" y="646868"/>
                  </a:lnTo>
                  <a:lnTo>
                    <a:pt x="178267" y="661429"/>
                  </a:lnTo>
                  <a:lnTo>
                    <a:pt x="202525" y="648074"/>
                  </a:lnTo>
                  <a:lnTo>
                    <a:pt x="238902" y="672350"/>
                  </a:lnTo>
                  <a:lnTo>
                    <a:pt x="246177" y="644434"/>
                  </a:lnTo>
                  <a:lnTo>
                    <a:pt x="265593" y="661429"/>
                  </a:lnTo>
                  <a:lnTo>
                    <a:pt x="334708" y="633513"/>
                  </a:lnTo>
                  <a:lnTo>
                    <a:pt x="350486" y="625027"/>
                  </a:lnTo>
                  <a:lnTo>
                    <a:pt x="366554" y="589830"/>
                  </a:lnTo>
                  <a:lnTo>
                    <a:pt x="350486" y="589830"/>
                  </a:lnTo>
                  <a:lnTo>
                    <a:pt x="344416" y="566761"/>
                  </a:lnTo>
                  <a:lnTo>
                    <a:pt x="366554" y="552512"/>
                  </a:lnTo>
                  <a:lnTo>
                    <a:pt x="348053" y="552512"/>
                  </a:lnTo>
                  <a:lnTo>
                    <a:pt x="350486" y="530358"/>
                  </a:lnTo>
                  <a:lnTo>
                    <a:pt x="366554" y="535205"/>
                  </a:lnTo>
                  <a:lnTo>
                    <a:pt x="358966" y="519438"/>
                  </a:lnTo>
                  <a:lnTo>
                    <a:pt x="334708" y="519438"/>
                  </a:lnTo>
                  <a:lnTo>
                    <a:pt x="334708" y="481807"/>
                  </a:lnTo>
                  <a:lnTo>
                    <a:pt x="360171" y="470574"/>
                  </a:lnTo>
                  <a:lnTo>
                    <a:pt x="360171" y="447839"/>
                  </a:lnTo>
                  <a:lnTo>
                    <a:pt x="398378" y="415970"/>
                  </a:lnTo>
                  <a:lnTo>
                    <a:pt x="388380" y="409605"/>
                  </a:lnTo>
                  <a:lnTo>
                    <a:pt x="351088" y="409605"/>
                  </a:lnTo>
                  <a:lnTo>
                    <a:pt x="340175" y="379858"/>
                  </a:lnTo>
                  <a:lnTo>
                    <a:pt x="330155" y="371371"/>
                  </a:lnTo>
                  <a:lnTo>
                    <a:pt x="340175" y="359535"/>
                  </a:lnTo>
                  <a:lnTo>
                    <a:pt x="330155" y="344974"/>
                  </a:lnTo>
                  <a:lnTo>
                    <a:pt x="319242" y="355895"/>
                  </a:lnTo>
                  <a:lnTo>
                    <a:pt x="298331" y="313105"/>
                  </a:lnTo>
                  <a:lnTo>
                    <a:pt x="314690" y="272147"/>
                  </a:lnTo>
                  <a:lnTo>
                    <a:pt x="339260" y="263058"/>
                  </a:lnTo>
                  <a:lnTo>
                    <a:pt x="345621" y="233020"/>
                  </a:lnTo>
                  <a:lnTo>
                    <a:pt x="333793" y="226655"/>
                  </a:lnTo>
                  <a:lnTo>
                    <a:pt x="304692" y="238469"/>
                  </a:lnTo>
                  <a:lnTo>
                    <a:pt x="243744" y="177501"/>
                  </a:lnTo>
                  <a:lnTo>
                    <a:pt x="268315" y="130155"/>
                  </a:lnTo>
                  <a:lnTo>
                    <a:pt x="269230" y="38234"/>
                  </a:lnTo>
                  <a:lnTo>
                    <a:pt x="234661" y="10921"/>
                  </a:lnTo>
                  <a:lnTo>
                    <a:pt x="204645" y="14561"/>
                  </a:lnTo>
                  <a:lnTo>
                    <a:pt x="192817" y="0"/>
                  </a:lnTo>
                  <a:lnTo>
                    <a:pt x="180699" y="13355"/>
                  </a:lnTo>
                  <a:lnTo>
                    <a:pt x="160079" y="13355"/>
                  </a:lnTo>
                  <a:lnTo>
                    <a:pt x="177062" y="24276"/>
                  </a:lnTo>
                  <a:lnTo>
                    <a:pt x="196455" y="24276"/>
                  </a:lnTo>
                  <a:lnTo>
                    <a:pt x="215848" y="41271"/>
                  </a:lnTo>
                  <a:lnTo>
                    <a:pt x="201298" y="63112"/>
                  </a:lnTo>
                  <a:lnTo>
                    <a:pt x="206163" y="77673"/>
                  </a:lnTo>
                  <a:lnTo>
                    <a:pt x="195250" y="86160"/>
                  </a:lnTo>
                  <a:lnTo>
                    <a:pt x="206163" y="104383"/>
                  </a:lnTo>
                  <a:lnTo>
                    <a:pt x="181904" y="104383"/>
                  </a:lnTo>
                  <a:lnTo>
                    <a:pt x="167354" y="129865"/>
                  </a:lnTo>
                  <a:lnTo>
                    <a:pt x="130955" y="144426"/>
                  </a:lnTo>
                  <a:lnTo>
                    <a:pt x="129750" y="172342"/>
                  </a:lnTo>
                  <a:lnTo>
                    <a:pt x="112767" y="196618"/>
                  </a:lnTo>
                  <a:lnTo>
                    <a:pt x="135820" y="222099"/>
                  </a:lnTo>
                  <a:lnTo>
                    <a:pt x="120042" y="260936"/>
                  </a:lnTo>
                  <a:lnTo>
                    <a:pt x="104286" y="296132"/>
                  </a:lnTo>
                  <a:lnTo>
                    <a:pt x="75185" y="317974"/>
                  </a:lnTo>
                  <a:lnTo>
                    <a:pt x="40014" y="379858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1" name="Forma Livre 530">
              <a:extLst>
                <a:ext uri="{FF2B5EF4-FFF2-40B4-BE49-F238E27FC236}">
                  <a16:creationId xmlns:a16="http://schemas.microsoft.com/office/drawing/2014/main" id="{E6A9773A-5E47-2E39-B0CB-6178CBD18B72}"/>
                </a:ext>
              </a:extLst>
            </p:cNvPr>
            <p:cNvSpPr/>
            <p:nvPr/>
          </p:nvSpPr>
          <p:spPr>
            <a:xfrm>
              <a:off x="3483267" y="4979070"/>
              <a:ext cx="175856" cy="265782"/>
            </a:xfrm>
            <a:custGeom>
              <a:avLst/>
              <a:gdLst>
                <a:gd name="connsiteX0" fmla="*/ 175857 w 175856"/>
                <a:gd name="connsiteY0" fmla="*/ 36402 h 265782"/>
                <a:gd name="connsiteX1" fmla="*/ 166149 w 175856"/>
                <a:gd name="connsiteY1" fmla="*/ 138351 h 265782"/>
                <a:gd name="connsiteX2" fmla="*/ 118837 w 175856"/>
                <a:gd name="connsiteY2" fmla="*/ 175960 h 265782"/>
                <a:gd name="connsiteX3" fmla="*/ 118837 w 175856"/>
                <a:gd name="connsiteY3" fmla="*/ 196595 h 265782"/>
                <a:gd name="connsiteX4" fmla="*/ 88531 w 175856"/>
                <a:gd name="connsiteY4" fmla="*/ 236638 h 265782"/>
                <a:gd name="connsiteX5" fmla="*/ 69115 w 175856"/>
                <a:gd name="connsiteY5" fmla="*/ 241506 h 265782"/>
                <a:gd name="connsiteX6" fmla="*/ 63067 w 175856"/>
                <a:gd name="connsiteY6" fmla="*/ 265782 h 265782"/>
                <a:gd name="connsiteX7" fmla="*/ 18188 w 175856"/>
                <a:gd name="connsiteY7" fmla="*/ 265782 h 265782"/>
                <a:gd name="connsiteX8" fmla="*/ 0 w 175856"/>
                <a:gd name="connsiteY8" fmla="*/ 254839 h 265782"/>
                <a:gd name="connsiteX9" fmla="*/ 10913 w 175856"/>
                <a:gd name="connsiteY9" fmla="*/ 239072 h 265782"/>
                <a:gd name="connsiteX10" fmla="*/ 0 w 175856"/>
                <a:gd name="connsiteY10" fmla="*/ 224511 h 265782"/>
                <a:gd name="connsiteX11" fmla="*/ 0 w 175856"/>
                <a:gd name="connsiteY11" fmla="*/ 185674 h 265782"/>
                <a:gd name="connsiteX12" fmla="*/ 14551 w 175856"/>
                <a:gd name="connsiteY12" fmla="*/ 175960 h 265782"/>
                <a:gd name="connsiteX13" fmla="*/ 44879 w 175856"/>
                <a:gd name="connsiteY13" fmla="*/ 177188 h 265782"/>
                <a:gd name="connsiteX14" fmla="*/ 48517 w 175856"/>
                <a:gd name="connsiteY14" fmla="*/ 151081 h 265782"/>
                <a:gd name="connsiteX15" fmla="*/ 67910 w 175856"/>
                <a:gd name="connsiteY15" fmla="*/ 126202 h 265782"/>
                <a:gd name="connsiteX16" fmla="*/ 77618 w 175856"/>
                <a:gd name="connsiteY16" fmla="*/ 87366 h 265782"/>
                <a:gd name="connsiteX17" fmla="*/ 56997 w 175856"/>
                <a:gd name="connsiteY17" fmla="*/ 66730 h 265782"/>
                <a:gd name="connsiteX18" fmla="*/ 76390 w 175856"/>
                <a:gd name="connsiteY18" fmla="*/ 69164 h 265782"/>
                <a:gd name="connsiteX19" fmla="*/ 69115 w 175856"/>
                <a:gd name="connsiteY19" fmla="*/ 36402 h 265782"/>
                <a:gd name="connsiteX20" fmla="*/ 64273 w 175856"/>
                <a:gd name="connsiteY20" fmla="*/ 14561 h 265782"/>
                <a:gd name="connsiteX21" fmla="*/ 94601 w 175856"/>
                <a:gd name="connsiteY21" fmla="*/ 20613 h 265782"/>
                <a:gd name="connsiteX22" fmla="*/ 87928 w 175856"/>
                <a:gd name="connsiteY22" fmla="*/ 0 h 265782"/>
                <a:gd name="connsiteX23" fmla="*/ 106719 w 175856"/>
                <a:gd name="connsiteY23" fmla="*/ 12127 h 265782"/>
                <a:gd name="connsiteX24" fmla="*/ 120065 w 175856"/>
                <a:gd name="connsiteY24" fmla="*/ 0 h 265782"/>
                <a:gd name="connsiteX25" fmla="*/ 135820 w 175856"/>
                <a:gd name="connsiteY25" fmla="*/ 1206 h 265782"/>
                <a:gd name="connsiteX26" fmla="*/ 175857 w 175856"/>
                <a:gd name="connsiteY26" fmla="*/ 36402 h 2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856" h="265782">
                  <a:moveTo>
                    <a:pt x="175857" y="36402"/>
                  </a:moveTo>
                  <a:lnTo>
                    <a:pt x="166149" y="138351"/>
                  </a:lnTo>
                  <a:lnTo>
                    <a:pt x="118837" y="175960"/>
                  </a:lnTo>
                  <a:lnTo>
                    <a:pt x="118837" y="196595"/>
                  </a:lnTo>
                  <a:lnTo>
                    <a:pt x="88531" y="236638"/>
                  </a:lnTo>
                  <a:lnTo>
                    <a:pt x="69115" y="241506"/>
                  </a:lnTo>
                  <a:lnTo>
                    <a:pt x="63067" y="265782"/>
                  </a:lnTo>
                  <a:lnTo>
                    <a:pt x="18188" y="265782"/>
                  </a:lnTo>
                  <a:lnTo>
                    <a:pt x="0" y="254839"/>
                  </a:lnTo>
                  <a:lnTo>
                    <a:pt x="10913" y="239072"/>
                  </a:lnTo>
                  <a:lnTo>
                    <a:pt x="0" y="224511"/>
                  </a:lnTo>
                  <a:lnTo>
                    <a:pt x="0" y="185674"/>
                  </a:lnTo>
                  <a:lnTo>
                    <a:pt x="14551" y="175960"/>
                  </a:lnTo>
                  <a:lnTo>
                    <a:pt x="44879" y="177188"/>
                  </a:lnTo>
                  <a:lnTo>
                    <a:pt x="48517" y="151081"/>
                  </a:lnTo>
                  <a:lnTo>
                    <a:pt x="67910" y="126202"/>
                  </a:lnTo>
                  <a:lnTo>
                    <a:pt x="77618" y="87366"/>
                  </a:lnTo>
                  <a:lnTo>
                    <a:pt x="56997" y="66730"/>
                  </a:lnTo>
                  <a:lnTo>
                    <a:pt x="76390" y="69164"/>
                  </a:lnTo>
                  <a:lnTo>
                    <a:pt x="69115" y="36402"/>
                  </a:lnTo>
                  <a:lnTo>
                    <a:pt x="64273" y="14561"/>
                  </a:lnTo>
                  <a:lnTo>
                    <a:pt x="94601" y="20613"/>
                  </a:lnTo>
                  <a:lnTo>
                    <a:pt x="87928" y="0"/>
                  </a:lnTo>
                  <a:lnTo>
                    <a:pt x="106719" y="12127"/>
                  </a:lnTo>
                  <a:lnTo>
                    <a:pt x="120065" y="0"/>
                  </a:lnTo>
                  <a:lnTo>
                    <a:pt x="135820" y="1206"/>
                  </a:lnTo>
                  <a:lnTo>
                    <a:pt x="175857" y="36402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2" name="Forma Livre 531">
              <a:extLst>
                <a:ext uri="{FF2B5EF4-FFF2-40B4-BE49-F238E27FC236}">
                  <a16:creationId xmlns:a16="http://schemas.microsoft.com/office/drawing/2014/main" id="{AF7B5C1F-2D7C-4A9B-EF91-3BF9160EEC2B}"/>
                </a:ext>
              </a:extLst>
            </p:cNvPr>
            <p:cNvSpPr/>
            <p:nvPr/>
          </p:nvSpPr>
          <p:spPr>
            <a:xfrm>
              <a:off x="2790776" y="4656228"/>
              <a:ext cx="868347" cy="700265"/>
            </a:xfrm>
            <a:custGeom>
              <a:avLst/>
              <a:gdLst>
                <a:gd name="connsiteX0" fmla="*/ 399315 w 868347"/>
                <a:gd name="connsiteY0" fmla="*/ 54626 h 700265"/>
                <a:gd name="connsiteX1" fmla="*/ 356556 w 868347"/>
                <a:gd name="connsiteY1" fmla="*/ 33990 h 700265"/>
                <a:gd name="connsiteX2" fmla="*/ 367469 w 868347"/>
                <a:gd name="connsiteY2" fmla="*/ 54626 h 700265"/>
                <a:gd name="connsiteX3" fmla="*/ 333503 w 868347"/>
                <a:gd name="connsiteY3" fmla="*/ 67981 h 700265"/>
                <a:gd name="connsiteX4" fmla="*/ 333503 w 868347"/>
                <a:gd name="connsiteY4" fmla="*/ 95875 h 700265"/>
                <a:gd name="connsiteX5" fmla="*/ 333503 w 868347"/>
                <a:gd name="connsiteY5" fmla="*/ 132299 h 700265"/>
                <a:gd name="connsiteX6" fmla="*/ 286213 w 868347"/>
                <a:gd name="connsiteY6" fmla="*/ 143220 h 700265"/>
                <a:gd name="connsiteX7" fmla="*/ 299559 w 868347"/>
                <a:gd name="connsiteY7" fmla="*/ 160215 h 700265"/>
                <a:gd name="connsiteX8" fmla="*/ 286213 w 868347"/>
                <a:gd name="connsiteY8" fmla="*/ 180828 h 700265"/>
                <a:gd name="connsiteX9" fmla="*/ 294716 w 868347"/>
                <a:gd name="connsiteY9" fmla="*/ 194183 h 700265"/>
                <a:gd name="connsiteX10" fmla="*/ 306834 w 868347"/>
                <a:gd name="connsiteY10" fmla="*/ 224533 h 700265"/>
                <a:gd name="connsiteX11" fmla="*/ 278938 w 868347"/>
                <a:gd name="connsiteY11" fmla="*/ 246375 h 700265"/>
                <a:gd name="connsiteX12" fmla="*/ 278938 w 868347"/>
                <a:gd name="connsiteY12" fmla="*/ 258502 h 700265"/>
                <a:gd name="connsiteX13" fmla="*/ 293489 w 868347"/>
                <a:gd name="connsiteY13" fmla="*/ 265782 h 700265"/>
                <a:gd name="connsiteX14" fmla="*/ 291056 w 868347"/>
                <a:gd name="connsiteY14" fmla="*/ 290058 h 700265"/>
                <a:gd name="connsiteX15" fmla="*/ 292284 w 868347"/>
                <a:gd name="connsiteY15" fmla="*/ 305847 h 700265"/>
                <a:gd name="connsiteX16" fmla="*/ 231939 w 868347"/>
                <a:gd name="connsiteY16" fmla="*/ 341043 h 700265"/>
                <a:gd name="connsiteX17" fmla="*/ 217098 w 868347"/>
                <a:gd name="connsiteY17" fmla="*/ 322842 h 700265"/>
                <a:gd name="connsiteX18" fmla="*/ 155236 w 868347"/>
                <a:gd name="connsiteY18" fmla="*/ 327689 h 700265"/>
                <a:gd name="connsiteX19" fmla="*/ 130977 w 868347"/>
                <a:gd name="connsiteY19" fmla="*/ 347096 h 700265"/>
                <a:gd name="connsiteX20" fmla="*/ 115222 w 868347"/>
                <a:gd name="connsiteY20" fmla="*/ 336175 h 700265"/>
                <a:gd name="connsiteX21" fmla="*/ 83688 w 868347"/>
                <a:gd name="connsiteY21" fmla="*/ 338609 h 700265"/>
                <a:gd name="connsiteX22" fmla="*/ 58225 w 868347"/>
                <a:gd name="connsiteY22" fmla="*/ 347096 h 700265"/>
                <a:gd name="connsiteX23" fmla="*/ 40036 w 868347"/>
                <a:gd name="connsiteY23" fmla="*/ 371371 h 700265"/>
                <a:gd name="connsiteX24" fmla="*/ 10913 w 868347"/>
                <a:gd name="connsiteY24" fmla="*/ 412642 h 700265"/>
                <a:gd name="connsiteX25" fmla="*/ 0 w 868347"/>
                <a:gd name="connsiteY25" fmla="*/ 439330 h 700265"/>
                <a:gd name="connsiteX26" fmla="*/ 8503 w 868347"/>
                <a:gd name="connsiteY26" fmla="*/ 455722 h 700265"/>
                <a:gd name="connsiteX27" fmla="*/ 47312 w 868347"/>
                <a:gd name="connsiteY27" fmla="*/ 436918 h 700265"/>
                <a:gd name="connsiteX28" fmla="*/ 83688 w 868347"/>
                <a:gd name="connsiteY28" fmla="*/ 434484 h 700265"/>
                <a:gd name="connsiteX29" fmla="*/ 83688 w 868347"/>
                <a:gd name="connsiteY29" fmla="*/ 445405 h 700265"/>
                <a:gd name="connsiteX30" fmla="*/ 111584 w 868347"/>
                <a:gd name="connsiteY30" fmla="*/ 442970 h 700265"/>
                <a:gd name="connsiteX31" fmla="*/ 140685 w 868347"/>
                <a:gd name="connsiteY31" fmla="*/ 455722 h 700265"/>
                <a:gd name="connsiteX32" fmla="*/ 133410 w 868347"/>
                <a:gd name="connsiteY32" fmla="*/ 468474 h 700265"/>
                <a:gd name="connsiteX33" fmla="*/ 149166 w 868347"/>
                <a:gd name="connsiteY33" fmla="*/ 486675 h 700265"/>
                <a:gd name="connsiteX34" fmla="*/ 147961 w 868347"/>
                <a:gd name="connsiteY34" fmla="*/ 464834 h 700265"/>
                <a:gd name="connsiteX35" fmla="*/ 161306 w 868347"/>
                <a:gd name="connsiteY35" fmla="*/ 491522 h 700265"/>
                <a:gd name="connsiteX36" fmla="*/ 167376 w 868347"/>
                <a:gd name="connsiteY36" fmla="*/ 473320 h 700265"/>
                <a:gd name="connsiteX37" fmla="*/ 199646 w 868347"/>
                <a:gd name="connsiteY37" fmla="*/ 473320 h 700265"/>
                <a:gd name="connsiteX38" fmla="*/ 219508 w 868347"/>
                <a:gd name="connsiteY38" fmla="*/ 461194 h 700265"/>
                <a:gd name="connsiteX39" fmla="*/ 224373 w 868347"/>
                <a:gd name="connsiteY39" fmla="*/ 473320 h 700265"/>
                <a:gd name="connsiteX40" fmla="*/ 244972 w 868347"/>
                <a:gd name="connsiteY40" fmla="*/ 455722 h 700265"/>
                <a:gd name="connsiteX41" fmla="*/ 257112 w 868347"/>
                <a:gd name="connsiteY41" fmla="*/ 463606 h 700265"/>
                <a:gd name="connsiteX42" fmla="*/ 277733 w 868347"/>
                <a:gd name="connsiteY42" fmla="*/ 455722 h 700265"/>
                <a:gd name="connsiteX43" fmla="*/ 276506 w 868347"/>
                <a:gd name="connsiteY43" fmla="*/ 467246 h 700265"/>
                <a:gd name="connsiteX44" fmla="*/ 291056 w 868347"/>
                <a:gd name="connsiteY44" fmla="*/ 485447 h 700265"/>
                <a:gd name="connsiteX45" fmla="*/ 285008 w 868347"/>
                <a:gd name="connsiteY45" fmla="*/ 498802 h 700265"/>
                <a:gd name="connsiteX46" fmla="*/ 301991 w 868347"/>
                <a:gd name="connsiteY46" fmla="*/ 506083 h 700265"/>
                <a:gd name="connsiteX47" fmla="*/ 286213 w 868347"/>
                <a:gd name="connsiteY47" fmla="*/ 525512 h 700265"/>
                <a:gd name="connsiteX48" fmla="*/ 312904 w 868347"/>
                <a:gd name="connsiteY48" fmla="*/ 582550 h 700265"/>
                <a:gd name="connsiteX49" fmla="*/ 323817 w 868347"/>
                <a:gd name="connsiteY49" fmla="*/ 577681 h 700265"/>
                <a:gd name="connsiteX50" fmla="*/ 340800 w 868347"/>
                <a:gd name="connsiteY50" fmla="*/ 588625 h 700265"/>
                <a:gd name="connsiteX51" fmla="*/ 329865 w 868347"/>
                <a:gd name="connsiteY51" fmla="*/ 604391 h 700265"/>
                <a:gd name="connsiteX52" fmla="*/ 320180 w 868347"/>
                <a:gd name="connsiteY52" fmla="*/ 657789 h 700265"/>
                <a:gd name="connsiteX53" fmla="*/ 334730 w 868347"/>
                <a:gd name="connsiteY53" fmla="*/ 665069 h 700265"/>
                <a:gd name="connsiteX54" fmla="*/ 335935 w 868347"/>
                <a:gd name="connsiteY54" fmla="*/ 684499 h 700265"/>
                <a:gd name="connsiteX55" fmla="*/ 361399 w 868347"/>
                <a:gd name="connsiteY55" fmla="*/ 700266 h 700265"/>
                <a:gd name="connsiteX56" fmla="*/ 386884 w 868347"/>
                <a:gd name="connsiteY56" fmla="*/ 692985 h 700265"/>
                <a:gd name="connsiteX57" fmla="*/ 399315 w 868347"/>
                <a:gd name="connsiteY57" fmla="*/ 675990 h 700265"/>
                <a:gd name="connsiteX58" fmla="*/ 431139 w 868347"/>
                <a:gd name="connsiteY58" fmla="*/ 671144 h 700265"/>
                <a:gd name="connsiteX59" fmla="*/ 457205 w 868347"/>
                <a:gd name="connsiteY59" fmla="*/ 663864 h 700265"/>
                <a:gd name="connsiteX60" fmla="*/ 468118 w 868347"/>
                <a:gd name="connsiteY60" fmla="*/ 669916 h 700265"/>
                <a:gd name="connsiteX61" fmla="*/ 487533 w 868347"/>
                <a:gd name="connsiteY61" fmla="*/ 649303 h 700265"/>
                <a:gd name="connsiteX62" fmla="*/ 526342 w 868347"/>
                <a:gd name="connsiteY62" fmla="*/ 646868 h 700265"/>
                <a:gd name="connsiteX63" fmla="*/ 566356 w 868347"/>
                <a:gd name="connsiteY63" fmla="*/ 640794 h 700265"/>
                <a:gd name="connsiteX64" fmla="*/ 597890 w 868347"/>
                <a:gd name="connsiteY64" fmla="*/ 642022 h 700265"/>
                <a:gd name="connsiteX65" fmla="*/ 625786 w 868347"/>
                <a:gd name="connsiteY65" fmla="*/ 628667 h 700265"/>
                <a:gd name="connsiteX66" fmla="*/ 653682 w 868347"/>
                <a:gd name="connsiteY66" fmla="*/ 626233 h 700265"/>
                <a:gd name="connsiteX67" fmla="*/ 653682 w 868347"/>
                <a:gd name="connsiteY67" fmla="*/ 595905 h 700265"/>
                <a:gd name="connsiteX68" fmla="*/ 675508 w 868347"/>
                <a:gd name="connsiteY68" fmla="*/ 563120 h 700265"/>
                <a:gd name="connsiteX69" fmla="*/ 692491 w 868347"/>
                <a:gd name="connsiteY69" fmla="*/ 547353 h 700265"/>
                <a:gd name="connsiteX70" fmla="*/ 692491 w 868347"/>
                <a:gd name="connsiteY70" fmla="*/ 508517 h 700265"/>
                <a:gd name="connsiteX71" fmla="*/ 707042 w 868347"/>
                <a:gd name="connsiteY71" fmla="*/ 498802 h 700265"/>
                <a:gd name="connsiteX72" fmla="*/ 737370 w 868347"/>
                <a:gd name="connsiteY72" fmla="*/ 500030 h 700265"/>
                <a:gd name="connsiteX73" fmla="*/ 741008 w 868347"/>
                <a:gd name="connsiteY73" fmla="*/ 473923 h 700265"/>
                <a:gd name="connsiteX74" fmla="*/ 760401 w 868347"/>
                <a:gd name="connsiteY74" fmla="*/ 449045 h 700265"/>
                <a:gd name="connsiteX75" fmla="*/ 770109 w 868347"/>
                <a:gd name="connsiteY75" fmla="*/ 410208 h 700265"/>
                <a:gd name="connsiteX76" fmla="*/ 749488 w 868347"/>
                <a:gd name="connsiteY76" fmla="*/ 389573 h 700265"/>
                <a:gd name="connsiteX77" fmla="*/ 768881 w 868347"/>
                <a:gd name="connsiteY77" fmla="*/ 392007 h 700265"/>
                <a:gd name="connsiteX78" fmla="*/ 761606 w 868347"/>
                <a:gd name="connsiteY78" fmla="*/ 359245 h 700265"/>
                <a:gd name="connsiteX79" fmla="*/ 756764 w 868347"/>
                <a:gd name="connsiteY79" fmla="*/ 337403 h 700265"/>
                <a:gd name="connsiteX80" fmla="*/ 787092 w 868347"/>
                <a:gd name="connsiteY80" fmla="*/ 343455 h 700265"/>
                <a:gd name="connsiteX81" fmla="*/ 780419 w 868347"/>
                <a:gd name="connsiteY81" fmla="*/ 322842 h 700265"/>
                <a:gd name="connsiteX82" fmla="*/ 799210 w 868347"/>
                <a:gd name="connsiteY82" fmla="*/ 334969 h 700265"/>
                <a:gd name="connsiteX83" fmla="*/ 812556 w 868347"/>
                <a:gd name="connsiteY83" fmla="*/ 322842 h 700265"/>
                <a:gd name="connsiteX84" fmla="*/ 828311 w 868347"/>
                <a:gd name="connsiteY84" fmla="*/ 324048 h 700265"/>
                <a:gd name="connsiteX85" fmla="*/ 839224 w 868347"/>
                <a:gd name="connsiteY85" fmla="*/ 308259 h 700265"/>
                <a:gd name="connsiteX86" fmla="*/ 812556 w 868347"/>
                <a:gd name="connsiteY86" fmla="*/ 277931 h 700265"/>
                <a:gd name="connsiteX87" fmla="*/ 810123 w 868347"/>
                <a:gd name="connsiteY87" fmla="*/ 243941 h 700265"/>
                <a:gd name="connsiteX88" fmla="*/ 831949 w 868347"/>
                <a:gd name="connsiteY88" fmla="*/ 237888 h 700265"/>
                <a:gd name="connsiteX89" fmla="*/ 833176 w 868347"/>
                <a:gd name="connsiteY89" fmla="*/ 214819 h 700265"/>
                <a:gd name="connsiteX90" fmla="*/ 868348 w 868347"/>
                <a:gd name="connsiteY90" fmla="*/ 184469 h 700265"/>
                <a:gd name="connsiteX91" fmla="*/ 858640 w 868347"/>
                <a:gd name="connsiteY91" fmla="*/ 156575 h 700265"/>
                <a:gd name="connsiteX92" fmla="*/ 818603 w 868347"/>
                <a:gd name="connsiteY92" fmla="*/ 143220 h 700265"/>
                <a:gd name="connsiteX93" fmla="*/ 791332 w 868347"/>
                <a:gd name="connsiteY93" fmla="*/ 131071 h 700265"/>
                <a:gd name="connsiteX94" fmla="*/ 761316 w 868347"/>
                <a:gd name="connsiteY94" fmla="*/ 143220 h 700265"/>
                <a:gd name="connsiteX95" fmla="*/ 761316 w 868347"/>
                <a:gd name="connsiteY95" fmla="*/ 122584 h 700265"/>
                <a:gd name="connsiteX96" fmla="*/ 724025 w 868347"/>
                <a:gd name="connsiteY96" fmla="*/ 81314 h 700265"/>
                <a:gd name="connsiteX97" fmla="*/ 702199 w 868347"/>
                <a:gd name="connsiteY97" fmla="*/ 94668 h 700265"/>
                <a:gd name="connsiteX98" fmla="*/ 702199 w 868347"/>
                <a:gd name="connsiteY98" fmla="*/ 86182 h 700265"/>
                <a:gd name="connsiteX99" fmla="*/ 682783 w 868347"/>
                <a:gd name="connsiteY99" fmla="*/ 86182 h 700265"/>
                <a:gd name="connsiteX100" fmla="*/ 638060 w 868347"/>
                <a:gd name="connsiteY100" fmla="*/ 44911 h 700265"/>
                <a:gd name="connsiteX101" fmla="*/ 612441 w 868347"/>
                <a:gd name="connsiteY101" fmla="*/ 42477 h 700265"/>
                <a:gd name="connsiteX102" fmla="*/ 591820 w 868347"/>
                <a:gd name="connsiteY102" fmla="*/ 53398 h 700265"/>
                <a:gd name="connsiteX103" fmla="*/ 562719 w 868347"/>
                <a:gd name="connsiteY103" fmla="*/ 43705 h 700265"/>
                <a:gd name="connsiteX104" fmla="*/ 572427 w 868347"/>
                <a:gd name="connsiteY104" fmla="*/ 10921 h 700265"/>
                <a:gd name="connsiteX105" fmla="*/ 537255 w 868347"/>
                <a:gd name="connsiteY105" fmla="*/ 0 h 700265"/>
                <a:gd name="connsiteX106" fmla="*/ 505722 w 868347"/>
                <a:gd name="connsiteY106" fmla="*/ 24276 h 700265"/>
                <a:gd name="connsiteX107" fmla="*/ 477826 w 868347"/>
                <a:gd name="connsiteY107" fmla="*/ 44911 h 700265"/>
                <a:gd name="connsiteX108" fmla="*/ 399315 w 868347"/>
                <a:gd name="connsiteY108" fmla="*/ 78902 h 700265"/>
                <a:gd name="connsiteX109" fmla="*/ 399315 w 868347"/>
                <a:gd name="connsiteY109" fmla="*/ 54626 h 70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68347" h="700265">
                  <a:moveTo>
                    <a:pt x="399315" y="54626"/>
                  </a:moveTo>
                  <a:lnTo>
                    <a:pt x="356556" y="33990"/>
                  </a:lnTo>
                  <a:lnTo>
                    <a:pt x="367469" y="54626"/>
                  </a:lnTo>
                  <a:lnTo>
                    <a:pt x="333503" y="67981"/>
                  </a:lnTo>
                  <a:lnTo>
                    <a:pt x="333503" y="95875"/>
                  </a:lnTo>
                  <a:lnTo>
                    <a:pt x="333503" y="132299"/>
                  </a:lnTo>
                  <a:lnTo>
                    <a:pt x="286213" y="143220"/>
                  </a:lnTo>
                  <a:lnTo>
                    <a:pt x="299559" y="160215"/>
                  </a:lnTo>
                  <a:lnTo>
                    <a:pt x="286213" y="180828"/>
                  </a:lnTo>
                  <a:lnTo>
                    <a:pt x="294716" y="194183"/>
                  </a:lnTo>
                  <a:lnTo>
                    <a:pt x="306834" y="224533"/>
                  </a:lnTo>
                  <a:lnTo>
                    <a:pt x="278938" y="246375"/>
                  </a:lnTo>
                  <a:lnTo>
                    <a:pt x="278938" y="258502"/>
                  </a:lnTo>
                  <a:lnTo>
                    <a:pt x="293489" y="265782"/>
                  </a:lnTo>
                  <a:lnTo>
                    <a:pt x="291056" y="290058"/>
                  </a:lnTo>
                  <a:lnTo>
                    <a:pt x="292284" y="305847"/>
                  </a:lnTo>
                  <a:lnTo>
                    <a:pt x="231939" y="341043"/>
                  </a:lnTo>
                  <a:lnTo>
                    <a:pt x="217098" y="322842"/>
                  </a:lnTo>
                  <a:lnTo>
                    <a:pt x="155236" y="327689"/>
                  </a:lnTo>
                  <a:lnTo>
                    <a:pt x="130977" y="347096"/>
                  </a:lnTo>
                  <a:lnTo>
                    <a:pt x="115222" y="336175"/>
                  </a:lnTo>
                  <a:lnTo>
                    <a:pt x="83688" y="338609"/>
                  </a:lnTo>
                  <a:lnTo>
                    <a:pt x="58225" y="347096"/>
                  </a:lnTo>
                  <a:lnTo>
                    <a:pt x="40036" y="371371"/>
                  </a:lnTo>
                  <a:lnTo>
                    <a:pt x="10913" y="412642"/>
                  </a:lnTo>
                  <a:lnTo>
                    <a:pt x="0" y="439330"/>
                  </a:lnTo>
                  <a:lnTo>
                    <a:pt x="8503" y="455722"/>
                  </a:lnTo>
                  <a:lnTo>
                    <a:pt x="47312" y="436918"/>
                  </a:lnTo>
                  <a:lnTo>
                    <a:pt x="83688" y="434484"/>
                  </a:lnTo>
                  <a:lnTo>
                    <a:pt x="83688" y="445405"/>
                  </a:lnTo>
                  <a:lnTo>
                    <a:pt x="111584" y="442970"/>
                  </a:lnTo>
                  <a:lnTo>
                    <a:pt x="140685" y="455722"/>
                  </a:lnTo>
                  <a:lnTo>
                    <a:pt x="133410" y="468474"/>
                  </a:lnTo>
                  <a:lnTo>
                    <a:pt x="149166" y="486675"/>
                  </a:lnTo>
                  <a:lnTo>
                    <a:pt x="147961" y="464834"/>
                  </a:lnTo>
                  <a:lnTo>
                    <a:pt x="161306" y="491522"/>
                  </a:lnTo>
                  <a:lnTo>
                    <a:pt x="167376" y="473320"/>
                  </a:lnTo>
                  <a:lnTo>
                    <a:pt x="199646" y="473320"/>
                  </a:lnTo>
                  <a:lnTo>
                    <a:pt x="219508" y="461194"/>
                  </a:lnTo>
                  <a:lnTo>
                    <a:pt x="224373" y="473320"/>
                  </a:lnTo>
                  <a:lnTo>
                    <a:pt x="244972" y="455722"/>
                  </a:lnTo>
                  <a:lnTo>
                    <a:pt x="257112" y="463606"/>
                  </a:lnTo>
                  <a:lnTo>
                    <a:pt x="277733" y="455722"/>
                  </a:lnTo>
                  <a:lnTo>
                    <a:pt x="276506" y="467246"/>
                  </a:lnTo>
                  <a:lnTo>
                    <a:pt x="291056" y="485447"/>
                  </a:lnTo>
                  <a:lnTo>
                    <a:pt x="285008" y="498802"/>
                  </a:lnTo>
                  <a:lnTo>
                    <a:pt x="301991" y="506083"/>
                  </a:lnTo>
                  <a:lnTo>
                    <a:pt x="286213" y="525512"/>
                  </a:lnTo>
                  <a:lnTo>
                    <a:pt x="312904" y="582550"/>
                  </a:lnTo>
                  <a:lnTo>
                    <a:pt x="323817" y="577681"/>
                  </a:lnTo>
                  <a:lnTo>
                    <a:pt x="340800" y="588625"/>
                  </a:lnTo>
                  <a:lnTo>
                    <a:pt x="329865" y="604391"/>
                  </a:lnTo>
                  <a:lnTo>
                    <a:pt x="320180" y="657789"/>
                  </a:lnTo>
                  <a:lnTo>
                    <a:pt x="334730" y="665069"/>
                  </a:lnTo>
                  <a:lnTo>
                    <a:pt x="335935" y="684499"/>
                  </a:lnTo>
                  <a:lnTo>
                    <a:pt x="361399" y="700266"/>
                  </a:lnTo>
                  <a:lnTo>
                    <a:pt x="386884" y="692985"/>
                  </a:lnTo>
                  <a:lnTo>
                    <a:pt x="399315" y="675990"/>
                  </a:lnTo>
                  <a:lnTo>
                    <a:pt x="431139" y="671144"/>
                  </a:lnTo>
                  <a:lnTo>
                    <a:pt x="457205" y="663864"/>
                  </a:lnTo>
                  <a:lnTo>
                    <a:pt x="468118" y="669916"/>
                  </a:lnTo>
                  <a:lnTo>
                    <a:pt x="487533" y="649303"/>
                  </a:lnTo>
                  <a:lnTo>
                    <a:pt x="526342" y="646868"/>
                  </a:lnTo>
                  <a:lnTo>
                    <a:pt x="566356" y="640794"/>
                  </a:lnTo>
                  <a:lnTo>
                    <a:pt x="597890" y="642022"/>
                  </a:lnTo>
                  <a:lnTo>
                    <a:pt x="625786" y="628667"/>
                  </a:lnTo>
                  <a:lnTo>
                    <a:pt x="653682" y="626233"/>
                  </a:lnTo>
                  <a:lnTo>
                    <a:pt x="653682" y="595905"/>
                  </a:lnTo>
                  <a:lnTo>
                    <a:pt x="675508" y="563120"/>
                  </a:lnTo>
                  <a:lnTo>
                    <a:pt x="692491" y="547353"/>
                  </a:lnTo>
                  <a:lnTo>
                    <a:pt x="692491" y="508517"/>
                  </a:lnTo>
                  <a:lnTo>
                    <a:pt x="707042" y="498802"/>
                  </a:lnTo>
                  <a:lnTo>
                    <a:pt x="737370" y="500030"/>
                  </a:lnTo>
                  <a:lnTo>
                    <a:pt x="741008" y="473923"/>
                  </a:lnTo>
                  <a:lnTo>
                    <a:pt x="760401" y="449045"/>
                  </a:lnTo>
                  <a:lnTo>
                    <a:pt x="770109" y="410208"/>
                  </a:lnTo>
                  <a:lnTo>
                    <a:pt x="749488" y="389573"/>
                  </a:lnTo>
                  <a:lnTo>
                    <a:pt x="768881" y="392007"/>
                  </a:lnTo>
                  <a:lnTo>
                    <a:pt x="761606" y="359245"/>
                  </a:lnTo>
                  <a:lnTo>
                    <a:pt x="756764" y="337403"/>
                  </a:lnTo>
                  <a:lnTo>
                    <a:pt x="787092" y="343455"/>
                  </a:lnTo>
                  <a:lnTo>
                    <a:pt x="780419" y="322842"/>
                  </a:lnTo>
                  <a:lnTo>
                    <a:pt x="799210" y="334969"/>
                  </a:lnTo>
                  <a:lnTo>
                    <a:pt x="812556" y="322842"/>
                  </a:lnTo>
                  <a:lnTo>
                    <a:pt x="828311" y="324048"/>
                  </a:lnTo>
                  <a:lnTo>
                    <a:pt x="839224" y="308259"/>
                  </a:lnTo>
                  <a:lnTo>
                    <a:pt x="812556" y="277931"/>
                  </a:lnTo>
                  <a:lnTo>
                    <a:pt x="810123" y="243941"/>
                  </a:lnTo>
                  <a:lnTo>
                    <a:pt x="831949" y="237888"/>
                  </a:lnTo>
                  <a:lnTo>
                    <a:pt x="833176" y="214819"/>
                  </a:lnTo>
                  <a:lnTo>
                    <a:pt x="868348" y="184469"/>
                  </a:lnTo>
                  <a:lnTo>
                    <a:pt x="858640" y="156575"/>
                  </a:lnTo>
                  <a:lnTo>
                    <a:pt x="818603" y="143220"/>
                  </a:lnTo>
                  <a:lnTo>
                    <a:pt x="791332" y="131071"/>
                  </a:lnTo>
                  <a:lnTo>
                    <a:pt x="761316" y="143220"/>
                  </a:lnTo>
                  <a:lnTo>
                    <a:pt x="761316" y="122584"/>
                  </a:lnTo>
                  <a:lnTo>
                    <a:pt x="724025" y="81314"/>
                  </a:lnTo>
                  <a:lnTo>
                    <a:pt x="702199" y="94668"/>
                  </a:lnTo>
                  <a:lnTo>
                    <a:pt x="702199" y="86182"/>
                  </a:lnTo>
                  <a:lnTo>
                    <a:pt x="682783" y="86182"/>
                  </a:lnTo>
                  <a:lnTo>
                    <a:pt x="638060" y="44911"/>
                  </a:lnTo>
                  <a:lnTo>
                    <a:pt x="612441" y="42477"/>
                  </a:lnTo>
                  <a:lnTo>
                    <a:pt x="591820" y="53398"/>
                  </a:lnTo>
                  <a:lnTo>
                    <a:pt x="562719" y="43705"/>
                  </a:lnTo>
                  <a:lnTo>
                    <a:pt x="572427" y="10921"/>
                  </a:lnTo>
                  <a:lnTo>
                    <a:pt x="537255" y="0"/>
                  </a:lnTo>
                  <a:lnTo>
                    <a:pt x="505722" y="24276"/>
                  </a:lnTo>
                  <a:lnTo>
                    <a:pt x="477826" y="44911"/>
                  </a:lnTo>
                  <a:lnTo>
                    <a:pt x="399315" y="78902"/>
                  </a:lnTo>
                  <a:lnTo>
                    <a:pt x="399315" y="54626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3" name="Forma Livre 532">
              <a:extLst>
                <a:ext uri="{FF2B5EF4-FFF2-40B4-BE49-F238E27FC236}">
                  <a16:creationId xmlns:a16="http://schemas.microsoft.com/office/drawing/2014/main" id="{5B4662CE-D579-551C-DBAB-A9D965D599F3}"/>
                </a:ext>
              </a:extLst>
            </p:cNvPr>
            <p:cNvSpPr/>
            <p:nvPr/>
          </p:nvSpPr>
          <p:spPr>
            <a:xfrm>
              <a:off x="3258894" y="5203581"/>
              <a:ext cx="287440" cy="182034"/>
            </a:xfrm>
            <a:custGeom>
              <a:avLst/>
              <a:gdLst>
                <a:gd name="connsiteX0" fmla="*/ 287441 w 287440"/>
                <a:gd name="connsiteY0" fmla="*/ 41271 h 182034"/>
                <a:gd name="connsiteX1" fmla="*/ 272890 w 287440"/>
                <a:gd name="connsiteY1" fmla="*/ 110436 h 182034"/>
                <a:gd name="connsiteX2" fmla="*/ 232854 w 287440"/>
                <a:gd name="connsiteY2" fmla="*/ 122562 h 182034"/>
                <a:gd name="connsiteX3" fmla="*/ 195272 w 287440"/>
                <a:gd name="connsiteY3" fmla="*/ 148066 h 182034"/>
                <a:gd name="connsiteX4" fmla="*/ 206185 w 287440"/>
                <a:gd name="connsiteY4" fmla="*/ 161399 h 182034"/>
                <a:gd name="connsiteX5" fmla="*/ 195272 w 287440"/>
                <a:gd name="connsiteY5" fmla="*/ 182034 h 182034"/>
                <a:gd name="connsiteX6" fmla="*/ 175857 w 287440"/>
                <a:gd name="connsiteY6" fmla="*/ 165039 h 182034"/>
                <a:gd name="connsiteX7" fmla="*/ 112789 w 287440"/>
                <a:gd name="connsiteY7" fmla="*/ 169908 h 182034"/>
                <a:gd name="connsiteX8" fmla="*/ 78845 w 287440"/>
                <a:gd name="connsiteY8" fmla="*/ 172342 h 182034"/>
                <a:gd name="connsiteX9" fmla="*/ 59430 w 287440"/>
                <a:gd name="connsiteY9" fmla="*/ 152912 h 182034"/>
                <a:gd name="connsiteX10" fmla="*/ 42447 w 287440"/>
                <a:gd name="connsiteY10" fmla="*/ 162627 h 182034"/>
                <a:gd name="connsiteX11" fmla="*/ 42447 w 287440"/>
                <a:gd name="connsiteY11" fmla="*/ 182034 h 182034"/>
                <a:gd name="connsiteX12" fmla="*/ 19416 w 287440"/>
                <a:gd name="connsiteY12" fmla="*/ 177188 h 182034"/>
                <a:gd name="connsiteX13" fmla="*/ 30329 w 287440"/>
                <a:gd name="connsiteY13" fmla="*/ 165039 h 182034"/>
                <a:gd name="connsiteX14" fmla="*/ 25486 w 287440"/>
                <a:gd name="connsiteY14" fmla="*/ 152912 h 182034"/>
                <a:gd name="connsiteX15" fmla="*/ 37604 w 287440"/>
                <a:gd name="connsiteY15" fmla="*/ 138351 h 182034"/>
                <a:gd name="connsiteX16" fmla="*/ 10935 w 287440"/>
                <a:gd name="connsiteY16" fmla="*/ 131071 h 182034"/>
                <a:gd name="connsiteX17" fmla="*/ 0 w 287440"/>
                <a:gd name="connsiteY17" fmla="*/ 122562 h 182034"/>
                <a:gd name="connsiteX18" fmla="*/ 19416 w 287440"/>
                <a:gd name="connsiteY18" fmla="*/ 101949 h 182034"/>
                <a:gd name="connsiteX19" fmla="*/ 58225 w 287440"/>
                <a:gd name="connsiteY19" fmla="*/ 99515 h 182034"/>
                <a:gd name="connsiteX20" fmla="*/ 98239 w 287440"/>
                <a:gd name="connsiteY20" fmla="*/ 93440 h 182034"/>
                <a:gd name="connsiteX21" fmla="*/ 129772 w 287440"/>
                <a:gd name="connsiteY21" fmla="*/ 94669 h 182034"/>
                <a:gd name="connsiteX22" fmla="*/ 157668 w 287440"/>
                <a:gd name="connsiteY22" fmla="*/ 81314 h 182034"/>
                <a:gd name="connsiteX23" fmla="*/ 185564 w 287440"/>
                <a:gd name="connsiteY23" fmla="*/ 78879 h 182034"/>
                <a:gd name="connsiteX24" fmla="*/ 185564 w 287440"/>
                <a:gd name="connsiteY24" fmla="*/ 48551 h 182034"/>
                <a:gd name="connsiteX25" fmla="*/ 207390 w 287440"/>
                <a:gd name="connsiteY25" fmla="*/ 15767 h 182034"/>
                <a:gd name="connsiteX26" fmla="*/ 224373 w 287440"/>
                <a:gd name="connsiteY26" fmla="*/ 0 h 182034"/>
                <a:gd name="connsiteX27" fmla="*/ 235286 w 287440"/>
                <a:gd name="connsiteY27" fmla="*/ 14561 h 182034"/>
                <a:gd name="connsiteX28" fmla="*/ 224373 w 287440"/>
                <a:gd name="connsiteY28" fmla="*/ 30328 h 182034"/>
                <a:gd name="connsiteX29" fmla="*/ 242562 w 287440"/>
                <a:gd name="connsiteY29" fmla="*/ 41271 h 182034"/>
                <a:gd name="connsiteX30" fmla="*/ 287441 w 287440"/>
                <a:gd name="connsiteY30" fmla="*/ 41271 h 18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7440" h="182034">
                  <a:moveTo>
                    <a:pt x="287441" y="41271"/>
                  </a:moveTo>
                  <a:lnTo>
                    <a:pt x="272890" y="110436"/>
                  </a:lnTo>
                  <a:lnTo>
                    <a:pt x="232854" y="122562"/>
                  </a:lnTo>
                  <a:lnTo>
                    <a:pt x="195272" y="148066"/>
                  </a:lnTo>
                  <a:lnTo>
                    <a:pt x="206185" y="161399"/>
                  </a:lnTo>
                  <a:lnTo>
                    <a:pt x="195272" y="182034"/>
                  </a:lnTo>
                  <a:lnTo>
                    <a:pt x="175857" y="165039"/>
                  </a:lnTo>
                  <a:lnTo>
                    <a:pt x="112789" y="169908"/>
                  </a:lnTo>
                  <a:lnTo>
                    <a:pt x="78845" y="172342"/>
                  </a:lnTo>
                  <a:lnTo>
                    <a:pt x="59430" y="152912"/>
                  </a:lnTo>
                  <a:lnTo>
                    <a:pt x="42447" y="162627"/>
                  </a:lnTo>
                  <a:lnTo>
                    <a:pt x="42447" y="182034"/>
                  </a:lnTo>
                  <a:lnTo>
                    <a:pt x="19416" y="177188"/>
                  </a:lnTo>
                  <a:lnTo>
                    <a:pt x="30329" y="165039"/>
                  </a:lnTo>
                  <a:lnTo>
                    <a:pt x="25486" y="152912"/>
                  </a:lnTo>
                  <a:lnTo>
                    <a:pt x="37604" y="138351"/>
                  </a:lnTo>
                  <a:lnTo>
                    <a:pt x="10935" y="131071"/>
                  </a:lnTo>
                  <a:lnTo>
                    <a:pt x="0" y="122562"/>
                  </a:lnTo>
                  <a:lnTo>
                    <a:pt x="19416" y="101949"/>
                  </a:lnTo>
                  <a:lnTo>
                    <a:pt x="58225" y="99515"/>
                  </a:lnTo>
                  <a:lnTo>
                    <a:pt x="98239" y="93440"/>
                  </a:lnTo>
                  <a:lnTo>
                    <a:pt x="129772" y="94669"/>
                  </a:lnTo>
                  <a:lnTo>
                    <a:pt x="157668" y="81314"/>
                  </a:lnTo>
                  <a:lnTo>
                    <a:pt x="185564" y="78879"/>
                  </a:lnTo>
                  <a:lnTo>
                    <a:pt x="185564" y="48551"/>
                  </a:lnTo>
                  <a:lnTo>
                    <a:pt x="207390" y="15767"/>
                  </a:lnTo>
                  <a:lnTo>
                    <a:pt x="224373" y="0"/>
                  </a:lnTo>
                  <a:lnTo>
                    <a:pt x="235286" y="14561"/>
                  </a:lnTo>
                  <a:lnTo>
                    <a:pt x="224373" y="30328"/>
                  </a:lnTo>
                  <a:lnTo>
                    <a:pt x="242562" y="41271"/>
                  </a:lnTo>
                  <a:lnTo>
                    <a:pt x="287441" y="41271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4" name="Forma Livre 533">
              <a:extLst>
                <a:ext uri="{FF2B5EF4-FFF2-40B4-BE49-F238E27FC236}">
                  <a16:creationId xmlns:a16="http://schemas.microsoft.com/office/drawing/2014/main" id="{DE580CD1-F5EB-6D96-5F84-C3A761C75B5B}"/>
                </a:ext>
              </a:extLst>
            </p:cNvPr>
            <p:cNvSpPr/>
            <p:nvPr/>
          </p:nvSpPr>
          <p:spPr>
            <a:xfrm>
              <a:off x="3009079" y="4747256"/>
              <a:ext cx="67910" cy="52191"/>
            </a:xfrm>
            <a:custGeom>
              <a:avLst/>
              <a:gdLst>
                <a:gd name="connsiteX0" fmla="*/ 67910 w 67910"/>
                <a:gd name="connsiteY0" fmla="*/ 52192 h 52191"/>
                <a:gd name="connsiteX1" fmla="*/ 67910 w 67910"/>
                <a:gd name="connsiteY1" fmla="*/ 15789 h 52191"/>
                <a:gd name="connsiteX2" fmla="*/ 48517 w 67910"/>
                <a:gd name="connsiteY2" fmla="*/ 0 h 52191"/>
                <a:gd name="connsiteX3" fmla="*/ 13636 w 67910"/>
                <a:gd name="connsiteY3" fmla="*/ 7280 h 52191"/>
                <a:gd name="connsiteX4" fmla="*/ 0 w 67910"/>
                <a:gd name="connsiteY4" fmla="*/ 37631 h 52191"/>
                <a:gd name="connsiteX5" fmla="*/ 13636 w 67910"/>
                <a:gd name="connsiteY5" fmla="*/ 52192 h 52191"/>
                <a:gd name="connsiteX6" fmla="*/ 67910 w 67910"/>
                <a:gd name="connsiteY6" fmla="*/ 52192 h 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10" h="52191">
                  <a:moveTo>
                    <a:pt x="67910" y="52192"/>
                  </a:moveTo>
                  <a:lnTo>
                    <a:pt x="67910" y="15789"/>
                  </a:lnTo>
                  <a:lnTo>
                    <a:pt x="48517" y="0"/>
                  </a:lnTo>
                  <a:lnTo>
                    <a:pt x="13636" y="7280"/>
                  </a:lnTo>
                  <a:lnTo>
                    <a:pt x="0" y="37631"/>
                  </a:lnTo>
                  <a:lnTo>
                    <a:pt x="13636" y="52192"/>
                  </a:lnTo>
                  <a:lnTo>
                    <a:pt x="67910" y="52192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5" name="Forma Livre 534">
              <a:extLst>
                <a:ext uri="{FF2B5EF4-FFF2-40B4-BE49-F238E27FC236}">
                  <a16:creationId xmlns:a16="http://schemas.microsoft.com/office/drawing/2014/main" id="{DCC0688E-1CC1-68E7-29EE-89F670516E2C}"/>
                </a:ext>
              </a:extLst>
            </p:cNvPr>
            <p:cNvSpPr/>
            <p:nvPr/>
          </p:nvSpPr>
          <p:spPr>
            <a:xfrm>
              <a:off x="1969740" y="4093108"/>
              <a:ext cx="893811" cy="851972"/>
            </a:xfrm>
            <a:custGeom>
              <a:avLst/>
              <a:gdLst>
                <a:gd name="connsiteX0" fmla="*/ 6070 w 893811"/>
                <a:gd name="connsiteY0" fmla="*/ 131071 h 851972"/>
                <a:gd name="connsiteX1" fmla="*/ 0 w 893811"/>
                <a:gd name="connsiteY1" fmla="*/ 234851 h 851972"/>
                <a:gd name="connsiteX2" fmla="*/ 12140 w 893811"/>
                <a:gd name="connsiteY2" fmla="*/ 256090 h 851972"/>
                <a:gd name="connsiteX3" fmla="*/ 0 w 893811"/>
                <a:gd name="connsiteY3" fmla="*/ 300979 h 851972"/>
                <a:gd name="connsiteX4" fmla="*/ 49722 w 893811"/>
                <a:gd name="connsiteY4" fmla="*/ 307053 h 851972"/>
                <a:gd name="connsiteX5" fmla="*/ 88531 w 893811"/>
                <a:gd name="connsiteY5" fmla="*/ 286418 h 851972"/>
                <a:gd name="connsiteX6" fmla="*/ 120064 w 893811"/>
                <a:gd name="connsiteY6" fmla="*/ 307053 h 851972"/>
                <a:gd name="connsiteX7" fmla="*/ 130977 w 893811"/>
                <a:gd name="connsiteY7" fmla="*/ 338609 h 851972"/>
                <a:gd name="connsiteX8" fmla="*/ 120064 w 893811"/>
                <a:gd name="connsiteY8" fmla="*/ 351964 h 851972"/>
                <a:gd name="connsiteX9" fmla="*/ 145528 w 893811"/>
                <a:gd name="connsiteY9" fmla="*/ 409002 h 851972"/>
                <a:gd name="connsiteX10" fmla="*/ 124930 w 893811"/>
                <a:gd name="connsiteY10" fmla="*/ 434484 h 851972"/>
                <a:gd name="connsiteX11" fmla="*/ 123702 w 893811"/>
                <a:gd name="connsiteY11" fmla="*/ 456325 h 851972"/>
                <a:gd name="connsiteX12" fmla="*/ 103081 w 893811"/>
                <a:gd name="connsiteY12" fmla="*/ 485447 h 851972"/>
                <a:gd name="connsiteX13" fmla="*/ 78845 w 893811"/>
                <a:gd name="connsiteY13" fmla="*/ 516713 h 851972"/>
                <a:gd name="connsiteX14" fmla="*/ 99444 w 893811"/>
                <a:gd name="connsiteY14" fmla="*/ 524284 h 851972"/>
                <a:gd name="connsiteX15" fmla="*/ 105514 w 893811"/>
                <a:gd name="connsiteY15" fmla="*/ 546148 h 851972"/>
                <a:gd name="connsiteX16" fmla="*/ 94601 w 893811"/>
                <a:gd name="connsiteY16" fmla="*/ 563121 h 851972"/>
                <a:gd name="connsiteX17" fmla="*/ 118859 w 893811"/>
                <a:gd name="connsiteY17" fmla="*/ 582550 h 851972"/>
                <a:gd name="connsiteX18" fmla="*/ 110379 w 893811"/>
                <a:gd name="connsiteY18" fmla="*/ 631101 h 851972"/>
                <a:gd name="connsiteX19" fmla="*/ 87326 w 893811"/>
                <a:gd name="connsiteY19" fmla="*/ 631101 h 851972"/>
                <a:gd name="connsiteX20" fmla="*/ 117654 w 893811"/>
                <a:gd name="connsiteY20" fmla="*/ 658995 h 851972"/>
                <a:gd name="connsiteX21" fmla="*/ 118859 w 893811"/>
                <a:gd name="connsiteY21" fmla="*/ 714827 h 851972"/>
                <a:gd name="connsiteX22" fmla="*/ 138253 w 893811"/>
                <a:gd name="connsiteY22" fmla="*/ 726976 h 851972"/>
                <a:gd name="connsiteX23" fmla="*/ 232854 w 893811"/>
                <a:gd name="connsiteY23" fmla="*/ 726976 h 851972"/>
                <a:gd name="connsiteX24" fmla="*/ 263182 w 893811"/>
                <a:gd name="connsiteY24" fmla="*/ 717261 h 851972"/>
                <a:gd name="connsiteX25" fmla="*/ 269230 w 893811"/>
                <a:gd name="connsiteY25" fmla="*/ 726976 h 851972"/>
                <a:gd name="connsiteX26" fmla="*/ 252269 w 893811"/>
                <a:gd name="connsiteY26" fmla="*/ 753664 h 851972"/>
                <a:gd name="connsiteX27" fmla="*/ 260750 w 893811"/>
                <a:gd name="connsiteY27" fmla="*/ 796140 h 851972"/>
                <a:gd name="connsiteX28" fmla="*/ 299559 w 893811"/>
                <a:gd name="connsiteY28" fmla="*/ 811930 h 851972"/>
                <a:gd name="connsiteX29" fmla="*/ 332298 w 893811"/>
                <a:gd name="connsiteY29" fmla="*/ 843486 h 851972"/>
                <a:gd name="connsiteX30" fmla="*/ 372334 w 893811"/>
                <a:gd name="connsiteY30" fmla="*/ 836183 h 851972"/>
                <a:gd name="connsiteX31" fmla="*/ 385657 w 893811"/>
                <a:gd name="connsiteY31" fmla="*/ 804649 h 851972"/>
                <a:gd name="connsiteX32" fmla="*/ 423261 w 893811"/>
                <a:gd name="connsiteY32" fmla="*/ 796140 h 851972"/>
                <a:gd name="connsiteX33" fmla="*/ 440244 w 893811"/>
                <a:gd name="connsiteY33" fmla="*/ 786426 h 851972"/>
                <a:gd name="connsiteX34" fmla="*/ 493604 w 893811"/>
                <a:gd name="connsiteY34" fmla="*/ 813136 h 851972"/>
                <a:gd name="connsiteX35" fmla="*/ 528775 w 893811"/>
                <a:gd name="connsiteY35" fmla="*/ 831337 h 851972"/>
                <a:gd name="connsiteX36" fmla="*/ 556671 w 893811"/>
                <a:gd name="connsiteY36" fmla="*/ 811930 h 851972"/>
                <a:gd name="connsiteX37" fmla="*/ 582134 w 893811"/>
                <a:gd name="connsiteY37" fmla="*/ 820416 h 851972"/>
                <a:gd name="connsiteX38" fmla="*/ 628219 w 893811"/>
                <a:gd name="connsiteY38" fmla="*/ 786426 h 851972"/>
                <a:gd name="connsiteX39" fmla="*/ 622148 w 893811"/>
                <a:gd name="connsiteY39" fmla="*/ 826491 h 851972"/>
                <a:gd name="connsiteX40" fmla="*/ 600323 w 893811"/>
                <a:gd name="connsiteY40" fmla="*/ 843486 h 851972"/>
                <a:gd name="connsiteX41" fmla="*/ 613668 w 893811"/>
                <a:gd name="connsiteY41" fmla="*/ 851972 h 851972"/>
                <a:gd name="connsiteX42" fmla="*/ 663992 w 893811"/>
                <a:gd name="connsiteY42" fmla="*/ 851972 h 851972"/>
                <a:gd name="connsiteX43" fmla="*/ 658525 w 893811"/>
                <a:gd name="connsiteY43" fmla="*/ 830131 h 851972"/>
                <a:gd name="connsiteX44" fmla="*/ 663390 w 893811"/>
                <a:gd name="connsiteY44" fmla="*/ 776733 h 851972"/>
                <a:gd name="connsiteX45" fmla="*/ 682783 w 893811"/>
                <a:gd name="connsiteY45" fmla="*/ 754892 h 851972"/>
                <a:gd name="connsiteX46" fmla="*/ 707042 w 893811"/>
                <a:gd name="connsiteY46" fmla="*/ 736668 h 851972"/>
                <a:gd name="connsiteX47" fmla="*/ 694924 w 893811"/>
                <a:gd name="connsiteY47" fmla="*/ 720901 h 851972"/>
                <a:gd name="connsiteX48" fmla="*/ 731300 w 893811"/>
                <a:gd name="connsiteY48" fmla="*/ 685705 h 851972"/>
                <a:gd name="connsiteX49" fmla="*/ 764039 w 893811"/>
                <a:gd name="connsiteY49" fmla="*/ 674784 h 851972"/>
                <a:gd name="connsiteX50" fmla="*/ 793140 w 893811"/>
                <a:gd name="connsiteY50" fmla="*/ 616518 h 851972"/>
                <a:gd name="connsiteX51" fmla="*/ 821036 w 893811"/>
                <a:gd name="connsiteY51" fmla="*/ 616518 h 851972"/>
                <a:gd name="connsiteX52" fmla="*/ 873793 w 893811"/>
                <a:gd name="connsiteY52" fmla="*/ 446610 h 851972"/>
                <a:gd name="connsiteX53" fmla="*/ 853797 w 893811"/>
                <a:gd name="connsiteY53" fmla="*/ 425997 h 851972"/>
                <a:gd name="connsiteX54" fmla="*/ 867120 w 893811"/>
                <a:gd name="connsiteY54" fmla="*/ 412642 h 851972"/>
                <a:gd name="connsiteX55" fmla="*/ 853797 w 893811"/>
                <a:gd name="connsiteY55" fmla="*/ 385932 h 851972"/>
                <a:gd name="connsiteX56" fmla="*/ 863483 w 893811"/>
                <a:gd name="connsiteY56" fmla="*/ 370165 h 851972"/>
                <a:gd name="connsiteX57" fmla="*/ 853797 w 893811"/>
                <a:gd name="connsiteY57" fmla="*/ 361679 h 851972"/>
                <a:gd name="connsiteX58" fmla="*/ 862277 w 893811"/>
                <a:gd name="connsiteY58" fmla="*/ 347096 h 851972"/>
                <a:gd name="connsiteX59" fmla="*/ 853797 w 893811"/>
                <a:gd name="connsiteY59" fmla="*/ 326483 h 851972"/>
                <a:gd name="connsiteX60" fmla="*/ 862277 w 893811"/>
                <a:gd name="connsiteY60" fmla="*/ 286730 h 851972"/>
                <a:gd name="connsiteX61" fmla="*/ 886536 w 893811"/>
                <a:gd name="connsiteY61" fmla="*/ 234851 h 851972"/>
                <a:gd name="connsiteX62" fmla="*/ 893811 w 893811"/>
                <a:gd name="connsiteY62" fmla="*/ 205104 h 851972"/>
                <a:gd name="connsiteX63" fmla="*/ 453567 w 893811"/>
                <a:gd name="connsiteY63" fmla="*/ 167496 h 851972"/>
                <a:gd name="connsiteX64" fmla="*/ 382019 w 893811"/>
                <a:gd name="connsiteY64" fmla="*/ 167496 h 851972"/>
                <a:gd name="connsiteX65" fmla="*/ 357761 w 893811"/>
                <a:gd name="connsiteY65" fmla="*/ 155347 h 851972"/>
                <a:gd name="connsiteX66" fmla="*/ 345643 w 893811"/>
                <a:gd name="connsiteY66" fmla="*/ 131071 h 851972"/>
                <a:gd name="connsiteX67" fmla="*/ 325022 w 893811"/>
                <a:gd name="connsiteY67" fmla="*/ 112870 h 851972"/>
                <a:gd name="connsiteX68" fmla="*/ 310472 w 893811"/>
                <a:gd name="connsiteY68" fmla="*/ 126225 h 851972"/>
                <a:gd name="connsiteX69" fmla="*/ 311677 w 893811"/>
                <a:gd name="connsiteY69" fmla="*/ 74033 h 851972"/>
                <a:gd name="connsiteX70" fmla="*/ 273493 w 893811"/>
                <a:gd name="connsiteY70" fmla="*/ 0 h 851972"/>
                <a:gd name="connsiteX71" fmla="*/ 264387 w 893811"/>
                <a:gd name="connsiteY71" fmla="*/ 27313 h 851972"/>
                <a:gd name="connsiteX72" fmla="*/ 251644 w 893811"/>
                <a:gd name="connsiteY72" fmla="*/ 41874 h 851972"/>
                <a:gd name="connsiteX73" fmla="*/ 264387 w 893811"/>
                <a:gd name="connsiteY73" fmla="*/ 78299 h 851972"/>
                <a:gd name="connsiteX74" fmla="*/ 238924 w 893811"/>
                <a:gd name="connsiteY74" fmla="*/ 100140 h 851972"/>
                <a:gd name="connsiteX75" fmla="*/ 255282 w 893811"/>
                <a:gd name="connsiteY75" fmla="*/ 121982 h 851972"/>
                <a:gd name="connsiteX76" fmla="*/ 6070 w 893811"/>
                <a:gd name="connsiteY76" fmla="*/ 131071 h 8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93811" h="851972">
                  <a:moveTo>
                    <a:pt x="6070" y="131071"/>
                  </a:moveTo>
                  <a:lnTo>
                    <a:pt x="0" y="234851"/>
                  </a:lnTo>
                  <a:lnTo>
                    <a:pt x="12140" y="256090"/>
                  </a:lnTo>
                  <a:lnTo>
                    <a:pt x="0" y="300979"/>
                  </a:lnTo>
                  <a:lnTo>
                    <a:pt x="49722" y="307053"/>
                  </a:lnTo>
                  <a:lnTo>
                    <a:pt x="88531" y="286418"/>
                  </a:lnTo>
                  <a:lnTo>
                    <a:pt x="120064" y="307053"/>
                  </a:lnTo>
                  <a:lnTo>
                    <a:pt x="130977" y="338609"/>
                  </a:lnTo>
                  <a:lnTo>
                    <a:pt x="120064" y="351964"/>
                  </a:lnTo>
                  <a:lnTo>
                    <a:pt x="145528" y="409002"/>
                  </a:lnTo>
                  <a:lnTo>
                    <a:pt x="124930" y="434484"/>
                  </a:lnTo>
                  <a:lnTo>
                    <a:pt x="123702" y="456325"/>
                  </a:lnTo>
                  <a:lnTo>
                    <a:pt x="103081" y="485447"/>
                  </a:lnTo>
                  <a:lnTo>
                    <a:pt x="78845" y="516713"/>
                  </a:lnTo>
                  <a:lnTo>
                    <a:pt x="99444" y="524284"/>
                  </a:lnTo>
                  <a:lnTo>
                    <a:pt x="105514" y="546148"/>
                  </a:lnTo>
                  <a:lnTo>
                    <a:pt x="94601" y="563121"/>
                  </a:lnTo>
                  <a:lnTo>
                    <a:pt x="118859" y="582550"/>
                  </a:lnTo>
                  <a:lnTo>
                    <a:pt x="110379" y="631101"/>
                  </a:lnTo>
                  <a:lnTo>
                    <a:pt x="87326" y="631101"/>
                  </a:lnTo>
                  <a:lnTo>
                    <a:pt x="117654" y="658995"/>
                  </a:lnTo>
                  <a:lnTo>
                    <a:pt x="118859" y="714827"/>
                  </a:lnTo>
                  <a:lnTo>
                    <a:pt x="138253" y="726976"/>
                  </a:lnTo>
                  <a:lnTo>
                    <a:pt x="232854" y="726976"/>
                  </a:lnTo>
                  <a:lnTo>
                    <a:pt x="263182" y="717261"/>
                  </a:lnTo>
                  <a:lnTo>
                    <a:pt x="269230" y="726976"/>
                  </a:lnTo>
                  <a:lnTo>
                    <a:pt x="252269" y="753664"/>
                  </a:lnTo>
                  <a:lnTo>
                    <a:pt x="260750" y="796140"/>
                  </a:lnTo>
                  <a:lnTo>
                    <a:pt x="299559" y="811930"/>
                  </a:lnTo>
                  <a:lnTo>
                    <a:pt x="332298" y="843486"/>
                  </a:lnTo>
                  <a:lnTo>
                    <a:pt x="372334" y="836183"/>
                  </a:lnTo>
                  <a:lnTo>
                    <a:pt x="385657" y="804649"/>
                  </a:lnTo>
                  <a:lnTo>
                    <a:pt x="423261" y="796140"/>
                  </a:lnTo>
                  <a:lnTo>
                    <a:pt x="440244" y="786426"/>
                  </a:lnTo>
                  <a:lnTo>
                    <a:pt x="493604" y="813136"/>
                  </a:lnTo>
                  <a:lnTo>
                    <a:pt x="528775" y="831337"/>
                  </a:lnTo>
                  <a:lnTo>
                    <a:pt x="556671" y="811930"/>
                  </a:lnTo>
                  <a:lnTo>
                    <a:pt x="582134" y="820416"/>
                  </a:lnTo>
                  <a:lnTo>
                    <a:pt x="628219" y="786426"/>
                  </a:lnTo>
                  <a:lnTo>
                    <a:pt x="622148" y="826491"/>
                  </a:lnTo>
                  <a:lnTo>
                    <a:pt x="600323" y="843486"/>
                  </a:lnTo>
                  <a:lnTo>
                    <a:pt x="613668" y="851972"/>
                  </a:lnTo>
                  <a:lnTo>
                    <a:pt x="663992" y="851972"/>
                  </a:lnTo>
                  <a:lnTo>
                    <a:pt x="658525" y="830131"/>
                  </a:lnTo>
                  <a:lnTo>
                    <a:pt x="663390" y="776733"/>
                  </a:lnTo>
                  <a:lnTo>
                    <a:pt x="682783" y="754892"/>
                  </a:lnTo>
                  <a:lnTo>
                    <a:pt x="707042" y="736668"/>
                  </a:lnTo>
                  <a:lnTo>
                    <a:pt x="694924" y="720901"/>
                  </a:lnTo>
                  <a:lnTo>
                    <a:pt x="731300" y="685705"/>
                  </a:lnTo>
                  <a:lnTo>
                    <a:pt x="764039" y="674784"/>
                  </a:lnTo>
                  <a:lnTo>
                    <a:pt x="793140" y="616518"/>
                  </a:lnTo>
                  <a:lnTo>
                    <a:pt x="821036" y="616518"/>
                  </a:lnTo>
                  <a:lnTo>
                    <a:pt x="873793" y="446610"/>
                  </a:lnTo>
                  <a:lnTo>
                    <a:pt x="853797" y="425997"/>
                  </a:lnTo>
                  <a:lnTo>
                    <a:pt x="867120" y="412642"/>
                  </a:lnTo>
                  <a:lnTo>
                    <a:pt x="853797" y="385932"/>
                  </a:lnTo>
                  <a:lnTo>
                    <a:pt x="863483" y="370165"/>
                  </a:lnTo>
                  <a:lnTo>
                    <a:pt x="853797" y="361679"/>
                  </a:lnTo>
                  <a:lnTo>
                    <a:pt x="862277" y="347096"/>
                  </a:lnTo>
                  <a:lnTo>
                    <a:pt x="853797" y="326483"/>
                  </a:lnTo>
                  <a:lnTo>
                    <a:pt x="862277" y="286730"/>
                  </a:lnTo>
                  <a:lnTo>
                    <a:pt x="886536" y="234851"/>
                  </a:lnTo>
                  <a:lnTo>
                    <a:pt x="893811" y="205104"/>
                  </a:lnTo>
                  <a:lnTo>
                    <a:pt x="453567" y="167496"/>
                  </a:lnTo>
                  <a:lnTo>
                    <a:pt x="382019" y="167496"/>
                  </a:lnTo>
                  <a:lnTo>
                    <a:pt x="357761" y="155347"/>
                  </a:lnTo>
                  <a:lnTo>
                    <a:pt x="345643" y="131071"/>
                  </a:lnTo>
                  <a:lnTo>
                    <a:pt x="325022" y="112870"/>
                  </a:lnTo>
                  <a:lnTo>
                    <a:pt x="310472" y="126225"/>
                  </a:lnTo>
                  <a:lnTo>
                    <a:pt x="311677" y="74033"/>
                  </a:lnTo>
                  <a:lnTo>
                    <a:pt x="273493" y="0"/>
                  </a:lnTo>
                  <a:lnTo>
                    <a:pt x="264387" y="27313"/>
                  </a:lnTo>
                  <a:lnTo>
                    <a:pt x="251644" y="41874"/>
                  </a:lnTo>
                  <a:lnTo>
                    <a:pt x="264387" y="78299"/>
                  </a:lnTo>
                  <a:lnTo>
                    <a:pt x="238924" y="100140"/>
                  </a:lnTo>
                  <a:lnTo>
                    <a:pt x="255282" y="121982"/>
                  </a:lnTo>
                  <a:lnTo>
                    <a:pt x="6070" y="131071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6" name="Forma Livre 535">
              <a:extLst>
                <a:ext uri="{FF2B5EF4-FFF2-40B4-BE49-F238E27FC236}">
                  <a16:creationId xmlns:a16="http://schemas.microsoft.com/office/drawing/2014/main" id="{CB7A29B5-BBDB-6F67-B3D1-CDD09482148B}"/>
                </a:ext>
              </a:extLst>
            </p:cNvPr>
            <p:cNvSpPr/>
            <p:nvPr/>
          </p:nvSpPr>
          <p:spPr>
            <a:xfrm>
              <a:off x="1557415" y="4144093"/>
              <a:ext cx="557853" cy="465727"/>
            </a:xfrm>
            <a:custGeom>
              <a:avLst/>
              <a:gdLst>
                <a:gd name="connsiteX0" fmla="*/ 9083 w 557853"/>
                <a:gd name="connsiteY0" fmla="*/ 171114 h 465727"/>
                <a:gd name="connsiteX1" fmla="*/ 27896 w 557853"/>
                <a:gd name="connsiteY1" fmla="*/ 171114 h 465727"/>
                <a:gd name="connsiteX2" fmla="*/ 60635 w 557853"/>
                <a:gd name="connsiteY2" fmla="*/ 165039 h 465727"/>
                <a:gd name="connsiteX3" fmla="*/ 100649 w 557853"/>
                <a:gd name="connsiteY3" fmla="*/ 165039 h 465727"/>
                <a:gd name="connsiteX4" fmla="*/ 111562 w 557853"/>
                <a:gd name="connsiteY4" fmla="*/ 148066 h 465727"/>
                <a:gd name="connsiteX5" fmla="*/ 120065 w 557853"/>
                <a:gd name="connsiteY5" fmla="*/ 171114 h 465727"/>
                <a:gd name="connsiteX6" fmla="*/ 110357 w 557853"/>
                <a:gd name="connsiteY6" fmla="*/ 224511 h 465727"/>
                <a:gd name="connsiteX7" fmla="*/ 120065 w 557853"/>
                <a:gd name="connsiteY7" fmla="*/ 297338 h 465727"/>
                <a:gd name="connsiteX8" fmla="*/ 162511 w 557853"/>
                <a:gd name="connsiteY8" fmla="*/ 345867 h 465727"/>
                <a:gd name="connsiteX9" fmla="*/ 231626 w 557853"/>
                <a:gd name="connsiteY9" fmla="*/ 383498 h 465727"/>
                <a:gd name="connsiteX10" fmla="*/ 248609 w 557853"/>
                <a:gd name="connsiteY10" fmla="*/ 375012 h 465727"/>
                <a:gd name="connsiteX11" fmla="*/ 275300 w 557853"/>
                <a:gd name="connsiteY11" fmla="*/ 395625 h 465727"/>
                <a:gd name="connsiteX12" fmla="*/ 301969 w 557853"/>
                <a:gd name="connsiteY12" fmla="*/ 395625 h 465727"/>
                <a:gd name="connsiteX13" fmla="*/ 332298 w 557853"/>
                <a:gd name="connsiteY13" fmla="*/ 419900 h 465727"/>
                <a:gd name="connsiteX14" fmla="*/ 379587 w 557853"/>
                <a:gd name="connsiteY14" fmla="*/ 419900 h 465727"/>
                <a:gd name="connsiteX15" fmla="*/ 394137 w 557853"/>
                <a:gd name="connsiteY15" fmla="*/ 446610 h 465727"/>
                <a:gd name="connsiteX16" fmla="*/ 424466 w 557853"/>
                <a:gd name="connsiteY16" fmla="*/ 456325 h 465727"/>
                <a:gd name="connsiteX17" fmla="*/ 454772 w 557853"/>
                <a:gd name="connsiteY17" fmla="*/ 446610 h 465727"/>
                <a:gd name="connsiteX18" fmla="*/ 491171 w 557853"/>
                <a:gd name="connsiteY18" fmla="*/ 465727 h 465727"/>
                <a:gd name="connsiteX19" fmla="*/ 515407 w 557853"/>
                <a:gd name="connsiteY19" fmla="*/ 434461 h 465727"/>
                <a:gd name="connsiteX20" fmla="*/ 536028 w 557853"/>
                <a:gd name="connsiteY20" fmla="*/ 405340 h 465727"/>
                <a:gd name="connsiteX21" fmla="*/ 537255 w 557853"/>
                <a:gd name="connsiteY21" fmla="*/ 383498 h 465727"/>
                <a:gd name="connsiteX22" fmla="*/ 557854 w 557853"/>
                <a:gd name="connsiteY22" fmla="*/ 358016 h 465727"/>
                <a:gd name="connsiteX23" fmla="*/ 532390 w 557853"/>
                <a:gd name="connsiteY23" fmla="*/ 300978 h 465727"/>
                <a:gd name="connsiteX24" fmla="*/ 543303 w 557853"/>
                <a:gd name="connsiteY24" fmla="*/ 287624 h 465727"/>
                <a:gd name="connsiteX25" fmla="*/ 532390 w 557853"/>
                <a:gd name="connsiteY25" fmla="*/ 256067 h 465727"/>
                <a:gd name="connsiteX26" fmla="*/ 500856 w 557853"/>
                <a:gd name="connsiteY26" fmla="*/ 235432 h 465727"/>
                <a:gd name="connsiteX27" fmla="*/ 462048 w 557853"/>
                <a:gd name="connsiteY27" fmla="*/ 256067 h 465727"/>
                <a:gd name="connsiteX28" fmla="*/ 412326 w 557853"/>
                <a:gd name="connsiteY28" fmla="*/ 249993 h 465727"/>
                <a:gd name="connsiteX29" fmla="*/ 424466 w 557853"/>
                <a:gd name="connsiteY29" fmla="*/ 205104 h 465727"/>
                <a:gd name="connsiteX30" fmla="*/ 412326 w 557853"/>
                <a:gd name="connsiteY30" fmla="*/ 183866 h 465727"/>
                <a:gd name="connsiteX31" fmla="*/ 418396 w 557853"/>
                <a:gd name="connsiteY31" fmla="*/ 80085 h 465727"/>
                <a:gd name="connsiteX32" fmla="*/ 392932 w 557853"/>
                <a:gd name="connsiteY32" fmla="*/ 63715 h 465727"/>
                <a:gd name="connsiteX33" fmla="*/ 381551 w 557853"/>
                <a:gd name="connsiteY33" fmla="*/ 78276 h 465727"/>
                <a:gd name="connsiteX34" fmla="*/ 341983 w 557853"/>
                <a:gd name="connsiteY34" fmla="*/ 43683 h 465727"/>
                <a:gd name="connsiteX35" fmla="*/ 283781 w 557853"/>
                <a:gd name="connsiteY35" fmla="*/ 0 h 465727"/>
                <a:gd name="connsiteX36" fmla="*/ 241937 w 557853"/>
                <a:gd name="connsiteY36" fmla="*/ 12730 h 465727"/>
                <a:gd name="connsiteX37" fmla="*/ 220111 w 557853"/>
                <a:gd name="connsiteY37" fmla="*/ 34593 h 465727"/>
                <a:gd name="connsiteX38" fmla="*/ 218303 w 557853"/>
                <a:gd name="connsiteY38" fmla="*/ 60075 h 465727"/>
                <a:gd name="connsiteX39" fmla="*/ 201923 w 557853"/>
                <a:gd name="connsiteY39" fmla="*/ 96478 h 465727"/>
                <a:gd name="connsiteX40" fmla="*/ 139168 w 557853"/>
                <a:gd name="connsiteY40" fmla="*/ 94669 h 465727"/>
                <a:gd name="connsiteX41" fmla="*/ 125510 w 557853"/>
                <a:gd name="connsiteY41" fmla="*/ 129240 h 465727"/>
                <a:gd name="connsiteX42" fmla="*/ 109152 w 557853"/>
                <a:gd name="connsiteY42" fmla="*/ 118319 h 465727"/>
                <a:gd name="connsiteX43" fmla="*/ 103684 w 557853"/>
                <a:gd name="connsiteY43" fmla="*/ 140160 h 465727"/>
                <a:gd name="connsiteX44" fmla="*/ 81858 w 557853"/>
                <a:gd name="connsiteY44" fmla="*/ 131071 h 465727"/>
                <a:gd name="connsiteX45" fmla="*/ 70945 w 557853"/>
                <a:gd name="connsiteY45" fmla="*/ 140160 h 465727"/>
                <a:gd name="connsiteX46" fmla="*/ 32739 w 557853"/>
                <a:gd name="connsiteY46" fmla="*/ 132880 h 465727"/>
                <a:gd name="connsiteX47" fmla="*/ 0 w 557853"/>
                <a:gd name="connsiteY47" fmla="*/ 171114 h 465727"/>
                <a:gd name="connsiteX48" fmla="*/ 9083 w 557853"/>
                <a:gd name="connsiteY48" fmla="*/ 171114 h 46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7853" h="465727">
                  <a:moveTo>
                    <a:pt x="9083" y="171114"/>
                  </a:moveTo>
                  <a:lnTo>
                    <a:pt x="27896" y="171114"/>
                  </a:lnTo>
                  <a:lnTo>
                    <a:pt x="60635" y="165039"/>
                  </a:lnTo>
                  <a:lnTo>
                    <a:pt x="100649" y="165039"/>
                  </a:lnTo>
                  <a:lnTo>
                    <a:pt x="111562" y="148066"/>
                  </a:lnTo>
                  <a:lnTo>
                    <a:pt x="120065" y="171114"/>
                  </a:lnTo>
                  <a:lnTo>
                    <a:pt x="110357" y="224511"/>
                  </a:lnTo>
                  <a:lnTo>
                    <a:pt x="120065" y="297338"/>
                  </a:lnTo>
                  <a:lnTo>
                    <a:pt x="162511" y="345867"/>
                  </a:lnTo>
                  <a:lnTo>
                    <a:pt x="231626" y="383498"/>
                  </a:lnTo>
                  <a:lnTo>
                    <a:pt x="248609" y="375012"/>
                  </a:lnTo>
                  <a:lnTo>
                    <a:pt x="275300" y="395625"/>
                  </a:lnTo>
                  <a:lnTo>
                    <a:pt x="301969" y="395625"/>
                  </a:lnTo>
                  <a:lnTo>
                    <a:pt x="332298" y="419900"/>
                  </a:lnTo>
                  <a:lnTo>
                    <a:pt x="379587" y="419900"/>
                  </a:lnTo>
                  <a:lnTo>
                    <a:pt x="394137" y="446610"/>
                  </a:lnTo>
                  <a:lnTo>
                    <a:pt x="424466" y="456325"/>
                  </a:lnTo>
                  <a:lnTo>
                    <a:pt x="454772" y="446610"/>
                  </a:lnTo>
                  <a:lnTo>
                    <a:pt x="491171" y="465727"/>
                  </a:lnTo>
                  <a:lnTo>
                    <a:pt x="515407" y="434461"/>
                  </a:lnTo>
                  <a:lnTo>
                    <a:pt x="536028" y="405340"/>
                  </a:lnTo>
                  <a:lnTo>
                    <a:pt x="537255" y="383498"/>
                  </a:lnTo>
                  <a:lnTo>
                    <a:pt x="557854" y="358016"/>
                  </a:lnTo>
                  <a:lnTo>
                    <a:pt x="532390" y="300978"/>
                  </a:lnTo>
                  <a:lnTo>
                    <a:pt x="543303" y="287624"/>
                  </a:lnTo>
                  <a:lnTo>
                    <a:pt x="532390" y="256067"/>
                  </a:lnTo>
                  <a:lnTo>
                    <a:pt x="500856" y="235432"/>
                  </a:lnTo>
                  <a:lnTo>
                    <a:pt x="462048" y="256067"/>
                  </a:lnTo>
                  <a:lnTo>
                    <a:pt x="412326" y="249993"/>
                  </a:lnTo>
                  <a:lnTo>
                    <a:pt x="424466" y="205104"/>
                  </a:lnTo>
                  <a:lnTo>
                    <a:pt x="412326" y="183866"/>
                  </a:lnTo>
                  <a:lnTo>
                    <a:pt x="418396" y="80085"/>
                  </a:lnTo>
                  <a:lnTo>
                    <a:pt x="392932" y="63715"/>
                  </a:lnTo>
                  <a:lnTo>
                    <a:pt x="381551" y="78276"/>
                  </a:lnTo>
                  <a:lnTo>
                    <a:pt x="341983" y="43683"/>
                  </a:lnTo>
                  <a:lnTo>
                    <a:pt x="283781" y="0"/>
                  </a:lnTo>
                  <a:lnTo>
                    <a:pt x="241937" y="12730"/>
                  </a:lnTo>
                  <a:lnTo>
                    <a:pt x="220111" y="34593"/>
                  </a:lnTo>
                  <a:lnTo>
                    <a:pt x="218303" y="60075"/>
                  </a:lnTo>
                  <a:lnTo>
                    <a:pt x="201923" y="96478"/>
                  </a:lnTo>
                  <a:lnTo>
                    <a:pt x="139168" y="94669"/>
                  </a:lnTo>
                  <a:lnTo>
                    <a:pt x="125510" y="129240"/>
                  </a:lnTo>
                  <a:lnTo>
                    <a:pt x="109152" y="118319"/>
                  </a:lnTo>
                  <a:lnTo>
                    <a:pt x="103684" y="140160"/>
                  </a:lnTo>
                  <a:lnTo>
                    <a:pt x="81858" y="131071"/>
                  </a:lnTo>
                  <a:lnTo>
                    <a:pt x="70945" y="140160"/>
                  </a:lnTo>
                  <a:lnTo>
                    <a:pt x="32739" y="132880"/>
                  </a:lnTo>
                  <a:lnTo>
                    <a:pt x="0" y="171114"/>
                  </a:lnTo>
                  <a:lnTo>
                    <a:pt x="9083" y="171114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7" name="Forma Livre 536">
              <a:extLst>
                <a:ext uri="{FF2B5EF4-FFF2-40B4-BE49-F238E27FC236}">
                  <a16:creationId xmlns:a16="http://schemas.microsoft.com/office/drawing/2014/main" id="{31A85D8E-760E-1B1D-A20D-4E395872940C}"/>
                </a:ext>
              </a:extLst>
            </p:cNvPr>
            <p:cNvSpPr/>
            <p:nvPr/>
          </p:nvSpPr>
          <p:spPr>
            <a:xfrm>
              <a:off x="2254748" y="4879533"/>
              <a:ext cx="546940" cy="548559"/>
            </a:xfrm>
            <a:custGeom>
              <a:avLst/>
              <a:gdLst>
                <a:gd name="connsiteX0" fmla="*/ 47289 w 546940"/>
                <a:gd name="connsiteY0" fmla="*/ 57060 h 548559"/>
                <a:gd name="connsiteX1" fmla="*/ 47289 w 546940"/>
                <a:gd name="connsiteY1" fmla="*/ 99537 h 548559"/>
                <a:gd name="connsiteX2" fmla="*/ 25464 w 546940"/>
                <a:gd name="connsiteY2" fmla="*/ 148066 h 548559"/>
                <a:gd name="connsiteX3" fmla="*/ 0 w 546940"/>
                <a:gd name="connsiteY3" fmla="*/ 211179 h 548559"/>
                <a:gd name="connsiteX4" fmla="*/ 15756 w 546940"/>
                <a:gd name="connsiteY4" fmla="*/ 223305 h 548559"/>
                <a:gd name="connsiteX5" fmla="*/ 0 w 546940"/>
                <a:gd name="connsiteY5" fmla="*/ 242735 h 548559"/>
                <a:gd name="connsiteX6" fmla="*/ 23656 w 546940"/>
                <a:gd name="connsiteY6" fmla="*/ 291286 h 548559"/>
                <a:gd name="connsiteX7" fmla="*/ 13345 w 546940"/>
                <a:gd name="connsiteY7" fmla="*/ 351964 h 548559"/>
                <a:gd name="connsiteX8" fmla="*/ 16983 w 546940"/>
                <a:gd name="connsiteY8" fmla="*/ 401722 h 548559"/>
                <a:gd name="connsiteX9" fmla="*/ 84893 w 546940"/>
                <a:gd name="connsiteY9" fmla="*/ 407796 h 548559"/>
                <a:gd name="connsiteX10" fmla="*/ 120064 w 546940"/>
                <a:gd name="connsiteY10" fmla="*/ 407796 h 548559"/>
                <a:gd name="connsiteX11" fmla="*/ 129772 w 546940"/>
                <a:gd name="connsiteY11" fmla="*/ 390801 h 548559"/>
                <a:gd name="connsiteX12" fmla="*/ 145528 w 546940"/>
                <a:gd name="connsiteY12" fmla="*/ 407796 h 548559"/>
                <a:gd name="connsiteX13" fmla="*/ 179494 w 546940"/>
                <a:gd name="connsiteY13" fmla="*/ 415077 h 548559"/>
                <a:gd name="connsiteX14" fmla="*/ 196455 w 546940"/>
                <a:gd name="connsiteY14" fmla="*/ 447839 h 548559"/>
                <a:gd name="connsiteX15" fmla="*/ 196455 w 546940"/>
                <a:gd name="connsiteY15" fmla="*/ 489087 h 548559"/>
                <a:gd name="connsiteX16" fmla="*/ 213438 w 546940"/>
                <a:gd name="connsiteY16" fmla="*/ 548560 h 548559"/>
                <a:gd name="connsiteX17" fmla="*/ 246177 w 546940"/>
                <a:gd name="connsiteY17" fmla="*/ 548560 h 548559"/>
                <a:gd name="connsiteX18" fmla="*/ 264387 w 546940"/>
                <a:gd name="connsiteY18" fmla="*/ 532792 h 548559"/>
                <a:gd name="connsiteX19" fmla="*/ 305607 w 546940"/>
                <a:gd name="connsiteY19" fmla="*/ 548560 h 548559"/>
                <a:gd name="connsiteX20" fmla="*/ 311677 w 546940"/>
                <a:gd name="connsiteY20" fmla="*/ 518232 h 548559"/>
                <a:gd name="connsiteX21" fmla="*/ 343210 w 546940"/>
                <a:gd name="connsiteY21" fmla="*/ 490316 h 548559"/>
                <a:gd name="connsiteX22" fmla="*/ 343210 w 546940"/>
                <a:gd name="connsiteY22" fmla="*/ 462400 h 548559"/>
                <a:gd name="connsiteX23" fmla="*/ 392932 w 546940"/>
                <a:gd name="connsiteY23" fmla="*/ 434484 h 548559"/>
                <a:gd name="connsiteX24" fmla="*/ 409915 w 546940"/>
                <a:gd name="connsiteY24" fmla="*/ 409002 h 548559"/>
                <a:gd name="connsiteX25" fmla="*/ 440222 w 546940"/>
                <a:gd name="connsiteY25" fmla="*/ 384726 h 548559"/>
                <a:gd name="connsiteX26" fmla="*/ 470550 w 546940"/>
                <a:gd name="connsiteY26" fmla="*/ 342250 h 548559"/>
                <a:gd name="connsiteX27" fmla="*/ 477825 w 546940"/>
                <a:gd name="connsiteY27" fmla="*/ 302810 h 548559"/>
                <a:gd name="connsiteX28" fmla="*/ 491171 w 546940"/>
                <a:gd name="connsiteY28" fmla="*/ 302810 h 548559"/>
                <a:gd name="connsiteX29" fmla="*/ 491171 w 546940"/>
                <a:gd name="connsiteY29" fmla="*/ 274291 h 548559"/>
                <a:gd name="connsiteX30" fmla="*/ 523910 w 546940"/>
                <a:gd name="connsiteY30" fmla="*/ 246375 h 548559"/>
                <a:gd name="connsiteX31" fmla="*/ 536028 w 546940"/>
                <a:gd name="connsiteY31" fmla="*/ 246375 h 548559"/>
                <a:gd name="connsiteX32" fmla="*/ 544531 w 546940"/>
                <a:gd name="connsiteY32" fmla="*/ 232417 h 548559"/>
                <a:gd name="connsiteX33" fmla="*/ 536028 w 546940"/>
                <a:gd name="connsiteY33" fmla="*/ 216025 h 548559"/>
                <a:gd name="connsiteX34" fmla="*/ 546941 w 546940"/>
                <a:gd name="connsiteY34" fmla="*/ 189337 h 548559"/>
                <a:gd name="connsiteX35" fmla="*/ 488738 w 546940"/>
                <a:gd name="connsiteY35" fmla="*/ 158987 h 548559"/>
                <a:gd name="connsiteX36" fmla="*/ 425671 w 546940"/>
                <a:gd name="connsiteY36" fmla="*/ 126828 h 548559"/>
                <a:gd name="connsiteX37" fmla="*/ 395365 w 546940"/>
                <a:gd name="connsiteY37" fmla="*/ 120150 h 548559"/>
                <a:gd name="connsiteX38" fmla="*/ 407483 w 546940"/>
                <a:gd name="connsiteY38" fmla="*/ 99537 h 548559"/>
                <a:gd name="connsiteX39" fmla="*/ 385657 w 546940"/>
                <a:gd name="connsiteY39" fmla="*/ 92234 h 548559"/>
                <a:gd name="connsiteX40" fmla="*/ 378984 w 546940"/>
                <a:gd name="connsiteY40" fmla="*/ 65547 h 548559"/>
                <a:gd name="connsiteX41" fmla="*/ 328660 w 546940"/>
                <a:gd name="connsiteY41" fmla="*/ 65547 h 548559"/>
                <a:gd name="connsiteX42" fmla="*/ 315314 w 546940"/>
                <a:gd name="connsiteY42" fmla="*/ 57060 h 548559"/>
                <a:gd name="connsiteX43" fmla="*/ 337140 w 546940"/>
                <a:gd name="connsiteY43" fmla="*/ 40065 h 548559"/>
                <a:gd name="connsiteX44" fmla="*/ 343210 w 546940"/>
                <a:gd name="connsiteY44" fmla="*/ 0 h 548559"/>
                <a:gd name="connsiteX45" fmla="*/ 297126 w 546940"/>
                <a:gd name="connsiteY45" fmla="*/ 33990 h 548559"/>
                <a:gd name="connsiteX46" fmla="*/ 271663 w 546940"/>
                <a:gd name="connsiteY46" fmla="*/ 25504 h 548559"/>
                <a:gd name="connsiteX47" fmla="*/ 243767 w 546940"/>
                <a:gd name="connsiteY47" fmla="*/ 44911 h 548559"/>
                <a:gd name="connsiteX48" fmla="*/ 155236 w 546940"/>
                <a:gd name="connsiteY48" fmla="*/ 0 h 548559"/>
                <a:gd name="connsiteX49" fmla="*/ 138253 w 546940"/>
                <a:gd name="connsiteY49" fmla="*/ 9715 h 548559"/>
                <a:gd name="connsiteX50" fmla="*/ 100649 w 546940"/>
                <a:gd name="connsiteY50" fmla="*/ 18223 h 548559"/>
                <a:gd name="connsiteX51" fmla="*/ 87326 w 546940"/>
                <a:gd name="connsiteY51" fmla="*/ 49757 h 548559"/>
                <a:gd name="connsiteX52" fmla="*/ 47289 w 546940"/>
                <a:gd name="connsiteY52" fmla="*/ 57060 h 54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6940" h="548559">
                  <a:moveTo>
                    <a:pt x="47289" y="57060"/>
                  </a:moveTo>
                  <a:lnTo>
                    <a:pt x="47289" y="99537"/>
                  </a:lnTo>
                  <a:lnTo>
                    <a:pt x="25464" y="148066"/>
                  </a:lnTo>
                  <a:lnTo>
                    <a:pt x="0" y="211179"/>
                  </a:lnTo>
                  <a:lnTo>
                    <a:pt x="15756" y="223305"/>
                  </a:lnTo>
                  <a:lnTo>
                    <a:pt x="0" y="242735"/>
                  </a:lnTo>
                  <a:lnTo>
                    <a:pt x="23656" y="291286"/>
                  </a:lnTo>
                  <a:lnTo>
                    <a:pt x="13345" y="351964"/>
                  </a:lnTo>
                  <a:lnTo>
                    <a:pt x="16983" y="401722"/>
                  </a:lnTo>
                  <a:lnTo>
                    <a:pt x="84893" y="407796"/>
                  </a:lnTo>
                  <a:lnTo>
                    <a:pt x="120064" y="407796"/>
                  </a:lnTo>
                  <a:lnTo>
                    <a:pt x="129772" y="390801"/>
                  </a:lnTo>
                  <a:lnTo>
                    <a:pt x="145528" y="407796"/>
                  </a:lnTo>
                  <a:lnTo>
                    <a:pt x="179494" y="415077"/>
                  </a:lnTo>
                  <a:lnTo>
                    <a:pt x="196455" y="447839"/>
                  </a:lnTo>
                  <a:lnTo>
                    <a:pt x="196455" y="489087"/>
                  </a:lnTo>
                  <a:lnTo>
                    <a:pt x="213438" y="548560"/>
                  </a:lnTo>
                  <a:lnTo>
                    <a:pt x="246177" y="548560"/>
                  </a:lnTo>
                  <a:lnTo>
                    <a:pt x="264387" y="532792"/>
                  </a:lnTo>
                  <a:lnTo>
                    <a:pt x="305607" y="548560"/>
                  </a:lnTo>
                  <a:lnTo>
                    <a:pt x="311677" y="518232"/>
                  </a:lnTo>
                  <a:lnTo>
                    <a:pt x="343210" y="490316"/>
                  </a:lnTo>
                  <a:lnTo>
                    <a:pt x="343210" y="462400"/>
                  </a:lnTo>
                  <a:lnTo>
                    <a:pt x="392932" y="434484"/>
                  </a:lnTo>
                  <a:lnTo>
                    <a:pt x="409915" y="409002"/>
                  </a:lnTo>
                  <a:lnTo>
                    <a:pt x="440222" y="384726"/>
                  </a:lnTo>
                  <a:lnTo>
                    <a:pt x="470550" y="342250"/>
                  </a:lnTo>
                  <a:lnTo>
                    <a:pt x="477825" y="302810"/>
                  </a:lnTo>
                  <a:lnTo>
                    <a:pt x="491171" y="302810"/>
                  </a:lnTo>
                  <a:lnTo>
                    <a:pt x="491171" y="274291"/>
                  </a:lnTo>
                  <a:lnTo>
                    <a:pt x="523910" y="246375"/>
                  </a:lnTo>
                  <a:lnTo>
                    <a:pt x="536028" y="246375"/>
                  </a:lnTo>
                  <a:lnTo>
                    <a:pt x="544531" y="232417"/>
                  </a:lnTo>
                  <a:lnTo>
                    <a:pt x="536028" y="216025"/>
                  </a:lnTo>
                  <a:lnTo>
                    <a:pt x="546941" y="189337"/>
                  </a:lnTo>
                  <a:lnTo>
                    <a:pt x="488738" y="158987"/>
                  </a:lnTo>
                  <a:lnTo>
                    <a:pt x="425671" y="126828"/>
                  </a:lnTo>
                  <a:lnTo>
                    <a:pt x="395365" y="120150"/>
                  </a:lnTo>
                  <a:lnTo>
                    <a:pt x="407483" y="99537"/>
                  </a:lnTo>
                  <a:lnTo>
                    <a:pt x="385657" y="92234"/>
                  </a:lnTo>
                  <a:lnTo>
                    <a:pt x="378984" y="65547"/>
                  </a:lnTo>
                  <a:lnTo>
                    <a:pt x="328660" y="65547"/>
                  </a:lnTo>
                  <a:lnTo>
                    <a:pt x="315314" y="57060"/>
                  </a:lnTo>
                  <a:lnTo>
                    <a:pt x="337140" y="40065"/>
                  </a:lnTo>
                  <a:lnTo>
                    <a:pt x="343210" y="0"/>
                  </a:lnTo>
                  <a:lnTo>
                    <a:pt x="297126" y="33990"/>
                  </a:lnTo>
                  <a:lnTo>
                    <a:pt x="271663" y="25504"/>
                  </a:lnTo>
                  <a:lnTo>
                    <a:pt x="243767" y="44911"/>
                  </a:lnTo>
                  <a:lnTo>
                    <a:pt x="155236" y="0"/>
                  </a:lnTo>
                  <a:lnTo>
                    <a:pt x="138253" y="9715"/>
                  </a:lnTo>
                  <a:lnTo>
                    <a:pt x="100649" y="18223"/>
                  </a:lnTo>
                  <a:lnTo>
                    <a:pt x="87326" y="49757"/>
                  </a:lnTo>
                  <a:lnTo>
                    <a:pt x="47289" y="5706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8" name="Forma Livre 537">
              <a:extLst>
                <a:ext uri="{FF2B5EF4-FFF2-40B4-BE49-F238E27FC236}">
                  <a16:creationId xmlns:a16="http://schemas.microsoft.com/office/drawing/2014/main" id="{A6FA6AAB-77D8-DB4E-5B4A-3733CA158CF9}"/>
                </a:ext>
              </a:extLst>
            </p:cNvPr>
            <p:cNvSpPr/>
            <p:nvPr/>
          </p:nvSpPr>
          <p:spPr>
            <a:xfrm>
              <a:off x="2647681" y="5090712"/>
              <a:ext cx="648817" cy="450563"/>
            </a:xfrm>
            <a:custGeom>
              <a:avLst/>
              <a:gdLst>
                <a:gd name="connsiteX0" fmla="*/ 0 w 648817"/>
                <a:gd name="connsiteY0" fmla="*/ 223305 h 450563"/>
                <a:gd name="connsiteX1" fmla="*/ 69428 w 648817"/>
                <a:gd name="connsiteY1" fmla="*/ 223305 h 450563"/>
                <a:gd name="connsiteX2" fmla="*/ 117632 w 648817"/>
                <a:gd name="connsiteY2" fmla="*/ 229380 h 450563"/>
                <a:gd name="connsiteX3" fmla="*/ 147648 w 648817"/>
                <a:gd name="connsiteY3" fmla="*/ 241216 h 450563"/>
                <a:gd name="connsiteX4" fmla="*/ 166751 w 648817"/>
                <a:gd name="connsiteY4" fmla="*/ 253946 h 450563"/>
                <a:gd name="connsiteX5" fmla="*/ 192215 w 648817"/>
                <a:gd name="connsiteY5" fmla="*/ 253946 h 450563"/>
                <a:gd name="connsiteX6" fmla="*/ 217678 w 648817"/>
                <a:gd name="connsiteY6" fmla="*/ 253946 h 450563"/>
                <a:gd name="connsiteX7" fmla="*/ 244972 w 648817"/>
                <a:gd name="connsiteY7" fmla="*/ 279427 h 450563"/>
                <a:gd name="connsiteX8" fmla="*/ 254077 w 648817"/>
                <a:gd name="connsiteY8" fmla="*/ 344058 h 450563"/>
                <a:gd name="connsiteX9" fmla="*/ 266798 w 648817"/>
                <a:gd name="connsiteY9" fmla="*/ 375927 h 450563"/>
                <a:gd name="connsiteX10" fmla="*/ 266798 w 648817"/>
                <a:gd name="connsiteY10" fmla="*/ 393213 h 450563"/>
                <a:gd name="connsiteX11" fmla="*/ 307727 w 648817"/>
                <a:gd name="connsiteY11" fmla="*/ 398684 h 450563"/>
                <a:gd name="connsiteX12" fmla="*/ 325022 w 648817"/>
                <a:gd name="connsiteY12" fmla="*/ 404134 h 450563"/>
                <a:gd name="connsiteX13" fmla="*/ 325022 w 648817"/>
                <a:gd name="connsiteY13" fmla="*/ 430531 h 450563"/>
                <a:gd name="connsiteX14" fmla="*/ 345933 w 648817"/>
                <a:gd name="connsiteY14" fmla="*/ 430531 h 450563"/>
                <a:gd name="connsiteX15" fmla="*/ 351401 w 648817"/>
                <a:gd name="connsiteY15" fmla="*/ 450563 h 450563"/>
                <a:gd name="connsiteX16" fmla="*/ 380502 w 648817"/>
                <a:gd name="connsiteY16" fmla="*/ 409605 h 450563"/>
                <a:gd name="connsiteX17" fmla="*/ 424154 w 648817"/>
                <a:gd name="connsiteY17" fmla="*/ 389573 h 450563"/>
                <a:gd name="connsiteX18" fmla="*/ 460530 w 648817"/>
                <a:gd name="connsiteY18" fmla="*/ 357704 h 450563"/>
                <a:gd name="connsiteX19" fmla="*/ 487824 w 648817"/>
                <a:gd name="connsiteY19" fmla="*/ 353170 h 450563"/>
                <a:gd name="connsiteX20" fmla="*/ 510564 w 648817"/>
                <a:gd name="connsiteY20" fmla="*/ 328582 h 450563"/>
                <a:gd name="connsiteX21" fmla="*/ 542410 w 648817"/>
                <a:gd name="connsiteY21" fmla="*/ 337381 h 450563"/>
                <a:gd name="connsiteX22" fmla="*/ 565129 w 648817"/>
                <a:gd name="connsiteY22" fmla="*/ 350423 h 450563"/>
                <a:gd name="connsiteX23" fmla="*/ 565129 w 648817"/>
                <a:gd name="connsiteY23" fmla="*/ 336934 h 450563"/>
                <a:gd name="connsiteX24" fmla="*/ 548771 w 648817"/>
                <a:gd name="connsiteY24" fmla="*/ 333138 h 450563"/>
                <a:gd name="connsiteX25" fmla="*/ 553011 w 648817"/>
                <a:gd name="connsiteY25" fmla="*/ 314936 h 450563"/>
                <a:gd name="connsiteX26" fmla="*/ 571512 w 648817"/>
                <a:gd name="connsiteY26" fmla="*/ 318577 h 450563"/>
                <a:gd name="connsiteX27" fmla="*/ 587870 w 648817"/>
                <a:gd name="connsiteY27" fmla="*/ 301291 h 450563"/>
                <a:gd name="connsiteX28" fmla="*/ 596060 w 648817"/>
                <a:gd name="connsiteY28" fmla="*/ 310381 h 450563"/>
                <a:gd name="connsiteX29" fmla="*/ 626076 w 648817"/>
                <a:gd name="connsiteY29" fmla="*/ 304016 h 450563"/>
                <a:gd name="connsiteX30" fmla="*/ 611213 w 648817"/>
                <a:gd name="connsiteY30" fmla="*/ 287624 h 450563"/>
                <a:gd name="connsiteX31" fmla="*/ 621523 w 648817"/>
                <a:gd name="connsiteY31" fmla="*/ 273978 h 450563"/>
                <a:gd name="connsiteX32" fmla="*/ 641542 w 648817"/>
                <a:gd name="connsiteY32" fmla="*/ 277909 h 450563"/>
                <a:gd name="connsiteX33" fmla="*/ 636699 w 648817"/>
                <a:gd name="connsiteY33" fmla="*/ 265782 h 450563"/>
                <a:gd name="connsiteX34" fmla="*/ 648817 w 648817"/>
                <a:gd name="connsiteY34" fmla="*/ 251221 h 450563"/>
                <a:gd name="connsiteX35" fmla="*/ 622148 w 648817"/>
                <a:gd name="connsiteY35" fmla="*/ 243941 h 450563"/>
                <a:gd name="connsiteX36" fmla="*/ 611213 w 648817"/>
                <a:gd name="connsiteY36" fmla="*/ 235432 h 450563"/>
                <a:gd name="connsiteX37" fmla="*/ 600300 w 648817"/>
                <a:gd name="connsiteY37" fmla="*/ 229380 h 450563"/>
                <a:gd name="connsiteX38" fmla="*/ 574234 w 648817"/>
                <a:gd name="connsiteY38" fmla="*/ 236660 h 450563"/>
                <a:gd name="connsiteX39" fmla="*/ 542410 w 648817"/>
                <a:gd name="connsiteY39" fmla="*/ 241506 h 450563"/>
                <a:gd name="connsiteX40" fmla="*/ 529980 w 648817"/>
                <a:gd name="connsiteY40" fmla="*/ 258502 h 450563"/>
                <a:gd name="connsiteX41" fmla="*/ 504494 w 648817"/>
                <a:gd name="connsiteY41" fmla="*/ 265782 h 450563"/>
                <a:gd name="connsiteX42" fmla="*/ 479031 w 648817"/>
                <a:gd name="connsiteY42" fmla="*/ 250015 h 450563"/>
                <a:gd name="connsiteX43" fmla="*/ 477825 w 648817"/>
                <a:gd name="connsiteY43" fmla="*/ 230586 h 450563"/>
                <a:gd name="connsiteX44" fmla="*/ 463275 w 648817"/>
                <a:gd name="connsiteY44" fmla="*/ 223305 h 450563"/>
                <a:gd name="connsiteX45" fmla="*/ 472960 w 648817"/>
                <a:gd name="connsiteY45" fmla="*/ 169908 h 450563"/>
                <a:gd name="connsiteX46" fmla="*/ 483896 w 648817"/>
                <a:gd name="connsiteY46" fmla="*/ 154141 h 450563"/>
                <a:gd name="connsiteX47" fmla="*/ 466913 w 648817"/>
                <a:gd name="connsiteY47" fmla="*/ 143198 h 450563"/>
                <a:gd name="connsiteX48" fmla="*/ 456000 w 648817"/>
                <a:gd name="connsiteY48" fmla="*/ 148066 h 450563"/>
                <a:gd name="connsiteX49" fmla="*/ 429309 w 648817"/>
                <a:gd name="connsiteY49" fmla="*/ 91028 h 450563"/>
                <a:gd name="connsiteX50" fmla="*/ 445087 w 648817"/>
                <a:gd name="connsiteY50" fmla="*/ 71599 h 450563"/>
                <a:gd name="connsiteX51" fmla="*/ 428104 w 648817"/>
                <a:gd name="connsiteY51" fmla="*/ 64318 h 450563"/>
                <a:gd name="connsiteX52" fmla="*/ 434151 w 648817"/>
                <a:gd name="connsiteY52" fmla="*/ 50963 h 450563"/>
                <a:gd name="connsiteX53" fmla="*/ 419601 w 648817"/>
                <a:gd name="connsiteY53" fmla="*/ 32762 h 450563"/>
                <a:gd name="connsiteX54" fmla="*/ 420828 w 648817"/>
                <a:gd name="connsiteY54" fmla="*/ 21238 h 450563"/>
                <a:gd name="connsiteX55" fmla="*/ 400208 w 648817"/>
                <a:gd name="connsiteY55" fmla="*/ 29122 h 450563"/>
                <a:gd name="connsiteX56" fmla="*/ 388067 w 648817"/>
                <a:gd name="connsiteY56" fmla="*/ 21238 h 450563"/>
                <a:gd name="connsiteX57" fmla="*/ 367469 w 648817"/>
                <a:gd name="connsiteY57" fmla="*/ 38837 h 450563"/>
                <a:gd name="connsiteX58" fmla="*/ 362604 w 648817"/>
                <a:gd name="connsiteY58" fmla="*/ 26710 h 450563"/>
                <a:gd name="connsiteX59" fmla="*/ 342742 w 648817"/>
                <a:gd name="connsiteY59" fmla="*/ 38837 h 450563"/>
                <a:gd name="connsiteX60" fmla="*/ 310472 w 648817"/>
                <a:gd name="connsiteY60" fmla="*/ 38837 h 450563"/>
                <a:gd name="connsiteX61" fmla="*/ 304402 w 648817"/>
                <a:gd name="connsiteY61" fmla="*/ 57038 h 450563"/>
                <a:gd name="connsiteX62" fmla="*/ 291056 w 648817"/>
                <a:gd name="connsiteY62" fmla="*/ 30350 h 450563"/>
                <a:gd name="connsiteX63" fmla="*/ 292261 w 648817"/>
                <a:gd name="connsiteY63" fmla="*/ 52192 h 450563"/>
                <a:gd name="connsiteX64" fmla="*/ 276506 w 648817"/>
                <a:gd name="connsiteY64" fmla="*/ 33990 h 450563"/>
                <a:gd name="connsiteX65" fmla="*/ 283781 w 648817"/>
                <a:gd name="connsiteY65" fmla="*/ 21238 h 450563"/>
                <a:gd name="connsiteX66" fmla="*/ 254680 w 648817"/>
                <a:gd name="connsiteY66" fmla="*/ 8486 h 450563"/>
                <a:gd name="connsiteX67" fmla="*/ 226784 w 648817"/>
                <a:gd name="connsiteY67" fmla="*/ 10921 h 450563"/>
                <a:gd name="connsiteX68" fmla="*/ 226784 w 648817"/>
                <a:gd name="connsiteY68" fmla="*/ 0 h 450563"/>
                <a:gd name="connsiteX69" fmla="*/ 190407 w 648817"/>
                <a:gd name="connsiteY69" fmla="*/ 2434 h 450563"/>
                <a:gd name="connsiteX70" fmla="*/ 151598 w 648817"/>
                <a:gd name="connsiteY70" fmla="*/ 21238 h 450563"/>
                <a:gd name="connsiteX71" fmla="*/ 143095 w 648817"/>
                <a:gd name="connsiteY71" fmla="*/ 35196 h 450563"/>
                <a:gd name="connsiteX72" fmla="*/ 130977 w 648817"/>
                <a:gd name="connsiteY72" fmla="*/ 35196 h 450563"/>
                <a:gd name="connsiteX73" fmla="*/ 98239 w 648817"/>
                <a:gd name="connsiteY73" fmla="*/ 63112 h 450563"/>
                <a:gd name="connsiteX74" fmla="*/ 98239 w 648817"/>
                <a:gd name="connsiteY74" fmla="*/ 91631 h 450563"/>
                <a:gd name="connsiteX75" fmla="*/ 84893 w 648817"/>
                <a:gd name="connsiteY75" fmla="*/ 91631 h 450563"/>
                <a:gd name="connsiteX76" fmla="*/ 77618 w 648817"/>
                <a:gd name="connsiteY76" fmla="*/ 131071 h 450563"/>
                <a:gd name="connsiteX77" fmla="*/ 47289 w 648817"/>
                <a:gd name="connsiteY77" fmla="*/ 173548 h 450563"/>
                <a:gd name="connsiteX78" fmla="*/ 16983 w 648817"/>
                <a:gd name="connsiteY78" fmla="*/ 197824 h 450563"/>
                <a:gd name="connsiteX79" fmla="*/ 0 w 648817"/>
                <a:gd name="connsiteY79" fmla="*/ 223305 h 4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48817" h="450563">
                  <a:moveTo>
                    <a:pt x="0" y="223305"/>
                  </a:moveTo>
                  <a:lnTo>
                    <a:pt x="69428" y="223305"/>
                  </a:lnTo>
                  <a:lnTo>
                    <a:pt x="117632" y="229380"/>
                  </a:lnTo>
                  <a:lnTo>
                    <a:pt x="147648" y="241216"/>
                  </a:lnTo>
                  <a:lnTo>
                    <a:pt x="166751" y="253946"/>
                  </a:lnTo>
                  <a:lnTo>
                    <a:pt x="192215" y="253946"/>
                  </a:lnTo>
                  <a:lnTo>
                    <a:pt x="217678" y="253946"/>
                  </a:lnTo>
                  <a:lnTo>
                    <a:pt x="244972" y="279427"/>
                  </a:lnTo>
                  <a:lnTo>
                    <a:pt x="254077" y="344058"/>
                  </a:lnTo>
                  <a:lnTo>
                    <a:pt x="266798" y="375927"/>
                  </a:lnTo>
                  <a:lnTo>
                    <a:pt x="266798" y="393213"/>
                  </a:lnTo>
                  <a:lnTo>
                    <a:pt x="307727" y="398684"/>
                  </a:lnTo>
                  <a:lnTo>
                    <a:pt x="325022" y="404134"/>
                  </a:lnTo>
                  <a:lnTo>
                    <a:pt x="325022" y="430531"/>
                  </a:lnTo>
                  <a:lnTo>
                    <a:pt x="345933" y="430531"/>
                  </a:lnTo>
                  <a:lnTo>
                    <a:pt x="351401" y="450563"/>
                  </a:lnTo>
                  <a:lnTo>
                    <a:pt x="380502" y="409605"/>
                  </a:lnTo>
                  <a:lnTo>
                    <a:pt x="424154" y="389573"/>
                  </a:lnTo>
                  <a:lnTo>
                    <a:pt x="460530" y="357704"/>
                  </a:lnTo>
                  <a:lnTo>
                    <a:pt x="487824" y="353170"/>
                  </a:lnTo>
                  <a:lnTo>
                    <a:pt x="510564" y="328582"/>
                  </a:lnTo>
                  <a:lnTo>
                    <a:pt x="542410" y="337381"/>
                  </a:lnTo>
                  <a:lnTo>
                    <a:pt x="565129" y="350423"/>
                  </a:lnTo>
                  <a:lnTo>
                    <a:pt x="565129" y="336934"/>
                  </a:lnTo>
                  <a:lnTo>
                    <a:pt x="548771" y="333138"/>
                  </a:lnTo>
                  <a:lnTo>
                    <a:pt x="553011" y="314936"/>
                  </a:lnTo>
                  <a:lnTo>
                    <a:pt x="571512" y="318577"/>
                  </a:lnTo>
                  <a:lnTo>
                    <a:pt x="587870" y="301291"/>
                  </a:lnTo>
                  <a:lnTo>
                    <a:pt x="596060" y="310381"/>
                  </a:lnTo>
                  <a:lnTo>
                    <a:pt x="626076" y="304016"/>
                  </a:lnTo>
                  <a:lnTo>
                    <a:pt x="611213" y="287624"/>
                  </a:lnTo>
                  <a:lnTo>
                    <a:pt x="621523" y="273978"/>
                  </a:lnTo>
                  <a:lnTo>
                    <a:pt x="641542" y="277909"/>
                  </a:lnTo>
                  <a:lnTo>
                    <a:pt x="636699" y="265782"/>
                  </a:lnTo>
                  <a:lnTo>
                    <a:pt x="648817" y="251221"/>
                  </a:lnTo>
                  <a:lnTo>
                    <a:pt x="622148" y="243941"/>
                  </a:lnTo>
                  <a:lnTo>
                    <a:pt x="611213" y="235432"/>
                  </a:lnTo>
                  <a:lnTo>
                    <a:pt x="600300" y="229380"/>
                  </a:lnTo>
                  <a:lnTo>
                    <a:pt x="574234" y="236660"/>
                  </a:lnTo>
                  <a:lnTo>
                    <a:pt x="542410" y="241506"/>
                  </a:lnTo>
                  <a:lnTo>
                    <a:pt x="529980" y="258502"/>
                  </a:lnTo>
                  <a:lnTo>
                    <a:pt x="504494" y="265782"/>
                  </a:lnTo>
                  <a:lnTo>
                    <a:pt x="479031" y="250015"/>
                  </a:lnTo>
                  <a:lnTo>
                    <a:pt x="477825" y="230586"/>
                  </a:lnTo>
                  <a:lnTo>
                    <a:pt x="463275" y="223305"/>
                  </a:lnTo>
                  <a:lnTo>
                    <a:pt x="472960" y="169908"/>
                  </a:lnTo>
                  <a:lnTo>
                    <a:pt x="483896" y="154141"/>
                  </a:lnTo>
                  <a:lnTo>
                    <a:pt x="466913" y="143198"/>
                  </a:lnTo>
                  <a:lnTo>
                    <a:pt x="456000" y="148066"/>
                  </a:lnTo>
                  <a:lnTo>
                    <a:pt x="429309" y="91028"/>
                  </a:lnTo>
                  <a:lnTo>
                    <a:pt x="445087" y="71599"/>
                  </a:lnTo>
                  <a:lnTo>
                    <a:pt x="428104" y="64318"/>
                  </a:lnTo>
                  <a:lnTo>
                    <a:pt x="434151" y="50963"/>
                  </a:lnTo>
                  <a:lnTo>
                    <a:pt x="419601" y="32762"/>
                  </a:lnTo>
                  <a:lnTo>
                    <a:pt x="420828" y="21238"/>
                  </a:lnTo>
                  <a:lnTo>
                    <a:pt x="400208" y="29122"/>
                  </a:lnTo>
                  <a:lnTo>
                    <a:pt x="388067" y="21238"/>
                  </a:lnTo>
                  <a:lnTo>
                    <a:pt x="367469" y="38837"/>
                  </a:lnTo>
                  <a:lnTo>
                    <a:pt x="362604" y="26710"/>
                  </a:lnTo>
                  <a:lnTo>
                    <a:pt x="342742" y="38837"/>
                  </a:lnTo>
                  <a:lnTo>
                    <a:pt x="310472" y="38837"/>
                  </a:lnTo>
                  <a:lnTo>
                    <a:pt x="304402" y="57038"/>
                  </a:lnTo>
                  <a:lnTo>
                    <a:pt x="291056" y="30350"/>
                  </a:lnTo>
                  <a:lnTo>
                    <a:pt x="292261" y="52192"/>
                  </a:lnTo>
                  <a:lnTo>
                    <a:pt x="276506" y="33990"/>
                  </a:lnTo>
                  <a:lnTo>
                    <a:pt x="283781" y="21238"/>
                  </a:lnTo>
                  <a:lnTo>
                    <a:pt x="254680" y="8486"/>
                  </a:lnTo>
                  <a:lnTo>
                    <a:pt x="226784" y="10921"/>
                  </a:lnTo>
                  <a:lnTo>
                    <a:pt x="226784" y="0"/>
                  </a:lnTo>
                  <a:lnTo>
                    <a:pt x="190407" y="2434"/>
                  </a:lnTo>
                  <a:lnTo>
                    <a:pt x="151598" y="21238"/>
                  </a:lnTo>
                  <a:lnTo>
                    <a:pt x="143095" y="35196"/>
                  </a:lnTo>
                  <a:lnTo>
                    <a:pt x="130977" y="35196"/>
                  </a:lnTo>
                  <a:lnTo>
                    <a:pt x="98239" y="63112"/>
                  </a:lnTo>
                  <a:lnTo>
                    <a:pt x="98239" y="91631"/>
                  </a:lnTo>
                  <a:lnTo>
                    <a:pt x="84893" y="91631"/>
                  </a:lnTo>
                  <a:lnTo>
                    <a:pt x="77618" y="131071"/>
                  </a:lnTo>
                  <a:lnTo>
                    <a:pt x="47289" y="173548"/>
                  </a:lnTo>
                  <a:lnTo>
                    <a:pt x="16983" y="197824"/>
                  </a:lnTo>
                  <a:lnTo>
                    <a:pt x="0" y="223305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9" name="Forma Livre 538">
              <a:extLst>
                <a:ext uri="{FF2B5EF4-FFF2-40B4-BE49-F238E27FC236}">
                  <a16:creationId xmlns:a16="http://schemas.microsoft.com/office/drawing/2014/main" id="{B7068F16-01EE-9D7D-E8BF-5DC3F3009306}"/>
                </a:ext>
              </a:extLst>
            </p:cNvPr>
            <p:cNvSpPr/>
            <p:nvPr/>
          </p:nvSpPr>
          <p:spPr>
            <a:xfrm>
              <a:off x="2528219" y="5314017"/>
              <a:ext cx="470862" cy="331016"/>
            </a:xfrm>
            <a:custGeom>
              <a:avLst/>
              <a:gdLst>
                <a:gd name="connsiteX0" fmla="*/ 32136 w 470862"/>
                <a:gd name="connsiteY0" fmla="*/ 114076 h 331016"/>
                <a:gd name="connsiteX1" fmla="*/ 16068 w 470862"/>
                <a:gd name="connsiteY1" fmla="*/ 135314 h 331016"/>
                <a:gd name="connsiteX2" fmla="*/ 16068 w 470862"/>
                <a:gd name="connsiteY2" fmla="*/ 165352 h 331016"/>
                <a:gd name="connsiteX3" fmla="*/ 0 w 470862"/>
                <a:gd name="connsiteY3" fmla="*/ 205417 h 331016"/>
                <a:gd name="connsiteX4" fmla="*/ 0 w 470862"/>
                <a:gd name="connsiteY4" fmla="*/ 232707 h 331016"/>
                <a:gd name="connsiteX5" fmla="*/ 6070 w 470862"/>
                <a:gd name="connsiteY5" fmla="*/ 246375 h 331016"/>
                <a:gd name="connsiteX6" fmla="*/ 24259 w 470862"/>
                <a:gd name="connsiteY6" fmla="*/ 235454 h 331016"/>
                <a:gd name="connsiteX7" fmla="*/ 51552 w 470862"/>
                <a:gd name="connsiteY7" fmla="*/ 246375 h 331016"/>
                <a:gd name="connsiteX8" fmla="*/ 67017 w 470862"/>
                <a:gd name="connsiteY8" fmla="*/ 298254 h 331016"/>
                <a:gd name="connsiteX9" fmla="*/ 96119 w 470862"/>
                <a:gd name="connsiteY9" fmla="*/ 298254 h 331016"/>
                <a:gd name="connsiteX10" fmla="*/ 128857 w 470862"/>
                <a:gd name="connsiteY10" fmla="*/ 298254 h 331016"/>
                <a:gd name="connsiteX11" fmla="*/ 182529 w 470862"/>
                <a:gd name="connsiteY11" fmla="*/ 318264 h 331016"/>
                <a:gd name="connsiteX12" fmla="*/ 225266 w 470862"/>
                <a:gd name="connsiteY12" fmla="*/ 318264 h 331016"/>
                <a:gd name="connsiteX13" fmla="*/ 233456 w 470862"/>
                <a:gd name="connsiteY13" fmla="*/ 331016 h 331016"/>
                <a:gd name="connsiteX14" fmla="*/ 243454 w 470862"/>
                <a:gd name="connsiteY14" fmla="*/ 318264 h 331016"/>
                <a:gd name="connsiteX15" fmla="*/ 253475 w 470862"/>
                <a:gd name="connsiteY15" fmla="*/ 289142 h 331016"/>
                <a:gd name="connsiteX16" fmla="*/ 273470 w 470862"/>
                <a:gd name="connsiteY16" fmla="*/ 294614 h 331016"/>
                <a:gd name="connsiteX17" fmla="*/ 288021 w 470862"/>
                <a:gd name="connsiteY17" fmla="*/ 279137 h 331016"/>
                <a:gd name="connsiteX18" fmla="*/ 330780 w 470862"/>
                <a:gd name="connsiteY18" fmla="*/ 275497 h 331016"/>
                <a:gd name="connsiteX19" fmla="*/ 363519 w 470862"/>
                <a:gd name="connsiteY19" fmla="*/ 298254 h 331016"/>
                <a:gd name="connsiteX20" fmla="*/ 386260 w 470862"/>
                <a:gd name="connsiteY20" fmla="*/ 287333 h 331016"/>
                <a:gd name="connsiteX21" fmla="*/ 400810 w 470862"/>
                <a:gd name="connsiteY21" fmla="*/ 276412 h 331016"/>
                <a:gd name="connsiteX22" fmla="*/ 426274 w 470862"/>
                <a:gd name="connsiteY22" fmla="*/ 282778 h 331016"/>
                <a:gd name="connsiteX23" fmla="*/ 443859 w 470862"/>
                <a:gd name="connsiteY23" fmla="*/ 255464 h 331016"/>
                <a:gd name="connsiteX24" fmla="*/ 433571 w 470862"/>
                <a:gd name="connsiteY24" fmla="*/ 245459 h 331016"/>
                <a:gd name="connsiteX25" fmla="*/ 449930 w 470862"/>
                <a:gd name="connsiteY25" fmla="*/ 217231 h 331016"/>
                <a:gd name="connsiteX26" fmla="*/ 458120 w 470862"/>
                <a:gd name="connsiteY26" fmla="*/ 227258 h 331016"/>
                <a:gd name="connsiteX27" fmla="*/ 449015 w 470862"/>
                <a:gd name="connsiteY27" fmla="*/ 240904 h 331016"/>
                <a:gd name="connsiteX28" fmla="*/ 458120 w 470862"/>
                <a:gd name="connsiteY28" fmla="*/ 246375 h 331016"/>
                <a:gd name="connsiteX29" fmla="*/ 470863 w 470862"/>
                <a:gd name="connsiteY29" fmla="*/ 227258 h 331016"/>
                <a:gd name="connsiteX30" fmla="*/ 465395 w 470862"/>
                <a:gd name="connsiteY30" fmla="*/ 207226 h 331016"/>
                <a:gd name="connsiteX31" fmla="*/ 444484 w 470862"/>
                <a:gd name="connsiteY31" fmla="*/ 207226 h 331016"/>
                <a:gd name="connsiteX32" fmla="*/ 444484 w 470862"/>
                <a:gd name="connsiteY32" fmla="*/ 180828 h 331016"/>
                <a:gd name="connsiteX33" fmla="*/ 427189 w 470862"/>
                <a:gd name="connsiteY33" fmla="*/ 175379 h 331016"/>
                <a:gd name="connsiteX34" fmla="*/ 386260 w 470862"/>
                <a:gd name="connsiteY34" fmla="*/ 169908 h 331016"/>
                <a:gd name="connsiteX35" fmla="*/ 386260 w 470862"/>
                <a:gd name="connsiteY35" fmla="*/ 152622 h 331016"/>
                <a:gd name="connsiteX36" fmla="*/ 373539 w 470862"/>
                <a:gd name="connsiteY36" fmla="*/ 120753 h 331016"/>
                <a:gd name="connsiteX37" fmla="*/ 364434 w 470862"/>
                <a:gd name="connsiteY37" fmla="*/ 56122 h 331016"/>
                <a:gd name="connsiteX38" fmla="*/ 337140 w 470862"/>
                <a:gd name="connsiteY38" fmla="*/ 30641 h 331016"/>
                <a:gd name="connsiteX39" fmla="*/ 311677 w 470862"/>
                <a:gd name="connsiteY39" fmla="*/ 30641 h 331016"/>
                <a:gd name="connsiteX40" fmla="*/ 286213 w 470862"/>
                <a:gd name="connsiteY40" fmla="*/ 30641 h 331016"/>
                <a:gd name="connsiteX41" fmla="*/ 267110 w 470862"/>
                <a:gd name="connsiteY41" fmla="*/ 17911 h 331016"/>
                <a:gd name="connsiteX42" fmla="*/ 237094 w 470862"/>
                <a:gd name="connsiteY42" fmla="*/ 6075 h 331016"/>
                <a:gd name="connsiteX43" fmla="*/ 188890 w 470862"/>
                <a:gd name="connsiteY43" fmla="*/ 0 h 331016"/>
                <a:gd name="connsiteX44" fmla="*/ 119462 w 470862"/>
                <a:gd name="connsiteY44" fmla="*/ 0 h 331016"/>
                <a:gd name="connsiteX45" fmla="*/ 69740 w 470862"/>
                <a:gd name="connsiteY45" fmla="*/ 27916 h 331016"/>
                <a:gd name="connsiteX46" fmla="*/ 69740 w 470862"/>
                <a:gd name="connsiteY46" fmla="*/ 55832 h 331016"/>
                <a:gd name="connsiteX47" fmla="*/ 38207 w 470862"/>
                <a:gd name="connsiteY47" fmla="*/ 83748 h 331016"/>
                <a:gd name="connsiteX48" fmla="*/ 32136 w 470862"/>
                <a:gd name="connsiteY48" fmla="*/ 114076 h 33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0862" h="331016">
                  <a:moveTo>
                    <a:pt x="32136" y="114076"/>
                  </a:moveTo>
                  <a:lnTo>
                    <a:pt x="16068" y="135314"/>
                  </a:lnTo>
                  <a:lnTo>
                    <a:pt x="16068" y="165352"/>
                  </a:lnTo>
                  <a:lnTo>
                    <a:pt x="0" y="205417"/>
                  </a:lnTo>
                  <a:lnTo>
                    <a:pt x="0" y="232707"/>
                  </a:lnTo>
                  <a:lnTo>
                    <a:pt x="6070" y="246375"/>
                  </a:lnTo>
                  <a:lnTo>
                    <a:pt x="24259" y="235454"/>
                  </a:lnTo>
                  <a:lnTo>
                    <a:pt x="51552" y="246375"/>
                  </a:lnTo>
                  <a:lnTo>
                    <a:pt x="67017" y="298254"/>
                  </a:lnTo>
                  <a:lnTo>
                    <a:pt x="96119" y="298254"/>
                  </a:lnTo>
                  <a:lnTo>
                    <a:pt x="128857" y="298254"/>
                  </a:lnTo>
                  <a:lnTo>
                    <a:pt x="182529" y="318264"/>
                  </a:lnTo>
                  <a:lnTo>
                    <a:pt x="225266" y="318264"/>
                  </a:lnTo>
                  <a:lnTo>
                    <a:pt x="233456" y="331016"/>
                  </a:lnTo>
                  <a:lnTo>
                    <a:pt x="243454" y="318264"/>
                  </a:lnTo>
                  <a:lnTo>
                    <a:pt x="253475" y="289142"/>
                  </a:lnTo>
                  <a:lnTo>
                    <a:pt x="273470" y="294614"/>
                  </a:lnTo>
                  <a:lnTo>
                    <a:pt x="288021" y="279137"/>
                  </a:lnTo>
                  <a:lnTo>
                    <a:pt x="330780" y="275497"/>
                  </a:lnTo>
                  <a:lnTo>
                    <a:pt x="363519" y="298254"/>
                  </a:lnTo>
                  <a:lnTo>
                    <a:pt x="386260" y="287333"/>
                  </a:lnTo>
                  <a:lnTo>
                    <a:pt x="400810" y="276412"/>
                  </a:lnTo>
                  <a:lnTo>
                    <a:pt x="426274" y="282778"/>
                  </a:lnTo>
                  <a:lnTo>
                    <a:pt x="443859" y="255464"/>
                  </a:lnTo>
                  <a:lnTo>
                    <a:pt x="433571" y="245459"/>
                  </a:lnTo>
                  <a:lnTo>
                    <a:pt x="449930" y="217231"/>
                  </a:lnTo>
                  <a:lnTo>
                    <a:pt x="458120" y="227258"/>
                  </a:lnTo>
                  <a:lnTo>
                    <a:pt x="449015" y="240904"/>
                  </a:lnTo>
                  <a:lnTo>
                    <a:pt x="458120" y="246375"/>
                  </a:lnTo>
                  <a:lnTo>
                    <a:pt x="470863" y="227258"/>
                  </a:lnTo>
                  <a:lnTo>
                    <a:pt x="465395" y="207226"/>
                  </a:lnTo>
                  <a:lnTo>
                    <a:pt x="444484" y="207226"/>
                  </a:lnTo>
                  <a:lnTo>
                    <a:pt x="444484" y="180828"/>
                  </a:lnTo>
                  <a:lnTo>
                    <a:pt x="427189" y="175379"/>
                  </a:lnTo>
                  <a:lnTo>
                    <a:pt x="386260" y="169908"/>
                  </a:lnTo>
                  <a:lnTo>
                    <a:pt x="386260" y="152622"/>
                  </a:lnTo>
                  <a:lnTo>
                    <a:pt x="373539" y="120753"/>
                  </a:lnTo>
                  <a:lnTo>
                    <a:pt x="364434" y="56122"/>
                  </a:lnTo>
                  <a:lnTo>
                    <a:pt x="337140" y="30641"/>
                  </a:lnTo>
                  <a:lnTo>
                    <a:pt x="311677" y="30641"/>
                  </a:lnTo>
                  <a:lnTo>
                    <a:pt x="286213" y="30641"/>
                  </a:lnTo>
                  <a:lnTo>
                    <a:pt x="267110" y="17911"/>
                  </a:lnTo>
                  <a:lnTo>
                    <a:pt x="237094" y="6075"/>
                  </a:lnTo>
                  <a:lnTo>
                    <a:pt x="188890" y="0"/>
                  </a:lnTo>
                  <a:lnTo>
                    <a:pt x="119462" y="0"/>
                  </a:lnTo>
                  <a:lnTo>
                    <a:pt x="69740" y="27916"/>
                  </a:lnTo>
                  <a:lnTo>
                    <a:pt x="69740" y="55832"/>
                  </a:lnTo>
                  <a:lnTo>
                    <a:pt x="38207" y="83748"/>
                  </a:lnTo>
                  <a:lnTo>
                    <a:pt x="32136" y="114076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0" name="Forma Livre 539">
              <a:extLst>
                <a:ext uri="{FF2B5EF4-FFF2-40B4-BE49-F238E27FC236}">
                  <a16:creationId xmlns:a16="http://schemas.microsoft.com/office/drawing/2014/main" id="{5BB5792A-DC8B-D4EF-A2B6-8FD00A0C98A2}"/>
                </a:ext>
              </a:extLst>
            </p:cNvPr>
            <p:cNvSpPr/>
            <p:nvPr/>
          </p:nvSpPr>
          <p:spPr>
            <a:xfrm>
              <a:off x="2571580" y="5589514"/>
              <a:ext cx="395654" cy="289454"/>
            </a:xfrm>
            <a:custGeom>
              <a:avLst/>
              <a:gdLst>
                <a:gd name="connsiteX0" fmla="*/ 382912 w 395654"/>
                <a:gd name="connsiteY0" fmla="*/ 7281 h 289454"/>
                <a:gd name="connsiteX1" fmla="*/ 395655 w 395654"/>
                <a:gd name="connsiteY1" fmla="*/ 21841 h 289454"/>
                <a:gd name="connsiteX2" fmla="*/ 382912 w 395654"/>
                <a:gd name="connsiteY2" fmla="*/ 42767 h 289454"/>
                <a:gd name="connsiteX3" fmla="*/ 376552 w 395654"/>
                <a:gd name="connsiteY3" fmla="*/ 19117 h 289454"/>
                <a:gd name="connsiteX4" fmla="*/ 370191 w 395654"/>
                <a:gd name="connsiteY4" fmla="*/ 20010 h 289454"/>
                <a:gd name="connsiteX5" fmla="*/ 378382 w 395654"/>
                <a:gd name="connsiteY5" fmla="*/ 55519 h 289454"/>
                <a:gd name="connsiteX6" fmla="*/ 382912 w 395654"/>
                <a:gd name="connsiteY6" fmla="*/ 96477 h 289454"/>
                <a:gd name="connsiteX7" fmla="*/ 395655 w 395654"/>
                <a:gd name="connsiteY7" fmla="*/ 101949 h 289454"/>
                <a:gd name="connsiteX8" fmla="*/ 378382 w 395654"/>
                <a:gd name="connsiteY8" fmla="*/ 107398 h 289454"/>
                <a:gd name="connsiteX9" fmla="*/ 391102 w 395654"/>
                <a:gd name="connsiteY9" fmla="*/ 133795 h 289454"/>
                <a:gd name="connsiteX10" fmla="*/ 374744 w 395654"/>
                <a:gd name="connsiteY10" fmla="*/ 171114 h 289454"/>
                <a:gd name="connsiteX11" fmla="*/ 365639 w 395654"/>
                <a:gd name="connsiteY11" fmla="*/ 210263 h 289454"/>
                <a:gd name="connsiteX12" fmla="*/ 325625 w 395654"/>
                <a:gd name="connsiteY12" fmla="*/ 233913 h 289454"/>
                <a:gd name="connsiteX13" fmla="*/ 281951 w 395654"/>
                <a:gd name="connsiteY13" fmla="*/ 289455 h 289454"/>
                <a:gd name="connsiteX14" fmla="*/ 274675 w 395654"/>
                <a:gd name="connsiteY14" fmla="*/ 259417 h 289454"/>
                <a:gd name="connsiteX15" fmla="*/ 288333 w 395654"/>
                <a:gd name="connsiteY15" fmla="*/ 224824 h 289454"/>
                <a:gd name="connsiteX16" fmla="*/ 295609 w 395654"/>
                <a:gd name="connsiteY16" fmla="*/ 205707 h 289454"/>
                <a:gd name="connsiteX17" fmla="*/ 242852 w 395654"/>
                <a:gd name="connsiteY17" fmla="*/ 192955 h 289454"/>
                <a:gd name="connsiteX18" fmla="*/ 192059 w 395654"/>
                <a:gd name="connsiteY18" fmla="*/ 131987 h 289454"/>
                <a:gd name="connsiteX19" fmla="*/ 150081 w 395654"/>
                <a:gd name="connsiteY19" fmla="*/ 115594 h 289454"/>
                <a:gd name="connsiteX20" fmla="*/ 114597 w 395654"/>
                <a:gd name="connsiteY20" fmla="*/ 97393 h 289454"/>
                <a:gd name="connsiteX21" fmla="*/ 101876 w 395654"/>
                <a:gd name="connsiteY21" fmla="*/ 104674 h 289454"/>
                <a:gd name="connsiteX22" fmla="*/ 67307 w 395654"/>
                <a:gd name="connsiteY22" fmla="*/ 91921 h 289454"/>
                <a:gd name="connsiteX23" fmla="*/ 40014 w 395654"/>
                <a:gd name="connsiteY23" fmla="*/ 91006 h 289454"/>
                <a:gd name="connsiteX24" fmla="*/ 0 w 395654"/>
                <a:gd name="connsiteY24" fmla="*/ 86472 h 289454"/>
                <a:gd name="connsiteX25" fmla="*/ 20911 w 395654"/>
                <a:gd name="connsiteY25" fmla="*/ 64631 h 289454"/>
                <a:gd name="connsiteX26" fmla="*/ 12720 w 395654"/>
                <a:gd name="connsiteY26" fmla="*/ 46407 h 289454"/>
                <a:gd name="connsiteX27" fmla="*/ 23656 w 395654"/>
                <a:gd name="connsiteY27" fmla="*/ 22757 h 289454"/>
                <a:gd name="connsiteX28" fmla="*/ 52757 w 395654"/>
                <a:gd name="connsiteY28" fmla="*/ 22757 h 289454"/>
                <a:gd name="connsiteX29" fmla="*/ 85496 w 395654"/>
                <a:gd name="connsiteY29" fmla="*/ 22757 h 289454"/>
                <a:gd name="connsiteX30" fmla="*/ 139168 w 395654"/>
                <a:gd name="connsiteY30" fmla="*/ 42767 h 289454"/>
                <a:gd name="connsiteX31" fmla="*/ 181904 w 395654"/>
                <a:gd name="connsiteY31" fmla="*/ 42767 h 289454"/>
                <a:gd name="connsiteX32" fmla="*/ 190095 w 395654"/>
                <a:gd name="connsiteY32" fmla="*/ 55519 h 289454"/>
                <a:gd name="connsiteX33" fmla="*/ 200093 w 395654"/>
                <a:gd name="connsiteY33" fmla="*/ 42767 h 289454"/>
                <a:gd name="connsiteX34" fmla="*/ 210113 w 395654"/>
                <a:gd name="connsiteY34" fmla="*/ 13645 h 289454"/>
                <a:gd name="connsiteX35" fmla="*/ 230109 w 395654"/>
                <a:gd name="connsiteY35" fmla="*/ 19117 h 289454"/>
                <a:gd name="connsiteX36" fmla="*/ 244659 w 395654"/>
                <a:gd name="connsiteY36" fmla="*/ 3640 h 289454"/>
                <a:gd name="connsiteX37" fmla="*/ 287418 w 395654"/>
                <a:gd name="connsiteY37" fmla="*/ 0 h 289454"/>
                <a:gd name="connsiteX38" fmla="*/ 320157 w 395654"/>
                <a:gd name="connsiteY38" fmla="*/ 22757 h 289454"/>
                <a:gd name="connsiteX39" fmla="*/ 342898 w 395654"/>
                <a:gd name="connsiteY39" fmla="*/ 11836 h 289454"/>
                <a:gd name="connsiteX40" fmla="*/ 357449 w 395654"/>
                <a:gd name="connsiteY40" fmla="*/ 915 h 289454"/>
                <a:gd name="connsiteX41" fmla="*/ 382912 w 395654"/>
                <a:gd name="connsiteY41" fmla="*/ 7281 h 2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5654" h="289454">
                  <a:moveTo>
                    <a:pt x="382912" y="7281"/>
                  </a:moveTo>
                  <a:lnTo>
                    <a:pt x="395655" y="21841"/>
                  </a:lnTo>
                  <a:lnTo>
                    <a:pt x="382912" y="42767"/>
                  </a:lnTo>
                  <a:lnTo>
                    <a:pt x="376552" y="19117"/>
                  </a:lnTo>
                  <a:lnTo>
                    <a:pt x="370191" y="20010"/>
                  </a:lnTo>
                  <a:lnTo>
                    <a:pt x="378382" y="55519"/>
                  </a:lnTo>
                  <a:lnTo>
                    <a:pt x="382912" y="96477"/>
                  </a:lnTo>
                  <a:lnTo>
                    <a:pt x="395655" y="101949"/>
                  </a:lnTo>
                  <a:lnTo>
                    <a:pt x="378382" y="107398"/>
                  </a:lnTo>
                  <a:lnTo>
                    <a:pt x="391102" y="133795"/>
                  </a:lnTo>
                  <a:lnTo>
                    <a:pt x="374744" y="171114"/>
                  </a:lnTo>
                  <a:lnTo>
                    <a:pt x="365639" y="210263"/>
                  </a:lnTo>
                  <a:lnTo>
                    <a:pt x="325625" y="233913"/>
                  </a:lnTo>
                  <a:lnTo>
                    <a:pt x="281951" y="289455"/>
                  </a:lnTo>
                  <a:lnTo>
                    <a:pt x="274675" y="259417"/>
                  </a:lnTo>
                  <a:lnTo>
                    <a:pt x="288333" y="224824"/>
                  </a:lnTo>
                  <a:lnTo>
                    <a:pt x="295609" y="205707"/>
                  </a:lnTo>
                  <a:lnTo>
                    <a:pt x="242852" y="192955"/>
                  </a:lnTo>
                  <a:lnTo>
                    <a:pt x="192059" y="131987"/>
                  </a:lnTo>
                  <a:lnTo>
                    <a:pt x="150081" y="115594"/>
                  </a:lnTo>
                  <a:lnTo>
                    <a:pt x="114597" y="97393"/>
                  </a:lnTo>
                  <a:lnTo>
                    <a:pt x="101876" y="104674"/>
                  </a:lnTo>
                  <a:lnTo>
                    <a:pt x="67307" y="91921"/>
                  </a:lnTo>
                  <a:lnTo>
                    <a:pt x="40014" y="91006"/>
                  </a:lnTo>
                  <a:lnTo>
                    <a:pt x="0" y="86472"/>
                  </a:lnTo>
                  <a:lnTo>
                    <a:pt x="20911" y="64631"/>
                  </a:lnTo>
                  <a:lnTo>
                    <a:pt x="12720" y="46407"/>
                  </a:lnTo>
                  <a:lnTo>
                    <a:pt x="23656" y="22757"/>
                  </a:lnTo>
                  <a:lnTo>
                    <a:pt x="52757" y="22757"/>
                  </a:lnTo>
                  <a:lnTo>
                    <a:pt x="85496" y="22757"/>
                  </a:lnTo>
                  <a:lnTo>
                    <a:pt x="139168" y="42767"/>
                  </a:lnTo>
                  <a:lnTo>
                    <a:pt x="181904" y="42767"/>
                  </a:lnTo>
                  <a:lnTo>
                    <a:pt x="190095" y="55519"/>
                  </a:lnTo>
                  <a:lnTo>
                    <a:pt x="200093" y="42767"/>
                  </a:lnTo>
                  <a:lnTo>
                    <a:pt x="210113" y="13645"/>
                  </a:lnTo>
                  <a:lnTo>
                    <a:pt x="230109" y="19117"/>
                  </a:lnTo>
                  <a:lnTo>
                    <a:pt x="244659" y="3640"/>
                  </a:lnTo>
                  <a:lnTo>
                    <a:pt x="287418" y="0"/>
                  </a:lnTo>
                  <a:lnTo>
                    <a:pt x="320157" y="22757"/>
                  </a:lnTo>
                  <a:lnTo>
                    <a:pt x="342898" y="11836"/>
                  </a:lnTo>
                  <a:lnTo>
                    <a:pt x="357449" y="915"/>
                  </a:lnTo>
                  <a:lnTo>
                    <a:pt x="382912" y="7281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1" name="Forma Livre 540">
              <a:extLst>
                <a:ext uri="{FF2B5EF4-FFF2-40B4-BE49-F238E27FC236}">
                  <a16:creationId xmlns:a16="http://schemas.microsoft.com/office/drawing/2014/main" id="{A6318159-31A6-2616-C6C7-4B9640BB6BAD}"/>
                </a:ext>
              </a:extLst>
            </p:cNvPr>
            <p:cNvSpPr/>
            <p:nvPr/>
          </p:nvSpPr>
          <p:spPr>
            <a:xfrm>
              <a:off x="2318708" y="5675986"/>
              <a:ext cx="548480" cy="530648"/>
            </a:xfrm>
            <a:custGeom>
              <a:avLst/>
              <a:gdLst>
                <a:gd name="connsiteX0" fmla="*/ 252872 w 548480"/>
                <a:gd name="connsiteY0" fmla="*/ 0 h 530648"/>
                <a:gd name="connsiteX1" fmla="*/ 209510 w 548480"/>
                <a:gd name="connsiteY1" fmla="*/ 30037 h 530648"/>
                <a:gd name="connsiteX2" fmla="*/ 191010 w 548480"/>
                <a:gd name="connsiteY2" fmla="*/ 37318 h 530648"/>
                <a:gd name="connsiteX3" fmla="*/ 185564 w 548480"/>
                <a:gd name="connsiteY3" fmla="*/ 51879 h 530648"/>
                <a:gd name="connsiteX4" fmla="*/ 151911 w 548480"/>
                <a:gd name="connsiteY4" fmla="*/ 67356 h 530648"/>
                <a:gd name="connsiteX5" fmla="*/ 125532 w 548480"/>
                <a:gd name="connsiteY5" fmla="*/ 83725 h 530648"/>
                <a:gd name="connsiteX6" fmla="*/ 136445 w 548480"/>
                <a:gd name="connsiteY6" fmla="*/ 100118 h 530648"/>
                <a:gd name="connsiteX7" fmla="*/ 131892 w 548480"/>
                <a:gd name="connsiteY7" fmla="*/ 110123 h 530648"/>
                <a:gd name="connsiteX8" fmla="*/ 116427 w 548480"/>
                <a:gd name="connsiteY8" fmla="*/ 99202 h 530648"/>
                <a:gd name="connsiteX9" fmla="*/ 105514 w 548480"/>
                <a:gd name="connsiteY9" fmla="*/ 126515 h 530648"/>
                <a:gd name="connsiteX10" fmla="*/ 79135 w 548480"/>
                <a:gd name="connsiteY10" fmla="*/ 147441 h 530648"/>
                <a:gd name="connsiteX11" fmla="*/ 60947 w 548480"/>
                <a:gd name="connsiteY11" fmla="*/ 172029 h 530648"/>
                <a:gd name="connsiteX12" fmla="*/ 60947 w 548480"/>
                <a:gd name="connsiteY12" fmla="*/ 189315 h 530648"/>
                <a:gd name="connsiteX13" fmla="*/ 20018 w 548480"/>
                <a:gd name="connsiteY13" fmla="*/ 218437 h 530648"/>
                <a:gd name="connsiteX14" fmla="*/ 0 w 548480"/>
                <a:gd name="connsiteY14" fmla="*/ 249390 h 530648"/>
                <a:gd name="connsiteX15" fmla="*/ 27293 w 548480"/>
                <a:gd name="connsiteY15" fmla="*/ 260310 h 530648"/>
                <a:gd name="connsiteX16" fmla="*/ 48227 w 548480"/>
                <a:gd name="connsiteY16" fmla="*/ 240300 h 530648"/>
                <a:gd name="connsiteX17" fmla="*/ 88241 w 548480"/>
                <a:gd name="connsiteY17" fmla="*/ 281259 h 530648"/>
                <a:gd name="connsiteX18" fmla="*/ 115534 w 548480"/>
                <a:gd name="connsiteY18" fmla="*/ 294904 h 530648"/>
                <a:gd name="connsiteX19" fmla="*/ 106429 w 548480"/>
                <a:gd name="connsiteY19" fmla="*/ 313105 h 530648"/>
                <a:gd name="connsiteX20" fmla="*/ 113704 w 548480"/>
                <a:gd name="connsiteY20" fmla="*/ 320386 h 530648"/>
                <a:gd name="connsiteX21" fmla="*/ 136445 w 548480"/>
                <a:gd name="connsiteY21" fmla="*/ 298544 h 530648"/>
                <a:gd name="connsiteX22" fmla="*/ 150996 w 548480"/>
                <a:gd name="connsiteY22" fmla="*/ 307656 h 530648"/>
                <a:gd name="connsiteX23" fmla="*/ 161909 w 548480"/>
                <a:gd name="connsiteY23" fmla="*/ 338587 h 530648"/>
                <a:gd name="connsiteX24" fmla="*/ 181012 w 548480"/>
                <a:gd name="connsiteY24" fmla="*/ 348614 h 530648"/>
                <a:gd name="connsiteX25" fmla="*/ 199200 w 548480"/>
                <a:gd name="connsiteY25" fmla="*/ 348614 h 530648"/>
                <a:gd name="connsiteX26" fmla="*/ 234684 w 548480"/>
                <a:gd name="connsiteY26" fmla="*/ 382292 h 530648"/>
                <a:gd name="connsiteX27" fmla="*/ 252872 w 548480"/>
                <a:gd name="connsiteY27" fmla="*/ 382292 h 530648"/>
                <a:gd name="connsiteX28" fmla="*/ 282888 w 548480"/>
                <a:gd name="connsiteY28" fmla="*/ 426891 h 530648"/>
                <a:gd name="connsiteX29" fmla="*/ 303799 w 548480"/>
                <a:gd name="connsiteY29" fmla="*/ 441452 h 530648"/>
                <a:gd name="connsiteX30" fmla="*/ 324732 w 548480"/>
                <a:gd name="connsiteY30" fmla="*/ 433255 h 530648"/>
                <a:gd name="connsiteX31" fmla="*/ 335645 w 548480"/>
                <a:gd name="connsiteY31" fmla="*/ 427784 h 530648"/>
                <a:gd name="connsiteX32" fmla="*/ 320179 w 548480"/>
                <a:gd name="connsiteY32" fmla="*/ 410498 h 530648"/>
                <a:gd name="connsiteX33" fmla="*/ 341090 w 548480"/>
                <a:gd name="connsiteY33" fmla="*/ 399578 h 530648"/>
                <a:gd name="connsiteX34" fmla="*/ 335645 w 548480"/>
                <a:gd name="connsiteY34" fmla="*/ 419610 h 530648"/>
                <a:gd name="connsiteX35" fmla="*/ 346558 w 548480"/>
                <a:gd name="connsiteY35" fmla="*/ 428700 h 530648"/>
                <a:gd name="connsiteX36" fmla="*/ 334730 w 548480"/>
                <a:gd name="connsiteY36" fmla="*/ 462377 h 530648"/>
                <a:gd name="connsiteX37" fmla="*/ 315627 w 548480"/>
                <a:gd name="connsiteY37" fmla="*/ 454181 h 530648"/>
                <a:gd name="connsiteX38" fmla="*/ 302884 w 548480"/>
                <a:gd name="connsiteY38" fmla="*/ 468765 h 530648"/>
                <a:gd name="connsiteX39" fmla="*/ 299246 w 548480"/>
                <a:gd name="connsiteY39" fmla="*/ 481494 h 530648"/>
                <a:gd name="connsiteX40" fmla="*/ 290163 w 548480"/>
                <a:gd name="connsiteY40" fmla="*/ 481494 h 530648"/>
                <a:gd name="connsiteX41" fmla="*/ 284696 w 548480"/>
                <a:gd name="connsiteY41" fmla="*/ 518812 h 530648"/>
                <a:gd name="connsiteX42" fmla="*/ 291078 w 548480"/>
                <a:gd name="connsiteY42" fmla="*/ 530649 h 530648"/>
                <a:gd name="connsiteX43" fmla="*/ 328972 w 548480"/>
                <a:gd name="connsiteY43" fmla="*/ 494246 h 530648"/>
                <a:gd name="connsiteX44" fmla="*/ 358386 w 548480"/>
                <a:gd name="connsiteY44" fmla="*/ 449648 h 530648"/>
                <a:gd name="connsiteX45" fmla="*/ 367469 w 548480"/>
                <a:gd name="connsiteY45" fmla="*/ 409583 h 530648"/>
                <a:gd name="connsiteX46" fmla="*/ 392040 w 548480"/>
                <a:gd name="connsiteY46" fmla="*/ 388657 h 530648"/>
                <a:gd name="connsiteX47" fmla="*/ 436606 w 548480"/>
                <a:gd name="connsiteY47" fmla="*/ 360428 h 530648"/>
                <a:gd name="connsiteX48" fmla="*/ 475705 w 548480"/>
                <a:gd name="connsiteY48" fmla="*/ 311296 h 530648"/>
                <a:gd name="connsiteX49" fmla="*/ 506636 w 548480"/>
                <a:gd name="connsiteY49" fmla="*/ 283068 h 530648"/>
                <a:gd name="connsiteX50" fmla="*/ 516634 w 548480"/>
                <a:gd name="connsiteY50" fmla="*/ 244834 h 530648"/>
                <a:gd name="connsiteX51" fmla="*/ 523017 w 548480"/>
                <a:gd name="connsiteY51" fmla="*/ 223908 h 530648"/>
                <a:gd name="connsiteX52" fmla="*/ 512104 w 548480"/>
                <a:gd name="connsiteY52" fmla="*/ 210263 h 530648"/>
                <a:gd name="connsiteX53" fmla="*/ 529377 w 548480"/>
                <a:gd name="connsiteY53" fmla="*/ 211156 h 530648"/>
                <a:gd name="connsiteX54" fmla="*/ 534823 w 548480"/>
                <a:gd name="connsiteY54" fmla="*/ 202982 h 530648"/>
                <a:gd name="connsiteX55" fmla="*/ 527547 w 548480"/>
                <a:gd name="connsiteY55" fmla="*/ 172945 h 530648"/>
                <a:gd name="connsiteX56" fmla="*/ 548481 w 548480"/>
                <a:gd name="connsiteY56" fmla="*/ 119235 h 530648"/>
                <a:gd name="connsiteX57" fmla="*/ 495723 w 548480"/>
                <a:gd name="connsiteY57" fmla="*/ 106482 h 530648"/>
                <a:gd name="connsiteX58" fmla="*/ 444931 w 548480"/>
                <a:gd name="connsiteY58" fmla="*/ 45514 h 530648"/>
                <a:gd name="connsiteX59" fmla="*/ 402953 w 548480"/>
                <a:gd name="connsiteY59" fmla="*/ 29122 h 530648"/>
                <a:gd name="connsiteX60" fmla="*/ 367469 w 548480"/>
                <a:gd name="connsiteY60" fmla="*/ 10921 h 530648"/>
                <a:gd name="connsiteX61" fmla="*/ 354748 w 548480"/>
                <a:gd name="connsiteY61" fmla="*/ 18201 h 530648"/>
                <a:gd name="connsiteX62" fmla="*/ 320179 w 548480"/>
                <a:gd name="connsiteY62" fmla="*/ 5449 h 530648"/>
                <a:gd name="connsiteX63" fmla="*/ 292886 w 548480"/>
                <a:gd name="connsiteY63" fmla="*/ 4534 h 530648"/>
                <a:gd name="connsiteX64" fmla="*/ 252872 w 548480"/>
                <a:gd name="connsiteY64" fmla="*/ 0 h 53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48480" h="530648">
                  <a:moveTo>
                    <a:pt x="252872" y="0"/>
                  </a:moveTo>
                  <a:lnTo>
                    <a:pt x="209510" y="30037"/>
                  </a:lnTo>
                  <a:lnTo>
                    <a:pt x="191010" y="37318"/>
                  </a:lnTo>
                  <a:lnTo>
                    <a:pt x="185564" y="51879"/>
                  </a:lnTo>
                  <a:lnTo>
                    <a:pt x="151911" y="67356"/>
                  </a:lnTo>
                  <a:lnTo>
                    <a:pt x="125532" y="83725"/>
                  </a:lnTo>
                  <a:lnTo>
                    <a:pt x="136445" y="100118"/>
                  </a:lnTo>
                  <a:lnTo>
                    <a:pt x="131892" y="110123"/>
                  </a:lnTo>
                  <a:lnTo>
                    <a:pt x="116427" y="99202"/>
                  </a:lnTo>
                  <a:lnTo>
                    <a:pt x="105514" y="126515"/>
                  </a:lnTo>
                  <a:lnTo>
                    <a:pt x="79135" y="147441"/>
                  </a:lnTo>
                  <a:lnTo>
                    <a:pt x="60947" y="172029"/>
                  </a:lnTo>
                  <a:lnTo>
                    <a:pt x="60947" y="189315"/>
                  </a:lnTo>
                  <a:lnTo>
                    <a:pt x="20018" y="218437"/>
                  </a:lnTo>
                  <a:lnTo>
                    <a:pt x="0" y="249390"/>
                  </a:lnTo>
                  <a:lnTo>
                    <a:pt x="27293" y="260310"/>
                  </a:lnTo>
                  <a:lnTo>
                    <a:pt x="48227" y="240300"/>
                  </a:lnTo>
                  <a:lnTo>
                    <a:pt x="88241" y="281259"/>
                  </a:lnTo>
                  <a:lnTo>
                    <a:pt x="115534" y="294904"/>
                  </a:lnTo>
                  <a:lnTo>
                    <a:pt x="106429" y="313105"/>
                  </a:lnTo>
                  <a:lnTo>
                    <a:pt x="113704" y="320386"/>
                  </a:lnTo>
                  <a:lnTo>
                    <a:pt x="136445" y="298544"/>
                  </a:lnTo>
                  <a:lnTo>
                    <a:pt x="150996" y="307656"/>
                  </a:lnTo>
                  <a:lnTo>
                    <a:pt x="161909" y="338587"/>
                  </a:lnTo>
                  <a:lnTo>
                    <a:pt x="181012" y="348614"/>
                  </a:lnTo>
                  <a:lnTo>
                    <a:pt x="199200" y="348614"/>
                  </a:lnTo>
                  <a:lnTo>
                    <a:pt x="234684" y="382292"/>
                  </a:lnTo>
                  <a:lnTo>
                    <a:pt x="252872" y="382292"/>
                  </a:lnTo>
                  <a:lnTo>
                    <a:pt x="282888" y="426891"/>
                  </a:lnTo>
                  <a:lnTo>
                    <a:pt x="303799" y="441452"/>
                  </a:lnTo>
                  <a:lnTo>
                    <a:pt x="324732" y="433255"/>
                  </a:lnTo>
                  <a:lnTo>
                    <a:pt x="335645" y="427784"/>
                  </a:lnTo>
                  <a:lnTo>
                    <a:pt x="320179" y="410498"/>
                  </a:lnTo>
                  <a:lnTo>
                    <a:pt x="341090" y="399578"/>
                  </a:lnTo>
                  <a:lnTo>
                    <a:pt x="335645" y="419610"/>
                  </a:lnTo>
                  <a:lnTo>
                    <a:pt x="346558" y="428700"/>
                  </a:lnTo>
                  <a:lnTo>
                    <a:pt x="334730" y="462377"/>
                  </a:lnTo>
                  <a:lnTo>
                    <a:pt x="315627" y="454181"/>
                  </a:lnTo>
                  <a:lnTo>
                    <a:pt x="302884" y="468765"/>
                  </a:lnTo>
                  <a:lnTo>
                    <a:pt x="299246" y="481494"/>
                  </a:lnTo>
                  <a:lnTo>
                    <a:pt x="290163" y="481494"/>
                  </a:lnTo>
                  <a:lnTo>
                    <a:pt x="284696" y="518812"/>
                  </a:lnTo>
                  <a:lnTo>
                    <a:pt x="291078" y="530649"/>
                  </a:lnTo>
                  <a:lnTo>
                    <a:pt x="328972" y="494246"/>
                  </a:lnTo>
                  <a:lnTo>
                    <a:pt x="358386" y="449648"/>
                  </a:lnTo>
                  <a:lnTo>
                    <a:pt x="367469" y="409583"/>
                  </a:lnTo>
                  <a:lnTo>
                    <a:pt x="392040" y="388657"/>
                  </a:lnTo>
                  <a:lnTo>
                    <a:pt x="436606" y="360428"/>
                  </a:lnTo>
                  <a:lnTo>
                    <a:pt x="475705" y="311296"/>
                  </a:lnTo>
                  <a:lnTo>
                    <a:pt x="506636" y="283068"/>
                  </a:lnTo>
                  <a:lnTo>
                    <a:pt x="516634" y="244834"/>
                  </a:lnTo>
                  <a:lnTo>
                    <a:pt x="523017" y="223908"/>
                  </a:lnTo>
                  <a:lnTo>
                    <a:pt x="512104" y="210263"/>
                  </a:lnTo>
                  <a:lnTo>
                    <a:pt x="529377" y="211156"/>
                  </a:lnTo>
                  <a:lnTo>
                    <a:pt x="534823" y="202982"/>
                  </a:lnTo>
                  <a:lnTo>
                    <a:pt x="527547" y="172945"/>
                  </a:lnTo>
                  <a:lnTo>
                    <a:pt x="548481" y="119235"/>
                  </a:lnTo>
                  <a:lnTo>
                    <a:pt x="495723" y="106482"/>
                  </a:lnTo>
                  <a:lnTo>
                    <a:pt x="444931" y="45514"/>
                  </a:lnTo>
                  <a:lnTo>
                    <a:pt x="402953" y="29122"/>
                  </a:lnTo>
                  <a:lnTo>
                    <a:pt x="367469" y="10921"/>
                  </a:lnTo>
                  <a:lnTo>
                    <a:pt x="354748" y="18201"/>
                  </a:lnTo>
                  <a:lnTo>
                    <a:pt x="320179" y="5449"/>
                  </a:lnTo>
                  <a:lnTo>
                    <a:pt x="292886" y="4534"/>
                  </a:lnTo>
                  <a:lnTo>
                    <a:pt x="252872" y="0"/>
                  </a:lnTo>
                  <a:close/>
                </a:path>
              </a:pathLst>
            </a:custGeom>
            <a:solidFill>
              <a:schemeClr val="accent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49" name="Gráfico 81">
            <a:extLst>
              <a:ext uri="{FF2B5EF4-FFF2-40B4-BE49-F238E27FC236}">
                <a16:creationId xmlns:a16="http://schemas.microsoft.com/office/drawing/2014/main" id="{4C13E11B-C4FF-FC80-62A5-416AA6C4B5B3}"/>
              </a:ext>
            </a:extLst>
          </p:cNvPr>
          <p:cNvGrpSpPr/>
          <p:nvPr/>
        </p:nvGrpSpPr>
        <p:grpSpPr>
          <a:xfrm>
            <a:off x="5104364" y="3190226"/>
            <a:ext cx="2052895" cy="2058551"/>
            <a:chOff x="980748" y="3080049"/>
            <a:chExt cx="3117995" cy="3126585"/>
          </a:xfrm>
          <a:solidFill>
            <a:srgbClr val="8BBCBB"/>
          </a:solidFill>
        </p:grpSpPr>
        <p:sp>
          <p:nvSpPr>
            <p:cNvPr id="550" name="Forma Livre 549">
              <a:extLst>
                <a:ext uri="{FF2B5EF4-FFF2-40B4-BE49-F238E27FC236}">
                  <a16:creationId xmlns:a16="http://schemas.microsoft.com/office/drawing/2014/main" id="{0591C688-8911-2DE5-92F5-407D77430111}"/>
                </a:ext>
              </a:extLst>
            </p:cNvPr>
            <p:cNvSpPr/>
            <p:nvPr/>
          </p:nvSpPr>
          <p:spPr>
            <a:xfrm>
              <a:off x="2628265" y="4502110"/>
              <a:ext cx="572426" cy="566760"/>
            </a:xfrm>
            <a:custGeom>
              <a:avLst/>
              <a:gdLst>
                <a:gd name="connsiteX0" fmla="*/ 215268 w 572426"/>
                <a:gd name="connsiteY0" fmla="*/ 37608 h 566760"/>
                <a:gd name="connsiteX1" fmla="*/ 162511 w 572426"/>
                <a:gd name="connsiteY1" fmla="*/ 207516 h 566760"/>
                <a:gd name="connsiteX2" fmla="*/ 134615 w 572426"/>
                <a:gd name="connsiteY2" fmla="*/ 207516 h 566760"/>
                <a:gd name="connsiteX3" fmla="*/ 105514 w 572426"/>
                <a:gd name="connsiteY3" fmla="*/ 265782 h 566760"/>
                <a:gd name="connsiteX4" fmla="*/ 72775 w 572426"/>
                <a:gd name="connsiteY4" fmla="*/ 276703 h 566760"/>
                <a:gd name="connsiteX5" fmla="*/ 36399 w 572426"/>
                <a:gd name="connsiteY5" fmla="*/ 311899 h 566760"/>
                <a:gd name="connsiteX6" fmla="*/ 48517 w 572426"/>
                <a:gd name="connsiteY6" fmla="*/ 327666 h 566760"/>
                <a:gd name="connsiteX7" fmla="*/ 24258 w 572426"/>
                <a:gd name="connsiteY7" fmla="*/ 345890 h 566760"/>
                <a:gd name="connsiteX8" fmla="*/ 4865 w 572426"/>
                <a:gd name="connsiteY8" fmla="*/ 367731 h 566760"/>
                <a:gd name="connsiteX9" fmla="*/ 0 w 572426"/>
                <a:gd name="connsiteY9" fmla="*/ 421129 h 566760"/>
                <a:gd name="connsiteX10" fmla="*/ 12140 w 572426"/>
                <a:gd name="connsiteY10" fmla="*/ 469658 h 566760"/>
                <a:gd name="connsiteX11" fmla="*/ 33966 w 572426"/>
                <a:gd name="connsiteY11" fmla="*/ 476961 h 566760"/>
                <a:gd name="connsiteX12" fmla="*/ 21848 w 572426"/>
                <a:gd name="connsiteY12" fmla="*/ 497574 h 566760"/>
                <a:gd name="connsiteX13" fmla="*/ 52154 w 572426"/>
                <a:gd name="connsiteY13" fmla="*/ 504251 h 566760"/>
                <a:gd name="connsiteX14" fmla="*/ 115222 w 572426"/>
                <a:gd name="connsiteY14" fmla="*/ 536411 h 566760"/>
                <a:gd name="connsiteX15" fmla="*/ 173424 w 572426"/>
                <a:gd name="connsiteY15" fmla="*/ 566761 h 566760"/>
                <a:gd name="connsiteX16" fmla="*/ 202548 w 572426"/>
                <a:gd name="connsiteY16" fmla="*/ 525490 h 566760"/>
                <a:gd name="connsiteX17" fmla="*/ 220736 w 572426"/>
                <a:gd name="connsiteY17" fmla="*/ 501214 h 566760"/>
                <a:gd name="connsiteX18" fmla="*/ 246199 w 572426"/>
                <a:gd name="connsiteY18" fmla="*/ 492728 h 566760"/>
                <a:gd name="connsiteX19" fmla="*/ 277733 w 572426"/>
                <a:gd name="connsiteY19" fmla="*/ 490293 h 566760"/>
                <a:gd name="connsiteX20" fmla="*/ 293489 w 572426"/>
                <a:gd name="connsiteY20" fmla="*/ 501214 h 566760"/>
                <a:gd name="connsiteX21" fmla="*/ 317747 w 572426"/>
                <a:gd name="connsiteY21" fmla="*/ 481807 h 566760"/>
                <a:gd name="connsiteX22" fmla="*/ 379609 w 572426"/>
                <a:gd name="connsiteY22" fmla="*/ 476961 h 566760"/>
                <a:gd name="connsiteX23" fmla="*/ 394450 w 572426"/>
                <a:gd name="connsiteY23" fmla="*/ 495162 h 566760"/>
                <a:gd name="connsiteX24" fmla="*/ 454795 w 572426"/>
                <a:gd name="connsiteY24" fmla="*/ 459965 h 566760"/>
                <a:gd name="connsiteX25" fmla="*/ 456000 w 572426"/>
                <a:gd name="connsiteY25" fmla="*/ 419901 h 566760"/>
                <a:gd name="connsiteX26" fmla="*/ 441449 w 572426"/>
                <a:gd name="connsiteY26" fmla="*/ 412620 h 566760"/>
                <a:gd name="connsiteX27" fmla="*/ 441449 w 572426"/>
                <a:gd name="connsiteY27" fmla="*/ 400493 h 566760"/>
                <a:gd name="connsiteX28" fmla="*/ 469345 w 572426"/>
                <a:gd name="connsiteY28" fmla="*/ 378652 h 566760"/>
                <a:gd name="connsiteX29" fmla="*/ 457227 w 572426"/>
                <a:gd name="connsiteY29" fmla="*/ 348302 h 566760"/>
                <a:gd name="connsiteX30" fmla="*/ 448724 w 572426"/>
                <a:gd name="connsiteY30" fmla="*/ 334947 h 566760"/>
                <a:gd name="connsiteX31" fmla="*/ 462070 w 572426"/>
                <a:gd name="connsiteY31" fmla="*/ 314334 h 566760"/>
                <a:gd name="connsiteX32" fmla="*/ 448724 w 572426"/>
                <a:gd name="connsiteY32" fmla="*/ 297338 h 566760"/>
                <a:gd name="connsiteX33" fmla="*/ 496014 w 572426"/>
                <a:gd name="connsiteY33" fmla="*/ 286418 h 566760"/>
                <a:gd name="connsiteX34" fmla="*/ 496014 w 572426"/>
                <a:gd name="connsiteY34" fmla="*/ 249993 h 566760"/>
                <a:gd name="connsiteX35" fmla="*/ 496014 w 572426"/>
                <a:gd name="connsiteY35" fmla="*/ 222099 h 566760"/>
                <a:gd name="connsiteX36" fmla="*/ 529980 w 572426"/>
                <a:gd name="connsiteY36" fmla="*/ 208744 h 566760"/>
                <a:gd name="connsiteX37" fmla="*/ 519067 w 572426"/>
                <a:gd name="connsiteY37" fmla="*/ 188109 h 566760"/>
                <a:gd name="connsiteX38" fmla="*/ 561826 w 572426"/>
                <a:gd name="connsiteY38" fmla="*/ 208744 h 566760"/>
                <a:gd name="connsiteX39" fmla="*/ 561826 w 572426"/>
                <a:gd name="connsiteY39" fmla="*/ 177188 h 566760"/>
                <a:gd name="connsiteX40" fmla="*/ 572427 w 572426"/>
                <a:gd name="connsiteY40" fmla="*/ 165039 h 566760"/>
                <a:gd name="connsiteX41" fmla="*/ 548168 w 572426"/>
                <a:gd name="connsiteY41" fmla="*/ 150478 h 566760"/>
                <a:gd name="connsiteX42" fmla="*/ 549396 w 572426"/>
                <a:gd name="connsiteY42" fmla="*/ 89800 h 566760"/>
                <a:gd name="connsiteX43" fmla="*/ 561826 w 572426"/>
                <a:gd name="connsiteY43" fmla="*/ 89800 h 566760"/>
                <a:gd name="connsiteX44" fmla="*/ 561826 w 572426"/>
                <a:gd name="connsiteY44" fmla="*/ 72805 h 566760"/>
                <a:gd name="connsiteX45" fmla="*/ 542098 w 572426"/>
                <a:gd name="connsiteY45" fmla="*/ 67959 h 566760"/>
                <a:gd name="connsiteX46" fmla="*/ 554238 w 572426"/>
                <a:gd name="connsiteY46" fmla="*/ 49757 h 566760"/>
                <a:gd name="connsiteX47" fmla="*/ 545758 w 572426"/>
                <a:gd name="connsiteY47" fmla="*/ 41271 h 566760"/>
                <a:gd name="connsiteX48" fmla="*/ 529980 w 572426"/>
                <a:gd name="connsiteY48" fmla="*/ 49757 h 566760"/>
                <a:gd name="connsiteX49" fmla="*/ 460865 w 572426"/>
                <a:gd name="connsiteY49" fmla="*/ 77673 h 566760"/>
                <a:gd name="connsiteX50" fmla="*/ 441449 w 572426"/>
                <a:gd name="connsiteY50" fmla="*/ 60678 h 566760"/>
                <a:gd name="connsiteX51" fmla="*/ 434174 w 572426"/>
                <a:gd name="connsiteY51" fmla="*/ 88594 h 566760"/>
                <a:gd name="connsiteX52" fmla="*/ 397797 w 572426"/>
                <a:gd name="connsiteY52" fmla="*/ 64318 h 566760"/>
                <a:gd name="connsiteX53" fmla="*/ 373539 w 572426"/>
                <a:gd name="connsiteY53" fmla="*/ 77673 h 566760"/>
                <a:gd name="connsiteX54" fmla="*/ 373539 w 572426"/>
                <a:gd name="connsiteY54" fmla="*/ 63112 h 566760"/>
                <a:gd name="connsiteX55" fmla="*/ 342005 w 572426"/>
                <a:gd name="connsiteY55" fmla="*/ 33968 h 566760"/>
                <a:gd name="connsiteX56" fmla="*/ 327455 w 572426"/>
                <a:gd name="connsiteY56" fmla="*/ 42477 h 566760"/>
                <a:gd name="connsiteX57" fmla="*/ 315315 w 572426"/>
                <a:gd name="connsiteY57" fmla="*/ 25482 h 566760"/>
                <a:gd name="connsiteX58" fmla="*/ 306834 w 572426"/>
                <a:gd name="connsiteY58" fmla="*/ 63112 h 566760"/>
                <a:gd name="connsiteX59" fmla="*/ 298354 w 572426"/>
                <a:gd name="connsiteY59" fmla="*/ 71599 h 566760"/>
                <a:gd name="connsiteX60" fmla="*/ 259545 w 572426"/>
                <a:gd name="connsiteY60" fmla="*/ 37608 h 566760"/>
                <a:gd name="connsiteX61" fmla="*/ 241357 w 572426"/>
                <a:gd name="connsiteY61" fmla="*/ 37608 h 566760"/>
                <a:gd name="connsiteX62" fmla="*/ 241357 w 572426"/>
                <a:gd name="connsiteY62" fmla="*/ 0 h 566760"/>
                <a:gd name="connsiteX63" fmla="*/ 215268 w 572426"/>
                <a:gd name="connsiteY63" fmla="*/ 37608 h 5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72426" h="566760">
                  <a:moveTo>
                    <a:pt x="215268" y="37608"/>
                  </a:moveTo>
                  <a:lnTo>
                    <a:pt x="162511" y="207516"/>
                  </a:lnTo>
                  <a:lnTo>
                    <a:pt x="134615" y="207516"/>
                  </a:lnTo>
                  <a:lnTo>
                    <a:pt x="105514" y="265782"/>
                  </a:lnTo>
                  <a:lnTo>
                    <a:pt x="72775" y="276703"/>
                  </a:lnTo>
                  <a:lnTo>
                    <a:pt x="36399" y="311899"/>
                  </a:lnTo>
                  <a:lnTo>
                    <a:pt x="48517" y="327666"/>
                  </a:lnTo>
                  <a:lnTo>
                    <a:pt x="24258" y="345890"/>
                  </a:lnTo>
                  <a:lnTo>
                    <a:pt x="4865" y="367731"/>
                  </a:lnTo>
                  <a:lnTo>
                    <a:pt x="0" y="421129"/>
                  </a:lnTo>
                  <a:lnTo>
                    <a:pt x="12140" y="469658"/>
                  </a:lnTo>
                  <a:lnTo>
                    <a:pt x="33966" y="476961"/>
                  </a:lnTo>
                  <a:lnTo>
                    <a:pt x="21848" y="497574"/>
                  </a:lnTo>
                  <a:lnTo>
                    <a:pt x="52154" y="504251"/>
                  </a:lnTo>
                  <a:lnTo>
                    <a:pt x="115222" y="536411"/>
                  </a:lnTo>
                  <a:lnTo>
                    <a:pt x="173424" y="566761"/>
                  </a:lnTo>
                  <a:lnTo>
                    <a:pt x="202548" y="525490"/>
                  </a:lnTo>
                  <a:lnTo>
                    <a:pt x="220736" y="501214"/>
                  </a:lnTo>
                  <a:lnTo>
                    <a:pt x="246199" y="492728"/>
                  </a:lnTo>
                  <a:lnTo>
                    <a:pt x="277733" y="490293"/>
                  </a:lnTo>
                  <a:lnTo>
                    <a:pt x="293489" y="501214"/>
                  </a:lnTo>
                  <a:lnTo>
                    <a:pt x="317747" y="481807"/>
                  </a:lnTo>
                  <a:lnTo>
                    <a:pt x="379609" y="476961"/>
                  </a:lnTo>
                  <a:lnTo>
                    <a:pt x="394450" y="495162"/>
                  </a:lnTo>
                  <a:lnTo>
                    <a:pt x="454795" y="459965"/>
                  </a:lnTo>
                  <a:lnTo>
                    <a:pt x="456000" y="419901"/>
                  </a:lnTo>
                  <a:lnTo>
                    <a:pt x="441449" y="412620"/>
                  </a:lnTo>
                  <a:lnTo>
                    <a:pt x="441449" y="400493"/>
                  </a:lnTo>
                  <a:lnTo>
                    <a:pt x="469345" y="378652"/>
                  </a:lnTo>
                  <a:lnTo>
                    <a:pt x="457227" y="348302"/>
                  </a:lnTo>
                  <a:lnTo>
                    <a:pt x="448724" y="334947"/>
                  </a:lnTo>
                  <a:lnTo>
                    <a:pt x="462070" y="314334"/>
                  </a:lnTo>
                  <a:lnTo>
                    <a:pt x="448724" y="297338"/>
                  </a:lnTo>
                  <a:lnTo>
                    <a:pt x="496014" y="286418"/>
                  </a:lnTo>
                  <a:lnTo>
                    <a:pt x="496014" y="249993"/>
                  </a:lnTo>
                  <a:lnTo>
                    <a:pt x="496014" y="222099"/>
                  </a:lnTo>
                  <a:lnTo>
                    <a:pt x="529980" y="208744"/>
                  </a:lnTo>
                  <a:lnTo>
                    <a:pt x="519067" y="188109"/>
                  </a:lnTo>
                  <a:lnTo>
                    <a:pt x="561826" y="208744"/>
                  </a:lnTo>
                  <a:lnTo>
                    <a:pt x="561826" y="177188"/>
                  </a:lnTo>
                  <a:lnTo>
                    <a:pt x="572427" y="165039"/>
                  </a:lnTo>
                  <a:lnTo>
                    <a:pt x="548168" y="150478"/>
                  </a:lnTo>
                  <a:lnTo>
                    <a:pt x="549396" y="89800"/>
                  </a:lnTo>
                  <a:lnTo>
                    <a:pt x="561826" y="89800"/>
                  </a:lnTo>
                  <a:lnTo>
                    <a:pt x="561826" y="72805"/>
                  </a:lnTo>
                  <a:lnTo>
                    <a:pt x="542098" y="67959"/>
                  </a:lnTo>
                  <a:lnTo>
                    <a:pt x="554238" y="49757"/>
                  </a:lnTo>
                  <a:lnTo>
                    <a:pt x="545758" y="41271"/>
                  </a:lnTo>
                  <a:lnTo>
                    <a:pt x="529980" y="49757"/>
                  </a:lnTo>
                  <a:lnTo>
                    <a:pt x="460865" y="77673"/>
                  </a:lnTo>
                  <a:lnTo>
                    <a:pt x="441449" y="60678"/>
                  </a:lnTo>
                  <a:lnTo>
                    <a:pt x="434174" y="88594"/>
                  </a:lnTo>
                  <a:lnTo>
                    <a:pt x="397797" y="64318"/>
                  </a:lnTo>
                  <a:lnTo>
                    <a:pt x="373539" y="77673"/>
                  </a:lnTo>
                  <a:lnTo>
                    <a:pt x="373539" y="63112"/>
                  </a:lnTo>
                  <a:lnTo>
                    <a:pt x="342005" y="33968"/>
                  </a:lnTo>
                  <a:lnTo>
                    <a:pt x="327455" y="42477"/>
                  </a:lnTo>
                  <a:lnTo>
                    <a:pt x="315315" y="25482"/>
                  </a:lnTo>
                  <a:lnTo>
                    <a:pt x="306834" y="63112"/>
                  </a:lnTo>
                  <a:lnTo>
                    <a:pt x="298354" y="71599"/>
                  </a:lnTo>
                  <a:lnTo>
                    <a:pt x="259545" y="37608"/>
                  </a:lnTo>
                  <a:lnTo>
                    <a:pt x="241357" y="37608"/>
                  </a:lnTo>
                  <a:lnTo>
                    <a:pt x="241357" y="0"/>
                  </a:lnTo>
                  <a:lnTo>
                    <a:pt x="215268" y="37608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1" name="Forma Livre 550">
              <a:extLst>
                <a:ext uri="{FF2B5EF4-FFF2-40B4-BE49-F238E27FC236}">
                  <a16:creationId xmlns:a16="http://schemas.microsoft.com/office/drawing/2014/main" id="{5F52247D-F52C-8DB2-4295-DDEB6F95DC4B}"/>
                </a:ext>
              </a:extLst>
            </p:cNvPr>
            <p:cNvSpPr/>
            <p:nvPr/>
          </p:nvSpPr>
          <p:spPr>
            <a:xfrm>
              <a:off x="1696582" y="3080049"/>
              <a:ext cx="484788" cy="556130"/>
            </a:xfrm>
            <a:custGeom>
              <a:avLst/>
              <a:gdLst>
                <a:gd name="connsiteX0" fmla="*/ 325625 w 484788"/>
                <a:gd name="connsiteY0" fmla="*/ 0 h 556130"/>
                <a:gd name="connsiteX1" fmla="*/ 341090 w 484788"/>
                <a:gd name="connsiteY1" fmla="*/ 26397 h 556130"/>
                <a:gd name="connsiteX2" fmla="*/ 307437 w 484788"/>
                <a:gd name="connsiteY2" fmla="*/ 67356 h 556130"/>
                <a:gd name="connsiteX3" fmla="*/ 279228 w 484788"/>
                <a:gd name="connsiteY3" fmla="*/ 67356 h 556130"/>
                <a:gd name="connsiteX4" fmla="*/ 270123 w 484788"/>
                <a:gd name="connsiteY4" fmla="*/ 89197 h 556130"/>
                <a:gd name="connsiteX5" fmla="*/ 229194 w 484788"/>
                <a:gd name="connsiteY5" fmla="*/ 89197 h 556130"/>
                <a:gd name="connsiteX6" fmla="*/ 218281 w 484788"/>
                <a:gd name="connsiteY6" fmla="*/ 99224 h 556130"/>
                <a:gd name="connsiteX7" fmla="*/ 196455 w 484788"/>
                <a:gd name="connsiteY7" fmla="*/ 94669 h 556130"/>
                <a:gd name="connsiteX8" fmla="*/ 169162 w 484788"/>
                <a:gd name="connsiteY8" fmla="*/ 105589 h 556130"/>
                <a:gd name="connsiteX9" fmla="*/ 175544 w 484788"/>
                <a:gd name="connsiteY9" fmla="*/ 129240 h 556130"/>
                <a:gd name="connsiteX10" fmla="*/ 153718 w 484788"/>
                <a:gd name="connsiteY10" fmla="*/ 134711 h 556130"/>
                <a:gd name="connsiteX11" fmla="*/ 124595 w 484788"/>
                <a:gd name="connsiteY11" fmla="*/ 102865 h 556130"/>
                <a:gd name="connsiteX12" fmla="*/ 107322 w 484788"/>
                <a:gd name="connsiteY12" fmla="*/ 117426 h 556130"/>
                <a:gd name="connsiteX13" fmla="*/ 100046 w 484788"/>
                <a:gd name="connsiteY13" fmla="*/ 104674 h 556130"/>
                <a:gd name="connsiteX14" fmla="*/ 69115 w 484788"/>
                <a:gd name="connsiteY14" fmla="*/ 107398 h 556130"/>
                <a:gd name="connsiteX15" fmla="*/ 58202 w 484788"/>
                <a:gd name="connsiteY15" fmla="*/ 91922 h 556130"/>
                <a:gd name="connsiteX16" fmla="*/ 44567 w 484788"/>
                <a:gd name="connsiteY16" fmla="*/ 91922 h 556130"/>
                <a:gd name="connsiteX17" fmla="*/ 36376 w 484788"/>
                <a:gd name="connsiteY17" fmla="*/ 99224 h 556130"/>
                <a:gd name="connsiteX18" fmla="*/ 0 w 484788"/>
                <a:gd name="connsiteY18" fmla="*/ 72827 h 556130"/>
                <a:gd name="connsiteX19" fmla="*/ 0 w 484788"/>
                <a:gd name="connsiteY19" fmla="*/ 84641 h 556130"/>
                <a:gd name="connsiteX20" fmla="*/ 33654 w 484788"/>
                <a:gd name="connsiteY20" fmla="*/ 123790 h 556130"/>
                <a:gd name="connsiteX21" fmla="*/ 52757 w 484788"/>
                <a:gd name="connsiteY21" fmla="*/ 130155 h 556130"/>
                <a:gd name="connsiteX22" fmla="*/ 51842 w 484788"/>
                <a:gd name="connsiteY22" fmla="*/ 142907 h 556130"/>
                <a:gd name="connsiteX23" fmla="*/ 64563 w 484788"/>
                <a:gd name="connsiteY23" fmla="*/ 201151 h 556130"/>
                <a:gd name="connsiteX24" fmla="*/ 66393 w 484788"/>
                <a:gd name="connsiteY24" fmla="*/ 222993 h 556130"/>
                <a:gd name="connsiteX25" fmla="*/ 117319 w 484788"/>
                <a:gd name="connsiteY25" fmla="*/ 235745 h 556130"/>
                <a:gd name="connsiteX26" fmla="*/ 120064 w 484788"/>
                <a:gd name="connsiteY26" fmla="*/ 254861 h 556130"/>
                <a:gd name="connsiteX27" fmla="*/ 142805 w 484788"/>
                <a:gd name="connsiteY27" fmla="*/ 254861 h 556130"/>
                <a:gd name="connsiteX28" fmla="*/ 150081 w 484788"/>
                <a:gd name="connsiteY28" fmla="*/ 263058 h 556130"/>
                <a:gd name="connsiteX29" fmla="*/ 173714 w 484788"/>
                <a:gd name="connsiteY29" fmla="*/ 263058 h 556130"/>
                <a:gd name="connsiteX30" fmla="*/ 180989 w 484788"/>
                <a:gd name="connsiteY30" fmla="*/ 282174 h 556130"/>
                <a:gd name="connsiteX31" fmla="*/ 165524 w 484788"/>
                <a:gd name="connsiteY31" fmla="*/ 306740 h 556130"/>
                <a:gd name="connsiteX32" fmla="*/ 182819 w 484788"/>
                <a:gd name="connsiteY32" fmla="*/ 318577 h 556130"/>
                <a:gd name="connsiteX33" fmla="*/ 192817 w 484788"/>
                <a:gd name="connsiteY33" fmla="*/ 340418 h 556130"/>
                <a:gd name="connsiteX34" fmla="*/ 199178 w 484788"/>
                <a:gd name="connsiteY34" fmla="*/ 357704 h 556130"/>
                <a:gd name="connsiteX35" fmla="*/ 183734 w 484788"/>
                <a:gd name="connsiteY35" fmla="*/ 384101 h 556130"/>
                <a:gd name="connsiteX36" fmla="*/ 198285 w 484788"/>
                <a:gd name="connsiteY36" fmla="*/ 398684 h 556130"/>
                <a:gd name="connsiteX37" fmla="*/ 198285 w 484788"/>
                <a:gd name="connsiteY37" fmla="*/ 415970 h 556130"/>
                <a:gd name="connsiteX38" fmla="*/ 212836 w 484788"/>
                <a:gd name="connsiteY38" fmla="*/ 450563 h 556130"/>
                <a:gd name="connsiteX39" fmla="*/ 201008 w 484788"/>
                <a:gd name="connsiteY39" fmla="*/ 485134 h 556130"/>
                <a:gd name="connsiteX40" fmla="*/ 191902 w 484788"/>
                <a:gd name="connsiteY40" fmla="*/ 485134 h 556130"/>
                <a:gd name="connsiteX41" fmla="*/ 195540 w 484788"/>
                <a:gd name="connsiteY41" fmla="*/ 496078 h 556130"/>
                <a:gd name="connsiteX42" fmla="*/ 218281 w 484788"/>
                <a:gd name="connsiteY42" fmla="*/ 506083 h 556130"/>
                <a:gd name="connsiteX43" fmla="*/ 229194 w 484788"/>
                <a:gd name="connsiteY43" fmla="*/ 518812 h 556130"/>
                <a:gd name="connsiteX44" fmla="*/ 236469 w 484788"/>
                <a:gd name="connsiteY44" fmla="*/ 541569 h 556130"/>
                <a:gd name="connsiteX45" fmla="*/ 259210 w 484788"/>
                <a:gd name="connsiteY45" fmla="*/ 541569 h 556130"/>
                <a:gd name="connsiteX46" fmla="*/ 272868 w 484788"/>
                <a:gd name="connsiteY46" fmla="*/ 556130 h 556130"/>
                <a:gd name="connsiteX47" fmla="*/ 279228 w 484788"/>
                <a:gd name="connsiteY47" fmla="*/ 551597 h 556130"/>
                <a:gd name="connsiteX48" fmla="*/ 261955 w 484788"/>
                <a:gd name="connsiteY48" fmla="*/ 532480 h 556130"/>
                <a:gd name="connsiteX49" fmla="*/ 269230 w 484788"/>
                <a:gd name="connsiteY49" fmla="*/ 517919 h 556130"/>
                <a:gd name="connsiteX50" fmla="*/ 270123 w 484788"/>
                <a:gd name="connsiteY50" fmla="*/ 486966 h 556130"/>
                <a:gd name="connsiteX51" fmla="*/ 290141 w 484788"/>
                <a:gd name="connsiteY51" fmla="*/ 468765 h 556130"/>
                <a:gd name="connsiteX52" fmla="*/ 311967 w 484788"/>
                <a:gd name="connsiteY52" fmla="*/ 472405 h 556130"/>
                <a:gd name="connsiteX53" fmla="*/ 332900 w 484788"/>
                <a:gd name="connsiteY53" fmla="*/ 499718 h 556130"/>
                <a:gd name="connsiteX54" fmla="*/ 348366 w 484788"/>
                <a:gd name="connsiteY54" fmla="*/ 503358 h 556130"/>
                <a:gd name="connsiteX55" fmla="*/ 365639 w 484788"/>
                <a:gd name="connsiteY55" fmla="*/ 483326 h 556130"/>
                <a:gd name="connsiteX56" fmla="*/ 360171 w 484788"/>
                <a:gd name="connsiteY56" fmla="*/ 467849 h 556130"/>
                <a:gd name="connsiteX57" fmla="*/ 392932 w 484788"/>
                <a:gd name="connsiteY57" fmla="*/ 405049 h 556130"/>
                <a:gd name="connsiteX58" fmla="*/ 412928 w 484788"/>
                <a:gd name="connsiteY58" fmla="*/ 409605 h 556130"/>
                <a:gd name="connsiteX59" fmla="*/ 462963 w 484788"/>
                <a:gd name="connsiteY59" fmla="*/ 414139 h 556130"/>
                <a:gd name="connsiteX60" fmla="*/ 484788 w 484788"/>
                <a:gd name="connsiteY60" fmla="*/ 401409 h 556130"/>
                <a:gd name="connsiteX61" fmla="*/ 484788 w 484788"/>
                <a:gd name="connsiteY61" fmla="*/ 324942 h 556130"/>
                <a:gd name="connsiteX62" fmla="*/ 428394 w 484788"/>
                <a:gd name="connsiteY62" fmla="*/ 298544 h 556130"/>
                <a:gd name="connsiteX63" fmla="*/ 414758 w 484788"/>
                <a:gd name="connsiteY63" fmla="*/ 278065 h 556130"/>
                <a:gd name="connsiteX64" fmla="*/ 417481 w 484788"/>
                <a:gd name="connsiteY64" fmla="*/ 255777 h 556130"/>
                <a:gd name="connsiteX65" fmla="*/ 400208 w 484788"/>
                <a:gd name="connsiteY65" fmla="*/ 236660 h 556130"/>
                <a:gd name="connsiteX66" fmla="*/ 402015 w 484788"/>
                <a:gd name="connsiteY66" fmla="*/ 213903 h 556130"/>
                <a:gd name="connsiteX67" fmla="*/ 385657 w 484788"/>
                <a:gd name="connsiteY67" fmla="*/ 201151 h 556130"/>
                <a:gd name="connsiteX68" fmla="*/ 416566 w 484788"/>
                <a:gd name="connsiteY68" fmla="*/ 159277 h 556130"/>
                <a:gd name="connsiteX69" fmla="*/ 414758 w 484788"/>
                <a:gd name="connsiteY69" fmla="*/ 132902 h 556130"/>
                <a:gd name="connsiteX70" fmla="*/ 427479 w 484788"/>
                <a:gd name="connsiteY70" fmla="*/ 106505 h 556130"/>
                <a:gd name="connsiteX71" fmla="*/ 412928 w 484788"/>
                <a:gd name="connsiteY71" fmla="*/ 70080 h 556130"/>
                <a:gd name="connsiteX72" fmla="*/ 382912 w 484788"/>
                <a:gd name="connsiteY72" fmla="*/ 58244 h 556130"/>
                <a:gd name="connsiteX73" fmla="*/ 392932 w 484788"/>
                <a:gd name="connsiteY73" fmla="*/ 34593 h 556130"/>
                <a:gd name="connsiteX74" fmla="*/ 402930 w 484788"/>
                <a:gd name="connsiteY74" fmla="*/ 18201 h 556130"/>
                <a:gd name="connsiteX75" fmla="*/ 377467 w 484788"/>
                <a:gd name="connsiteY75" fmla="*/ 4556 h 556130"/>
                <a:gd name="connsiteX76" fmla="*/ 349258 w 484788"/>
                <a:gd name="connsiteY76" fmla="*/ 8196 h 556130"/>
                <a:gd name="connsiteX77" fmla="*/ 325625 w 484788"/>
                <a:gd name="connsiteY77" fmla="*/ 0 h 55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84788" h="556130">
                  <a:moveTo>
                    <a:pt x="325625" y="0"/>
                  </a:moveTo>
                  <a:lnTo>
                    <a:pt x="341090" y="26397"/>
                  </a:lnTo>
                  <a:lnTo>
                    <a:pt x="307437" y="67356"/>
                  </a:lnTo>
                  <a:lnTo>
                    <a:pt x="279228" y="67356"/>
                  </a:lnTo>
                  <a:lnTo>
                    <a:pt x="270123" y="89197"/>
                  </a:lnTo>
                  <a:lnTo>
                    <a:pt x="229194" y="89197"/>
                  </a:lnTo>
                  <a:lnTo>
                    <a:pt x="218281" y="99224"/>
                  </a:lnTo>
                  <a:lnTo>
                    <a:pt x="196455" y="94669"/>
                  </a:lnTo>
                  <a:lnTo>
                    <a:pt x="169162" y="105589"/>
                  </a:lnTo>
                  <a:lnTo>
                    <a:pt x="175544" y="129240"/>
                  </a:lnTo>
                  <a:lnTo>
                    <a:pt x="153718" y="134711"/>
                  </a:lnTo>
                  <a:lnTo>
                    <a:pt x="124595" y="102865"/>
                  </a:lnTo>
                  <a:lnTo>
                    <a:pt x="107322" y="117426"/>
                  </a:lnTo>
                  <a:lnTo>
                    <a:pt x="100046" y="104674"/>
                  </a:lnTo>
                  <a:lnTo>
                    <a:pt x="69115" y="107398"/>
                  </a:lnTo>
                  <a:lnTo>
                    <a:pt x="58202" y="91922"/>
                  </a:lnTo>
                  <a:lnTo>
                    <a:pt x="44567" y="91922"/>
                  </a:lnTo>
                  <a:lnTo>
                    <a:pt x="36376" y="99224"/>
                  </a:lnTo>
                  <a:lnTo>
                    <a:pt x="0" y="72827"/>
                  </a:lnTo>
                  <a:lnTo>
                    <a:pt x="0" y="84641"/>
                  </a:lnTo>
                  <a:lnTo>
                    <a:pt x="33654" y="123790"/>
                  </a:lnTo>
                  <a:lnTo>
                    <a:pt x="52757" y="130155"/>
                  </a:lnTo>
                  <a:lnTo>
                    <a:pt x="51842" y="142907"/>
                  </a:lnTo>
                  <a:lnTo>
                    <a:pt x="64563" y="201151"/>
                  </a:lnTo>
                  <a:lnTo>
                    <a:pt x="66393" y="222993"/>
                  </a:lnTo>
                  <a:lnTo>
                    <a:pt x="117319" y="235745"/>
                  </a:lnTo>
                  <a:lnTo>
                    <a:pt x="120064" y="254861"/>
                  </a:lnTo>
                  <a:lnTo>
                    <a:pt x="142805" y="254861"/>
                  </a:lnTo>
                  <a:lnTo>
                    <a:pt x="150081" y="263058"/>
                  </a:lnTo>
                  <a:lnTo>
                    <a:pt x="173714" y="263058"/>
                  </a:lnTo>
                  <a:lnTo>
                    <a:pt x="180989" y="282174"/>
                  </a:lnTo>
                  <a:lnTo>
                    <a:pt x="165524" y="306740"/>
                  </a:lnTo>
                  <a:lnTo>
                    <a:pt x="182819" y="318577"/>
                  </a:lnTo>
                  <a:lnTo>
                    <a:pt x="192817" y="340418"/>
                  </a:lnTo>
                  <a:lnTo>
                    <a:pt x="199178" y="357704"/>
                  </a:lnTo>
                  <a:lnTo>
                    <a:pt x="183734" y="384101"/>
                  </a:lnTo>
                  <a:lnTo>
                    <a:pt x="198285" y="398684"/>
                  </a:lnTo>
                  <a:lnTo>
                    <a:pt x="198285" y="415970"/>
                  </a:lnTo>
                  <a:lnTo>
                    <a:pt x="212836" y="450563"/>
                  </a:lnTo>
                  <a:lnTo>
                    <a:pt x="201008" y="485134"/>
                  </a:lnTo>
                  <a:lnTo>
                    <a:pt x="191902" y="485134"/>
                  </a:lnTo>
                  <a:lnTo>
                    <a:pt x="195540" y="496078"/>
                  </a:lnTo>
                  <a:lnTo>
                    <a:pt x="218281" y="506083"/>
                  </a:lnTo>
                  <a:lnTo>
                    <a:pt x="229194" y="518812"/>
                  </a:lnTo>
                  <a:lnTo>
                    <a:pt x="236469" y="541569"/>
                  </a:lnTo>
                  <a:lnTo>
                    <a:pt x="259210" y="541569"/>
                  </a:lnTo>
                  <a:lnTo>
                    <a:pt x="272868" y="556130"/>
                  </a:lnTo>
                  <a:lnTo>
                    <a:pt x="279228" y="551597"/>
                  </a:lnTo>
                  <a:lnTo>
                    <a:pt x="261955" y="532480"/>
                  </a:lnTo>
                  <a:lnTo>
                    <a:pt x="269230" y="517919"/>
                  </a:lnTo>
                  <a:lnTo>
                    <a:pt x="270123" y="486966"/>
                  </a:lnTo>
                  <a:lnTo>
                    <a:pt x="290141" y="468765"/>
                  </a:lnTo>
                  <a:lnTo>
                    <a:pt x="311967" y="472405"/>
                  </a:lnTo>
                  <a:lnTo>
                    <a:pt x="332900" y="499718"/>
                  </a:lnTo>
                  <a:lnTo>
                    <a:pt x="348366" y="503358"/>
                  </a:lnTo>
                  <a:lnTo>
                    <a:pt x="365639" y="483326"/>
                  </a:lnTo>
                  <a:lnTo>
                    <a:pt x="360171" y="467849"/>
                  </a:lnTo>
                  <a:lnTo>
                    <a:pt x="392932" y="405049"/>
                  </a:lnTo>
                  <a:lnTo>
                    <a:pt x="412928" y="409605"/>
                  </a:lnTo>
                  <a:lnTo>
                    <a:pt x="462963" y="414139"/>
                  </a:lnTo>
                  <a:lnTo>
                    <a:pt x="484788" y="401409"/>
                  </a:lnTo>
                  <a:lnTo>
                    <a:pt x="484788" y="324942"/>
                  </a:lnTo>
                  <a:lnTo>
                    <a:pt x="428394" y="298544"/>
                  </a:lnTo>
                  <a:lnTo>
                    <a:pt x="414758" y="278065"/>
                  </a:lnTo>
                  <a:lnTo>
                    <a:pt x="417481" y="255777"/>
                  </a:lnTo>
                  <a:lnTo>
                    <a:pt x="400208" y="236660"/>
                  </a:lnTo>
                  <a:lnTo>
                    <a:pt x="402015" y="213903"/>
                  </a:lnTo>
                  <a:lnTo>
                    <a:pt x="385657" y="201151"/>
                  </a:lnTo>
                  <a:lnTo>
                    <a:pt x="416566" y="159277"/>
                  </a:lnTo>
                  <a:lnTo>
                    <a:pt x="414758" y="132902"/>
                  </a:lnTo>
                  <a:lnTo>
                    <a:pt x="427479" y="106505"/>
                  </a:lnTo>
                  <a:lnTo>
                    <a:pt x="412928" y="70080"/>
                  </a:lnTo>
                  <a:lnTo>
                    <a:pt x="382912" y="58244"/>
                  </a:lnTo>
                  <a:lnTo>
                    <a:pt x="392932" y="34593"/>
                  </a:lnTo>
                  <a:lnTo>
                    <a:pt x="402930" y="18201"/>
                  </a:lnTo>
                  <a:lnTo>
                    <a:pt x="377467" y="4556"/>
                  </a:lnTo>
                  <a:lnTo>
                    <a:pt x="349258" y="8196"/>
                  </a:lnTo>
                  <a:lnTo>
                    <a:pt x="325625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2" name="Forma Livre 551">
              <a:extLst>
                <a:ext uri="{FF2B5EF4-FFF2-40B4-BE49-F238E27FC236}">
                  <a16:creationId xmlns:a16="http://schemas.microsoft.com/office/drawing/2014/main" id="{93364D7A-BE07-8119-33A0-A240657FBAD4}"/>
                </a:ext>
              </a:extLst>
            </p:cNvPr>
            <p:cNvSpPr/>
            <p:nvPr/>
          </p:nvSpPr>
          <p:spPr>
            <a:xfrm>
              <a:off x="995298" y="3334910"/>
              <a:ext cx="1422563" cy="980296"/>
            </a:xfrm>
            <a:custGeom>
              <a:avLst/>
              <a:gdLst>
                <a:gd name="connsiteX0" fmla="*/ 821348 w 1422563"/>
                <a:gd name="connsiteY0" fmla="*/ 0 h 980296"/>
                <a:gd name="connsiteX1" fmla="*/ 769484 w 1422563"/>
                <a:gd name="connsiteY1" fmla="*/ 11836 h 980296"/>
                <a:gd name="connsiteX2" fmla="*/ 760401 w 1422563"/>
                <a:gd name="connsiteY2" fmla="*/ 44599 h 980296"/>
                <a:gd name="connsiteX3" fmla="*/ 742213 w 1422563"/>
                <a:gd name="connsiteY3" fmla="*/ 57351 h 980296"/>
                <a:gd name="connsiteX4" fmla="*/ 685818 w 1422563"/>
                <a:gd name="connsiteY4" fmla="*/ 79192 h 980296"/>
                <a:gd name="connsiteX5" fmla="*/ 649442 w 1422563"/>
                <a:gd name="connsiteY5" fmla="*/ 119235 h 980296"/>
                <a:gd name="connsiteX6" fmla="*/ 649442 w 1422563"/>
                <a:gd name="connsiteY6" fmla="*/ 93753 h 980296"/>
                <a:gd name="connsiteX7" fmla="*/ 591217 w 1422563"/>
                <a:gd name="connsiteY7" fmla="*/ 119235 h 980296"/>
                <a:gd name="connsiteX8" fmla="*/ 545736 w 1422563"/>
                <a:gd name="connsiteY8" fmla="*/ 77361 h 980296"/>
                <a:gd name="connsiteX9" fmla="*/ 520272 w 1422563"/>
                <a:gd name="connsiteY9" fmla="*/ 71911 h 980296"/>
                <a:gd name="connsiteX10" fmla="*/ 520272 w 1422563"/>
                <a:gd name="connsiteY10" fmla="*/ 23204 h 980296"/>
                <a:gd name="connsiteX11" fmla="*/ 500254 w 1422563"/>
                <a:gd name="connsiteY11" fmla="*/ 0 h 980296"/>
                <a:gd name="connsiteX12" fmla="*/ 458432 w 1422563"/>
                <a:gd name="connsiteY12" fmla="*/ 23204 h 980296"/>
                <a:gd name="connsiteX13" fmla="*/ 425671 w 1422563"/>
                <a:gd name="connsiteY13" fmla="*/ 0 h 980296"/>
                <a:gd name="connsiteX14" fmla="*/ 425671 w 1422563"/>
                <a:gd name="connsiteY14" fmla="*/ 31847 h 980296"/>
                <a:gd name="connsiteX15" fmla="*/ 300161 w 1422563"/>
                <a:gd name="connsiteY15" fmla="*/ 33678 h 980296"/>
                <a:gd name="connsiteX16" fmla="*/ 300161 w 1422563"/>
                <a:gd name="connsiteY16" fmla="*/ 73720 h 980296"/>
                <a:gd name="connsiteX17" fmla="*/ 334730 w 1422563"/>
                <a:gd name="connsiteY17" fmla="*/ 95562 h 980296"/>
                <a:gd name="connsiteX18" fmla="*/ 347451 w 1422563"/>
                <a:gd name="connsiteY18" fmla="*/ 82832 h 980296"/>
                <a:gd name="connsiteX19" fmla="*/ 363831 w 1422563"/>
                <a:gd name="connsiteY19" fmla="*/ 101033 h 980296"/>
                <a:gd name="connsiteX20" fmla="*/ 358364 w 1422563"/>
                <a:gd name="connsiteY20" fmla="*/ 119235 h 980296"/>
                <a:gd name="connsiteX21" fmla="*/ 320179 w 1422563"/>
                <a:gd name="connsiteY21" fmla="*/ 119235 h 980296"/>
                <a:gd name="connsiteX22" fmla="*/ 281973 w 1422563"/>
                <a:gd name="connsiteY22" fmla="*/ 130155 h 980296"/>
                <a:gd name="connsiteX23" fmla="*/ 281973 w 1422563"/>
                <a:gd name="connsiteY23" fmla="*/ 197511 h 980296"/>
                <a:gd name="connsiteX24" fmla="*/ 321987 w 1422563"/>
                <a:gd name="connsiteY24" fmla="*/ 221184 h 980296"/>
                <a:gd name="connsiteX25" fmla="*/ 318350 w 1422563"/>
                <a:gd name="connsiteY25" fmla="*/ 237554 h 980296"/>
                <a:gd name="connsiteX26" fmla="*/ 338368 w 1422563"/>
                <a:gd name="connsiteY26" fmla="*/ 272147 h 980296"/>
                <a:gd name="connsiteX27" fmla="*/ 307437 w 1422563"/>
                <a:gd name="connsiteY27" fmla="*/ 441452 h 980296"/>
                <a:gd name="connsiteX28" fmla="*/ 300161 w 1422563"/>
                <a:gd name="connsiteY28" fmla="*/ 494246 h 980296"/>
                <a:gd name="connsiteX29" fmla="*/ 281973 w 1422563"/>
                <a:gd name="connsiteY29" fmla="*/ 539760 h 980296"/>
                <a:gd name="connsiteX30" fmla="*/ 256510 w 1422563"/>
                <a:gd name="connsiteY30" fmla="*/ 512447 h 980296"/>
                <a:gd name="connsiteX31" fmla="*/ 223748 w 1422563"/>
                <a:gd name="connsiteY31" fmla="*/ 525199 h 980296"/>
                <a:gd name="connsiteX32" fmla="*/ 212836 w 1422563"/>
                <a:gd name="connsiteY32" fmla="*/ 539760 h 980296"/>
                <a:gd name="connsiteX33" fmla="*/ 194647 w 1422563"/>
                <a:gd name="connsiteY33" fmla="*/ 539760 h 980296"/>
                <a:gd name="connsiteX34" fmla="*/ 107322 w 1422563"/>
                <a:gd name="connsiteY34" fmla="*/ 570714 h 980296"/>
                <a:gd name="connsiteX35" fmla="*/ 67308 w 1422563"/>
                <a:gd name="connsiteY35" fmla="*/ 603476 h 980296"/>
                <a:gd name="connsiteX36" fmla="*/ 47289 w 1422563"/>
                <a:gd name="connsiteY36" fmla="*/ 669000 h 980296"/>
                <a:gd name="connsiteX37" fmla="*/ 34569 w 1422563"/>
                <a:gd name="connsiteY37" fmla="*/ 694482 h 980296"/>
                <a:gd name="connsiteX38" fmla="*/ 47289 w 1422563"/>
                <a:gd name="connsiteY38" fmla="*/ 718154 h 980296"/>
                <a:gd name="connsiteX39" fmla="*/ 10913 w 1422563"/>
                <a:gd name="connsiteY39" fmla="*/ 736356 h 980296"/>
                <a:gd name="connsiteX40" fmla="*/ 0 w 1422563"/>
                <a:gd name="connsiteY40" fmla="*/ 780061 h 980296"/>
                <a:gd name="connsiteX41" fmla="*/ 72775 w 1422563"/>
                <a:gd name="connsiteY41" fmla="*/ 798262 h 980296"/>
                <a:gd name="connsiteX42" fmla="*/ 98239 w 1422563"/>
                <a:gd name="connsiteY42" fmla="*/ 810992 h 980296"/>
                <a:gd name="connsiteX43" fmla="*/ 205560 w 1422563"/>
                <a:gd name="connsiteY43" fmla="*/ 820103 h 980296"/>
                <a:gd name="connsiteX44" fmla="*/ 280143 w 1422563"/>
                <a:gd name="connsiteY44" fmla="*/ 820103 h 980296"/>
                <a:gd name="connsiteX45" fmla="*/ 323817 w 1422563"/>
                <a:gd name="connsiteY45" fmla="*/ 843776 h 980296"/>
                <a:gd name="connsiteX46" fmla="*/ 372914 w 1422563"/>
                <a:gd name="connsiteY46" fmla="*/ 889268 h 980296"/>
                <a:gd name="connsiteX47" fmla="*/ 410674 w 1422563"/>
                <a:gd name="connsiteY47" fmla="*/ 925693 h 980296"/>
                <a:gd name="connsiteX48" fmla="*/ 562116 w 1422563"/>
                <a:gd name="connsiteY48" fmla="*/ 980296 h 980296"/>
                <a:gd name="connsiteX49" fmla="*/ 594855 w 1422563"/>
                <a:gd name="connsiteY49" fmla="*/ 942063 h 980296"/>
                <a:gd name="connsiteX50" fmla="*/ 633061 w 1422563"/>
                <a:gd name="connsiteY50" fmla="*/ 949343 h 980296"/>
                <a:gd name="connsiteX51" fmla="*/ 643974 w 1422563"/>
                <a:gd name="connsiteY51" fmla="*/ 940254 h 980296"/>
                <a:gd name="connsiteX52" fmla="*/ 665800 w 1422563"/>
                <a:gd name="connsiteY52" fmla="*/ 949343 h 980296"/>
                <a:gd name="connsiteX53" fmla="*/ 671268 w 1422563"/>
                <a:gd name="connsiteY53" fmla="*/ 927502 h 980296"/>
                <a:gd name="connsiteX54" fmla="*/ 687626 w 1422563"/>
                <a:gd name="connsiteY54" fmla="*/ 938422 h 980296"/>
                <a:gd name="connsiteX55" fmla="*/ 701284 w 1422563"/>
                <a:gd name="connsiteY55" fmla="*/ 903851 h 980296"/>
                <a:gd name="connsiteX56" fmla="*/ 764039 w 1422563"/>
                <a:gd name="connsiteY56" fmla="*/ 905660 h 980296"/>
                <a:gd name="connsiteX57" fmla="*/ 780419 w 1422563"/>
                <a:gd name="connsiteY57" fmla="*/ 869258 h 980296"/>
                <a:gd name="connsiteX58" fmla="*/ 782227 w 1422563"/>
                <a:gd name="connsiteY58" fmla="*/ 843776 h 980296"/>
                <a:gd name="connsiteX59" fmla="*/ 804053 w 1422563"/>
                <a:gd name="connsiteY59" fmla="*/ 821912 h 980296"/>
                <a:gd name="connsiteX60" fmla="*/ 845897 w 1422563"/>
                <a:gd name="connsiteY60" fmla="*/ 809183 h 980296"/>
                <a:gd name="connsiteX61" fmla="*/ 904099 w 1422563"/>
                <a:gd name="connsiteY61" fmla="*/ 852866 h 980296"/>
                <a:gd name="connsiteX62" fmla="*/ 943667 w 1422563"/>
                <a:gd name="connsiteY62" fmla="*/ 887459 h 980296"/>
                <a:gd name="connsiteX63" fmla="*/ 955049 w 1422563"/>
                <a:gd name="connsiteY63" fmla="*/ 872898 h 980296"/>
                <a:gd name="connsiteX64" fmla="*/ 980512 w 1422563"/>
                <a:gd name="connsiteY64" fmla="*/ 889268 h 980296"/>
                <a:gd name="connsiteX65" fmla="*/ 1229724 w 1422563"/>
                <a:gd name="connsiteY65" fmla="*/ 880179 h 980296"/>
                <a:gd name="connsiteX66" fmla="*/ 1213366 w 1422563"/>
                <a:gd name="connsiteY66" fmla="*/ 858337 h 980296"/>
                <a:gd name="connsiteX67" fmla="*/ 1238829 w 1422563"/>
                <a:gd name="connsiteY67" fmla="*/ 836496 h 980296"/>
                <a:gd name="connsiteX68" fmla="*/ 1226086 w 1422563"/>
                <a:gd name="connsiteY68" fmla="*/ 800071 h 980296"/>
                <a:gd name="connsiteX69" fmla="*/ 1238829 w 1422563"/>
                <a:gd name="connsiteY69" fmla="*/ 785510 h 980296"/>
                <a:gd name="connsiteX70" fmla="*/ 1247935 w 1422563"/>
                <a:gd name="connsiteY70" fmla="*/ 758197 h 980296"/>
                <a:gd name="connsiteX71" fmla="*/ 1220641 w 1422563"/>
                <a:gd name="connsiteY71" fmla="*/ 718154 h 980296"/>
                <a:gd name="connsiteX72" fmla="*/ 1291586 w 1422563"/>
                <a:gd name="connsiteY72" fmla="*/ 577994 h 980296"/>
                <a:gd name="connsiteX73" fmla="*/ 1344343 w 1422563"/>
                <a:gd name="connsiteY73" fmla="*/ 446923 h 980296"/>
                <a:gd name="connsiteX74" fmla="*/ 1384357 w 1422563"/>
                <a:gd name="connsiteY74" fmla="*/ 383208 h 980296"/>
                <a:gd name="connsiteX75" fmla="*/ 1384357 w 1422563"/>
                <a:gd name="connsiteY75" fmla="*/ 359535 h 980296"/>
                <a:gd name="connsiteX76" fmla="*/ 1422564 w 1422563"/>
                <a:gd name="connsiteY76" fmla="*/ 334053 h 980296"/>
                <a:gd name="connsiteX77" fmla="*/ 1393462 w 1422563"/>
                <a:gd name="connsiteY77" fmla="*/ 337694 h 980296"/>
                <a:gd name="connsiteX78" fmla="*/ 1362531 w 1422563"/>
                <a:gd name="connsiteY78" fmla="*/ 355895 h 980296"/>
                <a:gd name="connsiteX79" fmla="*/ 1318880 w 1422563"/>
                <a:gd name="connsiteY79" fmla="*/ 315852 h 980296"/>
                <a:gd name="connsiteX80" fmla="*/ 1258847 w 1422563"/>
                <a:gd name="connsiteY80" fmla="*/ 288539 h 980296"/>
                <a:gd name="connsiteX81" fmla="*/ 1260655 w 1422563"/>
                <a:gd name="connsiteY81" fmla="*/ 259417 h 980296"/>
                <a:gd name="connsiteX82" fmla="*/ 1233362 w 1422563"/>
                <a:gd name="connsiteY82" fmla="*/ 270338 h 980296"/>
                <a:gd name="connsiteX83" fmla="*/ 1196985 w 1422563"/>
                <a:gd name="connsiteY83" fmla="*/ 219352 h 980296"/>
                <a:gd name="connsiteX84" fmla="*/ 1186072 w 1422563"/>
                <a:gd name="connsiteY84" fmla="*/ 159277 h 980296"/>
                <a:gd name="connsiteX85" fmla="*/ 1164246 w 1422563"/>
                <a:gd name="connsiteY85" fmla="*/ 159277 h 980296"/>
                <a:gd name="connsiteX86" fmla="*/ 1114212 w 1422563"/>
                <a:gd name="connsiteY86" fmla="*/ 154744 h 980296"/>
                <a:gd name="connsiteX87" fmla="*/ 1094216 w 1422563"/>
                <a:gd name="connsiteY87" fmla="*/ 150188 h 980296"/>
                <a:gd name="connsiteX88" fmla="*/ 1061455 w 1422563"/>
                <a:gd name="connsiteY88" fmla="*/ 212988 h 980296"/>
                <a:gd name="connsiteX89" fmla="*/ 1066923 w 1422563"/>
                <a:gd name="connsiteY89" fmla="*/ 228464 h 980296"/>
                <a:gd name="connsiteX90" fmla="*/ 1049650 w 1422563"/>
                <a:gd name="connsiteY90" fmla="*/ 248497 h 980296"/>
                <a:gd name="connsiteX91" fmla="*/ 1034184 w 1422563"/>
                <a:gd name="connsiteY91" fmla="*/ 244856 h 980296"/>
                <a:gd name="connsiteX92" fmla="*/ 1013251 w 1422563"/>
                <a:gd name="connsiteY92" fmla="*/ 217543 h 980296"/>
                <a:gd name="connsiteX93" fmla="*/ 991425 w 1422563"/>
                <a:gd name="connsiteY93" fmla="*/ 213903 h 980296"/>
                <a:gd name="connsiteX94" fmla="*/ 971407 w 1422563"/>
                <a:gd name="connsiteY94" fmla="*/ 232104 h 980296"/>
                <a:gd name="connsiteX95" fmla="*/ 970514 w 1422563"/>
                <a:gd name="connsiteY95" fmla="*/ 263058 h 980296"/>
                <a:gd name="connsiteX96" fmla="*/ 963239 w 1422563"/>
                <a:gd name="connsiteY96" fmla="*/ 277618 h 980296"/>
                <a:gd name="connsiteX97" fmla="*/ 980512 w 1422563"/>
                <a:gd name="connsiteY97" fmla="*/ 296735 h 980296"/>
                <a:gd name="connsiteX98" fmla="*/ 960494 w 1422563"/>
                <a:gd name="connsiteY98" fmla="*/ 286708 h 980296"/>
                <a:gd name="connsiteX99" fmla="*/ 937753 w 1422563"/>
                <a:gd name="connsiteY99" fmla="*/ 286708 h 980296"/>
                <a:gd name="connsiteX100" fmla="*/ 930478 w 1422563"/>
                <a:gd name="connsiteY100" fmla="*/ 263951 h 980296"/>
                <a:gd name="connsiteX101" fmla="*/ 919565 w 1422563"/>
                <a:gd name="connsiteY101" fmla="*/ 251221 h 980296"/>
                <a:gd name="connsiteX102" fmla="*/ 896824 w 1422563"/>
                <a:gd name="connsiteY102" fmla="*/ 241216 h 980296"/>
                <a:gd name="connsiteX103" fmla="*/ 893186 w 1422563"/>
                <a:gd name="connsiteY103" fmla="*/ 230273 h 980296"/>
                <a:gd name="connsiteX104" fmla="*/ 902291 w 1422563"/>
                <a:gd name="connsiteY104" fmla="*/ 230273 h 980296"/>
                <a:gd name="connsiteX105" fmla="*/ 914119 w 1422563"/>
                <a:gd name="connsiteY105" fmla="*/ 195702 h 980296"/>
                <a:gd name="connsiteX106" fmla="*/ 899569 w 1422563"/>
                <a:gd name="connsiteY106" fmla="*/ 161108 h 980296"/>
                <a:gd name="connsiteX107" fmla="*/ 899569 w 1422563"/>
                <a:gd name="connsiteY107" fmla="*/ 143823 h 980296"/>
                <a:gd name="connsiteX108" fmla="*/ 885018 w 1422563"/>
                <a:gd name="connsiteY108" fmla="*/ 129240 h 980296"/>
                <a:gd name="connsiteX109" fmla="*/ 900462 w 1422563"/>
                <a:gd name="connsiteY109" fmla="*/ 102842 h 980296"/>
                <a:gd name="connsiteX110" fmla="*/ 884103 w 1422563"/>
                <a:gd name="connsiteY110" fmla="*/ 63715 h 980296"/>
                <a:gd name="connsiteX111" fmla="*/ 866808 w 1422563"/>
                <a:gd name="connsiteY111" fmla="*/ 51879 h 980296"/>
                <a:gd name="connsiteX112" fmla="*/ 882273 w 1422563"/>
                <a:gd name="connsiteY112" fmla="*/ 27313 h 980296"/>
                <a:gd name="connsiteX113" fmla="*/ 874998 w 1422563"/>
                <a:gd name="connsiteY113" fmla="*/ 8196 h 980296"/>
                <a:gd name="connsiteX114" fmla="*/ 851365 w 1422563"/>
                <a:gd name="connsiteY114" fmla="*/ 8196 h 980296"/>
                <a:gd name="connsiteX115" fmla="*/ 844089 w 1422563"/>
                <a:gd name="connsiteY115" fmla="*/ 0 h 980296"/>
                <a:gd name="connsiteX116" fmla="*/ 821348 w 1422563"/>
                <a:gd name="connsiteY116" fmla="*/ 0 h 98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2563" h="980296">
                  <a:moveTo>
                    <a:pt x="821348" y="0"/>
                  </a:moveTo>
                  <a:lnTo>
                    <a:pt x="769484" y="11836"/>
                  </a:lnTo>
                  <a:lnTo>
                    <a:pt x="760401" y="44599"/>
                  </a:lnTo>
                  <a:lnTo>
                    <a:pt x="742213" y="57351"/>
                  </a:lnTo>
                  <a:lnTo>
                    <a:pt x="685818" y="79192"/>
                  </a:lnTo>
                  <a:lnTo>
                    <a:pt x="649442" y="119235"/>
                  </a:lnTo>
                  <a:lnTo>
                    <a:pt x="649442" y="93753"/>
                  </a:lnTo>
                  <a:lnTo>
                    <a:pt x="591217" y="119235"/>
                  </a:lnTo>
                  <a:lnTo>
                    <a:pt x="545736" y="77361"/>
                  </a:lnTo>
                  <a:lnTo>
                    <a:pt x="520272" y="71911"/>
                  </a:lnTo>
                  <a:lnTo>
                    <a:pt x="520272" y="23204"/>
                  </a:lnTo>
                  <a:lnTo>
                    <a:pt x="500254" y="0"/>
                  </a:lnTo>
                  <a:lnTo>
                    <a:pt x="458432" y="23204"/>
                  </a:lnTo>
                  <a:lnTo>
                    <a:pt x="425671" y="0"/>
                  </a:lnTo>
                  <a:lnTo>
                    <a:pt x="425671" y="31847"/>
                  </a:lnTo>
                  <a:lnTo>
                    <a:pt x="300161" y="33678"/>
                  </a:lnTo>
                  <a:lnTo>
                    <a:pt x="300161" y="73720"/>
                  </a:lnTo>
                  <a:lnTo>
                    <a:pt x="334730" y="95562"/>
                  </a:lnTo>
                  <a:lnTo>
                    <a:pt x="347451" y="82832"/>
                  </a:lnTo>
                  <a:lnTo>
                    <a:pt x="363831" y="101033"/>
                  </a:lnTo>
                  <a:lnTo>
                    <a:pt x="358364" y="119235"/>
                  </a:lnTo>
                  <a:lnTo>
                    <a:pt x="320179" y="119235"/>
                  </a:lnTo>
                  <a:lnTo>
                    <a:pt x="281973" y="130155"/>
                  </a:lnTo>
                  <a:lnTo>
                    <a:pt x="281973" y="197511"/>
                  </a:lnTo>
                  <a:lnTo>
                    <a:pt x="321987" y="221184"/>
                  </a:lnTo>
                  <a:lnTo>
                    <a:pt x="318350" y="237554"/>
                  </a:lnTo>
                  <a:lnTo>
                    <a:pt x="338368" y="272147"/>
                  </a:lnTo>
                  <a:lnTo>
                    <a:pt x="307437" y="441452"/>
                  </a:lnTo>
                  <a:lnTo>
                    <a:pt x="300161" y="494246"/>
                  </a:lnTo>
                  <a:lnTo>
                    <a:pt x="281973" y="539760"/>
                  </a:lnTo>
                  <a:lnTo>
                    <a:pt x="256510" y="512447"/>
                  </a:lnTo>
                  <a:lnTo>
                    <a:pt x="223748" y="525199"/>
                  </a:lnTo>
                  <a:lnTo>
                    <a:pt x="212836" y="539760"/>
                  </a:lnTo>
                  <a:lnTo>
                    <a:pt x="194647" y="539760"/>
                  </a:lnTo>
                  <a:lnTo>
                    <a:pt x="107322" y="570714"/>
                  </a:lnTo>
                  <a:lnTo>
                    <a:pt x="67308" y="603476"/>
                  </a:lnTo>
                  <a:lnTo>
                    <a:pt x="47289" y="669000"/>
                  </a:lnTo>
                  <a:lnTo>
                    <a:pt x="34569" y="694482"/>
                  </a:lnTo>
                  <a:lnTo>
                    <a:pt x="47289" y="718154"/>
                  </a:lnTo>
                  <a:lnTo>
                    <a:pt x="10913" y="736356"/>
                  </a:lnTo>
                  <a:lnTo>
                    <a:pt x="0" y="780061"/>
                  </a:lnTo>
                  <a:lnTo>
                    <a:pt x="72775" y="798262"/>
                  </a:lnTo>
                  <a:lnTo>
                    <a:pt x="98239" y="810992"/>
                  </a:lnTo>
                  <a:lnTo>
                    <a:pt x="205560" y="820103"/>
                  </a:lnTo>
                  <a:lnTo>
                    <a:pt x="280143" y="820103"/>
                  </a:lnTo>
                  <a:lnTo>
                    <a:pt x="323817" y="843776"/>
                  </a:lnTo>
                  <a:lnTo>
                    <a:pt x="372914" y="889268"/>
                  </a:lnTo>
                  <a:lnTo>
                    <a:pt x="410674" y="925693"/>
                  </a:lnTo>
                  <a:lnTo>
                    <a:pt x="562116" y="980296"/>
                  </a:lnTo>
                  <a:lnTo>
                    <a:pt x="594855" y="942063"/>
                  </a:lnTo>
                  <a:lnTo>
                    <a:pt x="633061" y="949343"/>
                  </a:lnTo>
                  <a:lnTo>
                    <a:pt x="643974" y="940254"/>
                  </a:lnTo>
                  <a:lnTo>
                    <a:pt x="665800" y="949343"/>
                  </a:lnTo>
                  <a:lnTo>
                    <a:pt x="671268" y="927502"/>
                  </a:lnTo>
                  <a:lnTo>
                    <a:pt x="687626" y="938422"/>
                  </a:lnTo>
                  <a:lnTo>
                    <a:pt x="701284" y="903851"/>
                  </a:lnTo>
                  <a:lnTo>
                    <a:pt x="764039" y="905660"/>
                  </a:lnTo>
                  <a:lnTo>
                    <a:pt x="780419" y="869258"/>
                  </a:lnTo>
                  <a:lnTo>
                    <a:pt x="782227" y="843776"/>
                  </a:lnTo>
                  <a:lnTo>
                    <a:pt x="804053" y="821912"/>
                  </a:lnTo>
                  <a:lnTo>
                    <a:pt x="845897" y="809183"/>
                  </a:lnTo>
                  <a:lnTo>
                    <a:pt x="904099" y="852866"/>
                  </a:lnTo>
                  <a:lnTo>
                    <a:pt x="943667" y="887459"/>
                  </a:lnTo>
                  <a:lnTo>
                    <a:pt x="955049" y="872898"/>
                  </a:lnTo>
                  <a:lnTo>
                    <a:pt x="980512" y="889268"/>
                  </a:lnTo>
                  <a:lnTo>
                    <a:pt x="1229724" y="880179"/>
                  </a:lnTo>
                  <a:lnTo>
                    <a:pt x="1213366" y="858337"/>
                  </a:lnTo>
                  <a:lnTo>
                    <a:pt x="1238829" y="836496"/>
                  </a:lnTo>
                  <a:lnTo>
                    <a:pt x="1226086" y="800071"/>
                  </a:lnTo>
                  <a:lnTo>
                    <a:pt x="1238829" y="785510"/>
                  </a:lnTo>
                  <a:lnTo>
                    <a:pt x="1247935" y="758197"/>
                  </a:lnTo>
                  <a:lnTo>
                    <a:pt x="1220641" y="718154"/>
                  </a:lnTo>
                  <a:lnTo>
                    <a:pt x="1291586" y="577994"/>
                  </a:lnTo>
                  <a:lnTo>
                    <a:pt x="1344343" y="446923"/>
                  </a:lnTo>
                  <a:lnTo>
                    <a:pt x="1384357" y="383208"/>
                  </a:lnTo>
                  <a:lnTo>
                    <a:pt x="1384357" y="359535"/>
                  </a:lnTo>
                  <a:lnTo>
                    <a:pt x="1422564" y="334053"/>
                  </a:lnTo>
                  <a:lnTo>
                    <a:pt x="1393462" y="337694"/>
                  </a:lnTo>
                  <a:lnTo>
                    <a:pt x="1362531" y="355895"/>
                  </a:lnTo>
                  <a:lnTo>
                    <a:pt x="1318880" y="315852"/>
                  </a:lnTo>
                  <a:lnTo>
                    <a:pt x="1258847" y="288539"/>
                  </a:lnTo>
                  <a:lnTo>
                    <a:pt x="1260655" y="259417"/>
                  </a:lnTo>
                  <a:lnTo>
                    <a:pt x="1233362" y="270338"/>
                  </a:lnTo>
                  <a:lnTo>
                    <a:pt x="1196985" y="219352"/>
                  </a:lnTo>
                  <a:lnTo>
                    <a:pt x="1186072" y="159277"/>
                  </a:lnTo>
                  <a:lnTo>
                    <a:pt x="1164246" y="159277"/>
                  </a:lnTo>
                  <a:lnTo>
                    <a:pt x="1114212" y="154744"/>
                  </a:lnTo>
                  <a:lnTo>
                    <a:pt x="1094216" y="150188"/>
                  </a:lnTo>
                  <a:lnTo>
                    <a:pt x="1061455" y="212988"/>
                  </a:lnTo>
                  <a:lnTo>
                    <a:pt x="1066923" y="228464"/>
                  </a:lnTo>
                  <a:lnTo>
                    <a:pt x="1049650" y="248497"/>
                  </a:lnTo>
                  <a:lnTo>
                    <a:pt x="1034184" y="244856"/>
                  </a:lnTo>
                  <a:lnTo>
                    <a:pt x="1013251" y="217543"/>
                  </a:lnTo>
                  <a:lnTo>
                    <a:pt x="991425" y="213903"/>
                  </a:lnTo>
                  <a:lnTo>
                    <a:pt x="971407" y="232104"/>
                  </a:lnTo>
                  <a:lnTo>
                    <a:pt x="970514" y="263058"/>
                  </a:lnTo>
                  <a:lnTo>
                    <a:pt x="963239" y="277618"/>
                  </a:lnTo>
                  <a:lnTo>
                    <a:pt x="980512" y="296735"/>
                  </a:lnTo>
                  <a:lnTo>
                    <a:pt x="960494" y="286708"/>
                  </a:lnTo>
                  <a:lnTo>
                    <a:pt x="937753" y="286708"/>
                  </a:lnTo>
                  <a:lnTo>
                    <a:pt x="930478" y="263951"/>
                  </a:lnTo>
                  <a:lnTo>
                    <a:pt x="919565" y="251221"/>
                  </a:lnTo>
                  <a:lnTo>
                    <a:pt x="896824" y="241216"/>
                  </a:lnTo>
                  <a:lnTo>
                    <a:pt x="893186" y="230273"/>
                  </a:lnTo>
                  <a:lnTo>
                    <a:pt x="902291" y="230273"/>
                  </a:lnTo>
                  <a:lnTo>
                    <a:pt x="914119" y="195702"/>
                  </a:lnTo>
                  <a:lnTo>
                    <a:pt x="899569" y="161108"/>
                  </a:lnTo>
                  <a:lnTo>
                    <a:pt x="899569" y="143823"/>
                  </a:lnTo>
                  <a:lnTo>
                    <a:pt x="885018" y="129240"/>
                  </a:lnTo>
                  <a:lnTo>
                    <a:pt x="900462" y="102842"/>
                  </a:lnTo>
                  <a:lnTo>
                    <a:pt x="884103" y="63715"/>
                  </a:lnTo>
                  <a:lnTo>
                    <a:pt x="866808" y="51879"/>
                  </a:lnTo>
                  <a:lnTo>
                    <a:pt x="882273" y="27313"/>
                  </a:lnTo>
                  <a:lnTo>
                    <a:pt x="874998" y="8196"/>
                  </a:lnTo>
                  <a:lnTo>
                    <a:pt x="851365" y="8196"/>
                  </a:lnTo>
                  <a:lnTo>
                    <a:pt x="844089" y="0"/>
                  </a:lnTo>
                  <a:lnTo>
                    <a:pt x="821348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3" name="Forma Livre 552">
              <a:extLst>
                <a:ext uri="{FF2B5EF4-FFF2-40B4-BE49-F238E27FC236}">
                  <a16:creationId xmlns:a16="http://schemas.microsoft.com/office/drawing/2014/main" id="{1C4E7A4B-500E-121D-044C-B3AF0CA17590}"/>
                </a:ext>
              </a:extLst>
            </p:cNvPr>
            <p:cNvSpPr/>
            <p:nvPr/>
          </p:nvSpPr>
          <p:spPr>
            <a:xfrm>
              <a:off x="980748" y="4114971"/>
              <a:ext cx="585749" cy="316745"/>
            </a:xfrm>
            <a:custGeom>
              <a:avLst/>
              <a:gdLst>
                <a:gd name="connsiteX0" fmla="*/ 14551 w 585749"/>
                <a:gd name="connsiteY0" fmla="*/ 0 h 316745"/>
                <a:gd name="connsiteX1" fmla="*/ 0 w 585749"/>
                <a:gd name="connsiteY1" fmla="*/ 30931 h 316745"/>
                <a:gd name="connsiteX2" fmla="*/ 14551 w 585749"/>
                <a:gd name="connsiteY2" fmla="*/ 41852 h 316745"/>
                <a:gd name="connsiteX3" fmla="*/ 14551 w 585749"/>
                <a:gd name="connsiteY3" fmla="*/ 67356 h 316745"/>
                <a:gd name="connsiteX4" fmla="*/ 32739 w 585749"/>
                <a:gd name="connsiteY4" fmla="*/ 76445 h 316745"/>
                <a:gd name="connsiteX5" fmla="*/ 32739 w 585749"/>
                <a:gd name="connsiteY5" fmla="*/ 98286 h 316745"/>
                <a:gd name="connsiteX6" fmla="*/ 85496 w 585749"/>
                <a:gd name="connsiteY6" fmla="*/ 149272 h 316745"/>
                <a:gd name="connsiteX7" fmla="*/ 69138 w 585749"/>
                <a:gd name="connsiteY7" fmla="*/ 189315 h 316745"/>
                <a:gd name="connsiteX8" fmla="*/ 130977 w 585749"/>
                <a:gd name="connsiteY8" fmla="*/ 189315 h 316745"/>
                <a:gd name="connsiteX9" fmla="*/ 150996 w 585749"/>
                <a:gd name="connsiteY9" fmla="*/ 231189 h 316745"/>
                <a:gd name="connsiteX10" fmla="*/ 216473 w 585749"/>
                <a:gd name="connsiteY10" fmla="*/ 231189 h 316745"/>
                <a:gd name="connsiteX11" fmla="*/ 281973 w 585749"/>
                <a:gd name="connsiteY11" fmla="*/ 174754 h 316745"/>
                <a:gd name="connsiteX12" fmla="*/ 281973 w 585749"/>
                <a:gd name="connsiteY12" fmla="*/ 200236 h 316745"/>
                <a:gd name="connsiteX13" fmla="*/ 265593 w 585749"/>
                <a:gd name="connsiteY13" fmla="*/ 231189 h 316745"/>
                <a:gd name="connsiteX14" fmla="*/ 271060 w 585749"/>
                <a:gd name="connsiteY14" fmla="*/ 305825 h 316745"/>
                <a:gd name="connsiteX15" fmla="*/ 298331 w 585749"/>
                <a:gd name="connsiteY15" fmla="*/ 305825 h 316745"/>
                <a:gd name="connsiteX16" fmla="*/ 332900 w 585749"/>
                <a:gd name="connsiteY16" fmla="*/ 294904 h 316745"/>
                <a:gd name="connsiteX17" fmla="*/ 391102 w 585749"/>
                <a:gd name="connsiteY17" fmla="*/ 305825 h 316745"/>
                <a:gd name="connsiteX18" fmla="*/ 423863 w 585749"/>
                <a:gd name="connsiteY18" fmla="*/ 305825 h 316745"/>
                <a:gd name="connsiteX19" fmla="*/ 438414 w 585749"/>
                <a:gd name="connsiteY19" fmla="*/ 316745 h 316745"/>
                <a:gd name="connsiteX20" fmla="*/ 465707 w 585749"/>
                <a:gd name="connsiteY20" fmla="*/ 298544 h 316745"/>
                <a:gd name="connsiteX21" fmla="*/ 465707 w 585749"/>
                <a:gd name="connsiteY21" fmla="*/ 271231 h 316745"/>
                <a:gd name="connsiteX22" fmla="*/ 507529 w 585749"/>
                <a:gd name="connsiteY22" fmla="*/ 269422 h 316745"/>
                <a:gd name="connsiteX23" fmla="*/ 545736 w 585749"/>
                <a:gd name="connsiteY23" fmla="*/ 238469 h 316745"/>
                <a:gd name="connsiteX24" fmla="*/ 585750 w 585749"/>
                <a:gd name="connsiteY24" fmla="*/ 200236 h 316745"/>
                <a:gd name="connsiteX25" fmla="*/ 576667 w 585749"/>
                <a:gd name="connsiteY25" fmla="*/ 200236 h 316745"/>
                <a:gd name="connsiteX26" fmla="*/ 425225 w 585749"/>
                <a:gd name="connsiteY26" fmla="*/ 145632 h 316745"/>
                <a:gd name="connsiteX27" fmla="*/ 338368 w 585749"/>
                <a:gd name="connsiteY27" fmla="*/ 63715 h 316745"/>
                <a:gd name="connsiteX28" fmla="*/ 294694 w 585749"/>
                <a:gd name="connsiteY28" fmla="*/ 40043 h 316745"/>
                <a:gd name="connsiteX29" fmla="*/ 220111 w 585749"/>
                <a:gd name="connsiteY29" fmla="*/ 40043 h 316745"/>
                <a:gd name="connsiteX30" fmla="*/ 112789 w 585749"/>
                <a:gd name="connsiteY30" fmla="*/ 30931 h 316745"/>
                <a:gd name="connsiteX31" fmla="*/ 87326 w 585749"/>
                <a:gd name="connsiteY31" fmla="*/ 18201 h 316745"/>
                <a:gd name="connsiteX32" fmla="*/ 14551 w 585749"/>
                <a:gd name="connsiteY32" fmla="*/ 0 h 3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5749" h="316745">
                  <a:moveTo>
                    <a:pt x="14551" y="0"/>
                  </a:moveTo>
                  <a:lnTo>
                    <a:pt x="0" y="30931"/>
                  </a:lnTo>
                  <a:lnTo>
                    <a:pt x="14551" y="41852"/>
                  </a:lnTo>
                  <a:lnTo>
                    <a:pt x="14551" y="67356"/>
                  </a:lnTo>
                  <a:lnTo>
                    <a:pt x="32739" y="76445"/>
                  </a:lnTo>
                  <a:lnTo>
                    <a:pt x="32739" y="98286"/>
                  </a:lnTo>
                  <a:lnTo>
                    <a:pt x="85496" y="149272"/>
                  </a:lnTo>
                  <a:lnTo>
                    <a:pt x="69138" y="189315"/>
                  </a:lnTo>
                  <a:lnTo>
                    <a:pt x="130977" y="189315"/>
                  </a:lnTo>
                  <a:lnTo>
                    <a:pt x="150996" y="231189"/>
                  </a:lnTo>
                  <a:lnTo>
                    <a:pt x="216473" y="231189"/>
                  </a:lnTo>
                  <a:lnTo>
                    <a:pt x="281973" y="174754"/>
                  </a:lnTo>
                  <a:lnTo>
                    <a:pt x="281973" y="200236"/>
                  </a:lnTo>
                  <a:lnTo>
                    <a:pt x="265593" y="231189"/>
                  </a:lnTo>
                  <a:lnTo>
                    <a:pt x="271060" y="305825"/>
                  </a:lnTo>
                  <a:lnTo>
                    <a:pt x="298331" y="305825"/>
                  </a:lnTo>
                  <a:lnTo>
                    <a:pt x="332900" y="294904"/>
                  </a:lnTo>
                  <a:lnTo>
                    <a:pt x="391102" y="305825"/>
                  </a:lnTo>
                  <a:lnTo>
                    <a:pt x="423863" y="305825"/>
                  </a:lnTo>
                  <a:lnTo>
                    <a:pt x="438414" y="316745"/>
                  </a:lnTo>
                  <a:lnTo>
                    <a:pt x="465707" y="298544"/>
                  </a:lnTo>
                  <a:lnTo>
                    <a:pt x="465707" y="271231"/>
                  </a:lnTo>
                  <a:lnTo>
                    <a:pt x="507529" y="269422"/>
                  </a:lnTo>
                  <a:lnTo>
                    <a:pt x="545736" y="238469"/>
                  </a:lnTo>
                  <a:lnTo>
                    <a:pt x="585750" y="200236"/>
                  </a:lnTo>
                  <a:lnTo>
                    <a:pt x="576667" y="200236"/>
                  </a:lnTo>
                  <a:lnTo>
                    <a:pt x="425225" y="145632"/>
                  </a:lnTo>
                  <a:lnTo>
                    <a:pt x="338368" y="63715"/>
                  </a:lnTo>
                  <a:lnTo>
                    <a:pt x="294694" y="40043"/>
                  </a:lnTo>
                  <a:lnTo>
                    <a:pt x="220111" y="40043"/>
                  </a:lnTo>
                  <a:lnTo>
                    <a:pt x="112789" y="30931"/>
                  </a:lnTo>
                  <a:lnTo>
                    <a:pt x="87326" y="18201"/>
                  </a:lnTo>
                  <a:lnTo>
                    <a:pt x="14551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54" name="Gráfico 81">
              <a:extLst>
                <a:ext uri="{FF2B5EF4-FFF2-40B4-BE49-F238E27FC236}">
                  <a16:creationId xmlns:a16="http://schemas.microsoft.com/office/drawing/2014/main" id="{D26BC5A2-C3A7-0DA7-E06A-42B35F7012FC}"/>
                </a:ext>
              </a:extLst>
            </p:cNvPr>
            <p:cNvGrpSpPr/>
            <p:nvPr/>
          </p:nvGrpSpPr>
          <p:grpSpPr>
            <a:xfrm>
              <a:off x="2159545" y="3300630"/>
              <a:ext cx="1041146" cy="997581"/>
              <a:chOff x="2159545" y="3300630"/>
              <a:chExt cx="1041146" cy="997581"/>
            </a:xfrm>
            <a:solidFill>
              <a:srgbClr val="8BBCBB"/>
            </a:solidFill>
          </p:grpSpPr>
          <p:sp>
            <p:nvSpPr>
              <p:cNvPr id="579" name="Forma Livre 578">
                <a:extLst>
                  <a:ext uri="{FF2B5EF4-FFF2-40B4-BE49-F238E27FC236}">
                    <a16:creationId xmlns:a16="http://schemas.microsoft.com/office/drawing/2014/main" id="{71D9AE25-6657-21BC-E988-423250F64A19}"/>
                  </a:ext>
                </a:extLst>
              </p:cNvPr>
              <p:cNvSpPr/>
              <p:nvPr/>
            </p:nvSpPr>
            <p:spPr>
              <a:xfrm>
                <a:off x="2159545" y="3300630"/>
                <a:ext cx="1041146" cy="997581"/>
              </a:xfrm>
              <a:custGeom>
                <a:avLst/>
                <a:gdLst>
                  <a:gd name="connsiteX0" fmla="*/ 21826 w 1041146"/>
                  <a:gd name="connsiteY0" fmla="*/ 104361 h 997581"/>
                  <a:gd name="connsiteX1" fmla="*/ 49119 w 1041146"/>
                  <a:gd name="connsiteY1" fmla="*/ 104361 h 997581"/>
                  <a:gd name="connsiteX2" fmla="*/ 49119 w 1041146"/>
                  <a:gd name="connsiteY2" fmla="*/ 81314 h 997581"/>
                  <a:gd name="connsiteX3" fmla="*/ 66102 w 1041146"/>
                  <a:gd name="connsiteY3" fmla="*/ 81314 h 997581"/>
                  <a:gd name="connsiteX4" fmla="*/ 86701 w 1041146"/>
                  <a:gd name="connsiteY4" fmla="*/ 92837 h 997581"/>
                  <a:gd name="connsiteX5" fmla="*/ 95204 w 1041146"/>
                  <a:gd name="connsiteY5" fmla="*/ 75239 h 997581"/>
                  <a:gd name="connsiteX6" fmla="*/ 129147 w 1041146"/>
                  <a:gd name="connsiteY6" fmla="*/ 75239 h 997581"/>
                  <a:gd name="connsiteX7" fmla="*/ 140083 w 1041146"/>
                  <a:gd name="connsiteY7" fmla="*/ 49757 h 997581"/>
                  <a:gd name="connsiteX8" fmla="*/ 159476 w 1041146"/>
                  <a:gd name="connsiteY8" fmla="*/ 43683 h 997581"/>
                  <a:gd name="connsiteX9" fmla="*/ 172821 w 1041146"/>
                  <a:gd name="connsiteY9" fmla="*/ 57485 h 997581"/>
                  <a:gd name="connsiteX10" fmla="*/ 214041 w 1041146"/>
                  <a:gd name="connsiteY10" fmla="*/ 57485 h 997581"/>
                  <a:gd name="connsiteX11" fmla="*/ 258317 w 1041146"/>
                  <a:gd name="connsiteY11" fmla="*/ 64318 h 997581"/>
                  <a:gd name="connsiteX12" fmla="*/ 258317 w 1041146"/>
                  <a:gd name="connsiteY12" fmla="*/ 48529 h 997581"/>
                  <a:gd name="connsiteX13" fmla="*/ 232251 w 1041146"/>
                  <a:gd name="connsiteY13" fmla="*/ 27916 h 997581"/>
                  <a:gd name="connsiteX14" fmla="*/ 250439 w 1041146"/>
                  <a:gd name="connsiteY14" fmla="*/ 16995 h 997581"/>
                  <a:gd name="connsiteX15" fmla="*/ 249212 w 1041146"/>
                  <a:gd name="connsiteY15" fmla="*/ 0 h 997581"/>
                  <a:gd name="connsiteX16" fmla="*/ 268628 w 1041146"/>
                  <a:gd name="connsiteY16" fmla="*/ 15767 h 997581"/>
                  <a:gd name="connsiteX17" fmla="*/ 296524 w 1041146"/>
                  <a:gd name="connsiteY17" fmla="*/ 12127 h 997581"/>
                  <a:gd name="connsiteX18" fmla="*/ 334105 w 1041146"/>
                  <a:gd name="connsiteY18" fmla="*/ 0 h 997581"/>
                  <a:gd name="connsiteX19" fmla="*/ 347451 w 1041146"/>
                  <a:gd name="connsiteY19" fmla="*/ 34281 h 997581"/>
                  <a:gd name="connsiteX20" fmla="*/ 347451 w 1041146"/>
                  <a:gd name="connsiteY20" fmla="*/ 52169 h 997581"/>
                  <a:gd name="connsiteX21" fmla="*/ 359591 w 1041146"/>
                  <a:gd name="connsiteY21" fmla="*/ 67959 h 997581"/>
                  <a:gd name="connsiteX22" fmla="*/ 387465 w 1041146"/>
                  <a:gd name="connsiteY22" fmla="*/ 69165 h 997581"/>
                  <a:gd name="connsiteX23" fmla="*/ 411723 w 1041146"/>
                  <a:gd name="connsiteY23" fmla="*/ 89800 h 997581"/>
                  <a:gd name="connsiteX24" fmla="*/ 431139 w 1041146"/>
                  <a:gd name="connsiteY24" fmla="*/ 93440 h 997581"/>
                  <a:gd name="connsiteX25" fmla="*/ 455397 w 1041146"/>
                  <a:gd name="connsiteY25" fmla="*/ 112870 h 997581"/>
                  <a:gd name="connsiteX26" fmla="*/ 455397 w 1041146"/>
                  <a:gd name="connsiteY26" fmla="*/ 127431 h 997581"/>
                  <a:gd name="connsiteX27" fmla="*/ 480861 w 1041146"/>
                  <a:gd name="connsiteY27" fmla="*/ 152912 h 997581"/>
                  <a:gd name="connsiteX28" fmla="*/ 474790 w 1041146"/>
                  <a:gd name="connsiteY28" fmla="*/ 178394 h 997581"/>
                  <a:gd name="connsiteX29" fmla="*/ 505119 w 1041146"/>
                  <a:gd name="connsiteY29" fmla="*/ 216025 h 997581"/>
                  <a:gd name="connsiteX30" fmla="*/ 535425 w 1041146"/>
                  <a:gd name="connsiteY30" fmla="*/ 269422 h 997581"/>
                  <a:gd name="connsiteX31" fmla="*/ 551203 w 1041146"/>
                  <a:gd name="connsiteY31" fmla="*/ 296110 h 997581"/>
                  <a:gd name="connsiteX32" fmla="*/ 579099 w 1041146"/>
                  <a:gd name="connsiteY32" fmla="*/ 303391 h 997581"/>
                  <a:gd name="connsiteX33" fmla="*/ 592422 w 1041146"/>
                  <a:gd name="connsiteY33" fmla="*/ 290058 h 997581"/>
                  <a:gd name="connsiteX34" fmla="*/ 592422 w 1041146"/>
                  <a:gd name="connsiteY34" fmla="*/ 265782 h 997581"/>
                  <a:gd name="connsiteX35" fmla="*/ 623956 w 1041146"/>
                  <a:gd name="connsiteY35" fmla="*/ 233020 h 997581"/>
                  <a:gd name="connsiteX36" fmla="*/ 636096 w 1041146"/>
                  <a:gd name="connsiteY36" fmla="*/ 218437 h 997581"/>
                  <a:gd name="connsiteX37" fmla="*/ 647009 w 1041146"/>
                  <a:gd name="connsiteY37" fmla="*/ 235432 h 997581"/>
                  <a:gd name="connsiteX38" fmla="*/ 661560 w 1041146"/>
                  <a:gd name="connsiteY38" fmla="*/ 236660 h 997581"/>
                  <a:gd name="connsiteX39" fmla="*/ 672473 w 1041146"/>
                  <a:gd name="connsiteY39" fmla="*/ 257273 h 997581"/>
                  <a:gd name="connsiteX40" fmla="*/ 678543 w 1041146"/>
                  <a:gd name="connsiteY40" fmla="*/ 233020 h 997581"/>
                  <a:gd name="connsiteX41" fmla="*/ 689456 w 1041146"/>
                  <a:gd name="connsiteY41" fmla="*/ 223305 h 997581"/>
                  <a:gd name="connsiteX42" fmla="*/ 702779 w 1041146"/>
                  <a:gd name="connsiteY42" fmla="*/ 229357 h 997581"/>
                  <a:gd name="connsiteX43" fmla="*/ 702779 w 1041146"/>
                  <a:gd name="connsiteY43" fmla="*/ 216025 h 997581"/>
                  <a:gd name="connsiteX44" fmla="*/ 729470 w 1041146"/>
                  <a:gd name="connsiteY44" fmla="*/ 218437 h 997581"/>
                  <a:gd name="connsiteX45" fmla="*/ 761004 w 1041146"/>
                  <a:gd name="connsiteY45" fmla="*/ 229357 h 997581"/>
                  <a:gd name="connsiteX46" fmla="*/ 787672 w 1041146"/>
                  <a:gd name="connsiteY46" fmla="*/ 224511 h 997581"/>
                  <a:gd name="connsiteX47" fmla="*/ 810726 w 1041146"/>
                  <a:gd name="connsiteY47" fmla="*/ 217231 h 997581"/>
                  <a:gd name="connsiteX48" fmla="*/ 843464 w 1041146"/>
                  <a:gd name="connsiteY48" fmla="*/ 226945 h 997581"/>
                  <a:gd name="connsiteX49" fmla="*/ 859242 w 1041146"/>
                  <a:gd name="connsiteY49" fmla="*/ 231792 h 997581"/>
                  <a:gd name="connsiteX50" fmla="*/ 859242 w 1041146"/>
                  <a:gd name="connsiteY50" fmla="*/ 264554 h 997581"/>
                  <a:gd name="connsiteX51" fmla="*/ 830119 w 1041146"/>
                  <a:gd name="connsiteY51" fmla="*/ 303391 h 997581"/>
                  <a:gd name="connsiteX52" fmla="*/ 819206 w 1041146"/>
                  <a:gd name="connsiteY52" fmla="*/ 327666 h 997581"/>
                  <a:gd name="connsiteX53" fmla="*/ 769484 w 1041146"/>
                  <a:gd name="connsiteY53" fmla="*/ 335550 h 997581"/>
                  <a:gd name="connsiteX54" fmla="*/ 765846 w 1041146"/>
                  <a:gd name="connsiteY54" fmla="*/ 345867 h 997581"/>
                  <a:gd name="connsiteX55" fmla="*/ 731902 w 1041146"/>
                  <a:gd name="connsiteY55" fmla="*/ 345867 h 997581"/>
                  <a:gd name="connsiteX56" fmla="*/ 687023 w 1041146"/>
                  <a:gd name="connsiteY56" fmla="*/ 345867 h 997581"/>
                  <a:gd name="connsiteX57" fmla="*/ 661560 w 1041146"/>
                  <a:gd name="connsiteY57" fmla="*/ 360428 h 997581"/>
                  <a:gd name="connsiteX58" fmla="*/ 645782 w 1041146"/>
                  <a:gd name="connsiteY58" fmla="*/ 381064 h 997581"/>
                  <a:gd name="connsiteX59" fmla="*/ 660332 w 1041146"/>
                  <a:gd name="connsiteY59" fmla="*/ 408980 h 997581"/>
                  <a:gd name="connsiteX60" fmla="*/ 656695 w 1041146"/>
                  <a:gd name="connsiteY60" fmla="*/ 383498 h 997581"/>
                  <a:gd name="connsiteX61" fmla="*/ 662765 w 1041146"/>
                  <a:gd name="connsiteY61" fmla="*/ 371371 h 997581"/>
                  <a:gd name="connsiteX62" fmla="*/ 672473 w 1041146"/>
                  <a:gd name="connsiteY62" fmla="*/ 387138 h 997581"/>
                  <a:gd name="connsiteX63" fmla="*/ 683386 w 1041146"/>
                  <a:gd name="connsiteY63" fmla="*/ 379858 h 997581"/>
                  <a:gd name="connsiteX64" fmla="*/ 674905 w 1041146"/>
                  <a:gd name="connsiteY64" fmla="*/ 365297 h 997581"/>
                  <a:gd name="connsiteX65" fmla="*/ 683386 w 1041146"/>
                  <a:gd name="connsiteY65" fmla="*/ 358016 h 997581"/>
                  <a:gd name="connsiteX66" fmla="*/ 697936 w 1041146"/>
                  <a:gd name="connsiteY66" fmla="*/ 372577 h 997581"/>
                  <a:gd name="connsiteX67" fmla="*/ 705212 w 1041146"/>
                  <a:gd name="connsiteY67" fmla="*/ 362863 h 997581"/>
                  <a:gd name="connsiteX68" fmla="*/ 729470 w 1041146"/>
                  <a:gd name="connsiteY68" fmla="*/ 354376 h 997581"/>
                  <a:gd name="connsiteX69" fmla="*/ 752523 w 1041146"/>
                  <a:gd name="connsiteY69" fmla="*/ 365297 h 997581"/>
                  <a:gd name="connsiteX70" fmla="*/ 784035 w 1041146"/>
                  <a:gd name="connsiteY70" fmla="*/ 348302 h 997581"/>
                  <a:gd name="connsiteX71" fmla="*/ 785262 w 1041146"/>
                  <a:gd name="connsiteY71" fmla="*/ 359222 h 997581"/>
                  <a:gd name="connsiteX72" fmla="*/ 767074 w 1041146"/>
                  <a:gd name="connsiteY72" fmla="*/ 393213 h 997581"/>
                  <a:gd name="connsiteX73" fmla="*/ 763436 w 1041146"/>
                  <a:gd name="connsiteY73" fmla="*/ 408980 h 997581"/>
                  <a:gd name="connsiteX74" fmla="*/ 746453 w 1041146"/>
                  <a:gd name="connsiteY74" fmla="*/ 424769 h 997581"/>
                  <a:gd name="connsiteX75" fmla="*/ 762209 w 1041146"/>
                  <a:gd name="connsiteY75" fmla="*/ 457531 h 997581"/>
                  <a:gd name="connsiteX76" fmla="*/ 763436 w 1041146"/>
                  <a:gd name="connsiteY76" fmla="*/ 425975 h 997581"/>
                  <a:gd name="connsiteX77" fmla="*/ 774349 w 1041146"/>
                  <a:gd name="connsiteY77" fmla="*/ 406568 h 997581"/>
                  <a:gd name="connsiteX78" fmla="*/ 794948 w 1041146"/>
                  <a:gd name="connsiteY78" fmla="*/ 371371 h 997581"/>
                  <a:gd name="connsiteX79" fmla="*/ 814363 w 1041146"/>
                  <a:gd name="connsiteY79" fmla="*/ 335550 h 997581"/>
                  <a:gd name="connsiteX80" fmla="*/ 820433 w 1041146"/>
                  <a:gd name="connsiteY80" fmla="*/ 351942 h 997581"/>
                  <a:gd name="connsiteX81" fmla="*/ 834984 w 1041146"/>
                  <a:gd name="connsiteY81" fmla="*/ 335550 h 997581"/>
                  <a:gd name="connsiteX82" fmla="*/ 853172 w 1041146"/>
                  <a:gd name="connsiteY82" fmla="*/ 302185 h 997581"/>
                  <a:gd name="connsiteX83" fmla="*/ 867723 w 1041146"/>
                  <a:gd name="connsiteY83" fmla="*/ 313105 h 997581"/>
                  <a:gd name="connsiteX84" fmla="*/ 873793 w 1041146"/>
                  <a:gd name="connsiteY84" fmla="*/ 298544 h 997581"/>
                  <a:gd name="connsiteX85" fmla="*/ 864085 w 1041146"/>
                  <a:gd name="connsiteY85" fmla="*/ 290058 h 997581"/>
                  <a:gd name="connsiteX86" fmla="*/ 889549 w 1041146"/>
                  <a:gd name="connsiteY86" fmla="*/ 265782 h 997581"/>
                  <a:gd name="connsiteX87" fmla="*/ 912602 w 1041146"/>
                  <a:gd name="connsiteY87" fmla="*/ 258502 h 997581"/>
                  <a:gd name="connsiteX88" fmla="*/ 930790 w 1041146"/>
                  <a:gd name="connsiteY88" fmla="*/ 263348 h 997581"/>
                  <a:gd name="connsiteX89" fmla="*/ 944136 w 1041146"/>
                  <a:gd name="connsiteY89" fmla="*/ 275497 h 997581"/>
                  <a:gd name="connsiteX90" fmla="*/ 944136 w 1041146"/>
                  <a:gd name="connsiteY90" fmla="*/ 259708 h 997581"/>
                  <a:gd name="connsiteX91" fmla="*/ 969599 w 1041146"/>
                  <a:gd name="connsiteY91" fmla="*/ 273063 h 997581"/>
                  <a:gd name="connsiteX92" fmla="*/ 1007181 w 1041146"/>
                  <a:gd name="connsiteY92" fmla="*/ 285189 h 997581"/>
                  <a:gd name="connsiteX93" fmla="*/ 1026596 w 1041146"/>
                  <a:gd name="connsiteY93" fmla="*/ 291264 h 997581"/>
                  <a:gd name="connsiteX94" fmla="*/ 1035077 w 1041146"/>
                  <a:gd name="connsiteY94" fmla="*/ 276703 h 997581"/>
                  <a:gd name="connsiteX95" fmla="*/ 1041147 w 1041146"/>
                  <a:gd name="connsiteY95" fmla="*/ 310671 h 997581"/>
                  <a:gd name="connsiteX96" fmla="*/ 1041147 w 1041146"/>
                  <a:gd name="connsiteY96" fmla="*/ 335550 h 997581"/>
                  <a:gd name="connsiteX97" fmla="*/ 1025391 w 1041146"/>
                  <a:gd name="connsiteY97" fmla="*/ 349508 h 997581"/>
                  <a:gd name="connsiteX98" fmla="*/ 1041147 w 1041146"/>
                  <a:gd name="connsiteY98" fmla="*/ 364091 h 997581"/>
                  <a:gd name="connsiteX99" fmla="*/ 1025391 w 1041146"/>
                  <a:gd name="connsiteY99" fmla="*/ 382292 h 997581"/>
                  <a:gd name="connsiteX100" fmla="*/ 1019321 w 1041146"/>
                  <a:gd name="connsiteY100" fmla="*/ 390779 h 997581"/>
                  <a:gd name="connsiteX101" fmla="*/ 1020526 w 1041146"/>
                  <a:gd name="connsiteY101" fmla="*/ 411414 h 997581"/>
                  <a:gd name="connsiteX102" fmla="*/ 998700 w 1041146"/>
                  <a:gd name="connsiteY102" fmla="*/ 423541 h 997581"/>
                  <a:gd name="connsiteX103" fmla="*/ 998700 w 1041146"/>
                  <a:gd name="connsiteY103" fmla="*/ 449045 h 997581"/>
                  <a:gd name="connsiteX104" fmla="*/ 974442 w 1041146"/>
                  <a:gd name="connsiteY104" fmla="*/ 497574 h 997581"/>
                  <a:gd name="connsiteX105" fmla="*/ 940498 w 1041146"/>
                  <a:gd name="connsiteY105" fmla="*/ 546125 h 997581"/>
                  <a:gd name="connsiteX106" fmla="*/ 928358 w 1041146"/>
                  <a:gd name="connsiteY106" fmla="*/ 571607 h 997581"/>
                  <a:gd name="connsiteX107" fmla="*/ 899256 w 1041146"/>
                  <a:gd name="connsiteY107" fmla="*/ 571607 h 997581"/>
                  <a:gd name="connsiteX108" fmla="*/ 856810 w 1041146"/>
                  <a:gd name="connsiteY108" fmla="*/ 617724 h 997581"/>
                  <a:gd name="connsiteX109" fmla="*/ 844692 w 1041146"/>
                  <a:gd name="connsiteY109" fmla="*/ 631079 h 997581"/>
                  <a:gd name="connsiteX110" fmla="*/ 824071 w 1041146"/>
                  <a:gd name="connsiteY110" fmla="*/ 631079 h 997581"/>
                  <a:gd name="connsiteX111" fmla="*/ 841054 w 1041146"/>
                  <a:gd name="connsiteY111" fmla="*/ 642000 h 997581"/>
                  <a:gd name="connsiteX112" fmla="*/ 860447 w 1041146"/>
                  <a:gd name="connsiteY112" fmla="*/ 642000 h 997581"/>
                  <a:gd name="connsiteX113" fmla="*/ 879841 w 1041146"/>
                  <a:gd name="connsiteY113" fmla="*/ 658995 h 997581"/>
                  <a:gd name="connsiteX114" fmla="*/ 865290 w 1041146"/>
                  <a:gd name="connsiteY114" fmla="*/ 680836 h 997581"/>
                  <a:gd name="connsiteX115" fmla="*/ 870155 w 1041146"/>
                  <a:gd name="connsiteY115" fmla="*/ 695397 h 997581"/>
                  <a:gd name="connsiteX116" fmla="*/ 859242 w 1041146"/>
                  <a:gd name="connsiteY116" fmla="*/ 703884 h 997581"/>
                  <a:gd name="connsiteX117" fmla="*/ 870155 w 1041146"/>
                  <a:gd name="connsiteY117" fmla="*/ 722107 h 997581"/>
                  <a:gd name="connsiteX118" fmla="*/ 845897 w 1041146"/>
                  <a:gd name="connsiteY118" fmla="*/ 722107 h 997581"/>
                  <a:gd name="connsiteX119" fmla="*/ 831346 w 1041146"/>
                  <a:gd name="connsiteY119" fmla="*/ 747589 h 997581"/>
                  <a:gd name="connsiteX120" fmla="*/ 794948 w 1041146"/>
                  <a:gd name="connsiteY120" fmla="*/ 762150 h 997581"/>
                  <a:gd name="connsiteX121" fmla="*/ 793742 w 1041146"/>
                  <a:gd name="connsiteY121" fmla="*/ 790066 h 997581"/>
                  <a:gd name="connsiteX122" fmla="*/ 776759 w 1041146"/>
                  <a:gd name="connsiteY122" fmla="*/ 814342 h 997581"/>
                  <a:gd name="connsiteX123" fmla="*/ 785262 w 1041146"/>
                  <a:gd name="connsiteY123" fmla="*/ 824034 h 997581"/>
                  <a:gd name="connsiteX124" fmla="*/ 799813 w 1041146"/>
                  <a:gd name="connsiteY124" fmla="*/ 839823 h 997581"/>
                  <a:gd name="connsiteX125" fmla="*/ 784035 w 1041146"/>
                  <a:gd name="connsiteY125" fmla="*/ 878660 h 997581"/>
                  <a:gd name="connsiteX126" fmla="*/ 768279 w 1041146"/>
                  <a:gd name="connsiteY126" fmla="*/ 913856 h 997581"/>
                  <a:gd name="connsiteX127" fmla="*/ 739178 w 1041146"/>
                  <a:gd name="connsiteY127" fmla="*/ 935698 h 997581"/>
                  <a:gd name="connsiteX128" fmla="*/ 704006 w 1041146"/>
                  <a:gd name="connsiteY128" fmla="*/ 997582 h 997581"/>
                  <a:gd name="connsiteX129" fmla="*/ 263763 w 1041146"/>
                  <a:gd name="connsiteY129" fmla="*/ 959974 h 997581"/>
                  <a:gd name="connsiteX130" fmla="*/ 192215 w 1041146"/>
                  <a:gd name="connsiteY130" fmla="*/ 959974 h 997581"/>
                  <a:gd name="connsiteX131" fmla="*/ 167956 w 1041146"/>
                  <a:gd name="connsiteY131" fmla="*/ 947825 h 997581"/>
                  <a:gd name="connsiteX132" fmla="*/ 155838 w 1041146"/>
                  <a:gd name="connsiteY132" fmla="*/ 923549 h 997581"/>
                  <a:gd name="connsiteX133" fmla="*/ 135218 w 1041146"/>
                  <a:gd name="connsiteY133" fmla="*/ 905348 h 997581"/>
                  <a:gd name="connsiteX134" fmla="*/ 120667 w 1041146"/>
                  <a:gd name="connsiteY134" fmla="*/ 918703 h 997581"/>
                  <a:gd name="connsiteX135" fmla="*/ 121872 w 1041146"/>
                  <a:gd name="connsiteY135" fmla="*/ 866511 h 997581"/>
                  <a:gd name="connsiteX136" fmla="*/ 83688 w 1041146"/>
                  <a:gd name="connsiteY136" fmla="*/ 792478 h 997581"/>
                  <a:gd name="connsiteX137" fmla="*/ 56395 w 1041146"/>
                  <a:gd name="connsiteY137" fmla="*/ 752435 h 997581"/>
                  <a:gd name="connsiteX138" fmla="*/ 127340 w 1041146"/>
                  <a:gd name="connsiteY138" fmla="*/ 612275 h 997581"/>
                  <a:gd name="connsiteX139" fmla="*/ 180097 w 1041146"/>
                  <a:gd name="connsiteY139" fmla="*/ 481204 h 997581"/>
                  <a:gd name="connsiteX140" fmla="*/ 220111 w 1041146"/>
                  <a:gd name="connsiteY140" fmla="*/ 417489 h 997581"/>
                  <a:gd name="connsiteX141" fmla="*/ 220111 w 1041146"/>
                  <a:gd name="connsiteY141" fmla="*/ 393816 h 997581"/>
                  <a:gd name="connsiteX142" fmla="*/ 258317 w 1041146"/>
                  <a:gd name="connsiteY142" fmla="*/ 368334 h 997581"/>
                  <a:gd name="connsiteX143" fmla="*/ 229216 w 1041146"/>
                  <a:gd name="connsiteY143" fmla="*/ 371974 h 997581"/>
                  <a:gd name="connsiteX144" fmla="*/ 198285 w 1041146"/>
                  <a:gd name="connsiteY144" fmla="*/ 390176 h 997581"/>
                  <a:gd name="connsiteX145" fmla="*/ 154633 w 1041146"/>
                  <a:gd name="connsiteY145" fmla="*/ 350133 h 997581"/>
                  <a:gd name="connsiteX146" fmla="*/ 94601 w 1041146"/>
                  <a:gd name="connsiteY146" fmla="*/ 322820 h 997581"/>
                  <a:gd name="connsiteX147" fmla="*/ 96409 w 1041146"/>
                  <a:gd name="connsiteY147" fmla="*/ 293698 h 997581"/>
                  <a:gd name="connsiteX148" fmla="*/ 69115 w 1041146"/>
                  <a:gd name="connsiteY148" fmla="*/ 304619 h 997581"/>
                  <a:gd name="connsiteX149" fmla="*/ 32739 w 1041146"/>
                  <a:gd name="connsiteY149" fmla="*/ 253633 h 997581"/>
                  <a:gd name="connsiteX150" fmla="*/ 21826 w 1041146"/>
                  <a:gd name="connsiteY150" fmla="*/ 193558 h 997581"/>
                  <a:gd name="connsiteX151" fmla="*/ 0 w 1041146"/>
                  <a:gd name="connsiteY151" fmla="*/ 193558 h 997581"/>
                  <a:gd name="connsiteX152" fmla="*/ 21826 w 1041146"/>
                  <a:gd name="connsiteY152" fmla="*/ 180828 h 997581"/>
                  <a:gd name="connsiteX153" fmla="*/ 21826 w 1041146"/>
                  <a:gd name="connsiteY153" fmla="*/ 104361 h 99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041146" h="997581">
                    <a:moveTo>
                      <a:pt x="21826" y="104361"/>
                    </a:moveTo>
                    <a:lnTo>
                      <a:pt x="49119" y="104361"/>
                    </a:lnTo>
                    <a:lnTo>
                      <a:pt x="49119" y="81314"/>
                    </a:lnTo>
                    <a:lnTo>
                      <a:pt x="66102" y="81314"/>
                    </a:lnTo>
                    <a:lnTo>
                      <a:pt x="86701" y="92837"/>
                    </a:lnTo>
                    <a:lnTo>
                      <a:pt x="95204" y="75239"/>
                    </a:lnTo>
                    <a:lnTo>
                      <a:pt x="129147" y="75239"/>
                    </a:lnTo>
                    <a:lnTo>
                      <a:pt x="140083" y="49757"/>
                    </a:lnTo>
                    <a:lnTo>
                      <a:pt x="159476" y="43683"/>
                    </a:lnTo>
                    <a:lnTo>
                      <a:pt x="172821" y="57485"/>
                    </a:lnTo>
                    <a:lnTo>
                      <a:pt x="214041" y="57485"/>
                    </a:lnTo>
                    <a:lnTo>
                      <a:pt x="258317" y="64318"/>
                    </a:lnTo>
                    <a:lnTo>
                      <a:pt x="258317" y="48529"/>
                    </a:lnTo>
                    <a:lnTo>
                      <a:pt x="232251" y="27916"/>
                    </a:lnTo>
                    <a:lnTo>
                      <a:pt x="250439" y="16995"/>
                    </a:lnTo>
                    <a:lnTo>
                      <a:pt x="249212" y="0"/>
                    </a:lnTo>
                    <a:lnTo>
                      <a:pt x="268628" y="15767"/>
                    </a:lnTo>
                    <a:lnTo>
                      <a:pt x="296524" y="12127"/>
                    </a:lnTo>
                    <a:lnTo>
                      <a:pt x="334105" y="0"/>
                    </a:lnTo>
                    <a:lnTo>
                      <a:pt x="347451" y="34281"/>
                    </a:lnTo>
                    <a:lnTo>
                      <a:pt x="347451" y="52169"/>
                    </a:lnTo>
                    <a:lnTo>
                      <a:pt x="359591" y="67959"/>
                    </a:lnTo>
                    <a:lnTo>
                      <a:pt x="387465" y="69165"/>
                    </a:lnTo>
                    <a:lnTo>
                      <a:pt x="411723" y="89800"/>
                    </a:lnTo>
                    <a:lnTo>
                      <a:pt x="431139" y="93440"/>
                    </a:lnTo>
                    <a:lnTo>
                      <a:pt x="455397" y="112870"/>
                    </a:lnTo>
                    <a:lnTo>
                      <a:pt x="455397" y="127431"/>
                    </a:lnTo>
                    <a:lnTo>
                      <a:pt x="480861" y="152912"/>
                    </a:lnTo>
                    <a:lnTo>
                      <a:pt x="474790" y="178394"/>
                    </a:lnTo>
                    <a:lnTo>
                      <a:pt x="505119" y="216025"/>
                    </a:lnTo>
                    <a:lnTo>
                      <a:pt x="535425" y="269422"/>
                    </a:lnTo>
                    <a:lnTo>
                      <a:pt x="551203" y="296110"/>
                    </a:lnTo>
                    <a:lnTo>
                      <a:pt x="579099" y="303391"/>
                    </a:lnTo>
                    <a:lnTo>
                      <a:pt x="592422" y="290058"/>
                    </a:lnTo>
                    <a:lnTo>
                      <a:pt x="592422" y="265782"/>
                    </a:lnTo>
                    <a:lnTo>
                      <a:pt x="623956" y="233020"/>
                    </a:lnTo>
                    <a:lnTo>
                      <a:pt x="636096" y="218437"/>
                    </a:lnTo>
                    <a:lnTo>
                      <a:pt x="647009" y="235432"/>
                    </a:lnTo>
                    <a:lnTo>
                      <a:pt x="661560" y="236660"/>
                    </a:lnTo>
                    <a:lnTo>
                      <a:pt x="672473" y="257273"/>
                    </a:lnTo>
                    <a:lnTo>
                      <a:pt x="678543" y="233020"/>
                    </a:lnTo>
                    <a:lnTo>
                      <a:pt x="689456" y="223305"/>
                    </a:lnTo>
                    <a:lnTo>
                      <a:pt x="702779" y="229357"/>
                    </a:lnTo>
                    <a:lnTo>
                      <a:pt x="702779" y="216025"/>
                    </a:lnTo>
                    <a:lnTo>
                      <a:pt x="729470" y="218437"/>
                    </a:lnTo>
                    <a:lnTo>
                      <a:pt x="761004" y="229357"/>
                    </a:lnTo>
                    <a:lnTo>
                      <a:pt x="787672" y="224511"/>
                    </a:lnTo>
                    <a:lnTo>
                      <a:pt x="810726" y="217231"/>
                    </a:lnTo>
                    <a:lnTo>
                      <a:pt x="843464" y="226945"/>
                    </a:lnTo>
                    <a:lnTo>
                      <a:pt x="859242" y="231792"/>
                    </a:lnTo>
                    <a:lnTo>
                      <a:pt x="859242" y="264554"/>
                    </a:lnTo>
                    <a:lnTo>
                      <a:pt x="830119" y="303391"/>
                    </a:lnTo>
                    <a:lnTo>
                      <a:pt x="819206" y="327666"/>
                    </a:lnTo>
                    <a:lnTo>
                      <a:pt x="769484" y="335550"/>
                    </a:lnTo>
                    <a:lnTo>
                      <a:pt x="765846" y="345867"/>
                    </a:lnTo>
                    <a:lnTo>
                      <a:pt x="731902" y="345867"/>
                    </a:lnTo>
                    <a:lnTo>
                      <a:pt x="687023" y="345867"/>
                    </a:lnTo>
                    <a:lnTo>
                      <a:pt x="661560" y="360428"/>
                    </a:lnTo>
                    <a:lnTo>
                      <a:pt x="645782" y="381064"/>
                    </a:lnTo>
                    <a:lnTo>
                      <a:pt x="660332" y="408980"/>
                    </a:lnTo>
                    <a:lnTo>
                      <a:pt x="656695" y="383498"/>
                    </a:lnTo>
                    <a:lnTo>
                      <a:pt x="662765" y="371371"/>
                    </a:lnTo>
                    <a:lnTo>
                      <a:pt x="672473" y="387138"/>
                    </a:lnTo>
                    <a:lnTo>
                      <a:pt x="683386" y="379858"/>
                    </a:lnTo>
                    <a:lnTo>
                      <a:pt x="674905" y="365297"/>
                    </a:lnTo>
                    <a:lnTo>
                      <a:pt x="683386" y="358016"/>
                    </a:lnTo>
                    <a:lnTo>
                      <a:pt x="697936" y="372577"/>
                    </a:lnTo>
                    <a:lnTo>
                      <a:pt x="705212" y="362863"/>
                    </a:lnTo>
                    <a:lnTo>
                      <a:pt x="729470" y="354376"/>
                    </a:lnTo>
                    <a:lnTo>
                      <a:pt x="752523" y="365297"/>
                    </a:lnTo>
                    <a:lnTo>
                      <a:pt x="784035" y="348302"/>
                    </a:lnTo>
                    <a:lnTo>
                      <a:pt x="785262" y="359222"/>
                    </a:lnTo>
                    <a:lnTo>
                      <a:pt x="767074" y="393213"/>
                    </a:lnTo>
                    <a:lnTo>
                      <a:pt x="763436" y="408980"/>
                    </a:lnTo>
                    <a:lnTo>
                      <a:pt x="746453" y="424769"/>
                    </a:lnTo>
                    <a:lnTo>
                      <a:pt x="762209" y="457531"/>
                    </a:lnTo>
                    <a:lnTo>
                      <a:pt x="763436" y="425975"/>
                    </a:lnTo>
                    <a:lnTo>
                      <a:pt x="774349" y="406568"/>
                    </a:lnTo>
                    <a:lnTo>
                      <a:pt x="794948" y="371371"/>
                    </a:lnTo>
                    <a:lnTo>
                      <a:pt x="814363" y="335550"/>
                    </a:lnTo>
                    <a:lnTo>
                      <a:pt x="820433" y="351942"/>
                    </a:lnTo>
                    <a:lnTo>
                      <a:pt x="834984" y="335550"/>
                    </a:lnTo>
                    <a:lnTo>
                      <a:pt x="853172" y="302185"/>
                    </a:lnTo>
                    <a:lnTo>
                      <a:pt x="867723" y="313105"/>
                    </a:lnTo>
                    <a:lnTo>
                      <a:pt x="873793" y="298544"/>
                    </a:lnTo>
                    <a:lnTo>
                      <a:pt x="864085" y="290058"/>
                    </a:lnTo>
                    <a:lnTo>
                      <a:pt x="889549" y="265782"/>
                    </a:lnTo>
                    <a:lnTo>
                      <a:pt x="912602" y="258502"/>
                    </a:lnTo>
                    <a:lnTo>
                      <a:pt x="930790" y="263348"/>
                    </a:lnTo>
                    <a:lnTo>
                      <a:pt x="944136" y="275497"/>
                    </a:lnTo>
                    <a:lnTo>
                      <a:pt x="944136" y="259708"/>
                    </a:lnTo>
                    <a:lnTo>
                      <a:pt x="969599" y="273063"/>
                    </a:lnTo>
                    <a:lnTo>
                      <a:pt x="1007181" y="285189"/>
                    </a:lnTo>
                    <a:lnTo>
                      <a:pt x="1026596" y="291264"/>
                    </a:lnTo>
                    <a:lnTo>
                      <a:pt x="1035077" y="276703"/>
                    </a:lnTo>
                    <a:lnTo>
                      <a:pt x="1041147" y="310671"/>
                    </a:lnTo>
                    <a:lnTo>
                      <a:pt x="1041147" y="335550"/>
                    </a:lnTo>
                    <a:lnTo>
                      <a:pt x="1025391" y="349508"/>
                    </a:lnTo>
                    <a:lnTo>
                      <a:pt x="1041147" y="364091"/>
                    </a:lnTo>
                    <a:lnTo>
                      <a:pt x="1025391" y="382292"/>
                    </a:lnTo>
                    <a:lnTo>
                      <a:pt x="1019321" y="390779"/>
                    </a:lnTo>
                    <a:lnTo>
                      <a:pt x="1020526" y="411414"/>
                    </a:lnTo>
                    <a:lnTo>
                      <a:pt x="998700" y="423541"/>
                    </a:lnTo>
                    <a:lnTo>
                      <a:pt x="998700" y="449045"/>
                    </a:lnTo>
                    <a:lnTo>
                      <a:pt x="974442" y="497574"/>
                    </a:lnTo>
                    <a:lnTo>
                      <a:pt x="940498" y="546125"/>
                    </a:lnTo>
                    <a:lnTo>
                      <a:pt x="928358" y="571607"/>
                    </a:lnTo>
                    <a:lnTo>
                      <a:pt x="899256" y="571607"/>
                    </a:lnTo>
                    <a:lnTo>
                      <a:pt x="856810" y="617724"/>
                    </a:lnTo>
                    <a:lnTo>
                      <a:pt x="844692" y="631079"/>
                    </a:lnTo>
                    <a:lnTo>
                      <a:pt x="824071" y="631079"/>
                    </a:lnTo>
                    <a:lnTo>
                      <a:pt x="841054" y="642000"/>
                    </a:lnTo>
                    <a:lnTo>
                      <a:pt x="860447" y="642000"/>
                    </a:lnTo>
                    <a:lnTo>
                      <a:pt x="879841" y="658995"/>
                    </a:lnTo>
                    <a:lnTo>
                      <a:pt x="865290" y="680836"/>
                    </a:lnTo>
                    <a:lnTo>
                      <a:pt x="870155" y="695397"/>
                    </a:lnTo>
                    <a:lnTo>
                      <a:pt x="859242" y="703884"/>
                    </a:lnTo>
                    <a:lnTo>
                      <a:pt x="870155" y="722107"/>
                    </a:lnTo>
                    <a:lnTo>
                      <a:pt x="845897" y="722107"/>
                    </a:lnTo>
                    <a:lnTo>
                      <a:pt x="831346" y="747589"/>
                    </a:lnTo>
                    <a:lnTo>
                      <a:pt x="794948" y="762150"/>
                    </a:lnTo>
                    <a:lnTo>
                      <a:pt x="793742" y="790066"/>
                    </a:lnTo>
                    <a:lnTo>
                      <a:pt x="776759" y="814342"/>
                    </a:lnTo>
                    <a:lnTo>
                      <a:pt x="785262" y="824034"/>
                    </a:lnTo>
                    <a:lnTo>
                      <a:pt x="799813" y="839823"/>
                    </a:lnTo>
                    <a:lnTo>
                      <a:pt x="784035" y="878660"/>
                    </a:lnTo>
                    <a:lnTo>
                      <a:pt x="768279" y="913856"/>
                    </a:lnTo>
                    <a:lnTo>
                      <a:pt x="739178" y="935698"/>
                    </a:lnTo>
                    <a:lnTo>
                      <a:pt x="704006" y="997582"/>
                    </a:lnTo>
                    <a:lnTo>
                      <a:pt x="263763" y="959974"/>
                    </a:lnTo>
                    <a:lnTo>
                      <a:pt x="192215" y="959974"/>
                    </a:lnTo>
                    <a:lnTo>
                      <a:pt x="167956" y="947825"/>
                    </a:lnTo>
                    <a:lnTo>
                      <a:pt x="155838" y="923549"/>
                    </a:lnTo>
                    <a:lnTo>
                      <a:pt x="135218" y="905348"/>
                    </a:lnTo>
                    <a:lnTo>
                      <a:pt x="120667" y="918703"/>
                    </a:lnTo>
                    <a:lnTo>
                      <a:pt x="121872" y="866511"/>
                    </a:lnTo>
                    <a:lnTo>
                      <a:pt x="83688" y="792478"/>
                    </a:lnTo>
                    <a:lnTo>
                      <a:pt x="56395" y="752435"/>
                    </a:lnTo>
                    <a:lnTo>
                      <a:pt x="127340" y="612275"/>
                    </a:lnTo>
                    <a:lnTo>
                      <a:pt x="180097" y="481204"/>
                    </a:lnTo>
                    <a:lnTo>
                      <a:pt x="220111" y="417489"/>
                    </a:lnTo>
                    <a:lnTo>
                      <a:pt x="220111" y="393816"/>
                    </a:lnTo>
                    <a:lnTo>
                      <a:pt x="258317" y="368334"/>
                    </a:lnTo>
                    <a:lnTo>
                      <a:pt x="229216" y="371974"/>
                    </a:lnTo>
                    <a:lnTo>
                      <a:pt x="198285" y="390176"/>
                    </a:lnTo>
                    <a:lnTo>
                      <a:pt x="154633" y="350133"/>
                    </a:lnTo>
                    <a:lnTo>
                      <a:pt x="94601" y="322820"/>
                    </a:lnTo>
                    <a:lnTo>
                      <a:pt x="96409" y="293698"/>
                    </a:lnTo>
                    <a:lnTo>
                      <a:pt x="69115" y="304619"/>
                    </a:lnTo>
                    <a:lnTo>
                      <a:pt x="32739" y="253633"/>
                    </a:lnTo>
                    <a:lnTo>
                      <a:pt x="21826" y="193558"/>
                    </a:lnTo>
                    <a:lnTo>
                      <a:pt x="0" y="193558"/>
                    </a:lnTo>
                    <a:lnTo>
                      <a:pt x="21826" y="180828"/>
                    </a:lnTo>
                    <a:lnTo>
                      <a:pt x="21826" y="104361"/>
                    </a:lnTo>
                    <a:close/>
                  </a:path>
                </a:pathLst>
              </a:custGeom>
              <a:solidFill>
                <a:schemeClr val="accent1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0" name="Forma Livre 579">
                <a:extLst>
                  <a:ext uri="{FF2B5EF4-FFF2-40B4-BE49-F238E27FC236}">
                    <a16:creationId xmlns:a16="http://schemas.microsoft.com/office/drawing/2014/main" id="{B4855FA7-61FC-FD82-E871-98176BC8A26A}"/>
                  </a:ext>
                </a:extLst>
              </p:cNvPr>
              <p:cNvSpPr/>
              <p:nvPr/>
            </p:nvSpPr>
            <p:spPr>
              <a:xfrm>
                <a:off x="2861119" y="3482664"/>
                <a:ext cx="61237" cy="27312"/>
              </a:xfrm>
              <a:custGeom>
                <a:avLst/>
                <a:gdLst>
                  <a:gd name="connsiteX0" fmla="*/ 15778 w 61237"/>
                  <a:gd name="connsiteY0" fmla="*/ 7280 h 27312"/>
                  <a:gd name="connsiteX1" fmla="*/ 30931 w 61237"/>
                  <a:gd name="connsiteY1" fmla="*/ 0 h 27312"/>
                  <a:gd name="connsiteX2" fmla="*/ 61237 w 61237"/>
                  <a:gd name="connsiteY2" fmla="*/ 0 h 27312"/>
                  <a:gd name="connsiteX3" fmla="*/ 41241 w 61237"/>
                  <a:gd name="connsiteY3" fmla="*/ 27313 h 27312"/>
                  <a:gd name="connsiteX4" fmla="*/ 15778 w 61237"/>
                  <a:gd name="connsiteY4" fmla="*/ 20635 h 27312"/>
                  <a:gd name="connsiteX5" fmla="*/ 8503 w 61237"/>
                  <a:gd name="connsiteY5" fmla="*/ 27313 h 27312"/>
                  <a:gd name="connsiteX6" fmla="*/ 0 w 61237"/>
                  <a:gd name="connsiteY6" fmla="*/ 13645 h 27312"/>
                  <a:gd name="connsiteX7" fmla="*/ 13948 w 61237"/>
                  <a:gd name="connsiteY7" fmla="*/ 10318 h 27312"/>
                  <a:gd name="connsiteX8" fmla="*/ 15778 w 61237"/>
                  <a:gd name="connsiteY8" fmla="*/ 7280 h 2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37" h="27312">
                    <a:moveTo>
                      <a:pt x="15778" y="7280"/>
                    </a:moveTo>
                    <a:lnTo>
                      <a:pt x="30931" y="0"/>
                    </a:lnTo>
                    <a:lnTo>
                      <a:pt x="61237" y="0"/>
                    </a:lnTo>
                    <a:lnTo>
                      <a:pt x="41241" y="27313"/>
                    </a:lnTo>
                    <a:lnTo>
                      <a:pt x="15778" y="20635"/>
                    </a:lnTo>
                    <a:lnTo>
                      <a:pt x="8503" y="27313"/>
                    </a:lnTo>
                    <a:lnTo>
                      <a:pt x="0" y="13645"/>
                    </a:lnTo>
                    <a:lnTo>
                      <a:pt x="13948" y="10318"/>
                    </a:lnTo>
                    <a:lnTo>
                      <a:pt x="15778" y="728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1" name="Forma Livre 580">
                <a:extLst>
                  <a:ext uri="{FF2B5EF4-FFF2-40B4-BE49-F238E27FC236}">
                    <a16:creationId xmlns:a16="http://schemas.microsoft.com/office/drawing/2014/main" id="{A762F206-7A08-3EDB-FD42-0BBDA281AB7F}"/>
                  </a:ext>
                </a:extLst>
              </p:cNvPr>
              <p:cNvSpPr/>
              <p:nvPr/>
            </p:nvSpPr>
            <p:spPr>
              <a:xfrm>
                <a:off x="2907806" y="3499056"/>
                <a:ext cx="35773" cy="24275"/>
              </a:xfrm>
              <a:custGeom>
                <a:avLst/>
                <a:gdLst>
                  <a:gd name="connsiteX0" fmla="*/ 9708 w 35773"/>
                  <a:gd name="connsiteY0" fmla="*/ 6052 h 24275"/>
                  <a:gd name="connsiteX1" fmla="*/ 29123 w 35773"/>
                  <a:gd name="connsiteY1" fmla="*/ 0 h 24275"/>
                  <a:gd name="connsiteX2" fmla="*/ 35774 w 35773"/>
                  <a:gd name="connsiteY2" fmla="*/ 10921 h 24275"/>
                  <a:gd name="connsiteX3" fmla="*/ 32136 w 35773"/>
                  <a:gd name="connsiteY3" fmla="*/ 20635 h 24275"/>
                  <a:gd name="connsiteX4" fmla="*/ 9708 w 35773"/>
                  <a:gd name="connsiteY4" fmla="*/ 24276 h 24275"/>
                  <a:gd name="connsiteX5" fmla="*/ 0 w 35773"/>
                  <a:gd name="connsiteY5" fmla="*/ 16995 h 24275"/>
                  <a:gd name="connsiteX6" fmla="*/ 9708 w 35773"/>
                  <a:gd name="connsiteY6" fmla="*/ 6052 h 2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73" h="24275">
                    <a:moveTo>
                      <a:pt x="9708" y="6052"/>
                    </a:moveTo>
                    <a:lnTo>
                      <a:pt x="29123" y="0"/>
                    </a:lnTo>
                    <a:lnTo>
                      <a:pt x="35774" y="10921"/>
                    </a:lnTo>
                    <a:lnTo>
                      <a:pt x="32136" y="20635"/>
                    </a:lnTo>
                    <a:lnTo>
                      <a:pt x="9708" y="24276"/>
                    </a:lnTo>
                    <a:lnTo>
                      <a:pt x="0" y="16995"/>
                    </a:lnTo>
                    <a:lnTo>
                      <a:pt x="9708" y="6052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2" name="Forma Livre 581">
                <a:extLst>
                  <a:ext uri="{FF2B5EF4-FFF2-40B4-BE49-F238E27FC236}">
                    <a16:creationId xmlns:a16="http://schemas.microsoft.com/office/drawing/2014/main" id="{433AA2D8-382D-4166-7B01-6B17C180EC5E}"/>
                  </a:ext>
                </a:extLst>
              </p:cNvPr>
              <p:cNvSpPr/>
              <p:nvPr/>
            </p:nvSpPr>
            <p:spPr>
              <a:xfrm>
                <a:off x="2813829" y="3506940"/>
                <a:ext cx="26066" cy="20635"/>
              </a:xfrm>
              <a:custGeom>
                <a:avLst/>
                <a:gdLst>
                  <a:gd name="connsiteX0" fmla="*/ 16983 w 26066"/>
                  <a:gd name="connsiteY0" fmla="*/ 0 h 20635"/>
                  <a:gd name="connsiteX1" fmla="*/ 26066 w 26066"/>
                  <a:gd name="connsiteY1" fmla="*/ 3037 h 20635"/>
                  <a:gd name="connsiteX2" fmla="*/ 26066 w 26066"/>
                  <a:gd name="connsiteY2" fmla="*/ 13355 h 20635"/>
                  <a:gd name="connsiteX3" fmla="*/ 3035 w 26066"/>
                  <a:gd name="connsiteY3" fmla="*/ 20635 h 20635"/>
                  <a:gd name="connsiteX4" fmla="*/ 0 w 26066"/>
                  <a:gd name="connsiteY4" fmla="*/ 10318 h 20635"/>
                  <a:gd name="connsiteX5" fmla="*/ 16983 w 26066"/>
                  <a:gd name="connsiteY5" fmla="*/ 0 h 2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66" h="20635">
                    <a:moveTo>
                      <a:pt x="16983" y="0"/>
                    </a:moveTo>
                    <a:lnTo>
                      <a:pt x="26066" y="3037"/>
                    </a:lnTo>
                    <a:lnTo>
                      <a:pt x="26066" y="13355"/>
                    </a:lnTo>
                    <a:lnTo>
                      <a:pt x="3035" y="20635"/>
                    </a:lnTo>
                    <a:lnTo>
                      <a:pt x="0" y="10318"/>
                    </a:lnTo>
                    <a:lnTo>
                      <a:pt x="1698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3" name="Forma Livre 582">
                <a:extLst>
                  <a:ext uri="{FF2B5EF4-FFF2-40B4-BE49-F238E27FC236}">
                    <a16:creationId xmlns:a16="http://schemas.microsoft.com/office/drawing/2014/main" id="{46E2A2C2-06EF-E156-179D-1531B45F9E90}"/>
                  </a:ext>
                </a:extLst>
              </p:cNvPr>
              <p:cNvSpPr/>
              <p:nvPr/>
            </p:nvSpPr>
            <p:spPr>
              <a:xfrm>
                <a:off x="2839896" y="3458388"/>
                <a:ext cx="49119" cy="51588"/>
              </a:xfrm>
              <a:custGeom>
                <a:avLst/>
                <a:gdLst>
                  <a:gd name="connsiteX0" fmla="*/ 21223 w 49119"/>
                  <a:gd name="connsiteY0" fmla="*/ 12752 h 51588"/>
                  <a:gd name="connsiteX1" fmla="*/ 40639 w 49119"/>
                  <a:gd name="connsiteY1" fmla="*/ 0 h 51588"/>
                  <a:gd name="connsiteX2" fmla="*/ 49119 w 49119"/>
                  <a:gd name="connsiteY2" fmla="*/ 3640 h 51588"/>
                  <a:gd name="connsiteX3" fmla="*/ 33364 w 49119"/>
                  <a:gd name="connsiteY3" fmla="*/ 24276 h 51588"/>
                  <a:gd name="connsiteX4" fmla="*/ 21223 w 49119"/>
                  <a:gd name="connsiteY4" fmla="*/ 29747 h 51588"/>
                  <a:gd name="connsiteX5" fmla="*/ 13345 w 49119"/>
                  <a:gd name="connsiteY5" fmla="*/ 37921 h 51588"/>
                  <a:gd name="connsiteX6" fmla="*/ 17586 w 49119"/>
                  <a:gd name="connsiteY6" fmla="*/ 51589 h 51588"/>
                  <a:gd name="connsiteX7" fmla="*/ 9105 w 49119"/>
                  <a:gd name="connsiteY7" fmla="*/ 51589 h 51588"/>
                  <a:gd name="connsiteX8" fmla="*/ 0 w 49119"/>
                  <a:gd name="connsiteY8" fmla="*/ 40668 h 51588"/>
                  <a:gd name="connsiteX9" fmla="*/ 12743 w 49119"/>
                  <a:gd name="connsiteY9" fmla="*/ 25794 h 51588"/>
                  <a:gd name="connsiteX10" fmla="*/ 21223 w 49119"/>
                  <a:gd name="connsiteY10" fmla="*/ 12752 h 5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119" h="51588">
                    <a:moveTo>
                      <a:pt x="21223" y="12752"/>
                    </a:moveTo>
                    <a:lnTo>
                      <a:pt x="40639" y="0"/>
                    </a:lnTo>
                    <a:lnTo>
                      <a:pt x="49119" y="3640"/>
                    </a:lnTo>
                    <a:lnTo>
                      <a:pt x="33364" y="24276"/>
                    </a:lnTo>
                    <a:lnTo>
                      <a:pt x="21223" y="29747"/>
                    </a:lnTo>
                    <a:lnTo>
                      <a:pt x="13345" y="37921"/>
                    </a:lnTo>
                    <a:lnTo>
                      <a:pt x="17586" y="51589"/>
                    </a:lnTo>
                    <a:lnTo>
                      <a:pt x="9105" y="51589"/>
                    </a:lnTo>
                    <a:lnTo>
                      <a:pt x="0" y="40668"/>
                    </a:lnTo>
                    <a:lnTo>
                      <a:pt x="12743" y="25794"/>
                    </a:lnTo>
                    <a:lnTo>
                      <a:pt x="21223" y="12752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55" name="Gráfico 81">
              <a:extLst>
                <a:ext uri="{FF2B5EF4-FFF2-40B4-BE49-F238E27FC236}">
                  <a16:creationId xmlns:a16="http://schemas.microsoft.com/office/drawing/2014/main" id="{869C25FB-7F03-78F6-5B4C-8852AE4F341D}"/>
                </a:ext>
              </a:extLst>
            </p:cNvPr>
            <p:cNvGrpSpPr/>
            <p:nvPr/>
          </p:nvGrpSpPr>
          <p:grpSpPr>
            <a:xfrm>
              <a:off x="2493650" y="3151961"/>
              <a:ext cx="406277" cy="452059"/>
              <a:chOff x="2493650" y="3151961"/>
              <a:chExt cx="406277" cy="452059"/>
            </a:xfrm>
            <a:solidFill>
              <a:srgbClr val="8BBCBB"/>
            </a:solidFill>
          </p:grpSpPr>
          <p:sp>
            <p:nvSpPr>
              <p:cNvPr id="577" name="Forma Livre 576">
                <a:extLst>
                  <a:ext uri="{FF2B5EF4-FFF2-40B4-BE49-F238E27FC236}">
                    <a16:creationId xmlns:a16="http://schemas.microsoft.com/office/drawing/2014/main" id="{015A7455-BAA5-AB9A-7302-54178CF40FEC}"/>
                  </a:ext>
                </a:extLst>
              </p:cNvPr>
              <p:cNvSpPr/>
              <p:nvPr/>
            </p:nvSpPr>
            <p:spPr>
              <a:xfrm>
                <a:off x="2493650" y="3151961"/>
                <a:ext cx="406277" cy="452059"/>
              </a:xfrm>
              <a:custGeom>
                <a:avLst/>
                <a:gdLst>
                  <a:gd name="connsiteX0" fmla="*/ 0 w 406277"/>
                  <a:gd name="connsiteY0" fmla="*/ 148669 h 452059"/>
                  <a:gd name="connsiteX1" fmla="*/ 41844 w 406277"/>
                  <a:gd name="connsiteY1" fmla="*/ 178997 h 452059"/>
                  <a:gd name="connsiteX2" fmla="*/ 63670 w 406277"/>
                  <a:gd name="connsiteY2" fmla="*/ 186903 h 452059"/>
                  <a:gd name="connsiteX3" fmla="*/ 94601 w 406277"/>
                  <a:gd name="connsiteY3" fmla="*/ 165039 h 452059"/>
                  <a:gd name="connsiteX4" fmla="*/ 112789 w 406277"/>
                  <a:gd name="connsiteY4" fmla="*/ 172320 h 452059"/>
                  <a:gd name="connsiteX5" fmla="*/ 126737 w 406277"/>
                  <a:gd name="connsiteY5" fmla="*/ 167786 h 452059"/>
                  <a:gd name="connsiteX6" fmla="*/ 141288 w 406277"/>
                  <a:gd name="connsiteY6" fmla="*/ 178394 h 452059"/>
                  <a:gd name="connsiteX7" fmla="*/ 181324 w 406277"/>
                  <a:gd name="connsiteY7" fmla="*/ 173548 h 452059"/>
                  <a:gd name="connsiteX8" fmla="*/ 193442 w 406277"/>
                  <a:gd name="connsiteY8" fmla="*/ 140160 h 452059"/>
                  <a:gd name="connsiteX9" fmla="*/ 234059 w 406277"/>
                  <a:gd name="connsiteY9" fmla="*/ 72202 h 452059"/>
                  <a:gd name="connsiteX10" fmla="*/ 255907 w 406277"/>
                  <a:gd name="connsiteY10" fmla="*/ 36402 h 452059"/>
                  <a:gd name="connsiteX11" fmla="*/ 270458 w 406277"/>
                  <a:gd name="connsiteY11" fmla="*/ 30328 h 452059"/>
                  <a:gd name="connsiteX12" fmla="*/ 283781 w 406277"/>
                  <a:gd name="connsiteY12" fmla="*/ 37608 h 452059"/>
                  <a:gd name="connsiteX13" fmla="*/ 272868 w 406277"/>
                  <a:gd name="connsiteY13" fmla="*/ 11524 h 452059"/>
                  <a:gd name="connsiteX14" fmla="*/ 272868 w 406277"/>
                  <a:gd name="connsiteY14" fmla="*/ 0 h 452059"/>
                  <a:gd name="connsiteX15" fmla="*/ 303799 w 406277"/>
                  <a:gd name="connsiteY15" fmla="*/ 22444 h 452059"/>
                  <a:gd name="connsiteX16" fmla="*/ 300161 w 406277"/>
                  <a:gd name="connsiteY16" fmla="*/ 73430 h 452059"/>
                  <a:gd name="connsiteX17" fmla="*/ 309869 w 406277"/>
                  <a:gd name="connsiteY17" fmla="*/ 48529 h 452059"/>
                  <a:gd name="connsiteX18" fmla="*/ 323215 w 406277"/>
                  <a:gd name="connsiteY18" fmla="*/ 113473 h 452059"/>
                  <a:gd name="connsiteX19" fmla="*/ 346246 w 406277"/>
                  <a:gd name="connsiteY19" fmla="*/ 157759 h 452059"/>
                  <a:gd name="connsiteX20" fmla="*/ 352316 w 406277"/>
                  <a:gd name="connsiteY20" fmla="*/ 195389 h 452059"/>
                  <a:gd name="connsiteX21" fmla="*/ 367469 w 406277"/>
                  <a:gd name="connsiteY21" fmla="*/ 209347 h 452059"/>
                  <a:gd name="connsiteX22" fmla="*/ 388692 w 406277"/>
                  <a:gd name="connsiteY22" fmla="*/ 211782 h 452059"/>
                  <a:gd name="connsiteX23" fmla="*/ 406278 w 406277"/>
                  <a:gd name="connsiteY23" fmla="*/ 231792 h 452059"/>
                  <a:gd name="connsiteX24" fmla="*/ 398088 w 406277"/>
                  <a:gd name="connsiteY24" fmla="*/ 255464 h 452059"/>
                  <a:gd name="connsiteX25" fmla="*/ 380814 w 406277"/>
                  <a:gd name="connsiteY25" fmla="*/ 248184 h 452059"/>
                  <a:gd name="connsiteX26" fmla="*/ 361399 w 406277"/>
                  <a:gd name="connsiteY26" fmla="*/ 266385 h 452059"/>
                  <a:gd name="connsiteX27" fmla="*/ 358386 w 406277"/>
                  <a:gd name="connsiteY27" fmla="*/ 279740 h 452059"/>
                  <a:gd name="connsiteX28" fmla="*/ 376574 w 406277"/>
                  <a:gd name="connsiteY28" fmla="*/ 265179 h 452059"/>
                  <a:gd name="connsiteX29" fmla="*/ 385657 w 406277"/>
                  <a:gd name="connsiteY29" fmla="*/ 262745 h 452059"/>
                  <a:gd name="connsiteX30" fmla="*/ 406278 w 406277"/>
                  <a:gd name="connsiteY30" fmla="*/ 257899 h 452059"/>
                  <a:gd name="connsiteX31" fmla="*/ 388692 w 406277"/>
                  <a:gd name="connsiteY31" fmla="*/ 279740 h 452059"/>
                  <a:gd name="connsiteX32" fmla="*/ 342608 w 406277"/>
                  <a:gd name="connsiteY32" fmla="*/ 335572 h 452059"/>
                  <a:gd name="connsiteX33" fmla="*/ 311677 w 406277"/>
                  <a:gd name="connsiteY33" fmla="*/ 358016 h 452059"/>
                  <a:gd name="connsiteX34" fmla="*/ 301991 w 406277"/>
                  <a:gd name="connsiteY34" fmla="*/ 367106 h 452059"/>
                  <a:gd name="connsiteX35" fmla="*/ 258317 w 406277"/>
                  <a:gd name="connsiteY35" fmla="*/ 414451 h 452059"/>
                  <a:gd name="connsiteX36" fmla="*/ 258317 w 406277"/>
                  <a:gd name="connsiteY36" fmla="*/ 438727 h 452059"/>
                  <a:gd name="connsiteX37" fmla="*/ 244994 w 406277"/>
                  <a:gd name="connsiteY37" fmla="*/ 452060 h 452059"/>
                  <a:gd name="connsiteX38" fmla="*/ 217098 w 406277"/>
                  <a:gd name="connsiteY38" fmla="*/ 444779 h 452059"/>
                  <a:gd name="connsiteX39" fmla="*/ 171014 w 406277"/>
                  <a:gd name="connsiteY39" fmla="*/ 364694 h 452059"/>
                  <a:gd name="connsiteX40" fmla="*/ 140685 w 406277"/>
                  <a:gd name="connsiteY40" fmla="*/ 327063 h 452059"/>
                  <a:gd name="connsiteX41" fmla="*/ 146755 w 406277"/>
                  <a:gd name="connsiteY41" fmla="*/ 301582 h 452059"/>
                  <a:gd name="connsiteX42" fmla="*/ 121292 w 406277"/>
                  <a:gd name="connsiteY42" fmla="*/ 276100 h 452059"/>
                  <a:gd name="connsiteX43" fmla="*/ 121292 w 406277"/>
                  <a:gd name="connsiteY43" fmla="*/ 261539 h 452059"/>
                  <a:gd name="connsiteX44" fmla="*/ 97034 w 406277"/>
                  <a:gd name="connsiteY44" fmla="*/ 242109 h 452059"/>
                  <a:gd name="connsiteX45" fmla="*/ 77618 w 406277"/>
                  <a:gd name="connsiteY45" fmla="*/ 238469 h 452059"/>
                  <a:gd name="connsiteX46" fmla="*/ 53360 w 406277"/>
                  <a:gd name="connsiteY46" fmla="*/ 217834 h 452059"/>
                  <a:gd name="connsiteX47" fmla="*/ 25486 w 406277"/>
                  <a:gd name="connsiteY47" fmla="*/ 216628 h 452059"/>
                  <a:gd name="connsiteX48" fmla="*/ 13346 w 406277"/>
                  <a:gd name="connsiteY48" fmla="*/ 200838 h 452059"/>
                  <a:gd name="connsiteX49" fmla="*/ 13346 w 406277"/>
                  <a:gd name="connsiteY49" fmla="*/ 182950 h 452059"/>
                  <a:gd name="connsiteX50" fmla="*/ 0 w 406277"/>
                  <a:gd name="connsiteY50" fmla="*/ 148669 h 45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6277" h="452059">
                    <a:moveTo>
                      <a:pt x="0" y="148669"/>
                    </a:moveTo>
                    <a:lnTo>
                      <a:pt x="41844" y="178997"/>
                    </a:lnTo>
                    <a:lnTo>
                      <a:pt x="63670" y="186903"/>
                    </a:lnTo>
                    <a:lnTo>
                      <a:pt x="94601" y="165039"/>
                    </a:lnTo>
                    <a:lnTo>
                      <a:pt x="112789" y="172320"/>
                    </a:lnTo>
                    <a:lnTo>
                      <a:pt x="126737" y="167786"/>
                    </a:lnTo>
                    <a:lnTo>
                      <a:pt x="141288" y="178394"/>
                    </a:lnTo>
                    <a:lnTo>
                      <a:pt x="181324" y="173548"/>
                    </a:lnTo>
                    <a:lnTo>
                      <a:pt x="193442" y="140160"/>
                    </a:lnTo>
                    <a:lnTo>
                      <a:pt x="234059" y="72202"/>
                    </a:lnTo>
                    <a:lnTo>
                      <a:pt x="255907" y="36402"/>
                    </a:lnTo>
                    <a:lnTo>
                      <a:pt x="270458" y="30328"/>
                    </a:lnTo>
                    <a:lnTo>
                      <a:pt x="283781" y="37608"/>
                    </a:lnTo>
                    <a:lnTo>
                      <a:pt x="272868" y="11524"/>
                    </a:lnTo>
                    <a:lnTo>
                      <a:pt x="272868" y="0"/>
                    </a:lnTo>
                    <a:lnTo>
                      <a:pt x="303799" y="22444"/>
                    </a:lnTo>
                    <a:lnTo>
                      <a:pt x="300161" y="73430"/>
                    </a:lnTo>
                    <a:lnTo>
                      <a:pt x="309869" y="48529"/>
                    </a:lnTo>
                    <a:lnTo>
                      <a:pt x="323215" y="113473"/>
                    </a:lnTo>
                    <a:lnTo>
                      <a:pt x="346246" y="157759"/>
                    </a:lnTo>
                    <a:lnTo>
                      <a:pt x="352316" y="195389"/>
                    </a:lnTo>
                    <a:lnTo>
                      <a:pt x="367469" y="209347"/>
                    </a:lnTo>
                    <a:lnTo>
                      <a:pt x="388692" y="211782"/>
                    </a:lnTo>
                    <a:lnTo>
                      <a:pt x="406278" y="231792"/>
                    </a:lnTo>
                    <a:lnTo>
                      <a:pt x="398088" y="255464"/>
                    </a:lnTo>
                    <a:lnTo>
                      <a:pt x="380814" y="248184"/>
                    </a:lnTo>
                    <a:lnTo>
                      <a:pt x="361399" y="266385"/>
                    </a:lnTo>
                    <a:lnTo>
                      <a:pt x="358386" y="279740"/>
                    </a:lnTo>
                    <a:lnTo>
                      <a:pt x="376574" y="265179"/>
                    </a:lnTo>
                    <a:lnTo>
                      <a:pt x="385657" y="262745"/>
                    </a:lnTo>
                    <a:lnTo>
                      <a:pt x="406278" y="257899"/>
                    </a:lnTo>
                    <a:lnTo>
                      <a:pt x="388692" y="279740"/>
                    </a:lnTo>
                    <a:lnTo>
                      <a:pt x="342608" y="335572"/>
                    </a:lnTo>
                    <a:lnTo>
                      <a:pt x="311677" y="358016"/>
                    </a:lnTo>
                    <a:lnTo>
                      <a:pt x="301991" y="367106"/>
                    </a:lnTo>
                    <a:lnTo>
                      <a:pt x="258317" y="414451"/>
                    </a:lnTo>
                    <a:lnTo>
                      <a:pt x="258317" y="438727"/>
                    </a:lnTo>
                    <a:lnTo>
                      <a:pt x="244994" y="452060"/>
                    </a:lnTo>
                    <a:lnTo>
                      <a:pt x="217098" y="444779"/>
                    </a:lnTo>
                    <a:lnTo>
                      <a:pt x="171014" y="364694"/>
                    </a:lnTo>
                    <a:lnTo>
                      <a:pt x="140685" y="327063"/>
                    </a:lnTo>
                    <a:lnTo>
                      <a:pt x="146755" y="301582"/>
                    </a:lnTo>
                    <a:lnTo>
                      <a:pt x="121292" y="276100"/>
                    </a:lnTo>
                    <a:lnTo>
                      <a:pt x="121292" y="261539"/>
                    </a:lnTo>
                    <a:lnTo>
                      <a:pt x="97034" y="242109"/>
                    </a:lnTo>
                    <a:lnTo>
                      <a:pt x="77618" y="238469"/>
                    </a:lnTo>
                    <a:lnTo>
                      <a:pt x="53360" y="217834"/>
                    </a:lnTo>
                    <a:lnTo>
                      <a:pt x="25486" y="216628"/>
                    </a:lnTo>
                    <a:lnTo>
                      <a:pt x="13346" y="200838"/>
                    </a:lnTo>
                    <a:lnTo>
                      <a:pt x="13346" y="182950"/>
                    </a:lnTo>
                    <a:lnTo>
                      <a:pt x="0" y="148669"/>
                    </a:lnTo>
                    <a:close/>
                  </a:path>
                </a:pathLst>
              </a:custGeom>
              <a:solidFill>
                <a:schemeClr val="accent1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8" name="Forma Livre 577">
                <a:extLst>
                  <a:ext uri="{FF2B5EF4-FFF2-40B4-BE49-F238E27FC236}">
                    <a16:creationId xmlns:a16="http://schemas.microsoft.com/office/drawing/2014/main" id="{B19EBA72-CBB7-7E09-F9A0-93DFC0764D18}"/>
                  </a:ext>
                </a:extLst>
              </p:cNvPr>
              <p:cNvSpPr/>
              <p:nvPr/>
            </p:nvSpPr>
            <p:spPr>
              <a:xfrm>
                <a:off x="2849893" y="3333995"/>
                <a:ext cx="20464" cy="21841"/>
              </a:xfrm>
              <a:custGeom>
                <a:avLst/>
                <a:gdLst>
                  <a:gd name="connsiteX0" fmla="*/ 0 w 20464"/>
                  <a:gd name="connsiteY0" fmla="*/ 0 h 21841"/>
                  <a:gd name="connsiteX1" fmla="*/ 3638 w 20464"/>
                  <a:gd name="connsiteY1" fmla="*/ 15030 h 21841"/>
                  <a:gd name="connsiteX2" fmla="*/ 11225 w 20464"/>
                  <a:gd name="connsiteY2" fmla="*/ 21841 h 21841"/>
                  <a:gd name="connsiteX3" fmla="*/ 20464 w 20464"/>
                  <a:gd name="connsiteY3" fmla="*/ 14114 h 21841"/>
                  <a:gd name="connsiteX4" fmla="*/ 10243 w 20464"/>
                  <a:gd name="connsiteY4" fmla="*/ 0 h 21841"/>
                  <a:gd name="connsiteX5" fmla="*/ 0 w 20464"/>
                  <a:gd name="connsiteY5" fmla="*/ 0 h 2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64" h="21841">
                    <a:moveTo>
                      <a:pt x="0" y="0"/>
                    </a:moveTo>
                    <a:lnTo>
                      <a:pt x="3638" y="15030"/>
                    </a:lnTo>
                    <a:lnTo>
                      <a:pt x="11225" y="21841"/>
                    </a:lnTo>
                    <a:lnTo>
                      <a:pt x="20464" y="14114"/>
                    </a:lnTo>
                    <a:lnTo>
                      <a:pt x="102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556" name="Forma Livre 555">
              <a:extLst>
                <a:ext uri="{FF2B5EF4-FFF2-40B4-BE49-F238E27FC236}">
                  <a16:creationId xmlns:a16="http://schemas.microsoft.com/office/drawing/2014/main" id="{67794981-5FEE-3DA8-801E-A8C425D8F367}"/>
                </a:ext>
              </a:extLst>
            </p:cNvPr>
            <p:cNvSpPr/>
            <p:nvPr/>
          </p:nvSpPr>
          <p:spPr>
            <a:xfrm>
              <a:off x="3016355" y="3596338"/>
              <a:ext cx="535737" cy="731621"/>
            </a:xfrm>
            <a:custGeom>
              <a:avLst/>
              <a:gdLst>
                <a:gd name="connsiteX0" fmla="*/ 181659 w 535737"/>
                <a:gd name="connsiteY0" fmla="*/ 0 h 731621"/>
                <a:gd name="connsiteX1" fmla="*/ 211920 w 535737"/>
                <a:gd name="connsiteY1" fmla="*/ 11635 h 731621"/>
                <a:gd name="connsiteX2" fmla="*/ 247404 w 535737"/>
                <a:gd name="connsiteY2" fmla="*/ 28028 h 731621"/>
                <a:gd name="connsiteX3" fmla="*/ 247404 w 535737"/>
                <a:gd name="connsiteY3" fmla="*/ 47144 h 731621"/>
                <a:gd name="connsiteX4" fmla="*/ 258317 w 535737"/>
                <a:gd name="connsiteY4" fmla="*/ 56234 h 731621"/>
                <a:gd name="connsiteX5" fmla="*/ 262870 w 535737"/>
                <a:gd name="connsiteY5" fmla="*/ 35308 h 731621"/>
                <a:gd name="connsiteX6" fmla="*/ 287418 w 535737"/>
                <a:gd name="connsiteY6" fmla="*/ 44398 h 731621"/>
                <a:gd name="connsiteX7" fmla="*/ 319264 w 535737"/>
                <a:gd name="connsiteY7" fmla="*/ 75351 h 731621"/>
                <a:gd name="connsiteX8" fmla="*/ 299246 w 535737"/>
                <a:gd name="connsiteY8" fmla="*/ 95383 h 731621"/>
                <a:gd name="connsiteX9" fmla="*/ 313797 w 535737"/>
                <a:gd name="connsiteY9" fmla="*/ 95383 h 731621"/>
                <a:gd name="connsiteX10" fmla="*/ 319264 w 535737"/>
                <a:gd name="connsiteY10" fmla="*/ 85356 h 731621"/>
                <a:gd name="connsiteX11" fmla="*/ 319264 w 535737"/>
                <a:gd name="connsiteY11" fmla="*/ 109029 h 731621"/>
                <a:gd name="connsiteX12" fmla="*/ 301969 w 535737"/>
                <a:gd name="connsiteY12" fmla="*/ 121781 h 731621"/>
                <a:gd name="connsiteX13" fmla="*/ 314712 w 535737"/>
                <a:gd name="connsiteY13" fmla="*/ 127230 h 731621"/>
                <a:gd name="connsiteX14" fmla="*/ 306522 w 535737"/>
                <a:gd name="connsiteY14" fmla="*/ 159992 h 731621"/>
                <a:gd name="connsiteX15" fmla="*/ 295609 w 535737"/>
                <a:gd name="connsiteY15" fmla="*/ 177300 h 731621"/>
                <a:gd name="connsiteX16" fmla="*/ 319264 w 535737"/>
                <a:gd name="connsiteY16" fmla="*/ 147262 h 731621"/>
                <a:gd name="connsiteX17" fmla="*/ 323795 w 535737"/>
                <a:gd name="connsiteY17" fmla="*/ 126314 h 731621"/>
                <a:gd name="connsiteX18" fmla="*/ 352003 w 535737"/>
                <a:gd name="connsiteY18" fmla="*/ 99917 h 731621"/>
                <a:gd name="connsiteX19" fmla="*/ 359279 w 535737"/>
                <a:gd name="connsiteY19" fmla="*/ 116309 h 731621"/>
                <a:gd name="connsiteX20" fmla="*/ 330177 w 535737"/>
                <a:gd name="connsiteY20" fmla="*/ 136342 h 731621"/>
                <a:gd name="connsiteX21" fmla="*/ 338368 w 535737"/>
                <a:gd name="connsiteY21" fmla="*/ 147262 h 731621"/>
                <a:gd name="connsiteX22" fmla="*/ 366554 w 535737"/>
                <a:gd name="connsiteY22" fmla="*/ 124505 h 731621"/>
                <a:gd name="connsiteX23" fmla="*/ 403845 w 535737"/>
                <a:gd name="connsiteY23" fmla="*/ 119949 h 731621"/>
                <a:gd name="connsiteX24" fmla="*/ 399293 w 535737"/>
                <a:gd name="connsiteY24" fmla="*/ 104473 h 731621"/>
                <a:gd name="connsiteX25" fmla="*/ 448412 w 535737"/>
                <a:gd name="connsiteY25" fmla="*/ 119034 h 731621"/>
                <a:gd name="connsiteX26" fmla="*/ 486618 w 535737"/>
                <a:gd name="connsiteY26" fmla="*/ 134510 h 731621"/>
                <a:gd name="connsiteX27" fmla="*/ 507529 w 535737"/>
                <a:gd name="connsiteY27" fmla="*/ 141791 h 731621"/>
                <a:gd name="connsiteX28" fmla="*/ 524825 w 535737"/>
                <a:gd name="connsiteY28" fmla="*/ 130870 h 731621"/>
                <a:gd name="connsiteX29" fmla="*/ 535738 w 535737"/>
                <a:gd name="connsiteY29" fmla="*/ 142706 h 731621"/>
                <a:gd name="connsiteX30" fmla="*/ 524825 w 535737"/>
                <a:gd name="connsiteY30" fmla="*/ 170019 h 731621"/>
                <a:gd name="connsiteX31" fmla="*/ 507529 w 535737"/>
                <a:gd name="connsiteY31" fmla="*/ 177300 h 731621"/>
                <a:gd name="connsiteX32" fmla="*/ 502084 w 535737"/>
                <a:gd name="connsiteY32" fmla="*/ 189136 h 731621"/>
                <a:gd name="connsiteX33" fmla="*/ 475706 w 535737"/>
                <a:gd name="connsiteY33" fmla="*/ 189136 h 731621"/>
                <a:gd name="connsiteX34" fmla="*/ 456602 w 535737"/>
                <a:gd name="connsiteY34" fmla="*/ 228732 h 731621"/>
                <a:gd name="connsiteX35" fmla="*/ 432054 w 535737"/>
                <a:gd name="connsiteY35" fmla="*/ 259216 h 731621"/>
                <a:gd name="connsiteX36" fmla="*/ 442967 w 535737"/>
                <a:gd name="connsiteY36" fmla="*/ 276502 h 731621"/>
                <a:gd name="connsiteX37" fmla="*/ 439329 w 535737"/>
                <a:gd name="connsiteY37" fmla="*/ 299259 h 731621"/>
                <a:gd name="connsiteX38" fmla="*/ 446604 w 535737"/>
                <a:gd name="connsiteY38" fmla="*/ 333852 h 731621"/>
                <a:gd name="connsiteX39" fmla="*/ 426586 w 535737"/>
                <a:gd name="connsiteY39" fmla="*/ 385731 h 731621"/>
                <a:gd name="connsiteX40" fmla="*/ 438414 w 535737"/>
                <a:gd name="connsiteY40" fmla="*/ 419409 h 731621"/>
                <a:gd name="connsiteX41" fmla="*/ 434776 w 535737"/>
                <a:gd name="connsiteY41" fmla="*/ 459452 h 731621"/>
                <a:gd name="connsiteX42" fmla="*/ 375659 w 535737"/>
                <a:gd name="connsiteY42" fmla="*/ 459452 h 731621"/>
                <a:gd name="connsiteX43" fmla="*/ 345643 w 535737"/>
                <a:gd name="connsiteY43" fmla="*/ 459452 h 731621"/>
                <a:gd name="connsiteX44" fmla="*/ 333815 w 535737"/>
                <a:gd name="connsiteY44" fmla="*/ 478569 h 731621"/>
                <a:gd name="connsiteX45" fmla="*/ 333815 w 535737"/>
                <a:gd name="connsiteY45" fmla="*/ 494961 h 731621"/>
                <a:gd name="connsiteX46" fmla="*/ 309244 w 535737"/>
                <a:gd name="connsiteY46" fmla="*/ 494961 h 731621"/>
                <a:gd name="connsiteX47" fmla="*/ 289248 w 535737"/>
                <a:gd name="connsiteY47" fmla="*/ 510437 h 731621"/>
                <a:gd name="connsiteX48" fmla="*/ 241044 w 535737"/>
                <a:gd name="connsiteY48" fmla="*/ 528639 h 731621"/>
                <a:gd name="connsiteX49" fmla="*/ 222833 w 535737"/>
                <a:gd name="connsiteY49" fmla="*/ 574153 h 731621"/>
                <a:gd name="connsiteX50" fmla="*/ 191925 w 535737"/>
                <a:gd name="connsiteY50" fmla="*/ 627841 h 731621"/>
                <a:gd name="connsiteX51" fmla="*/ 203753 w 535737"/>
                <a:gd name="connsiteY51" fmla="*/ 676102 h 731621"/>
                <a:gd name="connsiteX52" fmla="*/ 195562 w 535737"/>
                <a:gd name="connsiteY52" fmla="*/ 731621 h 731621"/>
                <a:gd name="connsiteX53" fmla="*/ 158271 w 535737"/>
                <a:gd name="connsiteY53" fmla="*/ 731621 h 731621"/>
                <a:gd name="connsiteX54" fmla="*/ 147358 w 535737"/>
                <a:gd name="connsiteY54" fmla="*/ 701874 h 731621"/>
                <a:gd name="connsiteX55" fmla="*/ 137338 w 535737"/>
                <a:gd name="connsiteY55" fmla="*/ 693387 h 731621"/>
                <a:gd name="connsiteX56" fmla="*/ 147358 w 535737"/>
                <a:gd name="connsiteY56" fmla="*/ 681551 h 731621"/>
                <a:gd name="connsiteX57" fmla="*/ 137338 w 535737"/>
                <a:gd name="connsiteY57" fmla="*/ 666990 h 731621"/>
                <a:gd name="connsiteX58" fmla="*/ 126425 w 535737"/>
                <a:gd name="connsiteY58" fmla="*/ 677911 h 731621"/>
                <a:gd name="connsiteX59" fmla="*/ 105514 w 535737"/>
                <a:gd name="connsiteY59" fmla="*/ 635121 h 731621"/>
                <a:gd name="connsiteX60" fmla="*/ 121872 w 535737"/>
                <a:gd name="connsiteY60" fmla="*/ 594163 h 731621"/>
                <a:gd name="connsiteX61" fmla="*/ 146443 w 535737"/>
                <a:gd name="connsiteY61" fmla="*/ 585074 h 731621"/>
                <a:gd name="connsiteX62" fmla="*/ 152803 w 535737"/>
                <a:gd name="connsiteY62" fmla="*/ 555036 h 731621"/>
                <a:gd name="connsiteX63" fmla="*/ 140975 w 535737"/>
                <a:gd name="connsiteY63" fmla="*/ 548671 h 731621"/>
                <a:gd name="connsiteX64" fmla="*/ 111874 w 535737"/>
                <a:gd name="connsiteY64" fmla="*/ 560485 h 731621"/>
                <a:gd name="connsiteX65" fmla="*/ 50927 w 535737"/>
                <a:gd name="connsiteY65" fmla="*/ 499517 h 731621"/>
                <a:gd name="connsiteX66" fmla="*/ 75498 w 535737"/>
                <a:gd name="connsiteY66" fmla="*/ 452171 h 731621"/>
                <a:gd name="connsiteX67" fmla="*/ 76413 w 535737"/>
                <a:gd name="connsiteY67" fmla="*/ 360250 h 731621"/>
                <a:gd name="connsiteX68" fmla="*/ 41844 w 535737"/>
                <a:gd name="connsiteY68" fmla="*/ 332937 h 731621"/>
                <a:gd name="connsiteX69" fmla="*/ 11828 w 535737"/>
                <a:gd name="connsiteY69" fmla="*/ 336577 h 731621"/>
                <a:gd name="connsiteX70" fmla="*/ 0 w 535737"/>
                <a:gd name="connsiteY70" fmla="*/ 322016 h 731621"/>
                <a:gd name="connsiteX71" fmla="*/ 42447 w 535737"/>
                <a:gd name="connsiteY71" fmla="*/ 275899 h 731621"/>
                <a:gd name="connsiteX72" fmla="*/ 71548 w 535737"/>
                <a:gd name="connsiteY72" fmla="*/ 275899 h 731621"/>
                <a:gd name="connsiteX73" fmla="*/ 83688 w 535737"/>
                <a:gd name="connsiteY73" fmla="*/ 250417 h 731621"/>
                <a:gd name="connsiteX74" fmla="*/ 117632 w 535737"/>
                <a:gd name="connsiteY74" fmla="*/ 201866 h 731621"/>
                <a:gd name="connsiteX75" fmla="*/ 141890 w 535737"/>
                <a:gd name="connsiteY75" fmla="*/ 153337 h 731621"/>
                <a:gd name="connsiteX76" fmla="*/ 141890 w 535737"/>
                <a:gd name="connsiteY76" fmla="*/ 127833 h 731621"/>
                <a:gd name="connsiteX77" fmla="*/ 163716 w 535737"/>
                <a:gd name="connsiteY77" fmla="*/ 115706 h 731621"/>
                <a:gd name="connsiteX78" fmla="*/ 162511 w 535737"/>
                <a:gd name="connsiteY78" fmla="*/ 95071 h 731621"/>
                <a:gd name="connsiteX79" fmla="*/ 184337 w 535737"/>
                <a:gd name="connsiteY79" fmla="*/ 68383 h 731621"/>
                <a:gd name="connsiteX80" fmla="*/ 168581 w 535737"/>
                <a:gd name="connsiteY80" fmla="*/ 53800 h 731621"/>
                <a:gd name="connsiteX81" fmla="*/ 184337 w 535737"/>
                <a:gd name="connsiteY81" fmla="*/ 39842 h 731621"/>
                <a:gd name="connsiteX82" fmla="*/ 184337 w 535737"/>
                <a:gd name="connsiteY82" fmla="*/ 14963 h 731621"/>
                <a:gd name="connsiteX83" fmla="*/ 181659 w 535737"/>
                <a:gd name="connsiteY83" fmla="*/ 0 h 73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35737" h="731621">
                  <a:moveTo>
                    <a:pt x="181659" y="0"/>
                  </a:moveTo>
                  <a:lnTo>
                    <a:pt x="211920" y="11635"/>
                  </a:lnTo>
                  <a:lnTo>
                    <a:pt x="247404" y="28028"/>
                  </a:lnTo>
                  <a:lnTo>
                    <a:pt x="247404" y="47144"/>
                  </a:lnTo>
                  <a:lnTo>
                    <a:pt x="258317" y="56234"/>
                  </a:lnTo>
                  <a:lnTo>
                    <a:pt x="262870" y="35308"/>
                  </a:lnTo>
                  <a:lnTo>
                    <a:pt x="287418" y="44398"/>
                  </a:lnTo>
                  <a:lnTo>
                    <a:pt x="319264" y="75351"/>
                  </a:lnTo>
                  <a:lnTo>
                    <a:pt x="299246" y="95383"/>
                  </a:lnTo>
                  <a:lnTo>
                    <a:pt x="313797" y="95383"/>
                  </a:lnTo>
                  <a:lnTo>
                    <a:pt x="319264" y="85356"/>
                  </a:lnTo>
                  <a:lnTo>
                    <a:pt x="319264" y="109029"/>
                  </a:lnTo>
                  <a:lnTo>
                    <a:pt x="301969" y="121781"/>
                  </a:lnTo>
                  <a:lnTo>
                    <a:pt x="314712" y="127230"/>
                  </a:lnTo>
                  <a:lnTo>
                    <a:pt x="306522" y="159992"/>
                  </a:lnTo>
                  <a:lnTo>
                    <a:pt x="295609" y="177300"/>
                  </a:lnTo>
                  <a:lnTo>
                    <a:pt x="319264" y="147262"/>
                  </a:lnTo>
                  <a:lnTo>
                    <a:pt x="323795" y="126314"/>
                  </a:lnTo>
                  <a:lnTo>
                    <a:pt x="352003" y="99917"/>
                  </a:lnTo>
                  <a:lnTo>
                    <a:pt x="359279" y="116309"/>
                  </a:lnTo>
                  <a:lnTo>
                    <a:pt x="330177" y="136342"/>
                  </a:lnTo>
                  <a:lnTo>
                    <a:pt x="338368" y="147262"/>
                  </a:lnTo>
                  <a:lnTo>
                    <a:pt x="366554" y="124505"/>
                  </a:lnTo>
                  <a:lnTo>
                    <a:pt x="403845" y="119949"/>
                  </a:lnTo>
                  <a:lnTo>
                    <a:pt x="399293" y="104473"/>
                  </a:lnTo>
                  <a:lnTo>
                    <a:pt x="448412" y="119034"/>
                  </a:lnTo>
                  <a:lnTo>
                    <a:pt x="486618" y="134510"/>
                  </a:lnTo>
                  <a:lnTo>
                    <a:pt x="507529" y="141791"/>
                  </a:lnTo>
                  <a:lnTo>
                    <a:pt x="524825" y="130870"/>
                  </a:lnTo>
                  <a:lnTo>
                    <a:pt x="535738" y="142706"/>
                  </a:lnTo>
                  <a:lnTo>
                    <a:pt x="524825" y="170019"/>
                  </a:lnTo>
                  <a:lnTo>
                    <a:pt x="507529" y="177300"/>
                  </a:lnTo>
                  <a:lnTo>
                    <a:pt x="502084" y="189136"/>
                  </a:lnTo>
                  <a:lnTo>
                    <a:pt x="475706" y="189136"/>
                  </a:lnTo>
                  <a:lnTo>
                    <a:pt x="456602" y="228732"/>
                  </a:lnTo>
                  <a:lnTo>
                    <a:pt x="432054" y="259216"/>
                  </a:lnTo>
                  <a:lnTo>
                    <a:pt x="442967" y="276502"/>
                  </a:lnTo>
                  <a:lnTo>
                    <a:pt x="439329" y="299259"/>
                  </a:lnTo>
                  <a:lnTo>
                    <a:pt x="446604" y="333852"/>
                  </a:lnTo>
                  <a:lnTo>
                    <a:pt x="426586" y="385731"/>
                  </a:lnTo>
                  <a:lnTo>
                    <a:pt x="438414" y="419409"/>
                  </a:lnTo>
                  <a:lnTo>
                    <a:pt x="434776" y="459452"/>
                  </a:lnTo>
                  <a:lnTo>
                    <a:pt x="375659" y="459452"/>
                  </a:lnTo>
                  <a:lnTo>
                    <a:pt x="345643" y="459452"/>
                  </a:lnTo>
                  <a:lnTo>
                    <a:pt x="333815" y="478569"/>
                  </a:lnTo>
                  <a:lnTo>
                    <a:pt x="333815" y="494961"/>
                  </a:lnTo>
                  <a:lnTo>
                    <a:pt x="309244" y="494961"/>
                  </a:lnTo>
                  <a:lnTo>
                    <a:pt x="289248" y="510437"/>
                  </a:lnTo>
                  <a:lnTo>
                    <a:pt x="241044" y="528639"/>
                  </a:lnTo>
                  <a:lnTo>
                    <a:pt x="222833" y="574153"/>
                  </a:lnTo>
                  <a:lnTo>
                    <a:pt x="191925" y="627841"/>
                  </a:lnTo>
                  <a:lnTo>
                    <a:pt x="203753" y="676102"/>
                  </a:lnTo>
                  <a:lnTo>
                    <a:pt x="195562" y="731621"/>
                  </a:lnTo>
                  <a:lnTo>
                    <a:pt x="158271" y="731621"/>
                  </a:lnTo>
                  <a:lnTo>
                    <a:pt x="147358" y="701874"/>
                  </a:lnTo>
                  <a:lnTo>
                    <a:pt x="137338" y="693387"/>
                  </a:lnTo>
                  <a:lnTo>
                    <a:pt x="147358" y="681551"/>
                  </a:lnTo>
                  <a:lnTo>
                    <a:pt x="137338" y="666990"/>
                  </a:lnTo>
                  <a:lnTo>
                    <a:pt x="126425" y="677911"/>
                  </a:lnTo>
                  <a:lnTo>
                    <a:pt x="105514" y="635121"/>
                  </a:lnTo>
                  <a:lnTo>
                    <a:pt x="121872" y="594163"/>
                  </a:lnTo>
                  <a:lnTo>
                    <a:pt x="146443" y="585074"/>
                  </a:lnTo>
                  <a:lnTo>
                    <a:pt x="152803" y="555036"/>
                  </a:lnTo>
                  <a:lnTo>
                    <a:pt x="140975" y="548671"/>
                  </a:lnTo>
                  <a:lnTo>
                    <a:pt x="111874" y="560485"/>
                  </a:lnTo>
                  <a:lnTo>
                    <a:pt x="50927" y="499517"/>
                  </a:lnTo>
                  <a:lnTo>
                    <a:pt x="75498" y="452171"/>
                  </a:lnTo>
                  <a:lnTo>
                    <a:pt x="76413" y="360250"/>
                  </a:lnTo>
                  <a:lnTo>
                    <a:pt x="41844" y="332937"/>
                  </a:lnTo>
                  <a:lnTo>
                    <a:pt x="11828" y="336577"/>
                  </a:lnTo>
                  <a:lnTo>
                    <a:pt x="0" y="322016"/>
                  </a:lnTo>
                  <a:lnTo>
                    <a:pt x="42447" y="275899"/>
                  </a:lnTo>
                  <a:lnTo>
                    <a:pt x="71548" y="275899"/>
                  </a:lnTo>
                  <a:lnTo>
                    <a:pt x="83688" y="250417"/>
                  </a:lnTo>
                  <a:lnTo>
                    <a:pt x="117632" y="201866"/>
                  </a:lnTo>
                  <a:lnTo>
                    <a:pt x="141890" y="153337"/>
                  </a:lnTo>
                  <a:lnTo>
                    <a:pt x="141890" y="127833"/>
                  </a:lnTo>
                  <a:lnTo>
                    <a:pt x="163716" y="115706"/>
                  </a:lnTo>
                  <a:lnTo>
                    <a:pt x="162511" y="95071"/>
                  </a:lnTo>
                  <a:lnTo>
                    <a:pt x="184337" y="68383"/>
                  </a:lnTo>
                  <a:lnTo>
                    <a:pt x="168581" y="53800"/>
                  </a:lnTo>
                  <a:lnTo>
                    <a:pt x="184337" y="39842"/>
                  </a:lnTo>
                  <a:lnTo>
                    <a:pt x="184337" y="14963"/>
                  </a:lnTo>
                  <a:lnTo>
                    <a:pt x="181659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7" name="Forma Livre 556">
              <a:extLst>
                <a:ext uri="{FF2B5EF4-FFF2-40B4-BE49-F238E27FC236}">
                  <a16:creationId xmlns:a16="http://schemas.microsoft.com/office/drawing/2014/main" id="{E6E08A79-FDCA-BE7C-5E86-163B41D19B1C}"/>
                </a:ext>
              </a:extLst>
            </p:cNvPr>
            <p:cNvSpPr/>
            <p:nvPr/>
          </p:nvSpPr>
          <p:spPr>
            <a:xfrm>
              <a:off x="3208279" y="3739044"/>
              <a:ext cx="441136" cy="649883"/>
            </a:xfrm>
            <a:custGeom>
              <a:avLst/>
              <a:gdLst>
                <a:gd name="connsiteX0" fmla="*/ 343813 w 441136"/>
                <a:gd name="connsiteY0" fmla="*/ 0 h 649883"/>
                <a:gd name="connsiteX1" fmla="*/ 383827 w 441136"/>
                <a:gd name="connsiteY1" fmla="*/ 14561 h 649883"/>
                <a:gd name="connsiteX2" fmla="*/ 371999 w 441136"/>
                <a:gd name="connsiteY2" fmla="*/ 42790 h 649883"/>
                <a:gd name="connsiteX3" fmla="*/ 383827 w 441136"/>
                <a:gd name="connsiteY3" fmla="*/ 78276 h 649883"/>
                <a:gd name="connsiteX4" fmla="*/ 383827 w 441136"/>
                <a:gd name="connsiteY4" fmla="*/ 100118 h 649883"/>
                <a:gd name="connsiteX5" fmla="*/ 392932 w 441136"/>
                <a:gd name="connsiteY5" fmla="*/ 100118 h 649883"/>
                <a:gd name="connsiteX6" fmla="*/ 392932 w 441136"/>
                <a:gd name="connsiteY6" fmla="*/ 130155 h 649883"/>
                <a:gd name="connsiteX7" fmla="*/ 377467 w 441136"/>
                <a:gd name="connsiteY7" fmla="*/ 155637 h 649883"/>
                <a:gd name="connsiteX8" fmla="*/ 386550 w 441136"/>
                <a:gd name="connsiteY8" fmla="*/ 178394 h 649883"/>
                <a:gd name="connsiteX9" fmla="*/ 411120 w 441136"/>
                <a:gd name="connsiteY9" fmla="*/ 196618 h 649883"/>
                <a:gd name="connsiteX10" fmla="*/ 404760 w 441136"/>
                <a:gd name="connsiteY10" fmla="*/ 247581 h 649883"/>
                <a:gd name="connsiteX11" fmla="*/ 415673 w 441136"/>
                <a:gd name="connsiteY11" fmla="*/ 289455 h 649883"/>
                <a:gd name="connsiteX12" fmla="*/ 424756 w 441136"/>
                <a:gd name="connsiteY12" fmla="*/ 312212 h 649883"/>
                <a:gd name="connsiteX13" fmla="*/ 441137 w 441136"/>
                <a:gd name="connsiteY13" fmla="*/ 324026 h 649883"/>
                <a:gd name="connsiteX14" fmla="*/ 441137 w 441136"/>
                <a:gd name="connsiteY14" fmla="*/ 349530 h 649883"/>
                <a:gd name="connsiteX15" fmla="*/ 432946 w 441136"/>
                <a:gd name="connsiteY15" fmla="*/ 355895 h 649883"/>
                <a:gd name="connsiteX16" fmla="*/ 441137 w 441136"/>
                <a:gd name="connsiteY16" fmla="*/ 374096 h 649883"/>
                <a:gd name="connsiteX17" fmla="*/ 412928 w 441136"/>
                <a:gd name="connsiteY17" fmla="*/ 389573 h 649883"/>
                <a:gd name="connsiteX18" fmla="*/ 427479 w 441136"/>
                <a:gd name="connsiteY18" fmla="*/ 405965 h 649883"/>
                <a:gd name="connsiteX19" fmla="*/ 441137 w 441136"/>
                <a:gd name="connsiteY19" fmla="*/ 405965 h 649883"/>
                <a:gd name="connsiteX20" fmla="*/ 425671 w 441136"/>
                <a:gd name="connsiteY20" fmla="*/ 439643 h 649883"/>
                <a:gd name="connsiteX21" fmla="*/ 373829 w 441136"/>
                <a:gd name="connsiteY21" fmla="*/ 482410 h 649883"/>
                <a:gd name="connsiteX22" fmla="*/ 350173 w 441136"/>
                <a:gd name="connsiteY22" fmla="*/ 492415 h 649883"/>
                <a:gd name="connsiteX23" fmla="*/ 353811 w 441136"/>
                <a:gd name="connsiteY23" fmla="*/ 503358 h 649883"/>
                <a:gd name="connsiteX24" fmla="*/ 327432 w 441136"/>
                <a:gd name="connsiteY24" fmla="*/ 510638 h 649883"/>
                <a:gd name="connsiteX25" fmla="*/ 331985 w 441136"/>
                <a:gd name="connsiteY25" fmla="*/ 525199 h 649883"/>
                <a:gd name="connsiteX26" fmla="*/ 297416 w 441136"/>
                <a:gd name="connsiteY26" fmla="*/ 532480 h 649883"/>
                <a:gd name="connsiteX27" fmla="*/ 268315 w 441136"/>
                <a:gd name="connsiteY27" fmla="*/ 544316 h 649883"/>
                <a:gd name="connsiteX28" fmla="*/ 249212 w 441136"/>
                <a:gd name="connsiteY28" fmla="*/ 550681 h 649883"/>
                <a:gd name="connsiteX29" fmla="*/ 229194 w 441136"/>
                <a:gd name="connsiteY29" fmla="*/ 533396 h 649883"/>
                <a:gd name="connsiteX30" fmla="*/ 206475 w 441136"/>
                <a:gd name="connsiteY30" fmla="*/ 532480 h 649883"/>
                <a:gd name="connsiteX31" fmla="*/ 197370 w 441136"/>
                <a:gd name="connsiteY31" fmla="*/ 510638 h 649883"/>
                <a:gd name="connsiteX32" fmla="*/ 182820 w 441136"/>
                <a:gd name="connsiteY32" fmla="*/ 529755 h 649883"/>
                <a:gd name="connsiteX33" fmla="*/ 161886 w 441136"/>
                <a:gd name="connsiteY33" fmla="*/ 542485 h 649883"/>
                <a:gd name="connsiteX34" fmla="*/ 165524 w 441136"/>
                <a:gd name="connsiteY34" fmla="*/ 559168 h 649883"/>
                <a:gd name="connsiteX35" fmla="*/ 179182 w 441136"/>
                <a:gd name="connsiteY35" fmla="*/ 570714 h 649883"/>
                <a:gd name="connsiteX36" fmla="*/ 161886 w 441136"/>
                <a:gd name="connsiteY36" fmla="*/ 603476 h 649883"/>
                <a:gd name="connsiteX37" fmla="*/ 148251 w 441136"/>
                <a:gd name="connsiteY37" fmla="*/ 617121 h 649883"/>
                <a:gd name="connsiteX38" fmla="*/ 148251 w 441136"/>
                <a:gd name="connsiteY38" fmla="*/ 633513 h 649883"/>
                <a:gd name="connsiteX39" fmla="*/ 132785 w 441136"/>
                <a:gd name="connsiteY39" fmla="*/ 626233 h 649883"/>
                <a:gd name="connsiteX40" fmla="*/ 112789 w 441136"/>
                <a:gd name="connsiteY40" fmla="*/ 627149 h 649883"/>
                <a:gd name="connsiteX41" fmla="*/ 90048 w 441136"/>
                <a:gd name="connsiteY41" fmla="*/ 643518 h 649883"/>
                <a:gd name="connsiteX42" fmla="*/ 70030 w 441136"/>
                <a:gd name="connsiteY42" fmla="*/ 649883 h 649883"/>
                <a:gd name="connsiteX43" fmla="*/ 34546 w 441136"/>
                <a:gd name="connsiteY43" fmla="*/ 638069 h 649883"/>
                <a:gd name="connsiteX44" fmla="*/ 40014 w 441136"/>
                <a:gd name="connsiteY44" fmla="*/ 606200 h 649883"/>
                <a:gd name="connsiteX45" fmla="*/ 22741 w 441136"/>
                <a:gd name="connsiteY45" fmla="*/ 583443 h 649883"/>
                <a:gd name="connsiteX46" fmla="*/ 13636 w 441136"/>
                <a:gd name="connsiteY46" fmla="*/ 595280 h 649883"/>
                <a:gd name="connsiteX47" fmla="*/ 3638 w 441136"/>
                <a:gd name="connsiteY47" fmla="*/ 588915 h 649883"/>
                <a:gd name="connsiteX48" fmla="*/ 11828 w 441136"/>
                <a:gd name="connsiteY48" fmla="*/ 533396 h 649883"/>
                <a:gd name="connsiteX49" fmla="*/ 0 w 441136"/>
                <a:gd name="connsiteY49" fmla="*/ 485135 h 649883"/>
                <a:gd name="connsiteX50" fmla="*/ 30909 w 441136"/>
                <a:gd name="connsiteY50" fmla="*/ 431447 h 649883"/>
                <a:gd name="connsiteX51" fmla="*/ 49119 w 441136"/>
                <a:gd name="connsiteY51" fmla="*/ 385932 h 649883"/>
                <a:gd name="connsiteX52" fmla="*/ 97324 w 441136"/>
                <a:gd name="connsiteY52" fmla="*/ 367731 h 649883"/>
                <a:gd name="connsiteX53" fmla="*/ 117319 w 441136"/>
                <a:gd name="connsiteY53" fmla="*/ 352255 h 649883"/>
                <a:gd name="connsiteX54" fmla="*/ 141890 w 441136"/>
                <a:gd name="connsiteY54" fmla="*/ 352255 h 649883"/>
                <a:gd name="connsiteX55" fmla="*/ 141890 w 441136"/>
                <a:gd name="connsiteY55" fmla="*/ 335862 h 649883"/>
                <a:gd name="connsiteX56" fmla="*/ 153718 w 441136"/>
                <a:gd name="connsiteY56" fmla="*/ 316746 h 649883"/>
                <a:gd name="connsiteX57" fmla="*/ 183734 w 441136"/>
                <a:gd name="connsiteY57" fmla="*/ 316746 h 649883"/>
                <a:gd name="connsiteX58" fmla="*/ 242852 w 441136"/>
                <a:gd name="connsiteY58" fmla="*/ 316746 h 649883"/>
                <a:gd name="connsiteX59" fmla="*/ 246489 w 441136"/>
                <a:gd name="connsiteY59" fmla="*/ 276703 h 649883"/>
                <a:gd name="connsiteX60" fmla="*/ 234661 w 441136"/>
                <a:gd name="connsiteY60" fmla="*/ 243025 h 649883"/>
                <a:gd name="connsiteX61" fmla="*/ 254680 w 441136"/>
                <a:gd name="connsiteY61" fmla="*/ 191146 h 649883"/>
                <a:gd name="connsiteX62" fmla="*/ 247404 w 441136"/>
                <a:gd name="connsiteY62" fmla="*/ 156553 h 649883"/>
                <a:gd name="connsiteX63" fmla="*/ 251042 w 441136"/>
                <a:gd name="connsiteY63" fmla="*/ 133796 h 649883"/>
                <a:gd name="connsiteX64" fmla="*/ 240129 w 441136"/>
                <a:gd name="connsiteY64" fmla="*/ 116510 h 649883"/>
                <a:gd name="connsiteX65" fmla="*/ 264677 w 441136"/>
                <a:gd name="connsiteY65" fmla="*/ 86026 h 649883"/>
                <a:gd name="connsiteX66" fmla="*/ 283781 w 441136"/>
                <a:gd name="connsiteY66" fmla="*/ 46430 h 649883"/>
                <a:gd name="connsiteX67" fmla="*/ 310159 w 441136"/>
                <a:gd name="connsiteY67" fmla="*/ 46430 h 649883"/>
                <a:gd name="connsiteX68" fmla="*/ 315605 w 441136"/>
                <a:gd name="connsiteY68" fmla="*/ 34593 h 649883"/>
                <a:gd name="connsiteX69" fmla="*/ 332900 w 441136"/>
                <a:gd name="connsiteY69" fmla="*/ 27313 h 649883"/>
                <a:gd name="connsiteX70" fmla="*/ 343813 w 441136"/>
                <a:gd name="connsiteY70" fmla="*/ 0 h 64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41136" h="649883">
                  <a:moveTo>
                    <a:pt x="343813" y="0"/>
                  </a:moveTo>
                  <a:lnTo>
                    <a:pt x="383827" y="14561"/>
                  </a:lnTo>
                  <a:lnTo>
                    <a:pt x="371999" y="42790"/>
                  </a:lnTo>
                  <a:lnTo>
                    <a:pt x="383827" y="78276"/>
                  </a:lnTo>
                  <a:lnTo>
                    <a:pt x="383827" y="100118"/>
                  </a:lnTo>
                  <a:lnTo>
                    <a:pt x="392932" y="100118"/>
                  </a:lnTo>
                  <a:lnTo>
                    <a:pt x="392932" y="130155"/>
                  </a:lnTo>
                  <a:lnTo>
                    <a:pt x="377467" y="155637"/>
                  </a:lnTo>
                  <a:lnTo>
                    <a:pt x="386550" y="178394"/>
                  </a:lnTo>
                  <a:lnTo>
                    <a:pt x="411120" y="196618"/>
                  </a:lnTo>
                  <a:lnTo>
                    <a:pt x="404760" y="247581"/>
                  </a:lnTo>
                  <a:lnTo>
                    <a:pt x="415673" y="289455"/>
                  </a:lnTo>
                  <a:lnTo>
                    <a:pt x="424756" y="312212"/>
                  </a:lnTo>
                  <a:lnTo>
                    <a:pt x="441137" y="324026"/>
                  </a:lnTo>
                  <a:lnTo>
                    <a:pt x="441137" y="349530"/>
                  </a:lnTo>
                  <a:lnTo>
                    <a:pt x="432946" y="355895"/>
                  </a:lnTo>
                  <a:lnTo>
                    <a:pt x="441137" y="374096"/>
                  </a:lnTo>
                  <a:lnTo>
                    <a:pt x="412928" y="389573"/>
                  </a:lnTo>
                  <a:lnTo>
                    <a:pt x="427479" y="405965"/>
                  </a:lnTo>
                  <a:lnTo>
                    <a:pt x="441137" y="405965"/>
                  </a:lnTo>
                  <a:lnTo>
                    <a:pt x="425671" y="439643"/>
                  </a:lnTo>
                  <a:lnTo>
                    <a:pt x="373829" y="482410"/>
                  </a:lnTo>
                  <a:lnTo>
                    <a:pt x="350173" y="492415"/>
                  </a:lnTo>
                  <a:lnTo>
                    <a:pt x="353811" y="503358"/>
                  </a:lnTo>
                  <a:lnTo>
                    <a:pt x="327432" y="510638"/>
                  </a:lnTo>
                  <a:lnTo>
                    <a:pt x="331985" y="525199"/>
                  </a:lnTo>
                  <a:lnTo>
                    <a:pt x="297416" y="532480"/>
                  </a:lnTo>
                  <a:lnTo>
                    <a:pt x="268315" y="544316"/>
                  </a:lnTo>
                  <a:lnTo>
                    <a:pt x="249212" y="550681"/>
                  </a:lnTo>
                  <a:lnTo>
                    <a:pt x="229194" y="533396"/>
                  </a:lnTo>
                  <a:lnTo>
                    <a:pt x="206475" y="532480"/>
                  </a:lnTo>
                  <a:lnTo>
                    <a:pt x="197370" y="510638"/>
                  </a:lnTo>
                  <a:lnTo>
                    <a:pt x="182820" y="529755"/>
                  </a:lnTo>
                  <a:lnTo>
                    <a:pt x="161886" y="542485"/>
                  </a:lnTo>
                  <a:lnTo>
                    <a:pt x="165524" y="559168"/>
                  </a:lnTo>
                  <a:lnTo>
                    <a:pt x="179182" y="570714"/>
                  </a:lnTo>
                  <a:lnTo>
                    <a:pt x="161886" y="603476"/>
                  </a:lnTo>
                  <a:lnTo>
                    <a:pt x="148251" y="617121"/>
                  </a:lnTo>
                  <a:lnTo>
                    <a:pt x="148251" y="633513"/>
                  </a:lnTo>
                  <a:lnTo>
                    <a:pt x="132785" y="626233"/>
                  </a:lnTo>
                  <a:lnTo>
                    <a:pt x="112789" y="627149"/>
                  </a:lnTo>
                  <a:lnTo>
                    <a:pt x="90048" y="643518"/>
                  </a:lnTo>
                  <a:lnTo>
                    <a:pt x="70030" y="649883"/>
                  </a:lnTo>
                  <a:lnTo>
                    <a:pt x="34546" y="638069"/>
                  </a:lnTo>
                  <a:lnTo>
                    <a:pt x="40014" y="606200"/>
                  </a:lnTo>
                  <a:lnTo>
                    <a:pt x="22741" y="583443"/>
                  </a:lnTo>
                  <a:lnTo>
                    <a:pt x="13636" y="595280"/>
                  </a:lnTo>
                  <a:lnTo>
                    <a:pt x="3638" y="588915"/>
                  </a:lnTo>
                  <a:lnTo>
                    <a:pt x="11828" y="533396"/>
                  </a:lnTo>
                  <a:lnTo>
                    <a:pt x="0" y="485135"/>
                  </a:lnTo>
                  <a:lnTo>
                    <a:pt x="30909" y="431447"/>
                  </a:lnTo>
                  <a:lnTo>
                    <a:pt x="49119" y="385932"/>
                  </a:lnTo>
                  <a:lnTo>
                    <a:pt x="97324" y="367731"/>
                  </a:lnTo>
                  <a:lnTo>
                    <a:pt x="117319" y="352255"/>
                  </a:lnTo>
                  <a:lnTo>
                    <a:pt x="141890" y="352255"/>
                  </a:lnTo>
                  <a:lnTo>
                    <a:pt x="141890" y="335862"/>
                  </a:lnTo>
                  <a:lnTo>
                    <a:pt x="153718" y="316746"/>
                  </a:lnTo>
                  <a:lnTo>
                    <a:pt x="183734" y="316746"/>
                  </a:lnTo>
                  <a:lnTo>
                    <a:pt x="242852" y="316746"/>
                  </a:lnTo>
                  <a:lnTo>
                    <a:pt x="246489" y="276703"/>
                  </a:lnTo>
                  <a:lnTo>
                    <a:pt x="234661" y="243025"/>
                  </a:lnTo>
                  <a:lnTo>
                    <a:pt x="254680" y="191146"/>
                  </a:lnTo>
                  <a:lnTo>
                    <a:pt x="247404" y="156553"/>
                  </a:lnTo>
                  <a:lnTo>
                    <a:pt x="251042" y="133796"/>
                  </a:lnTo>
                  <a:lnTo>
                    <a:pt x="240129" y="116510"/>
                  </a:lnTo>
                  <a:lnTo>
                    <a:pt x="264677" y="86026"/>
                  </a:lnTo>
                  <a:lnTo>
                    <a:pt x="283781" y="46430"/>
                  </a:lnTo>
                  <a:lnTo>
                    <a:pt x="310159" y="46430"/>
                  </a:lnTo>
                  <a:lnTo>
                    <a:pt x="315605" y="34593"/>
                  </a:lnTo>
                  <a:lnTo>
                    <a:pt x="332900" y="27313"/>
                  </a:lnTo>
                  <a:lnTo>
                    <a:pt x="343813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8" name="Forma Livre 557">
              <a:extLst>
                <a:ext uri="{FF2B5EF4-FFF2-40B4-BE49-F238E27FC236}">
                  <a16:creationId xmlns:a16="http://schemas.microsoft.com/office/drawing/2014/main" id="{489F16FD-9ACB-58AC-23FE-31DD953033CD}"/>
                </a:ext>
              </a:extLst>
            </p:cNvPr>
            <p:cNvSpPr/>
            <p:nvPr/>
          </p:nvSpPr>
          <p:spPr>
            <a:xfrm>
              <a:off x="3580278" y="3745409"/>
              <a:ext cx="330177" cy="411414"/>
            </a:xfrm>
            <a:custGeom>
              <a:avLst/>
              <a:gdLst>
                <a:gd name="connsiteX0" fmla="*/ 11828 w 330177"/>
                <a:gd name="connsiteY0" fmla="*/ 8196 h 411414"/>
                <a:gd name="connsiteX1" fmla="*/ 53672 w 330177"/>
                <a:gd name="connsiteY1" fmla="*/ 0 h 411414"/>
                <a:gd name="connsiteX2" fmla="*/ 105514 w 330177"/>
                <a:gd name="connsiteY2" fmla="*/ 0 h 411414"/>
                <a:gd name="connsiteX3" fmla="*/ 122787 w 330177"/>
                <a:gd name="connsiteY3" fmla="*/ 0 h 411414"/>
                <a:gd name="connsiteX4" fmla="*/ 190095 w 330177"/>
                <a:gd name="connsiteY4" fmla="*/ 38234 h 411414"/>
                <a:gd name="connsiteX5" fmla="*/ 255595 w 330177"/>
                <a:gd name="connsiteY5" fmla="*/ 98309 h 411414"/>
                <a:gd name="connsiteX6" fmla="*/ 294716 w 330177"/>
                <a:gd name="connsiteY6" fmla="*/ 143823 h 411414"/>
                <a:gd name="connsiteX7" fmla="*/ 330178 w 330177"/>
                <a:gd name="connsiteY7" fmla="*/ 164749 h 411414"/>
                <a:gd name="connsiteX8" fmla="*/ 301991 w 330177"/>
                <a:gd name="connsiteY8" fmla="*/ 164749 h 411414"/>
                <a:gd name="connsiteX9" fmla="*/ 285611 w 330177"/>
                <a:gd name="connsiteY9" fmla="*/ 210263 h 411414"/>
                <a:gd name="connsiteX10" fmla="*/ 271060 w 330177"/>
                <a:gd name="connsiteY10" fmla="*/ 216739 h 411414"/>
                <a:gd name="connsiteX11" fmla="*/ 265593 w 330177"/>
                <a:gd name="connsiteY11" fmla="*/ 231211 h 411414"/>
                <a:gd name="connsiteX12" fmla="*/ 256510 w 330177"/>
                <a:gd name="connsiteY12" fmla="*/ 257608 h 411414"/>
                <a:gd name="connsiteX13" fmla="*/ 245597 w 330177"/>
                <a:gd name="connsiteY13" fmla="*/ 262142 h 411414"/>
                <a:gd name="connsiteX14" fmla="*/ 230131 w 330177"/>
                <a:gd name="connsiteY14" fmla="*/ 262142 h 411414"/>
                <a:gd name="connsiteX15" fmla="*/ 219218 w 330177"/>
                <a:gd name="connsiteY15" fmla="*/ 286730 h 411414"/>
                <a:gd name="connsiteX16" fmla="*/ 229216 w 330177"/>
                <a:gd name="connsiteY16" fmla="*/ 294011 h 411414"/>
                <a:gd name="connsiteX17" fmla="*/ 215581 w 330177"/>
                <a:gd name="connsiteY17" fmla="*/ 310381 h 411414"/>
                <a:gd name="connsiteX18" fmla="*/ 207390 w 330177"/>
                <a:gd name="connsiteY18" fmla="*/ 338609 h 411414"/>
                <a:gd name="connsiteX19" fmla="*/ 216473 w 330177"/>
                <a:gd name="connsiteY19" fmla="*/ 363175 h 411414"/>
                <a:gd name="connsiteX20" fmla="*/ 211943 w 330177"/>
                <a:gd name="connsiteY20" fmla="*/ 395960 h 411414"/>
                <a:gd name="connsiteX21" fmla="*/ 183735 w 330177"/>
                <a:gd name="connsiteY21" fmla="*/ 411414 h 411414"/>
                <a:gd name="connsiteX22" fmla="*/ 151911 w 330177"/>
                <a:gd name="connsiteY22" fmla="*/ 395044 h 411414"/>
                <a:gd name="connsiteX23" fmla="*/ 125532 w 330177"/>
                <a:gd name="connsiteY23" fmla="*/ 368647 h 411414"/>
                <a:gd name="connsiteX24" fmla="*/ 96409 w 330177"/>
                <a:gd name="connsiteY24" fmla="*/ 371371 h 411414"/>
                <a:gd name="connsiteX25" fmla="*/ 69138 w 330177"/>
                <a:gd name="connsiteY25" fmla="*/ 367731 h 411414"/>
                <a:gd name="connsiteX26" fmla="*/ 60947 w 330177"/>
                <a:gd name="connsiteY26" fmla="*/ 349530 h 411414"/>
                <a:gd name="connsiteX27" fmla="*/ 69138 w 330177"/>
                <a:gd name="connsiteY27" fmla="*/ 343165 h 411414"/>
                <a:gd name="connsiteX28" fmla="*/ 69138 w 330177"/>
                <a:gd name="connsiteY28" fmla="*/ 317661 h 411414"/>
                <a:gd name="connsiteX29" fmla="*/ 52757 w 330177"/>
                <a:gd name="connsiteY29" fmla="*/ 305847 h 411414"/>
                <a:gd name="connsiteX30" fmla="*/ 43674 w 330177"/>
                <a:gd name="connsiteY30" fmla="*/ 283090 h 411414"/>
                <a:gd name="connsiteX31" fmla="*/ 32761 w 330177"/>
                <a:gd name="connsiteY31" fmla="*/ 241216 h 411414"/>
                <a:gd name="connsiteX32" fmla="*/ 39121 w 330177"/>
                <a:gd name="connsiteY32" fmla="*/ 190253 h 411414"/>
                <a:gd name="connsiteX33" fmla="*/ 14551 w 330177"/>
                <a:gd name="connsiteY33" fmla="*/ 172029 h 411414"/>
                <a:gd name="connsiteX34" fmla="*/ 5468 w 330177"/>
                <a:gd name="connsiteY34" fmla="*/ 149272 h 411414"/>
                <a:gd name="connsiteX35" fmla="*/ 20933 w 330177"/>
                <a:gd name="connsiteY35" fmla="*/ 123790 h 411414"/>
                <a:gd name="connsiteX36" fmla="*/ 20933 w 330177"/>
                <a:gd name="connsiteY36" fmla="*/ 93753 h 411414"/>
                <a:gd name="connsiteX37" fmla="*/ 11828 w 330177"/>
                <a:gd name="connsiteY37" fmla="*/ 93753 h 411414"/>
                <a:gd name="connsiteX38" fmla="*/ 11828 w 330177"/>
                <a:gd name="connsiteY38" fmla="*/ 71912 h 411414"/>
                <a:gd name="connsiteX39" fmla="*/ 0 w 330177"/>
                <a:gd name="connsiteY39" fmla="*/ 36425 h 411414"/>
                <a:gd name="connsiteX40" fmla="*/ 11828 w 330177"/>
                <a:gd name="connsiteY40" fmla="*/ 8196 h 41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30177" h="411414">
                  <a:moveTo>
                    <a:pt x="11828" y="8196"/>
                  </a:moveTo>
                  <a:lnTo>
                    <a:pt x="53672" y="0"/>
                  </a:lnTo>
                  <a:lnTo>
                    <a:pt x="105514" y="0"/>
                  </a:lnTo>
                  <a:lnTo>
                    <a:pt x="122787" y="0"/>
                  </a:lnTo>
                  <a:lnTo>
                    <a:pt x="190095" y="38234"/>
                  </a:lnTo>
                  <a:lnTo>
                    <a:pt x="255595" y="98309"/>
                  </a:lnTo>
                  <a:lnTo>
                    <a:pt x="294716" y="143823"/>
                  </a:lnTo>
                  <a:lnTo>
                    <a:pt x="330178" y="164749"/>
                  </a:lnTo>
                  <a:lnTo>
                    <a:pt x="301991" y="164749"/>
                  </a:lnTo>
                  <a:lnTo>
                    <a:pt x="285611" y="210263"/>
                  </a:lnTo>
                  <a:lnTo>
                    <a:pt x="271060" y="216739"/>
                  </a:lnTo>
                  <a:lnTo>
                    <a:pt x="265593" y="231211"/>
                  </a:lnTo>
                  <a:lnTo>
                    <a:pt x="256510" y="257608"/>
                  </a:lnTo>
                  <a:lnTo>
                    <a:pt x="245597" y="262142"/>
                  </a:lnTo>
                  <a:lnTo>
                    <a:pt x="230131" y="262142"/>
                  </a:lnTo>
                  <a:lnTo>
                    <a:pt x="219218" y="286730"/>
                  </a:lnTo>
                  <a:lnTo>
                    <a:pt x="229216" y="294011"/>
                  </a:lnTo>
                  <a:lnTo>
                    <a:pt x="215581" y="310381"/>
                  </a:lnTo>
                  <a:lnTo>
                    <a:pt x="207390" y="338609"/>
                  </a:lnTo>
                  <a:lnTo>
                    <a:pt x="216473" y="363175"/>
                  </a:lnTo>
                  <a:lnTo>
                    <a:pt x="211943" y="395960"/>
                  </a:lnTo>
                  <a:lnTo>
                    <a:pt x="183735" y="411414"/>
                  </a:lnTo>
                  <a:lnTo>
                    <a:pt x="151911" y="395044"/>
                  </a:lnTo>
                  <a:lnTo>
                    <a:pt x="125532" y="368647"/>
                  </a:lnTo>
                  <a:lnTo>
                    <a:pt x="96409" y="371371"/>
                  </a:lnTo>
                  <a:lnTo>
                    <a:pt x="69138" y="367731"/>
                  </a:lnTo>
                  <a:lnTo>
                    <a:pt x="60947" y="349530"/>
                  </a:lnTo>
                  <a:lnTo>
                    <a:pt x="69138" y="343165"/>
                  </a:lnTo>
                  <a:lnTo>
                    <a:pt x="69138" y="317661"/>
                  </a:lnTo>
                  <a:lnTo>
                    <a:pt x="52757" y="305847"/>
                  </a:lnTo>
                  <a:lnTo>
                    <a:pt x="43674" y="283090"/>
                  </a:lnTo>
                  <a:lnTo>
                    <a:pt x="32761" y="241216"/>
                  </a:lnTo>
                  <a:lnTo>
                    <a:pt x="39121" y="190253"/>
                  </a:lnTo>
                  <a:lnTo>
                    <a:pt x="14551" y="172029"/>
                  </a:lnTo>
                  <a:lnTo>
                    <a:pt x="5468" y="149272"/>
                  </a:lnTo>
                  <a:lnTo>
                    <a:pt x="20933" y="123790"/>
                  </a:lnTo>
                  <a:lnTo>
                    <a:pt x="20933" y="93753"/>
                  </a:lnTo>
                  <a:lnTo>
                    <a:pt x="11828" y="93753"/>
                  </a:lnTo>
                  <a:lnTo>
                    <a:pt x="11828" y="71912"/>
                  </a:lnTo>
                  <a:lnTo>
                    <a:pt x="0" y="36425"/>
                  </a:lnTo>
                  <a:lnTo>
                    <a:pt x="11828" y="8196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9" name="Forma Livre 558">
              <a:extLst>
                <a:ext uri="{FF2B5EF4-FFF2-40B4-BE49-F238E27FC236}">
                  <a16:creationId xmlns:a16="http://schemas.microsoft.com/office/drawing/2014/main" id="{E8D2615D-6AF0-D34A-085F-EF32E14AD545}"/>
                </a:ext>
              </a:extLst>
            </p:cNvPr>
            <p:cNvSpPr/>
            <p:nvPr/>
          </p:nvSpPr>
          <p:spPr>
            <a:xfrm>
              <a:off x="3799497" y="3910158"/>
              <a:ext cx="292863" cy="180225"/>
            </a:xfrm>
            <a:custGeom>
              <a:avLst/>
              <a:gdLst>
                <a:gd name="connsiteX0" fmla="*/ 110959 w 292863"/>
                <a:gd name="connsiteY0" fmla="*/ 0 h 180225"/>
                <a:gd name="connsiteX1" fmla="*/ 143698 w 292863"/>
                <a:gd name="connsiteY1" fmla="*/ 11836 h 180225"/>
                <a:gd name="connsiteX2" fmla="*/ 148251 w 292863"/>
                <a:gd name="connsiteY2" fmla="*/ 25504 h 180225"/>
                <a:gd name="connsiteX3" fmla="*/ 169161 w 292863"/>
                <a:gd name="connsiteY3" fmla="*/ 18201 h 180225"/>
                <a:gd name="connsiteX4" fmla="*/ 228301 w 292863"/>
                <a:gd name="connsiteY4" fmla="*/ 25504 h 180225"/>
                <a:gd name="connsiteX5" fmla="*/ 261955 w 292863"/>
                <a:gd name="connsiteY5" fmla="*/ 34593 h 180225"/>
                <a:gd name="connsiteX6" fmla="*/ 277420 w 292863"/>
                <a:gd name="connsiteY6" fmla="*/ 81023 h 180225"/>
                <a:gd name="connsiteX7" fmla="*/ 292864 w 292863"/>
                <a:gd name="connsiteY7" fmla="*/ 153828 h 180225"/>
                <a:gd name="connsiteX8" fmla="*/ 268315 w 292863"/>
                <a:gd name="connsiteY8" fmla="*/ 140183 h 180225"/>
                <a:gd name="connsiteX9" fmla="*/ 256487 w 292863"/>
                <a:gd name="connsiteY9" fmla="*/ 146548 h 180225"/>
                <a:gd name="connsiteX10" fmla="*/ 236469 w 292863"/>
                <a:gd name="connsiteY10" fmla="*/ 138351 h 180225"/>
                <a:gd name="connsiteX11" fmla="*/ 219196 w 292863"/>
                <a:gd name="connsiteY11" fmla="*/ 145632 h 180225"/>
                <a:gd name="connsiteX12" fmla="*/ 196455 w 292863"/>
                <a:gd name="connsiteY12" fmla="*/ 138351 h 180225"/>
                <a:gd name="connsiteX13" fmla="*/ 185542 w 292863"/>
                <a:gd name="connsiteY13" fmla="*/ 123790 h 180225"/>
                <a:gd name="connsiteX14" fmla="*/ 167354 w 292863"/>
                <a:gd name="connsiteY14" fmla="*/ 133818 h 180225"/>
                <a:gd name="connsiteX15" fmla="*/ 170992 w 292863"/>
                <a:gd name="connsiteY15" fmla="*/ 153828 h 180225"/>
                <a:gd name="connsiteX16" fmla="*/ 163716 w 292863"/>
                <a:gd name="connsiteY16" fmla="*/ 163855 h 180225"/>
                <a:gd name="connsiteX17" fmla="*/ 168269 w 292863"/>
                <a:gd name="connsiteY17" fmla="*/ 175669 h 180225"/>
                <a:gd name="connsiteX18" fmla="*/ 146443 w 292863"/>
                <a:gd name="connsiteY18" fmla="*/ 180225 h 180225"/>
                <a:gd name="connsiteX19" fmla="*/ 150081 w 292863"/>
                <a:gd name="connsiteY19" fmla="*/ 162024 h 180225"/>
                <a:gd name="connsiteX20" fmla="*/ 134615 w 292863"/>
                <a:gd name="connsiteY20" fmla="*/ 162940 h 180225"/>
                <a:gd name="connsiteX21" fmla="*/ 110959 w 292863"/>
                <a:gd name="connsiteY21" fmla="*/ 170220 h 180225"/>
                <a:gd name="connsiteX22" fmla="*/ 102769 w 292863"/>
                <a:gd name="connsiteY22" fmla="*/ 153828 h 180225"/>
                <a:gd name="connsiteX23" fmla="*/ 83666 w 292863"/>
                <a:gd name="connsiteY23" fmla="*/ 153828 h 180225"/>
                <a:gd name="connsiteX24" fmla="*/ 94578 w 292863"/>
                <a:gd name="connsiteY24" fmla="*/ 132902 h 180225"/>
                <a:gd name="connsiteX25" fmla="*/ 121872 w 292863"/>
                <a:gd name="connsiteY25" fmla="*/ 106505 h 180225"/>
                <a:gd name="connsiteX26" fmla="*/ 117319 w 292863"/>
                <a:gd name="connsiteY26" fmla="*/ 96500 h 180225"/>
                <a:gd name="connsiteX27" fmla="*/ 76390 w 292863"/>
                <a:gd name="connsiteY27" fmla="*/ 113785 h 180225"/>
                <a:gd name="connsiteX28" fmla="*/ 50927 w 292863"/>
                <a:gd name="connsiteY28" fmla="*/ 136542 h 180225"/>
                <a:gd name="connsiteX29" fmla="*/ 9998 w 292863"/>
                <a:gd name="connsiteY29" fmla="*/ 129262 h 180225"/>
                <a:gd name="connsiteX30" fmla="*/ 0 w 292863"/>
                <a:gd name="connsiteY30" fmla="*/ 121982 h 180225"/>
                <a:gd name="connsiteX31" fmla="*/ 10913 w 292863"/>
                <a:gd name="connsiteY31" fmla="*/ 97393 h 180225"/>
                <a:gd name="connsiteX32" fmla="*/ 26378 w 292863"/>
                <a:gd name="connsiteY32" fmla="*/ 97393 h 180225"/>
                <a:gd name="connsiteX33" fmla="*/ 37291 w 292863"/>
                <a:gd name="connsiteY33" fmla="*/ 92860 h 180225"/>
                <a:gd name="connsiteX34" fmla="*/ 46374 w 292863"/>
                <a:gd name="connsiteY34" fmla="*/ 66462 h 180225"/>
                <a:gd name="connsiteX35" fmla="*/ 51842 w 292863"/>
                <a:gd name="connsiteY35" fmla="*/ 51991 h 180225"/>
                <a:gd name="connsiteX36" fmla="*/ 66393 w 292863"/>
                <a:gd name="connsiteY36" fmla="*/ 45514 h 180225"/>
                <a:gd name="connsiteX37" fmla="*/ 82773 w 292863"/>
                <a:gd name="connsiteY37" fmla="*/ 0 h 180225"/>
                <a:gd name="connsiteX38" fmla="*/ 110959 w 292863"/>
                <a:gd name="connsiteY38" fmla="*/ 0 h 18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92863" h="180225">
                  <a:moveTo>
                    <a:pt x="110959" y="0"/>
                  </a:moveTo>
                  <a:lnTo>
                    <a:pt x="143698" y="11836"/>
                  </a:lnTo>
                  <a:lnTo>
                    <a:pt x="148251" y="25504"/>
                  </a:lnTo>
                  <a:lnTo>
                    <a:pt x="169161" y="18201"/>
                  </a:lnTo>
                  <a:lnTo>
                    <a:pt x="228301" y="25504"/>
                  </a:lnTo>
                  <a:lnTo>
                    <a:pt x="261955" y="34593"/>
                  </a:lnTo>
                  <a:lnTo>
                    <a:pt x="277420" y="81023"/>
                  </a:lnTo>
                  <a:lnTo>
                    <a:pt x="292864" y="153828"/>
                  </a:lnTo>
                  <a:lnTo>
                    <a:pt x="268315" y="140183"/>
                  </a:lnTo>
                  <a:lnTo>
                    <a:pt x="256487" y="146548"/>
                  </a:lnTo>
                  <a:lnTo>
                    <a:pt x="236469" y="138351"/>
                  </a:lnTo>
                  <a:lnTo>
                    <a:pt x="219196" y="145632"/>
                  </a:lnTo>
                  <a:lnTo>
                    <a:pt x="196455" y="138351"/>
                  </a:lnTo>
                  <a:lnTo>
                    <a:pt x="185542" y="123790"/>
                  </a:lnTo>
                  <a:lnTo>
                    <a:pt x="167354" y="133818"/>
                  </a:lnTo>
                  <a:lnTo>
                    <a:pt x="170992" y="153828"/>
                  </a:lnTo>
                  <a:lnTo>
                    <a:pt x="163716" y="163855"/>
                  </a:lnTo>
                  <a:lnTo>
                    <a:pt x="168269" y="175669"/>
                  </a:lnTo>
                  <a:lnTo>
                    <a:pt x="146443" y="180225"/>
                  </a:lnTo>
                  <a:lnTo>
                    <a:pt x="150081" y="162024"/>
                  </a:lnTo>
                  <a:lnTo>
                    <a:pt x="134615" y="162940"/>
                  </a:lnTo>
                  <a:lnTo>
                    <a:pt x="110959" y="170220"/>
                  </a:lnTo>
                  <a:lnTo>
                    <a:pt x="102769" y="153828"/>
                  </a:lnTo>
                  <a:lnTo>
                    <a:pt x="83666" y="153828"/>
                  </a:lnTo>
                  <a:lnTo>
                    <a:pt x="94578" y="132902"/>
                  </a:lnTo>
                  <a:lnTo>
                    <a:pt x="121872" y="106505"/>
                  </a:lnTo>
                  <a:lnTo>
                    <a:pt x="117319" y="96500"/>
                  </a:lnTo>
                  <a:lnTo>
                    <a:pt x="76390" y="113785"/>
                  </a:lnTo>
                  <a:lnTo>
                    <a:pt x="50927" y="136542"/>
                  </a:lnTo>
                  <a:lnTo>
                    <a:pt x="9998" y="129262"/>
                  </a:lnTo>
                  <a:lnTo>
                    <a:pt x="0" y="121982"/>
                  </a:lnTo>
                  <a:lnTo>
                    <a:pt x="10913" y="97393"/>
                  </a:lnTo>
                  <a:lnTo>
                    <a:pt x="26378" y="97393"/>
                  </a:lnTo>
                  <a:lnTo>
                    <a:pt x="37291" y="92860"/>
                  </a:lnTo>
                  <a:lnTo>
                    <a:pt x="46374" y="66462"/>
                  </a:lnTo>
                  <a:lnTo>
                    <a:pt x="51842" y="51991"/>
                  </a:lnTo>
                  <a:lnTo>
                    <a:pt x="66393" y="45514"/>
                  </a:lnTo>
                  <a:lnTo>
                    <a:pt x="82773" y="0"/>
                  </a:lnTo>
                  <a:lnTo>
                    <a:pt x="110959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0" name="Forma Livre 559">
              <a:extLst>
                <a:ext uri="{FF2B5EF4-FFF2-40B4-BE49-F238E27FC236}">
                  <a16:creationId xmlns:a16="http://schemas.microsoft.com/office/drawing/2014/main" id="{78892307-6BC4-F4D6-2ED2-796711022693}"/>
                </a:ext>
              </a:extLst>
            </p:cNvPr>
            <p:cNvSpPr/>
            <p:nvPr/>
          </p:nvSpPr>
          <p:spPr>
            <a:xfrm>
              <a:off x="3787669" y="4006657"/>
              <a:ext cx="311074" cy="197510"/>
            </a:xfrm>
            <a:custGeom>
              <a:avLst/>
              <a:gdLst>
                <a:gd name="connsiteX0" fmla="*/ 4553 w 311074"/>
                <a:gd name="connsiteY0" fmla="*/ 134711 h 197510"/>
                <a:gd name="connsiteX1" fmla="*/ 44567 w 311074"/>
                <a:gd name="connsiteY1" fmla="*/ 150165 h 197510"/>
                <a:gd name="connsiteX2" fmla="*/ 70945 w 311074"/>
                <a:gd name="connsiteY2" fmla="*/ 142438 h 197510"/>
                <a:gd name="connsiteX3" fmla="*/ 97324 w 311074"/>
                <a:gd name="connsiteY3" fmla="*/ 112847 h 197510"/>
                <a:gd name="connsiteX4" fmla="*/ 122787 w 311074"/>
                <a:gd name="connsiteY4" fmla="*/ 104674 h 197510"/>
                <a:gd name="connsiteX5" fmla="*/ 140975 w 311074"/>
                <a:gd name="connsiteY5" fmla="*/ 127431 h 197510"/>
                <a:gd name="connsiteX6" fmla="*/ 118234 w 311074"/>
                <a:gd name="connsiteY6" fmla="*/ 133796 h 197510"/>
                <a:gd name="connsiteX7" fmla="*/ 122787 w 311074"/>
                <a:gd name="connsiteY7" fmla="*/ 150165 h 197510"/>
                <a:gd name="connsiteX8" fmla="*/ 108237 w 311074"/>
                <a:gd name="connsiteY8" fmla="*/ 159277 h 197510"/>
                <a:gd name="connsiteX9" fmla="*/ 122787 w 311074"/>
                <a:gd name="connsiteY9" fmla="*/ 172923 h 197510"/>
                <a:gd name="connsiteX10" fmla="*/ 129147 w 311074"/>
                <a:gd name="connsiteY10" fmla="*/ 197511 h 197510"/>
                <a:gd name="connsiteX11" fmla="*/ 158271 w 311074"/>
                <a:gd name="connsiteY11" fmla="*/ 185675 h 197510"/>
                <a:gd name="connsiteX12" fmla="*/ 175544 w 311074"/>
                <a:gd name="connsiteY12" fmla="*/ 159277 h 197510"/>
                <a:gd name="connsiteX13" fmla="*/ 202838 w 311074"/>
                <a:gd name="connsiteY13" fmla="*/ 151081 h 197510"/>
                <a:gd name="connsiteX14" fmla="*/ 216473 w 311074"/>
                <a:gd name="connsiteY14" fmla="*/ 165642 h 197510"/>
                <a:gd name="connsiteX15" fmla="*/ 226471 w 311074"/>
                <a:gd name="connsiteY15" fmla="*/ 151081 h 197510"/>
                <a:gd name="connsiteX16" fmla="*/ 241022 w 311074"/>
                <a:gd name="connsiteY16" fmla="*/ 150165 h 197510"/>
                <a:gd name="connsiteX17" fmla="*/ 254680 w 311074"/>
                <a:gd name="connsiteY17" fmla="*/ 137436 h 197510"/>
                <a:gd name="connsiteX18" fmla="*/ 268315 w 311074"/>
                <a:gd name="connsiteY18" fmla="*/ 122875 h 197510"/>
                <a:gd name="connsiteX19" fmla="*/ 291971 w 311074"/>
                <a:gd name="connsiteY19" fmla="*/ 127431 h 197510"/>
                <a:gd name="connsiteX20" fmla="*/ 304692 w 311074"/>
                <a:gd name="connsiteY20" fmla="*/ 143801 h 197510"/>
                <a:gd name="connsiteX21" fmla="*/ 311074 w 311074"/>
                <a:gd name="connsiteY21" fmla="*/ 98286 h 197510"/>
                <a:gd name="connsiteX22" fmla="*/ 304692 w 311074"/>
                <a:gd name="connsiteY22" fmla="*/ 57328 h 197510"/>
                <a:gd name="connsiteX23" fmla="*/ 280143 w 311074"/>
                <a:gd name="connsiteY23" fmla="*/ 43683 h 197510"/>
                <a:gd name="connsiteX24" fmla="*/ 268315 w 311074"/>
                <a:gd name="connsiteY24" fmla="*/ 50048 h 197510"/>
                <a:gd name="connsiteX25" fmla="*/ 248297 w 311074"/>
                <a:gd name="connsiteY25" fmla="*/ 41852 h 197510"/>
                <a:gd name="connsiteX26" fmla="*/ 231024 w 311074"/>
                <a:gd name="connsiteY26" fmla="*/ 49132 h 197510"/>
                <a:gd name="connsiteX27" fmla="*/ 208283 w 311074"/>
                <a:gd name="connsiteY27" fmla="*/ 41852 h 197510"/>
                <a:gd name="connsiteX28" fmla="*/ 197370 w 311074"/>
                <a:gd name="connsiteY28" fmla="*/ 27291 h 197510"/>
                <a:gd name="connsiteX29" fmla="*/ 179182 w 311074"/>
                <a:gd name="connsiteY29" fmla="*/ 37318 h 197510"/>
                <a:gd name="connsiteX30" fmla="*/ 182820 w 311074"/>
                <a:gd name="connsiteY30" fmla="*/ 57328 h 197510"/>
                <a:gd name="connsiteX31" fmla="*/ 175544 w 311074"/>
                <a:gd name="connsiteY31" fmla="*/ 67356 h 197510"/>
                <a:gd name="connsiteX32" fmla="*/ 180097 w 311074"/>
                <a:gd name="connsiteY32" fmla="*/ 79170 h 197510"/>
                <a:gd name="connsiteX33" fmla="*/ 158271 w 311074"/>
                <a:gd name="connsiteY33" fmla="*/ 83725 h 197510"/>
                <a:gd name="connsiteX34" fmla="*/ 161909 w 311074"/>
                <a:gd name="connsiteY34" fmla="*/ 65524 h 197510"/>
                <a:gd name="connsiteX35" fmla="*/ 146443 w 311074"/>
                <a:gd name="connsiteY35" fmla="*/ 66440 h 197510"/>
                <a:gd name="connsiteX36" fmla="*/ 122787 w 311074"/>
                <a:gd name="connsiteY36" fmla="*/ 73720 h 197510"/>
                <a:gd name="connsiteX37" fmla="*/ 114597 w 311074"/>
                <a:gd name="connsiteY37" fmla="*/ 57328 h 197510"/>
                <a:gd name="connsiteX38" fmla="*/ 95494 w 311074"/>
                <a:gd name="connsiteY38" fmla="*/ 57328 h 197510"/>
                <a:gd name="connsiteX39" fmla="*/ 106406 w 311074"/>
                <a:gd name="connsiteY39" fmla="*/ 36402 h 197510"/>
                <a:gd name="connsiteX40" fmla="*/ 133700 w 311074"/>
                <a:gd name="connsiteY40" fmla="*/ 10005 h 197510"/>
                <a:gd name="connsiteX41" fmla="*/ 129147 w 311074"/>
                <a:gd name="connsiteY41" fmla="*/ 0 h 197510"/>
                <a:gd name="connsiteX42" fmla="*/ 88218 w 311074"/>
                <a:gd name="connsiteY42" fmla="*/ 17286 h 197510"/>
                <a:gd name="connsiteX43" fmla="*/ 62755 w 311074"/>
                <a:gd name="connsiteY43" fmla="*/ 40043 h 197510"/>
                <a:gd name="connsiteX44" fmla="*/ 21826 w 311074"/>
                <a:gd name="connsiteY44" fmla="*/ 32762 h 197510"/>
                <a:gd name="connsiteX45" fmla="*/ 8190 w 311074"/>
                <a:gd name="connsiteY45" fmla="*/ 49132 h 197510"/>
                <a:gd name="connsiteX46" fmla="*/ 0 w 311074"/>
                <a:gd name="connsiteY46" fmla="*/ 77361 h 197510"/>
                <a:gd name="connsiteX47" fmla="*/ 9083 w 311074"/>
                <a:gd name="connsiteY47" fmla="*/ 101927 h 197510"/>
                <a:gd name="connsiteX48" fmla="*/ 4553 w 311074"/>
                <a:gd name="connsiteY48" fmla="*/ 134711 h 19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1074" h="197510">
                  <a:moveTo>
                    <a:pt x="4553" y="134711"/>
                  </a:moveTo>
                  <a:lnTo>
                    <a:pt x="44567" y="150165"/>
                  </a:lnTo>
                  <a:lnTo>
                    <a:pt x="70945" y="142438"/>
                  </a:lnTo>
                  <a:lnTo>
                    <a:pt x="97324" y="112847"/>
                  </a:lnTo>
                  <a:lnTo>
                    <a:pt x="122787" y="104674"/>
                  </a:lnTo>
                  <a:lnTo>
                    <a:pt x="140975" y="127431"/>
                  </a:lnTo>
                  <a:lnTo>
                    <a:pt x="118234" y="133796"/>
                  </a:lnTo>
                  <a:lnTo>
                    <a:pt x="122787" y="150165"/>
                  </a:lnTo>
                  <a:lnTo>
                    <a:pt x="108237" y="159277"/>
                  </a:lnTo>
                  <a:lnTo>
                    <a:pt x="122787" y="172923"/>
                  </a:lnTo>
                  <a:lnTo>
                    <a:pt x="129147" y="197511"/>
                  </a:lnTo>
                  <a:lnTo>
                    <a:pt x="158271" y="185675"/>
                  </a:lnTo>
                  <a:lnTo>
                    <a:pt x="175544" y="159277"/>
                  </a:lnTo>
                  <a:lnTo>
                    <a:pt x="202838" y="151081"/>
                  </a:lnTo>
                  <a:lnTo>
                    <a:pt x="216473" y="165642"/>
                  </a:lnTo>
                  <a:lnTo>
                    <a:pt x="226471" y="151081"/>
                  </a:lnTo>
                  <a:lnTo>
                    <a:pt x="241022" y="150165"/>
                  </a:lnTo>
                  <a:lnTo>
                    <a:pt x="254680" y="137436"/>
                  </a:lnTo>
                  <a:lnTo>
                    <a:pt x="268315" y="122875"/>
                  </a:lnTo>
                  <a:lnTo>
                    <a:pt x="291971" y="127431"/>
                  </a:lnTo>
                  <a:lnTo>
                    <a:pt x="304692" y="143801"/>
                  </a:lnTo>
                  <a:lnTo>
                    <a:pt x="311074" y="98286"/>
                  </a:lnTo>
                  <a:lnTo>
                    <a:pt x="304692" y="57328"/>
                  </a:lnTo>
                  <a:lnTo>
                    <a:pt x="280143" y="43683"/>
                  </a:lnTo>
                  <a:lnTo>
                    <a:pt x="268315" y="50048"/>
                  </a:lnTo>
                  <a:lnTo>
                    <a:pt x="248297" y="41852"/>
                  </a:lnTo>
                  <a:lnTo>
                    <a:pt x="231024" y="49132"/>
                  </a:lnTo>
                  <a:lnTo>
                    <a:pt x="208283" y="41852"/>
                  </a:lnTo>
                  <a:lnTo>
                    <a:pt x="197370" y="27291"/>
                  </a:lnTo>
                  <a:lnTo>
                    <a:pt x="179182" y="37318"/>
                  </a:lnTo>
                  <a:lnTo>
                    <a:pt x="182820" y="57328"/>
                  </a:lnTo>
                  <a:lnTo>
                    <a:pt x="175544" y="67356"/>
                  </a:lnTo>
                  <a:lnTo>
                    <a:pt x="180097" y="79170"/>
                  </a:lnTo>
                  <a:lnTo>
                    <a:pt x="158271" y="83725"/>
                  </a:lnTo>
                  <a:lnTo>
                    <a:pt x="161909" y="65524"/>
                  </a:lnTo>
                  <a:lnTo>
                    <a:pt x="146443" y="66440"/>
                  </a:lnTo>
                  <a:lnTo>
                    <a:pt x="122787" y="73720"/>
                  </a:lnTo>
                  <a:lnTo>
                    <a:pt x="114597" y="57328"/>
                  </a:lnTo>
                  <a:lnTo>
                    <a:pt x="95494" y="57328"/>
                  </a:lnTo>
                  <a:lnTo>
                    <a:pt x="106406" y="36402"/>
                  </a:lnTo>
                  <a:lnTo>
                    <a:pt x="133700" y="10005"/>
                  </a:lnTo>
                  <a:lnTo>
                    <a:pt x="129147" y="0"/>
                  </a:lnTo>
                  <a:lnTo>
                    <a:pt x="88218" y="17286"/>
                  </a:lnTo>
                  <a:lnTo>
                    <a:pt x="62755" y="40043"/>
                  </a:lnTo>
                  <a:lnTo>
                    <a:pt x="21826" y="32762"/>
                  </a:lnTo>
                  <a:lnTo>
                    <a:pt x="8190" y="49132"/>
                  </a:lnTo>
                  <a:lnTo>
                    <a:pt x="0" y="77361"/>
                  </a:lnTo>
                  <a:lnTo>
                    <a:pt x="9083" y="101927"/>
                  </a:lnTo>
                  <a:lnTo>
                    <a:pt x="4553" y="13471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1" name="Forma Livre 560">
              <a:extLst>
                <a:ext uri="{FF2B5EF4-FFF2-40B4-BE49-F238E27FC236}">
                  <a16:creationId xmlns:a16="http://schemas.microsoft.com/office/drawing/2014/main" id="{BF9FA9B1-1308-1BBC-0711-172FD3780B05}"/>
                </a:ext>
              </a:extLst>
            </p:cNvPr>
            <p:cNvSpPr/>
            <p:nvPr/>
          </p:nvSpPr>
          <p:spPr>
            <a:xfrm>
              <a:off x="3582108" y="4111331"/>
              <a:ext cx="516634" cy="173838"/>
            </a:xfrm>
            <a:custGeom>
              <a:avLst/>
              <a:gdLst>
                <a:gd name="connsiteX0" fmla="*/ 0 w 516634"/>
                <a:gd name="connsiteY0" fmla="*/ 110123 h 173838"/>
                <a:gd name="connsiteX1" fmla="*/ 31824 w 516634"/>
                <a:gd name="connsiteY1" fmla="*/ 131071 h 173838"/>
                <a:gd name="connsiteX2" fmla="*/ 25464 w 516634"/>
                <a:gd name="connsiteY2" fmla="*/ 156553 h 173838"/>
                <a:gd name="connsiteX3" fmla="*/ 41844 w 516634"/>
                <a:gd name="connsiteY3" fmla="*/ 173838 h 173838"/>
                <a:gd name="connsiteX4" fmla="*/ 67308 w 516634"/>
                <a:gd name="connsiteY4" fmla="*/ 165642 h 173838"/>
                <a:gd name="connsiteX5" fmla="*/ 80028 w 516634"/>
                <a:gd name="connsiteY5" fmla="*/ 134711 h 173838"/>
                <a:gd name="connsiteX6" fmla="*/ 96409 w 516634"/>
                <a:gd name="connsiteY6" fmla="*/ 141992 h 173838"/>
                <a:gd name="connsiteX7" fmla="*/ 109152 w 516634"/>
                <a:gd name="connsiteY7" fmla="*/ 133796 h 173838"/>
                <a:gd name="connsiteX8" fmla="*/ 109152 w 516634"/>
                <a:gd name="connsiteY8" fmla="*/ 119235 h 173838"/>
                <a:gd name="connsiteX9" fmla="*/ 127340 w 516634"/>
                <a:gd name="connsiteY9" fmla="*/ 124684 h 173838"/>
                <a:gd name="connsiteX10" fmla="*/ 127340 w 516634"/>
                <a:gd name="connsiteY10" fmla="*/ 103758 h 173838"/>
                <a:gd name="connsiteX11" fmla="*/ 151888 w 516634"/>
                <a:gd name="connsiteY11" fmla="*/ 92837 h 173838"/>
                <a:gd name="connsiteX12" fmla="*/ 151888 w 516634"/>
                <a:gd name="connsiteY12" fmla="*/ 115594 h 173838"/>
                <a:gd name="connsiteX13" fmla="*/ 173714 w 516634"/>
                <a:gd name="connsiteY13" fmla="*/ 115594 h 173838"/>
                <a:gd name="connsiteX14" fmla="*/ 178267 w 516634"/>
                <a:gd name="connsiteY14" fmla="*/ 127431 h 173838"/>
                <a:gd name="connsiteX15" fmla="*/ 196455 w 516634"/>
                <a:gd name="connsiteY15" fmla="*/ 125599 h 173838"/>
                <a:gd name="connsiteX16" fmla="*/ 205560 w 516634"/>
                <a:gd name="connsiteY16" fmla="*/ 137436 h 173838"/>
                <a:gd name="connsiteX17" fmla="*/ 217388 w 516634"/>
                <a:gd name="connsiteY17" fmla="*/ 141992 h 173838"/>
                <a:gd name="connsiteX18" fmla="*/ 222833 w 516634"/>
                <a:gd name="connsiteY18" fmla="*/ 160193 h 173838"/>
                <a:gd name="connsiteX19" fmla="*/ 237384 w 516634"/>
                <a:gd name="connsiteY19" fmla="*/ 168389 h 173838"/>
                <a:gd name="connsiteX20" fmla="*/ 256487 w 516634"/>
                <a:gd name="connsiteY20" fmla="*/ 158362 h 173838"/>
                <a:gd name="connsiteX21" fmla="*/ 276506 w 516634"/>
                <a:gd name="connsiteY21" fmla="*/ 133327 h 173838"/>
                <a:gd name="connsiteX22" fmla="*/ 283781 w 516634"/>
                <a:gd name="connsiteY22" fmla="*/ 142885 h 173838"/>
                <a:gd name="connsiteX23" fmla="*/ 296524 w 516634"/>
                <a:gd name="connsiteY23" fmla="*/ 142885 h 173838"/>
                <a:gd name="connsiteX24" fmla="*/ 321072 w 516634"/>
                <a:gd name="connsiteY24" fmla="*/ 163833 h 173838"/>
                <a:gd name="connsiteX25" fmla="*/ 363831 w 516634"/>
                <a:gd name="connsiteY25" fmla="*/ 173838 h 173838"/>
                <a:gd name="connsiteX26" fmla="*/ 401123 w 516634"/>
                <a:gd name="connsiteY26" fmla="*/ 162917 h 173838"/>
                <a:gd name="connsiteX27" fmla="*/ 408398 w 516634"/>
                <a:gd name="connsiteY27" fmla="*/ 147441 h 173838"/>
                <a:gd name="connsiteX28" fmla="*/ 428394 w 516634"/>
                <a:gd name="connsiteY28" fmla="*/ 140160 h 173838"/>
                <a:gd name="connsiteX29" fmla="*/ 440222 w 516634"/>
                <a:gd name="connsiteY29" fmla="*/ 146525 h 173838"/>
                <a:gd name="connsiteX30" fmla="*/ 446582 w 516634"/>
                <a:gd name="connsiteY30" fmla="*/ 139245 h 173838"/>
                <a:gd name="connsiteX31" fmla="*/ 454772 w 516634"/>
                <a:gd name="connsiteY31" fmla="*/ 138351 h 173838"/>
                <a:gd name="connsiteX32" fmla="*/ 462047 w 516634"/>
                <a:gd name="connsiteY32" fmla="*/ 145632 h 173838"/>
                <a:gd name="connsiteX33" fmla="*/ 482066 w 516634"/>
                <a:gd name="connsiteY33" fmla="*/ 145632 h 173838"/>
                <a:gd name="connsiteX34" fmla="*/ 485703 w 516634"/>
                <a:gd name="connsiteY34" fmla="*/ 133327 h 173838"/>
                <a:gd name="connsiteX35" fmla="*/ 481151 w 516634"/>
                <a:gd name="connsiteY35" fmla="*/ 119235 h 173838"/>
                <a:gd name="connsiteX36" fmla="*/ 493893 w 516634"/>
                <a:gd name="connsiteY36" fmla="*/ 113763 h 173838"/>
                <a:gd name="connsiteX37" fmla="*/ 503891 w 516634"/>
                <a:gd name="connsiteY37" fmla="*/ 92837 h 173838"/>
                <a:gd name="connsiteX38" fmla="*/ 510252 w 516634"/>
                <a:gd name="connsiteY38" fmla="*/ 80085 h 173838"/>
                <a:gd name="connsiteX39" fmla="*/ 516634 w 516634"/>
                <a:gd name="connsiteY39" fmla="*/ 67356 h 173838"/>
                <a:gd name="connsiteX40" fmla="*/ 510252 w 516634"/>
                <a:gd name="connsiteY40" fmla="*/ 50963 h 173838"/>
                <a:gd name="connsiteX41" fmla="*/ 510252 w 516634"/>
                <a:gd name="connsiteY41" fmla="*/ 39127 h 173838"/>
                <a:gd name="connsiteX42" fmla="*/ 497531 w 516634"/>
                <a:gd name="connsiteY42" fmla="*/ 22757 h 173838"/>
                <a:gd name="connsiteX43" fmla="*/ 473875 w 516634"/>
                <a:gd name="connsiteY43" fmla="*/ 18201 h 173838"/>
                <a:gd name="connsiteX44" fmla="*/ 460240 w 516634"/>
                <a:gd name="connsiteY44" fmla="*/ 32762 h 173838"/>
                <a:gd name="connsiteX45" fmla="*/ 446582 w 516634"/>
                <a:gd name="connsiteY45" fmla="*/ 45492 h 173838"/>
                <a:gd name="connsiteX46" fmla="*/ 432031 w 516634"/>
                <a:gd name="connsiteY46" fmla="*/ 46407 h 173838"/>
                <a:gd name="connsiteX47" fmla="*/ 422033 w 516634"/>
                <a:gd name="connsiteY47" fmla="*/ 60968 h 173838"/>
                <a:gd name="connsiteX48" fmla="*/ 408398 w 516634"/>
                <a:gd name="connsiteY48" fmla="*/ 46407 h 173838"/>
                <a:gd name="connsiteX49" fmla="*/ 381104 w 516634"/>
                <a:gd name="connsiteY49" fmla="*/ 54604 h 173838"/>
                <a:gd name="connsiteX50" fmla="*/ 363831 w 516634"/>
                <a:gd name="connsiteY50" fmla="*/ 81001 h 173838"/>
                <a:gd name="connsiteX51" fmla="*/ 334708 w 516634"/>
                <a:gd name="connsiteY51" fmla="*/ 92837 h 173838"/>
                <a:gd name="connsiteX52" fmla="*/ 328347 w 516634"/>
                <a:gd name="connsiteY52" fmla="*/ 68249 h 173838"/>
                <a:gd name="connsiteX53" fmla="*/ 313797 w 516634"/>
                <a:gd name="connsiteY53" fmla="*/ 54604 h 173838"/>
                <a:gd name="connsiteX54" fmla="*/ 328347 w 516634"/>
                <a:gd name="connsiteY54" fmla="*/ 45492 h 173838"/>
                <a:gd name="connsiteX55" fmla="*/ 323795 w 516634"/>
                <a:gd name="connsiteY55" fmla="*/ 29122 h 173838"/>
                <a:gd name="connsiteX56" fmla="*/ 346536 w 516634"/>
                <a:gd name="connsiteY56" fmla="*/ 22757 h 173838"/>
                <a:gd name="connsiteX57" fmla="*/ 328347 w 516634"/>
                <a:gd name="connsiteY57" fmla="*/ 0 h 173838"/>
                <a:gd name="connsiteX58" fmla="*/ 302884 w 516634"/>
                <a:gd name="connsiteY58" fmla="*/ 8174 h 173838"/>
                <a:gd name="connsiteX59" fmla="*/ 276506 w 516634"/>
                <a:gd name="connsiteY59" fmla="*/ 37765 h 173838"/>
                <a:gd name="connsiteX60" fmla="*/ 250127 w 516634"/>
                <a:gd name="connsiteY60" fmla="*/ 45492 h 173838"/>
                <a:gd name="connsiteX61" fmla="*/ 210113 w 516634"/>
                <a:gd name="connsiteY61" fmla="*/ 30038 h 173838"/>
                <a:gd name="connsiteX62" fmla="*/ 181904 w 516634"/>
                <a:gd name="connsiteY62" fmla="*/ 45492 h 173838"/>
                <a:gd name="connsiteX63" fmla="*/ 150081 w 516634"/>
                <a:gd name="connsiteY63" fmla="*/ 29122 h 173838"/>
                <a:gd name="connsiteX64" fmla="*/ 123702 w 516634"/>
                <a:gd name="connsiteY64" fmla="*/ 2725 h 173838"/>
                <a:gd name="connsiteX65" fmla="*/ 94579 w 516634"/>
                <a:gd name="connsiteY65" fmla="*/ 5449 h 173838"/>
                <a:gd name="connsiteX66" fmla="*/ 67308 w 516634"/>
                <a:gd name="connsiteY66" fmla="*/ 1809 h 173838"/>
                <a:gd name="connsiteX67" fmla="*/ 39099 w 516634"/>
                <a:gd name="connsiteY67" fmla="*/ 17286 h 173838"/>
                <a:gd name="connsiteX68" fmla="*/ 53649 w 516634"/>
                <a:gd name="connsiteY68" fmla="*/ 33678 h 173838"/>
                <a:gd name="connsiteX69" fmla="*/ 67308 w 516634"/>
                <a:gd name="connsiteY69" fmla="*/ 33678 h 173838"/>
                <a:gd name="connsiteX70" fmla="*/ 51842 w 516634"/>
                <a:gd name="connsiteY70" fmla="*/ 67356 h 173838"/>
                <a:gd name="connsiteX71" fmla="*/ 0 w 516634"/>
                <a:gd name="connsiteY71" fmla="*/ 110123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16634" h="173838">
                  <a:moveTo>
                    <a:pt x="0" y="110123"/>
                  </a:moveTo>
                  <a:lnTo>
                    <a:pt x="31824" y="131071"/>
                  </a:lnTo>
                  <a:lnTo>
                    <a:pt x="25464" y="156553"/>
                  </a:lnTo>
                  <a:lnTo>
                    <a:pt x="41844" y="173838"/>
                  </a:lnTo>
                  <a:lnTo>
                    <a:pt x="67308" y="165642"/>
                  </a:lnTo>
                  <a:lnTo>
                    <a:pt x="80028" y="134711"/>
                  </a:lnTo>
                  <a:lnTo>
                    <a:pt x="96409" y="141992"/>
                  </a:lnTo>
                  <a:lnTo>
                    <a:pt x="109152" y="133796"/>
                  </a:lnTo>
                  <a:lnTo>
                    <a:pt x="109152" y="119235"/>
                  </a:lnTo>
                  <a:lnTo>
                    <a:pt x="127340" y="124684"/>
                  </a:lnTo>
                  <a:lnTo>
                    <a:pt x="127340" y="103758"/>
                  </a:lnTo>
                  <a:lnTo>
                    <a:pt x="151888" y="92837"/>
                  </a:lnTo>
                  <a:lnTo>
                    <a:pt x="151888" y="115594"/>
                  </a:lnTo>
                  <a:lnTo>
                    <a:pt x="173714" y="115594"/>
                  </a:lnTo>
                  <a:lnTo>
                    <a:pt x="178267" y="127431"/>
                  </a:lnTo>
                  <a:lnTo>
                    <a:pt x="196455" y="125599"/>
                  </a:lnTo>
                  <a:lnTo>
                    <a:pt x="205560" y="137436"/>
                  </a:lnTo>
                  <a:lnTo>
                    <a:pt x="217388" y="141992"/>
                  </a:lnTo>
                  <a:lnTo>
                    <a:pt x="222833" y="160193"/>
                  </a:lnTo>
                  <a:lnTo>
                    <a:pt x="237384" y="168389"/>
                  </a:lnTo>
                  <a:lnTo>
                    <a:pt x="256487" y="158362"/>
                  </a:lnTo>
                  <a:lnTo>
                    <a:pt x="276506" y="133327"/>
                  </a:lnTo>
                  <a:lnTo>
                    <a:pt x="283781" y="142885"/>
                  </a:lnTo>
                  <a:lnTo>
                    <a:pt x="296524" y="142885"/>
                  </a:lnTo>
                  <a:lnTo>
                    <a:pt x="321072" y="163833"/>
                  </a:lnTo>
                  <a:lnTo>
                    <a:pt x="363831" y="173838"/>
                  </a:lnTo>
                  <a:lnTo>
                    <a:pt x="401123" y="162917"/>
                  </a:lnTo>
                  <a:lnTo>
                    <a:pt x="408398" y="147441"/>
                  </a:lnTo>
                  <a:lnTo>
                    <a:pt x="428394" y="140160"/>
                  </a:lnTo>
                  <a:lnTo>
                    <a:pt x="440222" y="146525"/>
                  </a:lnTo>
                  <a:lnTo>
                    <a:pt x="446582" y="139245"/>
                  </a:lnTo>
                  <a:lnTo>
                    <a:pt x="454772" y="138351"/>
                  </a:lnTo>
                  <a:lnTo>
                    <a:pt x="462047" y="145632"/>
                  </a:lnTo>
                  <a:lnTo>
                    <a:pt x="482066" y="145632"/>
                  </a:lnTo>
                  <a:lnTo>
                    <a:pt x="485703" y="133327"/>
                  </a:lnTo>
                  <a:lnTo>
                    <a:pt x="481151" y="119235"/>
                  </a:lnTo>
                  <a:lnTo>
                    <a:pt x="493893" y="113763"/>
                  </a:lnTo>
                  <a:lnTo>
                    <a:pt x="503891" y="92837"/>
                  </a:lnTo>
                  <a:lnTo>
                    <a:pt x="510252" y="80085"/>
                  </a:lnTo>
                  <a:lnTo>
                    <a:pt x="516634" y="67356"/>
                  </a:lnTo>
                  <a:lnTo>
                    <a:pt x="510252" y="50963"/>
                  </a:lnTo>
                  <a:lnTo>
                    <a:pt x="510252" y="39127"/>
                  </a:lnTo>
                  <a:lnTo>
                    <a:pt x="497531" y="22757"/>
                  </a:lnTo>
                  <a:lnTo>
                    <a:pt x="473875" y="18201"/>
                  </a:lnTo>
                  <a:lnTo>
                    <a:pt x="460240" y="32762"/>
                  </a:lnTo>
                  <a:lnTo>
                    <a:pt x="446582" y="45492"/>
                  </a:lnTo>
                  <a:lnTo>
                    <a:pt x="432031" y="46407"/>
                  </a:lnTo>
                  <a:lnTo>
                    <a:pt x="422033" y="60968"/>
                  </a:lnTo>
                  <a:lnTo>
                    <a:pt x="408398" y="46407"/>
                  </a:lnTo>
                  <a:lnTo>
                    <a:pt x="381104" y="54604"/>
                  </a:lnTo>
                  <a:lnTo>
                    <a:pt x="363831" y="81001"/>
                  </a:lnTo>
                  <a:lnTo>
                    <a:pt x="334708" y="92837"/>
                  </a:lnTo>
                  <a:lnTo>
                    <a:pt x="328347" y="68249"/>
                  </a:lnTo>
                  <a:lnTo>
                    <a:pt x="313797" y="54604"/>
                  </a:lnTo>
                  <a:lnTo>
                    <a:pt x="328347" y="45492"/>
                  </a:lnTo>
                  <a:lnTo>
                    <a:pt x="323795" y="29122"/>
                  </a:lnTo>
                  <a:lnTo>
                    <a:pt x="346536" y="22757"/>
                  </a:lnTo>
                  <a:lnTo>
                    <a:pt x="328347" y="0"/>
                  </a:lnTo>
                  <a:lnTo>
                    <a:pt x="302884" y="8174"/>
                  </a:lnTo>
                  <a:lnTo>
                    <a:pt x="276506" y="37765"/>
                  </a:lnTo>
                  <a:lnTo>
                    <a:pt x="250127" y="45492"/>
                  </a:lnTo>
                  <a:lnTo>
                    <a:pt x="210113" y="30038"/>
                  </a:lnTo>
                  <a:lnTo>
                    <a:pt x="181904" y="45492"/>
                  </a:lnTo>
                  <a:lnTo>
                    <a:pt x="150081" y="29122"/>
                  </a:lnTo>
                  <a:lnTo>
                    <a:pt x="123702" y="2725"/>
                  </a:lnTo>
                  <a:lnTo>
                    <a:pt x="94579" y="5449"/>
                  </a:lnTo>
                  <a:lnTo>
                    <a:pt x="67308" y="1809"/>
                  </a:lnTo>
                  <a:lnTo>
                    <a:pt x="39099" y="17286"/>
                  </a:lnTo>
                  <a:lnTo>
                    <a:pt x="53649" y="33678"/>
                  </a:lnTo>
                  <a:lnTo>
                    <a:pt x="67308" y="33678"/>
                  </a:lnTo>
                  <a:lnTo>
                    <a:pt x="51842" y="67356"/>
                  </a:lnTo>
                  <a:lnTo>
                    <a:pt x="0" y="110123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2" name="Forma Livre 561">
              <a:extLst>
                <a:ext uri="{FF2B5EF4-FFF2-40B4-BE49-F238E27FC236}">
                  <a16:creationId xmlns:a16="http://schemas.microsoft.com/office/drawing/2014/main" id="{6237728F-9783-6F11-B79C-AFCA61FC33BC}"/>
                </a:ext>
              </a:extLst>
            </p:cNvPr>
            <p:cNvSpPr/>
            <p:nvPr/>
          </p:nvSpPr>
          <p:spPr>
            <a:xfrm>
              <a:off x="3819493" y="4244658"/>
              <a:ext cx="244681" cy="135180"/>
            </a:xfrm>
            <a:custGeom>
              <a:avLst/>
              <a:gdLst>
                <a:gd name="connsiteX0" fmla="*/ 0 w 244681"/>
                <a:gd name="connsiteY0" fmla="*/ 35062 h 135180"/>
                <a:gd name="connsiteX1" fmla="*/ 33654 w 244681"/>
                <a:gd name="connsiteY1" fmla="*/ 69634 h 135180"/>
                <a:gd name="connsiteX2" fmla="*/ 62777 w 244681"/>
                <a:gd name="connsiteY2" fmla="*/ 75105 h 135180"/>
                <a:gd name="connsiteX3" fmla="*/ 90963 w 244681"/>
                <a:gd name="connsiteY3" fmla="*/ 98778 h 135180"/>
                <a:gd name="connsiteX4" fmla="*/ 135530 w 244681"/>
                <a:gd name="connsiteY4" fmla="*/ 135180 h 135180"/>
                <a:gd name="connsiteX5" fmla="*/ 244682 w 244681"/>
                <a:gd name="connsiteY5" fmla="*/ 12305 h 135180"/>
                <a:gd name="connsiteX6" fmla="*/ 224663 w 244681"/>
                <a:gd name="connsiteY6" fmla="*/ 12305 h 135180"/>
                <a:gd name="connsiteX7" fmla="*/ 217388 w 244681"/>
                <a:gd name="connsiteY7" fmla="*/ 5025 h 135180"/>
                <a:gd name="connsiteX8" fmla="*/ 209198 w 244681"/>
                <a:gd name="connsiteY8" fmla="*/ 5918 h 135180"/>
                <a:gd name="connsiteX9" fmla="*/ 202838 w 244681"/>
                <a:gd name="connsiteY9" fmla="*/ 13199 h 135180"/>
                <a:gd name="connsiteX10" fmla="*/ 191010 w 244681"/>
                <a:gd name="connsiteY10" fmla="*/ 6834 h 135180"/>
                <a:gd name="connsiteX11" fmla="*/ 171014 w 244681"/>
                <a:gd name="connsiteY11" fmla="*/ 14114 h 135180"/>
                <a:gd name="connsiteX12" fmla="*/ 163739 w 244681"/>
                <a:gd name="connsiteY12" fmla="*/ 29591 h 135180"/>
                <a:gd name="connsiteX13" fmla="*/ 126447 w 244681"/>
                <a:gd name="connsiteY13" fmla="*/ 40512 h 135180"/>
                <a:gd name="connsiteX14" fmla="*/ 83688 w 244681"/>
                <a:gd name="connsiteY14" fmla="*/ 30507 h 135180"/>
                <a:gd name="connsiteX15" fmla="*/ 59140 w 244681"/>
                <a:gd name="connsiteY15" fmla="*/ 9558 h 135180"/>
                <a:gd name="connsiteX16" fmla="*/ 46397 w 244681"/>
                <a:gd name="connsiteY16" fmla="*/ 9558 h 135180"/>
                <a:gd name="connsiteX17" fmla="*/ 39121 w 244681"/>
                <a:gd name="connsiteY17" fmla="*/ 0 h 135180"/>
                <a:gd name="connsiteX18" fmla="*/ 19103 w 244681"/>
                <a:gd name="connsiteY18" fmla="*/ 25035 h 135180"/>
                <a:gd name="connsiteX19" fmla="*/ 0 w 244681"/>
                <a:gd name="connsiteY19" fmla="*/ 35062 h 13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81" h="135180">
                  <a:moveTo>
                    <a:pt x="0" y="35062"/>
                  </a:moveTo>
                  <a:lnTo>
                    <a:pt x="33654" y="69634"/>
                  </a:lnTo>
                  <a:lnTo>
                    <a:pt x="62777" y="75105"/>
                  </a:lnTo>
                  <a:lnTo>
                    <a:pt x="90963" y="98778"/>
                  </a:lnTo>
                  <a:lnTo>
                    <a:pt x="135530" y="135180"/>
                  </a:lnTo>
                  <a:lnTo>
                    <a:pt x="244682" y="12305"/>
                  </a:lnTo>
                  <a:lnTo>
                    <a:pt x="224663" y="12305"/>
                  </a:lnTo>
                  <a:lnTo>
                    <a:pt x="217388" y="5025"/>
                  </a:lnTo>
                  <a:lnTo>
                    <a:pt x="209198" y="5918"/>
                  </a:lnTo>
                  <a:lnTo>
                    <a:pt x="202838" y="13199"/>
                  </a:lnTo>
                  <a:lnTo>
                    <a:pt x="191010" y="6834"/>
                  </a:lnTo>
                  <a:lnTo>
                    <a:pt x="171014" y="14114"/>
                  </a:lnTo>
                  <a:lnTo>
                    <a:pt x="163739" y="29591"/>
                  </a:lnTo>
                  <a:lnTo>
                    <a:pt x="126447" y="40512"/>
                  </a:lnTo>
                  <a:lnTo>
                    <a:pt x="83688" y="30507"/>
                  </a:lnTo>
                  <a:lnTo>
                    <a:pt x="59140" y="9558"/>
                  </a:lnTo>
                  <a:lnTo>
                    <a:pt x="46397" y="9558"/>
                  </a:lnTo>
                  <a:lnTo>
                    <a:pt x="39121" y="0"/>
                  </a:lnTo>
                  <a:lnTo>
                    <a:pt x="19103" y="25035"/>
                  </a:lnTo>
                  <a:lnTo>
                    <a:pt x="0" y="3506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3" name="Forma Livre 562">
              <a:extLst>
                <a:ext uri="{FF2B5EF4-FFF2-40B4-BE49-F238E27FC236}">
                  <a16:creationId xmlns:a16="http://schemas.microsoft.com/office/drawing/2014/main" id="{6771521A-F1B9-D4A4-8F9A-B36D1B7FDB3C}"/>
                </a:ext>
              </a:extLst>
            </p:cNvPr>
            <p:cNvSpPr/>
            <p:nvPr/>
          </p:nvSpPr>
          <p:spPr>
            <a:xfrm>
              <a:off x="3812217" y="4301204"/>
              <a:ext cx="145527" cy="169662"/>
            </a:xfrm>
            <a:custGeom>
              <a:avLst/>
              <a:gdLst>
                <a:gd name="connsiteX0" fmla="*/ 28208 w 145527"/>
                <a:gd name="connsiteY0" fmla="*/ 0 h 169662"/>
                <a:gd name="connsiteX1" fmla="*/ 18188 w 145527"/>
                <a:gd name="connsiteY1" fmla="*/ 18559 h 169662"/>
                <a:gd name="connsiteX2" fmla="*/ 42759 w 145527"/>
                <a:gd name="connsiteY2" fmla="*/ 50405 h 169662"/>
                <a:gd name="connsiteX3" fmla="*/ 42759 w 145527"/>
                <a:gd name="connsiteY3" fmla="*/ 67713 h 169662"/>
                <a:gd name="connsiteX4" fmla="*/ 33654 w 145527"/>
                <a:gd name="connsiteY4" fmla="*/ 67713 h 169662"/>
                <a:gd name="connsiteX5" fmla="*/ 33654 w 145527"/>
                <a:gd name="connsiteY5" fmla="*/ 87723 h 169662"/>
                <a:gd name="connsiteX6" fmla="*/ 28208 w 145527"/>
                <a:gd name="connsiteY6" fmla="*/ 95919 h 169662"/>
                <a:gd name="connsiteX7" fmla="*/ 0 w 145527"/>
                <a:gd name="connsiteY7" fmla="*/ 95919 h 169662"/>
                <a:gd name="connsiteX8" fmla="*/ 11828 w 145527"/>
                <a:gd name="connsiteY8" fmla="*/ 127788 h 169662"/>
                <a:gd name="connsiteX9" fmla="*/ 28208 w 145527"/>
                <a:gd name="connsiteY9" fmla="*/ 161466 h 169662"/>
                <a:gd name="connsiteX10" fmla="*/ 42759 w 145527"/>
                <a:gd name="connsiteY10" fmla="*/ 169662 h 169662"/>
                <a:gd name="connsiteX11" fmla="*/ 64585 w 145527"/>
                <a:gd name="connsiteY11" fmla="*/ 162382 h 169662"/>
                <a:gd name="connsiteX12" fmla="*/ 85496 w 145527"/>
                <a:gd name="connsiteY12" fmla="*/ 128704 h 169662"/>
                <a:gd name="connsiteX13" fmla="*/ 105514 w 145527"/>
                <a:gd name="connsiteY13" fmla="*/ 101391 h 169662"/>
                <a:gd name="connsiteX14" fmla="*/ 129616 w 145527"/>
                <a:gd name="connsiteY14" fmla="*/ 92279 h 169662"/>
                <a:gd name="connsiteX15" fmla="*/ 145528 w 145527"/>
                <a:gd name="connsiteY15" fmla="*/ 87723 h 169662"/>
                <a:gd name="connsiteX16" fmla="*/ 142805 w 145527"/>
                <a:gd name="connsiteY16" fmla="*/ 78634 h 169662"/>
                <a:gd name="connsiteX17" fmla="*/ 98239 w 145527"/>
                <a:gd name="connsiteY17" fmla="*/ 42231 h 169662"/>
                <a:gd name="connsiteX18" fmla="*/ 70053 w 145527"/>
                <a:gd name="connsiteY18" fmla="*/ 18559 h 169662"/>
                <a:gd name="connsiteX19" fmla="*/ 40929 w 145527"/>
                <a:gd name="connsiteY19" fmla="*/ 13087 h 169662"/>
                <a:gd name="connsiteX20" fmla="*/ 28208 w 145527"/>
                <a:gd name="connsiteY20" fmla="*/ 0 h 16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5527" h="169662">
                  <a:moveTo>
                    <a:pt x="28208" y="0"/>
                  </a:moveTo>
                  <a:lnTo>
                    <a:pt x="18188" y="18559"/>
                  </a:lnTo>
                  <a:lnTo>
                    <a:pt x="42759" y="50405"/>
                  </a:lnTo>
                  <a:lnTo>
                    <a:pt x="42759" y="67713"/>
                  </a:lnTo>
                  <a:lnTo>
                    <a:pt x="33654" y="67713"/>
                  </a:lnTo>
                  <a:lnTo>
                    <a:pt x="33654" y="87723"/>
                  </a:lnTo>
                  <a:lnTo>
                    <a:pt x="28208" y="95919"/>
                  </a:lnTo>
                  <a:lnTo>
                    <a:pt x="0" y="95919"/>
                  </a:lnTo>
                  <a:lnTo>
                    <a:pt x="11828" y="127788"/>
                  </a:lnTo>
                  <a:lnTo>
                    <a:pt x="28208" y="161466"/>
                  </a:lnTo>
                  <a:lnTo>
                    <a:pt x="42759" y="169662"/>
                  </a:lnTo>
                  <a:lnTo>
                    <a:pt x="64585" y="162382"/>
                  </a:lnTo>
                  <a:lnTo>
                    <a:pt x="85496" y="128704"/>
                  </a:lnTo>
                  <a:lnTo>
                    <a:pt x="105514" y="101391"/>
                  </a:lnTo>
                  <a:lnTo>
                    <a:pt x="129616" y="92279"/>
                  </a:lnTo>
                  <a:lnTo>
                    <a:pt x="145528" y="87723"/>
                  </a:lnTo>
                  <a:lnTo>
                    <a:pt x="142805" y="78634"/>
                  </a:lnTo>
                  <a:lnTo>
                    <a:pt x="98239" y="42231"/>
                  </a:lnTo>
                  <a:lnTo>
                    <a:pt x="70053" y="18559"/>
                  </a:lnTo>
                  <a:lnTo>
                    <a:pt x="40929" y="13087"/>
                  </a:lnTo>
                  <a:lnTo>
                    <a:pt x="28208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4" name="Forma Livre 563">
              <a:extLst>
                <a:ext uri="{FF2B5EF4-FFF2-40B4-BE49-F238E27FC236}">
                  <a16:creationId xmlns:a16="http://schemas.microsoft.com/office/drawing/2014/main" id="{DA401CF1-AE00-69D4-74E1-0915B6A63F99}"/>
                </a:ext>
              </a:extLst>
            </p:cNvPr>
            <p:cNvSpPr/>
            <p:nvPr/>
          </p:nvSpPr>
          <p:spPr>
            <a:xfrm>
              <a:off x="3158245" y="4204168"/>
              <a:ext cx="718557" cy="811304"/>
            </a:xfrm>
            <a:custGeom>
              <a:avLst/>
              <a:gdLst>
                <a:gd name="connsiteX0" fmla="*/ 63670 w 718557"/>
                <a:gd name="connsiteY0" fmla="*/ 130155 h 811304"/>
                <a:gd name="connsiteX1" fmla="*/ 25464 w 718557"/>
                <a:gd name="connsiteY1" fmla="*/ 162024 h 811304"/>
                <a:gd name="connsiteX2" fmla="*/ 25464 w 718557"/>
                <a:gd name="connsiteY2" fmla="*/ 184759 h 811304"/>
                <a:gd name="connsiteX3" fmla="*/ 0 w 718557"/>
                <a:gd name="connsiteY3" fmla="*/ 195992 h 811304"/>
                <a:gd name="connsiteX4" fmla="*/ 0 w 718557"/>
                <a:gd name="connsiteY4" fmla="*/ 233623 h 811304"/>
                <a:gd name="connsiteX5" fmla="*/ 24259 w 718557"/>
                <a:gd name="connsiteY5" fmla="*/ 233623 h 811304"/>
                <a:gd name="connsiteX6" fmla="*/ 31846 w 718557"/>
                <a:gd name="connsiteY6" fmla="*/ 249390 h 811304"/>
                <a:gd name="connsiteX7" fmla="*/ 15778 w 718557"/>
                <a:gd name="connsiteY7" fmla="*/ 244544 h 811304"/>
                <a:gd name="connsiteX8" fmla="*/ 13346 w 718557"/>
                <a:gd name="connsiteY8" fmla="*/ 266698 h 811304"/>
                <a:gd name="connsiteX9" fmla="*/ 31846 w 718557"/>
                <a:gd name="connsiteY9" fmla="*/ 266698 h 811304"/>
                <a:gd name="connsiteX10" fmla="*/ 9708 w 718557"/>
                <a:gd name="connsiteY10" fmla="*/ 280946 h 811304"/>
                <a:gd name="connsiteX11" fmla="*/ 15778 w 718557"/>
                <a:gd name="connsiteY11" fmla="*/ 304016 h 811304"/>
                <a:gd name="connsiteX12" fmla="*/ 31846 w 718557"/>
                <a:gd name="connsiteY12" fmla="*/ 304016 h 811304"/>
                <a:gd name="connsiteX13" fmla="*/ 15778 w 718557"/>
                <a:gd name="connsiteY13" fmla="*/ 339212 h 811304"/>
                <a:gd name="connsiteX14" fmla="*/ 24259 w 718557"/>
                <a:gd name="connsiteY14" fmla="*/ 347699 h 811304"/>
                <a:gd name="connsiteX15" fmla="*/ 12118 w 718557"/>
                <a:gd name="connsiteY15" fmla="*/ 365900 h 811304"/>
                <a:gd name="connsiteX16" fmla="*/ 31846 w 718557"/>
                <a:gd name="connsiteY16" fmla="*/ 370746 h 811304"/>
                <a:gd name="connsiteX17" fmla="*/ 31846 w 718557"/>
                <a:gd name="connsiteY17" fmla="*/ 387741 h 811304"/>
                <a:gd name="connsiteX18" fmla="*/ 19416 w 718557"/>
                <a:gd name="connsiteY18" fmla="*/ 387741 h 811304"/>
                <a:gd name="connsiteX19" fmla="*/ 18188 w 718557"/>
                <a:gd name="connsiteY19" fmla="*/ 448419 h 811304"/>
                <a:gd name="connsiteX20" fmla="*/ 42447 w 718557"/>
                <a:gd name="connsiteY20" fmla="*/ 462980 h 811304"/>
                <a:gd name="connsiteX21" fmla="*/ 31846 w 718557"/>
                <a:gd name="connsiteY21" fmla="*/ 475129 h 811304"/>
                <a:gd name="connsiteX22" fmla="*/ 31846 w 718557"/>
                <a:gd name="connsiteY22" fmla="*/ 530961 h 811304"/>
                <a:gd name="connsiteX23" fmla="*/ 110357 w 718557"/>
                <a:gd name="connsiteY23" fmla="*/ 496971 h 811304"/>
                <a:gd name="connsiteX24" fmla="*/ 138253 w 718557"/>
                <a:gd name="connsiteY24" fmla="*/ 476335 h 811304"/>
                <a:gd name="connsiteX25" fmla="*/ 169787 w 718557"/>
                <a:gd name="connsiteY25" fmla="*/ 452060 h 811304"/>
                <a:gd name="connsiteX26" fmla="*/ 204958 w 718557"/>
                <a:gd name="connsiteY26" fmla="*/ 462980 h 811304"/>
                <a:gd name="connsiteX27" fmla="*/ 195250 w 718557"/>
                <a:gd name="connsiteY27" fmla="*/ 495765 h 811304"/>
                <a:gd name="connsiteX28" fmla="*/ 224351 w 718557"/>
                <a:gd name="connsiteY28" fmla="*/ 505457 h 811304"/>
                <a:gd name="connsiteX29" fmla="*/ 244972 w 718557"/>
                <a:gd name="connsiteY29" fmla="*/ 494537 h 811304"/>
                <a:gd name="connsiteX30" fmla="*/ 270592 w 718557"/>
                <a:gd name="connsiteY30" fmla="*/ 496971 h 811304"/>
                <a:gd name="connsiteX31" fmla="*/ 315315 w 718557"/>
                <a:gd name="connsiteY31" fmla="*/ 538242 h 811304"/>
                <a:gd name="connsiteX32" fmla="*/ 334730 w 718557"/>
                <a:gd name="connsiteY32" fmla="*/ 538242 h 811304"/>
                <a:gd name="connsiteX33" fmla="*/ 334730 w 718557"/>
                <a:gd name="connsiteY33" fmla="*/ 546728 h 811304"/>
                <a:gd name="connsiteX34" fmla="*/ 356556 w 718557"/>
                <a:gd name="connsiteY34" fmla="*/ 533373 h 811304"/>
                <a:gd name="connsiteX35" fmla="*/ 393847 w 718557"/>
                <a:gd name="connsiteY35" fmla="*/ 574644 h 811304"/>
                <a:gd name="connsiteX36" fmla="*/ 393847 w 718557"/>
                <a:gd name="connsiteY36" fmla="*/ 595280 h 811304"/>
                <a:gd name="connsiteX37" fmla="*/ 423864 w 718557"/>
                <a:gd name="connsiteY37" fmla="*/ 583131 h 811304"/>
                <a:gd name="connsiteX38" fmla="*/ 451135 w 718557"/>
                <a:gd name="connsiteY38" fmla="*/ 595280 h 811304"/>
                <a:gd name="connsiteX39" fmla="*/ 491171 w 718557"/>
                <a:gd name="connsiteY39" fmla="*/ 608635 h 811304"/>
                <a:gd name="connsiteX40" fmla="*/ 500879 w 718557"/>
                <a:gd name="connsiteY40" fmla="*/ 636528 h 811304"/>
                <a:gd name="connsiteX41" fmla="*/ 465708 w 718557"/>
                <a:gd name="connsiteY41" fmla="*/ 666879 h 811304"/>
                <a:gd name="connsiteX42" fmla="*/ 464480 w 718557"/>
                <a:gd name="connsiteY42" fmla="*/ 689948 h 811304"/>
                <a:gd name="connsiteX43" fmla="*/ 442654 w 718557"/>
                <a:gd name="connsiteY43" fmla="*/ 696000 h 811304"/>
                <a:gd name="connsiteX44" fmla="*/ 445087 w 718557"/>
                <a:gd name="connsiteY44" fmla="*/ 729991 h 811304"/>
                <a:gd name="connsiteX45" fmla="*/ 471755 w 718557"/>
                <a:gd name="connsiteY45" fmla="*/ 760319 h 811304"/>
                <a:gd name="connsiteX46" fmla="*/ 460842 w 718557"/>
                <a:gd name="connsiteY46" fmla="*/ 776108 h 811304"/>
                <a:gd name="connsiteX47" fmla="*/ 500879 w 718557"/>
                <a:gd name="connsiteY47" fmla="*/ 811304 h 811304"/>
                <a:gd name="connsiteX48" fmla="*/ 521477 w 718557"/>
                <a:gd name="connsiteY48" fmla="*/ 780954 h 811304"/>
                <a:gd name="connsiteX49" fmla="*/ 550601 w 718557"/>
                <a:gd name="connsiteY49" fmla="*/ 759113 h 811304"/>
                <a:gd name="connsiteX50" fmla="*/ 550601 w 718557"/>
                <a:gd name="connsiteY50" fmla="*/ 719070 h 811304"/>
                <a:gd name="connsiteX51" fmla="*/ 572427 w 718557"/>
                <a:gd name="connsiteY51" fmla="*/ 628042 h 811304"/>
                <a:gd name="connsiteX52" fmla="*/ 572427 w 718557"/>
                <a:gd name="connsiteY52" fmla="*/ 561289 h 811304"/>
                <a:gd name="connsiteX53" fmla="*/ 572427 w 718557"/>
                <a:gd name="connsiteY53" fmla="*/ 493331 h 811304"/>
                <a:gd name="connsiteX54" fmla="*/ 582112 w 718557"/>
                <a:gd name="connsiteY54" fmla="*/ 464209 h 811304"/>
                <a:gd name="connsiteX55" fmla="*/ 574837 w 718557"/>
                <a:gd name="connsiteY55" fmla="*/ 418092 h 811304"/>
                <a:gd name="connsiteX56" fmla="*/ 600323 w 718557"/>
                <a:gd name="connsiteY56" fmla="*/ 395022 h 811304"/>
                <a:gd name="connsiteX57" fmla="*/ 607598 w 718557"/>
                <a:gd name="connsiteY57" fmla="*/ 353773 h 811304"/>
                <a:gd name="connsiteX58" fmla="*/ 629424 w 718557"/>
                <a:gd name="connsiteY58" fmla="*/ 365900 h 811304"/>
                <a:gd name="connsiteX59" fmla="*/ 629424 w 718557"/>
                <a:gd name="connsiteY59" fmla="*/ 384101 h 811304"/>
                <a:gd name="connsiteX60" fmla="*/ 704609 w 718557"/>
                <a:gd name="connsiteY60" fmla="*/ 296735 h 811304"/>
                <a:gd name="connsiteX61" fmla="*/ 704609 w 718557"/>
                <a:gd name="connsiteY61" fmla="*/ 284586 h 811304"/>
                <a:gd name="connsiteX62" fmla="*/ 718557 w 718557"/>
                <a:gd name="connsiteY62" fmla="*/ 259417 h 811304"/>
                <a:gd name="connsiteX63" fmla="*/ 696731 w 718557"/>
                <a:gd name="connsiteY63" fmla="*/ 266698 h 811304"/>
                <a:gd name="connsiteX64" fmla="*/ 682181 w 718557"/>
                <a:gd name="connsiteY64" fmla="*/ 258502 h 811304"/>
                <a:gd name="connsiteX65" fmla="*/ 665800 w 718557"/>
                <a:gd name="connsiteY65" fmla="*/ 224824 h 811304"/>
                <a:gd name="connsiteX66" fmla="*/ 653972 w 718557"/>
                <a:gd name="connsiteY66" fmla="*/ 192955 h 811304"/>
                <a:gd name="connsiteX67" fmla="*/ 682181 w 718557"/>
                <a:gd name="connsiteY67" fmla="*/ 192955 h 811304"/>
                <a:gd name="connsiteX68" fmla="*/ 687626 w 718557"/>
                <a:gd name="connsiteY68" fmla="*/ 184759 h 811304"/>
                <a:gd name="connsiteX69" fmla="*/ 687626 w 718557"/>
                <a:gd name="connsiteY69" fmla="*/ 164749 h 811304"/>
                <a:gd name="connsiteX70" fmla="*/ 696731 w 718557"/>
                <a:gd name="connsiteY70" fmla="*/ 164749 h 811304"/>
                <a:gd name="connsiteX71" fmla="*/ 696731 w 718557"/>
                <a:gd name="connsiteY71" fmla="*/ 147441 h 811304"/>
                <a:gd name="connsiteX72" fmla="*/ 672161 w 718557"/>
                <a:gd name="connsiteY72" fmla="*/ 115594 h 811304"/>
                <a:gd name="connsiteX73" fmla="*/ 682181 w 718557"/>
                <a:gd name="connsiteY73" fmla="*/ 97036 h 811304"/>
                <a:gd name="connsiteX74" fmla="*/ 661248 w 718557"/>
                <a:gd name="connsiteY74" fmla="*/ 75552 h 811304"/>
                <a:gd name="connsiteX75" fmla="*/ 646697 w 718557"/>
                <a:gd name="connsiteY75" fmla="*/ 67356 h 811304"/>
                <a:gd name="connsiteX76" fmla="*/ 641252 w 718557"/>
                <a:gd name="connsiteY76" fmla="*/ 49154 h 811304"/>
                <a:gd name="connsiteX77" fmla="*/ 629424 w 718557"/>
                <a:gd name="connsiteY77" fmla="*/ 44599 h 811304"/>
                <a:gd name="connsiteX78" fmla="*/ 620319 w 718557"/>
                <a:gd name="connsiteY78" fmla="*/ 32762 h 811304"/>
                <a:gd name="connsiteX79" fmla="*/ 602130 w 718557"/>
                <a:gd name="connsiteY79" fmla="*/ 34593 h 811304"/>
                <a:gd name="connsiteX80" fmla="*/ 597578 w 718557"/>
                <a:gd name="connsiteY80" fmla="*/ 22757 h 811304"/>
                <a:gd name="connsiteX81" fmla="*/ 575752 w 718557"/>
                <a:gd name="connsiteY81" fmla="*/ 22757 h 811304"/>
                <a:gd name="connsiteX82" fmla="*/ 575752 w 718557"/>
                <a:gd name="connsiteY82" fmla="*/ 0 h 811304"/>
                <a:gd name="connsiteX83" fmla="*/ 551203 w 718557"/>
                <a:gd name="connsiteY83" fmla="*/ 10921 h 811304"/>
                <a:gd name="connsiteX84" fmla="*/ 551203 w 718557"/>
                <a:gd name="connsiteY84" fmla="*/ 31846 h 811304"/>
                <a:gd name="connsiteX85" fmla="*/ 533015 w 718557"/>
                <a:gd name="connsiteY85" fmla="*/ 26397 h 811304"/>
                <a:gd name="connsiteX86" fmla="*/ 533015 w 718557"/>
                <a:gd name="connsiteY86" fmla="*/ 40958 h 811304"/>
                <a:gd name="connsiteX87" fmla="*/ 520272 w 718557"/>
                <a:gd name="connsiteY87" fmla="*/ 49154 h 811304"/>
                <a:gd name="connsiteX88" fmla="*/ 503892 w 718557"/>
                <a:gd name="connsiteY88" fmla="*/ 41874 h 811304"/>
                <a:gd name="connsiteX89" fmla="*/ 491171 w 718557"/>
                <a:gd name="connsiteY89" fmla="*/ 72805 h 811304"/>
                <a:gd name="connsiteX90" fmla="*/ 465708 w 718557"/>
                <a:gd name="connsiteY90" fmla="*/ 81001 h 811304"/>
                <a:gd name="connsiteX91" fmla="*/ 449327 w 718557"/>
                <a:gd name="connsiteY91" fmla="*/ 63715 h 811304"/>
                <a:gd name="connsiteX92" fmla="*/ 455687 w 718557"/>
                <a:gd name="connsiteY92" fmla="*/ 38234 h 811304"/>
                <a:gd name="connsiteX93" fmla="*/ 423864 w 718557"/>
                <a:gd name="connsiteY93" fmla="*/ 17286 h 811304"/>
                <a:gd name="connsiteX94" fmla="*/ 400208 w 718557"/>
                <a:gd name="connsiteY94" fmla="*/ 27291 h 811304"/>
                <a:gd name="connsiteX95" fmla="*/ 403845 w 718557"/>
                <a:gd name="connsiteY95" fmla="*/ 38234 h 811304"/>
                <a:gd name="connsiteX96" fmla="*/ 377467 w 718557"/>
                <a:gd name="connsiteY96" fmla="*/ 45514 h 811304"/>
                <a:gd name="connsiteX97" fmla="*/ 382020 w 718557"/>
                <a:gd name="connsiteY97" fmla="*/ 60075 h 811304"/>
                <a:gd name="connsiteX98" fmla="*/ 347451 w 718557"/>
                <a:gd name="connsiteY98" fmla="*/ 67356 h 811304"/>
                <a:gd name="connsiteX99" fmla="*/ 318350 w 718557"/>
                <a:gd name="connsiteY99" fmla="*/ 79192 h 811304"/>
                <a:gd name="connsiteX100" fmla="*/ 299247 w 718557"/>
                <a:gd name="connsiteY100" fmla="*/ 85557 h 811304"/>
                <a:gd name="connsiteX101" fmla="*/ 279228 w 718557"/>
                <a:gd name="connsiteY101" fmla="*/ 68271 h 811304"/>
                <a:gd name="connsiteX102" fmla="*/ 256510 w 718557"/>
                <a:gd name="connsiteY102" fmla="*/ 67356 h 811304"/>
                <a:gd name="connsiteX103" fmla="*/ 247404 w 718557"/>
                <a:gd name="connsiteY103" fmla="*/ 45514 h 811304"/>
                <a:gd name="connsiteX104" fmla="*/ 232854 w 718557"/>
                <a:gd name="connsiteY104" fmla="*/ 64631 h 811304"/>
                <a:gd name="connsiteX105" fmla="*/ 211921 w 718557"/>
                <a:gd name="connsiteY105" fmla="*/ 77361 h 811304"/>
                <a:gd name="connsiteX106" fmla="*/ 215558 w 718557"/>
                <a:gd name="connsiteY106" fmla="*/ 94043 h 811304"/>
                <a:gd name="connsiteX107" fmla="*/ 229216 w 718557"/>
                <a:gd name="connsiteY107" fmla="*/ 105589 h 811304"/>
                <a:gd name="connsiteX108" fmla="*/ 211921 w 718557"/>
                <a:gd name="connsiteY108" fmla="*/ 138351 h 811304"/>
                <a:gd name="connsiteX109" fmla="*/ 198285 w 718557"/>
                <a:gd name="connsiteY109" fmla="*/ 151997 h 811304"/>
                <a:gd name="connsiteX110" fmla="*/ 198285 w 718557"/>
                <a:gd name="connsiteY110" fmla="*/ 168389 h 811304"/>
                <a:gd name="connsiteX111" fmla="*/ 182820 w 718557"/>
                <a:gd name="connsiteY111" fmla="*/ 161108 h 811304"/>
                <a:gd name="connsiteX112" fmla="*/ 162824 w 718557"/>
                <a:gd name="connsiteY112" fmla="*/ 162024 h 811304"/>
                <a:gd name="connsiteX113" fmla="*/ 140083 w 718557"/>
                <a:gd name="connsiteY113" fmla="*/ 178394 h 811304"/>
                <a:gd name="connsiteX114" fmla="*/ 120065 w 718557"/>
                <a:gd name="connsiteY114" fmla="*/ 184759 h 811304"/>
                <a:gd name="connsiteX115" fmla="*/ 84581 w 718557"/>
                <a:gd name="connsiteY115" fmla="*/ 172945 h 811304"/>
                <a:gd name="connsiteX116" fmla="*/ 90048 w 718557"/>
                <a:gd name="connsiteY116" fmla="*/ 141076 h 811304"/>
                <a:gd name="connsiteX117" fmla="*/ 72775 w 718557"/>
                <a:gd name="connsiteY117" fmla="*/ 118319 h 811304"/>
                <a:gd name="connsiteX118" fmla="*/ 63670 w 718557"/>
                <a:gd name="connsiteY118" fmla="*/ 130155 h 81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718557" h="811304">
                  <a:moveTo>
                    <a:pt x="63670" y="130155"/>
                  </a:moveTo>
                  <a:lnTo>
                    <a:pt x="25464" y="162024"/>
                  </a:lnTo>
                  <a:lnTo>
                    <a:pt x="25464" y="184759"/>
                  </a:lnTo>
                  <a:lnTo>
                    <a:pt x="0" y="195992"/>
                  </a:lnTo>
                  <a:lnTo>
                    <a:pt x="0" y="233623"/>
                  </a:lnTo>
                  <a:lnTo>
                    <a:pt x="24259" y="233623"/>
                  </a:lnTo>
                  <a:lnTo>
                    <a:pt x="31846" y="249390"/>
                  </a:lnTo>
                  <a:lnTo>
                    <a:pt x="15778" y="244544"/>
                  </a:lnTo>
                  <a:lnTo>
                    <a:pt x="13346" y="266698"/>
                  </a:lnTo>
                  <a:lnTo>
                    <a:pt x="31846" y="266698"/>
                  </a:lnTo>
                  <a:lnTo>
                    <a:pt x="9708" y="280946"/>
                  </a:lnTo>
                  <a:lnTo>
                    <a:pt x="15778" y="304016"/>
                  </a:lnTo>
                  <a:lnTo>
                    <a:pt x="31846" y="304016"/>
                  </a:lnTo>
                  <a:lnTo>
                    <a:pt x="15778" y="339212"/>
                  </a:lnTo>
                  <a:lnTo>
                    <a:pt x="24259" y="347699"/>
                  </a:lnTo>
                  <a:lnTo>
                    <a:pt x="12118" y="365900"/>
                  </a:lnTo>
                  <a:lnTo>
                    <a:pt x="31846" y="370746"/>
                  </a:lnTo>
                  <a:lnTo>
                    <a:pt x="31846" y="387741"/>
                  </a:lnTo>
                  <a:lnTo>
                    <a:pt x="19416" y="387741"/>
                  </a:lnTo>
                  <a:lnTo>
                    <a:pt x="18188" y="448419"/>
                  </a:lnTo>
                  <a:lnTo>
                    <a:pt x="42447" y="462980"/>
                  </a:lnTo>
                  <a:lnTo>
                    <a:pt x="31846" y="475129"/>
                  </a:lnTo>
                  <a:lnTo>
                    <a:pt x="31846" y="530961"/>
                  </a:lnTo>
                  <a:lnTo>
                    <a:pt x="110357" y="496971"/>
                  </a:lnTo>
                  <a:lnTo>
                    <a:pt x="138253" y="476335"/>
                  </a:lnTo>
                  <a:lnTo>
                    <a:pt x="169787" y="452060"/>
                  </a:lnTo>
                  <a:lnTo>
                    <a:pt x="204958" y="462980"/>
                  </a:lnTo>
                  <a:lnTo>
                    <a:pt x="195250" y="495765"/>
                  </a:lnTo>
                  <a:lnTo>
                    <a:pt x="224351" y="505457"/>
                  </a:lnTo>
                  <a:lnTo>
                    <a:pt x="244972" y="494537"/>
                  </a:lnTo>
                  <a:lnTo>
                    <a:pt x="270592" y="496971"/>
                  </a:lnTo>
                  <a:lnTo>
                    <a:pt x="315315" y="538242"/>
                  </a:lnTo>
                  <a:lnTo>
                    <a:pt x="334730" y="538242"/>
                  </a:lnTo>
                  <a:lnTo>
                    <a:pt x="334730" y="546728"/>
                  </a:lnTo>
                  <a:lnTo>
                    <a:pt x="356556" y="533373"/>
                  </a:lnTo>
                  <a:lnTo>
                    <a:pt x="393847" y="574644"/>
                  </a:lnTo>
                  <a:lnTo>
                    <a:pt x="393847" y="595280"/>
                  </a:lnTo>
                  <a:lnTo>
                    <a:pt x="423864" y="583131"/>
                  </a:lnTo>
                  <a:lnTo>
                    <a:pt x="451135" y="595280"/>
                  </a:lnTo>
                  <a:lnTo>
                    <a:pt x="491171" y="608635"/>
                  </a:lnTo>
                  <a:lnTo>
                    <a:pt x="500879" y="636528"/>
                  </a:lnTo>
                  <a:lnTo>
                    <a:pt x="465708" y="666879"/>
                  </a:lnTo>
                  <a:lnTo>
                    <a:pt x="464480" y="689948"/>
                  </a:lnTo>
                  <a:lnTo>
                    <a:pt x="442654" y="696000"/>
                  </a:lnTo>
                  <a:lnTo>
                    <a:pt x="445087" y="729991"/>
                  </a:lnTo>
                  <a:lnTo>
                    <a:pt x="471755" y="760319"/>
                  </a:lnTo>
                  <a:lnTo>
                    <a:pt x="460842" y="776108"/>
                  </a:lnTo>
                  <a:lnTo>
                    <a:pt x="500879" y="811304"/>
                  </a:lnTo>
                  <a:lnTo>
                    <a:pt x="521477" y="780954"/>
                  </a:lnTo>
                  <a:lnTo>
                    <a:pt x="550601" y="759113"/>
                  </a:lnTo>
                  <a:lnTo>
                    <a:pt x="550601" y="719070"/>
                  </a:lnTo>
                  <a:lnTo>
                    <a:pt x="572427" y="628042"/>
                  </a:lnTo>
                  <a:lnTo>
                    <a:pt x="572427" y="561289"/>
                  </a:lnTo>
                  <a:lnTo>
                    <a:pt x="572427" y="493331"/>
                  </a:lnTo>
                  <a:lnTo>
                    <a:pt x="582112" y="464209"/>
                  </a:lnTo>
                  <a:lnTo>
                    <a:pt x="574837" y="418092"/>
                  </a:lnTo>
                  <a:lnTo>
                    <a:pt x="600323" y="395022"/>
                  </a:lnTo>
                  <a:lnTo>
                    <a:pt x="607598" y="353773"/>
                  </a:lnTo>
                  <a:lnTo>
                    <a:pt x="629424" y="365900"/>
                  </a:lnTo>
                  <a:lnTo>
                    <a:pt x="629424" y="384101"/>
                  </a:lnTo>
                  <a:lnTo>
                    <a:pt x="704609" y="296735"/>
                  </a:lnTo>
                  <a:lnTo>
                    <a:pt x="704609" y="284586"/>
                  </a:lnTo>
                  <a:lnTo>
                    <a:pt x="718557" y="259417"/>
                  </a:lnTo>
                  <a:lnTo>
                    <a:pt x="696731" y="266698"/>
                  </a:lnTo>
                  <a:lnTo>
                    <a:pt x="682181" y="258502"/>
                  </a:lnTo>
                  <a:lnTo>
                    <a:pt x="665800" y="224824"/>
                  </a:lnTo>
                  <a:lnTo>
                    <a:pt x="653972" y="192955"/>
                  </a:lnTo>
                  <a:lnTo>
                    <a:pt x="682181" y="192955"/>
                  </a:lnTo>
                  <a:lnTo>
                    <a:pt x="687626" y="184759"/>
                  </a:lnTo>
                  <a:lnTo>
                    <a:pt x="687626" y="164749"/>
                  </a:lnTo>
                  <a:lnTo>
                    <a:pt x="696731" y="164749"/>
                  </a:lnTo>
                  <a:lnTo>
                    <a:pt x="696731" y="147441"/>
                  </a:lnTo>
                  <a:lnTo>
                    <a:pt x="672161" y="115594"/>
                  </a:lnTo>
                  <a:lnTo>
                    <a:pt x="682181" y="97036"/>
                  </a:lnTo>
                  <a:lnTo>
                    <a:pt x="661248" y="75552"/>
                  </a:lnTo>
                  <a:lnTo>
                    <a:pt x="646697" y="67356"/>
                  </a:lnTo>
                  <a:lnTo>
                    <a:pt x="641252" y="49154"/>
                  </a:lnTo>
                  <a:lnTo>
                    <a:pt x="629424" y="44599"/>
                  </a:lnTo>
                  <a:lnTo>
                    <a:pt x="620319" y="32762"/>
                  </a:lnTo>
                  <a:lnTo>
                    <a:pt x="602130" y="34593"/>
                  </a:lnTo>
                  <a:lnTo>
                    <a:pt x="597578" y="22757"/>
                  </a:lnTo>
                  <a:lnTo>
                    <a:pt x="575752" y="22757"/>
                  </a:lnTo>
                  <a:lnTo>
                    <a:pt x="575752" y="0"/>
                  </a:lnTo>
                  <a:lnTo>
                    <a:pt x="551203" y="10921"/>
                  </a:lnTo>
                  <a:lnTo>
                    <a:pt x="551203" y="31846"/>
                  </a:lnTo>
                  <a:lnTo>
                    <a:pt x="533015" y="26397"/>
                  </a:lnTo>
                  <a:lnTo>
                    <a:pt x="533015" y="40958"/>
                  </a:lnTo>
                  <a:lnTo>
                    <a:pt x="520272" y="49154"/>
                  </a:lnTo>
                  <a:lnTo>
                    <a:pt x="503892" y="41874"/>
                  </a:lnTo>
                  <a:lnTo>
                    <a:pt x="491171" y="72805"/>
                  </a:lnTo>
                  <a:lnTo>
                    <a:pt x="465708" y="81001"/>
                  </a:lnTo>
                  <a:lnTo>
                    <a:pt x="449327" y="63715"/>
                  </a:lnTo>
                  <a:lnTo>
                    <a:pt x="455687" y="38234"/>
                  </a:lnTo>
                  <a:lnTo>
                    <a:pt x="423864" y="17286"/>
                  </a:lnTo>
                  <a:lnTo>
                    <a:pt x="400208" y="27291"/>
                  </a:lnTo>
                  <a:lnTo>
                    <a:pt x="403845" y="38234"/>
                  </a:lnTo>
                  <a:lnTo>
                    <a:pt x="377467" y="45514"/>
                  </a:lnTo>
                  <a:lnTo>
                    <a:pt x="382020" y="60075"/>
                  </a:lnTo>
                  <a:lnTo>
                    <a:pt x="347451" y="67356"/>
                  </a:lnTo>
                  <a:lnTo>
                    <a:pt x="318350" y="79192"/>
                  </a:lnTo>
                  <a:lnTo>
                    <a:pt x="299247" y="85557"/>
                  </a:lnTo>
                  <a:lnTo>
                    <a:pt x="279228" y="68271"/>
                  </a:lnTo>
                  <a:lnTo>
                    <a:pt x="256510" y="67356"/>
                  </a:lnTo>
                  <a:lnTo>
                    <a:pt x="247404" y="45514"/>
                  </a:lnTo>
                  <a:lnTo>
                    <a:pt x="232854" y="64631"/>
                  </a:lnTo>
                  <a:lnTo>
                    <a:pt x="211921" y="77361"/>
                  </a:lnTo>
                  <a:lnTo>
                    <a:pt x="215558" y="94043"/>
                  </a:lnTo>
                  <a:lnTo>
                    <a:pt x="229216" y="105589"/>
                  </a:lnTo>
                  <a:lnTo>
                    <a:pt x="211921" y="138351"/>
                  </a:lnTo>
                  <a:lnTo>
                    <a:pt x="198285" y="151997"/>
                  </a:lnTo>
                  <a:lnTo>
                    <a:pt x="198285" y="168389"/>
                  </a:lnTo>
                  <a:lnTo>
                    <a:pt x="182820" y="161108"/>
                  </a:lnTo>
                  <a:lnTo>
                    <a:pt x="162824" y="162024"/>
                  </a:lnTo>
                  <a:lnTo>
                    <a:pt x="140083" y="178394"/>
                  </a:lnTo>
                  <a:lnTo>
                    <a:pt x="120065" y="184759"/>
                  </a:lnTo>
                  <a:lnTo>
                    <a:pt x="84581" y="172945"/>
                  </a:lnTo>
                  <a:lnTo>
                    <a:pt x="90048" y="141076"/>
                  </a:lnTo>
                  <a:lnTo>
                    <a:pt x="72775" y="118319"/>
                  </a:lnTo>
                  <a:lnTo>
                    <a:pt x="63670" y="130155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5" name="Forma Livre 564">
              <a:extLst>
                <a:ext uri="{FF2B5EF4-FFF2-40B4-BE49-F238E27FC236}">
                  <a16:creationId xmlns:a16="http://schemas.microsoft.com/office/drawing/2014/main" id="{869152D5-86F3-B40F-9B7C-3872A10B15CF}"/>
                </a:ext>
              </a:extLst>
            </p:cNvPr>
            <p:cNvSpPr/>
            <p:nvPr/>
          </p:nvSpPr>
          <p:spPr>
            <a:xfrm>
              <a:off x="2823537" y="3918354"/>
              <a:ext cx="398377" cy="672349"/>
            </a:xfrm>
            <a:custGeom>
              <a:avLst/>
              <a:gdLst>
                <a:gd name="connsiteX0" fmla="*/ 40014 w 398377"/>
                <a:gd name="connsiteY0" fmla="*/ 379858 h 672349"/>
                <a:gd name="connsiteX1" fmla="*/ 32739 w 398377"/>
                <a:gd name="connsiteY1" fmla="*/ 409605 h 672349"/>
                <a:gd name="connsiteX2" fmla="*/ 8480 w 398377"/>
                <a:gd name="connsiteY2" fmla="*/ 461484 h 672349"/>
                <a:gd name="connsiteX3" fmla="*/ 0 w 398377"/>
                <a:gd name="connsiteY3" fmla="*/ 501236 h 672349"/>
                <a:gd name="connsiteX4" fmla="*/ 8480 w 398377"/>
                <a:gd name="connsiteY4" fmla="*/ 521849 h 672349"/>
                <a:gd name="connsiteX5" fmla="*/ 0 w 398377"/>
                <a:gd name="connsiteY5" fmla="*/ 536433 h 672349"/>
                <a:gd name="connsiteX6" fmla="*/ 9686 w 398377"/>
                <a:gd name="connsiteY6" fmla="*/ 544919 h 672349"/>
                <a:gd name="connsiteX7" fmla="*/ 0 w 398377"/>
                <a:gd name="connsiteY7" fmla="*/ 560686 h 672349"/>
                <a:gd name="connsiteX8" fmla="*/ 13323 w 398377"/>
                <a:gd name="connsiteY8" fmla="*/ 587396 h 672349"/>
                <a:gd name="connsiteX9" fmla="*/ 0 w 398377"/>
                <a:gd name="connsiteY9" fmla="*/ 600751 h 672349"/>
                <a:gd name="connsiteX10" fmla="*/ 19996 w 398377"/>
                <a:gd name="connsiteY10" fmla="*/ 621364 h 672349"/>
                <a:gd name="connsiteX11" fmla="*/ 46084 w 398377"/>
                <a:gd name="connsiteY11" fmla="*/ 583756 h 672349"/>
                <a:gd name="connsiteX12" fmla="*/ 46084 w 398377"/>
                <a:gd name="connsiteY12" fmla="*/ 621364 h 672349"/>
                <a:gd name="connsiteX13" fmla="*/ 64272 w 398377"/>
                <a:gd name="connsiteY13" fmla="*/ 621364 h 672349"/>
                <a:gd name="connsiteX14" fmla="*/ 103081 w 398377"/>
                <a:gd name="connsiteY14" fmla="*/ 655355 h 672349"/>
                <a:gd name="connsiteX15" fmla="*/ 111562 w 398377"/>
                <a:gd name="connsiteY15" fmla="*/ 646868 h 672349"/>
                <a:gd name="connsiteX16" fmla="*/ 120042 w 398377"/>
                <a:gd name="connsiteY16" fmla="*/ 609238 h 672349"/>
                <a:gd name="connsiteX17" fmla="*/ 132183 w 398377"/>
                <a:gd name="connsiteY17" fmla="*/ 626233 h 672349"/>
                <a:gd name="connsiteX18" fmla="*/ 146733 w 398377"/>
                <a:gd name="connsiteY18" fmla="*/ 617724 h 672349"/>
                <a:gd name="connsiteX19" fmla="*/ 178267 w 398377"/>
                <a:gd name="connsiteY19" fmla="*/ 646868 h 672349"/>
                <a:gd name="connsiteX20" fmla="*/ 178267 w 398377"/>
                <a:gd name="connsiteY20" fmla="*/ 661429 h 672349"/>
                <a:gd name="connsiteX21" fmla="*/ 202525 w 398377"/>
                <a:gd name="connsiteY21" fmla="*/ 648074 h 672349"/>
                <a:gd name="connsiteX22" fmla="*/ 238902 w 398377"/>
                <a:gd name="connsiteY22" fmla="*/ 672350 h 672349"/>
                <a:gd name="connsiteX23" fmla="*/ 246177 w 398377"/>
                <a:gd name="connsiteY23" fmla="*/ 644434 h 672349"/>
                <a:gd name="connsiteX24" fmla="*/ 265593 w 398377"/>
                <a:gd name="connsiteY24" fmla="*/ 661429 h 672349"/>
                <a:gd name="connsiteX25" fmla="*/ 334708 w 398377"/>
                <a:gd name="connsiteY25" fmla="*/ 633513 h 672349"/>
                <a:gd name="connsiteX26" fmla="*/ 350486 w 398377"/>
                <a:gd name="connsiteY26" fmla="*/ 625027 h 672349"/>
                <a:gd name="connsiteX27" fmla="*/ 366554 w 398377"/>
                <a:gd name="connsiteY27" fmla="*/ 589830 h 672349"/>
                <a:gd name="connsiteX28" fmla="*/ 350486 w 398377"/>
                <a:gd name="connsiteY28" fmla="*/ 589830 h 672349"/>
                <a:gd name="connsiteX29" fmla="*/ 344416 w 398377"/>
                <a:gd name="connsiteY29" fmla="*/ 566761 h 672349"/>
                <a:gd name="connsiteX30" fmla="*/ 366554 w 398377"/>
                <a:gd name="connsiteY30" fmla="*/ 552512 h 672349"/>
                <a:gd name="connsiteX31" fmla="*/ 348053 w 398377"/>
                <a:gd name="connsiteY31" fmla="*/ 552512 h 672349"/>
                <a:gd name="connsiteX32" fmla="*/ 350486 w 398377"/>
                <a:gd name="connsiteY32" fmla="*/ 530358 h 672349"/>
                <a:gd name="connsiteX33" fmla="*/ 366554 w 398377"/>
                <a:gd name="connsiteY33" fmla="*/ 535205 h 672349"/>
                <a:gd name="connsiteX34" fmla="*/ 358966 w 398377"/>
                <a:gd name="connsiteY34" fmla="*/ 519438 h 672349"/>
                <a:gd name="connsiteX35" fmla="*/ 334708 w 398377"/>
                <a:gd name="connsiteY35" fmla="*/ 519438 h 672349"/>
                <a:gd name="connsiteX36" fmla="*/ 334708 w 398377"/>
                <a:gd name="connsiteY36" fmla="*/ 481807 h 672349"/>
                <a:gd name="connsiteX37" fmla="*/ 360171 w 398377"/>
                <a:gd name="connsiteY37" fmla="*/ 470574 h 672349"/>
                <a:gd name="connsiteX38" fmla="*/ 360171 w 398377"/>
                <a:gd name="connsiteY38" fmla="*/ 447839 h 672349"/>
                <a:gd name="connsiteX39" fmla="*/ 398378 w 398377"/>
                <a:gd name="connsiteY39" fmla="*/ 415970 h 672349"/>
                <a:gd name="connsiteX40" fmla="*/ 388380 w 398377"/>
                <a:gd name="connsiteY40" fmla="*/ 409605 h 672349"/>
                <a:gd name="connsiteX41" fmla="*/ 351088 w 398377"/>
                <a:gd name="connsiteY41" fmla="*/ 409605 h 672349"/>
                <a:gd name="connsiteX42" fmla="*/ 340175 w 398377"/>
                <a:gd name="connsiteY42" fmla="*/ 379858 h 672349"/>
                <a:gd name="connsiteX43" fmla="*/ 330155 w 398377"/>
                <a:gd name="connsiteY43" fmla="*/ 371371 h 672349"/>
                <a:gd name="connsiteX44" fmla="*/ 340175 w 398377"/>
                <a:gd name="connsiteY44" fmla="*/ 359535 h 672349"/>
                <a:gd name="connsiteX45" fmla="*/ 330155 w 398377"/>
                <a:gd name="connsiteY45" fmla="*/ 344974 h 672349"/>
                <a:gd name="connsiteX46" fmla="*/ 319242 w 398377"/>
                <a:gd name="connsiteY46" fmla="*/ 355895 h 672349"/>
                <a:gd name="connsiteX47" fmla="*/ 298331 w 398377"/>
                <a:gd name="connsiteY47" fmla="*/ 313105 h 672349"/>
                <a:gd name="connsiteX48" fmla="*/ 314690 w 398377"/>
                <a:gd name="connsiteY48" fmla="*/ 272147 h 672349"/>
                <a:gd name="connsiteX49" fmla="*/ 339260 w 398377"/>
                <a:gd name="connsiteY49" fmla="*/ 263058 h 672349"/>
                <a:gd name="connsiteX50" fmla="*/ 345621 w 398377"/>
                <a:gd name="connsiteY50" fmla="*/ 233020 h 672349"/>
                <a:gd name="connsiteX51" fmla="*/ 333793 w 398377"/>
                <a:gd name="connsiteY51" fmla="*/ 226655 h 672349"/>
                <a:gd name="connsiteX52" fmla="*/ 304692 w 398377"/>
                <a:gd name="connsiteY52" fmla="*/ 238469 h 672349"/>
                <a:gd name="connsiteX53" fmla="*/ 243744 w 398377"/>
                <a:gd name="connsiteY53" fmla="*/ 177501 h 672349"/>
                <a:gd name="connsiteX54" fmla="*/ 268315 w 398377"/>
                <a:gd name="connsiteY54" fmla="*/ 130155 h 672349"/>
                <a:gd name="connsiteX55" fmla="*/ 269230 w 398377"/>
                <a:gd name="connsiteY55" fmla="*/ 38234 h 672349"/>
                <a:gd name="connsiteX56" fmla="*/ 234661 w 398377"/>
                <a:gd name="connsiteY56" fmla="*/ 10921 h 672349"/>
                <a:gd name="connsiteX57" fmla="*/ 204645 w 398377"/>
                <a:gd name="connsiteY57" fmla="*/ 14561 h 672349"/>
                <a:gd name="connsiteX58" fmla="*/ 192817 w 398377"/>
                <a:gd name="connsiteY58" fmla="*/ 0 h 672349"/>
                <a:gd name="connsiteX59" fmla="*/ 180699 w 398377"/>
                <a:gd name="connsiteY59" fmla="*/ 13355 h 672349"/>
                <a:gd name="connsiteX60" fmla="*/ 160079 w 398377"/>
                <a:gd name="connsiteY60" fmla="*/ 13355 h 672349"/>
                <a:gd name="connsiteX61" fmla="*/ 177062 w 398377"/>
                <a:gd name="connsiteY61" fmla="*/ 24276 h 672349"/>
                <a:gd name="connsiteX62" fmla="*/ 196455 w 398377"/>
                <a:gd name="connsiteY62" fmla="*/ 24276 h 672349"/>
                <a:gd name="connsiteX63" fmla="*/ 215848 w 398377"/>
                <a:gd name="connsiteY63" fmla="*/ 41271 h 672349"/>
                <a:gd name="connsiteX64" fmla="*/ 201298 w 398377"/>
                <a:gd name="connsiteY64" fmla="*/ 63112 h 672349"/>
                <a:gd name="connsiteX65" fmla="*/ 206163 w 398377"/>
                <a:gd name="connsiteY65" fmla="*/ 77673 h 672349"/>
                <a:gd name="connsiteX66" fmla="*/ 195250 w 398377"/>
                <a:gd name="connsiteY66" fmla="*/ 86160 h 672349"/>
                <a:gd name="connsiteX67" fmla="*/ 206163 w 398377"/>
                <a:gd name="connsiteY67" fmla="*/ 104383 h 672349"/>
                <a:gd name="connsiteX68" fmla="*/ 181904 w 398377"/>
                <a:gd name="connsiteY68" fmla="*/ 104383 h 672349"/>
                <a:gd name="connsiteX69" fmla="*/ 167354 w 398377"/>
                <a:gd name="connsiteY69" fmla="*/ 129865 h 672349"/>
                <a:gd name="connsiteX70" fmla="*/ 130955 w 398377"/>
                <a:gd name="connsiteY70" fmla="*/ 144426 h 672349"/>
                <a:gd name="connsiteX71" fmla="*/ 129750 w 398377"/>
                <a:gd name="connsiteY71" fmla="*/ 172342 h 672349"/>
                <a:gd name="connsiteX72" fmla="*/ 112767 w 398377"/>
                <a:gd name="connsiteY72" fmla="*/ 196618 h 672349"/>
                <a:gd name="connsiteX73" fmla="*/ 135820 w 398377"/>
                <a:gd name="connsiteY73" fmla="*/ 222099 h 672349"/>
                <a:gd name="connsiteX74" fmla="*/ 120042 w 398377"/>
                <a:gd name="connsiteY74" fmla="*/ 260936 h 672349"/>
                <a:gd name="connsiteX75" fmla="*/ 104286 w 398377"/>
                <a:gd name="connsiteY75" fmla="*/ 296132 h 672349"/>
                <a:gd name="connsiteX76" fmla="*/ 75185 w 398377"/>
                <a:gd name="connsiteY76" fmla="*/ 317974 h 672349"/>
                <a:gd name="connsiteX77" fmla="*/ 40014 w 398377"/>
                <a:gd name="connsiteY77" fmla="*/ 379858 h 67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98377" h="672349">
                  <a:moveTo>
                    <a:pt x="40014" y="379858"/>
                  </a:moveTo>
                  <a:lnTo>
                    <a:pt x="32739" y="409605"/>
                  </a:lnTo>
                  <a:lnTo>
                    <a:pt x="8480" y="461484"/>
                  </a:lnTo>
                  <a:lnTo>
                    <a:pt x="0" y="501236"/>
                  </a:lnTo>
                  <a:lnTo>
                    <a:pt x="8480" y="521849"/>
                  </a:lnTo>
                  <a:lnTo>
                    <a:pt x="0" y="536433"/>
                  </a:lnTo>
                  <a:lnTo>
                    <a:pt x="9686" y="544919"/>
                  </a:lnTo>
                  <a:lnTo>
                    <a:pt x="0" y="560686"/>
                  </a:lnTo>
                  <a:lnTo>
                    <a:pt x="13323" y="587396"/>
                  </a:lnTo>
                  <a:lnTo>
                    <a:pt x="0" y="600751"/>
                  </a:lnTo>
                  <a:lnTo>
                    <a:pt x="19996" y="621364"/>
                  </a:lnTo>
                  <a:lnTo>
                    <a:pt x="46084" y="583756"/>
                  </a:lnTo>
                  <a:lnTo>
                    <a:pt x="46084" y="621364"/>
                  </a:lnTo>
                  <a:lnTo>
                    <a:pt x="64272" y="621364"/>
                  </a:lnTo>
                  <a:lnTo>
                    <a:pt x="103081" y="655355"/>
                  </a:lnTo>
                  <a:lnTo>
                    <a:pt x="111562" y="646868"/>
                  </a:lnTo>
                  <a:lnTo>
                    <a:pt x="120042" y="609238"/>
                  </a:lnTo>
                  <a:lnTo>
                    <a:pt x="132183" y="626233"/>
                  </a:lnTo>
                  <a:lnTo>
                    <a:pt x="146733" y="617724"/>
                  </a:lnTo>
                  <a:lnTo>
                    <a:pt x="178267" y="646868"/>
                  </a:lnTo>
                  <a:lnTo>
                    <a:pt x="178267" y="661429"/>
                  </a:lnTo>
                  <a:lnTo>
                    <a:pt x="202525" y="648074"/>
                  </a:lnTo>
                  <a:lnTo>
                    <a:pt x="238902" y="672350"/>
                  </a:lnTo>
                  <a:lnTo>
                    <a:pt x="246177" y="644434"/>
                  </a:lnTo>
                  <a:lnTo>
                    <a:pt x="265593" y="661429"/>
                  </a:lnTo>
                  <a:lnTo>
                    <a:pt x="334708" y="633513"/>
                  </a:lnTo>
                  <a:lnTo>
                    <a:pt x="350486" y="625027"/>
                  </a:lnTo>
                  <a:lnTo>
                    <a:pt x="366554" y="589830"/>
                  </a:lnTo>
                  <a:lnTo>
                    <a:pt x="350486" y="589830"/>
                  </a:lnTo>
                  <a:lnTo>
                    <a:pt x="344416" y="566761"/>
                  </a:lnTo>
                  <a:lnTo>
                    <a:pt x="366554" y="552512"/>
                  </a:lnTo>
                  <a:lnTo>
                    <a:pt x="348053" y="552512"/>
                  </a:lnTo>
                  <a:lnTo>
                    <a:pt x="350486" y="530358"/>
                  </a:lnTo>
                  <a:lnTo>
                    <a:pt x="366554" y="535205"/>
                  </a:lnTo>
                  <a:lnTo>
                    <a:pt x="358966" y="519438"/>
                  </a:lnTo>
                  <a:lnTo>
                    <a:pt x="334708" y="519438"/>
                  </a:lnTo>
                  <a:lnTo>
                    <a:pt x="334708" y="481807"/>
                  </a:lnTo>
                  <a:lnTo>
                    <a:pt x="360171" y="470574"/>
                  </a:lnTo>
                  <a:lnTo>
                    <a:pt x="360171" y="447839"/>
                  </a:lnTo>
                  <a:lnTo>
                    <a:pt x="398378" y="415970"/>
                  </a:lnTo>
                  <a:lnTo>
                    <a:pt x="388380" y="409605"/>
                  </a:lnTo>
                  <a:lnTo>
                    <a:pt x="351088" y="409605"/>
                  </a:lnTo>
                  <a:lnTo>
                    <a:pt x="340175" y="379858"/>
                  </a:lnTo>
                  <a:lnTo>
                    <a:pt x="330155" y="371371"/>
                  </a:lnTo>
                  <a:lnTo>
                    <a:pt x="340175" y="359535"/>
                  </a:lnTo>
                  <a:lnTo>
                    <a:pt x="330155" y="344974"/>
                  </a:lnTo>
                  <a:lnTo>
                    <a:pt x="319242" y="355895"/>
                  </a:lnTo>
                  <a:lnTo>
                    <a:pt x="298331" y="313105"/>
                  </a:lnTo>
                  <a:lnTo>
                    <a:pt x="314690" y="272147"/>
                  </a:lnTo>
                  <a:lnTo>
                    <a:pt x="339260" y="263058"/>
                  </a:lnTo>
                  <a:lnTo>
                    <a:pt x="345621" y="233020"/>
                  </a:lnTo>
                  <a:lnTo>
                    <a:pt x="333793" y="226655"/>
                  </a:lnTo>
                  <a:lnTo>
                    <a:pt x="304692" y="238469"/>
                  </a:lnTo>
                  <a:lnTo>
                    <a:pt x="243744" y="177501"/>
                  </a:lnTo>
                  <a:lnTo>
                    <a:pt x="268315" y="130155"/>
                  </a:lnTo>
                  <a:lnTo>
                    <a:pt x="269230" y="38234"/>
                  </a:lnTo>
                  <a:lnTo>
                    <a:pt x="234661" y="10921"/>
                  </a:lnTo>
                  <a:lnTo>
                    <a:pt x="204645" y="14561"/>
                  </a:lnTo>
                  <a:lnTo>
                    <a:pt x="192817" y="0"/>
                  </a:lnTo>
                  <a:lnTo>
                    <a:pt x="180699" y="13355"/>
                  </a:lnTo>
                  <a:lnTo>
                    <a:pt x="160079" y="13355"/>
                  </a:lnTo>
                  <a:lnTo>
                    <a:pt x="177062" y="24276"/>
                  </a:lnTo>
                  <a:lnTo>
                    <a:pt x="196455" y="24276"/>
                  </a:lnTo>
                  <a:lnTo>
                    <a:pt x="215848" y="41271"/>
                  </a:lnTo>
                  <a:lnTo>
                    <a:pt x="201298" y="63112"/>
                  </a:lnTo>
                  <a:lnTo>
                    <a:pt x="206163" y="77673"/>
                  </a:lnTo>
                  <a:lnTo>
                    <a:pt x="195250" y="86160"/>
                  </a:lnTo>
                  <a:lnTo>
                    <a:pt x="206163" y="104383"/>
                  </a:lnTo>
                  <a:lnTo>
                    <a:pt x="181904" y="104383"/>
                  </a:lnTo>
                  <a:lnTo>
                    <a:pt x="167354" y="129865"/>
                  </a:lnTo>
                  <a:lnTo>
                    <a:pt x="130955" y="144426"/>
                  </a:lnTo>
                  <a:lnTo>
                    <a:pt x="129750" y="172342"/>
                  </a:lnTo>
                  <a:lnTo>
                    <a:pt x="112767" y="196618"/>
                  </a:lnTo>
                  <a:lnTo>
                    <a:pt x="135820" y="222099"/>
                  </a:lnTo>
                  <a:lnTo>
                    <a:pt x="120042" y="260936"/>
                  </a:lnTo>
                  <a:lnTo>
                    <a:pt x="104286" y="296132"/>
                  </a:lnTo>
                  <a:lnTo>
                    <a:pt x="75185" y="317974"/>
                  </a:lnTo>
                  <a:lnTo>
                    <a:pt x="40014" y="379858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6" name="Forma Livre 565">
              <a:extLst>
                <a:ext uri="{FF2B5EF4-FFF2-40B4-BE49-F238E27FC236}">
                  <a16:creationId xmlns:a16="http://schemas.microsoft.com/office/drawing/2014/main" id="{2D2BEA83-203C-863F-B90A-255EC367DA72}"/>
                </a:ext>
              </a:extLst>
            </p:cNvPr>
            <p:cNvSpPr/>
            <p:nvPr/>
          </p:nvSpPr>
          <p:spPr>
            <a:xfrm>
              <a:off x="3483267" y="4979070"/>
              <a:ext cx="175856" cy="265782"/>
            </a:xfrm>
            <a:custGeom>
              <a:avLst/>
              <a:gdLst>
                <a:gd name="connsiteX0" fmla="*/ 175857 w 175856"/>
                <a:gd name="connsiteY0" fmla="*/ 36402 h 265782"/>
                <a:gd name="connsiteX1" fmla="*/ 166149 w 175856"/>
                <a:gd name="connsiteY1" fmla="*/ 138351 h 265782"/>
                <a:gd name="connsiteX2" fmla="*/ 118837 w 175856"/>
                <a:gd name="connsiteY2" fmla="*/ 175960 h 265782"/>
                <a:gd name="connsiteX3" fmla="*/ 118837 w 175856"/>
                <a:gd name="connsiteY3" fmla="*/ 196595 h 265782"/>
                <a:gd name="connsiteX4" fmla="*/ 88531 w 175856"/>
                <a:gd name="connsiteY4" fmla="*/ 236638 h 265782"/>
                <a:gd name="connsiteX5" fmla="*/ 69115 w 175856"/>
                <a:gd name="connsiteY5" fmla="*/ 241506 h 265782"/>
                <a:gd name="connsiteX6" fmla="*/ 63067 w 175856"/>
                <a:gd name="connsiteY6" fmla="*/ 265782 h 265782"/>
                <a:gd name="connsiteX7" fmla="*/ 18188 w 175856"/>
                <a:gd name="connsiteY7" fmla="*/ 265782 h 265782"/>
                <a:gd name="connsiteX8" fmla="*/ 0 w 175856"/>
                <a:gd name="connsiteY8" fmla="*/ 254839 h 265782"/>
                <a:gd name="connsiteX9" fmla="*/ 10913 w 175856"/>
                <a:gd name="connsiteY9" fmla="*/ 239072 h 265782"/>
                <a:gd name="connsiteX10" fmla="*/ 0 w 175856"/>
                <a:gd name="connsiteY10" fmla="*/ 224511 h 265782"/>
                <a:gd name="connsiteX11" fmla="*/ 0 w 175856"/>
                <a:gd name="connsiteY11" fmla="*/ 185674 h 265782"/>
                <a:gd name="connsiteX12" fmla="*/ 14551 w 175856"/>
                <a:gd name="connsiteY12" fmla="*/ 175960 h 265782"/>
                <a:gd name="connsiteX13" fmla="*/ 44879 w 175856"/>
                <a:gd name="connsiteY13" fmla="*/ 177188 h 265782"/>
                <a:gd name="connsiteX14" fmla="*/ 48517 w 175856"/>
                <a:gd name="connsiteY14" fmla="*/ 151081 h 265782"/>
                <a:gd name="connsiteX15" fmla="*/ 67910 w 175856"/>
                <a:gd name="connsiteY15" fmla="*/ 126202 h 265782"/>
                <a:gd name="connsiteX16" fmla="*/ 77618 w 175856"/>
                <a:gd name="connsiteY16" fmla="*/ 87366 h 265782"/>
                <a:gd name="connsiteX17" fmla="*/ 56997 w 175856"/>
                <a:gd name="connsiteY17" fmla="*/ 66730 h 265782"/>
                <a:gd name="connsiteX18" fmla="*/ 76390 w 175856"/>
                <a:gd name="connsiteY18" fmla="*/ 69164 h 265782"/>
                <a:gd name="connsiteX19" fmla="*/ 69115 w 175856"/>
                <a:gd name="connsiteY19" fmla="*/ 36402 h 265782"/>
                <a:gd name="connsiteX20" fmla="*/ 64273 w 175856"/>
                <a:gd name="connsiteY20" fmla="*/ 14561 h 265782"/>
                <a:gd name="connsiteX21" fmla="*/ 94601 w 175856"/>
                <a:gd name="connsiteY21" fmla="*/ 20613 h 265782"/>
                <a:gd name="connsiteX22" fmla="*/ 87928 w 175856"/>
                <a:gd name="connsiteY22" fmla="*/ 0 h 265782"/>
                <a:gd name="connsiteX23" fmla="*/ 106719 w 175856"/>
                <a:gd name="connsiteY23" fmla="*/ 12127 h 265782"/>
                <a:gd name="connsiteX24" fmla="*/ 120065 w 175856"/>
                <a:gd name="connsiteY24" fmla="*/ 0 h 265782"/>
                <a:gd name="connsiteX25" fmla="*/ 135820 w 175856"/>
                <a:gd name="connsiteY25" fmla="*/ 1206 h 265782"/>
                <a:gd name="connsiteX26" fmla="*/ 175857 w 175856"/>
                <a:gd name="connsiteY26" fmla="*/ 36402 h 2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856" h="265782">
                  <a:moveTo>
                    <a:pt x="175857" y="36402"/>
                  </a:moveTo>
                  <a:lnTo>
                    <a:pt x="166149" y="138351"/>
                  </a:lnTo>
                  <a:lnTo>
                    <a:pt x="118837" y="175960"/>
                  </a:lnTo>
                  <a:lnTo>
                    <a:pt x="118837" y="196595"/>
                  </a:lnTo>
                  <a:lnTo>
                    <a:pt x="88531" y="236638"/>
                  </a:lnTo>
                  <a:lnTo>
                    <a:pt x="69115" y="241506"/>
                  </a:lnTo>
                  <a:lnTo>
                    <a:pt x="63067" y="265782"/>
                  </a:lnTo>
                  <a:lnTo>
                    <a:pt x="18188" y="265782"/>
                  </a:lnTo>
                  <a:lnTo>
                    <a:pt x="0" y="254839"/>
                  </a:lnTo>
                  <a:lnTo>
                    <a:pt x="10913" y="239072"/>
                  </a:lnTo>
                  <a:lnTo>
                    <a:pt x="0" y="224511"/>
                  </a:lnTo>
                  <a:lnTo>
                    <a:pt x="0" y="185674"/>
                  </a:lnTo>
                  <a:lnTo>
                    <a:pt x="14551" y="175960"/>
                  </a:lnTo>
                  <a:lnTo>
                    <a:pt x="44879" y="177188"/>
                  </a:lnTo>
                  <a:lnTo>
                    <a:pt x="48517" y="151081"/>
                  </a:lnTo>
                  <a:lnTo>
                    <a:pt x="67910" y="126202"/>
                  </a:lnTo>
                  <a:lnTo>
                    <a:pt x="77618" y="87366"/>
                  </a:lnTo>
                  <a:lnTo>
                    <a:pt x="56997" y="66730"/>
                  </a:lnTo>
                  <a:lnTo>
                    <a:pt x="76390" y="69164"/>
                  </a:lnTo>
                  <a:lnTo>
                    <a:pt x="69115" y="36402"/>
                  </a:lnTo>
                  <a:lnTo>
                    <a:pt x="64273" y="14561"/>
                  </a:lnTo>
                  <a:lnTo>
                    <a:pt x="94601" y="20613"/>
                  </a:lnTo>
                  <a:lnTo>
                    <a:pt x="87928" y="0"/>
                  </a:lnTo>
                  <a:lnTo>
                    <a:pt x="106719" y="12127"/>
                  </a:lnTo>
                  <a:lnTo>
                    <a:pt x="120065" y="0"/>
                  </a:lnTo>
                  <a:lnTo>
                    <a:pt x="135820" y="1206"/>
                  </a:lnTo>
                  <a:lnTo>
                    <a:pt x="175857" y="3640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7" name="Forma Livre 566">
              <a:extLst>
                <a:ext uri="{FF2B5EF4-FFF2-40B4-BE49-F238E27FC236}">
                  <a16:creationId xmlns:a16="http://schemas.microsoft.com/office/drawing/2014/main" id="{C078EB78-60C8-E1ED-69BA-272F488A43DE}"/>
                </a:ext>
              </a:extLst>
            </p:cNvPr>
            <p:cNvSpPr/>
            <p:nvPr/>
          </p:nvSpPr>
          <p:spPr>
            <a:xfrm>
              <a:off x="2790776" y="4656228"/>
              <a:ext cx="868347" cy="700265"/>
            </a:xfrm>
            <a:custGeom>
              <a:avLst/>
              <a:gdLst>
                <a:gd name="connsiteX0" fmla="*/ 399315 w 868347"/>
                <a:gd name="connsiteY0" fmla="*/ 54626 h 700265"/>
                <a:gd name="connsiteX1" fmla="*/ 356556 w 868347"/>
                <a:gd name="connsiteY1" fmla="*/ 33990 h 700265"/>
                <a:gd name="connsiteX2" fmla="*/ 367469 w 868347"/>
                <a:gd name="connsiteY2" fmla="*/ 54626 h 700265"/>
                <a:gd name="connsiteX3" fmla="*/ 333503 w 868347"/>
                <a:gd name="connsiteY3" fmla="*/ 67981 h 700265"/>
                <a:gd name="connsiteX4" fmla="*/ 333503 w 868347"/>
                <a:gd name="connsiteY4" fmla="*/ 95875 h 700265"/>
                <a:gd name="connsiteX5" fmla="*/ 333503 w 868347"/>
                <a:gd name="connsiteY5" fmla="*/ 132299 h 700265"/>
                <a:gd name="connsiteX6" fmla="*/ 286213 w 868347"/>
                <a:gd name="connsiteY6" fmla="*/ 143220 h 700265"/>
                <a:gd name="connsiteX7" fmla="*/ 299559 w 868347"/>
                <a:gd name="connsiteY7" fmla="*/ 160215 h 700265"/>
                <a:gd name="connsiteX8" fmla="*/ 286213 w 868347"/>
                <a:gd name="connsiteY8" fmla="*/ 180828 h 700265"/>
                <a:gd name="connsiteX9" fmla="*/ 294716 w 868347"/>
                <a:gd name="connsiteY9" fmla="*/ 194183 h 700265"/>
                <a:gd name="connsiteX10" fmla="*/ 306834 w 868347"/>
                <a:gd name="connsiteY10" fmla="*/ 224533 h 700265"/>
                <a:gd name="connsiteX11" fmla="*/ 278938 w 868347"/>
                <a:gd name="connsiteY11" fmla="*/ 246375 h 700265"/>
                <a:gd name="connsiteX12" fmla="*/ 278938 w 868347"/>
                <a:gd name="connsiteY12" fmla="*/ 258502 h 700265"/>
                <a:gd name="connsiteX13" fmla="*/ 293489 w 868347"/>
                <a:gd name="connsiteY13" fmla="*/ 265782 h 700265"/>
                <a:gd name="connsiteX14" fmla="*/ 291056 w 868347"/>
                <a:gd name="connsiteY14" fmla="*/ 290058 h 700265"/>
                <a:gd name="connsiteX15" fmla="*/ 292284 w 868347"/>
                <a:gd name="connsiteY15" fmla="*/ 305847 h 700265"/>
                <a:gd name="connsiteX16" fmla="*/ 231939 w 868347"/>
                <a:gd name="connsiteY16" fmla="*/ 341043 h 700265"/>
                <a:gd name="connsiteX17" fmla="*/ 217098 w 868347"/>
                <a:gd name="connsiteY17" fmla="*/ 322842 h 700265"/>
                <a:gd name="connsiteX18" fmla="*/ 155236 w 868347"/>
                <a:gd name="connsiteY18" fmla="*/ 327689 h 700265"/>
                <a:gd name="connsiteX19" fmla="*/ 130977 w 868347"/>
                <a:gd name="connsiteY19" fmla="*/ 347096 h 700265"/>
                <a:gd name="connsiteX20" fmla="*/ 115222 w 868347"/>
                <a:gd name="connsiteY20" fmla="*/ 336175 h 700265"/>
                <a:gd name="connsiteX21" fmla="*/ 83688 w 868347"/>
                <a:gd name="connsiteY21" fmla="*/ 338609 h 700265"/>
                <a:gd name="connsiteX22" fmla="*/ 58225 w 868347"/>
                <a:gd name="connsiteY22" fmla="*/ 347096 h 700265"/>
                <a:gd name="connsiteX23" fmla="*/ 40036 w 868347"/>
                <a:gd name="connsiteY23" fmla="*/ 371371 h 700265"/>
                <a:gd name="connsiteX24" fmla="*/ 10913 w 868347"/>
                <a:gd name="connsiteY24" fmla="*/ 412642 h 700265"/>
                <a:gd name="connsiteX25" fmla="*/ 0 w 868347"/>
                <a:gd name="connsiteY25" fmla="*/ 439330 h 700265"/>
                <a:gd name="connsiteX26" fmla="*/ 8503 w 868347"/>
                <a:gd name="connsiteY26" fmla="*/ 455722 h 700265"/>
                <a:gd name="connsiteX27" fmla="*/ 47312 w 868347"/>
                <a:gd name="connsiteY27" fmla="*/ 436918 h 700265"/>
                <a:gd name="connsiteX28" fmla="*/ 83688 w 868347"/>
                <a:gd name="connsiteY28" fmla="*/ 434484 h 700265"/>
                <a:gd name="connsiteX29" fmla="*/ 83688 w 868347"/>
                <a:gd name="connsiteY29" fmla="*/ 445405 h 700265"/>
                <a:gd name="connsiteX30" fmla="*/ 111584 w 868347"/>
                <a:gd name="connsiteY30" fmla="*/ 442970 h 700265"/>
                <a:gd name="connsiteX31" fmla="*/ 140685 w 868347"/>
                <a:gd name="connsiteY31" fmla="*/ 455722 h 700265"/>
                <a:gd name="connsiteX32" fmla="*/ 133410 w 868347"/>
                <a:gd name="connsiteY32" fmla="*/ 468474 h 700265"/>
                <a:gd name="connsiteX33" fmla="*/ 149166 w 868347"/>
                <a:gd name="connsiteY33" fmla="*/ 486675 h 700265"/>
                <a:gd name="connsiteX34" fmla="*/ 147961 w 868347"/>
                <a:gd name="connsiteY34" fmla="*/ 464834 h 700265"/>
                <a:gd name="connsiteX35" fmla="*/ 161306 w 868347"/>
                <a:gd name="connsiteY35" fmla="*/ 491522 h 700265"/>
                <a:gd name="connsiteX36" fmla="*/ 167376 w 868347"/>
                <a:gd name="connsiteY36" fmla="*/ 473320 h 700265"/>
                <a:gd name="connsiteX37" fmla="*/ 199646 w 868347"/>
                <a:gd name="connsiteY37" fmla="*/ 473320 h 700265"/>
                <a:gd name="connsiteX38" fmla="*/ 219508 w 868347"/>
                <a:gd name="connsiteY38" fmla="*/ 461194 h 700265"/>
                <a:gd name="connsiteX39" fmla="*/ 224373 w 868347"/>
                <a:gd name="connsiteY39" fmla="*/ 473320 h 700265"/>
                <a:gd name="connsiteX40" fmla="*/ 244972 w 868347"/>
                <a:gd name="connsiteY40" fmla="*/ 455722 h 700265"/>
                <a:gd name="connsiteX41" fmla="*/ 257112 w 868347"/>
                <a:gd name="connsiteY41" fmla="*/ 463606 h 700265"/>
                <a:gd name="connsiteX42" fmla="*/ 277733 w 868347"/>
                <a:gd name="connsiteY42" fmla="*/ 455722 h 700265"/>
                <a:gd name="connsiteX43" fmla="*/ 276506 w 868347"/>
                <a:gd name="connsiteY43" fmla="*/ 467246 h 700265"/>
                <a:gd name="connsiteX44" fmla="*/ 291056 w 868347"/>
                <a:gd name="connsiteY44" fmla="*/ 485447 h 700265"/>
                <a:gd name="connsiteX45" fmla="*/ 285008 w 868347"/>
                <a:gd name="connsiteY45" fmla="*/ 498802 h 700265"/>
                <a:gd name="connsiteX46" fmla="*/ 301991 w 868347"/>
                <a:gd name="connsiteY46" fmla="*/ 506083 h 700265"/>
                <a:gd name="connsiteX47" fmla="*/ 286213 w 868347"/>
                <a:gd name="connsiteY47" fmla="*/ 525512 h 700265"/>
                <a:gd name="connsiteX48" fmla="*/ 312904 w 868347"/>
                <a:gd name="connsiteY48" fmla="*/ 582550 h 700265"/>
                <a:gd name="connsiteX49" fmla="*/ 323817 w 868347"/>
                <a:gd name="connsiteY49" fmla="*/ 577681 h 700265"/>
                <a:gd name="connsiteX50" fmla="*/ 340800 w 868347"/>
                <a:gd name="connsiteY50" fmla="*/ 588625 h 700265"/>
                <a:gd name="connsiteX51" fmla="*/ 329865 w 868347"/>
                <a:gd name="connsiteY51" fmla="*/ 604391 h 700265"/>
                <a:gd name="connsiteX52" fmla="*/ 320180 w 868347"/>
                <a:gd name="connsiteY52" fmla="*/ 657789 h 700265"/>
                <a:gd name="connsiteX53" fmla="*/ 334730 w 868347"/>
                <a:gd name="connsiteY53" fmla="*/ 665069 h 700265"/>
                <a:gd name="connsiteX54" fmla="*/ 335935 w 868347"/>
                <a:gd name="connsiteY54" fmla="*/ 684499 h 700265"/>
                <a:gd name="connsiteX55" fmla="*/ 361399 w 868347"/>
                <a:gd name="connsiteY55" fmla="*/ 700266 h 700265"/>
                <a:gd name="connsiteX56" fmla="*/ 386884 w 868347"/>
                <a:gd name="connsiteY56" fmla="*/ 692985 h 700265"/>
                <a:gd name="connsiteX57" fmla="*/ 399315 w 868347"/>
                <a:gd name="connsiteY57" fmla="*/ 675990 h 700265"/>
                <a:gd name="connsiteX58" fmla="*/ 431139 w 868347"/>
                <a:gd name="connsiteY58" fmla="*/ 671144 h 700265"/>
                <a:gd name="connsiteX59" fmla="*/ 457205 w 868347"/>
                <a:gd name="connsiteY59" fmla="*/ 663864 h 700265"/>
                <a:gd name="connsiteX60" fmla="*/ 468118 w 868347"/>
                <a:gd name="connsiteY60" fmla="*/ 669916 h 700265"/>
                <a:gd name="connsiteX61" fmla="*/ 487533 w 868347"/>
                <a:gd name="connsiteY61" fmla="*/ 649303 h 700265"/>
                <a:gd name="connsiteX62" fmla="*/ 526342 w 868347"/>
                <a:gd name="connsiteY62" fmla="*/ 646868 h 700265"/>
                <a:gd name="connsiteX63" fmla="*/ 566356 w 868347"/>
                <a:gd name="connsiteY63" fmla="*/ 640794 h 700265"/>
                <a:gd name="connsiteX64" fmla="*/ 597890 w 868347"/>
                <a:gd name="connsiteY64" fmla="*/ 642022 h 700265"/>
                <a:gd name="connsiteX65" fmla="*/ 625786 w 868347"/>
                <a:gd name="connsiteY65" fmla="*/ 628667 h 700265"/>
                <a:gd name="connsiteX66" fmla="*/ 653682 w 868347"/>
                <a:gd name="connsiteY66" fmla="*/ 626233 h 700265"/>
                <a:gd name="connsiteX67" fmla="*/ 653682 w 868347"/>
                <a:gd name="connsiteY67" fmla="*/ 595905 h 700265"/>
                <a:gd name="connsiteX68" fmla="*/ 675508 w 868347"/>
                <a:gd name="connsiteY68" fmla="*/ 563120 h 700265"/>
                <a:gd name="connsiteX69" fmla="*/ 692491 w 868347"/>
                <a:gd name="connsiteY69" fmla="*/ 547353 h 700265"/>
                <a:gd name="connsiteX70" fmla="*/ 692491 w 868347"/>
                <a:gd name="connsiteY70" fmla="*/ 508517 h 700265"/>
                <a:gd name="connsiteX71" fmla="*/ 707042 w 868347"/>
                <a:gd name="connsiteY71" fmla="*/ 498802 h 700265"/>
                <a:gd name="connsiteX72" fmla="*/ 737370 w 868347"/>
                <a:gd name="connsiteY72" fmla="*/ 500030 h 700265"/>
                <a:gd name="connsiteX73" fmla="*/ 741008 w 868347"/>
                <a:gd name="connsiteY73" fmla="*/ 473923 h 700265"/>
                <a:gd name="connsiteX74" fmla="*/ 760401 w 868347"/>
                <a:gd name="connsiteY74" fmla="*/ 449045 h 700265"/>
                <a:gd name="connsiteX75" fmla="*/ 770109 w 868347"/>
                <a:gd name="connsiteY75" fmla="*/ 410208 h 700265"/>
                <a:gd name="connsiteX76" fmla="*/ 749488 w 868347"/>
                <a:gd name="connsiteY76" fmla="*/ 389573 h 700265"/>
                <a:gd name="connsiteX77" fmla="*/ 768881 w 868347"/>
                <a:gd name="connsiteY77" fmla="*/ 392007 h 700265"/>
                <a:gd name="connsiteX78" fmla="*/ 761606 w 868347"/>
                <a:gd name="connsiteY78" fmla="*/ 359245 h 700265"/>
                <a:gd name="connsiteX79" fmla="*/ 756764 w 868347"/>
                <a:gd name="connsiteY79" fmla="*/ 337403 h 700265"/>
                <a:gd name="connsiteX80" fmla="*/ 787092 w 868347"/>
                <a:gd name="connsiteY80" fmla="*/ 343455 h 700265"/>
                <a:gd name="connsiteX81" fmla="*/ 780419 w 868347"/>
                <a:gd name="connsiteY81" fmla="*/ 322842 h 700265"/>
                <a:gd name="connsiteX82" fmla="*/ 799210 w 868347"/>
                <a:gd name="connsiteY82" fmla="*/ 334969 h 700265"/>
                <a:gd name="connsiteX83" fmla="*/ 812556 w 868347"/>
                <a:gd name="connsiteY83" fmla="*/ 322842 h 700265"/>
                <a:gd name="connsiteX84" fmla="*/ 828311 w 868347"/>
                <a:gd name="connsiteY84" fmla="*/ 324048 h 700265"/>
                <a:gd name="connsiteX85" fmla="*/ 839224 w 868347"/>
                <a:gd name="connsiteY85" fmla="*/ 308259 h 700265"/>
                <a:gd name="connsiteX86" fmla="*/ 812556 w 868347"/>
                <a:gd name="connsiteY86" fmla="*/ 277931 h 700265"/>
                <a:gd name="connsiteX87" fmla="*/ 810123 w 868347"/>
                <a:gd name="connsiteY87" fmla="*/ 243941 h 700265"/>
                <a:gd name="connsiteX88" fmla="*/ 831949 w 868347"/>
                <a:gd name="connsiteY88" fmla="*/ 237888 h 700265"/>
                <a:gd name="connsiteX89" fmla="*/ 833176 w 868347"/>
                <a:gd name="connsiteY89" fmla="*/ 214819 h 700265"/>
                <a:gd name="connsiteX90" fmla="*/ 868348 w 868347"/>
                <a:gd name="connsiteY90" fmla="*/ 184469 h 700265"/>
                <a:gd name="connsiteX91" fmla="*/ 858640 w 868347"/>
                <a:gd name="connsiteY91" fmla="*/ 156575 h 700265"/>
                <a:gd name="connsiteX92" fmla="*/ 818603 w 868347"/>
                <a:gd name="connsiteY92" fmla="*/ 143220 h 700265"/>
                <a:gd name="connsiteX93" fmla="*/ 791332 w 868347"/>
                <a:gd name="connsiteY93" fmla="*/ 131071 h 700265"/>
                <a:gd name="connsiteX94" fmla="*/ 761316 w 868347"/>
                <a:gd name="connsiteY94" fmla="*/ 143220 h 700265"/>
                <a:gd name="connsiteX95" fmla="*/ 761316 w 868347"/>
                <a:gd name="connsiteY95" fmla="*/ 122584 h 700265"/>
                <a:gd name="connsiteX96" fmla="*/ 724025 w 868347"/>
                <a:gd name="connsiteY96" fmla="*/ 81314 h 700265"/>
                <a:gd name="connsiteX97" fmla="*/ 702199 w 868347"/>
                <a:gd name="connsiteY97" fmla="*/ 94668 h 700265"/>
                <a:gd name="connsiteX98" fmla="*/ 702199 w 868347"/>
                <a:gd name="connsiteY98" fmla="*/ 86182 h 700265"/>
                <a:gd name="connsiteX99" fmla="*/ 682783 w 868347"/>
                <a:gd name="connsiteY99" fmla="*/ 86182 h 700265"/>
                <a:gd name="connsiteX100" fmla="*/ 638060 w 868347"/>
                <a:gd name="connsiteY100" fmla="*/ 44911 h 700265"/>
                <a:gd name="connsiteX101" fmla="*/ 612441 w 868347"/>
                <a:gd name="connsiteY101" fmla="*/ 42477 h 700265"/>
                <a:gd name="connsiteX102" fmla="*/ 591820 w 868347"/>
                <a:gd name="connsiteY102" fmla="*/ 53398 h 700265"/>
                <a:gd name="connsiteX103" fmla="*/ 562719 w 868347"/>
                <a:gd name="connsiteY103" fmla="*/ 43705 h 700265"/>
                <a:gd name="connsiteX104" fmla="*/ 572427 w 868347"/>
                <a:gd name="connsiteY104" fmla="*/ 10921 h 700265"/>
                <a:gd name="connsiteX105" fmla="*/ 537255 w 868347"/>
                <a:gd name="connsiteY105" fmla="*/ 0 h 700265"/>
                <a:gd name="connsiteX106" fmla="*/ 505722 w 868347"/>
                <a:gd name="connsiteY106" fmla="*/ 24276 h 700265"/>
                <a:gd name="connsiteX107" fmla="*/ 477826 w 868347"/>
                <a:gd name="connsiteY107" fmla="*/ 44911 h 700265"/>
                <a:gd name="connsiteX108" fmla="*/ 399315 w 868347"/>
                <a:gd name="connsiteY108" fmla="*/ 78902 h 700265"/>
                <a:gd name="connsiteX109" fmla="*/ 399315 w 868347"/>
                <a:gd name="connsiteY109" fmla="*/ 54626 h 70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68347" h="700265">
                  <a:moveTo>
                    <a:pt x="399315" y="54626"/>
                  </a:moveTo>
                  <a:lnTo>
                    <a:pt x="356556" y="33990"/>
                  </a:lnTo>
                  <a:lnTo>
                    <a:pt x="367469" y="54626"/>
                  </a:lnTo>
                  <a:lnTo>
                    <a:pt x="333503" y="67981"/>
                  </a:lnTo>
                  <a:lnTo>
                    <a:pt x="333503" y="95875"/>
                  </a:lnTo>
                  <a:lnTo>
                    <a:pt x="333503" y="132299"/>
                  </a:lnTo>
                  <a:lnTo>
                    <a:pt x="286213" y="143220"/>
                  </a:lnTo>
                  <a:lnTo>
                    <a:pt x="299559" y="160215"/>
                  </a:lnTo>
                  <a:lnTo>
                    <a:pt x="286213" y="180828"/>
                  </a:lnTo>
                  <a:lnTo>
                    <a:pt x="294716" y="194183"/>
                  </a:lnTo>
                  <a:lnTo>
                    <a:pt x="306834" y="224533"/>
                  </a:lnTo>
                  <a:lnTo>
                    <a:pt x="278938" y="246375"/>
                  </a:lnTo>
                  <a:lnTo>
                    <a:pt x="278938" y="258502"/>
                  </a:lnTo>
                  <a:lnTo>
                    <a:pt x="293489" y="265782"/>
                  </a:lnTo>
                  <a:lnTo>
                    <a:pt x="291056" y="290058"/>
                  </a:lnTo>
                  <a:lnTo>
                    <a:pt x="292284" y="305847"/>
                  </a:lnTo>
                  <a:lnTo>
                    <a:pt x="231939" y="341043"/>
                  </a:lnTo>
                  <a:lnTo>
                    <a:pt x="217098" y="322842"/>
                  </a:lnTo>
                  <a:lnTo>
                    <a:pt x="155236" y="327689"/>
                  </a:lnTo>
                  <a:lnTo>
                    <a:pt x="130977" y="347096"/>
                  </a:lnTo>
                  <a:lnTo>
                    <a:pt x="115222" y="336175"/>
                  </a:lnTo>
                  <a:lnTo>
                    <a:pt x="83688" y="338609"/>
                  </a:lnTo>
                  <a:lnTo>
                    <a:pt x="58225" y="347096"/>
                  </a:lnTo>
                  <a:lnTo>
                    <a:pt x="40036" y="371371"/>
                  </a:lnTo>
                  <a:lnTo>
                    <a:pt x="10913" y="412642"/>
                  </a:lnTo>
                  <a:lnTo>
                    <a:pt x="0" y="439330"/>
                  </a:lnTo>
                  <a:lnTo>
                    <a:pt x="8503" y="455722"/>
                  </a:lnTo>
                  <a:lnTo>
                    <a:pt x="47312" y="436918"/>
                  </a:lnTo>
                  <a:lnTo>
                    <a:pt x="83688" y="434484"/>
                  </a:lnTo>
                  <a:lnTo>
                    <a:pt x="83688" y="445405"/>
                  </a:lnTo>
                  <a:lnTo>
                    <a:pt x="111584" y="442970"/>
                  </a:lnTo>
                  <a:lnTo>
                    <a:pt x="140685" y="455722"/>
                  </a:lnTo>
                  <a:lnTo>
                    <a:pt x="133410" y="468474"/>
                  </a:lnTo>
                  <a:lnTo>
                    <a:pt x="149166" y="486675"/>
                  </a:lnTo>
                  <a:lnTo>
                    <a:pt x="147961" y="464834"/>
                  </a:lnTo>
                  <a:lnTo>
                    <a:pt x="161306" y="491522"/>
                  </a:lnTo>
                  <a:lnTo>
                    <a:pt x="167376" y="473320"/>
                  </a:lnTo>
                  <a:lnTo>
                    <a:pt x="199646" y="473320"/>
                  </a:lnTo>
                  <a:lnTo>
                    <a:pt x="219508" y="461194"/>
                  </a:lnTo>
                  <a:lnTo>
                    <a:pt x="224373" y="473320"/>
                  </a:lnTo>
                  <a:lnTo>
                    <a:pt x="244972" y="455722"/>
                  </a:lnTo>
                  <a:lnTo>
                    <a:pt x="257112" y="463606"/>
                  </a:lnTo>
                  <a:lnTo>
                    <a:pt x="277733" y="455722"/>
                  </a:lnTo>
                  <a:lnTo>
                    <a:pt x="276506" y="467246"/>
                  </a:lnTo>
                  <a:lnTo>
                    <a:pt x="291056" y="485447"/>
                  </a:lnTo>
                  <a:lnTo>
                    <a:pt x="285008" y="498802"/>
                  </a:lnTo>
                  <a:lnTo>
                    <a:pt x="301991" y="506083"/>
                  </a:lnTo>
                  <a:lnTo>
                    <a:pt x="286213" y="525512"/>
                  </a:lnTo>
                  <a:lnTo>
                    <a:pt x="312904" y="582550"/>
                  </a:lnTo>
                  <a:lnTo>
                    <a:pt x="323817" y="577681"/>
                  </a:lnTo>
                  <a:lnTo>
                    <a:pt x="340800" y="588625"/>
                  </a:lnTo>
                  <a:lnTo>
                    <a:pt x="329865" y="604391"/>
                  </a:lnTo>
                  <a:lnTo>
                    <a:pt x="320180" y="657789"/>
                  </a:lnTo>
                  <a:lnTo>
                    <a:pt x="334730" y="665069"/>
                  </a:lnTo>
                  <a:lnTo>
                    <a:pt x="335935" y="684499"/>
                  </a:lnTo>
                  <a:lnTo>
                    <a:pt x="361399" y="700266"/>
                  </a:lnTo>
                  <a:lnTo>
                    <a:pt x="386884" y="692985"/>
                  </a:lnTo>
                  <a:lnTo>
                    <a:pt x="399315" y="675990"/>
                  </a:lnTo>
                  <a:lnTo>
                    <a:pt x="431139" y="671144"/>
                  </a:lnTo>
                  <a:lnTo>
                    <a:pt x="457205" y="663864"/>
                  </a:lnTo>
                  <a:lnTo>
                    <a:pt x="468118" y="669916"/>
                  </a:lnTo>
                  <a:lnTo>
                    <a:pt x="487533" y="649303"/>
                  </a:lnTo>
                  <a:lnTo>
                    <a:pt x="526342" y="646868"/>
                  </a:lnTo>
                  <a:lnTo>
                    <a:pt x="566356" y="640794"/>
                  </a:lnTo>
                  <a:lnTo>
                    <a:pt x="597890" y="642022"/>
                  </a:lnTo>
                  <a:lnTo>
                    <a:pt x="625786" y="628667"/>
                  </a:lnTo>
                  <a:lnTo>
                    <a:pt x="653682" y="626233"/>
                  </a:lnTo>
                  <a:lnTo>
                    <a:pt x="653682" y="595905"/>
                  </a:lnTo>
                  <a:lnTo>
                    <a:pt x="675508" y="563120"/>
                  </a:lnTo>
                  <a:lnTo>
                    <a:pt x="692491" y="547353"/>
                  </a:lnTo>
                  <a:lnTo>
                    <a:pt x="692491" y="508517"/>
                  </a:lnTo>
                  <a:lnTo>
                    <a:pt x="707042" y="498802"/>
                  </a:lnTo>
                  <a:lnTo>
                    <a:pt x="737370" y="500030"/>
                  </a:lnTo>
                  <a:lnTo>
                    <a:pt x="741008" y="473923"/>
                  </a:lnTo>
                  <a:lnTo>
                    <a:pt x="760401" y="449045"/>
                  </a:lnTo>
                  <a:lnTo>
                    <a:pt x="770109" y="410208"/>
                  </a:lnTo>
                  <a:lnTo>
                    <a:pt x="749488" y="389573"/>
                  </a:lnTo>
                  <a:lnTo>
                    <a:pt x="768881" y="392007"/>
                  </a:lnTo>
                  <a:lnTo>
                    <a:pt x="761606" y="359245"/>
                  </a:lnTo>
                  <a:lnTo>
                    <a:pt x="756764" y="337403"/>
                  </a:lnTo>
                  <a:lnTo>
                    <a:pt x="787092" y="343455"/>
                  </a:lnTo>
                  <a:lnTo>
                    <a:pt x="780419" y="322842"/>
                  </a:lnTo>
                  <a:lnTo>
                    <a:pt x="799210" y="334969"/>
                  </a:lnTo>
                  <a:lnTo>
                    <a:pt x="812556" y="322842"/>
                  </a:lnTo>
                  <a:lnTo>
                    <a:pt x="828311" y="324048"/>
                  </a:lnTo>
                  <a:lnTo>
                    <a:pt x="839224" y="308259"/>
                  </a:lnTo>
                  <a:lnTo>
                    <a:pt x="812556" y="277931"/>
                  </a:lnTo>
                  <a:lnTo>
                    <a:pt x="810123" y="243941"/>
                  </a:lnTo>
                  <a:lnTo>
                    <a:pt x="831949" y="237888"/>
                  </a:lnTo>
                  <a:lnTo>
                    <a:pt x="833176" y="214819"/>
                  </a:lnTo>
                  <a:lnTo>
                    <a:pt x="868348" y="184469"/>
                  </a:lnTo>
                  <a:lnTo>
                    <a:pt x="858640" y="156575"/>
                  </a:lnTo>
                  <a:lnTo>
                    <a:pt x="818603" y="143220"/>
                  </a:lnTo>
                  <a:lnTo>
                    <a:pt x="791332" y="131071"/>
                  </a:lnTo>
                  <a:lnTo>
                    <a:pt x="761316" y="143220"/>
                  </a:lnTo>
                  <a:lnTo>
                    <a:pt x="761316" y="122584"/>
                  </a:lnTo>
                  <a:lnTo>
                    <a:pt x="724025" y="81314"/>
                  </a:lnTo>
                  <a:lnTo>
                    <a:pt x="702199" y="94668"/>
                  </a:lnTo>
                  <a:lnTo>
                    <a:pt x="702199" y="86182"/>
                  </a:lnTo>
                  <a:lnTo>
                    <a:pt x="682783" y="86182"/>
                  </a:lnTo>
                  <a:lnTo>
                    <a:pt x="638060" y="44911"/>
                  </a:lnTo>
                  <a:lnTo>
                    <a:pt x="612441" y="42477"/>
                  </a:lnTo>
                  <a:lnTo>
                    <a:pt x="591820" y="53398"/>
                  </a:lnTo>
                  <a:lnTo>
                    <a:pt x="562719" y="43705"/>
                  </a:lnTo>
                  <a:lnTo>
                    <a:pt x="572427" y="10921"/>
                  </a:lnTo>
                  <a:lnTo>
                    <a:pt x="537255" y="0"/>
                  </a:lnTo>
                  <a:lnTo>
                    <a:pt x="505722" y="24276"/>
                  </a:lnTo>
                  <a:lnTo>
                    <a:pt x="477826" y="44911"/>
                  </a:lnTo>
                  <a:lnTo>
                    <a:pt x="399315" y="78902"/>
                  </a:lnTo>
                  <a:lnTo>
                    <a:pt x="399315" y="54626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8" name="Forma Livre 567">
              <a:extLst>
                <a:ext uri="{FF2B5EF4-FFF2-40B4-BE49-F238E27FC236}">
                  <a16:creationId xmlns:a16="http://schemas.microsoft.com/office/drawing/2014/main" id="{7E381D3B-6A2F-4898-97B7-7A0BB15B49B4}"/>
                </a:ext>
              </a:extLst>
            </p:cNvPr>
            <p:cNvSpPr/>
            <p:nvPr/>
          </p:nvSpPr>
          <p:spPr>
            <a:xfrm>
              <a:off x="3258894" y="5203581"/>
              <a:ext cx="287440" cy="182034"/>
            </a:xfrm>
            <a:custGeom>
              <a:avLst/>
              <a:gdLst>
                <a:gd name="connsiteX0" fmla="*/ 287441 w 287440"/>
                <a:gd name="connsiteY0" fmla="*/ 41271 h 182034"/>
                <a:gd name="connsiteX1" fmla="*/ 272890 w 287440"/>
                <a:gd name="connsiteY1" fmla="*/ 110436 h 182034"/>
                <a:gd name="connsiteX2" fmla="*/ 232854 w 287440"/>
                <a:gd name="connsiteY2" fmla="*/ 122562 h 182034"/>
                <a:gd name="connsiteX3" fmla="*/ 195272 w 287440"/>
                <a:gd name="connsiteY3" fmla="*/ 148066 h 182034"/>
                <a:gd name="connsiteX4" fmla="*/ 206185 w 287440"/>
                <a:gd name="connsiteY4" fmla="*/ 161399 h 182034"/>
                <a:gd name="connsiteX5" fmla="*/ 195272 w 287440"/>
                <a:gd name="connsiteY5" fmla="*/ 182034 h 182034"/>
                <a:gd name="connsiteX6" fmla="*/ 175857 w 287440"/>
                <a:gd name="connsiteY6" fmla="*/ 165039 h 182034"/>
                <a:gd name="connsiteX7" fmla="*/ 112789 w 287440"/>
                <a:gd name="connsiteY7" fmla="*/ 169908 h 182034"/>
                <a:gd name="connsiteX8" fmla="*/ 78845 w 287440"/>
                <a:gd name="connsiteY8" fmla="*/ 172342 h 182034"/>
                <a:gd name="connsiteX9" fmla="*/ 59430 w 287440"/>
                <a:gd name="connsiteY9" fmla="*/ 152912 h 182034"/>
                <a:gd name="connsiteX10" fmla="*/ 42447 w 287440"/>
                <a:gd name="connsiteY10" fmla="*/ 162627 h 182034"/>
                <a:gd name="connsiteX11" fmla="*/ 42447 w 287440"/>
                <a:gd name="connsiteY11" fmla="*/ 182034 h 182034"/>
                <a:gd name="connsiteX12" fmla="*/ 19416 w 287440"/>
                <a:gd name="connsiteY12" fmla="*/ 177188 h 182034"/>
                <a:gd name="connsiteX13" fmla="*/ 30329 w 287440"/>
                <a:gd name="connsiteY13" fmla="*/ 165039 h 182034"/>
                <a:gd name="connsiteX14" fmla="*/ 25486 w 287440"/>
                <a:gd name="connsiteY14" fmla="*/ 152912 h 182034"/>
                <a:gd name="connsiteX15" fmla="*/ 37604 w 287440"/>
                <a:gd name="connsiteY15" fmla="*/ 138351 h 182034"/>
                <a:gd name="connsiteX16" fmla="*/ 10935 w 287440"/>
                <a:gd name="connsiteY16" fmla="*/ 131071 h 182034"/>
                <a:gd name="connsiteX17" fmla="*/ 0 w 287440"/>
                <a:gd name="connsiteY17" fmla="*/ 122562 h 182034"/>
                <a:gd name="connsiteX18" fmla="*/ 19416 w 287440"/>
                <a:gd name="connsiteY18" fmla="*/ 101949 h 182034"/>
                <a:gd name="connsiteX19" fmla="*/ 58225 w 287440"/>
                <a:gd name="connsiteY19" fmla="*/ 99515 h 182034"/>
                <a:gd name="connsiteX20" fmla="*/ 98239 w 287440"/>
                <a:gd name="connsiteY20" fmla="*/ 93440 h 182034"/>
                <a:gd name="connsiteX21" fmla="*/ 129772 w 287440"/>
                <a:gd name="connsiteY21" fmla="*/ 94669 h 182034"/>
                <a:gd name="connsiteX22" fmla="*/ 157668 w 287440"/>
                <a:gd name="connsiteY22" fmla="*/ 81314 h 182034"/>
                <a:gd name="connsiteX23" fmla="*/ 185564 w 287440"/>
                <a:gd name="connsiteY23" fmla="*/ 78879 h 182034"/>
                <a:gd name="connsiteX24" fmla="*/ 185564 w 287440"/>
                <a:gd name="connsiteY24" fmla="*/ 48551 h 182034"/>
                <a:gd name="connsiteX25" fmla="*/ 207390 w 287440"/>
                <a:gd name="connsiteY25" fmla="*/ 15767 h 182034"/>
                <a:gd name="connsiteX26" fmla="*/ 224373 w 287440"/>
                <a:gd name="connsiteY26" fmla="*/ 0 h 182034"/>
                <a:gd name="connsiteX27" fmla="*/ 235286 w 287440"/>
                <a:gd name="connsiteY27" fmla="*/ 14561 h 182034"/>
                <a:gd name="connsiteX28" fmla="*/ 224373 w 287440"/>
                <a:gd name="connsiteY28" fmla="*/ 30328 h 182034"/>
                <a:gd name="connsiteX29" fmla="*/ 242562 w 287440"/>
                <a:gd name="connsiteY29" fmla="*/ 41271 h 182034"/>
                <a:gd name="connsiteX30" fmla="*/ 287441 w 287440"/>
                <a:gd name="connsiteY30" fmla="*/ 41271 h 18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7440" h="182034">
                  <a:moveTo>
                    <a:pt x="287441" y="41271"/>
                  </a:moveTo>
                  <a:lnTo>
                    <a:pt x="272890" y="110436"/>
                  </a:lnTo>
                  <a:lnTo>
                    <a:pt x="232854" y="122562"/>
                  </a:lnTo>
                  <a:lnTo>
                    <a:pt x="195272" y="148066"/>
                  </a:lnTo>
                  <a:lnTo>
                    <a:pt x="206185" y="161399"/>
                  </a:lnTo>
                  <a:lnTo>
                    <a:pt x="195272" y="182034"/>
                  </a:lnTo>
                  <a:lnTo>
                    <a:pt x="175857" y="165039"/>
                  </a:lnTo>
                  <a:lnTo>
                    <a:pt x="112789" y="169908"/>
                  </a:lnTo>
                  <a:lnTo>
                    <a:pt x="78845" y="172342"/>
                  </a:lnTo>
                  <a:lnTo>
                    <a:pt x="59430" y="152912"/>
                  </a:lnTo>
                  <a:lnTo>
                    <a:pt x="42447" y="162627"/>
                  </a:lnTo>
                  <a:lnTo>
                    <a:pt x="42447" y="182034"/>
                  </a:lnTo>
                  <a:lnTo>
                    <a:pt x="19416" y="177188"/>
                  </a:lnTo>
                  <a:lnTo>
                    <a:pt x="30329" y="165039"/>
                  </a:lnTo>
                  <a:lnTo>
                    <a:pt x="25486" y="152912"/>
                  </a:lnTo>
                  <a:lnTo>
                    <a:pt x="37604" y="138351"/>
                  </a:lnTo>
                  <a:lnTo>
                    <a:pt x="10935" y="131071"/>
                  </a:lnTo>
                  <a:lnTo>
                    <a:pt x="0" y="122562"/>
                  </a:lnTo>
                  <a:lnTo>
                    <a:pt x="19416" y="101949"/>
                  </a:lnTo>
                  <a:lnTo>
                    <a:pt x="58225" y="99515"/>
                  </a:lnTo>
                  <a:lnTo>
                    <a:pt x="98239" y="93440"/>
                  </a:lnTo>
                  <a:lnTo>
                    <a:pt x="129772" y="94669"/>
                  </a:lnTo>
                  <a:lnTo>
                    <a:pt x="157668" y="81314"/>
                  </a:lnTo>
                  <a:lnTo>
                    <a:pt x="185564" y="78879"/>
                  </a:lnTo>
                  <a:lnTo>
                    <a:pt x="185564" y="48551"/>
                  </a:lnTo>
                  <a:lnTo>
                    <a:pt x="207390" y="15767"/>
                  </a:lnTo>
                  <a:lnTo>
                    <a:pt x="224373" y="0"/>
                  </a:lnTo>
                  <a:lnTo>
                    <a:pt x="235286" y="14561"/>
                  </a:lnTo>
                  <a:lnTo>
                    <a:pt x="224373" y="30328"/>
                  </a:lnTo>
                  <a:lnTo>
                    <a:pt x="242562" y="41271"/>
                  </a:lnTo>
                  <a:lnTo>
                    <a:pt x="287441" y="4127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9" name="Forma Livre 568">
              <a:extLst>
                <a:ext uri="{FF2B5EF4-FFF2-40B4-BE49-F238E27FC236}">
                  <a16:creationId xmlns:a16="http://schemas.microsoft.com/office/drawing/2014/main" id="{828BAFB3-6662-2FC4-18D0-2C909FA69DA5}"/>
                </a:ext>
              </a:extLst>
            </p:cNvPr>
            <p:cNvSpPr/>
            <p:nvPr/>
          </p:nvSpPr>
          <p:spPr>
            <a:xfrm>
              <a:off x="3009079" y="4747256"/>
              <a:ext cx="67910" cy="52191"/>
            </a:xfrm>
            <a:custGeom>
              <a:avLst/>
              <a:gdLst>
                <a:gd name="connsiteX0" fmla="*/ 67910 w 67910"/>
                <a:gd name="connsiteY0" fmla="*/ 52192 h 52191"/>
                <a:gd name="connsiteX1" fmla="*/ 67910 w 67910"/>
                <a:gd name="connsiteY1" fmla="*/ 15789 h 52191"/>
                <a:gd name="connsiteX2" fmla="*/ 48517 w 67910"/>
                <a:gd name="connsiteY2" fmla="*/ 0 h 52191"/>
                <a:gd name="connsiteX3" fmla="*/ 13636 w 67910"/>
                <a:gd name="connsiteY3" fmla="*/ 7280 h 52191"/>
                <a:gd name="connsiteX4" fmla="*/ 0 w 67910"/>
                <a:gd name="connsiteY4" fmla="*/ 37631 h 52191"/>
                <a:gd name="connsiteX5" fmla="*/ 13636 w 67910"/>
                <a:gd name="connsiteY5" fmla="*/ 52192 h 52191"/>
                <a:gd name="connsiteX6" fmla="*/ 67910 w 67910"/>
                <a:gd name="connsiteY6" fmla="*/ 52192 h 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10" h="52191">
                  <a:moveTo>
                    <a:pt x="67910" y="52192"/>
                  </a:moveTo>
                  <a:lnTo>
                    <a:pt x="67910" y="15789"/>
                  </a:lnTo>
                  <a:lnTo>
                    <a:pt x="48517" y="0"/>
                  </a:lnTo>
                  <a:lnTo>
                    <a:pt x="13636" y="7280"/>
                  </a:lnTo>
                  <a:lnTo>
                    <a:pt x="0" y="37631"/>
                  </a:lnTo>
                  <a:lnTo>
                    <a:pt x="13636" y="52192"/>
                  </a:lnTo>
                  <a:lnTo>
                    <a:pt x="67910" y="5219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0" name="Forma Livre 569">
              <a:extLst>
                <a:ext uri="{FF2B5EF4-FFF2-40B4-BE49-F238E27FC236}">
                  <a16:creationId xmlns:a16="http://schemas.microsoft.com/office/drawing/2014/main" id="{24F0FD0A-58D4-DE19-1C85-EA2EBA40D1EC}"/>
                </a:ext>
              </a:extLst>
            </p:cNvPr>
            <p:cNvSpPr/>
            <p:nvPr/>
          </p:nvSpPr>
          <p:spPr>
            <a:xfrm>
              <a:off x="1969740" y="4093108"/>
              <a:ext cx="893811" cy="851972"/>
            </a:xfrm>
            <a:custGeom>
              <a:avLst/>
              <a:gdLst>
                <a:gd name="connsiteX0" fmla="*/ 6070 w 893811"/>
                <a:gd name="connsiteY0" fmla="*/ 131071 h 851972"/>
                <a:gd name="connsiteX1" fmla="*/ 0 w 893811"/>
                <a:gd name="connsiteY1" fmla="*/ 234851 h 851972"/>
                <a:gd name="connsiteX2" fmla="*/ 12140 w 893811"/>
                <a:gd name="connsiteY2" fmla="*/ 256090 h 851972"/>
                <a:gd name="connsiteX3" fmla="*/ 0 w 893811"/>
                <a:gd name="connsiteY3" fmla="*/ 300979 h 851972"/>
                <a:gd name="connsiteX4" fmla="*/ 49722 w 893811"/>
                <a:gd name="connsiteY4" fmla="*/ 307053 h 851972"/>
                <a:gd name="connsiteX5" fmla="*/ 88531 w 893811"/>
                <a:gd name="connsiteY5" fmla="*/ 286418 h 851972"/>
                <a:gd name="connsiteX6" fmla="*/ 120064 w 893811"/>
                <a:gd name="connsiteY6" fmla="*/ 307053 h 851972"/>
                <a:gd name="connsiteX7" fmla="*/ 130977 w 893811"/>
                <a:gd name="connsiteY7" fmla="*/ 338609 h 851972"/>
                <a:gd name="connsiteX8" fmla="*/ 120064 w 893811"/>
                <a:gd name="connsiteY8" fmla="*/ 351964 h 851972"/>
                <a:gd name="connsiteX9" fmla="*/ 145528 w 893811"/>
                <a:gd name="connsiteY9" fmla="*/ 409002 h 851972"/>
                <a:gd name="connsiteX10" fmla="*/ 124930 w 893811"/>
                <a:gd name="connsiteY10" fmla="*/ 434484 h 851972"/>
                <a:gd name="connsiteX11" fmla="*/ 123702 w 893811"/>
                <a:gd name="connsiteY11" fmla="*/ 456325 h 851972"/>
                <a:gd name="connsiteX12" fmla="*/ 103081 w 893811"/>
                <a:gd name="connsiteY12" fmla="*/ 485447 h 851972"/>
                <a:gd name="connsiteX13" fmla="*/ 78845 w 893811"/>
                <a:gd name="connsiteY13" fmla="*/ 516713 h 851972"/>
                <a:gd name="connsiteX14" fmla="*/ 99444 w 893811"/>
                <a:gd name="connsiteY14" fmla="*/ 524284 h 851972"/>
                <a:gd name="connsiteX15" fmla="*/ 105514 w 893811"/>
                <a:gd name="connsiteY15" fmla="*/ 546148 h 851972"/>
                <a:gd name="connsiteX16" fmla="*/ 94601 w 893811"/>
                <a:gd name="connsiteY16" fmla="*/ 563121 h 851972"/>
                <a:gd name="connsiteX17" fmla="*/ 118859 w 893811"/>
                <a:gd name="connsiteY17" fmla="*/ 582550 h 851972"/>
                <a:gd name="connsiteX18" fmla="*/ 110379 w 893811"/>
                <a:gd name="connsiteY18" fmla="*/ 631101 h 851972"/>
                <a:gd name="connsiteX19" fmla="*/ 87326 w 893811"/>
                <a:gd name="connsiteY19" fmla="*/ 631101 h 851972"/>
                <a:gd name="connsiteX20" fmla="*/ 117654 w 893811"/>
                <a:gd name="connsiteY20" fmla="*/ 658995 h 851972"/>
                <a:gd name="connsiteX21" fmla="*/ 118859 w 893811"/>
                <a:gd name="connsiteY21" fmla="*/ 714827 h 851972"/>
                <a:gd name="connsiteX22" fmla="*/ 138253 w 893811"/>
                <a:gd name="connsiteY22" fmla="*/ 726976 h 851972"/>
                <a:gd name="connsiteX23" fmla="*/ 232854 w 893811"/>
                <a:gd name="connsiteY23" fmla="*/ 726976 h 851972"/>
                <a:gd name="connsiteX24" fmla="*/ 263182 w 893811"/>
                <a:gd name="connsiteY24" fmla="*/ 717261 h 851972"/>
                <a:gd name="connsiteX25" fmla="*/ 269230 w 893811"/>
                <a:gd name="connsiteY25" fmla="*/ 726976 h 851972"/>
                <a:gd name="connsiteX26" fmla="*/ 252269 w 893811"/>
                <a:gd name="connsiteY26" fmla="*/ 753664 h 851972"/>
                <a:gd name="connsiteX27" fmla="*/ 260750 w 893811"/>
                <a:gd name="connsiteY27" fmla="*/ 796140 h 851972"/>
                <a:gd name="connsiteX28" fmla="*/ 299559 w 893811"/>
                <a:gd name="connsiteY28" fmla="*/ 811930 h 851972"/>
                <a:gd name="connsiteX29" fmla="*/ 332298 w 893811"/>
                <a:gd name="connsiteY29" fmla="*/ 843486 h 851972"/>
                <a:gd name="connsiteX30" fmla="*/ 372334 w 893811"/>
                <a:gd name="connsiteY30" fmla="*/ 836183 h 851972"/>
                <a:gd name="connsiteX31" fmla="*/ 385657 w 893811"/>
                <a:gd name="connsiteY31" fmla="*/ 804649 h 851972"/>
                <a:gd name="connsiteX32" fmla="*/ 423261 w 893811"/>
                <a:gd name="connsiteY32" fmla="*/ 796140 h 851972"/>
                <a:gd name="connsiteX33" fmla="*/ 440244 w 893811"/>
                <a:gd name="connsiteY33" fmla="*/ 786426 h 851972"/>
                <a:gd name="connsiteX34" fmla="*/ 493604 w 893811"/>
                <a:gd name="connsiteY34" fmla="*/ 813136 h 851972"/>
                <a:gd name="connsiteX35" fmla="*/ 528775 w 893811"/>
                <a:gd name="connsiteY35" fmla="*/ 831337 h 851972"/>
                <a:gd name="connsiteX36" fmla="*/ 556671 w 893811"/>
                <a:gd name="connsiteY36" fmla="*/ 811930 h 851972"/>
                <a:gd name="connsiteX37" fmla="*/ 582134 w 893811"/>
                <a:gd name="connsiteY37" fmla="*/ 820416 h 851972"/>
                <a:gd name="connsiteX38" fmla="*/ 628219 w 893811"/>
                <a:gd name="connsiteY38" fmla="*/ 786426 h 851972"/>
                <a:gd name="connsiteX39" fmla="*/ 622148 w 893811"/>
                <a:gd name="connsiteY39" fmla="*/ 826491 h 851972"/>
                <a:gd name="connsiteX40" fmla="*/ 600323 w 893811"/>
                <a:gd name="connsiteY40" fmla="*/ 843486 h 851972"/>
                <a:gd name="connsiteX41" fmla="*/ 613668 w 893811"/>
                <a:gd name="connsiteY41" fmla="*/ 851972 h 851972"/>
                <a:gd name="connsiteX42" fmla="*/ 663992 w 893811"/>
                <a:gd name="connsiteY42" fmla="*/ 851972 h 851972"/>
                <a:gd name="connsiteX43" fmla="*/ 658525 w 893811"/>
                <a:gd name="connsiteY43" fmla="*/ 830131 h 851972"/>
                <a:gd name="connsiteX44" fmla="*/ 663390 w 893811"/>
                <a:gd name="connsiteY44" fmla="*/ 776733 h 851972"/>
                <a:gd name="connsiteX45" fmla="*/ 682783 w 893811"/>
                <a:gd name="connsiteY45" fmla="*/ 754892 h 851972"/>
                <a:gd name="connsiteX46" fmla="*/ 707042 w 893811"/>
                <a:gd name="connsiteY46" fmla="*/ 736668 h 851972"/>
                <a:gd name="connsiteX47" fmla="*/ 694924 w 893811"/>
                <a:gd name="connsiteY47" fmla="*/ 720901 h 851972"/>
                <a:gd name="connsiteX48" fmla="*/ 731300 w 893811"/>
                <a:gd name="connsiteY48" fmla="*/ 685705 h 851972"/>
                <a:gd name="connsiteX49" fmla="*/ 764039 w 893811"/>
                <a:gd name="connsiteY49" fmla="*/ 674784 h 851972"/>
                <a:gd name="connsiteX50" fmla="*/ 793140 w 893811"/>
                <a:gd name="connsiteY50" fmla="*/ 616518 h 851972"/>
                <a:gd name="connsiteX51" fmla="*/ 821036 w 893811"/>
                <a:gd name="connsiteY51" fmla="*/ 616518 h 851972"/>
                <a:gd name="connsiteX52" fmla="*/ 873793 w 893811"/>
                <a:gd name="connsiteY52" fmla="*/ 446610 h 851972"/>
                <a:gd name="connsiteX53" fmla="*/ 853797 w 893811"/>
                <a:gd name="connsiteY53" fmla="*/ 425997 h 851972"/>
                <a:gd name="connsiteX54" fmla="*/ 867120 w 893811"/>
                <a:gd name="connsiteY54" fmla="*/ 412642 h 851972"/>
                <a:gd name="connsiteX55" fmla="*/ 853797 w 893811"/>
                <a:gd name="connsiteY55" fmla="*/ 385932 h 851972"/>
                <a:gd name="connsiteX56" fmla="*/ 863483 w 893811"/>
                <a:gd name="connsiteY56" fmla="*/ 370165 h 851972"/>
                <a:gd name="connsiteX57" fmla="*/ 853797 w 893811"/>
                <a:gd name="connsiteY57" fmla="*/ 361679 h 851972"/>
                <a:gd name="connsiteX58" fmla="*/ 862277 w 893811"/>
                <a:gd name="connsiteY58" fmla="*/ 347096 h 851972"/>
                <a:gd name="connsiteX59" fmla="*/ 853797 w 893811"/>
                <a:gd name="connsiteY59" fmla="*/ 326483 h 851972"/>
                <a:gd name="connsiteX60" fmla="*/ 862277 w 893811"/>
                <a:gd name="connsiteY60" fmla="*/ 286730 h 851972"/>
                <a:gd name="connsiteX61" fmla="*/ 886536 w 893811"/>
                <a:gd name="connsiteY61" fmla="*/ 234851 h 851972"/>
                <a:gd name="connsiteX62" fmla="*/ 893811 w 893811"/>
                <a:gd name="connsiteY62" fmla="*/ 205104 h 851972"/>
                <a:gd name="connsiteX63" fmla="*/ 453567 w 893811"/>
                <a:gd name="connsiteY63" fmla="*/ 167496 h 851972"/>
                <a:gd name="connsiteX64" fmla="*/ 382019 w 893811"/>
                <a:gd name="connsiteY64" fmla="*/ 167496 h 851972"/>
                <a:gd name="connsiteX65" fmla="*/ 357761 w 893811"/>
                <a:gd name="connsiteY65" fmla="*/ 155347 h 851972"/>
                <a:gd name="connsiteX66" fmla="*/ 345643 w 893811"/>
                <a:gd name="connsiteY66" fmla="*/ 131071 h 851972"/>
                <a:gd name="connsiteX67" fmla="*/ 325022 w 893811"/>
                <a:gd name="connsiteY67" fmla="*/ 112870 h 851972"/>
                <a:gd name="connsiteX68" fmla="*/ 310472 w 893811"/>
                <a:gd name="connsiteY68" fmla="*/ 126225 h 851972"/>
                <a:gd name="connsiteX69" fmla="*/ 311677 w 893811"/>
                <a:gd name="connsiteY69" fmla="*/ 74033 h 851972"/>
                <a:gd name="connsiteX70" fmla="*/ 273493 w 893811"/>
                <a:gd name="connsiteY70" fmla="*/ 0 h 851972"/>
                <a:gd name="connsiteX71" fmla="*/ 264387 w 893811"/>
                <a:gd name="connsiteY71" fmla="*/ 27313 h 851972"/>
                <a:gd name="connsiteX72" fmla="*/ 251644 w 893811"/>
                <a:gd name="connsiteY72" fmla="*/ 41874 h 851972"/>
                <a:gd name="connsiteX73" fmla="*/ 264387 w 893811"/>
                <a:gd name="connsiteY73" fmla="*/ 78299 h 851972"/>
                <a:gd name="connsiteX74" fmla="*/ 238924 w 893811"/>
                <a:gd name="connsiteY74" fmla="*/ 100140 h 851972"/>
                <a:gd name="connsiteX75" fmla="*/ 255282 w 893811"/>
                <a:gd name="connsiteY75" fmla="*/ 121982 h 851972"/>
                <a:gd name="connsiteX76" fmla="*/ 6070 w 893811"/>
                <a:gd name="connsiteY76" fmla="*/ 131071 h 8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93811" h="851972">
                  <a:moveTo>
                    <a:pt x="6070" y="131071"/>
                  </a:moveTo>
                  <a:lnTo>
                    <a:pt x="0" y="234851"/>
                  </a:lnTo>
                  <a:lnTo>
                    <a:pt x="12140" y="256090"/>
                  </a:lnTo>
                  <a:lnTo>
                    <a:pt x="0" y="300979"/>
                  </a:lnTo>
                  <a:lnTo>
                    <a:pt x="49722" y="307053"/>
                  </a:lnTo>
                  <a:lnTo>
                    <a:pt x="88531" y="286418"/>
                  </a:lnTo>
                  <a:lnTo>
                    <a:pt x="120064" y="307053"/>
                  </a:lnTo>
                  <a:lnTo>
                    <a:pt x="130977" y="338609"/>
                  </a:lnTo>
                  <a:lnTo>
                    <a:pt x="120064" y="351964"/>
                  </a:lnTo>
                  <a:lnTo>
                    <a:pt x="145528" y="409002"/>
                  </a:lnTo>
                  <a:lnTo>
                    <a:pt x="124930" y="434484"/>
                  </a:lnTo>
                  <a:lnTo>
                    <a:pt x="123702" y="456325"/>
                  </a:lnTo>
                  <a:lnTo>
                    <a:pt x="103081" y="485447"/>
                  </a:lnTo>
                  <a:lnTo>
                    <a:pt x="78845" y="516713"/>
                  </a:lnTo>
                  <a:lnTo>
                    <a:pt x="99444" y="524284"/>
                  </a:lnTo>
                  <a:lnTo>
                    <a:pt x="105514" y="546148"/>
                  </a:lnTo>
                  <a:lnTo>
                    <a:pt x="94601" y="563121"/>
                  </a:lnTo>
                  <a:lnTo>
                    <a:pt x="118859" y="582550"/>
                  </a:lnTo>
                  <a:lnTo>
                    <a:pt x="110379" y="631101"/>
                  </a:lnTo>
                  <a:lnTo>
                    <a:pt x="87326" y="631101"/>
                  </a:lnTo>
                  <a:lnTo>
                    <a:pt x="117654" y="658995"/>
                  </a:lnTo>
                  <a:lnTo>
                    <a:pt x="118859" y="714827"/>
                  </a:lnTo>
                  <a:lnTo>
                    <a:pt x="138253" y="726976"/>
                  </a:lnTo>
                  <a:lnTo>
                    <a:pt x="232854" y="726976"/>
                  </a:lnTo>
                  <a:lnTo>
                    <a:pt x="263182" y="717261"/>
                  </a:lnTo>
                  <a:lnTo>
                    <a:pt x="269230" y="726976"/>
                  </a:lnTo>
                  <a:lnTo>
                    <a:pt x="252269" y="753664"/>
                  </a:lnTo>
                  <a:lnTo>
                    <a:pt x="260750" y="796140"/>
                  </a:lnTo>
                  <a:lnTo>
                    <a:pt x="299559" y="811930"/>
                  </a:lnTo>
                  <a:lnTo>
                    <a:pt x="332298" y="843486"/>
                  </a:lnTo>
                  <a:lnTo>
                    <a:pt x="372334" y="836183"/>
                  </a:lnTo>
                  <a:lnTo>
                    <a:pt x="385657" y="804649"/>
                  </a:lnTo>
                  <a:lnTo>
                    <a:pt x="423261" y="796140"/>
                  </a:lnTo>
                  <a:lnTo>
                    <a:pt x="440244" y="786426"/>
                  </a:lnTo>
                  <a:lnTo>
                    <a:pt x="493604" y="813136"/>
                  </a:lnTo>
                  <a:lnTo>
                    <a:pt x="528775" y="831337"/>
                  </a:lnTo>
                  <a:lnTo>
                    <a:pt x="556671" y="811930"/>
                  </a:lnTo>
                  <a:lnTo>
                    <a:pt x="582134" y="820416"/>
                  </a:lnTo>
                  <a:lnTo>
                    <a:pt x="628219" y="786426"/>
                  </a:lnTo>
                  <a:lnTo>
                    <a:pt x="622148" y="826491"/>
                  </a:lnTo>
                  <a:lnTo>
                    <a:pt x="600323" y="843486"/>
                  </a:lnTo>
                  <a:lnTo>
                    <a:pt x="613668" y="851972"/>
                  </a:lnTo>
                  <a:lnTo>
                    <a:pt x="663992" y="851972"/>
                  </a:lnTo>
                  <a:lnTo>
                    <a:pt x="658525" y="830131"/>
                  </a:lnTo>
                  <a:lnTo>
                    <a:pt x="663390" y="776733"/>
                  </a:lnTo>
                  <a:lnTo>
                    <a:pt x="682783" y="754892"/>
                  </a:lnTo>
                  <a:lnTo>
                    <a:pt x="707042" y="736668"/>
                  </a:lnTo>
                  <a:lnTo>
                    <a:pt x="694924" y="720901"/>
                  </a:lnTo>
                  <a:lnTo>
                    <a:pt x="731300" y="685705"/>
                  </a:lnTo>
                  <a:lnTo>
                    <a:pt x="764039" y="674784"/>
                  </a:lnTo>
                  <a:lnTo>
                    <a:pt x="793140" y="616518"/>
                  </a:lnTo>
                  <a:lnTo>
                    <a:pt x="821036" y="616518"/>
                  </a:lnTo>
                  <a:lnTo>
                    <a:pt x="873793" y="446610"/>
                  </a:lnTo>
                  <a:lnTo>
                    <a:pt x="853797" y="425997"/>
                  </a:lnTo>
                  <a:lnTo>
                    <a:pt x="867120" y="412642"/>
                  </a:lnTo>
                  <a:lnTo>
                    <a:pt x="853797" y="385932"/>
                  </a:lnTo>
                  <a:lnTo>
                    <a:pt x="863483" y="370165"/>
                  </a:lnTo>
                  <a:lnTo>
                    <a:pt x="853797" y="361679"/>
                  </a:lnTo>
                  <a:lnTo>
                    <a:pt x="862277" y="347096"/>
                  </a:lnTo>
                  <a:lnTo>
                    <a:pt x="853797" y="326483"/>
                  </a:lnTo>
                  <a:lnTo>
                    <a:pt x="862277" y="286730"/>
                  </a:lnTo>
                  <a:lnTo>
                    <a:pt x="886536" y="234851"/>
                  </a:lnTo>
                  <a:lnTo>
                    <a:pt x="893811" y="205104"/>
                  </a:lnTo>
                  <a:lnTo>
                    <a:pt x="453567" y="167496"/>
                  </a:lnTo>
                  <a:lnTo>
                    <a:pt x="382019" y="167496"/>
                  </a:lnTo>
                  <a:lnTo>
                    <a:pt x="357761" y="155347"/>
                  </a:lnTo>
                  <a:lnTo>
                    <a:pt x="345643" y="131071"/>
                  </a:lnTo>
                  <a:lnTo>
                    <a:pt x="325022" y="112870"/>
                  </a:lnTo>
                  <a:lnTo>
                    <a:pt x="310472" y="126225"/>
                  </a:lnTo>
                  <a:lnTo>
                    <a:pt x="311677" y="74033"/>
                  </a:lnTo>
                  <a:lnTo>
                    <a:pt x="273493" y="0"/>
                  </a:lnTo>
                  <a:lnTo>
                    <a:pt x="264387" y="27313"/>
                  </a:lnTo>
                  <a:lnTo>
                    <a:pt x="251644" y="41874"/>
                  </a:lnTo>
                  <a:lnTo>
                    <a:pt x="264387" y="78299"/>
                  </a:lnTo>
                  <a:lnTo>
                    <a:pt x="238924" y="100140"/>
                  </a:lnTo>
                  <a:lnTo>
                    <a:pt x="255282" y="121982"/>
                  </a:lnTo>
                  <a:lnTo>
                    <a:pt x="6070" y="13107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1" name="Forma Livre 570">
              <a:extLst>
                <a:ext uri="{FF2B5EF4-FFF2-40B4-BE49-F238E27FC236}">
                  <a16:creationId xmlns:a16="http://schemas.microsoft.com/office/drawing/2014/main" id="{E61B9647-BC01-8231-704C-802B6EBF8723}"/>
                </a:ext>
              </a:extLst>
            </p:cNvPr>
            <p:cNvSpPr/>
            <p:nvPr/>
          </p:nvSpPr>
          <p:spPr>
            <a:xfrm>
              <a:off x="1557415" y="4144093"/>
              <a:ext cx="557853" cy="465727"/>
            </a:xfrm>
            <a:custGeom>
              <a:avLst/>
              <a:gdLst>
                <a:gd name="connsiteX0" fmla="*/ 9083 w 557853"/>
                <a:gd name="connsiteY0" fmla="*/ 171114 h 465727"/>
                <a:gd name="connsiteX1" fmla="*/ 27896 w 557853"/>
                <a:gd name="connsiteY1" fmla="*/ 171114 h 465727"/>
                <a:gd name="connsiteX2" fmla="*/ 60635 w 557853"/>
                <a:gd name="connsiteY2" fmla="*/ 165039 h 465727"/>
                <a:gd name="connsiteX3" fmla="*/ 100649 w 557853"/>
                <a:gd name="connsiteY3" fmla="*/ 165039 h 465727"/>
                <a:gd name="connsiteX4" fmla="*/ 111562 w 557853"/>
                <a:gd name="connsiteY4" fmla="*/ 148066 h 465727"/>
                <a:gd name="connsiteX5" fmla="*/ 120065 w 557853"/>
                <a:gd name="connsiteY5" fmla="*/ 171114 h 465727"/>
                <a:gd name="connsiteX6" fmla="*/ 110357 w 557853"/>
                <a:gd name="connsiteY6" fmla="*/ 224511 h 465727"/>
                <a:gd name="connsiteX7" fmla="*/ 120065 w 557853"/>
                <a:gd name="connsiteY7" fmla="*/ 297338 h 465727"/>
                <a:gd name="connsiteX8" fmla="*/ 162511 w 557853"/>
                <a:gd name="connsiteY8" fmla="*/ 345867 h 465727"/>
                <a:gd name="connsiteX9" fmla="*/ 231626 w 557853"/>
                <a:gd name="connsiteY9" fmla="*/ 383498 h 465727"/>
                <a:gd name="connsiteX10" fmla="*/ 248609 w 557853"/>
                <a:gd name="connsiteY10" fmla="*/ 375012 h 465727"/>
                <a:gd name="connsiteX11" fmla="*/ 275300 w 557853"/>
                <a:gd name="connsiteY11" fmla="*/ 395625 h 465727"/>
                <a:gd name="connsiteX12" fmla="*/ 301969 w 557853"/>
                <a:gd name="connsiteY12" fmla="*/ 395625 h 465727"/>
                <a:gd name="connsiteX13" fmla="*/ 332298 w 557853"/>
                <a:gd name="connsiteY13" fmla="*/ 419900 h 465727"/>
                <a:gd name="connsiteX14" fmla="*/ 379587 w 557853"/>
                <a:gd name="connsiteY14" fmla="*/ 419900 h 465727"/>
                <a:gd name="connsiteX15" fmla="*/ 394137 w 557853"/>
                <a:gd name="connsiteY15" fmla="*/ 446610 h 465727"/>
                <a:gd name="connsiteX16" fmla="*/ 424466 w 557853"/>
                <a:gd name="connsiteY16" fmla="*/ 456325 h 465727"/>
                <a:gd name="connsiteX17" fmla="*/ 454772 w 557853"/>
                <a:gd name="connsiteY17" fmla="*/ 446610 h 465727"/>
                <a:gd name="connsiteX18" fmla="*/ 491171 w 557853"/>
                <a:gd name="connsiteY18" fmla="*/ 465727 h 465727"/>
                <a:gd name="connsiteX19" fmla="*/ 515407 w 557853"/>
                <a:gd name="connsiteY19" fmla="*/ 434461 h 465727"/>
                <a:gd name="connsiteX20" fmla="*/ 536028 w 557853"/>
                <a:gd name="connsiteY20" fmla="*/ 405340 h 465727"/>
                <a:gd name="connsiteX21" fmla="*/ 537255 w 557853"/>
                <a:gd name="connsiteY21" fmla="*/ 383498 h 465727"/>
                <a:gd name="connsiteX22" fmla="*/ 557854 w 557853"/>
                <a:gd name="connsiteY22" fmla="*/ 358016 h 465727"/>
                <a:gd name="connsiteX23" fmla="*/ 532390 w 557853"/>
                <a:gd name="connsiteY23" fmla="*/ 300978 h 465727"/>
                <a:gd name="connsiteX24" fmla="*/ 543303 w 557853"/>
                <a:gd name="connsiteY24" fmla="*/ 287624 h 465727"/>
                <a:gd name="connsiteX25" fmla="*/ 532390 w 557853"/>
                <a:gd name="connsiteY25" fmla="*/ 256067 h 465727"/>
                <a:gd name="connsiteX26" fmla="*/ 500856 w 557853"/>
                <a:gd name="connsiteY26" fmla="*/ 235432 h 465727"/>
                <a:gd name="connsiteX27" fmla="*/ 462048 w 557853"/>
                <a:gd name="connsiteY27" fmla="*/ 256067 h 465727"/>
                <a:gd name="connsiteX28" fmla="*/ 412326 w 557853"/>
                <a:gd name="connsiteY28" fmla="*/ 249993 h 465727"/>
                <a:gd name="connsiteX29" fmla="*/ 424466 w 557853"/>
                <a:gd name="connsiteY29" fmla="*/ 205104 h 465727"/>
                <a:gd name="connsiteX30" fmla="*/ 412326 w 557853"/>
                <a:gd name="connsiteY30" fmla="*/ 183866 h 465727"/>
                <a:gd name="connsiteX31" fmla="*/ 418396 w 557853"/>
                <a:gd name="connsiteY31" fmla="*/ 80085 h 465727"/>
                <a:gd name="connsiteX32" fmla="*/ 392932 w 557853"/>
                <a:gd name="connsiteY32" fmla="*/ 63715 h 465727"/>
                <a:gd name="connsiteX33" fmla="*/ 381551 w 557853"/>
                <a:gd name="connsiteY33" fmla="*/ 78276 h 465727"/>
                <a:gd name="connsiteX34" fmla="*/ 341983 w 557853"/>
                <a:gd name="connsiteY34" fmla="*/ 43683 h 465727"/>
                <a:gd name="connsiteX35" fmla="*/ 283781 w 557853"/>
                <a:gd name="connsiteY35" fmla="*/ 0 h 465727"/>
                <a:gd name="connsiteX36" fmla="*/ 241937 w 557853"/>
                <a:gd name="connsiteY36" fmla="*/ 12730 h 465727"/>
                <a:gd name="connsiteX37" fmla="*/ 220111 w 557853"/>
                <a:gd name="connsiteY37" fmla="*/ 34593 h 465727"/>
                <a:gd name="connsiteX38" fmla="*/ 218303 w 557853"/>
                <a:gd name="connsiteY38" fmla="*/ 60075 h 465727"/>
                <a:gd name="connsiteX39" fmla="*/ 201923 w 557853"/>
                <a:gd name="connsiteY39" fmla="*/ 96478 h 465727"/>
                <a:gd name="connsiteX40" fmla="*/ 139168 w 557853"/>
                <a:gd name="connsiteY40" fmla="*/ 94669 h 465727"/>
                <a:gd name="connsiteX41" fmla="*/ 125510 w 557853"/>
                <a:gd name="connsiteY41" fmla="*/ 129240 h 465727"/>
                <a:gd name="connsiteX42" fmla="*/ 109152 w 557853"/>
                <a:gd name="connsiteY42" fmla="*/ 118319 h 465727"/>
                <a:gd name="connsiteX43" fmla="*/ 103684 w 557853"/>
                <a:gd name="connsiteY43" fmla="*/ 140160 h 465727"/>
                <a:gd name="connsiteX44" fmla="*/ 81858 w 557853"/>
                <a:gd name="connsiteY44" fmla="*/ 131071 h 465727"/>
                <a:gd name="connsiteX45" fmla="*/ 70945 w 557853"/>
                <a:gd name="connsiteY45" fmla="*/ 140160 h 465727"/>
                <a:gd name="connsiteX46" fmla="*/ 32739 w 557853"/>
                <a:gd name="connsiteY46" fmla="*/ 132880 h 465727"/>
                <a:gd name="connsiteX47" fmla="*/ 0 w 557853"/>
                <a:gd name="connsiteY47" fmla="*/ 171114 h 465727"/>
                <a:gd name="connsiteX48" fmla="*/ 9083 w 557853"/>
                <a:gd name="connsiteY48" fmla="*/ 171114 h 46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7853" h="465727">
                  <a:moveTo>
                    <a:pt x="9083" y="171114"/>
                  </a:moveTo>
                  <a:lnTo>
                    <a:pt x="27896" y="171114"/>
                  </a:lnTo>
                  <a:lnTo>
                    <a:pt x="60635" y="165039"/>
                  </a:lnTo>
                  <a:lnTo>
                    <a:pt x="100649" y="165039"/>
                  </a:lnTo>
                  <a:lnTo>
                    <a:pt x="111562" y="148066"/>
                  </a:lnTo>
                  <a:lnTo>
                    <a:pt x="120065" y="171114"/>
                  </a:lnTo>
                  <a:lnTo>
                    <a:pt x="110357" y="224511"/>
                  </a:lnTo>
                  <a:lnTo>
                    <a:pt x="120065" y="297338"/>
                  </a:lnTo>
                  <a:lnTo>
                    <a:pt x="162511" y="345867"/>
                  </a:lnTo>
                  <a:lnTo>
                    <a:pt x="231626" y="383498"/>
                  </a:lnTo>
                  <a:lnTo>
                    <a:pt x="248609" y="375012"/>
                  </a:lnTo>
                  <a:lnTo>
                    <a:pt x="275300" y="395625"/>
                  </a:lnTo>
                  <a:lnTo>
                    <a:pt x="301969" y="395625"/>
                  </a:lnTo>
                  <a:lnTo>
                    <a:pt x="332298" y="419900"/>
                  </a:lnTo>
                  <a:lnTo>
                    <a:pt x="379587" y="419900"/>
                  </a:lnTo>
                  <a:lnTo>
                    <a:pt x="394137" y="446610"/>
                  </a:lnTo>
                  <a:lnTo>
                    <a:pt x="424466" y="456325"/>
                  </a:lnTo>
                  <a:lnTo>
                    <a:pt x="454772" y="446610"/>
                  </a:lnTo>
                  <a:lnTo>
                    <a:pt x="491171" y="465727"/>
                  </a:lnTo>
                  <a:lnTo>
                    <a:pt x="515407" y="434461"/>
                  </a:lnTo>
                  <a:lnTo>
                    <a:pt x="536028" y="405340"/>
                  </a:lnTo>
                  <a:lnTo>
                    <a:pt x="537255" y="383498"/>
                  </a:lnTo>
                  <a:lnTo>
                    <a:pt x="557854" y="358016"/>
                  </a:lnTo>
                  <a:lnTo>
                    <a:pt x="532390" y="300978"/>
                  </a:lnTo>
                  <a:lnTo>
                    <a:pt x="543303" y="287624"/>
                  </a:lnTo>
                  <a:lnTo>
                    <a:pt x="532390" y="256067"/>
                  </a:lnTo>
                  <a:lnTo>
                    <a:pt x="500856" y="235432"/>
                  </a:lnTo>
                  <a:lnTo>
                    <a:pt x="462048" y="256067"/>
                  </a:lnTo>
                  <a:lnTo>
                    <a:pt x="412326" y="249993"/>
                  </a:lnTo>
                  <a:lnTo>
                    <a:pt x="424466" y="205104"/>
                  </a:lnTo>
                  <a:lnTo>
                    <a:pt x="412326" y="183866"/>
                  </a:lnTo>
                  <a:lnTo>
                    <a:pt x="418396" y="80085"/>
                  </a:lnTo>
                  <a:lnTo>
                    <a:pt x="392932" y="63715"/>
                  </a:lnTo>
                  <a:lnTo>
                    <a:pt x="381551" y="78276"/>
                  </a:lnTo>
                  <a:lnTo>
                    <a:pt x="341983" y="43683"/>
                  </a:lnTo>
                  <a:lnTo>
                    <a:pt x="283781" y="0"/>
                  </a:lnTo>
                  <a:lnTo>
                    <a:pt x="241937" y="12730"/>
                  </a:lnTo>
                  <a:lnTo>
                    <a:pt x="220111" y="34593"/>
                  </a:lnTo>
                  <a:lnTo>
                    <a:pt x="218303" y="60075"/>
                  </a:lnTo>
                  <a:lnTo>
                    <a:pt x="201923" y="96478"/>
                  </a:lnTo>
                  <a:lnTo>
                    <a:pt x="139168" y="94669"/>
                  </a:lnTo>
                  <a:lnTo>
                    <a:pt x="125510" y="129240"/>
                  </a:lnTo>
                  <a:lnTo>
                    <a:pt x="109152" y="118319"/>
                  </a:lnTo>
                  <a:lnTo>
                    <a:pt x="103684" y="140160"/>
                  </a:lnTo>
                  <a:lnTo>
                    <a:pt x="81858" y="131071"/>
                  </a:lnTo>
                  <a:lnTo>
                    <a:pt x="70945" y="140160"/>
                  </a:lnTo>
                  <a:lnTo>
                    <a:pt x="32739" y="132880"/>
                  </a:lnTo>
                  <a:lnTo>
                    <a:pt x="0" y="171114"/>
                  </a:lnTo>
                  <a:lnTo>
                    <a:pt x="9083" y="171114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2" name="Forma Livre 571">
              <a:extLst>
                <a:ext uri="{FF2B5EF4-FFF2-40B4-BE49-F238E27FC236}">
                  <a16:creationId xmlns:a16="http://schemas.microsoft.com/office/drawing/2014/main" id="{4C573F83-EAFE-95F9-E002-10ADECC1748C}"/>
                </a:ext>
              </a:extLst>
            </p:cNvPr>
            <p:cNvSpPr/>
            <p:nvPr/>
          </p:nvSpPr>
          <p:spPr>
            <a:xfrm>
              <a:off x="2254748" y="4879533"/>
              <a:ext cx="546940" cy="548559"/>
            </a:xfrm>
            <a:custGeom>
              <a:avLst/>
              <a:gdLst>
                <a:gd name="connsiteX0" fmla="*/ 47289 w 546940"/>
                <a:gd name="connsiteY0" fmla="*/ 57060 h 548559"/>
                <a:gd name="connsiteX1" fmla="*/ 47289 w 546940"/>
                <a:gd name="connsiteY1" fmla="*/ 99537 h 548559"/>
                <a:gd name="connsiteX2" fmla="*/ 25464 w 546940"/>
                <a:gd name="connsiteY2" fmla="*/ 148066 h 548559"/>
                <a:gd name="connsiteX3" fmla="*/ 0 w 546940"/>
                <a:gd name="connsiteY3" fmla="*/ 211179 h 548559"/>
                <a:gd name="connsiteX4" fmla="*/ 15756 w 546940"/>
                <a:gd name="connsiteY4" fmla="*/ 223305 h 548559"/>
                <a:gd name="connsiteX5" fmla="*/ 0 w 546940"/>
                <a:gd name="connsiteY5" fmla="*/ 242735 h 548559"/>
                <a:gd name="connsiteX6" fmla="*/ 23656 w 546940"/>
                <a:gd name="connsiteY6" fmla="*/ 291286 h 548559"/>
                <a:gd name="connsiteX7" fmla="*/ 13345 w 546940"/>
                <a:gd name="connsiteY7" fmla="*/ 351964 h 548559"/>
                <a:gd name="connsiteX8" fmla="*/ 16983 w 546940"/>
                <a:gd name="connsiteY8" fmla="*/ 401722 h 548559"/>
                <a:gd name="connsiteX9" fmla="*/ 84893 w 546940"/>
                <a:gd name="connsiteY9" fmla="*/ 407796 h 548559"/>
                <a:gd name="connsiteX10" fmla="*/ 120064 w 546940"/>
                <a:gd name="connsiteY10" fmla="*/ 407796 h 548559"/>
                <a:gd name="connsiteX11" fmla="*/ 129772 w 546940"/>
                <a:gd name="connsiteY11" fmla="*/ 390801 h 548559"/>
                <a:gd name="connsiteX12" fmla="*/ 145528 w 546940"/>
                <a:gd name="connsiteY12" fmla="*/ 407796 h 548559"/>
                <a:gd name="connsiteX13" fmla="*/ 179494 w 546940"/>
                <a:gd name="connsiteY13" fmla="*/ 415077 h 548559"/>
                <a:gd name="connsiteX14" fmla="*/ 196455 w 546940"/>
                <a:gd name="connsiteY14" fmla="*/ 447839 h 548559"/>
                <a:gd name="connsiteX15" fmla="*/ 196455 w 546940"/>
                <a:gd name="connsiteY15" fmla="*/ 489087 h 548559"/>
                <a:gd name="connsiteX16" fmla="*/ 213438 w 546940"/>
                <a:gd name="connsiteY16" fmla="*/ 548560 h 548559"/>
                <a:gd name="connsiteX17" fmla="*/ 246177 w 546940"/>
                <a:gd name="connsiteY17" fmla="*/ 548560 h 548559"/>
                <a:gd name="connsiteX18" fmla="*/ 264387 w 546940"/>
                <a:gd name="connsiteY18" fmla="*/ 532792 h 548559"/>
                <a:gd name="connsiteX19" fmla="*/ 305607 w 546940"/>
                <a:gd name="connsiteY19" fmla="*/ 548560 h 548559"/>
                <a:gd name="connsiteX20" fmla="*/ 311677 w 546940"/>
                <a:gd name="connsiteY20" fmla="*/ 518232 h 548559"/>
                <a:gd name="connsiteX21" fmla="*/ 343210 w 546940"/>
                <a:gd name="connsiteY21" fmla="*/ 490316 h 548559"/>
                <a:gd name="connsiteX22" fmla="*/ 343210 w 546940"/>
                <a:gd name="connsiteY22" fmla="*/ 462400 h 548559"/>
                <a:gd name="connsiteX23" fmla="*/ 392932 w 546940"/>
                <a:gd name="connsiteY23" fmla="*/ 434484 h 548559"/>
                <a:gd name="connsiteX24" fmla="*/ 409915 w 546940"/>
                <a:gd name="connsiteY24" fmla="*/ 409002 h 548559"/>
                <a:gd name="connsiteX25" fmla="*/ 440222 w 546940"/>
                <a:gd name="connsiteY25" fmla="*/ 384726 h 548559"/>
                <a:gd name="connsiteX26" fmla="*/ 470550 w 546940"/>
                <a:gd name="connsiteY26" fmla="*/ 342250 h 548559"/>
                <a:gd name="connsiteX27" fmla="*/ 477825 w 546940"/>
                <a:gd name="connsiteY27" fmla="*/ 302810 h 548559"/>
                <a:gd name="connsiteX28" fmla="*/ 491171 w 546940"/>
                <a:gd name="connsiteY28" fmla="*/ 302810 h 548559"/>
                <a:gd name="connsiteX29" fmla="*/ 491171 w 546940"/>
                <a:gd name="connsiteY29" fmla="*/ 274291 h 548559"/>
                <a:gd name="connsiteX30" fmla="*/ 523910 w 546940"/>
                <a:gd name="connsiteY30" fmla="*/ 246375 h 548559"/>
                <a:gd name="connsiteX31" fmla="*/ 536028 w 546940"/>
                <a:gd name="connsiteY31" fmla="*/ 246375 h 548559"/>
                <a:gd name="connsiteX32" fmla="*/ 544531 w 546940"/>
                <a:gd name="connsiteY32" fmla="*/ 232417 h 548559"/>
                <a:gd name="connsiteX33" fmla="*/ 536028 w 546940"/>
                <a:gd name="connsiteY33" fmla="*/ 216025 h 548559"/>
                <a:gd name="connsiteX34" fmla="*/ 546941 w 546940"/>
                <a:gd name="connsiteY34" fmla="*/ 189337 h 548559"/>
                <a:gd name="connsiteX35" fmla="*/ 488738 w 546940"/>
                <a:gd name="connsiteY35" fmla="*/ 158987 h 548559"/>
                <a:gd name="connsiteX36" fmla="*/ 425671 w 546940"/>
                <a:gd name="connsiteY36" fmla="*/ 126828 h 548559"/>
                <a:gd name="connsiteX37" fmla="*/ 395365 w 546940"/>
                <a:gd name="connsiteY37" fmla="*/ 120150 h 548559"/>
                <a:gd name="connsiteX38" fmla="*/ 407483 w 546940"/>
                <a:gd name="connsiteY38" fmla="*/ 99537 h 548559"/>
                <a:gd name="connsiteX39" fmla="*/ 385657 w 546940"/>
                <a:gd name="connsiteY39" fmla="*/ 92234 h 548559"/>
                <a:gd name="connsiteX40" fmla="*/ 378984 w 546940"/>
                <a:gd name="connsiteY40" fmla="*/ 65547 h 548559"/>
                <a:gd name="connsiteX41" fmla="*/ 328660 w 546940"/>
                <a:gd name="connsiteY41" fmla="*/ 65547 h 548559"/>
                <a:gd name="connsiteX42" fmla="*/ 315314 w 546940"/>
                <a:gd name="connsiteY42" fmla="*/ 57060 h 548559"/>
                <a:gd name="connsiteX43" fmla="*/ 337140 w 546940"/>
                <a:gd name="connsiteY43" fmla="*/ 40065 h 548559"/>
                <a:gd name="connsiteX44" fmla="*/ 343210 w 546940"/>
                <a:gd name="connsiteY44" fmla="*/ 0 h 548559"/>
                <a:gd name="connsiteX45" fmla="*/ 297126 w 546940"/>
                <a:gd name="connsiteY45" fmla="*/ 33990 h 548559"/>
                <a:gd name="connsiteX46" fmla="*/ 271663 w 546940"/>
                <a:gd name="connsiteY46" fmla="*/ 25504 h 548559"/>
                <a:gd name="connsiteX47" fmla="*/ 243767 w 546940"/>
                <a:gd name="connsiteY47" fmla="*/ 44911 h 548559"/>
                <a:gd name="connsiteX48" fmla="*/ 155236 w 546940"/>
                <a:gd name="connsiteY48" fmla="*/ 0 h 548559"/>
                <a:gd name="connsiteX49" fmla="*/ 138253 w 546940"/>
                <a:gd name="connsiteY49" fmla="*/ 9715 h 548559"/>
                <a:gd name="connsiteX50" fmla="*/ 100649 w 546940"/>
                <a:gd name="connsiteY50" fmla="*/ 18223 h 548559"/>
                <a:gd name="connsiteX51" fmla="*/ 87326 w 546940"/>
                <a:gd name="connsiteY51" fmla="*/ 49757 h 548559"/>
                <a:gd name="connsiteX52" fmla="*/ 47289 w 546940"/>
                <a:gd name="connsiteY52" fmla="*/ 57060 h 54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6940" h="548559">
                  <a:moveTo>
                    <a:pt x="47289" y="57060"/>
                  </a:moveTo>
                  <a:lnTo>
                    <a:pt x="47289" y="99537"/>
                  </a:lnTo>
                  <a:lnTo>
                    <a:pt x="25464" y="148066"/>
                  </a:lnTo>
                  <a:lnTo>
                    <a:pt x="0" y="211179"/>
                  </a:lnTo>
                  <a:lnTo>
                    <a:pt x="15756" y="223305"/>
                  </a:lnTo>
                  <a:lnTo>
                    <a:pt x="0" y="242735"/>
                  </a:lnTo>
                  <a:lnTo>
                    <a:pt x="23656" y="291286"/>
                  </a:lnTo>
                  <a:lnTo>
                    <a:pt x="13345" y="351964"/>
                  </a:lnTo>
                  <a:lnTo>
                    <a:pt x="16983" y="401722"/>
                  </a:lnTo>
                  <a:lnTo>
                    <a:pt x="84893" y="407796"/>
                  </a:lnTo>
                  <a:lnTo>
                    <a:pt x="120064" y="407796"/>
                  </a:lnTo>
                  <a:lnTo>
                    <a:pt x="129772" y="390801"/>
                  </a:lnTo>
                  <a:lnTo>
                    <a:pt x="145528" y="407796"/>
                  </a:lnTo>
                  <a:lnTo>
                    <a:pt x="179494" y="415077"/>
                  </a:lnTo>
                  <a:lnTo>
                    <a:pt x="196455" y="447839"/>
                  </a:lnTo>
                  <a:lnTo>
                    <a:pt x="196455" y="489087"/>
                  </a:lnTo>
                  <a:lnTo>
                    <a:pt x="213438" y="548560"/>
                  </a:lnTo>
                  <a:lnTo>
                    <a:pt x="246177" y="548560"/>
                  </a:lnTo>
                  <a:lnTo>
                    <a:pt x="264387" y="532792"/>
                  </a:lnTo>
                  <a:lnTo>
                    <a:pt x="305607" y="548560"/>
                  </a:lnTo>
                  <a:lnTo>
                    <a:pt x="311677" y="518232"/>
                  </a:lnTo>
                  <a:lnTo>
                    <a:pt x="343210" y="490316"/>
                  </a:lnTo>
                  <a:lnTo>
                    <a:pt x="343210" y="462400"/>
                  </a:lnTo>
                  <a:lnTo>
                    <a:pt x="392932" y="434484"/>
                  </a:lnTo>
                  <a:lnTo>
                    <a:pt x="409915" y="409002"/>
                  </a:lnTo>
                  <a:lnTo>
                    <a:pt x="440222" y="384726"/>
                  </a:lnTo>
                  <a:lnTo>
                    <a:pt x="470550" y="342250"/>
                  </a:lnTo>
                  <a:lnTo>
                    <a:pt x="477825" y="302810"/>
                  </a:lnTo>
                  <a:lnTo>
                    <a:pt x="491171" y="302810"/>
                  </a:lnTo>
                  <a:lnTo>
                    <a:pt x="491171" y="274291"/>
                  </a:lnTo>
                  <a:lnTo>
                    <a:pt x="523910" y="246375"/>
                  </a:lnTo>
                  <a:lnTo>
                    <a:pt x="536028" y="246375"/>
                  </a:lnTo>
                  <a:lnTo>
                    <a:pt x="544531" y="232417"/>
                  </a:lnTo>
                  <a:lnTo>
                    <a:pt x="536028" y="216025"/>
                  </a:lnTo>
                  <a:lnTo>
                    <a:pt x="546941" y="189337"/>
                  </a:lnTo>
                  <a:lnTo>
                    <a:pt x="488738" y="158987"/>
                  </a:lnTo>
                  <a:lnTo>
                    <a:pt x="425671" y="126828"/>
                  </a:lnTo>
                  <a:lnTo>
                    <a:pt x="395365" y="120150"/>
                  </a:lnTo>
                  <a:lnTo>
                    <a:pt x="407483" y="99537"/>
                  </a:lnTo>
                  <a:lnTo>
                    <a:pt x="385657" y="92234"/>
                  </a:lnTo>
                  <a:lnTo>
                    <a:pt x="378984" y="65547"/>
                  </a:lnTo>
                  <a:lnTo>
                    <a:pt x="328660" y="65547"/>
                  </a:lnTo>
                  <a:lnTo>
                    <a:pt x="315314" y="57060"/>
                  </a:lnTo>
                  <a:lnTo>
                    <a:pt x="337140" y="40065"/>
                  </a:lnTo>
                  <a:lnTo>
                    <a:pt x="343210" y="0"/>
                  </a:lnTo>
                  <a:lnTo>
                    <a:pt x="297126" y="33990"/>
                  </a:lnTo>
                  <a:lnTo>
                    <a:pt x="271663" y="25504"/>
                  </a:lnTo>
                  <a:lnTo>
                    <a:pt x="243767" y="44911"/>
                  </a:lnTo>
                  <a:lnTo>
                    <a:pt x="155236" y="0"/>
                  </a:lnTo>
                  <a:lnTo>
                    <a:pt x="138253" y="9715"/>
                  </a:lnTo>
                  <a:lnTo>
                    <a:pt x="100649" y="18223"/>
                  </a:lnTo>
                  <a:lnTo>
                    <a:pt x="87326" y="49757"/>
                  </a:lnTo>
                  <a:lnTo>
                    <a:pt x="47289" y="5706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3" name="Forma Livre 572">
              <a:extLst>
                <a:ext uri="{FF2B5EF4-FFF2-40B4-BE49-F238E27FC236}">
                  <a16:creationId xmlns:a16="http://schemas.microsoft.com/office/drawing/2014/main" id="{203BFDBA-085F-F576-3A2A-38A561E3BA89}"/>
                </a:ext>
              </a:extLst>
            </p:cNvPr>
            <p:cNvSpPr/>
            <p:nvPr/>
          </p:nvSpPr>
          <p:spPr>
            <a:xfrm>
              <a:off x="2647681" y="5090712"/>
              <a:ext cx="648817" cy="450563"/>
            </a:xfrm>
            <a:custGeom>
              <a:avLst/>
              <a:gdLst>
                <a:gd name="connsiteX0" fmla="*/ 0 w 648817"/>
                <a:gd name="connsiteY0" fmla="*/ 223305 h 450563"/>
                <a:gd name="connsiteX1" fmla="*/ 69428 w 648817"/>
                <a:gd name="connsiteY1" fmla="*/ 223305 h 450563"/>
                <a:gd name="connsiteX2" fmla="*/ 117632 w 648817"/>
                <a:gd name="connsiteY2" fmla="*/ 229380 h 450563"/>
                <a:gd name="connsiteX3" fmla="*/ 147648 w 648817"/>
                <a:gd name="connsiteY3" fmla="*/ 241216 h 450563"/>
                <a:gd name="connsiteX4" fmla="*/ 166751 w 648817"/>
                <a:gd name="connsiteY4" fmla="*/ 253946 h 450563"/>
                <a:gd name="connsiteX5" fmla="*/ 192215 w 648817"/>
                <a:gd name="connsiteY5" fmla="*/ 253946 h 450563"/>
                <a:gd name="connsiteX6" fmla="*/ 217678 w 648817"/>
                <a:gd name="connsiteY6" fmla="*/ 253946 h 450563"/>
                <a:gd name="connsiteX7" fmla="*/ 244972 w 648817"/>
                <a:gd name="connsiteY7" fmla="*/ 279427 h 450563"/>
                <a:gd name="connsiteX8" fmla="*/ 254077 w 648817"/>
                <a:gd name="connsiteY8" fmla="*/ 344058 h 450563"/>
                <a:gd name="connsiteX9" fmla="*/ 266798 w 648817"/>
                <a:gd name="connsiteY9" fmla="*/ 375927 h 450563"/>
                <a:gd name="connsiteX10" fmla="*/ 266798 w 648817"/>
                <a:gd name="connsiteY10" fmla="*/ 393213 h 450563"/>
                <a:gd name="connsiteX11" fmla="*/ 307727 w 648817"/>
                <a:gd name="connsiteY11" fmla="*/ 398684 h 450563"/>
                <a:gd name="connsiteX12" fmla="*/ 325022 w 648817"/>
                <a:gd name="connsiteY12" fmla="*/ 404134 h 450563"/>
                <a:gd name="connsiteX13" fmla="*/ 325022 w 648817"/>
                <a:gd name="connsiteY13" fmla="*/ 430531 h 450563"/>
                <a:gd name="connsiteX14" fmla="*/ 345933 w 648817"/>
                <a:gd name="connsiteY14" fmla="*/ 430531 h 450563"/>
                <a:gd name="connsiteX15" fmla="*/ 351401 w 648817"/>
                <a:gd name="connsiteY15" fmla="*/ 450563 h 450563"/>
                <a:gd name="connsiteX16" fmla="*/ 380502 w 648817"/>
                <a:gd name="connsiteY16" fmla="*/ 409605 h 450563"/>
                <a:gd name="connsiteX17" fmla="*/ 424154 w 648817"/>
                <a:gd name="connsiteY17" fmla="*/ 389573 h 450563"/>
                <a:gd name="connsiteX18" fmla="*/ 460530 w 648817"/>
                <a:gd name="connsiteY18" fmla="*/ 357704 h 450563"/>
                <a:gd name="connsiteX19" fmla="*/ 487824 w 648817"/>
                <a:gd name="connsiteY19" fmla="*/ 353170 h 450563"/>
                <a:gd name="connsiteX20" fmla="*/ 510564 w 648817"/>
                <a:gd name="connsiteY20" fmla="*/ 328582 h 450563"/>
                <a:gd name="connsiteX21" fmla="*/ 542410 w 648817"/>
                <a:gd name="connsiteY21" fmla="*/ 337381 h 450563"/>
                <a:gd name="connsiteX22" fmla="*/ 565129 w 648817"/>
                <a:gd name="connsiteY22" fmla="*/ 350423 h 450563"/>
                <a:gd name="connsiteX23" fmla="*/ 565129 w 648817"/>
                <a:gd name="connsiteY23" fmla="*/ 336934 h 450563"/>
                <a:gd name="connsiteX24" fmla="*/ 548771 w 648817"/>
                <a:gd name="connsiteY24" fmla="*/ 333138 h 450563"/>
                <a:gd name="connsiteX25" fmla="*/ 553011 w 648817"/>
                <a:gd name="connsiteY25" fmla="*/ 314936 h 450563"/>
                <a:gd name="connsiteX26" fmla="*/ 571512 w 648817"/>
                <a:gd name="connsiteY26" fmla="*/ 318577 h 450563"/>
                <a:gd name="connsiteX27" fmla="*/ 587870 w 648817"/>
                <a:gd name="connsiteY27" fmla="*/ 301291 h 450563"/>
                <a:gd name="connsiteX28" fmla="*/ 596060 w 648817"/>
                <a:gd name="connsiteY28" fmla="*/ 310381 h 450563"/>
                <a:gd name="connsiteX29" fmla="*/ 626076 w 648817"/>
                <a:gd name="connsiteY29" fmla="*/ 304016 h 450563"/>
                <a:gd name="connsiteX30" fmla="*/ 611213 w 648817"/>
                <a:gd name="connsiteY30" fmla="*/ 287624 h 450563"/>
                <a:gd name="connsiteX31" fmla="*/ 621523 w 648817"/>
                <a:gd name="connsiteY31" fmla="*/ 273978 h 450563"/>
                <a:gd name="connsiteX32" fmla="*/ 641542 w 648817"/>
                <a:gd name="connsiteY32" fmla="*/ 277909 h 450563"/>
                <a:gd name="connsiteX33" fmla="*/ 636699 w 648817"/>
                <a:gd name="connsiteY33" fmla="*/ 265782 h 450563"/>
                <a:gd name="connsiteX34" fmla="*/ 648817 w 648817"/>
                <a:gd name="connsiteY34" fmla="*/ 251221 h 450563"/>
                <a:gd name="connsiteX35" fmla="*/ 622148 w 648817"/>
                <a:gd name="connsiteY35" fmla="*/ 243941 h 450563"/>
                <a:gd name="connsiteX36" fmla="*/ 611213 w 648817"/>
                <a:gd name="connsiteY36" fmla="*/ 235432 h 450563"/>
                <a:gd name="connsiteX37" fmla="*/ 600300 w 648817"/>
                <a:gd name="connsiteY37" fmla="*/ 229380 h 450563"/>
                <a:gd name="connsiteX38" fmla="*/ 574234 w 648817"/>
                <a:gd name="connsiteY38" fmla="*/ 236660 h 450563"/>
                <a:gd name="connsiteX39" fmla="*/ 542410 w 648817"/>
                <a:gd name="connsiteY39" fmla="*/ 241506 h 450563"/>
                <a:gd name="connsiteX40" fmla="*/ 529980 w 648817"/>
                <a:gd name="connsiteY40" fmla="*/ 258502 h 450563"/>
                <a:gd name="connsiteX41" fmla="*/ 504494 w 648817"/>
                <a:gd name="connsiteY41" fmla="*/ 265782 h 450563"/>
                <a:gd name="connsiteX42" fmla="*/ 479031 w 648817"/>
                <a:gd name="connsiteY42" fmla="*/ 250015 h 450563"/>
                <a:gd name="connsiteX43" fmla="*/ 477825 w 648817"/>
                <a:gd name="connsiteY43" fmla="*/ 230586 h 450563"/>
                <a:gd name="connsiteX44" fmla="*/ 463275 w 648817"/>
                <a:gd name="connsiteY44" fmla="*/ 223305 h 450563"/>
                <a:gd name="connsiteX45" fmla="*/ 472960 w 648817"/>
                <a:gd name="connsiteY45" fmla="*/ 169908 h 450563"/>
                <a:gd name="connsiteX46" fmla="*/ 483896 w 648817"/>
                <a:gd name="connsiteY46" fmla="*/ 154141 h 450563"/>
                <a:gd name="connsiteX47" fmla="*/ 466913 w 648817"/>
                <a:gd name="connsiteY47" fmla="*/ 143198 h 450563"/>
                <a:gd name="connsiteX48" fmla="*/ 456000 w 648817"/>
                <a:gd name="connsiteY48" fmla="*/ 148066 h 450563"/>
                <a:gd name="connsiteX49" fmla="*/ 429309 w 648817"/>
                <a:gd name="connsiteY49" fmla="*/ 91028 h 450563"/>
                <a:gd name="connsiteX50" fmla="*/ 445087 w 648817"/>
                <a:gd name="connsiteY50" fmla="*/ 71599 h 450563"/>
                <a:gd name="connsiteX51" fmla="*/ 428104 w 648817"/>
                <a:gd name="connsiteY51" fmla="*/ 64318 h 450563"/>
                <a:gd name="connsiteX52" fmla="*/ 434151 w 648817"/>
                <a:gd name="connsiteY52" fmla="*/ 50963 h 450563"/>
                <a:gd name="connsiteX53" fmla="*/ 419601 w 648817"/>
                <a:gd name="connsiteY53" fmla="*/ 32762 h 450563"/>
                <a:gd name="connsiteX54" fmla="*/ 420828 w 648817"/>
                <a:gd name="connsiteY54" fmla="*/ 21238 h 450563"/>
                <a:gd name="connsiteX55" fmla="*/ 400208 w 648817"/>
                <a:gd name="connsiteY55" fmla="*/ 29122 h 450563"/>
                <a:gd name="connsiteX56" fmla="*/ 388067 w 648817"/>
                <a:gd name="connsiteY56" fmla="*/ 21238 h 450563"/>
                <a:gd name="connsiteX57" fmla="*/ 367469 w 648817"/>
                <a:gd name="connsiteY57" fmla="*/ 38837 h 450563"/>
                <a:gd name="connsiteX58" fmla="*/ 362604 w 648817"/>
                <a:gd name="connsiteY58" fmla="*/ 26710 h 450563"/>
                <a:gd name="connsiteX59" fmla="*/ 342742 w 648817"/>
                <a:gd name="connsiteY59" fmla="*/ 38837 h 450563"/>
                <a:gd name="connsiteX60" fmla="*/ 310472 w 648817"/>
                <a:gd name="connsiteY60" fmla="*/ 38837 h 450563"/>
                <a:gd name="connsiteX61" fmla="*/ 304402 w 648817"/>
                <a:gd name="connsiteY61" fmla="*/ 57038 h 450563"/>
                <a:gd name="connsiteX62" fmla="*/ 291056 w 648817"/>
                <a:gd name="connsiteY62" fmla="*/ 30350 h 450563"/>
                <a:gd name="connsiteX63" fmla="*/ 292261 w 648817"/>
                <a:gd name="connsiteY63" fmla="*/ 52192 h 450563"/>
                <a:gd name="connsiteX64" fmla="*/ 276506 w 648817"/>
                <a:gd name="connsiteY64" fmla="*/ 33990 h 450563"/>
                <a:gd name="connsiteX65" fmla="*/ 283781 w 648817"/>
                <a:gd name="connsiteY65" fmla="*/ 21238 h 450563"/>
                <a:gd name="connsiteX66" fmla="*/ 254680 w 648817"/>
                <a:gd name="connsiteY66" fmla="*/ 8486 h 450563"/>
                <a:gd name="connsiteX67" fmla="*/ 226784 w 648817"/>
                <a:gd name="connsiteY67" fmla="*/ 10921 h 450563"/>
                <a:gd name="connsiteX68" fmla="*/ 226784 w 648817"/>
                <a:gd name="connsiteY68" fmla="*/ 0 h 450563"/>
                <a:gd name="connsiteX69" fmla="*/ 190407 w 648817"/>
                <a:gd name="connsiteY69" fmla="*/ 2434 h 450563"/>
                <a:gd name="connsiteX70" fmla="*/ 151598 w 648817"/>
                <a:gd name="connsiteY70" fmla="*/ 21238 h 450563"/>
                <a:gd name="connsiteX71" fmla="*/ 143095 w 648817"/>
                <a:gd name="connsiteY71" fmla="*/ 35196 h 450563"/>
                <a:gd name="connsiteX72" fmla="*/ 130977 w 648817"/>
                <a:gd name="connsiteY72" fmla="*/ 35196 h 450563"/>
                <a:gd name="connsiteX73" fmla="*/ 98239 w 648817"/>
                <a:gd name="connsiteY73" fmla="*/ 63112 h 450563"/>
                <a:gd name="connsiteX74" fmla="*/ 98239 w 648817"/>
                <a:gd name="connsiteY74" fmla="*/ 91631 h 450563"/>
                <a:gd name="connsiteX75" fmla="*/ 84893 w 648817"/>
                <a:gd name="connsiteY75" fmla="*/ 91631 h 450563"/>
                <a:gd name="connsiteX76" fmla="*/ 77618 w 648817"/>
                <a:gd name="connsiteY76" fmla="*/ 131071 h 450563"/>
                <a:gd name="connsiteX77" fmla="*/ 47289 w 648817"/>
                <a:gd name="connsiteY77" fmla="*/ 173548 h 450563"/>
                <a:gd name="connsiteX78" fmla="*/ 16983 w 648817"/>
                <a:gd name="connsiteY78" fmla="*/ 197824 h 450563"/>
                <a:gd name="connsiteX79" fmla="*/ 0 w 648817"/>
                <a:gd name="connsiteY79" fmla="*/ 223305 h 4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48817" h="450563">
                  <a:moveTo>
                    <a:pt x="0" y="223305"/>
                  </a:moveTo>
                  <a:lnTo>
                    <a:pt x="69428" y="223305"/>
                  </a:lnTo>
                  <a:lnTo>
                    <a:pt x="117632" y="229380"/>
                  </a:lnTo>
                  <a:lnTo>
                    <a:pt x="147648" y="241216"/>
                  </a:lnTo>
                  <a:lnTo>
                    <a:pt x="166751" y="253946"/>
                  </a:lnTo>
                  <a:lnTo>
                    <a:pt x="192215" y="253946"/>
                  </a:lnTo>
                  <a:lnTo>
                    <a:pt x="217678" y="253946"/>
                  </a:lnTo>
                  <a:lnTo>
                    <a:pt x="244972" y="279427"/>
                  </a:lnTo>
                  <a:lnTo>
                    <a:pt x="254077" y="344058"/>
                  </a:lnTo>
                  <a:lnTo>
                    <a:pt x="266798" y="375927"/>
                  </a:lnTo>
                  <a:lnTo>
                    <a:pt x="266798" y="393213"/>
                  </a:lnTo>
                  <a:lnTo>
                    <a:pt x="307727" y="398684"/>
                  </a:lnTo>
                  <a:lnTo>
                    <a:pt x="325022" y="404134"/>
                  </a:lnTo>
                  <a:lnTo>
                    <a:pt x="325022" y="430531"/>
                  </a:lnTo>
                  <a:lnTo>
                    <a:pt x="345933" y="430531"/>
                  </a:lnTo>
                  <a:lnTo>
                    <a:pt x="351401" y="450563"/>
                  </a:lnTo>
                  <a:lnTo>
                    <a:pt x="380502" y="409605"/>
                  </a:lnTo>
                  <a:lnTo>
                    <a:pt x="424154" y="389573"/>
                  </a:lnTo>
                  <a:lnTo>
                    <a:pt x="460530" y="357704"/>
                  </a:lnTo>
                  <a:lnTo>
                    <a:pt x="487824" y="353170"/>
                  </a:lnTo>
                  <a:lnTo>
                    <a:pt x="510564" y="328582"/>
                  </a:lnTo>
                  <a:lnTo>
                    <a:pt x="542410" y="337381"/>
                  </a:lnTo>
                  <a:lnTo>
                    <a:pt x="565129" y="350423"/>
                  </a:lnTo>
                  <a:lnTo>
                    <a:pt x="565129" y="336934"/>
                  </a:lnTo>
                  <a:lnTo>
                    <a:pt x="548771" y="333138"/>
                  </a:lnTo>
                  <a:lnTo>
                    <a:pt x="553011" y="314936"/>
                  </a:lnTo>
                  <a:lnTo>
                    <a:pt x="571512" y="318577"/>
                  </a:lnTo>
                  <a:lnTo>
                    <a:pt x="587870" y="301291"/>
                  </a:lnTo>
                  <a:lnTo>
                    <a:pt x="596060" y="310381"/>
                  </a:lnTo>
                  <a:lnTo>
                    <a:pt x="626076" y="304016"/>
                  </a:lnTo>
                  <a:lnTo>
                    <a:pt x="611213" y="287624"/>
                  </a:lnTo>
                  <a:lnTo>
                    <a:pt x="621523" y="273978"/>
                  </a:lnTo>
                  <a:lnTo>
                    <a:pt x="641542" y="277909"/>
                  </a:lnTo>
                  <a:lnTo>
                    <a:pt x="636699" y="265782"/>
                  </a:lnTo>
                  <a:lnTo>
                    <a:pt x="648817" y="251221"/>
                  </a:lnTo>
                  <a:lnTo>
                    <a:pt x="622148" y="243941"/>
                  </a:lnTo>
                  <a:lnTo>
                    <a:pt x="611213" y="235432"/>
                  </a:lnTo>
                  <a:lnTo>
                    <a:pt x="600300" y="229380"/>
                  </a:lnTo>
                  <a:lnTo>
                    <a:pt x="574234" y="236660"/>
                  </a:lnTo>
                  <a:lnTo>
                    <a:pt x="542410" y="241506"/>
                  </a:lnTo>
                  <a:lnTo>
                    <a:pt x="529980" y="258502"/>
                  </a:lnTo>
                  <a:lnTo>
                    <a:pt x="504494" y="265782"/>
                  </a:lnTo>
                  <a:lnTo>
                    <a:pt x="479031" y="250015"/>
                  </a:lnTo>
                  <a:lnTo>
                    <a:pt x="477825" y="230586"/>
                  </a:lnTo>
                  <a:lnTo>
                    <a:pt x="463275" y="223305"/>
                  </a:lnTo>
                  <a:lnTo>
                    <a:pt x="472960" y="169908"/>
                  </a:lnTo>
                  <a:lnTo>
                    <a:pt x="483896" y="154141"/>
                  </a:lnTo>
                  <a:lnTo>
                    <a:pt x="466913" y="143198"/>
                  </a:lnTo>
                  <a:lnTo>
                    <a:pt x="456000" y="148066"/>
                  </a:lnTo>
                  <a:lnTo>
                    <a:pt x="429309" y="91028"/>
                  </a:lnTo>
                  <a:lnTo>
                    <a:pt x="445087" y="71599"/>
                  </a:lnTo>
                  <a:lnTo>
                    <a:pt x="428104" y="64318"/>
                  </a:lnTo>
                  <a:lnTo>
                    <a:pt x="434151" y="50963"/>
                  </a:lnTo>
                  <a:lnTo>
                    <a:pt x="419601" y="32762"/>
                  </a:lnTo>
                  <a:lnTo>
                    <a:pt x="420828" y="21238"/>
                  </a:lnTo>
                  <a:lnTo>
                    <a:pt x="400208" y="29122"/>
                  </a:lnTo>
                  <a:lnTo>
                    <a:pt x="388067" y="21238"/>
                  </a:lnTo>
                  <a:lnTo>
                    <a:pt x="367469" y="38837"/>
                  </a:lnTo>
                  <a:lnTo>
                    <a:pt x="362604" y="26710"/>
                  </a:lnTo>
                  <a:lnTo>
                    <a:pt x="342742" y="38837"/>
                  </a:lnTo>
                  <a:lnTo>
                    <a:pt x="310472" y="38837"/>
                  </a:lnTo>
                  <a:lnTo>
                    <a:pt x="304402" y="57038"/>
                  </a:lnTo>
                  <a:lnTo>
                    <a:pt x="291056" y="30350"/>
                  </a:lnTo>
                  <a:lnTo>
                    <a:pt x="292261" y="52192"/>
                  </a:lnTo>
                  <a:lnTo>
                    <a:pt x="276506" y="33990"/>
                  </a:lnTo>
                  <a:lnTo>
                    <a:pt x="283781" y="21238"/>
                  </a:lnTo>
                  <a:lnTo>
                    <a:pt x="254680" y="8486"/>
                  </a:lnTo>
                  <a:lnTo>
                    <a:pt x="226784" y="10921"/>
                  </a:lnTo>
                  <a:lnTo>
                    <a:pt x="226784" y="0"/>
                  </a:lnTo>
                  <a:lnTo>
                    <a:pt x="190407" y="2434"/>
                  </a:lnTo>
                  <a:lnTo>
                    <a:pt x="151598" y="21238"/>
                  </a:lnTo>
                  <a:lnTo>
                    <a:pt x="143095" y="35196"/>
                  </a:lnTo>
                  <a:lnTo>
                    <a:pt x="130977" y="35196"/>
                  </a:lnTo>
                  <a:lnTo>
                    <a:pt x="98239" y="63112"/>
                  </a:lnTo>
                  <a:lnTo>
                    <a:pt x="98239" y="91631"/>
                  </a:lnTo>
                  <a:lnTo>
                    <a:pt x="84893" y="91631"/>
                  </a:lnTo>
                  <a:lnTo>
                    <a:pt x="77618" y="131071"/>
                  </a:lnTo>
                  <a:lnTo>
                    <a:pt x="47289" y="173548"/>
                  </a:lnTo>
                  <a:lnTo>
                    <a:pt x="16983" y="197824"/>
                  </a:lnTo>
                  <a:lnTo>
                    <a:pt x="0" y="223305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4" name="Forma Livre 573">
              <a:extLst>
                <a:ext uri="{FF2B5EF4-FFF2-40B4-BE49-F238E27FC236}">
                  <a16:creationId xmlns:a16="http://schemas.microsoft.com/office/drawing/2014/main" id="{2B39271D-2747-8A6A-5AF0-E5CCB3903A46}"/>
                </a:ext>
              </a:extLst>
            </p:cNvPr>
            <p:cNvSpPr/>
            <p:nvPr/>
          </p:nvSpPr>
          <p:spPr>
            <a:xfrm>
              <a:off x="2528219" y="5314017"/>
              <a:ext cx="470862" cy="331016"/>
            </a:xfrm>
            <a:custGeom>
              <a:avLst/>
              <a:gdLst>
                <a:gd name="connsiteX0" fmla="*/ 32136 w 470862"/>
                <a:gd name="connsiteY0" fmla="*/ 114076 h 331016"/>
                <a:gd name="connsiteX1" fmla="*/ 16068 w 470862"/>
                <a:gd name="connsiteY1" fmla="*/ 135314 h 331016"/>
                <a:gd name="connsiteX2" fmla="*/ 16068 w 470862"/>
                <a:gd name="connsiteY2" fmla="*/ 165352 h 331016"/>
                <a:gd name="connsiteX3" fmla="*/ 0 w 470862"/>
                <a:gd name="connsiteY3" fmla="*/ 205417 h 331016"/>
                <a:gd name="connsiteX4" fmla="*/ 0 w 470862"/>
                <a:gd name="connsiteY4" fmla="*/ 232707 h 331016"/>
                <a:gd name="connsiteX5" fmla="*/ 6070 w 470862"/>
                <a:gd name="connsiteY5" fmla="*/ 246375 h 331016"/>
                <a:gd name="connsiteX6" fmla="*/ 24259 w 470862"/>
                <a:gd name="connsiteY6" fmla="*/ 235454 h 331016"/>
                <a:gd name="connsiteX7" fmla="*/ 51552 w 470862"/>
                <a:gd name="connsiteY7" fmla="*/ 246375 h 331016"/>
                <a:gd name="connsiteX8" fmla="*/ 67017 w 470862"/>
                <a:gd name="connsiteY8" fmla="*/ 298254 h 331016"/>
                <a:gd name="connsiteX9" fmla="*/ 96119 w 470862"/>
                <a:gd name="connsiteY9" fmla="*/ 298254 h 331016"/>
                <a:gd name="connsiteX10" fmla="*/ 128857 w 470862"/>
                <a:gd name="connsiteY10" fmla="*/ 298254 h 331016"/>
                <a:gd name="connsiteX11" fmla="*/ 182529 w 470862"/>
                <a:gd name="connsiteY11" fmla="*/ 318264 h 331016"/>
                <a:gd name="connsiteX12" fmla="*/ 225266 w 470862"/>
                <a:gd name="connsiteY12" fmla="*/ 318264 h 331016"/>
                <a:gd name="connsiteX13" fmla="*/ 233456 w 470862"/>
                <a:gd name="connsiteY13" fmla="*/ 331016 h 331016"/>
                <a:gd name="connsiteX14" fmla="*/ 243454 w 470862"/>
                <a:gd name="connsiteY14" fmla="*/ 318264 h 331016"/>
                <a:gd name="connsiteX15" fmla="*/ 253475 w 470862"/>
                <a:gd name="connsiteY15" fmla="*/ 289142 h 331016"/>
                <a:gd name="connsiteX16" fmla="*/ 273470 w 470862"/>
                <a:gd name="connsiteY16" fmla="*/ 294614 h 331016"/>
                <a:gd name="connsiteX17" fmla="*/ 288021 w 470862"/>
                <a:gd name="connsiteY17" fmla="*/ 279137 h 331016"/>
                <a:gd name="connsiteX18" fmla="*/ 330780 w 470862"/>
                <a:gd name="connsiteY18" fmla="*/ 275497 h 331016"/>
                <a:gd name="connsiteX19" fmla="*/ 363519 w 470862"/>
                <a:gd name="connsiteY19" fmla="*/ 298254 h 331016"/>
                <a:gd name="connsiteX20" fmla="*/ 386260 w 470862"/>
                <a:gd name="connsiteY20" fmla="*/ 287333 h 331016"/>
                <a:gd name="connsiteX21" fmla="*/ 400810 w 470862"/>
                <a:gd name="connsiteY21" fmla="*/ 276412 h 331016"/>
                <a:gd name="connsiteX22" fmla="*/ 426274 w 470862"/>
                <a:gd name="connsiteY22" fmla="*/ 282778 h 331016"/>
                <a:gd name="connsiteX23" fmla="*/ 443859 w 470862"/>
                <a:gd name="connsiteY23" fmla="*/ 255464 h 331016"/>
                <a:gd name="connsiteX24" fmla="*/ 433571 w 470862"/>
                <a:gd name="connsiteY24" fmla="*/ 245459 h 331016"/>
                <a:gd name="connsiteX25" fmla="*/ 449930 w 470862"/>
                <a:gd name="connsiteY25" fmla="*/ 217231 h 331016"/>
                <a:gd name="connsiteX26" fmla="*/ 458120 w 470862"/>
                <a:gd name="connsiteY26" fmla="*/ 227258 h 331016"/>
                <a:gd name="connsiteX27" fmla="*/ 449015 w 470862"/>
                <a:gd name="connsiteY27" fmla="*/ 240904 h 331016"/>
                <a:gd name="connsiteX28" fmla="*/ 458120 w 470862"/>
                <a:gd name="connsiteY28" fmla="*/ 246375 h 331016"/>
                <a:gd name="connsiteX29" fmla="*/ 470863 w 470862"/>
                <a:gd name="connsiteY29" fmla="*/ 227258 h 331016"/>
                <a:gd name="connsiteX30" fmla="*/ 465395 w 470862"/>
                <a:gd name="connsiteY30" fmla="*/ 207226 h 331016"/>
                <a:gd name="connsiteX31" fmla="*/ 444484 w 470862"/>
                <a:gd name="connsiteY31" fmla="*/ 207226 h 331016"/>
                <a:gd name="connsiteX32" fmla="*/ 444484 w 470862"/>
                <a:gd name="connsiteY32" fmla="*/ 180828 h 331016"/>
                <a:gd name="connsiteX33" fmla="*/ 427189 w 470862"/>
                <a:gd name="connsiteY33" fmla="*/ 175379 h 331016"/>
                <a:gd name="connsiteX34" fmla="*/ 386260 w 470862"/>
                <a:gd name="connsiteY34" fmla="*/ 169908 h 331016"/>
                <a:gd name="connsiteX35" fmla="*/ 386260 w 470862"/>
                <a:gd name="connsiteY35" fmla="*/ 152622 h 331016"/>
                <a:gd name="connsiteX36" fmla="*/ 373539 w 470862"/>
                <a:gd name="connsiteY36" fmla="*/ 120753 h 331016"/>
                <a:gd name="connsiteX37" fmla="*/ 364434 w 470862"/>
                <a:gd name="connsiteY37" fmla="*/ 56122 h 331016"/>
                <a:gd name="connsiteX38" fmla="*/ 337140 w 470862"/>
                <a:gd name="connsiteY38" fmla="*/ 30641 h 331016"/>
                <a:gd name="connsiteX39" fmla="*/ 311677 w 470862"/>
                <a:gd name="connsiteY39" fmla="*/ 30641 h 331016"/>
                <a:gd name="connsiteX40" fmla="*/ 286213 w 470862"/>
                <a:gd name="connsiteY40" fmla="*/ 30641 h 331016"/>
                <a:gd name="connsiteX41" fmla="*/ 267110 w 470862"/>
                <a:gd name="connsiteY41" fmla="*/ 17911 h 331016"/>
                <a:gd name="connsiteX42" fmla="*/ 237094 w 470862"/>
                <a:gd name="connsiteY42" fmla="*/ 6075 h 331016"/>
                <a:gd name="connsiteX43" fmla="*/ 188890 w 470862"/>
                <a:gd name="connsiteY43" fmla="*/ 0 h 331016"/>
                <a:gd name="connsiteX44" fmla="*/ 119462 w 470862"/>
                <a:gd name="connsiteY44" fmla="*/ 0 h 331016"/>
                <a:gd name="connsiteX45" fmla="*/ 69740 w 470862"/>
                <a:gd name="connsiteY45" fmla="*/ 27916 h 331016"/>
                <a:gd name="connsiteX46" fmla="*/ 69740 w 470862"/>
                <a:gd name="connsiteY46" fmla="*/ 55832 h 331016"/>
                <a:gd name="connsiteX47" fmla="*/ 38207 w 470862"/>
                <a:gd name="connsiteY47" fmla="*/ 83748 h 331016"/>
                <a:gd name="connsiteX48" fmla="*/ 32136 w 470862"/>
                <a:gd name="connsiteY48" fmla="*/ 114076 h 33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0862" h="331016">
                  <a:moveTo>
                    <a:pt x="32136" y="114076"/>
                  </a:moveTo>
                  <a:lnTo>
                    <a:pt x="16068" y="135314"/>
                  </a:lnTo>
                  <a:lnTo>
                    <a:pt x="16068" y="165352"/>
                  </a:lnTo>
                  <a:lnTo>
                    <a:pt x="0" y="205417"/>
                  </a:lnTo>
                  <a:lnTo>
                    <a:pt x="0" y="232707"/>
                  </a:lnTo>
                  <a:lnTo>
                    <a:pt x="6070" y="246375"/>
                  </a:lnTo>
                  <a:lnTo>
                    <a:pt x="24259" y="235454"/>
                  </a:lnTo>
                  <a:lnTo>
                    <a:pt x="51552" y="246375"/>
                  </a:lnTo>
                  <a:lnTo>
                    <a:pt x="67017" y="298254"/>
                  </a:lnTo>
                  <a:lnTo>
                    <a:pt x="96119" y="298254"/>
                  </a:lnTo>
                  <a:lnTo>
                    <a:pt x="128857" y="298254"/>
                  </a:lnTo>
                  <a:lnTo>
                    <a:pt x="182529" y="318264"/>
                  </a:lnTo>
                  <a:lnTo>
                    <a:pt x="225266" y="318264"/>
                  </a:lnTo>
                  <a:lnTo>
                    <a:pt x="233456" y="331016"/>
                  </a:lnTo>
                  <a:lnTo>
                    <a:pt x="243454" y="318264"/>
                  </a:lnTo>
                  <a:lnTo>
                    <a:pt x="253475" y="289142"/>
                  </a:lnTo>
                  <a:lnTo>
                    <a:pt x="273470" y="294614"/>
                  </a:lnTo>
                  <a:lnTo>
                    <a:pt x="288021" y="279137"/>
                  </a:lnTo>
                  <a:lnTo>
                    <a:pt x="330780" y="275497"/>
                  </a:lnTo>
                  <a:lnTo>
                    <a:pt x="363519" y="298254"/>
                  </a:lnTo>
                  <a:lnTo>
                    <a:pt x="386260" y="287333"/>
                  </a:lnTo>
                  <a:lnTo>
                    <a:pt x="400810" y="276412"/>
                  </a:lnTo>
                  <a:lnTo>
                    <a:pt x="426274" y="282778"/>
                  </a:lnTo>
                  <a:lnTo>
                    <a:pt x="443859" y="255464"/>
                  </a:lnTo>
                  <a:lnTo>
                    <a:pt x="433571" y="245459"/>
                  </a:lnTo>
                  <a:lnTo>
                    <a:pt x="449930" y="217231"/>
                  </a:lnTo>
                  <a:lnTo>
                    <a:pt x="458120" y="227258"/>
                  </a:lnTo>
                  <a:lnTo>
                    <a:pt x="449015" y="240904"/>
                  </a:lnTo>
                  <a:lnTo>
                    <a:pt x="458120" y="246375"/>
                  </a:lnTo>
                  <a:lnTo>
                    <a:pt x="470863" y="227258"/>
                  </a:lnTo>
                  <a:lnTo>
                    <a:pt x="465395" y="207226"/>
                  </a:lnTo>
                  <a:lnTo>
                    <a:pt x="444484" y="207226"/>
                  </a:lnTo>
                  <a:lnTo>
                    <a:pt x="444484" y="180828"/>
                  </a:lnTo>
                  <a:lnTo>
                    <a:pt x="427189" y="175379"/>
                  </a:lnTo>
                  <a:lnTo>
                    <a:pt x="386260" y="169908"/>
                  </a:lnTo>
                  <a:lnTo>
                    <a:pt x="386260" y="152622"/>
                  </a:lnTo>
                  <a:lnTo>
                    <a:pt x="373539" y="120753"/>
                  </a:lnTo>
                  <a:lnTo>
                    <a:pt x="364434" y="56122"/>
                  </a:lnTo>
                  <a:lnTo>
                    <a:pt x="337140" y="30641"/>
                  </a:lnTo>
                  <a:lnTo>
                    <a:pt x="311677" y="30641"/>
                  </a:lnTo>
                  <a:lnTo>
                    <a:pt x="286213" y="30641"/>
                  </a:lnTo>
                  <a:lnTo>
                    <a:pt x="267110" y="17911"/>
                  </a:lnTo>
                  <a:lnTo>
                    <a:pt x="237094" y="6075"/>
                  </a:lnTo>
                  <a:lnTo>
                    <a:pt x="188890" y="0"/>
                  </a:lnTo>
                  <a:lnTo>
                    <a:pt x="119462" y="0"/>
                  </a:lnTo>
                  <a:lnTo>
                    <a:pt x="69740" y="27916"/>
                  </a:lnTo>
                  <a:lnTo>
                    <a:pt x="69740" y="55832"/>
                  </a:lnTo>
                  <a:lnTo>
                    <a:pt x="38207" y="83748"/>
                  </a:lnTo>
                  <a:lnTo>
                    <a:pt x="32136" y="114076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5" name="Forma Livre 574">
              <a:extLst>
                <a:ext uri="{FF2B5EF4-FFF2-40B4-BE49-F238E27FC236}">
                  <a16:creationId xmlns:a16="http://schemas.microsoft.com/office/drawing/2014/main" id="{6AD0C1BE-F6FF-9609-E0A9-71B7F774244D}"/>
                </a:ext>
              </a:extLst>
            </p:cNvPr>
            <p:cNvSpPr/>
            <p:nvPr/>
          </p:nvSpPr>
          <p:spPr>
            <a:xfrm>
              <a:off x="2571580" y="5589514"/>
              <a:ext cx="395654" cy="289454"/>
            </a:xfrm>
            <a:custGeom>
              <a:avLst/>
              <a:gdLst>
                <a:gd name="connsiteX0" fmla="*/ 382912 w 395654"/>
                <a:gd name="connsiteY0" fmla="*/ 7281 h 289454"/>
                <a:gd name="connsiteX1" fmla="*/ 395655 w 395654"/>
                <a:gd name="connsiteY1" fmla="*/ 21841 h 289454"/>
                <a:gd name="connsiteX2" fmla="*/ 382912 w 395654"/>
                <a:gd name="connsiteY2" fmla="*/ 42767 h 289454"/>
                <a:gd name="connsiteX3" fmla="*/ 376552 w 395654"/>
                <a:gd name="connsiteY3" fmla="*/ 19117 h 289454"/>
                <a:gd name="connsiteX4" fmla="*/ 370191 w 395654"/>
                <a:gd name="connsiteY4" fmla="*/ 20010 h 289454"/>
                <a:gd name="connsiteX5" fmla="*/ 378382 w 395654"/>
                <a:gd name="connsiteY5" fmla="*/ 55519 h 289454"/>
                <a:gd name="connsiteX6" fmla="*/ 382912 w 395654"/>
                <a:gd name="connsiteY6" fmla="*/ 96477 h 289454"/>
                <a:gd name="connsiteX7" fmla="*/ 395655 w 395654"/>
                <a:gd name="connsiteY7" fmla="*/ 101949 h 289454"/>
                <a:gd name="connsiteX8" fmla="*/ 378382 w 395654"/>
                <a:gd name="connsiteY8" fmla="*/ 107398 h 289454"/>
                <a:gd name="connsiteX9" fmla="*/ 391102 w 395654"/>
                <a:gd name="connsiteY9" fmla="*/ 133795 h 289454"/>
                <a:gd name="connsiteX10" fmla="*/ 374744 w 395654"/>
                <a:gd name="connsiteY10" fmla="*/ 171114 h 289454"/>
                <a:gd name="connsiteX11" fmla="*/ 365639 w 395654"/>
                <a:gd name="connsiteY11" fmla="*/ 210263 h 289454"/>
                <a:gd name="connsiteX12" fmla="*/ 325625 w 395654"/>
                <a:gd name="connsiteY12" fmla="*/ 233913 h 289454"/>
                <a:gd name="connsiteX13" fmla="*/ 281951 w 395654"/>
                <a:gd name="connsiteY13" fmla="*/ 289455 h 289454"/>
                <a:gd name="connsiteX14" fmla="*/ 274675 w 395654"/>
                <a:gd name="connsiteY14" fmla="*/ 259417 h 289454"/>
                <a:gd name="connsiteX15" fmla="*/ 288333 w 395654"/>
                <a:gd name="connsiteY15" fmla="*/ 224824 h 289454"/>
                <a:gd name="connsiteX16" fmla="*/ 295609 w 395654"/>
                <a:gd name="connsiteY16" fmla="*/ 205707 h 289454"/>
                <a:gd name="connsiteX17" fmla="*/ 242852 w 395654"/>
                <a:gd name="connsiteY17" fmla="*/ 192955 h 289454"/>
                <a:gd name="connsiteX18" fmla="*/ 192059 w 395654"/>
                <a:gd name="connsiteY18" fmla="*/ 131987 h 289454"/>
                <a:gd name="connsiteX19" fmla="*/ 150081 w 395654"/>
                <a:gd name="connsiteY19" fmla="*/ 115594 h 289454"/>
                <a:gd name="connsiteX20" fmla="*/ 114597 w 395654"/>
                <a:gd name="connsiteY20" fmla="*/ 97393 h 289454"/>
                <a:gd name="connsiteX21" fmla="*/ 101876 w 395654"/>
                <a:gd name="connsiteY21" fmla="*/ 104674 h 289454"/>
                <a:gd name="connsiteX22" fmla="*/ 67307 w 395654"/>
                <a:gd name="connsiteY22" fmla="*/ 91921 h 289454"/>
                <a:gd name="connsiteX23" fmla="*/ 40014 w 395654"/>
                <a:gd name="connsiteY23" fmla="*/ 91006 h 289454"/>
                <a:gd name="connsiteX24" fmla="*/ 0 w 395654"/>
                <a:gd name="connsiteY24" fmla="*/ 86472 h 289454"/>
                <a:gd name="connsiteX25" fmla="*/ 20911 w 395654"/>
                <a:gd name="connsiteY25" fmla="*/ 64631 h 289454"/>
                <a:gd name="connsiteX26" fmla="*/ 12720 w 395654"/>
                <a:gd name="connsiteY26" fmla="*/ 46407 h 289454"/>
                <a:gd name="connsiteX27" fmla="*/ 23656 w 395654"/>
                <a:gd name="connsiteY27" fmla="*/ 22757 h 289454"/>
                <a:gd name="connsiteX28" fmla="*/ 52757 w 395654"/>
                <a:gd name="connsiteY28" fmla="*/ 22757 h 289454"/>
                <a:gd name="connsiteX29" fmla="*/ 85496 w 395654"/>
                <a:gd name="connsiteY29" fmla="*/ 22757 h 289454"/>
                <a:gd name="connsiteX30" fmla="*/ 139168 w 395654"/>
                <a:gd name="connsiteY30" fmla="*/ 42767 h 289454"/>
                <a:gd name="connsiteX31" fmla="*/ 181904 w 395654"/>
                <a:gd name="connsiteY31" fmla="*/ 42767 h 289454"/>
                <a:gd name="connsiteX32" fmla="*/ 190095 w 395654"/>
                <a:gd name="connsiteY32" fmla="*/ 55519 h 289454"/>
                <a:gd name="connsiteX33" fmla="*/ 200093 w 395654"/>
                <a:gd name="connsiteY33" fmla="*/ 42767 h 289454"/>
                <a:gd name="connsiteX34" fmla="*/ 210113 w 395654"/>
                <a:gd name="connsiteY34" fmla="*/ 13645 h 289454"/>
                <a:gd name="connsiteX35" fmla="*/ 230109 w 395654"/>
                <a:gd name="connsiteY35" fmla="*/ 19117 h 289454"/>
                <a:gd name="connsiteX36" fmla="*/ 244659 w 395654"/>
                <a:gd name="connsiteY36" fmla="*/ 3640 h 289454"/>
                <a:gd name="connsiteX37" fmla="*/ 287418 w 395654"/>
                <a:gd name="connsiteY37" fmla="*/ 0 h 289454"/>
                <a:gd name="connsiteX38" fmla="*/ 320157 w 395654"/>
                <a:gd name="connsiteY38" fmla="*/ 22757 h 289454"/>
                <a:gd name="connsiteX39" fmla="*/ 342898 w 395654"/>
                <a:gd name="connsiteY39" fmla="*/ 11836 h 289454"/>
                <a:gd name="connsiteX40" fmla="*/ 357449 w 395654"/>
                <a:gd name="connsiteY40" fmla="*/ 915 h 289454"/>
                <a:gd name="connsiteX41" fmla="*/ 382912 w 395654"/>
                <a:gd name="connsiteY41" fmla="*/ 7281 h 2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5654" h="289454">
                  <a:moveTo>
                    <a:pt x="382912" y="7281"/>
                  </a:moveTo>
                  <a:lnTo>
                    <a:pt x="395655" y="21841"/>
                  </a:lnTo>
                  <a:lnTo>
                    <a:pt x="382912" y="42767"/>
                  </a:lnTo>
                  <a:lnTo>
                    <a:pt x="376552" y="19117"/>
                  </a:lnTo>
                  <a:lnTo>
                    <a:pt x="370191" y="20010"/>
                  </a:lnTo>
                  <a:lnTo>
                    <a:pt x="378382" y="55519"/>
                  </a:lnTo>
                  <a:lnTo>
                    <a:pt x="382912" y="96477"/>
                  </a:lnTo>
                  <a:lnTo>
                    <a:pt x="395655" y="101949"/>
                  </a:lnTo>
                  <a:lnTo>
                    <a:pt x="378382" y="107398"/>
                  </a:lnTo>
                  <a:lnTo>
                    <a:pt x="391102" y="133795"/>
                  </a:lnTo>
                  <a:lnTo>
                    <a:pt x="374744" y="171114"/>
                  </a:lnTo>
                  <a:lnTo>
                    <a:pt x="365639" y="210263"/>
                  </a:lnTo>
                  <a:lnTo>
                    <a:pt x="325625" y="233913"/>
                  </a:lnTo>
                  <a:lnTo>
                    <a:pt x="281951" y="289455"/>
                  </a:lnTo>
                  <a:lnTo>
                    <a:pt x="274675" y="259417"/>
                  </a:lnTo>
                  <a:lnTo>
                    <a:pt x="288333" y="224824"/>
                  </a:lnTo>
                  <a:lnTo>
                    <a:pt x="295609" y="205707"/>
                  </a:lnTo>
                  <a:lnTo>
                    <a:pt x="242852" y="192955"/>
                  </a:lnTo>
                  <a:lnTo>
                    <a:pt x="192059" y="131987"/>
                  </a:lnTo>
                  <a:lnTo>
                    <a:pt x="150081" y="115594"/>
                  </a:lnTo>
                  <a:lnTo>
                    <a:pt x="114597" y="97393"/>
                  </a:lnTo>
                  <a:lnTo>
                    <a:pt x="101876" y="104674"/>
                  </a:lnTo>
                  <a:lnTo>
                    <a:pt x="67307" y="91921"/>
                  </a:lnTo>
                  <a:lnTo>
                    <a:pt x="40014" y="91006"/>
                  </a:lnTo>
                  <a:lnTo>
                    <a:pt x="0" y="86472"/>
                  </a:lnTo>
                  <a:lnTo>
                    <a:pt x="20911" y="64631"/>
                  </a:lnTo>
                  <a:lnTo>
                    <a:pt x="12720" y="46407"/>
                  </a:lnTo>
                  <a:lnTo>
                    <a:pt x="23656" y="22757"/>
                  </a:lnTo>
                  <a:lnTo>
                    <a:pt x="52757" y="22757"/>
                  </a:lnTo>
                  <a:lnTo>
                    <a:pt x="85496" y="22757"/>
                  </a:lnTo>
                  <a:lnTo>
                    <a:pt x="139168" y="42767"/>
                  </a:lnTo>
                  <a:lnTo>
                    <a:pt x="181904" y="42767"/>
                  </a:lnTo>
                  <a:lnTo>
                    <a:pt x="190095" y="55519"/>
                  </a:lnTo>
                  <a:lnTo>
                    <a:pt x="200093" y="42767"/>
                  </a:lnTo>
                  <a:lnTo>
                    <a:pt x="210113" y="13645"/>
                  </a:lnTo>
                  <a:lnTo>
                    <a:pt x="230109" y="19117"/>
                  </a:lnTo>
                  <a:lnTo>
                    <a:pt x="244659" y="3640"/>
                  </a:lnTo>
                  <a:lnTo>
                    <a:pt x="287418" y="0"/>
                  </a:lnTo>
                  <a:lnTo>
                    <a:pt x="320157" y="22757"/>
                  </a:lnTo>
                  <a:lnTo>
                    <a:pt x="342898" y="11836"/>
                  </a:lnTo>
                  <a:lnTo>
                    <a:pt x="357449" y="915"/>
                  </a:lnTo>
                  <a:lnTo>
                    <a:pt x="382912" y="728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6" name="Forma Livre 575">
              <a:extLst>
                <a:ext uri="{FF2B5EF4-FFF2-40B4-BE49-F238E27FC236}">
                  <a16:creationId xmlns:a16="http://schemas.microsoft.com/office/drawing/2014/main" id="{F3364456-5D5B-575D-0BED-DA94D448BAAF}"/>
                </a:ext>
              </a:extLst>
            </p:cNvPr>
            <p:cNvSpPr/>
            <p:nvPr/>
          </p:nvSpPr>
          <p:spPr>
            <a:xfrm>
              <a:off x="2318708" y="5675986"/>
              <a:ext cx="548480" cy="530648"/>
            </a:xfrm>
            <a:custGeom>
              <a:avLst/>
              <a:gdLst>
                <a:gd name="connsiteX0" fmla="*/ 252872 w 548480"/>
                <a:gd name="connsiteY0" fmla="*/ 0 h 530648"/>
                <a:gd name="connsiteX1" fmla="*/ 209510 w 548480"/>
                <a:gd name="connsiteY1" fmla="*/ 30037 h 530648"/>
                <a:gd name="connsiteX2" fmla="*/ 191010 w 548480"/>
                <a:gd name="connsiteY2" fmla="*/ 37318 h 530648"/>
                <a:gd name="connsiteX3" fmla="*/ 185564 w 548480"/>
                <a:gd name="connsiteY3" fmla="*/ 51879 h 530648"/>
                <a:gd name="connsiteX4" fmla="*/ 151911 w 548480"/>
                <a:gd name="connsiteY4" fmla="*/ 67356 h 530648"/>
                <a:gd name="connsiteX5" fmla="*/ 125532 w 548480"/>
                <a:gd name="connsiteY5" fmla="*/ 83725 h 530648"/>
                <a:gd name="connsiteX6" fmla="*/ 136445 w 548480"/>
                <a:gd name="connsiteY6" fmla="*/ 100118 h 530648"/>
                <a:gd name="connsiteX7" fmla="*/ 131892 w 548480"/>
                <a:gd name="connsiteY7" fmla="*/ 110123 h 530648"/>
                <a:gd name="connsiteX8" fmla="*/ 116427 w 548480"/>
                <a:gd name="connsiteY8" fmla="*/ 99202 h 530648"/>
                <a:gd name="connsiteX9" fmla="*/ 105514 w 548480"/>
                <a:gd name="connsiteY9" fmla="*/ 126515 h 530648"/>
                <a:gd name="connsiteX10" fmla="*/ 79135 w 548480"/>
                <a:gd name="connsiteY10" fmla="*/ 147441 h 530648"/>
                <a:gd name="connsiteX11" fmla="*/ 60947 w 548480"/>
                <a:gd name="connsiteY11" fmla="*/ 172029 h 530648"/>
                <a:gd name="connsiteX12" fmla="*/ 60947 w 548480"/>
                <a:gd name="connsiteY12" fmla="*/ 189315 h 530648"/>
                <a:gd name="connsiteX13" fmla="*/ 20018 w 548480"/>
                <a:gd name="connsiteY13" fmla="*/ 218437 h 530648"/>
                <a:gd name="connsiteX14" fmla="*/ 0 w 548480"/>
                <a:gd name="connsiteY14" fmla="*/ 249390 h 530648"/>
                <a:gd name="connsiteX15" fmla="*/ 27293 w 548480"/>
                <a:gd name="connsiteY15" fmla="*/ 260310 h 530648"/>
                <a:gd name="connsiteX16" fmla="*/ 48227 w 548480"/>
                <a:gd name="connsiteY16" fmla="*/ 240300 h 530648"/>
                <a:gd name="connsiteX17" fmla="*/ 88241 w 548480"/>
                <a:gd name="connsiteY17" fmla="*/ 281259 h 530648"/>
                <a:gd name="connsiteX18" fmla="*/ 115534 w 548480"/>
                <a:gd name="connsiteY18" fmla="*/ 294904 h 530648"/>
                <a:gd name="connsiteX19" fmla="*/ 106429 w 548480"/>
                <a:gd name="connsiteY19" fmla="*/ 313105 h 530648"/>
                <a:gd name="connsiteX20" fmla="*/ 113704 w 548480"/>
                <a:gd name="connsiteY20" fmla="*/ 320386 h 530648"/>
                <a:gd name="connsiteX21" fmla="*/ 136445 w 548480"/>
                <a:gd name="connsiteY21" fmla="*/ 298544 h 530648"/>
                <a:gd name="connsiteX22" fmla="*/ 150996 w 548480"/>
                <a:gd name="connsiteY22" fmla="*/ 307656 h 530648"/>
                <a:gd name="connsiteX23" fmla="*/ 161909 w 548480"/>
                <a:gd name="connsiteY23" fmla="*/ 338587 h 530648"/>
                <a:gd name="connsiteX24" fmla="*/ 181012 w 548480"/>
                <a:gd name="connsiteY24" fmla="*/ 348614 h 530648"/>
                <a:gd name="connsiteX25" fmla="*/ 199200 w 548480"/>
                <a:gd name="connsiteY25" fmla="*/ 348614 h 530648"/>
                <a:gd name="connsiteX26" fmla="*/ 234684 w 548480"/>
                <a:gd name="connsiteY26" fmla="*/ 382292 h 530648"/>
                <a:gd name="connsiteX27" fmla="*/ 252872 w 548480"/>
                <a:gd name="connsiteY27" fmla="*/ 382292 h 530648"/>
                <a:gd name="connsiteX28" fmla="*/ 282888 w 548480"/>
                <a:gd name="connsiteY28" fmla="*/ 426891 h 530648"/>
                <a:gd name="connsiteX29" fmla="*/ 303799 w 548480"/>
                <a:gd name="connsiteY29" fmla="*/ 441452 h 530648"/>
                <a:gd name="connsiteX30" fmla="*/ 324732 w 548480"/>
                <a:gd name="connsiteY30" fmla="*/ 433255 h 530648"/>
                <a:gd name="connsiteX31" fmla="*/ 335645 w 548480"/>
                <a:gd name="connsiteY31" fmla="*/ 427784 h 530648"/>
                <a:gd name="connsiteX32" fmla="*/ 320179 w 548480"/>
                <a:gd name="connsiteY32" fmla="*/ 410498 h 530648"/>
                <a:gd name="connsiteX33" fmla="*/ 341090 w 548480"/>
                <a:gd name="connsiteY33" fmla="*/ 399578 h 530648"/>
                <a:gd name="connsiteX34" fmla="*/ 335645 w 548480"/>
                <a:gd name="connsiteY34" fmla="*/ 419610 h 530648"/>
                <a:gd name="connsiteX35" fmla="*/ 346558 w 548480"/>
                <a:gd name="connsiteY35" fmla="*/ 428700 h 530648"/>
                <a:gd name="connsiteX36" fmla="*/ 334730 w 548480"/>
                <a:gd name="connsiteY36" fmla="*/ 462377 h 530648"/>
                <a:gd name="connsiteX37" fmla="*/ 315627 w 548480"/>
                <a:gd name="connsiteY37" fmla="*/ 454181 h 530648"/>
                <a:gd name="connsiteX38" fmla="*/ 302884 w 548480"/>
                <a:gd name="connsiteY38" fmla="*/ 468765 h 530648"/>
                <a:gd name="connsiteX39" fmla="*/ 299246 w 548480"/>
                <a:gd name="connsiteY39" fmla="*/ 481494 h 530648"/>
                <a:gd name="connsiteX40" fmla="*/ 290163 w 548480"/>
                <a:gd name="connsiteY40" fmla="*/ 481494 h 530648"/>
                <a:gd name="connsiteX41" fmla="*/ 284696 w 548480"/>
                <a:gd name="connsiteY41" fmla="*/ 518812 h 530648"/>
                <a:gd name="connsiteX42" fmla="*/ 291078 w 548480"/>
                <a:gd name="connsiteY42" fmla="*/ 530649 h 530648"/>
                <a:gd name="connsiteX43" fmla="*/ 328972 w 548480"/>
                <a:gd name="connsiteY43" fmla="*/ 494246 h 530648"/>
                <a:gd name="connsiteX44" fmla="*/ 358386 w 548480"/>
                <a:gd name="connsiteY44" fmla="*/ 449648 h 530648"/>
                <a:gd name="connsiteX45" fmla="*/ 367469 w 548480"/>
                <a:gd name="connsiteY45" fmla="*/ 409583 h 530648"/>
                <a:gd name="connsiteX46" fmla="*/ 392040 w 548480"/>
                <a:gd name="connsiteY46" fmla="*/ 388657 h 530648"/>
                <a:gd name="connsiteX47" fmla="*/ 436606 w 548480"/>
                <a:gd name="connsiteY47" fmla="*/ 360428 h 530648"/>
                <a:gd name="connsiteX48" fmla="*/ 475705 w 548480"/>
                <a:gd name="connsiteY48" fmla="*/ 311296 h 530648"/>
                <a:gd name="connsiteX49" fmla="*/ 506636 w 548480"/>
                <a:gd name="connsiteY49" fmla="*/ 283068 h 530648"/>
                <a:gd name="connsiteX50" fmla="*/ 516634 w 548480"/>
                <a:gd name="connsiteY50" fmla="*/ 244834 h 530648"/>
                <a:gd name="connsiteX51" fmla="*/ 523017 w 548480"/>
                <a:gd name="connsiteY51" fmla="*/ 223908 h 530648"/>
                <a:gd name="connsiteX52" fmla="*/ 512104 w 548480"/>
                <a:gd name="connsiteY52" fmla="*/ 210263 h 530648"/>
                <a:gd name="connsiteX53" fmla="*/ 529377 w 548480"/>
                <a:gd name="connsiteY53" fmla="*/ 211156 h 530648"/>
                <a:gd name="connsiteX54" fmla="*/ 534823 w 548480"/>
                <a:gd name="connsiteY54" fmla="*/ 202982 h 530648"/>
                <a:gd name="connsiteX55" fmla="*/ 527547 w 548480"/>
                <a:gd name="connsiteY55" fmla="*/ 172945 h 530648"/>
                <a:gd name="connsiteX56" fmla="*/ 548481 w 548480"/>
                <a:gd name="connsiteY56" fmla="*/ 119235 h 530648"/>
                <a:gd name="connsiteX57" fmla="*/ 495723 w 548480"/>
                <a:gd name="connsiteY57" fmla="*/ 106482 h 530648"/>
                <a:gd name="connsiteX58" fmla="*/ 444931 w 548480"/>
                <a:gd name="connsiteY58" fmla="*/ 45514 h 530648"/>
                <a:gd name="connsiteX59" fmla="*/ 402953 w 548480"/>
                <a:gd name="connsiteY59" fmla="*/ 29122 h 530648"/>
                <a:gd name="connsiteX60" fmla="*/ 367469 w 548480"/>
                <a:gd name="connsiteY60" fmla="*/ 10921 h 530648"/>
                <a:gd name="connsiteX61" fmla="*/ 354748 w 548480"/>
                <a:gd name="connsiteY61" fmla="*/ 18201 h 530648"/>
                <a:gd name="connsiteX62" fmla="*/ 320179 w 548480"/>
                <a:gd name="connsiteY62" fmla="*/ 5449 h 530648"/>
                <a:gd name="connsiteX63" fmla="*/ 292886 w 548480"/>
                <a:gd name="connsiteY63" fmla="*/ 4534 h 530648"/>
                <a:gd name="connsiteX64" fmla="*/ 252872 w 548480"/>
                <a:gd name="connsiteY64" fmla="*/ 0 h 53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48480" h="530648">
                  <a:moveTo>
                    <a:pt x="252872" y="0"/>
                  </a:moveTo>
                  <a:lnTo>
                    <a:pt x="209510" y="30037"/>
                  </a:lnTo>
                  <a:lnTo>
                    <a:pt x="191010" y="37318"/>
                  </a:lnTo>
                  <a:lnTo>
                    <a:pt x="185564" y="51879"/>
                  </a:lnTo>
                  <a:lnTo>
                    <a:pt x="151911" y="67356"/>
                  </a:lnTo>
                  <a:lnTo>
                    <a:pt x="125532" y="83725"/>
                  </a:lnTo>
                  <a:lnTo>
                    <a:pt x="136445" y="100118"/>
                  </a:lnTo>
                  <a:lnTo>
                    <a:pt x="131892" y="110123"/>
                  </a:lnTo>
                  <a:lnTo>
                    <a:pt x="116427" y="99202"/>
                  </a:lnTo>
                  <a:lnTo>
                    <a:pt x="105514" y="126515"/>
                  </a:lnTo>
                  <a:lnTo>
                    <a:pt x="79135" y="147441"/>
                  </a:lnTo>
                  <a:lnTo>
                    <a:pt x="60947" y="172029"/>
                  </a:lnTo>
                  <a:lnTo>
                    <a:pt x="60947" y="189315"/>
                  </a:lnTo>
                  <a:lnTo>
                    <a:pt x="20018" y="218437"/>
                  </a:lnTo>
                  <a:lnTo>
                    <a:pt x="0" y="249390"/>
                  </a:lnTo>
                  <a:lnTo>
                    <a:pt x="27293" y="260310"/>
                  </a:lnTo>
                  <a:lnTo>
                    <a:pt x="48227" y="240300"/>
                  </a:lnTo>
                  <a:lnTo>
                    <a:pt x="88241" y="281259"/>
                  </a:lnTo>
                  <a:lnTo>
                    <a:pt x="115534" y="294904"/>
                  </a:lnTo>
                  <a:lnTo>
                    <a:pt x="106429" y="313105"/>
                  </a:lnTo>
                  <a:lnTo>
                    <a:pt x="113704" y="320386"/>
                  </a:lnTo>
                  <a:lnTo>
                    <a:pt x="136445" y="298544"/>
                  </a:lnTo>
                  <a:lnTo>
                    <a:pt x="150996" y="307656"/>
                  </a:lnTo>
                  <a:lnTo>
                    <a:pt x="161909" y="338587"/>
                  </a:lnTo>
                  <a:lnTo>
                    <a:pt x="181012" y="348614"/>
                  </a:lnTo>
                  <a:lnTo>
                    <a:pt x="199200" y="348614"/>
                  </a:lnTo>
                  <a:lnTo>
                    <a:pt x="234684" y="382292"/>
                  </a:lnTo>
                  <a:lnTo>
                    <a:pt x="252872" y="382292"/>
                  </a:lnTo>
                  <a:lnTo>
                    <a:pt x="282888" y="426891"/>
                  </a:lnTo>
                  <a:lnTo>
                    <a:pt x="303799" y="441452"/>
                  </a:lnTo>
                  <a:lnTo>
                    <a:pt x="324732" y="433255"/>
                  </a:lnTo>
                  <a:lnTo>
                    <a:pt x="335645" y="427784"/>
                  </a:lnTo>
                  <a:lnTo>
                    <a:pt x="320179" y="410498"/>
                  </a:lnTo>
                  <a:lnTo>
                    <a:pt x="341090" y="399578"/>
                  </a:lnTo>
                  <a:lnTo>
                    <a:pt x="335645" y="419610"/>
                  </a:lnTo>
                  <a:lnTo>
                    <a:pt x="346558" y="428700"/>
                  </a:lnTo>
                  <a:lnTo>
                    <a:pt x="334730" y="462377"/>
                  </a:lnTo>
                  <a:lnTo>
                    <a:pt x="315627" y="454181"/>
                  </a:lnTo>
                  <a:lnTo>
                    <a:pt x="302884" y="468765"/>
                  </a:lnTo>
                  <a:lnTo>
                    <a:pt x="299246" y="481494"/>
                  </a:lnTo>
                  <a:lnTo>
                    <a:pt x="290163" y="481494"/>
                  </a:lnTo>
                  <a:lnTo>
                    <a:pt x="284696" y="518812"/>
                  </a:lnTo>
                  <a:lnTo>
                    <a:pt x="291078" y="530649"/>
                  </a:lnTo>
                  <a:lnTo>
                    <a:pt x="328972" y="494246"/>
                  </a:lnTo>
                  <a:lnTo>
                    <a:pt x="358386" y="449648"/>
                  </a:lnTo>
                  <a:lnTo>
                    <a:pt x="367469" y="409583"/>
                  </a:lnTo>
                  <a:lnTo>
                    <a:pt x="392040" y="388657"/>
                  </a:lnTo>
                  <a:lnTo>
                    <a:pt x="436606" y="360428"/>
                  </a:lnTo>
                  <a:lnTo>
                    <a:pt x="475705" y="311296"/>
                  </a:lnTo>
                  <a:lnTo>
                    <a:pt x="506636" y="283068"/>
                  </a:lnTo>
                  <a:lnTo>
                    <a:pt x="516634" y="244834"/>
                  </a:lnTo>
                  <a:lnTo>
                    <a:pt x="523017" y="223908"/>
                  </a:lnTo>
                  <a:lnTo>
                    <a:pt x="512104" y="210263"/>
                  </a:lnTo>
                  <a:lnTo>
                    <a:pt x="529377" y="211156"/>
                  </a:lnTo>
                  <a:lnTo>
                    <a:pt x="534823" y="202982"/>
                  </a:lnTo>
                  <a:lnTo>
                    <a:pt x="527547" y="172945"/>
                  </a:lnTo>
                  <a:lnTo>
                    <a:pt x="548481" y="119235"/>
                  </a:lnTo>
                  <a:lnTo>
                    <a:pt x="495723" y="106482"/>
                  </a:lnTo>
                  <a:lnTo>
                    <a:pt x="444931" y="45514"/>
                  </a:lnTo>
                  <a:lnTo>
                    <a:pt x="402953" y="29122"/>
                  </a:lnTo>
                  <a:lnTo>
                    <a:pt x="367469" y="10921"/>
                  </a:lnTo>
                  <a:lnTo>
                    <a:pt x="354748" y="18201"/>
                  </a:lnTo>
                  <a:lnTo>
                    <a:pt x="320179" y="5449"/>
                  </a:lnTo>
                  <a:lnTo>
                    <a:pt x="292886" y="4534"/>
                  </a:lnTo>
                  <a:lnTo>
                    <a:pt x="252872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84" name="Gráfico 81">
            <a:extLst>
              <a:ext uri="{FF2B5EF4-FFF2-40B4-BE49-F238E27FC236}">
                <a16:creationId xmlns:a16="http://schemas.microsoft.com/office/drawing/2014/main" id="{7122A961-EC3C-2131-DCF4-A14097A9477A}"/>
              </a:ext>
            </a:extLst>
          </p:cNvPr>
          <p:cNvGrpSpPr/>
          <p:nvPr/>
        </p:nvGrpSpPr>
        <p:grpSpPr>
          <a:xfrm>
            <a:off x="2803615" y="3190226"/>
            <a:ext cx="2052895" cy="2058551"/>
            <a:chOff x="980748" y="3080049"/>
            <a:chExt cx="3117995" cy="3126585"/>
          </a:xfrm>
          <a:solidFill>
            <a:srgbClr val="8BBCBB"/>
          </a:solidFill>
        </p:grpSpPr>
        <p:sp>
          <p:nvSpPr>
            <p:cNvPr id="585" name="Forma Livre 584">
              <a:extLst>
                <a:ext uri="{FF2B5EF4-FFF2-40B4-BE49-F238E27FC236}">
                  <a16:creationId xmlns:a16="http://schemas.microsoft.com/office/drawing/2014/main" id="{52DAA476-82C5-C16E-A4D9-77C7266BEFCC}"/>
                </a:ext>
              </a:extLst>
            </p:cNvPr>
            <p:cNvSpPr/>
            <p:nvPr/>
          </p:nvSpPr>
          <p:spPr>
            <a:xfrm>
              <a:off x="2628265" y="4502110"/>
              <a:ext cx="572426" cy="566760"/>
            </a:xfrm>
            <a:custGeom>
              <a:avLst/>
              <a:gdLst>
                <a:gd name="connsiteX0" fmla="*/ 215268 w 572426"/>
                <a:gd name="connsiteY0" fmla="*/ 37608 h 566760"/>
                <a:gd name="connsiteX1" fmla="*/ 162511 w 572426"/>
                <a:gd name="connsiteY1" fmla="*/ 207516 h 566760"/>
                <a:gd name="connsiteX2" fmla="*/ 134615 w 572426"/>
                <a:gd name="connsiteY2" fmla="*/ 207516 h 566760"/>
                <a:gd name="connsiteX3" fmla="*/ 105514 w 572426"/>
                <a:gd name="connsiteY3" fmla="*/ 265782 h 566760"/>
                <a:gd name="connsiteX4" fmla="*/ 72775 w 572426"/>
                <a:gd name="connsiteY4" fmla="*/ 276703 h 566760"/>
                <a:gd name="connsiteX5" fmla="*/ 36399 w 572426"/>
                <a:gd name="connsiteY5" fmla="*/ 311899 h 566760"/>
                <a:gd name="connsiteX6" fmla="*/ 48517 w 572426"/>
                <a:gd name="connsiteY6" fmla="*/ 327666 h 566760"/>
                <a:gd name="connsiteX7" fmla="*/ 24258 w 572426"/>
                <a:gd name="connsiteY7" fmla="*/ 345890 h 566760"/>
                <a:gd name="connsiteX8" fmla="*/ 4865 w 572426"/>
                <a:gd name="connsiteY8" fmla="*/ 367731 h 566760"/>
                <a:gd name="connsiteX9" fmla="*/ 0 w 572426"/>
                <a:gd name="connsiteY9" fmla="*/ 421129 h 566760"/>
                <a:gd name="connsiteX10" fmla="*/ 12140 w 572426"/>
                <a:gd name="connsiteY10" fmla="*/ 469658 h 566760"/>
                <a:gd name="connsiteX11" fmla="*/ 33966 w 572426"/>
                <a:gd name="connsiteY11" fmla="*/ 476961 h 566760"/>
                <a:gd name="connsiteX12" fmla="*/ 21848 w 572426"/>
                <a:gd name="connsiteY12" fmla="*/ 497574 h 566760"/>
                <a:gd name="connsiteX13" fmla="*/ 52154 w 572426"/>
                <a:gd name="connsiteY13" fmla="*/ 504251 h 566760"/>
                <a:gd name="connsiteX14" fmla="*/ 115222 w 572426"/>
                <a:gd name="connsiteY14" fmla="*/ 536411 h 566760"/>
                <a:gd name="connsiteX15" fmla="*/ 173424 w 572426"/>
                <a:gd name="connsiteY15" fmla="*/ 566761 h 566760"/>
                <a:gd name="connsiteX16" fmla="*/ 202548 w 572426"/>
                <a:gd name="connsiteY16" fmla="*/ 525490 h 566760"/>
                <a:gd name="connsiteX17" fmla="*/ 220736 w 572426"/>
                <a:gd name="connsiteY17" fmla="*/ 501214 h 566760"/>
                <a:gd name="connsiteX18" fmla="*/ 246199 w 572426"/>
                <a:gd name="connsiteY18" fmla="*/ 492728 h 566760"/>
                <a:gd name="connsiteX19" fmla="*/ 277733 w 572426"/>
                <a:gd name="connsiteY19" fmla="*/ 490293 h 566760"/>
                <a:gd name="connsiteX20" fmla="*/ 293489 w 572426"/>
                <a:gd name="connsiteY20" fmla="*/ 501214 h 566760"/>
                <a:gd name="connsiteX21" fmla="*/ 317747 w 572426"/>
                <a:gd name="connsiteY21" fmla="*/ 481807 h 566760"/>
                <a:gd name="connsiteX22" fmla="*/ 379609 w 572426"/>
                <a:gd name="connsiteY22" fmla="*/ 476961 h 566760"/>
                <a:gd name="connsiteX23" fmla="*/ 394450 w 572426"/>
                <a:gd name="connsiteY23" fmla="*/ 495162 h 566760"/>
                <a:gd name="connsiteX24" fmla="*/ 454795 w 572426"/>
                <a:gd name="connsiteY24" fmla="*/ 459965 h 566760"/>
                <a:gd name="connsiteX25" fmla="*/ 456000 w 572426"/>
                <a:gd name="connsiteY25" fmla="*/ 419901 h 566760"/>
                <a:gd name="connsiteX26" fmla="*/ 441449 w 572426"/>
                <a:gd name="connsiteY26" fmla="*/ 412620 h 566760"/>
                <a:gd name="connsiteX27" fmla="*/ 441449 w 572426"/>
                <a:gd name="connsiteY27" fmla="*/ 400493 h 566760"/>
                <a:gd name="connsiteX28" fmla="*/ 469345 w 572426"/>
                <a:gd name="connsiteY28" fmla="*/ 378652 h 566760"/>
                <a:gd name="connsiteX29" fmla="*/ 457227 w 572426"/>
                <a:gd name="connsiteY29" fmla="*/ 348302 h 566760"/>
                <a:gd name="connsiteX30" fmla="*/ 448724 w 572426"/>
                <a:gd name="connsiteY30" fmla="*/ 334947 h 566760"/>
                <a:gd name="connsiteX31" fmla="*/ 462070 w 572426"/>
                <a:gd name="connsiteY31" fmla="*/ 314334 h 566760"/>
                <a:gd name="connsiteX32" fmla="*/ 448724 w 572426"/>
                <a:gd name="connsiteY32" fmla="*/ 297338 h 566760"/>
                <a:gd name="connsiteX33" fmla="*/ 496014 w 572426"/>
                <a:gd name="connsiteY33" fmla="*/ 286418 h 566760"/>
                <a:gd name="connsiteX34" fmla="*/ 496014 w 572426"/>
                <a:gd name="connsiteY34" fmla="*/ 249993 h 566760"/>
                <a:gd name="connsiteX35" fmla="*/ 496014 w 572426"/>
                <a:gd name="connsiteY35" fmla="*/ 222099 h 566760"/>
                <a:gd name="connsiteX36" fmla="*/ 529980 w 572426"/>
                <a:gd name="connsiteY36" fmla="*/ 208744 h 566760"/>
                <a:gd name="connsiteX37" fmla="*/ 519067 w 572426"/>
                <a:gd name="connsiteY37" fmla="*/ 188109 h 566760"/>
                <a:gd name="connsiteX38" fmla="*/ 561826 w 572426"/>
                <a:gd name="connsiteY38" fmla="*/ 208744 h 566760"/>
                <a:gd name="connsiteX39" fmla="*/ 561826 w 572426"/>
                <a:gd name="connsiteY39" fmla="*/ 177188 h 566760"/>
                <a:gd name="connsiteX40" fmla="*/ 572427 w 572426"/>
                <a:gd name="connsiteY40" fmla="*/ 165039 h 566760"/>
                <a:gd name="connsiteX41" fmla="*/ 548168 w 572426"/>
                <a:gd name="connsiteY41" fmla="*/ 150478 h 566760"/>
                <a:gd name="connsiteX42" fmla="*/ 549396 w 572426"/>
                <a:gd name="connsiteY42" fmla="*/ 89800 h 566760"/>
                <a:gd name="connsiteX43" fmla="*/ 561826 w 572426"/>
                <a:gd name="connsiteY43" fmla="*/ 89800 h 566760"/>
                <a:gd name="connsiteX44" fmla="*/ 561826 w 572426"/>
                <a:gd name="connsiteY44" fmla="*/ 72805 h 566760"/>
                <a:gd name="connsiteX45" fmla="*/ 542098 w 572426"/>
                <a:gd name="connsiteY45" fmla="*/ 67959 h 566760"/>
                <a:gd name="connsiteX46" fmla="*/ 554238 w 572426"/>
                <a:gd name="connsiteY46" fmla="*/ 49757 h 566760"/>
                <a:gd name="connsiteX47" fmla="*/ 545758 w 572426"/>
                <a:gd name="connsiteY47" fmla="*/ 41271 h 566760"/>
                <a:gd name="connsiteX48" fmla="*/ 529980 w 572426"/>
                <a:gd name="connsiteY48" fmla="*/ 49757 h 566760"/>
                <a:gd name="connsiteX49" fmla="*/ 460865 w 572426"/>
                <a:gd name="connsiteY49" fmla="*/ 77673 h 566760"/>
                <a:gd name="connsiteX50" fmla="*/ 441449 w 572426"/>
                <a:gd name="connsiteY50" fmla="*/ 60678 h 566760"/>
                <a:gd name="connsiteX51" fmla="*/ 434174 w 572426"/>
                <a:gd name="connsiteY51" fmla="*/ 88594 h 566760"/>
                <a:gd name="connsiteX52" fmla="*/ 397797 w 572426"/>
                <a:gd name="connsiteY52" fmla="*/ 64318 h 566760"/>
                <a:gd name="connsiteX53" fmla="*/ 373539 w 572426"/>
                <a:gd name="connsiteY53" fmla="*/ 77673 h 566760"/>
                <a:gd name="connsiteX54" fmla="*/ 373539 w 572426"/>
                <a:gd name="connsiteY54" fmla="*/ 63112 h 566760"/>
                <a:gd name="connsiteX55" fmla="*/ 342005 w 572426"/>
                <a:gd name="connsiteY55" fmla="*/ 33968 h 566760"/>
                <a:gd name="connsiteX56" fmla="*/ 327455 w 572426"/>
                <a:gd name="connsiteY56" fmla="*/ 42477 h 566760"/>
                <a:gd name="connsiteX57" fmla="*/ 315315 w 572426"/>
                <a:gd name="connsiteY57" fmla="*/ 25482 h 566760"/>
                <a:gd name="connsiteX58" fmla="*/ 306834 w 572426"/>
                <a:gd name="connsiteY58" fmla="*/ 63112 h 566760"/>
                <a:gd name="connsiteX59" fmla="*/ 298354 w 572426"/>
                <a:gd name="connsiteY59" fmla="*/ 71599 h 566760"/>
                <a:gd name="connsiteX60" fmla="*/ 259545 w 572426"/>
                <a:gd name="connsiteY60" fmla="*/ 37608 h 566760"/>
                <a:gd name="connsiteX61" fmla="*/ 241357 w 572426"/>
                <a:gd name="connsiteY61" fmla="*/ 37608 h 566760"/>
                <a:gd name="connsiteX62" fmla="*/ 241357 w 572426"/>
                <a:gd name="connsiteY62" fmla="*/ 0 h 566760"/>
                <a:gd name="connsiteX63" fmla="*/ 215268 w 572426"/>
                <a:gd name="connsiteY63" fmla="*/ 37608 h 5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72426" h="566760">
                  <a:moveTo>
                    <a:pt x="215268" y="37608"/>
                  </a:moveTo>
                  <a:lnTo>
                    <a:pt x="162511" y="207516"/>
                  </a:lnTo>
                  <a:lnTo>
                    <a:pt x="134615" y="207516"/>
                  </a:lnTo>
                  <a:lnTo>
                    <a:pt x="105514" y="265782"/>
                  </a:lnTo>
                  <a:lnTo>
                    <a:pt x="72775" y="276703"/>
                  </a:lnTo>
                  <a:lnTo>
                    <a:pt x="36399" y="311899"/>
                  </a:lnTo>
                  <a:lnTo>
                    <a:pt x="48517" y="327666"/>
                  </a:lnTo>
                  <a:lnTo>
                    <a:pt x="24258" y="345890"/>
                  </a:lnTo>
                  <a:lnTo>
                    <a:pt x="4865" y="367731"/>
                  </a:lnTo>
                  <a:lnTo>
                    <a:pt x="0" y="421129"/>
                  </a:lnTo>
                  <a:lnTo>
                    <a:pt x="12140" y="469658"/>
                  </a:lnTo>
                  <a:lnTo>
                    <a:pt x="33966" y="476961"/>
                  </a:lnTo>
                  <a:lnTo>
                    <a:pt x="21848" y="497574"/>
                  </a:lnTo>
                  <a:lnTo>
                    <a:pt x="52154" y="504251"/>
                  </a:lnTo>
                  <a:lnTo>
                    <a:pt x="115222" y="536411"/>
                  </a:lnTo>
                  <a:lnTo>
                    <a:pt x="173424" y="566761"/>
                  </a:lnTo>
                  <a:lnTo>
                    <a:pt x="202548" y="525490"/>
                  </a:lnTo>
                  <a:lnTo>
                    <a:pt x="220736" y="501214"/>
                  </a:lnTo>
                  <a:lnTo>
                    <a:pt x="246199" y="492728"/>
                  </a:lnTo>
                  <a:lnTo>
                    <a:pt x="277733" y="490293"/>
                  </a:lnTo>
                  <a:lnTo>
                    <a:pt x="293489" y="501214"/>
                  </a:lnTo>
                  <a:lnTo>
                    <a:pt x="317747" y="481807"/>
                  </a:lnTo>
                  <a:lnTo>
                    <a:pt x="379609" y="476961"/>
                  </a:lnTo>
                  <a:lnTo>
                    <a:pt x="394450" y="495162"/>
                  </a:lnTo>
                  <a:lnTo>
                    <a:pt x="454795" y="459965"/>
                  </a:lnTo>
                  <a:lnTo>
                    <a:pt x="456000" y="419901"/>
                  </a:lnTo>
                  <a:lnTo>
                    <a:pt x="441449" y="412620"/>
                  </a:lnTo>
                  <a:lnTo>
                    <a:pt x="441449" y="400493"/>
                  </a:lnTo>
                  <a:lnTo>
                    <a:pt x="469345" y="378652"/>
                  </a:lnTo>
                  <a:lnTo>
                    <a:pt x="457227" y="348302"/>
                  </a:lnTo>
                  <a:lnTo>
                    <a:pt x="448724" y="334947"/>
                  </a:lnTo>
                  <a:lnTo>
                    <a:pt x="462070" y="314334"/>
                  </a:lnTo>
                  <a:lnTo>
                    <a:pt x="448724" y="297338"/>
                  </a:lnTo>
                  <a:lnTo>
                    <a:pt x="496014" y="286418"/>
                  </a:lnTo>
                  <a:lnTo>
                    <a:pt x="496014" y="249993"/>
                  </a:lnTo>
                  <a:lnTo>
                    <a:pt x="496014" y="222099"/>
                  </a:lnTo>
                  <a:lnTo>
                    <a:pt x="529980" y="208744"/>
                  </a:lnTo>
                  <a:lnTo>
                    <a:pt x="519067" y="188109"/>
                  </a:lnTo>
                  <a:lnTo>
                    <a:pt x="561826" y="208744"/>
                  </a:lnTo>
                  <a:lnTo>
                    <a:pt x="561826" y="177188"/>
                  </a:lnTo>
                  <a:lnTo>
                    <a:pt x="572427" y="165039"/>
                  </a:lnTo>
                  <a:lnTo>
                    <a:pt x="548168" y="150478"/>
                  </a:lnTo>
                  <a:lnTo>
                    <a:pt x="549396" y="89800"/>
                  </a:lnTo>
                  <a:lnTo>
                    <a:pt x="561826" y="89800"/>
                  </a:lnTo>
                  <a:lnTo>
                    <a:pt x="561826" y="72805"/>
                  </a:lnTo>
                  <a:lnTo>
                    <a:pt x="542098" y="67959"/>
                  </a:lnTo>
                  <a:lnTo>
                    <a:pt x="554238" y="49757"/>
                  </a:lnTo>
                  <a:lnTo>
                    <a:pt x="545758" y="41271"/>
                  </a:lnTo>
                  <a:lnTo>
                    <a:pt x="529980" y="49757"/>
                  </a:lnTo>
                  <a:lnTo>
                    <a:pt x="460865" y="77673"/>
                  </a:lnTo>
                  <a:lnTo>
                    <a:pt x="441449" y="60678"/>
                  </a:lnTo>
                  <a:lnTo>
                    <a:pt x="434174" y="88594"/>
                  </a:lnTo>
                  <a:lnTo>
                    <a:pt x="397797" y="64318"/>
                  </a:lnTo>
                  <a:lnTo>
                    <a:pt x="373539" y="77673"/>
                  </a:lnTo>
                  <a:lnTo>
                    <a:pt x="373539" y="63112"/>
                  </a:lnTo>
                  <a:lnTo>
                    <a:pt x="342005" y="33968"/>
                  </a:lnTo>
                  <a:lnTo>
                    <a:pt x="327455" y="42477"/>
                  </a:lnTo>
                  <a:lnTo>
                    <a:pt x="315315" y="25482"/>
                  </a:lnTo>
                  <a:lnTo>
                    <a:pt x="306834" y="63112"/>
                  </a:lnTo>
                  <a:lnTo>
                    <a:pt x="298354" y="71599"/>
                  </a:lnTo>
                  <a:lnTo>
                    <a:pt x="259545" y="37608"/>
                  </a:lnTo>
                  <a:lnTo>
                    <a:pt x="241357" y="37608"/>
                  </a:lnTo>
                  <a:lnTo>
                    <a:pt x="241357" y="0"/>
                  </a:lnTo>
                  <a:lnTo>
                    <a:pt x="215268" y="37608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6" name="Forma Livre 585">
              <a:extLst>
                <a:ext uri="{FF2B5EF4-FFF2-40B4-BE49-F238E27FC236}">
                  <a16:creationId xmlns:a16="http://schemas.microsoft.com/office/drawing/2014/main" id="{5452D360-5075-6DC7-E4FD-A9526A0A3EE3}"/>
                </a:ext>
              </a:extLst>
            </p:cNvPr>
            <p:cNvSpPr/>
            <p:nvPr/>
          </p:nvSpPr>
          <p:spPr>
            <a:xfrm>
              <a:off x="1696582" y="3080049"/>
              <a:ext cx="484788" cy="556130"/>
            </a:xfrm>
            <a:custGeom>
              <a:avLst/>
              <a:gdLst>
                <a:gd name="connsiteX0" fmla="*/ 325625 w 484788"/>
                <a:gd name="connsiteY0" fmla="*/ 0 h 556130"/>
                <a:gd name="connsiteX1" fmla="*/ 341090 w 484788"/>
                <a:gd name="connsiteY1" fmla="*/ 26397 h 556130"/>
                <a:gd name="connsiteX2" fmla="*/ 307437 w 484788"/>
                <a:gd name="connsiteY2" fmla="*/ 67356 h 556130"/>
                <a:gd name="connsiteX3" fmla="*/ 279228 w 484788"/>
                <a:gd name="connsiteY3" fmla="*/ 67356 h 556130"/>
                <a:gd name="connsiteX4" fmla="*/ 270123 w 484788"/>
                <a:gd name="connsiteY4" fmla="*/ 89197 h 556130"/>
                <a:gd name="connsiteX5" fmla="*/ 229194 w 484788"/>
                <a:gd name="connsiteY5" fmla="*/ 89197 h 556130"/>
                <a:gd name="connsiteX6" fmla="*/ 218281 w 484788"/>
                <a:gd name="connsiteY6" fmla="*/ 99224 h 556130"/>
                <a:gd name="connsiteX7" fmla="*/ 196455 w 484788"/>
                <a:gd name="connsiteY7" fmla="*/ 94669 h 556130"/>
                <a:gd name="connsiteX8" fmla="*/ 169162 w 484788"/>
                <a:gd name="connsiteY8" fmla="*/ 105589 h 556130"/>
                <a:gd name="connsiteX9" fmla="*/ 175544 w 484788"/>
                <a:gd name="connsiteY9" fmla="*/ 129240 h 556130"/>
                <a:gd name="connsiteX10" fmla="*/ 153718 w 484788"/>
                <a:gd name="connsiteY10" fmla="*/ 134711 h 556130"/>
                <a:gd name="connsiteX11" fmla="*/ 124595 w 484788"/>
                <a:gd name="connsiteY11" fmla="*/ 102865 h 556130"/>
                <a:gd name="connsiteX12" fmla="*/ 107322 w 484788"/>
                <a:gd name="connsiteY12" fmla="*/ 117426 h 556130"/>
                <a:gd name="connsiteX13" fmla="*/ 100046 w 484788"/>
                <a:gd name="connsiteY13" fmla="*/ 104674 h 556130"/>
                <a:gd name="connsiteX14" fmla="*/ 69115 w 484788"/>
                <a:gd name="connsiteY14" fmla="*/ 107398 h 556130"/>
                <a:gd name="connsiteX15" fmla="*/ 58202 w 484788"/>
                <a:gd name="connsiteY15" fmla="*/ 91922 h 556130"/>
                <a:gd name="connsiteX16" fmla="*/ 44567 w 484788"/>
                <a:gd name="connsiteY16" fmla="*/ 91922 h 556130"/>
                <a:gd name="connsiteX17" fmla="*/ 36376 w 484788"/>
                <a:gd name="connsiteY17" fmla="*/ 99224 h 556130"/>
                <a:gd name="connsiteX18" fmla="*/ 0 w 484788"/>
                <a:gd name="connsiteY18" fmla="*/ 72827 h 556130"/>
                <a:gd name="connsiteX19" fmla="*/ 0 w 484788"/>
                <a:gd name="connsiteY19" fmla="*/ 84641 h 556130"/>
                <a:gd name="connsiteX20" fmla="*/ 33654 w 484788"/>
                <a:gd name="connsiteY20" fmla="*/ 123790 h 556130"/>
                <a:gd name="connsiteX21" fmla="*/ 52757 w 484788"/>
                <a:gd name="connsiteY21" fmla="*/ 130155 h 556130"/>
                <a:gd name="connsiteX22" fmla="*/ 51842 w 484788"/>
                <a:gd name="connsiteY22" fmla="*/ 142907 h 556130"/>
                <a:gd name="connsiteX23" fmla="*/ 64563 w 484788"/>
                <a:gd name="connsiteY23" fmla="*/ 201151 h 556130"/>
                <a:gd name="connsiteX24" fmla="*/ 66393 w 484788"/>
                <a:gd name="connsiteY24" fmla="*/ 222993 h 556130"/>
                <a:gd name="connsiteX25" fmla="*/ 117319 w 484788"/>
                <a:gd name="connsiteY25" fmla="*/ 235745 h 556130"/>
                <a:gd name="connsiteX26" fmla="*/ 120064 w 484788"/>
                <a:gd name="connsiteY26" fmla="*/ 254861 h 556130"/>
                <a:gd name="connsiteX27" fmla="*/ 142805 w 484788"/>
                <a:gd name="connsiteY27" fmla="*/ 254861 h 556130"/>
                <a:gd name="connsiteX28" fmla="*/ 150081 w 484788"/>
                <a:gd name="connsiteY28" fmla="*/ 263058 h 556130"/>
                <a:gd name="connsiteX29" fmla="*/ 173714 w 484788"/>
                <a:gd name="connsiteY29" fmla="*/ 263058 h 556130"/>
                <a:gd name="connsiteX30" fmla="*/ 180989 w 484788"/>
                <a:gd name="connsiteY30" fmla="*/ 282174 h 556130"/>
                <a:gd name="connsiteX31" fmla="*/ 165524 w 484788"/>
                <a:gd name="connsiteY31" fmla="*/ 306740 h 556130"/>
                <a:gd name="connsiteX32" fmla="*/ 182819 w 484788"/>
                <a:gd name="connsiteY32" fmla="*/ 318577 h 556130"/>
                <a:gd name="connsiteX33" fmla="*/ 192817 w 484788"/>
                <a:gd name="connsiteY33" fmla="*/ 340418 h 556130"/>
                <a:gd name="connsiteX34" fmla="*/ 199178 w 484788"/>
                <a:gd name="connsiteY34" fmla="*/ 357704 h 556130"/>
                <a:gd name="connsiteX35" fmla="*/ 183734 w 484788"/>
                <a:gd name="connsiteY35" fmla="*/ 384101 h 556130"/>
                <a:gd name="connsiteX36" fmla="*/ 198285 w 484788"/>
                <a:gd name="connsiteY36" fmla="*/ 398684 h 556130"/>
                <a:gd name="connsiteX37" fmla="*/ 198285 w 484788"/>
                <a:gd name="connsiteY37" fmla="*/ 415970 h 556130"/>
                <a:gd name="connsiteX38" fmla="*/ 212836 w 484788"/>
                <a:gd name="connsiteY38" fmla="*/ 450563 h 556130"/>
                <a:gd name="connsiteX39" fmla="*/ 201008 w 484788"/>
                <a:gd name="connsiteY39" fmla="*/ 485134 h 556130"/>
                <a:gd name="connsiteX40" fmla="*/ 191902 w 484788"/>
                <a:gd name="connsiteY40" fmla="*/ 485134 h 556130"/>
                <a:gd name="connsiteX41" fmla="*/ 195540 w 484788"/>
                <a:gd name="connsiteY41" fmla="*/ 496078 h 556130"/>
                <a:gd name="connsiteX42" fmla="*/ 218281 w 484788"/>
                <a:gd name="connsiteY42" fmla="*/ 506083 h 556130"/>
                <a:gd name="connsiteX43" fmla="*/ 229194 w 484788"/>
                <a:gd name="connsiteY43" fmla="*/ 518812 h 556130"/>
                <a:gd name="connsiteX44" fmla="*/ 236469 w 484788"/>
                <a:gd name="connsiteY44" fmla="*/ 541569 h 556130"/>
                <a:gd name="connsiteX45" fmla="*/ 259210 w 484788"/>
                <a:gd name="connsiteY45" fmla="*/ 541569 h 556130"/>
                <a:gd name="connsiteX46" fmla="*/ 272868 w 484788"/>
                <a:gd name="connsiteY46" fmla="*/ 556130 h 556130"/>
                <a:gd name="connsiteX47" fmla="*/ 279228 w 484788"/>
                <a:gd name="connsiteY47" fmla="*/ 551597 h 556130"/>
                <a:gd name="connsiteX48" fmla="*/ 261955 w 484788"/>
                <a:gd name="connsiteY48" fmla="*/ 532480 h 556130"/>
                <a:gd name="connsiteX49" fmla="*/ 269230 w 484788"/>
                <a:gd name="connsiteY49" fmla="*/ 517919 h 556130"/>
                <a:gd name="connsiteX50" fmla="*/ 270123 w 484788"/>
                <a:gd name="connsiteY50" fmla="*/ 486966 h 556130"/>
                <a:gd name="connsiteX51" fmla="*/ 290141 w 484788"/>
                <a:gd name="connsiteY51" fmla="*/ 468765 h 556130"/>
                <a:gd name="connsiteX52" fmla="*/ 311967 w 484788"/>
                <a:gd name="connsiteY52" fmla="*/ 472405 h 556130"/>
                <a:gd name="connsiteX53" fmla="*/ 332900 w 484788"/>
                <a:gd name="connsiteY53" fmla="*/ 499718 h 556130"/>
                <a:gd name="connsiteX54" fmla="*/ 348366 w 484788"/>
                <a:gd name="connsiteY54" fmla="*/ 503358 h 556130"/>
                <a:gd name="connsiteX55" fmla="*/ 365639 w 484788"/>
                <a:gd name="connsiteY55" fmla="*/ 483326 h 556130"/>
                <a:gd name="connsiteX56" fmla="*/ 360171 w 484788"/>
                <a:gd name="connsiteY56" fmla="*/ 467849 h 556130"/>
                <a:gd name="connsiteX57" fmla="*/ 392932 w 484788"/>
                <a:gd name="connsiteY57" fmla="*/ 405049 h 556130"/>
                <a:gd name="connsiteX58" fmla="*/ 412928 w 484788"/>
                <a:gd name="connsiteY58" fmla="*/ 409605 h 556130"/>
                <a:gd name="connsiteX59" fmla="*/ 462963 w 484788"/>
                <a:gd name="connsiteY59" fmla="*/ 414139 h 556130"/>
                <a:gd name="connsiteX60" fmla="*/ 484788 w 484788"/>
                <a:gd name="connsiteY60" fmla="*/ 401409 h 556130"/>
                <a:gd name="connsiteX61" fmla="*/ 484788 w 484788"/>
                <a:gd name="connsiteY61" fmla="*/ 324942 h 556130"/>
                <a:gd name="connsiteX62" fmla="*/ 428394 w 484788"/>
                <a:gd name="connsiteY62" fmla="*/ 298544 h 556130"/>
                <a:gd name="connsiteX63" fmla="*/ 414758 w 484788"/>
                <a:gd name="connsiteY63" fmla="*/ 278065 h 556130"/>
                <a:gd name="connsiteX64" fmla="*/ 417481 w 484788"/>
                <a:gd name="connsiteY64" fmla="*/ 255777 h 556130"/>
                <a:gd name="connsiteX65" fmla="*/ 400208 w 484788"/>
                <a:gd name="connsiteY65" fmla="*/ 236660 h 556130"/>
                <a:gd name="connsiteX66" fmla="*/ 402015 w 484788"/>
                <a:gd name="connsiteY66" fmla="*/ 213903 h 556130"/>
                <a:gd name="connsiteX67" fmla="*/ 385657 w 484788"/>
                <a:gd name="connsiteY67" fmla="*/ 201151 h 556130"/>
                <a:gd name="connsiteX68" fmla="*/ 416566 w 484788"/>
                <a:gd name="connsiteY68" fmla="*/ 159277 h 556130"/>
                <a:gd name="connsiteX69" fmla="*/ 414758 w 484788"/>
                <a:gd name="connsiteY69" fmla="*/ 132902 h 556130"/>
                <a:gd name="connsiteX70" fmla="*/ 427479 w 484788"/>
                <a:gd name="connsiteY70" fmla="*/ 106505 h 556130"/>
                <a:gd name="connsiteX71" fmla="*/ 412928 w 484788"/>
                <a:gd name="connsiteY71" fmla="*/ 70080 h 556130"/>
                <a:gd name="connsiteX72" fmla="*/ 382912 w 484788"/>
                <a:gd name="connsiteY72" fmla="*/ 58244 h 556130"/>
                <a:gd name="connsiteX73" fmla="*/ 392932 w 484788"/>
                <a:gd name="connsiteY73" fmla="*/ 34593 h 556130"/>
                <a:gd name="connsiteX74" fmla="*/ 402930 w 484788"/>
                <a:gd name="connsiteY74" fmla="*/ 18201 h 556130"/>
                <a:gd name="connsiteX75" fmla="*/ 377467 w 484788"/>
                <a:gd name="connsiteY75" fmla="*/ 4556 h 556130"/>
                <a:gd name="connsiteX76" fmla="*/ 349258 w 484788"/>
                <a:gd name="connsiteY76" fmla="*/ 8196 h 556130"/>
                <a:gd name="connsiteX77" fmla="*/ 325625 w 484788"/>
                <a:gd name="connsiteY77" fmla="*/ 0 h 55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84788" h="556130">
                  <a:moveTo>
                    <a:pt x="325625" y="0"/>
                  </a:moveTo>
                  <a:lnTo>
                    <a:pt x="341090" y="26397"/>
                  </a:lnTo>
                  <a:lnTo>
                    <a:pt x="307437" y="67356"/>
                  </a:lnTo>
                  <a:lnTo>
                    <a:pt x="279228" y="67356"/>
                  </a:lnTo>
                  <a:lnTo>
                    <a:pt x="270123" y="89197"/>
                  </a:lnTo>
                  <a:lnTo>
                    <a:pt x="229194" y="89197"/>
                  </a:lnTo>
                  <a:lnTo>
                    <a:pt x="218281" y="99224"/>
                  </a:lnTo>
                  <a:lnTo>
                    <a:pt x="196455" y="94669"/>
                  </a:lnTo>
                  <a:lnTo>
                    <a:pt x="169162" y="105589"/>
                  </a:lnTo>
                  <a:lnTo>
                    <a:pt x="175544" y="129240"/>
                  </a:lnTo>
                  <a:lnTo>
                    <a:pt x="153718" y="134711"/>
                  </a:lnTo>
                  <a:lnTo>
                    <a:pt x="124595" y="102865"/>
                  </a:lnTo>
                  <a:lnTo>
                    <a:pt x="107322" y="117426"/>
                  </a:lnTo>
                  <a:lnTo>
                    <a:pt x="100046" y="104674"/>
                  </a:lnTo>
                  <a:lnTo>
                    <a:pt x="69115" y="107398"/>
                  </a:lnTo>
                  <a:lnTo>
                    <a:pt x="58202" y="91922"/>
                  </a:lnTo>
                  <a:lnTo>
                    <a:pt x="44567" y="91922"/>
                  </a:lnTo>
                  <a:lnTo>
                    <a:pt x="36376" y="99224"/>
                  </a:lnTo>
                  <a:lnTo>
                    <a:pt x="0" y="72827"/>
                  </a:lnTo>
                  <a:lnTo>
                    <a:pt x="0" y="84641"/>
                  </a:lnTo>
                  <a:lnTo>
                    <a:pt x="33654" y="123790"/>
                  </a:lnTo>
                  <a:lnTo>
                    <a:pt x="52757" y="130155"/>
                  </a:lnTo>
                  <a:lnTo>
                    <a:pt x="51842" y="142907"/>
                  </a:lnTo>
                  <a:lnTo>
                    <a:pt x="64563" y="201151"/>
                  </a:lnTo>
                  <a:lnTo>
                    <a:pt x="66393" y="222993"/>
                  </a:lnTo>
                  <a:lnTo>
                    <a:pt x="117319" y="235745"/>
                  </a:lnTo>
                  <a:lnTo>
                    <a:pt x="120064" y="254861"/>
                  </a:lnTo>
                  <a:lnTo>
                    <a:pt x="142805" y="254861"/>
                  </a:lnTo>
                  <a:lnTo>
                    <a:pt x="150081" y="263058"/>
                  </a:lnTo>
                  <a:lnTo>
                    <a:pt x="173714" y="263058"/>
                  </a:lnTo>
                  <a:lnTo>
                    <a:pt x="180989" y="282174"/>
                  </a:lnTo>
                  <a:lnTo>
                    <a:pt x="165524" y="306740"/>
                  </a:lnTo>
                  <a:lnTo>
                    <a:pt x="182819" y="318577"/>
                  </a:lnTo>
                  <a:lnTo>
                    <a:pt x="192817" y="340418"/>
                  </a:lnTo>
                  <a:lnTo>
                    <a:pt x="199178" y="357704"/>
                  </a:lnTo>
                  <a:lnTo>
                    <a:pt x="183734" y="384101"/>
                  </a:lnTo>
                  <a:lnTo>
                    <a:pt x="198285" y="398684"/>
                  </a:lnTo>
                  <a:lnTo>
                    <a:pt x="198285" y="415970"/>
                  </a:lnTo>
                  <a:lnTo>
                    <a:pt x="212836" y="450563"/>
                  </a:lnTo>
                  <a:lnTo>
                    <a:pt x="201008" y="485134"/>
                  </a:lnTo>
                  <a:lnTo>
                    <a:pt x="191902" y="485134"/>
                  </a:lnTo>
                  <a:lnTo>
                    <a:pt x="195540" y="496078"/>
                  </a:lnTo>
                  <a:lnTo>
                    <a:pt x="218281" y="506083"/>
                  </a:lnTo>
                  <a:lnTo>
                    <a:pt x="229194" y="518812"/>
                  </a:lnTo>
                  <a:lnTo>
                    <a:pt x="236469" y="541569"/>
                  </a:lnTo>
                  <a:lnTo>
                    <a:pt x="259210" y="541569"/>
                  </a:lnTo>
                  <a:lnTo>
                    <a:pt x="272868" y="556130"/>
                  </a:lnTo>
                  <a:lnTo>
                    <a:pt x="279228" y="551597"/>
                  </a:lnTo>
                  <a:lnTo>
                    <a:pt x="261955" y="532480"/>
                  </a:lnTo>
                  <a:lnTo>
                    <a:pt x="269230" y="517919"/>
                  </a:lnTo>
                  <a:lnTo>
                    <a:pt x="270123" y="486966"/>
                  </a:lnTo>
                  <a:lnTo>
                    <a:pt x="290141" y="468765"/>
                  </a:lnTo>
                  <a:lnTo>
                    <a:pt x="311967" y="472405"/>
                  </a:lnTo>
                  <a:lnTo>
                    <a:pt x="332900" y="499718"/>
                  </a:lnTo>
                  <a:lnTo>
                    <a:pt x="348366" y="503358"/>
                  </a:lnTo>
                  <a:lnTo>
                    <a:pt x="365639" y="483326"/>
                  </a:lnTo>
                  <a:lnTo>
                    <a:pt x="360171" y="467849"/>
                  </a:lnTo>
                  <a:lnTo>
                    <a:pt x="392932" y="405049"/>
                  </a:lnTo>
                  <a:lnTo>
                    <a:pt x="412928" y="409605"/>
                  </a:lnTo>
                  <a:lnTo>
                    <a:pt x="462963" y="414139"/>
                  </a:lnTo>
                  <a:lnTo>
                    <a:pt x="484788" y="401409"/>
                  </a:lnTo>
                  <a:lnTo>
                    <a:pt x="484788" y="324942"/>
                  </a:lnTo>
                  <a:lnTo>
                    <a:pt x="428394" y="298544"/>
                  </a:lnTo>
                  <a:lnTo>
                    <a:pt x="414758" y="278065"/>
                  </a:lnTo>
                  <a:lnTo>
                    <a:pt x="417481" y="255777"/>
                  </a:lnTo>
                  <a:lnTo>
                    <a:pt x="400208" y="236660"/>
                  </a:lnTo>
                  <a:lnTo>
                    <a:pt x="402015" y="213903"/>
                  </a:lnTo>
                  <a:lnTo>
                    <a:pt x="385657" y="201151"/>
                  </a:lnTo>
                  <a:lnTo>
                    <a:pt x="416566" y="159277"/>
                  </a:lnTo>
                  <a:lnTo>
                    <a:pt x="414758" y="132902"/>
                  </a:lnTo>
                  <a:lnTo>
                    <a:pt x="427479" y="106505"/>
                  </a:lnTo>
                  <a:lnTo>
                    <a:pt x="412928" y="70080"/>
                  </a:lnTo>
                  <a:lnTo>
                    <a:pt x="382912" y="58244"/>
                  </a:lnTo>
                  <a:lnTo>
                    <a:pt x="392932" y="34593"/>
                  </a:lnTo>
                  <a:lnTo>
                    <a:pt x="402930" y="18201"/>
                  </a:lnTo>
                  <a:lnTo>
                    <a:pt x="377467" y="4556"/>
                  </a:lnTo>
                  <a:lnTo>
                    <a:pt x="349258" y="8196"/>
                  </a:lnTo>
                  <a:lnTo>
                    <a:pt x="325625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7" name="Forma Livre 586">
              <a:extLst>
                <a:ext uri="{FF2B5EF4-FFF2-40B4-BE49-F238E27FC236}">
                  <a16:creationId xmlns:a16="http://schemas.microsoft.com/office/drawing/2014/main" id="{923249AA-5A95-13B6-F578-C51D99D3B55E}"/>
                </a:ext>
              </a:extLst>
            </p:cNvPr>
            <p:cNvSpPr/>
            <p:nvPr/>
          </p:nvSpPr>
          <p:spPr>
            <a:xfrm>
              <a:off x="995298" y="3334910"/>
              <a:ext cx="1422563" cy="980296"/>
            </a:xfrm>
            <a:custGeom>
              <a:avLst/>
              <a:gdLst>
                <a:gd name="connsiteX0" fmla="*/ 821348 w 1422563"/>
                <a:gd name="connsiteY0" fmla="*/ 0 h 980296"/>
                <a:gd name="connsiteX1" fmla="*/ 769484 w 1422563"/>
                <a:gd name="connsiteY1" fmla="*/ 11836 h 980296"/>
                <a:gd name="connsiteX2" fmla="*/ 760401 w 1422563"/>
                <a:gd name="connsiteY2" fmla="*/ 44599 h 980296"/>
                <a:gd name="connsiteX3" fmla="*/ 742213 w 1422563"/>
                <a:gd name="connsiteY3" fmla="*/ 57351 h 980296"/>
                <a:gd name="connsiteX4" fmla="*/ 685818 w 1422563"/>
                <a:gd name="connsiteY4" fmla="*/ 79192 h 980296"/>
                <a:gd name="connsiteX5" fmla="*/ 649442 w 1422563"/>
                <a:gd name="connsiteY5" fmla="*/ 119235 h 980296"/>
                <a:gd name="connsiteX6" fmla="*/ 649442 w 1422563"/>
                <a:gd name="connsiteY6" fmla="*/ 93753 h 980296"/>
                <a:gd name="connsiteX7" fmla="*/ 591217 w 1422563"/>
                <a:gd name="connsiteY7" fmla="*/ 119235 h 980296"/>
                <a:gd name="connsiteX8" fmla="*/ 545736 w 1422563"/>
                <a:gd name="connsiteY8" fmla="*/ 77361 h 980296"/>
                <a:gd name="connsiteX9" fmla="*/ 520272 w 1422563"/>
                <a:gd name="connsiteY9" fmla="*/ 71911 h 980296"/>
                <a:gd name="connsiteX10" fmla="*/ 520272 w 1422563"/>
                <a:gd name="connsiteY10" fmla="*/ 23204 h 980296"/>
                <a:gd name="connsiteX11" fmla="*/ 500254 w 1422563"/>
                <a:gd name="connsiteY11" fmla="*/ 0 h 980296"/>
                <a:gd name="connsiteX12" fmla="*/ 458432 w 1422563"/>
                <a:gd name="connsiteY12" fmla="*/ 23204 h 980296"/>
                <a:gd name="connsiteX13" fmla="*/ 425671 w 1422563"/>
                <a:gd name="connsiteY13" fmla="*/ 0 h 980296"/>
                <a:gd name="connsiteX14" fmla="*/ 425671 w 1422563"/>
                <a:gd name="connsiteY14" fmla="*/ 31847 h 980296"/>
                <a:gd name="connsiteX15" fmla="*/ 300161 w 1422563"/>
                <a:gd name="connsiteY15" fmla="*/ 33678 h 980296"/>
                <a:gd name="connsiteX16" fmla="*/ 300161 w 1422563"/>
                <a:gd name="connsiteY16" fmla="*/ 73720 h 980296"/>
                <a:gd name="connsiteX17" fmla="*/ 334730 w 1422563"/>
                <a:gd name="connsiteY17" fmla="*/ 95562 h 980296"/>
                <a:gd name="connsiteX18" fmla="*/ 347451 w 1422563"/>
                <a:gd name="connsiteY18" fmla="*/ 82832 h 980296"/>
                <a:gd name="connsiteX19" fmla="*/ 363831 w 1422563"/>
                <a:gd name="connsiteY19" fmla="*/ 101033 h 980296"/>
                <a:gd name="connsiteX20" fmla="*/ 358364 w 1422563"/>
                <a:gd name="connsiteY20" fmla="*/ 119235 h 980296"/>
                <a:gd name="connsiteX21" fmla="*/ 320179 w 1422563"/>
                <a:gd name="connsiteY21" fmla="*/ 119235 h 980296"/>
                <a:gd name="connsiteX22" fmla="*/ 281973 w 1422563"/>
                <a:gd name="connsiteY22" fmla="*/ 130155 h 980296"/>
                <a:gd name="connsiteX23" fmla="*/ 281973 w 1422563"/>
                <a:gd name="connsiteY23" fmla="*/ 197511 h 980296"/>
                <a:gd name="connsiteX24" fmla="*/ 321987 w 1422563"/>
                <a:gd name="connsiteY24" fmla="*/ 221184 h 980296"/>
                <a:gd name="connsiteX25" fmla="*/ 318350 w 1422563"/>
                <a:gd name="connsiteY25" fmla="*/ 237554 h 980296"/>
                <a:gd name="connsiteX26" fmla="*/ 338368 w 1422563"/>
                <a:gd name="connsiteY26" fmla="*/ 272147 h 980296"/>
                <a:gd name="connsiteX27" fmla="*/ 307437 w 1422563"/>
                <a:gd name="connsiteY27" fmla="*/ 441452 h 980296"/>
                <a:gd name="connsiteX28" fmla="*/ 300161 w 1422563"/>
                <a:gd name="connsiteY28" fmla="*/ 494246 h 980296"/>
                <a:gd name="connsiteX29" fmla="*/ 281973 w 1422563"/>
                <a:gd name="connsiteY29" fmla="*/ 539760 h 980296"/>
                <a:gd name="connsiteX30" fmla="*/ 256510 w 1422563"/>
                <a:gd name="connsiteY30" fmla="*/ 512447 h 980296"/>
                <a:gd name="connsiteX31" fmla="*/ 223748 w 1422563"/>
                <a:gd name="connsiteY31" fmla="*/ 525199 h 980296"/>
                <a:gd name="connsiteX32" fmla="*/ 212836 w 1422563"/>
                <a:gd name="connsiteY32" fmla="*/ 539760 h 980296"/>
                <a:gd name="connsiteX33" fmla="*/ 194647 w 1422563"/>
                <a:gd name="connsiteY33" fmla="*/ 539760 h 980296"/>
                <a:gd name="connsiteX34" fmla="*/ 107322 w 1422563"/>
                <a:gd name="connsiteY34" fmla="*/ 570714 h 980296"/>
                <a:gd name="connsiteX35" fmla="*/ 67308 w 1422563"/>
                <a:gd name="connsiteY35" fmla="*/ 603476 h 980296"/>
                <a:gd name="connsiteX36" fmla="*/ 47289 w 1422563"/>
                <a:gd name="connsiteY36" fmla="*/ 669000 h 980296"/>
                <a:gd name="connsiteX37" fmla="*/ 34569 w 1422563"/>
                <a:gd name="connsiteY37" fmla="*/ 694482 h 980296"/>
                <a:gd name="connsiteX38" fmla="*/ 47289 w 1422563"/>
                <a:gd name="connsiteY38" fmla="*/ 718154 h 980296"/>
                <a:gd name="connsiteX39" fmla="*/ 10913 w 1422563"/>
                <a:gd name="connsiteY39" fmla="*/ 736356 h 980296"/>
                <a:gd name="connsiteX40" fmla="*/ 0 w 1422563"/>
                <a:gd name="connsiteY40" fmla="*/ 780061 h 980296"/>
                <a:gd name="connsiteX41" fmla="*/ 72775 w 1422563"/>
                <a:gd name="connsiteY41" fmla="*/ 798262 h 980296"/>
                <a:gd name="connsiteX42" fmla="*/ 98239 w 1422563"/>
                <a:gd name="connsiteY42" fmla="*/ 810992 h 980296"/>
                <a:gd name="connsiteX43" fmla="*/ 205560 w 1422563"/>
                <a:gd name="connsiteY43" fmla="*/ 820103 h 980296"/>
                <a:gd name="connsiteX44" fmla="*/ 280143 w 1422563"/>
                <a:gd name="connsiteY44" fmla="*/ 820103 h 980296"/>
                <a:gd name="connsiteX45" fmla="*/ 323817 w 1422563"/>
                <a:gd name="connsiteY45" fmla="*/ 843776 h 980296"/>
                <a:gd name="connsiteX46" fmla="*/ 372914 w 1422563"/>
                <a:gd name="connsiteY46" fmla="*/ 889268 h 980296"/>
                <a:gd name="connsiteX47" fmla="*/ 410674 w 1422563"/>
                <a:gd name="connsiteY47" fmla="*/ 925693 h 980296"/>
                <a:gd name="connsiteX48" fmla="*/ 562116 w 1422563"/>
                <a:gd name="connsiteY48" fmla="*/ 980296 h 980296"/>
                <a:gd name="connsiteX49" fmla="*/ 594855 w 1422563"/>
                <a:gd name="connsiteY49" fmla="*/ 942063 h 980296"/>
                <a:gd name="connsiteX50" fmla="*/ 633061 w 1422563"/>
                <a:gd name="connsiteY50" fmla="*/ 949343 h 980296"/>
                <a:gd name="connsiteX51" fmla="*/ 643974 w 1422563"/>
                <a:gd name="connsiteY51" fmla="*/ 940254 h 980296"/>
                <a:gd name="connsiteX52" fmla="*/ 665800 w 1422563"/>
                <a:gd name="connsiteY52" fmla="*/ 949343 h 980296"/>
                <a:gd name="connsiteX53" fmla="*/ 671268 w 1422563"/>
                <a:gd name="connsiteY53" fmla="*/ 927502 h 980296"/>
                <a:gd name="connsiteX54" fmla="*/ 687626 w 1422563"/>
                <a:gd name="connsiteY54" fmla="*/ 938422 h 980296"/>
                <a:gd name="connsiteX55" fmla="*/ 701284 w 1422563"/>
                <a:gd name="connsiteY55" fmla="*/ 903851 h 980296"/>
                <a:gd name="connsiteX56" fmla="*/ 764039 w 1422563"/>
                <a:gd name="connsiteY56" fmla="*/ 905660 h 980296"/>
                <a:gd name="connsiteX57" fmla="*/ 780419 w 1422563"/>
                <a:gd name="connsiteY57" fmla="*/ 869258 h 980296"/>
                <a:gd name="connsiteX58" fmla="*/ 782227 w 1422563"/>
                <a:gd name="connsiteY58" fmla="*/ 843776 h 980296"/>
                <a:gd name="connsiteX59" fmla="*/ 804053 w 1422563"/>
                <a:gd name="connsiteY59" fmla="*/ 821912 h 980296"/>
                <a:gd name="connsiteX60" fmla="*/ 845897 w 1422563"/>
                <a:gd name="connsiteY60" fmla="*/ 809183 h 980296"/>
                <a:gd name="connsiteX61" fmla="*/ 904099 w 1422563"/>
                <a:gd name="connsiteY61" fmla="*/ 852866 h 980296"/>
                <a:gd name="connsiteX62" fmla="*/ 943667 w 1422563"/>
                <a:gd name="connsiteY62" fmla="*/ 887459 h 980296"/>
                <a:gd name="connsiteX63" fmla="*/ 955049 w 1422563"/>
                <a:gd name="connsiteY63" fmla="*/ 872898 h 980296"/>
                <a:gd name="connsiteX64" fmla="*/ 980512 w 1422563"/>
                <a:gd name="connsiteY64" fmla="*/ 889268 h 980296"/>
                <a:gd name="connsiteX65" fmla="*/ 1229724 w 1422563"/>
                <a:gd name="connsiteY65" fmla="*/ 880179 h 980296"/>
                <a:gd name="connsiteX66" fmla="*/ 1213366 w 1422563"/>
                <a:gd name="connsiteY66" fmla="*/ 858337 h 980296"/>
                <a:gd name="connsiteX67" fmla="*/ 1238829 w 1422563"/>
                <a:gd name="connsiteY67" fmla="*/ 836496 h 980296"/>
                <a:gd name="connsiteX68" fmla="*/ 1226086 w 1422563"/>
                <a:gd name="connsiteY68" fmla="*/ 800071 h 980296"/>
                <a:gd name="connsiteX69" fmla="*/ 1238829 w 1422563"/>
                <a:gd name="connsiteY69" fmla="*/ 785510 h 980296"/>
                <a:gd name="connsiteX70" fmla="*/ 1247935 w 1422563"/>
                <a:gd name="connsiteY70" fmla="*/ 758197 h 980296"/>
                <a:gd name="connsiteX71" fmla="*/ 1220641 w 1422563"/>
                <a:gd name="connsiteY71" fmla="*/ 718154 h 980296"/>
                <a:gd name="connsiteX72" fmla="*/ 1291586 w 1422563"/>
                <a:gd name="connsiteY72" fmla="*/ 577994 h 980296"/>
                <a:gd name="connsiteX73" fmla="*/ 1344343 w 1422563"/>
                <a:gd name="connsiteY73" fmla="*/ 446923 h 980296"/>
                <a:gd name="connsiteX74" fmla="*/ 1384357 w 1422563"/>
                <a:gd name="connsiteY74" fmla="*/ 383208 h 980296"/>
                <a:gd name="connsiteX75" fmla="*/ 1384357 w 1422563"/>
                <a:gd name="connsiteY75" fmla="*/ 359535 h 980296"/>
                <a:gd name="connsiteX76" fmla="*/ 1422564 w 1422563"/>
                <a:gd name="connsiteY76" fmla="*/ 334053 h 980296"/>
                <a:gd name="connsiteX77" fmla="*/ 1393462 w 1422563"/>
                <a:gd name="connsiteY77" fmla="*/ 337694 h 980296"/>
                <a:gd name="connsiteX78" fmla="*/ 1362531 w 1422563"/>
                <a:gd name="connsiteY78" fmla="*/ 355895 h 980296"/>
                <a:gd name="connsiteX79" fmla="*/ 1318880 w 1422563"/>
                <a:gd name="connsiteY79" fmla="*/ 315852 h 980296"/>
                <a:gd name="connsiteX80" fmla="*/ 1258847 w 1422563"/>
                <a:gd name="connsiteY80" fmla="*/ 288539 h 980296"/>
                <a:gd name="connsiteX81" fmla="*/ 1260655 w 1422563"/>
                <a:gd name="connsiteY81" fmla="*/ 259417 h 980296"/>
                <a:gd name="connsiteX82" fmla="*/ 1233362 w 1422563"/>
                <a:gd name="connsiteY82" fmla="*/ 270338 h 980296"/>
                <a:gd name="connsiteX83" fmla="*/ 1196985 w 1422563"/>
                <a:gd name="connsiteY83" fmla="*/ 219352 h 980296"/>
                <a:gd name="connsiteX84" fmla="*/ 1186072 w 1422563"/>
                <a:gd name="connsiteY84" fmla="*/ 159277 h 980296"/>
                <a:gd name="connsiteX85" fmla="*/ 1164246 w 1422563"/>
                <a:gd name="connsiteY85" fmla="*/ 159277 h 980296"/>
                <a:gd name="connsiteX86" fmla="*/ 1114212 w 1422563"/>
                <a:gd name="connsiteY86" fmla="*/ 154744 h 980296"/>
                <a:gd name="connsiteX87" fmla="*/ 1094216 w 1422563"/>
                <a:gd name="connsiteY87" fmla="*/ 150188 h 980296"/>
                <a:gd name="connsiteX88" fmla="*/ 1061455 w 1422563"/>
                <a:gd name="connsiteY88" fmla="*/ 212988 h 980296"/>
                <a:gd name="connsiteX89" fmla="*/ 1066923 w 1422563"/>
                <a:gd name="connsiteY89" fmla="*/ 228464 h 980296"/>
                <a:gd name="connsiteX90" fmla="*/ 1049650 w 1422563"/>
                <a:gd name="connsiteY90" fmla="*/ 248497 h 980296"/>
                <a:gd name="connsiteX91" fmla="*/ 1034184 w 1422563"/>
                <a:gd name="connsiteY91" fmla="*/ 244856 h 980296"/>
                <a:gd name="connsiteX92" fmla="*/ 1013251 w 1422563"/>
                <a:gd name="connsiteY92" fmla="*/ 217543 h 980296"/>
                <a:gd name="connsiteX93" fmla="*/ 991425 w 1422563"/>
                <a:gd name="connsiteY93" fmla="*/ 213903 h 980296"/>
                <a:gd name="connsiteX94" fmla="*/ 971407 w 1422563"/>
                <a:gd name="connsiteY94" fmla="*/ 232104 h 980296"/>
                <a:gd name="connsiteX95" fmla="*/ 970514 w 1422563"/>
                <a:gd name="connsiteY95" fmla="*/ 263058 h 980296"/>
                <a:gd name="connsiteX96" fmla="*/ 963239 w 1422563"/>
                <a:gd name="connsiteY96" fmla="*/ 277618 h 980296"/>
                <a:gd name="connsiteX97" fmla="*/ 980512 w 1422563"/>
                <a:gd name="connsiteY97" fmla="*/ 296735 h 980296"/>
                <a:gd name="connsiteX98" fmla="*/ 960494 w 1422563"/>
                <a:gd name="connsiteY98" fmla="*/ 286708 h 980296"/>
                <a:gd name="connsiteX99" fmla="*/ 937753 w 1422563"/>
                <a:gd name="connsiteY99" fmla="*/ 286708 h 980296"/>
                <a:gd name="connsiteX100" fmla="*/ 930478 w 1422563"/>
                <a:gd name="connsiteY100" fmla="*/ 263951 h 980296"/>
                <a:gd name="connsiteX101" fmla="*/ 919565 w 1422563"/>
                <a:gd name="connsiteY101" fmla="*/ 251221 h 980296"/>
                <a:gd name="connsiteX102" fmla="*/ 896824 w 1422563"/>
                <a:gd name="connsiteY102" fmla="*/ 241216 h 980296"/>
                <a:gd name="connsiteX103" fmla="*/ 893186 w 1422563"/>
                <a:gd name="connsiteY103" fmla="*/ 230273 h 980296"/>
                <a:gd name="connsiteX104" fmla="*/ 902291 w 1422563"/>
                <a:gd name="connsiteY104" fmla="*/ 230273 h 980296"/>
                <a:gd name="connsiteX105" fmla="*/ 914119 w 1422563"/>
                <a:gd name="connsiteY105" fmla="*/ 195702 h 980296"/>
                <a:gd name="connsiteX106" fmla="*/ 899569 w 1422563"/>
                <a:gd name="connsiteY106" fmla="*/ 161108 h 980296"/>
                <a:gd name="connsiteX107" fmla="*/ 899569 w 1422563"/>
                <a:gd name="connsiteY107" fmla="*/ 143823 h 980296"/>
                <a:gd name="connsiteX108" fmla="*/ 885018 w 1422563"/>
                <a:gd name="connsiteY108" fmla="*/ 129240 h 980296"/>
                <a:gd name="connsiteX109" fmla="*/ 900462 w 1422563"/>
                <a:gd name="connsiteY109" fmla="*/ 102842 h 980296"/>
                <a:gd name="connsiteX110" fmla="*/ 884103 w 1422563"/>
                <a:gd name="connsiteY110" fmla="*/ 63715 h 980296"/>
                <a:gd name="connsiteX111" fmla="*/ 866808 w 1422563"/>
                <a:gd name="connsiteY111" fmla="*/ 51879 h 980296"/>
                <a:gd name="connsiteX112" fmla="*/ 882273 w 1422563"/>
                <a:gd name="connsiteY112" fmla="*/ 27313 h 980296"/>
                <a:gd name="connsiteX113" fmla="*/ 874998 w 1422563"/>
                <a:gd name="connsiteY113" fmla="*/ 8196 h 980296"/>
                <a:gd name="connsiteX114" fmla="*/ 851365 w 1422563"/>
                <a:gd name="connsiteY114" fmla="*/ 8196 h 980296"/>
                <a:gd name="connsiteX115" fmla="*/ 844089 w 1422563"/>
                <a:gd name="connsiteY115" fmla="*/ 0 h 980296"/>
                <a:gd name="connsiteX116" fmla="*/ 821348 w 1422563"/>
                <a:gd name="connsiteY116" fmla="*/ 0 h 98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2563" h="980296">
                  <a:moveTo>
                    <a:pt x="821348" y="0"/>
                  </a:moveTo>
                  <a:lnTo>
                    <a:pt x="769484" y="11836"/>
                  </a:lnTo>
                  <a:lnTo>
                    <a:pt x="760401" y="44599"/>
                  </a:lnTo>
                  <a:lnTo>
                    <a:pt x="742213" y="57351"/>
                  </a:lnTo>
                  <a:lnTo>
                    <a:pt x="685818" y="79192"/>
                  </a:lnTo>
                  <a:lnTo>
                    <a:pt x="649442" y="119235"/>
                  </a:lnTo>
                  <a:lnTo>
                    <a:pt x="649442" y="93753"/>
                  </a:lnTo>
                  <a:lnTo>
                    <a:pt x="591217" y="119235"/>
                  </a:lnTo>
                  <a:lnTo>
                    <a:pt x="545736" y="77361"/>
                  </a:lnTo>
                  <a:lnTo>
                    <a:pt x="520272" y="71911"/>
                  </a:lnTo>
                  <a:lnTo>
                    <a:pt x="520272" y="23204"/>
                  </a:lnTo>
                  <a:lnTo>
                    <a:pt x="500254" y="0"/>
                  </a:lnTo>
                  <a:lnTo>
                    <a:pt x="458432" y="23204"/>
                  </a:lnTo>
                  <a:lnTo>
                    <a:pt x="425671" y="0"/>
                  </a:lnTo>
                  <a:lnTo>
                    <a:pt x="425671" y="31847"/>
                  </a:lnTo>
                  <a:lnTo>
                    <a:pt x="300161" y="33678"/>
                  </a:lnTo>
                  <a:lnTo>
                    <a:pt x="300161" y="73720"/>
                  </a:lnTo>
                  <a:lnTo>
                    <a:pt x="334730" y="95562"/>
                  </a:lnTo>
                  <a:lnTo>
                    <a:pt x="347451" y="82832"/>
                  </a:lnTo>
                  <a:lnTo>
                    <a:pt x="363831" y="101033"/>
                  </a:lnTo>
                  <a:lnTo>
                    <a:pt x="358364" y="119235"/>
                  </a:lnTo>
                  <a:lnTo>
                    <a:pt x="320179" y="119235"/>
                  </a:lnTo>
                  <a:lnTo>
                    <a:pt x="281973" y="130155"/>
                  </a:lnTo>
                  <a:lnTo>
                    <a:pt x="281973" y="197511"/>
                  </a:lnTo>
                  <a:lnTo>
                    <a:pt x="321987" y="221184"/>
                  </a:lnTo>
                  <a:lnTo>
                    <a:pt x="318350" y="237554"/>
                  </a:lnTo>
                  <a:lnTo>
                    <a:pt x="338368" y="272147"/>
                  </a:lnTo>
                  <a:lnTo>
                    <a:pt x="307437" y="441452"/>
                  </a:lnTo>
                  <a:lnTo>
                    <a:pt x="300161" y="494246"/>
                  </a:lnTo>
                  <a:lnTo>
                    <a:pt x="281973" y="539760"/>
                  </a:lnTo>
                  <a:lnTo>
                    <a:pt x="256510" y="512447"/>
                  </a:lnTo>
                  <a:lnTo>
                    <a:pt x="223748" y="525199"/>
                  </a:lnTo>
                  <a:lnTo>
                    <a:pt x="212836" y="539760"/>
                  </a:lnTo>
                  <a:lnTo>
                    <a:pt x="194647" y="539760"/>
                  </a:lnTo>
                  <a:lnTo>
                    <a:pt x="107322" y="570714"/>
                  </a:lnTo>
                  <a:lnTo>
                    <a:pt x="67308" y="603476"/>
                  </a:lnTo>
                  <a:lnTo>
                    <a:pt x="47289" y="669000"/>
                  </a:lnTo>
                  <a:lnTo>
                    <a:pt x="34569" y="694482"/>
                  </a:lnTo>
                  <a:lnTo>
                    <a:pt x="47289" y="718154"/>
                  </a:lnTo>
                  <a:lnTo>
                    <a:pt x="10913" y="736356"/>
                  </a:lnTo>
                  <a:lnTo>
                    <a:pt x="0" y="780061"/>
                  </a:lnTo>
                  <a:lnTo>
                    <a:pt x="72775" y="798262"/>
                  </a:lnTo>
                  <a:lnTo>
                    <a:pt x="98239" y="810992"/>
                  </a:lnTo>
                  <a:lnTo>
                    <a:pt x="205560" y="820103"/>
                  </a:lnTo>
                  <a:lnTo>
                    <a:pt x="280143" y="820103"/>
                  </a:lnTo>
                  <a:lnTo>
                    <a:pt x="323817" y="843776"/>
                  </a:lnTo>
                  <a:lnTo>
                    <a:pt x="372914" y="889268"/>
                  </a:lnTo>
                  <a:lnTo>
                    <a:pt x="410674" y="925693"/>
                  </a:lnTo>
                  <a:lnTo>
                    <a:pt x="562116" y="980296"/>
                  </a:lnTo>
                  <a:lnTo>
                    <a:pt x="594855" y="942063"/>
                  </a:lnTo>
                  <a:lnTo>
                    <a:pt x="633061" y="949343"/>
                  </a:lnTo>
                  <a:lnTo>
                    <a:pt x="643974" y="940254"/>
                  </a:lnTo>
                  <a:lnTo>
                    <a:pt x="665800" y="949343"/>
                  </a:lnTo>
                  <a:lnTo>
                    <a:pt x="671268" y="927502"/>
                  </a:lnTo>
                  <a:lnTo>
                    <a:pt x="687626" y="938422"/>
                  </a:lnTo>
                  <a:lnTo>
                    <a:pt x="701284" y="903851"/>
                  </a:lnTo>
                  <a:lnTo>
                    <a:pt x="764039" y="905660"/>
                  </a:lnTo>
                  <a:lnTo>
                    <a:pt x="780419" y="869258"/>
                  </a:lnTo>
                  <a:lnTo>
                    <a:pt x="782227" y="843776"/>
                  </a:lnTo>
                  <a:lnTo>
                    <a:pt x="804053" y="821912"/>
                  </a:lnTo>
                  <a:lnTo>
                    <a:pt x="845897" y="809183"/>
                  </a:lnTo>
                  <a:lnTo>
                    <a:pt x="904099" y="852866"/>
                  </a:lnTo>
                  <a:lnTo>
                    <a:pt x="943667" y="887459"/>
                  </a:lnTo>
                  <a:lnTo>
                    <a:pt x="955049" y="872898"/>
                  </a:lnTo>
                  <a:lnTo>
                    <a:pt x="980512" y="889268"/>
                  </a:lnTo>
                  <a:lnTo>
                    <a:pt x="1229724" y="880179"/>
                  </a:lnTo>
                  <a:lnTo>
                    <a:pt x="1213366" y="858337"/>
                  </a:lnTo>
                  <a:lnTo>
                    <a:pt x="1238829" y="836496"/>
                  </a:lnTo>
                  <a:lnTo>
                    <a:pt x="1226086" y="800071"/>
                  </a:lnTo>
                  <a:lnTo>
                    <a:pt x="1238829" y="785510"/>
                  </a:lnTo>
                  <a:lnTo>
                    <a:pt x="1247935" y="758197"/>
                  </a:lnTo>
                  <a:lnTo>
                    <a:pt x="1220641" y="718154"/>
                  </a:lnTo>
                  <a:lnTo>
                    <a:pt x="1291586" y="577994"/>
                  </a:lnTo>
                  <a:lnTo>
                    <a:pt x="1344343" y="446923"/>
                  </a:lnTo>
                  <a:lnTo>
                    <a:pt x="1384357" y="383208"/>
                  </a:lnTo>
                  <a:lnTo>
                    <a:pt x="1384357" y="359535"/>
                  </a:lnTo>
                  <a:lnTo>
                    <a:pt x="1422564" y="334053"/>
                  </a:lnTo>
                  <a:lnTo>
                    <a:pt x="1393462" y="337694"/>
                  </a:lnTo>
                  <a:lnTo>
                    <a:pt x="1362531" y="355895"/>
                  </a:lnTo>
                  <a:lnTo>
                    <a:pt x="1318880" y="315852"/>
                  </a:lnTo>
                  <a:lnTo>
                    <a:pt x="1258847" y="288539"/>
                  </a:lnTo>
                  <a:lnTo>
                    <a:pt x="1260655" y="259417"/>
                  </a:lnTo>
                  <a:lnTo>
                    <a:pt x="1233362" y="270338"/>
                  </a:lnTo>
                  <a:lnTo>
                    <a:pt x="1196985" y="219352"/>
                  </a:lnTo>
                  <a:lnTo>
                    <a:pt x="1186072" y="159277"/>
                  </a:lnTo>
                  <a:lnTo>
                    <a:pt x="1164246" y="159277"/>
                  </a:lnTo>
                  <a:lnTo>
                    <a:pt x="1114212" y="154744"/>
                  </a:lnTo>
                  <a:lnTo>
                    <a:pt x="1094216" y="150188"/>
                  </a:lnTo>
                  <a:lnTo>
                    <a:pt x="1061455" y="212988"/>
                  </a:lnTo>
                  <a:lnTo>
                    <a:pt x="1066923" y="228464"/>
                  </a:lnTo>
                  <a:lnTo>
                    <a:pt x="1049650" y="248497"/>
                  </a:lnTo>
                  <a:lnTo>
                    <a:pt x="1034184" y="244856"/>
                  </a:lnTo>
                  <a:lnTo>
                    <a:pt x="1013251" y="217543"/>
                  </a:lnTo>
                  <a:lnTo>
                    <a:pt x="991425" y="213903"/>
                  </a:lnTo>
                  <a:lnTo>
                    <a:pt x="971407" y="232104"/>
                  </a:lnTo>
                  <a:lnTo>
                    <a:pt x="970514" y="263058"/>
                  </a:lnTo>
                  <a:lnTo>
                    <a:pt x="963239" y="277618"/>
                  </a:lnTo>
                  <a:lnTo>
                    <a:pt x="980512" y="296735"/>
                  </a:lnTo>
                  <a:lnTo>
                    <a:pt x="960494" y="286708"/>
                  </a:lnTo>
                  <a:lnTo>
                    <a:pt x="937753" y="286708"/>
                  </a:lnTo>
                  <a:lnTo>
                    <a:pt x="930478" y="263951"/>
                  </a:lnTo>
                  <a:lnTo>
                    <a:pt x="919565" y="251221"/>
                  </a:lnTo>
                  <a:lnTo>
                    <a:pt x="896824" y="241216"/>
                  </a:lnTo>
                  <a:lnTo>
                    <a:pt x="893186" y="230273"/>
                  </a:lnTo>
                  <a:lnTo>
                    <a:pt x="902291" y="230273"/>
                  </a:lnTo>
                  <a:lnTo>
                    <a:pt x="914119" y="195702"/>
                  </a:lnTo>
                  <a:lnTo>
                    <a:pt x="899569" y="161108"/>
                  </a:lnTo>
                  <a:lnTo>
                    <a:pt x="899569" y="143823"/>
                  </a:lnTo>
                  <a:lnTo>
                    <a:pt x="885018" y="129240"/>
                  </a:lnTo>
                  <a:lnTo>
                    <a:pt x="900462" y="102842"/>
                  </a:lnTo>
                  <a:lnTo>
                    <a:pt x="884103" y="63715"/>
                  </a:lnTo>
                  <a:lnTo>
                    <a:pt x="866808" y="51879"/>
                  </a:lnTo>
                  <a:lnTo>
                    <a:pt x="882273" y="27313"/>
                  </a:lnTo>
                  <a:lnTo>
                    <a:pt x="874998" y="8196"/>
                  </a:lnTo>
                  <a:lnTo>
                    <a:pt x="851365" y="8196"/>
                  </a:lnTo>
                  <a:lnTo>
                    <a:pt x="844089" y="0"/>
                  </a:lnTo>
                  <a:lnTo>
                    <a:pt x="821348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8" name="Forma Livre 587">
              <a:extLst>
                <a:ext uri="{FF2B5EF4-FFF2-40B4-BE49-F238E27FC236}">
                  <a16:creationId xmlns:a16="http://schemas.microsoft.com/office/drawing/2014/main" id="{AEDA65D0-E192-34BC-ADC1-0C7ACBAD7FAB}"/>
                </a:ext>
              </a:extLst>
            </p:cNvPr>
            <p:cNvSpPr/>
            <p:nvPr/>
          </p:nvSpPr>
          <p:spPr>
            <a:xfrm>
              <a:off x="980748" y="4114971"/>
              <a:ext cx="585749" cy="316745"/>
            </a:xfrm>
            <a:custGeom>
              <a:avLst/>
              <a:gdLst>
                <a:gd name="connsiteX0" fmla="*/ 14551 w 585749"/>
                <a:gd name="connsiteY0" fmla="*/ 0 h 316745"/>
                <a:gd name="connsiteX1" fmla="*/ 0 w 585749"/>
                <a:gd name="connsiteY1" fmla="*/ 30931 h 316745"/>
                <a:gd name="connsiteX2" fmla="*/ 14551 w 585749"/>
                <a:gd name="connsiteY2" fmla="*/ 41852 h 316745"/>
                <a:gd name="connsiteX3" fmla="*/ 14551 w 585749"/>
                <a:gd name="connsiteY3" fmla="*/ 67356 h 316745"/>
                <a:gd name="connsiteX4" fmla="*/ 32739 w 585749"/>
                <a:gd name="connsiteY4" fmla="*/ 76445 h 316745"/>
                <a:gd name="connsiteX5" fmla="*/ 32739 w 585749"/>
                <a:gd name="connsiteY5" fmla="*/ 98286 h 316745"/>
                <a:gd name="connsiteX6" fmla="*/ 85496 w 585749"/>
                <a:gd name="connsiteY6" fmla="*/ 149272 h 316745"/>
                <a:gd name="connsiteX7" fmla="*/ 69138 w 585749"/>
                <a:gd name="connsiteY7" fmla="*/ 189315 h 316745"/>
                <a:gd name="connsiteX8" fmla="*/ 130977 w 585749"/>
                <a:gd name="connsiteY8" fmla="*/ 189315 h 316745"/>
                <a:gd name="connsiteX9" fmla="*/ 150996 w 585749"/>
                <a:gd name="connsiteY9" fmla="*/ 231189 h 316745"/>
                <a:gd name="connsiteX10" fmla="*/ 216473 w 585749"/>
                <a:gd name="connsiteY10" fmla="*/ 231189 h 316745"/>
                <a:gd name="connsiteX11" fmla="*/ 281973 w 585749"/>
                <a:gd name="connsiteY11" fmla="*/ 174754 h 316745"/>
                <a:gd name="connsiteX12" fmla="*/ 281973 w 585749"/>
                <a:gd name="connsiteY12" fmla="*/ 200236 h 316745"/>
                <a:gd name="connsiteX13" fmla="*/ 265593 w 585749"/>
                <a:gd name="connsiteY13" fmla="*/ 231189 h 316745"/>
                <a:gd name="connsiteX14" fmla="*/ 271060 w 585749"/>
                <a:gd name="connsiteY14" fmla="*/ 305825 h 316745"/>
                <a:gd name="connsiteX15" fmla="*/ 298331 w 585749"/>
                <a:gd name="connsiteY15" fmla="*/ 305825 h 316745"/>
                <a:gd name="connsiteX16" fmla="*/ 332900 w 585749"/>
                <a:gd name="connsiteY16" fmla="*/ 294904 h 316745"/>
                <a:gd name="connsiteX17" fmla="*/ 391102 w 585749"/>
                <a:gd name="connsiteY17" fmla="*/ 305825 h 316745"/>
                <a:gd name="connsiteX18" fmla="*/ 423863 w 585749"/>
                <a:gd name="connsiteY18" fmla="*/ 305825 h 316745"/>
                <a:gd name="connsiteX19" fmla="*/ 438414 w 585749"/>
                <a:gd name="connsiteY19" fmla="*/ 316745 h 316745"/>
                <a:gd name="connsiteX20" fmla="*/ 465707 w 585749"/>
                <a:gd name="connsiteY20" fmla="*/ 298544 h 316745"/>
                <a:gd name="connsiteX21" fmla="*/ 465707 w 585749"/>
                <a:gd name="connsiteY21" fmla="*/ 271231 h 316745"/>
                <a:gd name="connsiteX22" fmla="*/ 507529 w 585749"/>
                <a:gd name="connsiteY22" fmla="*/ 269422 h 316745"/>
                <a:gd name="connsiteX23" fmla="*/ 545736 w 585749"/>
                <a:gd name="connsiteY23" fmla="*/ 238469 h 316745"/>
                <a:gd name="connsiteX24" fmla="*/ 585750 w 585749"/>
                <a:gd name="connsiteY24" fmla="*/ 200236 h 316745"/>
                <a:gd name="connsiteX25" fmla="*/ 576667 w 585749"/>
                <a:gd name="connsiteY25" fmla="*/ 200236 h 316745"/>
                <a:gd name="connsiteX26" fmla="*/ 425225 w 585749"/>
                <a:gd name="connsiteY26" fmla="*/ 145632 h 316745"/>
                <a:gd name="connsiteX27" fmla="*/ 338368 w 585749"/>
                <a:gd name="connsiteY27" fmla="*/ 63715 h 316745"/>
                <a:gd name="connsiteX28" fmla="*/ 294694 w 585749"/>
                <a:gd name="connsiteY28" fmla="*/ 40043 h 316745"/>
                <a:gd name="connsiteX29" fmla="*/ 220111 w 585749"/>
                <a:gd name="connsiteY29" fmla="*/ 40043 h 316745"/>
                <a:gd name="connsiteX30" fmla="*/ 112789 w 585749"/>
                <a:gd name="connsiteY30" fmla="*/ 30931 h 316745"/>
                <a:gd name="connsiteX31" fmla="*/ 87326 w 585749"/>
                <a:gd name="connsiteY31" fmla="*/ 18201 h 316745"/>
                <a:gd name="connsiteX32" fmla="*/ 14551 w 585749"/>
                <a:gd name="connsiteY32" fmla="*/ 0 h 3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5749" h="316745">
                  <a:moveTo>
                    <a:pt x="14551" y="0"/>
                  </a:moveTo>
                  <a:lnTo>
                    <a:pt x="0" y="30931"/>
                  </a:lnTo>
                  <a:lnTo>
                    <a:pt x="14551" y="41852"/>
                  </a:lnTo>
                  <a:lnTo>
                    <a:pt x="14551" y="67356"/>
                  </a:lnTo>
                  <a:lnTo>
                    <a:pt x="32739" y="76445"/>
                  </a:lnTo>
                  <a:lnTo>
                    <a:pt x="32739" y="98286"/>
                  </a:lnTo>
                  <a:lnTo>
                    <a:pt x="85496" y="149272"/>
                  </a:lnTo>
                  <a:lnTo>
                    <a:pt x="69138" y="189315"/>
                  </a:lnTo>
                  <a:lnTo>
                    <a:pt x="130977" y="189315"/>
                  </a:lnTo>
                  <a:lnTo>
                    <a:pt x="150996" y="231189"/>
                  </a:lnTo>
                  <a:lnTo>
                    <a:pt x="216473" y="231189"/>
                  </a:lnTo>
                  <a:lnTo>
                    <a:pt x="281973" y="174754"/>
                  </a:lnTo>
                  <a:lnTo>
                    <a:pt x="281973" y="200236"/>
                  </a:lnTo>
                  <a:lnTo>
                    <a:pt x="265593" y="231189"/>
                  </a:lnTo>
                  <a:lnTo>
                    <a:pt x="271060" y="305825"/>
                  </a:lnTo>
                  <a:lnTo>
                    <a:pt x="298331" y="305825"/>
                  </a:lnTo>
                  <a:lnTo>
                    <a:pt x="332900" y="294904"/>
                  </a:lnTo>
                  <a:lnTo>
                    <a:pt x="391102" y="305825"/>
                  </a:lnTo>
                  <a:lnTo>
                    <a:pt x="423863" y="305825"/>
                  </a:lnTo>
                  <a:lnTo>
                    <a:pt x="438414" y="316745"/>
                  </a:lnTo>
                  <a:lnTo>
                    <a:pt x="465707" y="298544"/>
                  </a:lnTo>
                  <a:lnTo>
                    <a:pt x="465707" y="271231"/>
                  </a:lnTo>
                  <a:lnTo>
                    <a:pt x="507529" y="269422"/>
                  </a:lnTo>
                  <a:lnTo>
                    <a:pt x="545736" y="238469"/>
                  </a:lnTo>
                  <a:lnTo>
                    <a:pt x="585750" y="200236"/>
                  </a:lnTo>
                  <a:lnTo>
                    <a:pt x="576667" y="200236"/>
                  </a:lnTo>
                  <a:lnTo>
                    <a:pt x="425225" y="145632"/>
                  </a:lnTo>
                  <a:lnTo>
                    <a:pt x="338368" y="63715"/>
                  </a:lnTo>
                  <a:lnTo>
                    <a:pt x="294694" y="40043"/>
                  </a:lnTo>
                  <a:lnTo>
                    <a:pt x="220111" y="40043"/>
                  </a:lnTo>
                  <a:lnTo>
                    <a:pt x="112789" y="30931"/>
                  </a:lnTo>
                  <a:lnTo>
                    <a:pt x="87326" y="18201"/>
                  </a:lnTo>
                  <a:lnTo>
                    <a:pt x="14551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89" name="Gráfico 81">
              <a:extLst>
                <a:ext uri="{FF2B5EF4-FFF2-40B4-BE49-F238E27FC236}">
                  <a16:creationId xmlns:a16="http://schemas.microsoft.com/office/drawing/2014/main" id="{B7B003AC-8C68-2D08-57E3-100B728BEE9C}"/>
                </a:ext>
              </a:extLst>
            </p:cNvPr>
            <p:cNvGrpSpPr/>
            <p:nvPr/>
          </p:nvGrpSpPr>
          <p:grpSpPr>
            <a:xfrm>
              <a:off x="2159545" y="3300630"/>
              <a:ext cx="1041146" cy="997581"/>
              <a:chOff x="2159545" y="3300630"/>
              <a:chExt cx="1041146" cy="997581"/>
            </a:xfrm>
            <a:solidFill>
              <a:srgbClr val="8BBCBB"/>
            </a:solidFill>
          </p:grpSpPr>
          <p:sp>
            <p:nvSpPr>
              <p:cNvPr id="614" name="Forma Livre 613">
                <a:extLst>
                  <a:ext uri="{FF2B5EF4-FFF2-40B4-BE49-F238E27FC236}">
                    <a16:creationId xmlns:a16="http://schemas.microsoft.com/office/drawing/2014/main" id="{A9807A71-9F39-B370-FC11-64EF7166B525}"/>
                  </a:ext>
                </a:extLst>
              </p:cNvPr>
              <p:cNvSpPr/>
              <p:nvPr/>
            </p:nvSpPr>
            <p:spPr>
              <a:xfrm>
                <a:off x="2159545" y="3300630"/>
                <a:ext cx="1041146" cy="997581"/>
              </a:xfrm>
              <a:custGeom>
                <a:avLst/>
                <a:gdLst>
                  <a:gd name="connsiteX0" fmla="*/ 21826 w 1041146"/>
                  <a:gd name="connsiteY0" fmla="*/ 104361 h 997581"/>
                  <a:gd name="connsiteX1" fmla="*/ 49119 w 1041146"/>
                  <a:gd name="connsiteY1" fmla="*/ 104361 h 997581"/>
                  <a:gd name="connsiteX2" fmla="*/ 49119 w 1041146"/>
                  <a:gd name="connsiteY2" fmla="*/ 81314 h 997581"/>
                  <a:gd name="connsiteX3" fmla="*/ 66102 w 1041146"/>
                  <a:gd name="connsiteY3" fmla="*/ 81314 h 997581"/>
                  <a:gd name="connsiteX4" fmla="*/ 86701 w 1041146"/>
                  <a:gd name="connsiteY4" fmla="*/ 92837 h 997581"/>
                  <a:gd name="connsiteX5" fmla="*/ 95204 w 1041146"/>
                  <a:gd name="connsiteY5" fmla="*/ 75239 h 997581"/>
                  <a:gd name="connsiteX6" fmla="*/ 129147 w 1041146"/>
                  <a:gd name="connsiteY6" fmla="*/ 75239 h 997581"/>
                  <a:gd name="connsiteX7" fmla="*/ 140083 w 1041146"/>
                  <a:gd name="connsiteY7" fmla="*/ 49757 h 997581"/>
                  <a:gd name="connsiteX8" fmla="*/ 159476 w 1041146"/>
                  <a:gd name="connsiteY8" fmla="*/ 43683 h 997581"/>
                  <a:gd name="connsiteX9" fmla="*/ 172821 w 1041146"/>
                  <a:gd name="connsiteY9" fmla="*/ 57485 h 997581"/>
                  <a:gd name="connsiteX10" fmla="*/ 214041 w 1041146"/>
                  <a:gd name="connsiteY10" fmla="*/ 57485 h 997581"/>
                  <a:gd name="connsiteX11" fmla="*/ 258317 w 1041146"/>
                  <a:gd name="connsiteY11" fmla="*/ 64318 h 997581"/>
                  <a:gd name="connsiteX12" fmla="*/ 258317 w 1041146"/>
                  <a:gd name="connsiteY12" fmla="*/ 48529 h 997581"/>
                  <a:gd name="connsiteX13" fmla="*/ 232251 w 1041146"/>
                  <a:gd name="connsiteY13" fmla="*/ 27916 h 997581"/>
                  <a:gd name="connsiteX14" fmla="*/ 250439 w 1041146"/>
                  <a:gd name="connsiteY14" fmla="*/ 16995 h 997581"/>
                  <a:gd name="connsiteX15" fmla="*/ 249212 w 1041146"/>
                  <a:gd name="connsiteY15" fmla="*/ 0 h 997581"/>
                  <a:gd name="connsiteX16" fmla="*/ 268628 w 1041146"/>
                  <a:gd name="connsiteY16" fmla="*/ 15767 h 997581"/>
                  <a:gd name="connsiteX17" fmla="*/ 296524 w 1041146"/>
                  <a:gd name="connsiteY17" fmla="*/ 12127 h 997581"/>
                  <a:gd name="connsiteX18" fmla="*/ 334105 w 1041146"/>
                  <a:gd name="connsiteY18" fmla="*/ 0 h 997581"/>
                  <a:gd name="connsiteX19" fmla="*/ 347451 w 1041146"/>
                  <a:gd name="connsiteY19" fmla="*/ 34281 h 997581"/>
                  <a:gd name="connsiteX20" fmla="*/ 347451 w 1041146"/>
                  <a:gd name="connsiteY20" fmla="*/ 52169 h 997581"/>
                  <a:gd name="connsiteX21" fmla="*/ 359591 w 1041146"/>
                  <a:gd name="connsiteY21" fmla="*/ 67959 h 997581"/>
                  <a:gd name="connsiteX22" fmla="*/ 387465 w 1041146"/>
                  <a:gd name="connsiteY22" fmla="*/ 69165 h 997581"/>
                  <a:gd name="connsiteX23" fmla="*/ 411723 w 1041146"/>
                  <a:gd name="connsiteY23" fmla="*/ 89800 h 997581"/>
                  <a:gd name="connsiteX24" fmla="*/ 431139 w 1041146"/>
                  <a:gd name="connsiteY24" fmla="*/ 93440 h 997581"/>
                  <a:gd name="connsiteX25" fmla="*/ 455397 w 1041146"/>
                  <a:gd name="connsiteY25" fmla="*/ 112870 h 997581"/>
                  <a:gd name="connsiteX26" fmla="*/ 455397 w 1041146"/>
                  <a:gd name="connsiteY26" fmla="*/ 127431 h 997581"/>
                  <a:gd name="connsiteX27" fmla="*/ 480861 w 1041146"/>
                  <a:gd name="connsiteY27" fmla="*/ 152912 h 997581"/>
                  <a:gd name="connsiteX28" fmla="*/ 474790 w 1041146"/>
                  <a:gd name="connsiteY28" fmla="*/ 178394 h 997581"/>
                  <a:gd name="connsiteX29" fmla="*/ 505119 w 1041146"/>
                  <a:gd name="connsiteY29" fmla="*/ 216025 h 997581"/>
                  <a:gd name="connsiteX30" fmla="*/ 535425 w 1041146"/>
                  <a:gd name="connsiteY30" fmla="*/ 269422 h 997581"/>
                  <a:gd name="connsiteX31" fmla="*/ 551203 w 1041146"/>
                  <a:gd name="connsiteY31" fmla="*/ 296110 h 997581"/>
                  <a:gd name="connsiteX32" fmla="*/ 579099 w 1041146"/>
                  <a:gd name="connsiteY32" fmla="*/ 303391 h 997581"/>
                  <a:gd name="connsiteX33" fmla="*/ 592422 w 1041146"/>
                  <a:gd name="connsiteY33" fmla="*/ 290058 h 997581"/>
                  <a:gd name="connsiteX34" fmla="*/ 592422 w 1041146"/>
                  <a:gd name="connsiteY34" fmla="*/ 265782 h 997581"/>
                  <a:gd name="connsiteX35" fmla="*/ 623956 w 1041146"/>
                  <a:gd name="connsiteY35" fmla="*/ 233020 h 997581"/>
                  <a:gd name="connsiteX36" fmla="*/ 636096 w 1041146"/>
                  <a:gd name="connsiteY36" fmla="*/ 218437 h 997581"/>
                  <a:gd name="connsiteX37" fmla="*/ 647009 w 1041146"/>
                  <a:gd name="connsiteY37" fmla="*/ 235432 h 997581"/>
                  <a:gd name="connsiteX38" fmla="*/ 661560 w 1041146"/>
                  <a:gd name="connsiteY38" fmla="*/ 236660 h 997581"/>
                  <a:gd name="connsiteX39" fmla="*/ 672473 w 1041146"/>
                  <a:gd name="connsiteY39" fmla="*/ 257273 h 997581"/>
                  <a:gd name="connsiteX40" fmla="*/ 678543 w 1041146"/>
                  <a:gd name="connsiteY40" fmla="*/ 233020 h 997581"/>
                  <a:gd name="connsiteX41" fmla="*/ 689456 w 1041146"/>
                  <a:gd name="connsiteY41" fmla="*/ 223305 h 997581"/>
                  <a:gd name="connsiteX42" fmla="*/ 702779 w 1041146"/>
                  <a:gd name="connsiteY42" fmla="*/ 229357 h 997581"/>
                  <a:gd name="connsiteX43" fmla="*/ 702779 w 1041146"/>
                  <a:gd name="connsiteY43" fmla="*/ 216025 h 997581"/>
                  <a:gd name="connsiteX44" fmla="*/ 729470 w 1041146"/>
                  <a:gd name="connsiteY44" fmla="*/ 218437 h 997581"/>
                  <a:gd name="connsiteX45" fmla="*/ 761004 w 1041146"/>
                  <a:gd name="connsiteY45" fmla="*/ 229357 h 997581"/>
                  <a:gd name="connsiteX46" fmla="*/ 787672 w 1041146"/>
                  <a:gd name="connsiteY46" fmla="*/ 224511 h 997581"/>
                  <a:gd name="connsiteX47" fmla="*/ 810726 w 1041146"/>
                  <a:gd name="connsiteY47" fmla="*/ 217231 h 997581"/>
                  <a:gd name="connsiteX48" fmla="*/ 843464 w 1041146"/>
                  <a:gd name="connsiteY48" fmla="*/ 226945 h 997581"/>
                  <a:gd name="connsiteX49" fmla="*/ 859242 w 1041146"/>
                  <a:gd name="connsiteY49" fmla="*/ 231792 h 997581"/>
                  <a:gd name="connsiteX50" fmla="*/ 859242 w 1041146"/>
                  <a:gd name="connsiteY50" fmla="*/ 264554 h 997581"/>
                  <a:gd name="connsiteX51" fmla="*/ 830119 w 1041146"/>
                  <a:gd name="connsiteY51" fmla="*/ 303391 h 997581"/>
                  <a:gd name="connsiteX52" fmla="*/ 819206 w 1041146"/>
                  <a:gd name="connsiteY52" fmla="*/ 327666 h 997581"/>
                  <a:gd name="connsiteX53" fmla="*/ 769484 w 1041146"/>
                  <a:gd name="connsiteY53" fmla="*/ 335550 h 997581"/>
                  <a:gd name="connsiteX54" fmla="*/ 765846 w 1041146"/>
                  <a:gd name="connsiteY54" fmla="*/ 345867 h 997581"/>
                  <a:gd name="connsiteX55" fmla="*/ 731902 w 1041146"/>
                  <a:gd name="connsiteY55" fmla="*/ 345867 h 997581"/>
                  <a:gd name="connsiteX56" fmla="*/ 687023 w 1041146"/>
                  <a:gd name="connsiteY56" fmla="*/ 345867 h 997581"/>
                  <a:gd name="connsiteX57" fmla="*/ 661560 w 1041146"/>
                  <a:gd name="connsiteY57" fmla="*/ 360428 h 997581"/>
                  <a:gd name="connsiteX58" fmla="*/ 645782 w 1041146"/>
                  <a:gd name="connsiteY58" fmla="*/ 381064 h 997581"/>
                  <a:gd name="connsiteX59" fmla="*/ 660332 w 1041146"/>
                  <a:gd name="connsiteY59" fmla="*/ 408980 h 997581"/>
                  <a:gd name="connsiteX60" fmla="*/ 656695 w 1041146"/>
                  <a:gd name="connsiteY60" fmla="*/ 383498 h 997581"/>
                  <a:gd name="connsiteX61" fmla="*/ 662765 w 1041146"/>
                  <a:gd name="connsiteY61" fmla="*/ 371371 h 997581"/>
                  <a:gd name="connsiteX62" fmla="*/ 672473 w 1041146"/>
                  <a:gd name="connsiteY62" fmla="*/ 387138 h 997581"/>
                  <a:gd name="connsiteX63" fmla="*/ 683386 w 1041146"/>
                  <a:gd name="connsiteY63" fmla="*/ 379858 h 997581"/>
                  <a:gd name="connsiteX64" fmla="*/ 674905 w 1041146"/>
                  <a:gd name="connsiteY64" fmla="*/ 365297 h 997581"/>
                  <a:gd name="connsiteX65" fmla="*/ 683386 w 1041146"/>
                  <a:gd name="connsiteY65" fmla="*/ 358016 h 997581"/>
                  <a:gd name="connsiteX66" fmla="*/ 697936 w 1041146"/>
                  <a:gd name="connsiteY66" fmla="*/ 372577 h 997581"/>
                  <a:gd name="connsiteX67" fmla="*/ 705212 w 1041146"/>
                  <a:gd name="connsiteY67" fmla="*/ 362863 h 997581"/>
                  <a:gd name="connsiteX68" fmla="*/ 729470 w 1041146"/>
                  <a:gd name="connsiteY68" fmla="*/ 354376 h 997581"/>
                  <a:gd name="connsiteX69" fmla="*/ 752523 w 1041146"/>
                  <a:gd name="connsiteY69" fmla="*/ 365297 h 997581"/>
                  <a:gd name="connsiteX70" fmla="*/ 784035 w 1041146"/>
                  <a:gd name="connsiteY70" fmla="*/ 348302 h 997581"/>
                  <a:gd name="connsiteX71" fmla="*/ 785262 w 1041146"/>
                  <a:gd name="connsiteY71" fmla="*/ 359222 h 997581"/>
                  <a:gd name="connsiteX72" fmla="*/ 767074 w 1041146"/>
                  <a:gd name="connsiteY72" fmla="*/ 393213 h 997581"/>
                  <a:gd name="connsiteX73" fmla="*/ 763436 w 1041146"/>
                  <a:gd name="connsiteY73" fmla="*/ 408980 h 997581"/>
                  <a:gd name="connsiteX74" fmla="*/ 746453 w 1041146"/>
                  <a:gd name="connsiteY74" fmla="*/ 424769 h 997581"/>
                  <a:gd name="connsiteX75" fmla="*/ 762209 w 1041146"/>
                  <a:gd name="connsiteY75" fmla="*/ 457531 h 997581"/>
                  <a:gd name="connsiteX76" fmla="*/ 763436 w 1041146"/>
                  <a:gd name="connsiteY76" fmla="*/ 425975 h 997581"/>
                  <a:gd name="connsiteX77" fmla="*/ 774349 w 1041146"/>
                  <a:gd name="connsiteY77" fmla="*/ 406568 h 997581"/>
                  <a:gd name="connsiteX78" fmla="*/ 794948 w 1041146"/>
                  <a:gd name="connsiteY78" fmla="*/ 371371 h 997581"/>
                  <a:gd name="connsiteX79" fmla="*/ 814363 w 1041146"/>
                  <a:gd name="connsiteY79" fmla="*/ 335550 h 997581"/>
                  <a:gd name="connsiteX80" fmla="*/ 820433 w 1041146"/>
                  <a:gd name="connsiteY80" fmla="*/ 351942 h 997581"/>
                  <a:gd name="connsiteX81" fmla="*/ 834984 w 1041146"/>
                  <a:gd name="connsiteY81" fmla="*/ 335550 h 997581"/>
                  <a:gd name="connsiteX82" fmla="*/ 853172 w 1041146"/>
                  <a:gd name="connsiteY82" fmla="*/ 302185 h 997581"/>
                  <a:gd name="connsiteX83" fmla="*/ 867723 w 1041146"/>
                  <a:gd name="connsiteY83" fmla="*/ 313105 h 997581"/>
                  <a:gd name="connsiteX84" fmla="*/ 873793 w 1041146"/>
                  <a:gd name="connsiteY84" fmla="*/ 298544 h 997581"/>
                  <a:gd name="connsiteX85" fmla="*/ 864085 w 1041146"/>
                  <a:gd name="connsiteY85" fmla="*/ 290058 h 997581"/>
                  <a:gd name="connsiteX86" fmla="*/ 889549 w 1041146"/>
                  <a:gd name="connsiteY86" fmla="*/ 265782 h 997581"/>
                  <a:gd name="connsiteX87" fmla="*/ 912602 w 1041146"/>
                  <a:gd name="connsiteY87" fmla="*/ 258502 h 997581"/>
                  <a:gd name="connsiteX88" fmla="*/ 930790 w 1041146"/>
                  <a:gd name="connsiteY88" fmla="*/ 263348 h 997581"/>
                  <a:gd name="connsiteX89" fmla="*/ 944136 w 1041146"/>
                  <a:gd name="connsiteY89" fmla="*/ 275497 h 997581"/>
                  <a:gd name="connsiteX90" fmla="*/ 944136 w 1041146"/>
                  <a:gd name="connsiteY90" fmla="*/ 259708 h 997581"/>
                  <a:gd name="connsiteX91" fmla="*/ 969599 w 1041146"/>
                  <a:gd name="connsiteY91" fmla="*/ 273063 h 997581"/>
                  <a:gd name="connsiteX92" fmla="*/ 1007181 w 1041146"/>
                  <a:gd name="connsiteY92" fmla="*/ 285189 h 997581"/>
                  <a:gd name="connsiteX93" fmla="*/ 1026596 w 1041146"/>
                  <a:gd name="connsiteY93" fmla="*/ 291264 h 997581"/>
                  <a:gd name="connsiteX94" fmla="*/ 1035077 w 1041146"/>
                  <a:gd name="connsiteY94" fmla="*/ 276703 h 997581"/>
                  <a:gd name="connsiteX95" fmla="*/ 1041147 w 1041146"/>
                  <a:gd name="connsiteY95" fmla="*/ 310671 h 997581"/>
                  <a:gd name="connsiteX96" fmla="*/ 1041147 w 1041146"/>
                  <a:gd name="connsiteY96" fmla="*/ 335550 h 997581"/>
                  <a:gd name="connsiteX97" fmla="*/ 1025391 w 1041146"/>
                  <a:gd name="connsiteY97" fmla="*/ 349508 h 997581"/>
                  <a:gd name="connsiteX98" fmla="*/ 1041147 w 1041146"/>
                  <a:gd name="connsiteY98" fmla="*/ 364091 h 997581"/>
                  <a:gd name="connsiteX99" fmla="*/ 1025391 w 1041146"/>
                  <a:gd name="connsiteY99" fmla="*/ 382292 h 997581"/>
                  <a:gd name="connsiteX100" fmla="*/ 1019321 w 1041146"/>
                  <a:gd name="connsiteY100" fmla="*/ 390779 h 997581"/>
                  <a:gd name="connsiteX101" fmla="*/ 1020526 w 1041146"/>
                  <a:gd name="connsiteY101" fmla="*/ 411414 h 997581"/>
                  <a:gd name="connsiteX102" fmla="*/ 998700 w 1041146"/>
                  <a:gd name="connsiteY102" fmla="*/ 423541 h 997581"/>
                  <a:gd name="connsiteX103" fmla="*/ 998700 w 1041146"/>
                  <a:gd name="connsiteY103" fmla="*/ 449045 h 997581"/>
                  <a:gd name="connsiteX104" fmla="*/ 974442 w 1041146"/>
                  <a:gd name="connsiteY104" fmla="*/ 497574 h 997581"/>
                  <a:gd name="connsiteX105" fmla="*/ 940498 w 1041146"/>
                  <a:gd name="connsiteY105" fmla="*/ 546125 h 997581"/>
                  <a:gd name="connsiteX106" fmla="*/ 928358 w 1041146"/>
                  <a:gd name="connsiteY106" fmla="*/ 571607 h 997581"/>
                  <a:gd name="connsiteX107" fmla="*/ 899256 w 1041146"/>
                  <a:gd name="connsiteY107" fmla="*/ 571607 h 997581"/>
                  <a:gd name="connsiteX108" fmla="*/ 856810 w 1041146"/>
                  <a:gd name="connsiteY108" fmla="*/ 617724 h 997581"/>
                  <a:gd name="connsiteX109" fmla="*/ 844692 w 1041146"/>
                  <a:gd name="connsiteY109" fmla="*/ 631079 h 997581"/>
                  <a:gd name="connsiteX110" fmla="*/ 824071 w 1041146"/>
                  <a:gd name="connsiteY110" fmla="*/ 631079 h 997581"/>
                  <a:gd name="connsiteX111" fmla="*/ 841054 w 1041146"/>
                  <a:gd name="connsiteY111" fmla="*/ 642000 h 997581"/>
                  <a:gd name="connsiteX112" fmla="*/ 860447 w 1041146"/>
                  <a:gd name="connsiteY112" fmla="*/ 642000 h 997581"/>
                  <a:gd name="connsiteX113" fmla="*/ 879841 w 1041146"/>
                  <a:gd name="connsiteY113" fmla="*/ 658995 h 997581"/>
                  <a:gd name="connsiteX114" fmla="*/ 865290 w 1041146"/>
                  <a:gd name="connsiteY114" fmla="*/ 680836 h 997581"/>
                  <a:gd name="connsiteX115" fmla="*/ 870155 w 1041146"/>
                  <a:gd name="connsiteY115" fmla="*/ 695397 h 997581"/>
                  <a:gd name="connsiteX116" fmla="*/ 859242 w 1041146"/>
                  <a:gd name="connsiteY116" fmla="*/ 703884 h 997581"/>
                  <a:gd name="connsiteX117" fmla="*/ 870155 w 1041146"/>
                  <a:gd name="connsiteY117" fmla="*/ 722107 h 997581"/>
                  <a:gd name="connsiteX118" fmla="*/ 845897 w 1041146"/>
                  <a:gd name="connsiteY118" fmla="*/ 722107 h 997581"/>
                  <a:gd name="connsiteX119" fmla="*/ 831346 w 1041146"/>
                  <a:gd name="connsiteY119" fmla="*/ 747589 h 997581"/>
                  <a:gd name="connsiteX120" fmla="*/ 794948 w 1041146"/>
                  <a:gd name="connsiteY120" fmla="*/ 762150 h 997581"/>
                  <a:gd name="connsiteX121" fmla="*/ 793742 w 1041146"/>
                  <a:gd name="connsiteY121" fmla="*/ 790066 h 997581"/>
                  <a:gd name="connsiteX122" fmla="*/ 776759 w 1041146"/>
                  <a:gd name="connsiteY122" fmla="*/ 814342 h 997581"/>
                  <a:gd name="connsiteX123" fmla="*/ 785262 w 1041146"/>
                  <a:gd name="connsiteY123" fmla="*/ 824034 h 997581"/>
                  <a:gd name="connsiteX124" fmla="*/ 799813 w 1041146"/>
                  <a:gd name="connsiteY124" fmla="*/ 839823 h 997581"/>
                  <a:gd name="connsiteX125" fmla="*/ 784035 w 1041146"/>
                  <a:gd name="connsiteY125" fmla="*/ 878660 h 997581"/>
                  <a:gd name="connsiteX126" fmla="*/ 768279 w 1041146"/>
                  <a:gd name="connsiteY126" fmla="*/ 913856 h 997581"/>
                  <a:gd name="connsiteX127" fmla="*/ 739178 w 1041146"/>
                  <a:gd name="connsiteY127" fmla="*/ 935698 h 997581"/>
                  <a:gd name="connsiteX128" fmla="*/ 704006 w 1041146"/>
                  <a:gd name="connsiteY128" fmla="*/ 997582 h 997581"/>
                  <a:gd name="connsiteX129" fmla="*/ 263763 w 1041146"/>
                  <a:gd name="connsiteY129" fmla="*/ 959974 h 997581"/>
                  <a:gd name="connsiteX130" fmla="*/ 192215 w 1041146"/>
                  <a:gd name="connsiteY130" fmla="*/ 959974 h 997581"/>
                  <a:gd name="connsiteX131" fmla="*/ 167956 w 1041146"/>
                  <a:gd name="connsiteY131" fmla="*/ 947825 h 997581"/>
                  <a:gd name="connsiteX132" fmla="*/ 155838 w 1041146"/>
                  <a:gd name="connsiteY132" fmla="*/ 923549 h 997581"/>
                  <a:gd name="connsiteX133" fmla="*/ 135218 w 1041146"/>
                  <a:gd name="connsiteY133" fmla="*/ 905348 h 997581"/>
                  <a:gd name="connsiteX134" fmla="*/ 120667 w 1041146"/>
                  <a:gd name="connsiteY134" fmla="*/ 918703 h 997581"/>
                  <a:gd name="connsiteX135" fmla="*/ 121872 w 1041146"/>
                  <a:gd name="connsiteY135" fmla="*/ 866511 h 997581"/>
                  <a:gd name="connsiteX136" fmla="*/ 83688 w 1041146"/>
                  <a:gd name="connsiteY136" fmla="*/ 792478 h 997581"/>
                  <a:gd name="connsiteX137" fmla="*/ 56395 w 1041146"/>
                  <a:gd name="connsiteY137" fmla="*/ 752435 h 997581"/>
                  <a:gd name="connsiteX138" fmla="*/ 127340 w 1041146"/>
                  <a:gd name="connsiteY138" fmla="*/ 612275 h 997581"/>
                  <a:gd name="connsiteX139" fmla="*/ 180097 w 1041146"/>
                  <a:gd name="connsiteY139" fmla="*/ 481204 h 997581"/>
                  <a:gd name="connsiteX140" fmla="*/ 220111 w 1041146"/>
                  <a:gd name="connsiteY140" fmla="*/ 417489 h 997581"/>
                  <a:gd name="connsiteX141" fmla="*/ 220111 w 1041146"/>
                  <a:gd name="connsiteY141" fmla="*/ 393816 h 997581"/>
                  <a:gd name="connsiteX142" fmla="*/ 258317 w 1041146"/>
                  <a:gd name="connsiteY142" fmla="*/ 368334 h 997581"/>
                  <a:gd name="connsiteX143" fmla="*/ 229216 w 1041146"/>
                  <a:gd name="connsiteY143" fmla="*/ 371974 h 997581"/>
                  <a:gd name="connsiteX144" fmla="*/ 198285 w 1041146"/>
                  <a:gd name="connsiteY144" fmla="*/ 390176 h 997581"/>
                  <a:gd name="connsiteX145" fmla="*/ 154633 w 1041146"/>
                  <a:gd name="connsiteY145" fmla="*/ 350133 h 997581"/>
                  <a:gd name="connsiteX146" fmla="*/ 94601 w 1041146"/>
                  <a:gd name="connsiteY146" fmla="*/ 322820 h 997581"/>
                  <a:gd name="connsiteX147" fmla="*/ 96409 w 1041146"/>
                  <a:gd name="connsiteY147" fmla="*/ 293698 h 997581"/>
                  <a:gd name="connsiteX148" fmla="*/ 69115 w 1041146"/>
                  <a:gd name="connsiteY148" fmla="*/ 304619 h 997581"/>
                  <a:gd name="connsiteX149" fmla="*/ 32739 w 1041146"/>
                  <a:gd name="connsiteY149" fmla="*/ 253633 h 997581"/>
                  <a:gd name="connsiteX150" fmla="*/ 21826 w 1041146"/>
                  <a:gd name="connsiteY150" fmla="*/ 193558 h 997581"/>
                  <a:gd name="connsiteX151" fmla="*/ 0 w 1041146"/>
                  <a:gd name="connsiteY151" fmla="*/ 193558 h 997581"/>
                  <a:gd name="connsiteX152" fmla="*/ 21826 w 1041146"/>
                  <a:gd name="connsiteY152" fmla="*/ 180828 h 997581"/>
                  <a:gd name="connsiteX153" fmla="*/ 21826 w 1041146"/>
                  <a:gd name="connsiteY153" fmla="*/ 104361 h 99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041146" h="997581">
                    <a:moveTo>
                      <a:pt x="21826" y="104361"/>
                    </a:moveTo>
                    <a:lnTo>
                      <a:pt x="49119" y="104361"/>
                    </a:lnTo>
                    <a:lnTo>
                      <a:pt x="49119" y="81314"/>
                    </a:lnTo>
                    <a:lnTo>
                      <a:pt x="66102" y="81314"/>
                    </a:lnTo>
                    <a:lnTo>
                      <a:pt x="86701" y="92837"/>
                    </a:lnTo>
                    <a:lnTo>
                      <a:pt x="95204" y="75239"/>
                    </a:lnTo>
                    <a:lnTo>
                      <a:pt x="129147" y="75239"/>
                    </a:lnTo>
                    <a:lnTo>
                      <a:pt x="140083" y="49757"/>
                    </a:lnTo>
                    <a:lnTo>
                      <a:pt x="159476" y="43683"/>
                    </a:lnTo>
                    <a:lnTo>
                      <a:pt x="172821" y="57485"/>
                    </a:lnTo>
                    <a:lnTo>
                      <a:pt x="214041" y="57485"/>
                    </a:lnTo>
                    <a:lnTo>
                      <a:pt x="258317" y="64318"/>
                    </a:lnTo>
                    <a:lnTo>
                      <a:pt x="258317" y="48529"/>
                    </a:lnTo>
                    <a:lnTo>
                      <a:pt x="232251" y="27916"/>
                    </a:lnTo>
                    <a:lnTo>
                      <a:pt x="250439" y="16995"/>
                    </a:lnTo>
                    <a:lnTo>
                      <a:pt x="249212" y="0"/>
                    </a:lnTo>
                    <a:lnTo>
                      <a:pt x="268628" y="15767"/>
                    </a:lnTo>
                    <a:lnTo>
                      <a:pt x="296524" y="12127"/>
                    </a:lnTo>
                    <a:lnTo>
                      <a:pt x="334105" y="0"/>
                    </a:lnTo>
                    <a:lnTo>
                      <a:pt x="347451" y="34281"/>
                    </a:lnTo>
                    <a:lnTo>
                      <a:pt x="347451" y="52169"/>
                    </a:lnTo>
                    <a:lnTo>
                      <a:pt x="359591" y="67959"/>
                    </a:lnTo>
                    <a:lnTo>
                      <a:pt x="387465" y="69165"/>
                    </a:lnTo>
                    <a:lnTo>
                      <a:pt x="411723" y="89800"/>
                    </a:lnTo>
                    <a:lnTo>
                      <a:pt x="431139" y="93440"/>
                    </a:lnTo>
                    <a:lnTo>
                      <a:pt x="455397" y="112870"/>
                    </a:lnTo>
                    <a:lnTo>
                      <a:pt x="455397" y="127431"/>
                    </a:lnTo>
                    <a:lnTo>
                      <a:pt x="480861" y="152912"/>
                    </a:lnTo>
                    <a:lnTo>
                      <a:pt x="474790" y="178394"/>
                    </a:lnTo>
                    <a:lnTo>
                      <a:pt x="505119" y="216025"/>
                    </a:lnTo>
                    <a:lnTo>
                      <a:pt x="535425" y="269422"/>
                    </a:lnTo>
                    <a:lnTo>
                      <a:pt x="551203" y="296110"/>
                    </a:lnTo>
                    <a:lnTo>
                      <a:pt x="579099" y="303391"/>
                    </a:lnTo>
                    <a:lnTo>
                      <a:pt x="592422" y="290058"/>
                    </a:lnTo>
                    <a:lnTo>
                      <a:pt x="592422" y="265782"/>
                    </a:lnTo>
                    <a:lnTo>
                      <a:pt x="623956" y="233020"/>
                    </a:lnTo>
                    <a:lnTo>
                      <a:pt x="636096" y="218437"/>
                    </a:lnTo>
                    <a:lnTo>
                      <a:pt x="647009" y="235432"/>
                    </a:lnTo>
                    <a:lnTo>
                      <a:pt x="661560" y="236660"/>
                    </a:lnTo>
                    <a:lnTo>
                      <a:pt x="672473" y="257273"/>
                    </a:lnTo>
                    <a:lnTo>
                      <a:pt x="678543" y="233020"/>
                    </a:lnTo>
                    <a:lnTo>
                      <a:pt x="689456" y="223305"/>
                    </a:lnTo>
                    <a:lnTo>
                      <a:pt x="702779" y="229357"/>
                    </a:lnTo>
                    <a:lnTo>
                      <a:pt x="702779" y="216025"/>
                    </a:lnTo>
                    <a:lnTo>
                      <a:pt x="729470" y="218437"/>
                    </a:lnTo>
                    <a:lnTo>
                      <a:pt x="761004" y="229357"/>
                    </a:lnTo>
                    <a:lnTo>
                      <a:pt x="787672" y="224511"/>
                    </a:lnTo>
                    <a:lnTo>
                      <a:pt x="810726" y="217231"/>
                    </a:lnTo>
                    <a:lnTo>
                      <a:pt x="843464" y="226945"/>
                    </a:lnTo>
                    <a:lnTo>
                      <a:pt x="859242" y="231792"/>
                    </a:lnTo>
                    <a:lnTo>
                      <a:pt x="859242" y="264554"/>
                    </a:lnTo>
                    <a:lnTo>
                      <a:pt x="830119" y="303391"/>
                    </a:lnTo>
                    <a:lnTo>
                      <a:pt x="819206" y="327666"/>
                    </a:lnTo>
                    <a:lnTo>
                      <a:pt x="769484" y="335550"/>
                    </a:lnTo>
                    <a:lnTo>
                      <a:pt x="765846" y="345867"/>
                    </a:lnTo>
                    <a:lnTo>
                      <a:pt x="731902" y="345867"/>
                    </a:lnTo>
                    <a:lnTo>
                      <a:pt x="687023" y="345867"/>
                    </a:lnTo>
                    <a:lnTo>
                      <a:pt x="661560" y="360428"/>
                    </a:lnTo>
                    <a:lnTo>
                      <a:pt x="645782" y="381064"/>
                    </a:lnTo>
                    <a:lnTo>
                      <a:pt x="660332" y="408980"/>
                    </a:lnTo>
                    <a:lnTo>
                      <a:pt x="656695" y="383498"/>
                    </a:lnTo>
                    <a:lnTo>
                      <a:pt x="662765" y="371371"/>
                    </a:lnTo>
                    <a:lnTo>
                      <a:pt x="672473" y="387138"/>
                    </a:lnTo>
                    <a:lnTo>
                      <a:pt x="683386" y="379858"/>
                    </a:lnTo>
                    <a:lnTo>
                      <a:pt x="674905" y="365297"/>
                    </a:lnTo>
                    <a:lnTo>
                      <a:pt x="683386" y="358016"/>
                    </a:lnTo>
                    <a:lnTo>
                      <a:pt x="697936" y="372577"/>
                    </a:lnTo>
                    <a:lnTo>
                      <a:pt x="705212" y="362863"/>
                    </a:lnTo>
                    <a:lnTo>
                      <a:pt x="729470" y="354376"/>
                    </a:lnTo>
                    <a:lnTo>
                      <a:pt x="752523" y="365297"/>
                    </a:lnTo>
                    <a:lnTo>
                      <a:pt x="784035" y="348302"/>
                    </a:lnTo>
                    <a:lnTo>
                      <a:pt x="785262" y="359222"/>
                    </a:lnTo>
                    <a:lnTo>
                      <a:pt x="767074" y="393213"/>
                    </a:lnTo>
                    <a:lnTo>
                      <a:pt x="763436" y="408980"/>
                    </a:lnTo>
                    <a:lnTo>
                      <a:pt x="746453" y="424769"/>
                    </a:lnTo>
                    <a:lnTo>
                      <a:pt x="762209" y="457531"/>
                    </a:lnTo>
                    <a:lnTo>
                      <a:pt x="763436" y="425975"/>
                    </a:lnTo>
                    <a:lnTo>
                      <a:pt x="774349" y="406568"/>
                    </a:lnTo>
                    <a:lnTo>
                      <a:pt x="794948" y="371371"/>
                    </a:lnTo>
                    <a:lnTo>
                      <a:pt x="814363" y="335550"/>
                    </a:lnTo>
                    <a:lnTo>
                      <a:pt x="820433" y="351942"/>
                    </a:lnTo>
                    <a:lnTo>
                      <a:pt x="834984" y="335550"/>
                    </a:lnTo>
                    <a:lnTo>
                      <a:pt x="853172" y="302185"/>
                    </a:lnTo>
                    <a:lnTo>
                      <a:pt x="867723" y="313105"/>
                    </a:lnTo>
                    <a:lnTo>
                      <a:pt x="873793" y="298544"/>
                    </a:lnTo>
                    <a:lnTo>
                      <a:pt x="864085" y="290058"/>
                    </a:lnTo>
                    <a:lnTo>
                      <a:pt x="889549" y="265782"/>
                    </a:lnTo>
                    <a:lnTo>
                      <a:pt x="912602" y="258502"/>
                    </a:lnTo>
                    <a:lnTo>
                      <a:pt x="930790" y="263348"/>
                    </a:lnTo>
                    <a:lnTo>
                      <a:pt x="944136" y="275497"/>
                    </a:lnTo>
                    <a:lnTo>
                      <a:pt x="944136" y="259708"/>
                    </a:lnTo>
                    <a:lnTo>
                      <a:pt x="969599" y="273063"/>
                    </a:lnTo>
                    <a:lnTo>
                      <a:pt x="1007181" y="285189"/>
                    </a:lnTo>
                    <a:lnTo>
                      <a:pt x="1026596" y="291264"/>
                    </a:lnTo>
                    <a:lnTo>
                      <a:pt x="1035077" y="276703"/>
                    </a:lnTo>
                    <a:lnTo>
                      <a:pt x="1041147" y="310671"/>
                    </a:lnTo>
                    <a:lnTo>
                      <a:pt x="1041147" y="335550"/>
                    </a:lnTo>
                    <a:lnTo>
                      <a:pt x="1025391" y="349508"/>
                    </a:lnTo>
                    <a:lnTo>
                      <a:pt x="1041147" y="364091"/>
                    </a:lnTo>
                    <a:lnTo>
                      <a:pt x="1025391" y="382292"/>
                    </a:lnTo>
                    <a:lnTo>
                      <a:pt x="1019321" y="390779"/>
                    </a:lnTo>
                    <a:lnTo>
                      <a:pt x="1020526" y="411414"/>
                    </a:lnTo>
                    <a:lnTo>
                      <a:pt x="998700" y="423541"/>
                    </a:lnTo>
                    <a:lnTo>
                      <a:pt x="998700" y="449045"/>
                    </a:lnTo>
                    <a:lnTo>
                      <a:pt x="974442" y="497574"/>
                    </a:lnTo>
                    <a:lnTo>
                      <a:pt x="940498" y="546125"/>
                    </a:lnTo>
                    <a:lnTo>
                      <a:pt x="928358" y="571607"/>
                    </a:lnTo>
                    <a:lnTo>
                      <a:pt x="899256" y="571607"/>
                    </a:lnTo>
                    <a:lnTo>
                      <a:pt x="856810" y="617724"/>
                    </a:lnTo>
                    <a:lnTo>
                      <a:pt x="844692" y="631079"/>
                    </a:lnTo>
                    <a:lnTo>
                      <a:pt x="824071" y="631079"/>
                    </a:lnTo>
                    <a:lnTo>
                      <a:pt x="841054" y="642000"/>
                    </a:lnTo>
                    <a:lnTo>
                      <a:pt x="860447" y="642000"/>
                    </a:lnTo>
                    <a:lnTo>
                      <a:pt x="879841" y="658995"/>
                    </a:lnTo>
                    <a:lnTo>
                      <a:pt x="865290" y="680836"/>
                    </a:lnTo>
                    <a:lnTo>
                      <a:pt x="870155" y="695397"/>
                    </a:lnTo>
                    <a:lnTo>
                      <a:pt x="859242" y="703884"/>
                    </a:lnTo>
                    <a:lnTo>
                      <a:pt x="870155" y="722107"/>
                    </a:lnTo>
                    <a:lnTo>
                      <a:pt x="845897" y="722107"/>
                    </a:lnTo>
                    <a:lnTo>
                      <a:pt x="831346" y="747589"/>
                    </a:lnTo>
                    <a:lnTo>
                      <a:pt x="794948" y="762150"/>
                    </a:lnTo>
                    <a:lnTo>
                      <a:pt x="793742" y="790066"/>
                    </a:lnTo>
                    <a:lnTo>
                      <a:pt x="776759" y="814342"/>
                    </a:lnTo>
                    <a:lnTo>
                      <a:pt x="785262" y="824034"/>
                    </a:lnTo>
                    <a:lnTo>
                      <a:pt x="799813" y="839823"/>
                    </a:lnTo>
                    <a:lnTo>
                      <a:pt x="784035" y="878660"/>
                    </a:lnTo>
                    <a:lnTo>
                      <a:pt x="768279" y="913856"/>
                    </a:lnTo>
                    <a:lnTo>
                      <a:pt x="739178" y="935698"/>
                    </a:lnTo>
                    <a:lnTo>
                      <a:pt x="704006" y="997582"/>
                    </a:lnTo>
                    <a:lnTo>
                      <a:pt x="263763" y="959974"/>
                    </a:lnTo>
                    <a:lnTo>
                      <a:pt x="192215" y="959974"/>
                    </a:lnTo>
                    <a:lnTo>
                      <a:pt x="167956" y="947825"/>
                    </a:lnTo>
                    <a:lnTo>
                      <a:pt x="155838" y="923549"/>
                    </a:lnTo>
                    <a:lnTo>
                      <a:pt x="135218" y="905348"/>
                    </a:lnTo>
                    <a:lnTo>
                      <a:pt x="120667" y="918703"/>
                    </a:lnTo>
                    <a:lnTo>
                      <a:pt x="121872" y="866511"/>
                    </a:lnTo>
                    <a:lnTo>
                      <a:pt x="83688" y="792478"/>
                    </a:lnTo>
                    <a:lnTo>
                      <a:pt x="56395" y="752435"/>
                    </a:lnTo>
                    <a:lnTo>
                      <a:pt x="127340" y="612275"/>
                    </a:lnTo>
                    <a:lnTo>
                      <a:pt x="180097" y="481204"/>
                    </a:lnTo>
                    <a:lnTo>
                      <a:pt x="220111" y="417489"/>
                    </a:lnTo>
                    <a:lnTo>
                      <a:pt x="220111" y="393816"/>
                    </a:lnTo>
                    <a:lnTo>
                      <a:pt x="258317" y="368334"/>
                    </a:lnTo>
                    <a:lnTo>
                      <a:pt x="229216" y="371974"/>
                    </a:lnTo>
                    <a:lnTo>
                      <a:pt x="198285" y="390176"/>
                    </a:lnTo>
                    <a:lnTo>
                      <a:pt x="154633" y="350133"/>
                    </a:lnTo>
                    <a:lnTo>
                      <a:pt x="94601" y="322820"/>
                    </a:lnTo>
                    <a:lnTo>
                      <a:pt x="96409" y="293698"/>
                    </a:lnTo>
                    <a:lnTo>
                      <a:pt x="69115" y="304619"/>
                    </a:lnTo>
                    <a:lnTo>
                      <a:pt x="32739" y="253633"/>
                    </a:lnTo>
                    <a:lnTo>
                      <a:pt x="21826" y="193558"/>
                    </a:lnTo>
                    <a:lnTo>
                      <a:pt x="0" y="193558"/>
                    </a:lnTo>
                    <a:lnTo>
                      <a:pt x="21826" y="180828"/>
                    </a:lnTo>
                    <a:lnTo>
                      <a:pt x="21826" y="104361"/>
                    </a:lnTo>
                    <a:close/>
                  </a:path>
                </a:pathLst>
              </a:custGeom>
              <a:solidFill>
                <a:schemeClr val="accent1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5" name="Forma Livre 614">
                <a:extLst>
                  <a:ext uri="{FF2B5EF4-FFF2-40B4-BE49-F238E27FC236}">
                    <a16:creationId xmlns:a16="http://schemas.microsoft.com/office/drawing/2014/main" id="{E076AF12-FBF7-A67A-0ABF-A4BA747244F2}"/>
                  </a:ext>
                </a:extLst>
              </p:cNvPr>
              <p:cNvSpPr/>
              <p:nvPr/>
            </p:nvSpPr>
            <p:spPr>
              <a:xfrm>
                <a:off x="2861119" y="3482664"/>
                <a:ext cx="61237" cy="27312"/>
              </a:xfrm>
              <a:custGeom>
                <a:avLst/>
                <a:gdLst>
                  <a:gd name="connsiteX0" fmla="*/ 15778 w 61237"/>
                  <a:gd name="connsiteY0" fmla="*/ 7280 h 27312"/>
                  <a:gd name="connsiteX1" fmla="*/ 30931 w 61237"/>
                  <a:gd name="connsiteY1" fmla="*/ 0 h 27312"/>
                  <a:gd name="connsiteX2" fmla="*/ 61237 w 61237"/>
                  <a:gd name="connsiteY2" fmla="*/ 0 h 27312"/>
                  <a:gd name="connsiteX3" fmla="*/ 41241 w 61237"/>
                  <a:gd name="connsiteY3" fmla="*/ 27313 h 27312"/>
                  <a:gd name="connsiteX4" fmla="*/ 15778 w 61237"/>
                  <a:gd name="connsiteY4" fmla="*/ 20635 h 27312"/>
                  <a:gd name="connsiteX5" fmla="*/ 8503 w 61237"/>
                  <a:gd name="connsiteY5" fmla="*/ 27313 h 27312"/>
                  <a:gd name="connsiteX6" fmla="*/ 0 w 61237"/>
                  <a:gd name="connsiteY6" fmla="*/ 13645 h 27312"/>
                  <a:gd name="connsiteX7" fmla="*/ 13948 w 61237"/>
                  <a:gd name="connsiteY7" fmla="*/ 10318 h 27312"/>
                  <a:gd name="connsiteX8" fmla="*/ 15778 w 61237"/>
                  <a:gd name="connsiteY8" fmla="*/ 7280 h 2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37" h="27312">
                    <a:moveTo>
                      <a:pt x="15778" y="7280"/>
                    </a:moveTo>
                    <a:lnTo>
                      <a:pt x="30931" y="0"/>
                    </a:lnTo>
                    <a:lnTo>
                      <a:pt x="61237" y="0"/>
                    </a:lnTo>
                    <a:lnTo>
                      <a:pt x="41241" y="27313"/>
                    </a:lnTo>
                    <a:lnTo>
                      <a:pt x="15778" y="20635"/>
                    </a:lnTo>
                    <a:lnTo>
                      <a:pt x="8503" y="27313"/>
                    </a:lnTo>
                    <a:lnTo>
                      <a:pt x="0" y="13645"/>
                    </a:lnTo>
                    <a:lnTo>
                      <a:pt x="13948" y="10318"/>
                    </a:lnTo>
                    <a:lnTo>
                      <a:pt x="15778" y="728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6" name="Forma Livre 615">
                <a:extLst>
                  <a:ext uri="{FF2B5EF4-FFF2-40B4-BE49-F238E27FC236}">
                    <a16:creationId xmlns:a16="http://schemas.microsoft.com/office/drawing/2014/main" id="{962C08B9-C232-F995-9FC6-2B28B20F2FE2}"/>
                  </a:ext>
                </a:extLst>
              </p:cNvPr>
              <p:cNvSpPr/>
              <p:nvPr/>
            </p:nvSpPr>
            <p:spPr>
              <a:xfrm>
                <a:off x="2907806" y="3499056"/>
                <a:ext cx="35773" cy="24275"/>
              </a:xfrm>
              <a:custGeom>
                <a:avLst/>
                <a:gdLst>
                  <a:gd name="connsiteX0" fmla="*/ 9708 w 35773"/>
                  <a:gd name="connsiteY0" fmla="*/ 6052 h 24275"/>
                  <a:gd name="connsiteX1" fmla="*/ 29123 w 35773"/>
                  <a:gd name="connsiteY1" fmla="*/ 0 h 24275"/>
                  <a:gd name="connsiteX2" fmla="*/ 35774 w 35773"/>
                  <a:gd name="connsiteY2" fmla="*/ 10921 h 24275"/>
                  <a:gd name="connsiteX3" fmla="*/ 32136 w 35773"/>
                  <a:gd name="connsiteY3" fmla="*/ 20635 h 24275"/>
                  <a:gd name="connsiteX4" fmla="*/ 9708 w 35773"/>
                  <a:gd name="connsiteY4" fmla="*/ 24276 h 24275"/>
                  <a:gd name="connsiteX5" fmla="*/ 0 w 35773"/>
                  <a:gd name="connsiteY5" fmla="*/ 16995 h 24275"/>
                  <a:gd name="connsiteX6" fmla="*/ 9708 w 35773"/>
                  <a:gd name="connsiteY6" fmla="*/ 6052 h 2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73" h="24275">
                    <a:moveTo>
                      <a:pt x="9708" y="6052"/>
                    </a:moveTo>
                    <a:lnTo>
                      <a:pt x="29123" y="0"/>
                    </a:lnTo>
                    <a:lnTo>
                      <a:pt x="35774" y="10921"/>
                    </a:lnTo>
                    <a:lnTo>
                      <a:pt x="32136" y="20635"/>
                    </a:lnTo>
                    <a:lnTo>
                      <a:pt x="9708" y="24276"/>
                    </a:lnTo>
                    <a:lnTo>
                      <a:pt x="0" y="16995"/>
                    </a:lnTo>
                    <a:lnTo>
                      <a:pt x="9708" y="6052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7" name="Forma Livre 616">
                <a:extLst>
                  <a:ext uri="{FF2B5EF4-FFF2-40B4-BE49-F238E27FC236}">
                    <a16:creationId xmlns:a16="http://schemas.microsoft.com/office/drawing/2014/main" id="{492D2750-C0C0-7D73-1D6B-537CCA8E1D8D}"/>
                  </a:ext>
                </a:extLst>
              </p:cNvPr>
              <p:cNvSpPr/>
              <p:nvPr/>
            </p:nvSpPr>
            <p:spPr>
              <a:xfrm>
                <a:off x="2813829" y="3506940"/>
                <a:ext cx="26066" cy="20635"/>
              </a:xfrm>
              <a:custGeom>
                <a:avLst/>
                <a:gdLst>
                  <a:gd name="connsiteX0" fmla="*/ 16983 w 26066"/>
                  <a:gd name="connsiteY0" fmla="*/ 0 h 20635"/>
                  <a:gd name="connsiteX1" fmla="*/ 26066 w 26066"/>
                  <a:gd name="connsiteY1" fmla="*/ 3037 h 20635"/>
                  <a:gd name="connsiteX2" fmla="*/ 26066 w 26066"/>
                  <a:gd name="connsiteY2" fmla="*/ 13355 h 20635"/>
                  <a:gd name="connsiteX3" fmla="*/ 3035 w 26066"/>
                  <a:gd name="connsiteY3" fmla="*/ 20635 h 20635"/>
                  <a:gd name="connsiteX4" fmla="*/ 0 w 26066"/>
                  <a:gd name="connsiteY4" fmla="*/ 10318 h 20635"/>
                  <a:gd name="connsiteX5" fmla="*/ 16983 w 26066"/>
                  <a:gd name="connsiteY5" fmla="*/ 0 h 2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66" h="20635">
                    <a:moveTo>
                      <a:pt x="16983" y="0"/>
                    </a:moveTo>
                    <a:lnTo>
                      <a:pt x="26066" y="3037"/>
                    </a:lnTo>
                    <a:lnTo>
                      <a:pt x="26066" y="13355"/>
                    </a:lnTo>
                    <a:lnTo>
                      <a:pt x="3035" y="20635"/>
                    </a:lnTo>
                    <a:lnTo>
                      <a:pt x="0" y="10318"/>
                    </a:lnTo>
                    <a:lnTo>
                      <a:pt x="1698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8" name="Forma Livre 617">
                <a:extLst>
                  <a:ext uri="{FF2B5EF4-FFF2-40B4-BE49-F238E27FC236}">
                    <a16:creationId xmlns:a16="http://schemas.microsoft.com/office/drawing/2014/main" id="{EDB47165-F1B1-8E7F-6E5E-78AB4A1F18F3}"/>
                  </a:ext>
                </a:extLst>
              </p:cNvPr>
              <p:cNvSpPr/>
              <p:nvPr/>
            </p:nvSpPr>
            <p:spPr>
              <a:xfrm>
                <a:off x="2839896" y="3458388"/>
                <a:ext cx="49119" cy="51588"/>
              </a:xfrm>
              <a:custGeom>
                <a:avLst/>
                <a:gdLst>
                  <a:gd name="connsiteX0" fmla="*/ 21223 w 49119"/>
                  <a:gd name="connsiteY0" fmla="*/ 12752 h 51588"/>
                  <a:gd name="connsiteX1" fmla="*/ 40639 w 49119"/>
                  <a:gd name="connsiteY1" fmla="*/ 0 h 51588"/>
                  <a:gd name="connsiteX2" fmla="*/ 49119 w 49119"/>
                  <a:gd name="connsiteY2" fmla="*/ 3640 h 51588"/>
                  <a:gd name="connsiteX3" fmla="*/ 33364 w 49119"/>
                  <a:gd name="connsiteY3" fmla="*/ 24276 h 51588"/>
                  <a:gd name="connsiteX4" fmla="*/ 21223 w 49119"/>
                  <a:gd name="connsiteY4" fmla="*/ 29747 h 51588"/>
                  <a:gd name="connsiteX5" fmla="*/ 13345 w 49119"/>
                  <a:gd name="connsiteY5" fmla="*/ 37921 h 51588"/>
                  <a:gd name="connsiteX6" fmla="*/ 17586 w 49119"/>
                  <a:gd name="connsiteY6" fmla="*/ 51589 h 51588"/>
                  <a:gd name="connsiteX7" fmla="*/ 9105 w 49119"/>
                  <a:gd name="connsiteY7" fmla="*/ 51589 h 51588"/>
                  <a:gd name="connsiteX8" fmla="*/ 0 w 49119"/>
                  <a:gd name="connsiteY8" fmla="*/ 40668 h 51588"/>
                  <a:gd name="connsiteX9" fmla="*/ 12743 w 49119"/>
                  <a:gd name="connsiteY9" fmla="*/ 25794 h 51588"/>
                  <a:gd name="connsiteX10" fmla="*/ 21223 w 49119"/>
                  <a:gd name="connsiteY10" fmla="*/ 12752 h 5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119" h="51588">
                    <a:moveTo>
                      <a:pt x="21223" y="12752"/>
                    </a:moveTo>
                    <a:lnTo>
                      <a:pt x="40639" y="0"/>
                    </a:lnTo>
                    <a:lnTo>
                      <a:pt x="49119" y="3640"/>
                    </a:lnTo>
                    <a:lnTo>
                      <a:pt x="33364" y="24276"/>
                    </a:lnTo>
                    <a:lnTo>
                      <a:pt x="21223" y="29747"/>
                    </a:lnTo>
                    <a:lnTo>
                      <a:pt x="13345" y="37921"/>
                    </a:lnTo>
                    <a:lnTo>
                      <a:pt x="17586" y="51589"/>
                    </a:lnTo>
                    <a:lnTo>
                      <a:pt x="9105" y="51589"/>
                    </a:lnTo>
                    <a:lnTo>
                      <a:pt x="0" y="40668"/>
                    </a:lnTo>
                    <a:lnTo>
                      <a:pt x="12743" y="25794"/>
                    </a:lnTo>
                    <a:lnTo>
                      <a:pt x="21223" y="12752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90" name="Gráfico 81">
              <a:extLst>
                <a:ext uri="{FF2B5EF4-FFF2-40B4-BE49-F238E27FC236}">
                  <a16:creationId xmlns:a16="http://schemas.microsoft.com/office/drawing/2014/main" id="{6BB67671-95BB-8BED-1B9C-23EB637EBA8D}"/>
                </a:ext>
              </a:extLst>
            </p:cNvPr>
            <p:cNvGrpSpPr/>
            <p:nvPr/>
          </p:nvGrpSpPr>
          <p:grpSpPr>
            <a:xfrm>
              <a:off x="2493650" y="3151961"/>
              <a:ext cx="406277" cy="452059"/>
              <a:chOff x="2493650" y="3151961"/>
              <a:chExt cx="406277" cy="452059"/>
            </a:xfrm>
            <a:solidFill>
              <a:srgbClr val="8BBCBB"/>
            </a:solidFill>
          </p:grpSpPr>
          <p:sp>
            <p:nvSpPr>
              <p:cNvPr id="612" name="Forma Livre 611">
                <a:extLst>
                  <a:ext uri="{FF2B5EF4-FFF2-40B4-BE49-F238E27FC236}">
                    <a16:creationId xmlns:a16="http://schemas.microsoft.com/office/drawing/2014/main" id="{F96EFFDE-B053-F3AA-73F7-01AA0BA69F49}"/>
                  </a:ext>
                </a:extLst>
              </p:cNvPr>
              <p:cNvSpPr/>
              <p:nvPr/>
            </p:nvSpPr>
            <p:spPr>
              <a:xfrm>
                <a:off x="2493650" y="3151961"/>
                <a:ext cx="406277" cy="452059"/>
              </a:xfrm>
              <a:custGeom>
                <a:avLst/>
                <a:gdLst>
                  <a:gd name="connsiteX0" fmla="*/ 0 w 406277"/>
                  <a:gd name="connsiteY0" fmla="*/ 148669 h 452059"/>
                  <a:gd name="connsiteX1" fmla="*/ 41844 w 406277"/>
                  <a:gd name="connsiteY1" fmla="*/ 178997 h 452059"/>
                  <a:gd name="connsiteX2" fmla="*/ 63670 w 406277"/>
                  <a:gd name="connsiteY2" fmla="*/ 186903 h 452059"/>
                  <a:gd name="connsiteX3" fmla="*/ 94601 w 406277"/>
                  <a:gd name="connsiteY3" fmla="*/ 165039 h 452059"/>
                  <a:gd name="connsiteX4" fmla="*/ 112789 w 406277"/>
                  <a:gd name="connsiteY4" fmla="*/ 172320 h 452059"/>
                  <a:gd name="connsiteX5" fmla="*/ 126737 w 406277"/>
                  <a:gd name="connsiteY5" fmla="*/ 167786 h 452059"/>
                  <a:gd name="connsiteX6" fmla="*/ 141288 w 406277"/>
                  <a:gd name="connsiteY6" fmla="*/ 178394 h 452059"/>
                  <a:gd name="connsiteX7" fmla="*/ 181324 w 406277"/>
                  <a:gd name="connsiteY7" fmla="*/ 173548 h 452059"/>
                  <a:gd name="connsiteX8" fmla="*/ 193442 w 406277"/>
                  <a:gd name="connsiteY8" fmla="*/ 140160 h 452059"/>
                  <a:gd name="connsiteX9" fmla="*/ 234059 w 406277"/>
                  <a:gd name="connsiteY9" fmla="*/ 72202 h 452059"/>
                  <a:gd name="connsiteX10" fmla="*/ 255907 w 406277"/>
                  <a:gd name="connsiteY10" fmla="*/ 36402 h 452059"/>
                  <a:gd name="connsiteX11" fmla="*/ 270458 w 406277"/>
                  <a:gd name="connsiteY11" fmla="*/ 30328 h 452059"/>
                  <a:gd name="connsiteX12" fmla="*/ 283781 w 406277"/>
                  <a:gd name="connsiteY12" fmla="*/ 37608 h 452059"/>
                  <a:gd name="connsiteX13" fmla="*/ 272868 w 406277"/>
                  <a:gd name="connsiteY13" fmla="*/ 11524 h 452059"/>
                  <a:gd name="connsiteX14" fmla="*/ 272868 w 406277"/>
                  <a:gd name="connsiteY14" fmla="*/ 0 h 452059"/>
                  <a:gd name="connsiteX15" fmla="*/ 303799 w 406277"/>
                  <a:gd name="connsiteY15" fmla="*/ 22444 h 452059"/>
                  <a:gd name="connsiteX16" fmla="*/ 300161 w 406277"/>
                  <a:gd name="connsiteY16" fmla="*/ 73430 h 452059"/>
                  <a:gd name="connsiteX17" fmla="*/ 309869 w 406277"/>
                  <a:gd name="connsiteY17" fmla="*/ 48529 h 452059"/>
                  <a:gd name="connsiteX18" fmla="*/ 323215 w 406277"/>
                  <a:gd name="connsiteY18" fmla="*/ 113473 h 452059"/>
                  <a:gd name="connsiteX19" fmla="*/ 346246 w 406277"/>
                  <a:gd name="connsiteY19" fmla="*/ 157759 h 452059"/>
                  <a:gd name="connsiteX20" fmla="*/ 352316 w 406277"/>
                  <a:gd name="connsiteY20" fmla="*/ 195389 h 452059"/>
                  <a:gd name="connsiteX21" fmla="*/ 367469 w 406277"/>
                  <a:gd name="connsiteY21" fmla="*/ 209347 h 452059"/>
                  <a:gd name="connsiteX22" fmla="*/ 388692 w 406277"/>
                  <a:gd name="connsiteY22" fmla="*/ 211782 h 452059"/>
                  <a:gd name="connsiteX23" fmla="*/ 406278 w 406277"/>
                  <a:gd name="connsiteY23" fmla="*/ 231792 h 452059"/>
                  <a:gd name="connsiteX24" fmla="*/ 398088 w 406277"/>
                  <a:gd name="connsiteY24" fmla="*/ 255464 h 452059"/>
                  <a:gd name="connsiteX25" fmla="*/ 380814 w 406277"/>
                  <a:gd name="connsiteY25" fmla="*/ 248184 h 452059"/>
                  <a:gd name="connsiteX26" fmla="*/ 361399 w 406277"/>
                  <a:gd name="connsiteY26" fmla="*/ 266385 h 452059"/>
                  <a:gd name="connsiteX27" fmla="*/ 358386 w 406277"/>
                  <a:gd name="connsiteY27" fmla="*/ 279740 h 452059"/>
                  <a:gd name="connsiteX28" fmla="*/ 376574 w 406277"/>
                  <a:gd name="connsiteY28" fmla="*/ 265179 h 452059"/>
                  <a:gd name="connsiteX29" fmla="*/ 385657 w 406277"/>
                  <a:gd name="connsiteY29" fmla="*/ 262745 h 452059"/>
                  <a:gd name="connsiteX30" fmla="*/ 406278 w 406277"/>
                  <a:gd name="connsiteY30" fmla="*/ 257899 h 452059"/>
                  <a:gd name="connsiteX31" fmla="*/ 388692 w 406277"/>
                  <a:gd name="connsiteY31" fmla="*/ 279740 h 452059"/>
                  <a:gd name="connsiteX32" fmla="*/ 342608 w 406277"/>
                  <a:gd name="connsiteY32" fmla="*/ 335572 h 452059"/>
                  <a:gd name="connsiteX33" fmla="*/ 311677 w 406277"/>
                  <a:gd name="connsiteY33" fmla="*/ 358016 h 452059"/>
                  <a:gd name="connsiteX34" fmla="*/ 301991 w 406277"/>
                  <a:gd name="connsiteY34" fmla="*/ 367106 h 452059"/>
                  <a:gd name="connsiteX35" fmla="*/ 258317 w 406277"/>
                  <a:gd name="connsiteY35" fmla="*/ 414451 h 452059"/>
                  <a:gd name="connsiteX36" fmla="*/ 258317 w 406277"/>
                  <a:gd name="connsiteY36" fmla="*/ 438727 h 452059"/>
                  <a:gd name="connsiteX37" fmla="*/ 244994 w 406277"/>
                  <a:gd name="connsiteY37" fmla="*/ 452060 h 452059"/>
                  <a:gd name="connsiteX38" fmla="*/ 217098 w 406277"/>
                  <a:gd name="connsiteY38" fmla="*/ 444779 h 452059"/>
                  <a:gd name="connsiteX39" fmla="*/ 171014 w 406277"/>
                  <a:gd name="connsiteY39" fmla="*/ 364694 h 452059"/>
                  <a:gd name="connsiteX40" fmla="*/ 140685 w 406277"/>
                  <a:gd name="connsiteY40" fmla="*/ 327063 h 452059"/>
                  <a:gd name="connsiteX41" fmla="*/ 146755 w 406277"/>
                  <a:gd name="connsiteY41" fmla="*/ 301582 h 452059"/>
                  <a:gd name="connsiteX42" fmla="*/ 121292 w 406277"/>
                  <a:gd name="connsiteY42" fmla="*/ 276100 h 452059"/>
                  <a:gd name="connsiteX43" fmla="*/ 121292 w 406277"/>
                  <a:gd name="connsiteY43" fmla="*/ 261539 h 452059"/>
                  <a:gd name="connsiteX44" fmla="*/ 97034 w 406277"/>
                  <a:gd name="connsiteY44" fmla="*/ 242109 h 452059"/>
                  <a:gd name="connsiteX45" fmla="*/ 77618 w 406277"/>
                  <a:gd name="connsiteY45" fmla="*/ 238469 h 452059"/>
                  <a:gd name="connsiteX46" fmla="*/ 53360 w 406277"/>
                  <a:gd name="connsiteY46" fmla="*/ 217834 h 452059"/>
                  <a:gd name="connsiteX47" fmla="*/ 25486 w 406277"/>
                  <a:gd name="connsiteY47" fmla="*/ 216628 h 452059"/>
                  <a:gd name="connsiteX48" fmla="*/ 13346 w 406277"/>
                  <a:gd name="connsiteY48" fmla="*/ 200838 h 452059"/>
                  <a:gd name="connsiteX49" fmla="*/ 13346 w 406277"/>
                  <a:gd name="connsiteY49" fmla="*/ 182950 h 452059"/>
                  <a:gd name="connsiteX50" fmla="*/ 0 w 406277"/>
                  <a:gd name="connsiteY50" fmla="*/ 148669 h 45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6277" h="452059">
                    <a:moveTo>
                      <a:pt x="0" y="148669"/>
                    </a:moveTo>
                    <a:lnTo>
                      <a:pt x="41844" y="178997"/>
                    </a:lnTo>
                    <a:lnTo>
                      <a:pt x="63670" y="186903"/>
                    </a:lnTo>
                    <a:lnTo>
                      <a:pt x="94601" y="165039"/>
                    </a:lnTo>
                    <a:lnTo>
                      <a:pt x="112789" y="172320"/>
                    </a:lnTo>
                    <a:lnTo>
                      <a:pt x="126737" y="167786"/>
                    </a:lnTo>
                    <a:lnTo>
                      <a:pt x="141288" y="178394"/>
                    </a:lnTo>
                    <a:lnTo>
                      <a:pt x="181324" y="173548"/>
                    </a:lnTo>
                    <a:lnTo>
                      <a:pt x="193442" y="140160"/>
                    </a:lnTo>
                    <a:lnTo>
                      <a:pt x="234059" y="72202"/>
                    </a:lnTo>
                    <a:lnTo>
                      <a:pt x="255907" y="36402"/>
                    </a:lnTo>
                    <a:lnTo>
                      <a:pt x="270458" y="30328"/>
                    </a:lnTo>
                    <a:lnTo>
                      <a:pt x="283781" y="37608"/>
                    </a:lnTo>
                    <a:lnTo>
                      <a:pt x="272868" y="11524"/>
                    </a:lnTo>
                    <a:lnTo>
                      <a:pt x="272868" y="0"/>
                    </a:lnTo>
                    <a:lnTo>
                      <a:pt x="303799" y="22444"/>
                    </a:lnTo>
                    <a:lnTo>
                      <a:pt x="300161" y="73430"/>
                    </a:lnTo>
                    <a:lnTo>
                      <a:pt x="309869" y="48529"/>
                    </a:lnTo>
                    <a:lnTo>
                      <a:pt x="323215" y="113473"/>
                    </a:lnTo>
                    <a:lnTo>
                      <a:pt x="346246" y="157759"/>
                    </a:lnTo>
                    <a:lnTo>
                      <a:pt x="352316" y="195389"/>
                    </a:lnTo>
                    <a:lnTo>
                      <a:pt x="367469" y="209347"/>
                    </a:lnTo>
                    <a:lnTo>
                      <a:pt x="388692" y="211782"/>
                    </a:lnTo>
                    <a:lnTo>
                      <a:pt x="406278" y="231792"/>
                    </a:lnTo>
                    <a:lnTo>
                      <a:pt x="398088" y="255464"/>
                    </a:lnTo>
                    <a:lnTo>
                      <a:pt x="380814" y="248184"/>
                    </a:lnTo>
                    <a:lnTo>
                      <a:pt x="361399" y="266385"/>
                    </a:lnTo>
                    <a:lnTo>
                      <a:pt x="358386" y="279740"/>
                    </a:lnTo>
                    <a:lnTo>
                      <a:pt x="376574" y="265179"/>
                    </a:lnTo>
                    <a:lnTo>
                      <a:pt x="385657" y="262745"/>
                    </a:lnTo>
                    <a:lnTo>
                      <a:pt x="406278" y="257899"/>
                    </a:lnTo>
                    <a:lnTo>
                      <a:pt x="388692" y="279740"/>
                    </a:lnTo>
                    <a:lnTo>
                      <a:pt x="342608" y="335572"/>
                    </a:lnTo>
                    <a:lnTo>
                      <a:pt x="311677" y="358016"/>
                    </a:lnTo>
                    <a:lnTo>
                      <a:pt x="301991" y="367106"/>
                    </a:lnTo>
                    <a:lnTo>
                      <a:pt x="258317" y="414451"/>
                    </a:lnTo>
                    <a:lnTo>
                      <a:pt x="258317" y="438727"/>
                    </a:lnTo>
                    <a:lnTo>
                      <a:pt x="244994" y="452060"/>
                    </a:lnTo>
                    <a:lnTo>
                      <a:pt x="217098" y="444779"/>
                    </a:lnTo>
                    <a:lnTo>
                      <a:pt x="171014" y="364694"/>
                    </a:lnTo>
                    <a:lnTo>
                      <a:pt x="140685" y="327063"/>
                    </a:lnTo>
                    <a:lnTo>
                      <a:pt x="146755" y="301582"/>
                    </a:lnTo>
                    <a:lnTo>
                      <a:pt x="121292" y="276100"/>
                    </a:lnTo>
                    <a:lnTo>
                      <a:pt x="121292" y="261539"/>
                    </a:lnTo>
                    <a:lnTo>
                      <a:pt x="97034" y="242109"/>
                    </a:lnTo>
                    <a:lnTo>
                      <a:pt x="77618" y="238469"/>
                    </a:lnTo>
                    <a:lnTo>
                      <a:pt x="53360" y="217834"/>
                    </a:lnTo>
                    <a:lnTo>
                      <a:pt x="25486" y="216628"/>
                    </a:lnTo>
                    <a:lnTo>
                      <a:pt x="13346" y="200838"/>
                    </a:lnTo>
                    <a:lnTo>
                      <a:pt x="13346" y="182950"/>
                    </a:lnTo>
                    <a:lnTo>
                      <a:pt x="0" y="148669"/>
                    </a:lnTo>
                    <a:close/>
                  </a:path>
                </a:pathLst>
              </a:custGeom>
              <a:solidFill>
                <a:schemeClr val="accent1"/>
              </a:solidFill>
              <a:ln w="89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3" name="Forma Livre 612">
                <a:extLst>
                  <a:ext uri="{FF2B5EF4-FFF2-40B4-BE49-F238E27FC236}">
                    <a16:creationId xmlns:a16="http://schemas.microsoft.com/office/drawing/2014/main" id="{811BDFD2-D2CB-6924-DABB-0AAB285C2F60}"/>
                  </a:ext>
                </a:extLst>
              </p:cNvPr>
              <p:cNvSpPr/>
              <p:nvPr/>
            </p:nvSpPr>
            <p:spPr>
              <a:xfrm>
                <a:off x="2849893" y="3333995"/>
                <a:ext cx="20464" cy="21841"/>
              </a:xfrm>
              <a:custGeom>
                <a:avLst/>
                <a:gdLst>
                  <a:gd name="connsiteX0" fmla="*/ 0 w 20464"/>
                  <a:gd name="connsiteY0" fmla="*/ 0 h 21841"/>
                  <a:gd name="connsiteX1" fmla="*/ 3638 w 20464"/>
                  <a:gd name="connsiteY1" fmla="*/ 15030 h 21841"/>
                  <a:gd name="connsiteX2" fmla="*/ 11225 w 20464"/>
                  <a:gd name="connsiteY2" fmla="*/ 21841 h 21841"/>
                  <a:gd name="connsiteX3" fmla="*/ 20464 w 20464"/>
                  <a:gd name="connsiteY3" fmla="*/ 14114 h 21841"/>
                  <a:gd name="connsiteX4" fmla="*/ 10243 w 20464"/>
                  <a:gd name="connsiteY4" fmla="*/ 0 h 21841"/>
                  <a:gd name="connsiteX5" fmla="*/ 0 w 20464"/>
                  <a:gd name="connsiteY5" fmla="*/ 0 h 2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64" h="21841">
                    <a:moveTo>
                      <a:pt x="0" y="0"/>
                    </a:moveTo>
                    <a:lnTo>
                      <a:pt x="3638" y="15030"/>
                    </a:lnTo>
                    <a:lnTo>
                      <a:pt x="11225" y="21841"/>
                    </a:lnTo>
                    <a:lnTo>
                      <a:pt x="20464" y="14114"/>
                    </a:lnTo>
                    <a:lnTo>
                      <a:pt x="102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23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591" name="Forma Livre 590">
              <a:extLst>
                <a:ext uri="{FF2B5EF4-FFF2-40B4-BE49-F238E27FC236}">
                  <a16:creationId xmlns:a16="http://schemas.microsoft.com/office/drawing/2014/main" id="{488B8302-3AD1-DB33-FC0A-0368ED6DB1FB}"/>
                </a:ext>
              </a:extLst>
            </p:cNvPr>
            <p:cNvSpPr/>
            <p:nvPr/>
          </p:nvSpPr>
          <p:spPr>
            <a:xfrm>
              <a:off x="3016355" y="3596338"/>
              <a:ext cx="535737" cy="731621"/>
            </a:xfrm>
            <a:custGeom>
              <a:avLst/>
              <a:gdLst>
                <a:gd name="connsiteX0" fmla="*/ 181659 w 535737"/>
                <a:gd name="connsiteY0" fmla="*/ 0 h 731621"/>
                <a:gd name="connsiteX1" fmla="*/ 211920 w 535737"/>
                <a:gd name="connsiteY1" fmla="*/ 11635 h 731621"/>
                <a:gd name="connsiteX2" fmla="*/ 247404 w 535737"/>
                <a:gd name="connsiteY2" fmla="*/ 28028 h 731621"/>
                <a:gd name="connsiteX3" fmla="*/ 247404 w 535737"/>
                <a:gd name="connsiteY3" fmla="*/ 47144 h 731621"/>
                <a:gd name="connsiteX4" fmla="*/ 258317 w 535737"/>
                <a:gd name="connsiteY4" fmla="*/ 56234 h 731621"/>
                <a:gd name="connsiteX5" fmla="*/ 262870 w 535737"/>
                <a:gd name="connsiteY5" fmla="*/ 35308 h 731621"/>
                <a:gd name="connsiteX6" fmla="*/ 287418 w 535737"/>
                <a:gd name="connsiteY6" fmla="*/ 44398 h 731621"/>
                <a:gd name="connsiteX7" fmla="*/ 319264 w 535737"/>
                <a:gd name="connsiteY7" fmla="*/ 75351 h 731621"/>
                <a:gd name="connsiteX8" fmla="*/ 299246 w 535737"/>
                <a:gd name="connsiteY8" fmla="*/ 95383 h 731621"/>
                <a:gd name="connsiteX9" fmla="*/ 313797 w 535737"/>
                <a:gd name="connsiteY9" fmla="*/ 95383 h 731621"/>
                <a:gd name="connsiteX10" fmla="*/ 319264 w 535737"/>
                <a:gd name="connsiteY10" fmla="*/ 85356 h 731621"/>
                <a:gd name="connsiteX11" fmla="*/ 319264 w 535737"/>
                <a:gd name="connsiteY11" fmla="*/ 109029 h 731621"/>
                <a:gd name="connsiteX12" fmla="*/ 301969 w 535737"/>
                <a:gd name="connsiteY12" fmla="*/ 121781 h 731621"/>
                <a:gd name="connsiteX13" fmla="*/ 314712 w 535737"/>
                <a:gd name="connsiteY13" fmla="*/ 127230 h 731621"/>
                <a:gd name="connsiteX14" fmla="*/ 306522 w 535737"/>
                <a:gd name="connsiteY14" fmla="*/ 159992 h 731621"/>
                <a:gd name="connsiteX15" fmla="*/ 295609 w 535737"/>
                <a:gd name="connsiteY15" fmla="*/ 177300 h 731621"/>
                <a:gd name="connsiteX16" fmla="*/ 319264 w 535737"/>
                <a:gd name="connsiteY16" fmla="*/ 147262 h 731621"/>
                <a:gd name="connsiteX17" fmla="*/ 323795 w 535737"/>
                <a:gd name="connsiteY17" fmla="*/ 126314 h 731621"/>
                <a:gd name="connsiteX18" fmla="*/ 352003 w 535737"/>
                <a:gd name="connsiteY18" fmla="*/ 99917 h 731621"/>
                <a:gd name="connsiteX19" fmla="*/ 359279 w 535737"/>
                <a:gd name="connsiteY19" fmla="*/ 116309 h 731621"/>
                <a:gd name="connsiteX20" fmla="*/ 330177 w 535737"/>
                <a:gd name="connsiteY20" fmla="*/ 136342 h 731621"/>
                <a:gd name="connsiteX21" fmla="*/ 338368 w 535737"/>
                <a:gd name="connsiteY21" fmla="*/ 147262 h 731621"/>
                <a:gd name="connsiteX22" fmla="*/ 366554 w 535737"/>
                <a:gd name="connsiteY22" fmla="*/ 124505 h 731621"/>
                <a:gd name="connsiteX23" fmla="*/ 403845 w 535737"/>
                <a:gd name="connsiteY23" fmla="*/ 119949 h 731621"/>
                <a:gd name="connsiteX24" fmla="*/ 399293 w 535737"/>
                <a:gd name="connsiteY24" fmla="*/ 104473 h 731621"/>
                <a:gd name="connsiteX25" fmla="*/ 448412 w 535737"/>
                <a:gd name="connsiteY25" fmla="*/ 119034 h 731621"/>
                <a:gd name="connsiteX26" fmla="*/ 486618 w 535737"/>
                <a:gd name="connsiteY26" fmla="*/ 134510 h 731621"/>
                <a:gd name="connsiteX27" fmla="*/ 507529 w 535737"/>
                <a:gd name="connsiteY27" fmla="*/ 141791 h 731621"/>
                <a:gd name="connsiteX28" fmla="*/ 524825 w 535737"/>
                <a:gd name="connsiteY28" fmla="*/ 130870 h 731621"/>
                <a:gd name="connsiteX29" fmla="*/ 535738 w 535737"/>
                <a:gd name="connsiteY29" fmla="*/ 142706 h 731621"/>
                <a:gd name="connsiteX30" fmla="*/ 524825 w 535737"/>
                <a:gd name="connsiteY30" fmla="*/ 170019 h 731621"/>
                <a:gd name="connsiteX31" fmla="*/ 507529 w 535737"/>
                <a:gd name="connsiteY31" fmla="*/ 177300 h 731621"/>
                <a:gd name="connsiteX32" fmla="*/ 502084 w 535737"/>
                <a:gd name="connsiteY32" fmla="*/ 189136 h 731621"/>
                <a:gd name="connsiteX33" fmla="*/ 475706 w 535737"/>
                <a:gd name="connsiteY33" fmla="*/ 189136 h 731621"/>
                <a:gd name="connsiteX34" fmla="*/ 456602 w 535737"/>
                <a:gd name="connsiteY34" fmla="*/ 228732 h 731621"/>
                <a:gd name="connsiteX35" fmla="*/ 432054 w 535737"/>
                <a:gd name="connsiteY35" fmla="*/ 259216 h 731621"/>
                <a:gd name="connsiteX36" fmla="*/ 442967 w 535737"/>
                <a:gd name="connsiteY36" fmla="*/ 276502 h 731621"/>
                <a:gd name="connsiteX37" fmla="*/ 439329 w 535737"/>
                <a:gd name="connsiteY37" fmla="*/ 299259 h 731621"/>
                <a:gd name="connsiteX38" fmla="*/ 446604 w 535737"/>
                <a:gd name="connsiteY38" fmla="*/ 333852 h 731621"/>
                <a:gd name="connsiteX39" fmla="*/ 426586 w 535737"/>
                <a:gd name="connsiteY39" fmla="*/ 385731 h 731621"/>
                <a:gd name="connsiteX40" fmla="*/ 438414 w 535737"/>
                <a:gd name="connsiteY40" fmla="*/ 419409 h 731621"/>
                <a:gd name="connsiteX41" fmla="*/ 434776 w 535737"/>
                <a:gd name="connsiteY41" fmla="*/ 459452 h 731621"/>
                <a:gd name="connsiteX42" fmla="*/ 375659 w 535737"/>
                <a:gd name="connsiteY42" fmla="*/ 459452 h 731621"/>
                <a:gd name="connsiteX43" fmla="*/ 345643 w 535737"/>
                <a:gd name="connsiteY43" fmla="*/ 459452 h 731621"/>
                <a:gd name="connsiteX44" fmla="*/ 333815 w 535737"/>
                <a:gd name="connsiteY44" fmla="*/ 478569 h 731621"/>
                <a:gd name="connsiteX45" fmla="*/ 333815 w 535737"/>
                <a:gd name="connsiteY45" fmla="*/ 494961 h 731621"/>
                <a:gd name="connsiteX46" fmla="*/ 309244 w 535737"/>
                <a:gd name="connsiteY46" fmla="*/ 494961 h 731621"/>
                <a:gd name="connsiteX47" fmla="*/ 289248 w 535737"/>
                <a:gd name="connsiteY47" fmla="*/ 510437 h 731621"/>
                <a:gd name="connsiteX48" fmla="*/ 241044 w 535737"/>
                <a:gd name="connsiteY48" fmla="*/ 528639 h 731621"/>
                <a:gd name="connsiteX49" fmla="*/ 222833 w 535737"/>
                <a:gd name="connsiteY49" fmla="*/ 574153 h 731621"/>
                <a:gd name="connsiteX50" fmla="*/ 191925 w 535737"/>
                <a:gd name="connsiteY50" fmla="*/ 627841 h 731621"/>
                <a:gd name="connsiteX51" fmla="*/ 203753 w 535737"/>
                <a:gd name="connsiteY51" fmla="*/ 676102 h 731621"/>
                <a:gd name="connsiteX52" fmla="*/ 195562 w 535737"/>
                <a:gd name="connsiteY52" fmla="*/ 731621 h 731621"/>
                <a:gd name="connsiteX53" fmla="*/ 158271 w 535737"/>
                <a:gd name="connsiteY53" fmla="*/ 731621 h 731621"/>
                <a:gd name="connsiteX54" fmla="*/ 147358 w 535737"/>
                <a:gd name="connsiteY54" fmla="*/ 701874 h 731621"/>
                <a:gd name="connsiteX55" fmla="*/ 137338 w 535737"/>
                <a:gd name="connsiteY55" fmla="*/ 693387 h 731621"/>
                <a:gd name="connsiteX56" fmla="*/ 147358 w 535737"/>
                <a:gd name="connsiteY56" fmla="*/ 681551 h 731621"/>
                <a:gd name="connsiteX57" fmla="*/ 137338 w 535737"/>
                <a:gd name="connsiteY57" fmla="*/ 666990 h 731621"/>
                <a:gd name="connsiteX58" fmla="*/ 126425 w 535737"/>
                <a:gd name="connsiteY58" fmla="*/ 677911 h 731621"/>
                <a:gd name="connsiteX59" fmla="*/ 105514 w 535737"/>
                <a:gd name="connsiteY59" fmla="*/ 635121 h 731621"/>
                <a:gd name="connsiteX60" fmla="*/ 121872 w 535737"/>
                <a:gd name="connsiteY60" fmla="*/ 594163 h 731621"/>
                <a:gd name="connsiteX61" fmla="*/ 146443 w 535737"/>
                <a:gd name="connsiteY61" fmla="*/ 585074 h 731621"/>
                <a:gd name="connsiteX62" fmla="*/ 152803 w 535737"/>
                <a:gd name="connsiteY62" fmla="*/ 555036 h 731621"/>
                <a:gd name="connsiteX63" fmla="*/ 140975 w 535737"/>
                <a:gd name="connsiteY63" fmla="*/ 548671 h 731621"/>
                <a:gd name="connsiteX64" fmla="*/ 111874 w 535737"/>
                <a:gd name="connsiteY64" fmla="*/ 560485 h 731621"/>
                <a:gd name="connsiteX65" fmla="*/ 50927 w 535737"/>
                <a:gd name="connsiteY65" fmla="*/ 499517 h 731621"/>
                <a:gd name="connsiteX66" fmla="*/ 75498 w 535737"/>
                <a:gd name="connsiteY66" fmla="*/ 452171 h 731621"/>
                <a:gd name="connsiteX67" fmla="*/ 76413 w 535737"/>
                <a:gd name="connsiteY67" fmla="*/ 360250 h 731621"/>
                <a:gd name="connsiteX68" fmla="*/ 41844 w 535737"/>
                <a:gd name="connsiteY68" fmla="*/ 332937 h 731621"/>
                <a:gd name="connsiteX69" fmla="*/ 11828 w 535737"/>
                <a:gd name="connsiteY69" fmla="*/ 336577 h 731621"/>
                <a:gd name="connsiteX70" fmla="*/ 0 w 535737"/>
                <a:gd name="connsiteY70" fmla="*/ 322016 h 731621"/>
                <a:gd name="connsiteX71" fmla="*/ 42447 w 535737"/>
                <a:gd name="connsiteY71" fmla="*/ 275899 h 731621"/>
                <a:gd name="connsiteX72" fmla="*/ 71548 w 535737"/>
                <a:gd name="connsiteY72" fmla="*/ 275899 h 731621"/>
                <a:gd name="connsiteX73" fmla="*/ 83688 w 535737"/>
                <a:gd name="connsiteY73" fmla="*/ 250417 h 731621"/>
                <a:gd name="connsiteX74" fmla="*/ 117632 w 535737"/>
                <a:gd name="connsiteY74" fmla="*/ 201866 h 731621"/>
                <a:gd name="connsiteX75" fmla="*/ 141890 w 535737"/>
                <a:gd name="connsiteY75" fmla="*/ 153337 h 731621"/>
                <a:gd name="connsiteX76" fmla="*/ 141890 w 535737"/>
                <a:gd name="connsiteY76" fmla="*/ 127833 h 731621"/>
                <a:gd name="connsiteX77" fmla="*/ 163716 w 535737"/>
                <a:gd name="connsiteY77" fmla="*/ 115706 h 731621"/>
                <a:gd name="connsiteX78" fmla="*/ 162511 w 535737"/>
                <a:gd name="connsiteY78" fmla="*/ 95071 h 731621"/>
                <a:gd name="connsiteX79" fmla="*/ 184337 w 535737"/>
                <a:gd name="connsiteY79" fmla="*/ 68383 h 731621"/>
                <a:gd name="connsiteX80" fmla="*/ 168581 w 535737"/>
                <a:gd name="connsiteY80" fmla="*/ 53800 h 731621"/>
                <a:gd name="connsiteX81" fmla="*/ 184337 w 535737"/>
                <a:gd name="connsiteY81" fmla="*/ 39842 h 731621"/>
                <a:gd name="connsiteX82" fmla="*/ 184337 w 535737"/>
                <a:gd name="connsiteY82" fmla="*/ 14963 h 731621"/>
                <a:gd name="connsiteX83" fmla="*/ 181659 w 535737"/>
                <a:gd name="connsiteY83" fmla="*/ 0 h 73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35737" h="731621">
                  <a:moveTo>
                    <a:pt x="181659" y="0"/>
                  </a:moveTo>
                  <a:lnTo>
                    <a:pt x="211920" y="11635"/>
                  </a:lnTo>
                  <a:lnTo>
                    <a:pt x="247404" y="28028"/>
                  </a:lnTo>
                  <a:lnTo>
                    <a:pt x="247404" y="47144"/>
                  </a:lnTo>
                  <a:lnTo>
                    <a:pt x="258317" y="56234"/>
                  </a:lnTo>
                  <a:lnTo>
                    <a:pt x="262870" y="35308"/>
                  </a:lnTo>
                  <a:lnTo>
                    <a:pt x="287418" y="44398"/>
                  </a:lnTo>
                  <a:lnTo>
                    <a:pt x="319264" y="75351"/>
                  </a:lnTo>
                  <a:lnTo>
                    <a:pt x="299246" y="95383"/>
                  </a:lnTo>
                  <a:lnTo>
                    <a:pt x="313797" y="95383"/>
                  </a:lnTo>
                  <a:lnTo>
                    <a:pt x="319264" y="85356"/>
                  </a:lnTo>
                  <a:lnTo>
                    <a:pt x="319264" y="109029"/>
                  </a:lnTo>
                  <a:lnTo>
                    <a:pt x="301969" y="121781"/>
                  </a:lnTo>
                  <a:lnTo>
                    <a:pt x="314712" y="127230"/>
                  </a:lnTo>
                  <a:lnTo>
                    <a:pt x="306522" y="159992"/>
                  </a:lnTo>
                  <a:lnTo>
                    <a:pt x="295609" y="177300"/>
                  </a:lnTo>
                  <a:lnTo>
                    <a:pt x="319264" y="147262"/>
                  </a:lnTo>
                  <a:lnTo>
                    <a:pt x="323795" y="126314"/>
                  </a:lnTo>
                  <a:lnTo>
                    <a:pt x="352003" y="99917"/>
                  </a:lnTo>
                  <a:lnTo>
                    <a:pt x="359279" y="116309"/>
                  </a:lnTo>
                  <a:lnTo>
                    <a:pt x="330177" y="136342"/>
                  </a:lnTo>
                  <a:lnTo>
                    <a:pt x="338368" y="147262"/>
                  </a:lnTo>
                  <a:lnTo>
                    <a:pt x="366554" y="124505"/>
                  </a:lnTo>
                  <a:lnTo>
                    <a:pt x="403845" y="119949"/>
                  </a:lnTo>
                  <a:lnTo>
                    <a:pt x="399293" y="104473"/>
                  </a:lnTo>
                  <a:lnTo>
                    <a:pt x="448412" y="119034"/>
                  </a:lnTo>
                  <a:lnTo>
                    <a:pt x="486618" y="134510"/>
                  </a:lnTo>
                  <a:lnTo>
                    <a:pt x="507529" y="141791"/>
                  </a:lnTo>
                  <a:lnTo>
                    <a:pt x="524825" y="130870"/>
                  </a:lnTo>
                  <a:lnTo>
                    <a:pt x="535738" y="142706"/>
                  </a:lnTo>
                  <a:lnTo>
                    <a:pt x="524825" y="170019"/>
                  </a:lnTo>
                  <a:lnTo>
                    <a:pt x="507529" y="177300"/>
                  </a:lnTo>
                  <a:lnTo>
                    <a:pt x="502084" y="189136"/>
                  </a:lnTo>
                  <a:lnTo>
                    <a:pt x="475706" y="189136"/>
                  </a:lnTo>
                  <a:lnTo>
                    <a:pt x="456602" y="228732"/>
                  </a:lnTo>
                  <a:lnTo>
                    <a:pt x="432054" y="259216"/>
                  </a:lnTo>
                  <a:lnTo>
                    <a:pt x="442967" y="276502"/>
                  </a:lnTo>
                  <a:lnTo>
                    <a:pt x="439329" y="299259"/>
                  </a:lnTo>
                  <a:lnTo>
                    <a:pt x="446604" y="333852"/>
                  </a:lnTo>
                  <a:lnTo>
                    <a:pt x="426586" y="385731"/>
                  </a:lnTo>
                  <a:lnTo>
                    <a:pt x="438414" y="419409"/>
                  </a:lnTo>
                  <a:lnTo>
                    <a:pt x="434776" y="459452"/>
                  </a:lnTo>
                  <a:lnTo>
                    <a:pt x="375659" y="459452"/>
                  </a:lnTo>
                  <a:lnTo>
                    <a:pt x="345643" y="459452"/>
                  </a:lnTo>
                  <a:lnTo>
                    <a:pt x="333815" y="478569"/>
                  </a:lnTo>
                  <a:lnTo>
                    <a:pt x="333815" y="494961"/>
                  </a:lnTo>
                  <a:lnTo>
                    <a:pt x="309244" y="494961"/>
                  </a:lnTo>
                  <a:lnTo>
                    <a:pt x="289248" y="510437"/>
                  </a:lnTo>
                  <a:lnTo>
                    <a:pt x="241044" y="528639"/>
                  </a:lnTo>
                  <a:lnTo>
                    <a:pt x="222833" y="574153"/>
                  </a:lnTo>
                  <a:lnTo>
                    <a:pt x="191925" y="627841"/>
                  </a:lnTo>
                  <a:lnTo>
                    <a:pt x="203753" y="676102"/>
                  </a:lnTo>
                  <a:lnTo>
                    <a:pt x="195562" y="731621"/>
                  </a:lnTo>
                  <a:lnTo>
                    <a:pt x="158271" y="731621"/>
                  </a:lnTo>
                  <a:lnTo>
                    <a:pt x="147358" y="701874"/>
                  </a:lnTo>
                  <a:lnTo>
                    <a:pt x="137338" y="693387"/>
                  </a:lnTo>
                  <a:lnTo>
                    <a:pt x="147358" y="681551"/>
                  </a:lnTo>
                  <a:lnTo>
                    <a:pt x="137338" y="666990"/>
                  </a:lnTo>
                  <a:lnTo>
                    <a:pt x="126425" y="677911"/>
                  </a:lnTo>
                  <a:lnTo>
                    <a:pt x="105514" y="635121"/>
                  </a:lnTo>
                  <a:lnTo>
                    <a:pt x="121872" y="594163"/>
                  </a:lnTo>
                  <a:lnTo>
                    <a:pt x="146443" y="585074"/>
                  </a:lnTo>
                  <a:lnTo>
                    <a:pt x="152803" y="555036"/>
                  </a:lnTo>
                  <a:lnTo>
                    <a:pt x="140975" y="548671"/>
                  </a:lnTo>
                  <a:lnTo>
                    <a:pt x="111874" y="560485"/>
                  </a:lnTo>
                  <a:lnTo>
                    <a:pt x="50927" y="499517"/>
                  </a:lnTo>
                  <a:lnTo>
                    <a:pt x="75498" y="452171"/>
                  </a:lnTo>
                  <a:lnTo>
                    <a:pt x="76413" y="360250"/>
                  </a:lnTo>
                  <a:lnTo>
                    <a:pt x="41844" y="332937"/>
                  </a:lnTo>
                  <a:lnTo>
                    <a:pt x="11828" y="336577"/>
                  </a:lnTo>
                  <a:lnTo>
                    <a:pt x="0" y="322016"/>
                  </a:lnTo>
                  <a:lnTo>
                    <a:pt x="42447" y="275899"/>
                  </a:lnTo>
                  <a:lnTo>
                    <a:pt x="71548" y="275899"/>
                  </a:lnTo>
                  <a:lnTo>
                    <a:pt x="83688" y="250417"/>
                  </a:lnTo>
                  <a:lnTo>
                    <a:pt x="117632" y="201866"/>
                  </a:lnTo>
                  <a:lnTo>
                    <a:pt x="141890" y="153337"/>
                  </a:lnTo>
                  <a:lnTo>
                    <a:pt x="141890" y="127833"/>
                  </a:lnTo>
                  <a:lnTo>
                    <a:pt x="163716" y="115706"/>
                  </a:lnTo>
                  <a:lnTo>
                    <a:pt x="162511" y="95071"/>
                  </a:lnTo>
                  <a:lnTo>
                    <a:pt x="184337" y="68383"/>
                  </a:lnTo>
                  <a:lnTo>
                    <a:pt x="168581" y="53800"/>
                  </a:lnTo>
                  <a:lnTo>
                    <a:pt x="184337" y="39842"/>
                  </a:lnTo>
                  <a:lnTo>
                    <a:pt x="184337" y="14963"/>
                  </a:lnTo>
                  <a:lnTo>
                    <a:pt x="181659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2" name="Forma Livre 591">
              <a:extLst>
                <a:ext uri="{FF2B5EF4-FFF2-40B4-BE49-F238E27FC236}">
                  <a16:creationId xmlns:a16="http://schemas.microsoft.com/office/drawing/2014/main" id="{C00A4F22-9BFE-5B5D-5655-7BAECCDD11B4}"/>
                </a:ext>
              </a:extLst>
            </p:cNvPr>
            <p:cNvSpPr/>
            <p:nvPr/>
          </p:nvSpPr>
          <p:spPr>
            <a:xfrm>
              <a:off x="3208279" y="3739044"/>
              <a:ext cx="441136" cy="649883"/>
            </a:xfrm>
            <a:custGeom>
              <a:avLst/>
              <a:gdLst>
                <a:gd name="connsiteX0" fmla="*/ 343813 w 441136"/>
                <a:gd name="connsiteY0" fmla="*/ 0 h 649883"/>
                <a:gd name="connsiteX1" fmla="*/ 383827 w 441136"/>
                <a:gd name="connsiteY1" fmla="*/ 14561 h 649883"/>
                <a:gd name="connsiteX2" fmla="*/ 371999 w 441136"/>
                <a:gd name="connsiteY2" fmla="*/ 42790 h 649883"/>
                <a:gd name="connsiteX3" fmla="*/ 383827 w 441136"/>
                <a:gd name="connsiteY3" fmla="*/ 78276 h 649883"/>
                <a:gd name="connsiteX4" fmla="*/ 383827 w 441136"/>
                <a:gd name="connsiteY4" fmla="*/ 100118 h 649883"/>
                <a:gd name="connsiteX5" fmla="*/ 392932 w 441136"/>
                <a:gd name="connsiteY5" fmla="*/ 100118 h 649883"/>
                <a:gd name="connsiteX6" fmla="*/ 392932 w 441136"/>
                <a:gd name="connsiteY6" fmla="*/ 130155 h 649883"/>
                <a:gd name="connsiteX7" fmla="*/ 377467 w 441136"/>
                <a:gd name="connsiteY7" fmla="*/ 155637 h 649883"/>
                <a:gd name="connsiteX8" fmla="*/ 386550 w 441136"/>
                <a:gd name="connsiteY8" fmla="*/ 178394 h 649883"/>
                <a:gd name="connsiteX9" fmla="*/ 411120 w 441136"/>
                <a:gd name="connsiteY9" fmla="*/ 196618 h 649883"/>
                <a:gd name="connsiteX10" fmla="*/ 404760 w 441136"/>
                <a:gd name="connsiteY10" fmla="*/ 247581 h 649883"/>
                <a:gd name="connsiteX11" fmla="*/ 415673 w 441136"/>
                <a:gd name="connsiteY11" fmla="*/ 289455 h 649883"/>
                <a:gd name="connsiteX12" fmla="*/ 424756 w 441136"/>
                <a:gd name="connsiteY12" fmla="*/ 312212 h 649883"/>
                <a:gd name="connsiteX13" fmla="*/ 441137 w 441136"/>
                <a:gd name="connsiteY13" fmla="*/ 324026 h 649883"/>
                <a:gd name="connsiteX14" fmla="*/ 441137 w 441136"/>
                <a:gd name="connsiteY14" fmla="*/ 349530 h 649883"/>
                <a:gd name="connsiteX15" fmla="*/ 432946 w 441136"/>
                <a:gd name="connsiteY15" fmla="*/ 355895 h 649883"/>
                <a:gd name="connsiteX16" fmla="*/ 441137 w 441136"/>
                <a:gd name="connsiteY16" fmla="*/ 374096 h 649883"/>
                <a:gd name="connsiteX17" fmla="*/ 412928 w 441136"/>
                <a:gd name="connsiteY17" fmla="*/ 389573 h 649883"/>
                <a:gd name="connsiteX18" fmla="*/ 427479 w 441136"/>
                <a:gd name="connsiteY18" fmla="*/ 405965 h 649883"/>
                <a:gd name="connsiteX19" fmla="*/ 441137 w 441136"/>
                <a:gd name="connsiteY19" fmla="*/ 405965 h 649883"/>
                <a:gd name="connsiteX20" fmla="*/ 425671 w 441136"/>
                <a:gd name="connsiteY20" fmla="*/ 439643 h 649883"/>
                <a:gd name="connsiteX21" fmla="*/ 373829 w 441136"/>
                <a:gd name="connsiteY21" fmla="*/ 482410 h 649883"/>
                <a:gd name="connsiteX22" fmla="*/ 350173 w 441136"/>
                <a:gd name="connsiteY22" fmla="*/ 492415 h 649883"/>
                <a:gd name="connsiteX23" fmla="*/ 353811 w 441136"/>
                <a:gd name="connsiteY23" fmla="*/ 503358 h 649883"/>
                <a:gd name="connsiteX24" fmla="*/ 327432 w 441136"/>
                <a:gd name="connsiteY24" fmla="*/ 510638 h 649883"/>
                <a:gd name="connsiteX25" fmla="*/ 331985 w 441136"/>
                <a:gd name="connsiteY25" fmla="*/ 525199 h 649883"/>
                <a:gd name="connsiteX26" fmla="*/ 297416 w 441136"/>
                <a:gd name="connsiteY26" fmla="*/ 532480 h 649883"/>
                <a:gd name="connsiteX27" fmla="*/ 268315 w 441136"/>
                <a:gd name="connsiteY27" fmla="*/ 544316 h 649883"/>
                <a:gd name="connsiteX28" fmla="*/ 249212 w 441136"/>
                <a:gd name="connsiteY28" fmla="*/ 550681 h 649883"/>
                <a:gd name="connsiteX29" fmla="*/ 229194 w 441136"/>
                <a:gd name="connsiteY29" fmla="*/ 533396 h 649883"/>
                <a:gd name="connsiteX30" fmla="*/ 206475 w 441136"/>
                <a:gd name="connsiteY30" fmla="*/ 532480 h 649883"/>
                <a:gd name="connsiteX31" fmla="*/ 197370 w 441136"/>
                <a:gd name="connsiteY31" fmla="*/ 510638 h 649883"/>
                <a:gd name="connsiteX32" fmla="*/ 182820 w 441136"/>
                <a:gd name="connsiteY32" fmla="*/ 529755 h 649883"/>
                <a:gd name="connsiteX33" fmla="*/ 161886 w 441136"/>
                <a:gd name="connsiteY33" fmla="*/ 542485 h 649883"/>
                <a:gd name="connsiteX34" fmla="*/ 165524 w 441136"/>
                <a:gd name="connsiteY34" fmla="*/ 559168 h 649883"/>
                <a:gd name="connsiteX35" fmla="*/ 179182 w 441136"/>
                <a:gd name="connsiteY35" fmla="*/ 570714 h 649883"/>
                <a:gd name="connsiteX36" fmla="*/ 161886 w 441136"/>
                <a:gd name="connsiteY36" fmla="*/ 603476 h 649883"/>
                <a:gd name="connsiteX37" fmla="*/ 148251 w 441136"/>
                <a:gd name="connsiteY37" fmla="*/ 617121 h 649883"/>
                <a:gd name="connsiteX38" fmla="*/ 148251 w 441136"/>
                <a:gd name="connsiteY38" fmla="*/ 633513 h 649883"/>
                <a:gd name="connsiteX39" fmla="*/ 132785 w 441136"/>
                <a:gd name="connsiteY39" fmla="*/ 626233 h 649883"/>
                <a:gd name="connsiteX40" fmla="*/ 112789 w 441136"/>
                <a:gd name="connsiteY40" fmla="*/ 627149 h 649883"/>
                <a:gd name="connsiteX41" fmla="*/ 90048 w 441136"/>
                <a:gd name="connsiteY41" fmla="*/ 643518 h 649883"/>
                <a:gd name="connsiteX42" fmla="*/ 70030 w 441136"/>
                <a:gd name="connsiteY42" fmla="*/ 649883 h 649883"/>
                <a:gd name="connsiteX43" fmla="*/ 34546 w 441136"/>
                <a:gd name="connsiteY43" fmla="*/ 638069 h 649883"/>
                <a:gd name="connsiteX44" fmla="*/ 40014 w 441136"/>
                <a:gd name="connsiteY44" fmla="*/ 606200 h 649883"/>
                <a:gd name="connsiteX45" fmla="*/ 22741 w 441136"/>
                <a:gd name="connsiteY45" fmla="*/ 583443 h 649883"/>
                <a:gd name="connsiteX46" fmla="*/ 13636 w 441136"/>
                <a:gd name="connsiteY46" fmla="*/ 595280 h 649883"/>
                <a:gd name="connsiteX47" fmla="*/ 3638 w 441136"/>
                <a:gd name="connsiteY47" fmla="*/ 588915 h 649883"/>
                <a:gd name="connsiteX48" fmla="*/ 11828 w 441136"/>
                <a:gd name="connsiteY48" fmla="*/ 533396 h 649883"/>
                <a:gd name="connsiteX49" fmla="*/ 0 w 441136"/>
                <a:gd name="connsiteY49" fmla="*/ 485135 h 649883"/>
                <a:gd name="connsiteX50" fmla="*/ 30909 w 441136"/>
                <a:gd name="connsiteY50" fmla="*/ 431447 h 649883"/>
                <a:gd name="connsiteX51" fmla="*/ 49119 w 441136"/>
                <a:gd name="connsiteY51" fmla="*/ 385932 h 649883"/>
                <a:gd name="connsiteX52" fmla="*/ 97324 w 441136"/>
                <a:gd name="connsiteY52" fmla="*/ 367731 h 649883"/>
                <a:gd name="connsiteX53" fmla="*/ 117319 w 441136"/>
                <a:gd name="connsiteY53" fmla="*/ 352255 h 649883"/>
                <a:gd name="connsiteX54" fmla="*/ 141890 w 441136"/>
                <a:gd name="connsiteY54" fmla="*/ 352255 h 649883"/>
                <a:gd name="connsiteX55" fmla="*/ 141890 w 441136"/>
                <a:gd name="connsiteY55" fmla="*/ 335862 h 649883"/>
                <a:gd name="connsiteX56" fmla="*/ 153718 w 441136"/>
                <a:gd name="connsiteY56" fmla="*/ 316746 h 649883"/>
                <a:gd name="connsiteX57" fmla="*/ 183734 w 441136"/>
                <a:gd name="connsiteY57" fmla="*/ 316746 h 649883"/>
                <a:gd name="connsiteX58" fmla="*/ 242852 w 441136"/>
                <a:gd name="connsiteY58" fmla="*/ 316746 h 649883"/>
                <a:gd name="connsiteX59" fmla="*/ 246489 w 441136"/>
                <a:gd name="connsiteY59" fmla="*/ 276703 h 649883"/>
                <a:gd name="connsiteX60" fmla="*/ 234661 w 441136"/>
                <a:gd name="connsiteY60" fmla="*/ 243025 h 649883"/>
                <a:gd name="connsiteX61" fmla="*/ 254680 w 441136"/>
                <a:gd name="connsiteY61" fmla="*/ 191146 h 649883"/>
                <a:gd name="connsiteX62" fmla="*/ 247404 w 441136"/>
                <a:gd name="connsiteY62" fmla="*/ 156553 h 649883"/>
                <a:gd name="connsiteX63" fmla="*/ 251042 w 441136"/>
                <a:gd name="connsiteY63" fmla="*/ 133796 h 649883"/>
                <a:gd name="connsiteX64" fmla="*/ 240129 w 441136"/>
                <a:gd name="connsiteY64" fmla="*/ 116510 h 649883"/>
                <a:gd name="connsiteX65" fmla="*/ 264677 w 441136"/>
                <a:gd name="connsiteY65" fmla="*/ 86026 h 649883"/>
                <a:gd name="connsiteX66" fmla="*/ 283781 w 441136"/>
                <a:gd name="connsiteY66" fmla="*/ 46430 h 649883"/>
                <a:gd name="connsiteX67" fmla="*/ 310159 w 441136"/>
                <a:gd name="connsiteY67" fmla="*/ 46430 h 649883"/>
                <a:gd name="connsiteX68" fmla="*/ 315605 w 441136"/>
                <a:gd name="connsiteY68" fmla="*/ 34593 h 649883"/>
                <a:gd name="connsiteX69" fmla="*/ 332900 w 441136"/>
                <a:gd name="connsiteY69" fmla="*/ 27313 h 649883"/>
                <a:gd name="connsiteX70" fmla="*/ 343813 w 441136"/>
                <a:gd name="connsiteY70" fmla="*/ 0 h 64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41136" h="649883">
                  <a:moveTo>
                    <a:pt x="343813" y="0"/>
                  </a:moveTo>
                  <a:lnTo>
                    <a:pt x="383827" y="14561"/>
                  </a:lnTo>
                  <a:lnTo>
                    <a:pt x="371999" y="42790"/>
                  </a:lnTo>
                  <a:lnTo>
                    <a:pt x="383827" y="78276"/>
                  </a:lnTo>
                  <a:lnTo>
                    <a:pt x="383827" y="100118"/>
                  </a:lnTo>
                  <a:lnTo>
                    <a:pt x="392932" y="100118"/>
                  </a:lnTo>
                  <a:lnTo>
                    <a:pt x="392932" y="130155"/>
                  </a:lnTo>
                  <a:lnTo>
                    <a:pt x="377467" y="155637"/>
                  </a:lnTo>
                  <a:lnTo>
                    <a:pt x="386550" y="178394"/>
                  </a:lnTo>
                  <a:lnTo>
                    <a:pt x="411120" y="196618"/>
                  </a:lnTo>
                  <a:lnTo>
                    <a:pt x="404760" y="247581"/>
                  </a:lnTo>
                  <a:lnTo>
                    <a:pt x="415673" y="289455"/>
                  </a:lnTo>
                  <a:lnTo>
                    <a:pt x="424756" y="312212"/>
                  </a:lnTo>
                  <a:lnTo>
                    <a:pt x="441137" y="324026"/>
                  </a:lnTo>
                  <a:lnTo>
                    <a:pt x="441137" y="349530"/>
                  </a:lnTo>
                  <a:lnTo>
                    <a:pt x="432946" y="355895"/>
                  </a:lnTo>
                  <a:lnTo>
                    <a:pt x="441137" y="374096"/>
                  </a:lnTo>
                  <a:lnTo>
                    <a:pt x="412928" y="389573"/>
                  </a:lnTo>
                  <a:lnTo>
                    <a:pt x="427479" y="405965"/>
                  </a:lnTo>
                  <a:lnTo>
                    <a:pt x="441137" y="405965"/>
                  </a:lnTo>
                  <a:lnTo>
                    <a:pt x="425671" y="439643"/>
                  </a:lnTo>
                  <a:lnTo>
                    <a:pt x="373829" y="482410"/>
                  </a:lnTo>
                  <a:lnTo>
                    <a:pt x="350173" y="492415"/>
                  </a:lnTo>
                  <a:lnTo>
                    <a:pt x="353811" y="503358"/>
                  </a:lnTo>
                  <a:lnTo>
                    <a:pt x="327432" y="510638"/>
                  </a:lnTo>
                  <a:lnTo>
                    <a:pt x="331985" y="525199"/>
                  </a:lnTo>
                  <a:lnTo>
                    <a:pt x="297416" y="532480"/>
                  </a:lnTo>
                  <a:lnTo>
                    <a:pt x="268315" y="544316"/>
                  </a:lnTo>
                  <a:lnTo>
                    <a:pt x="249212" y="550681"/>
                  </a:lnTo>
                  <a:lnTo>
                    <a:pt x="229194" y="533396"/>
                  </a:lnTo>
                  <a:lnTo>
                    <a:pt x="206475" y="532480"/>
                  </a:lnTo>
                  <a:lnTo>
                    <a:pt x="197370" y="510638"/>
                  </a:lnTo>
                  <a:lnTo>
                    <a:pt x="182820" y="529755"/>
                  </a:lnTo>
                  <a:lnTo>
                    <a:pt x="161886" y="542485"/>
                  </a:lnTo>
                  <a:lnTo>
                    <a:pt x="165524" y="559168"/>
                  </a:lnTo>
                  <a:lnTo>
                    <a:pt x="179182" y="570714"/>
                  </a:lnTo>
                  <a:lnTo>
                    <a:pt x="161886" y="603476"/>
                  </a:lnTo>
                  <a:lnTo>
                    <a:pt x="148251" y="617121"/>
                  </a:lnTo>
                  <a:lnTo>
                    <a:pt x="148251" y="633513"/>
                  </a:lnTo>
                  <a:lnTo>
                    <a:pt x="132785" y="626233"/>
                  </a:lnTo>
                  <a:lnTo>
                    <a:pt x="112789" y="627149"/>
                  </a:lnTo>
                  <a:lnTo>
                    <a:pt x="90048" y="643518"/>
                  </a:lnTo>
                  <a:lnTo>
                    <a:pt x="70030" y="649883"/>
                  </a:lnTo>
                  <a:lnTo>
                    <a:pt x="34546" y="638069"/>
                  </a:lnTo>
                  <a:lnTo>
                    <a:pt x="40014" y="606200"/>
                  </a:lnTo>
                  <a:lnTo>
                    <a:pt x="22741" y="583443"/>
                  </a:lnTo>
                  <a:lnTo>
                    <a:pt x="13636" y="595280"/>
                  </a:lnTo>
                  <a:lnTo>
                    <a:pt x="3638" y="588915"/>
                  </a:lnTo>
                  <a:lnTo>
                    <a:pt x="11828" y="533396"/>
                  </a:lnTo>
                  <a:lnTo>
                    <a:pt x="0" y="485135"/>
                  </a:lnTo>
                  <a:lnTo>
                    <a:pt x="30909" y="431447"/>
                  </a:lnTo>
                  <a:lnTo>
                    <a:pt x="49119" y="385932"/>
                  </a:lnTo>
                  <a:lnTo>
                    <a:pt x="97324" y="367731"/>
                  </a:lnTo>
                  <a:lnTo>
                    <a:pt x="117319" y="352255"/>
                  </a:lnTo>
                  <a:lnTo>
                    <a:pt x="141890" y="352255"/>
                  </a:lnTo>
                  <a:lnTo>
                    <a:pt x="141890" y="335862"/>
                  </a:lnTo>
                  <a:lnTo>
                    <a:pt x="153718" y="316746"/>
                  </a:lnTo>
                  <a:lnTo>
                    <a:pt x="183734" y="316746"/>
                  </a:lnTo>
                  <a:lnTo>
                    <a:pt x="242852" y="316746"/>
                  </a:lnTo>
                  <a:lnTo>
                    <a:pt x="246489" y="276703"/>
                  </a:lnTo>
                  <a:lnTo>
                    <a:pt x="234661" y="243025"/>
                  </a:lnTo>
                  <a:lnTo>
                    <a:pt x="254680" y="191146"/>
                  </a:lnTo>
                  <a:lnTo>
                    <a:pt x="247404" y="156553"/>
                  </a:lnTo>
                  <a:lnTo>
                    <a:pt x="251042" y="133796"/>
                  </a:lnTo>
                  <a:lnTo>
                    <a:pt x="240129" y="116510"/>
                  </a:lnTo>
                  <a:lnTo>
                    <a:pt x="264677" y="86026"/>
                  </a:lnTo>
                  <a:lnTo>
                    <a:pt x="283781" y="46430"/>
                  </a:lnTo>
                  <a:lnTo>
                    <a:pt x="310159" y="46430"/>
                  </a:lnTo>
                  <a:lnTo>
                    <a:pt x="315605" y="34593"/>
                  </a:lnTo>
                  <a:lnTo>
                    <a:pt x="332900" y="27313"/>
                  </a:lnTo>
                  <a:lnTo>
                    <a:pt x="343813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3" name="Forma Livre 592">
              <a:extLst>
                <a:ext uri="{FF2B5EF4-FFF2-40B4-BE49-F238E27FC236}">
                  <a16:creationId xmlns:a16="http://schemas.microsoft.com/office/drawing/2014/main" id="{8FF01756-222F-22B5-6D97-175E0FB10350}"/>
                </a:ext>
              </a:extLst>
            </p:cNvPr>
            <p:cNvSpPr/>
            <p:nvPr/>
          </p:nvSpPr>
          <p:spPr>
            <a:xfrm>
              <a:off x="3580278" y="3745409"/>
              <a:ext cx="330177" cy="411414"/>
            </a:xfrm>
            <a:custGeom>
              <a:avLst/>
              <a:gdLst>
                <a:gd name="connsiteX0" fmla="*/ 11828 w 330177"/>
                <a:gd name="connsiteY0" fmla="*/ 8196 h 411414"/>
                <a:gd name="connsiteX1" fmla="*/ 53672 w 330177"/>
                <a:gd name="connsiteY1" fmla="*/ 0 h 411414"/>
                <a:gd name="connsiteX2" fmla="*/ 105514 w 330177"/>
                <a:gd name="connsiteY2" fmla="*/ 0 h 411414"/>
                <a:gd name="connsiteX3" fmla="*/ 122787 w 330177"/>
                <a:gd name="connsiteY3" fmla="*/ 0 h 411414"/>
                <a:gd name="connsiteX4" fmla="*/ 190095 w 330177"/>
                <a:gd name="connsiteY4" fmla="*/ 38234 h 411414"/>
                <a:gd name="connsiteX5" fmla="*/ 255595 w 330177"/>
                <a:gd name="connsiteY5" fmla="*/ 98309 h 411414"/>
                <a:gd name="connsiteX6" fmla="*/ 294716 w 330177"/>
                <a:gd name="connsiteY6" fmla="*/ 143823 h 411414"/>
                <a:gd name="connsiteX7" fmla="*/ 330178 w 330177"/>
                <a:gd name="connsiteY7" fmla="*/ 164749 h 411414"/>
                <a:gd name="connsiteX8" fmla="*/ 301991 w 330177"/>
                <a:gd name="connsiteY8" fmla="*/ 164749 h 411414"/>
                <a:gd name="connsiteX9" fmla="*/ 285611 w 330177"/>
                <a:gd name="connsiteY9" fmla="*/ 210263 h 411414"/>
                <a:gd name="connsiteX10" fmla="*/ 271060 w 330177"/>
                <a:gd name="connsiteY10" fmla="*/ 216739 h 411414"/>
                <a:gd name="connsiteX11" fmla="*/ 265593 w 330177"/>
                <a:gd name="connsiteY11" fmla="*/ 231211 h 411414"/>
                <a:gd name="connsiteX12" fmla="*/ 256510 w 330177"/>
                <a:gd name="connsiteY12" fmla="*/ 257608 h 411414"/>
                <a:gd name="connsiteX13" fmla="*/ 245597 w 330177"/>
                <a:gd name="connsiteY13" fmla="*/ 262142 h 411414"/>
                <a:gd name="connsiteX14" fmla="*/ 230131 w 330177"/>
                <a:gd name="connsiteY14" fmla="*/ 262142 h 411414"/>
                <a:gd name="connsiteX15" fmla="*/ 219218 w 330177"/>
                <a:gd name="connsiteY15" fmla="*/ 286730 h 411414"/>
                <a:gd name="connsiteX16" fmla="*/ 229216 w 330177"/>
                <a:gd name="connsiteY16" fmla="*/ 294011 h 411414"/>
                <a:gd name="connsiteX17" fmla="*/ 215581 w 330177"/>
                <a:gd name="connsiteY17" fmla="*/ 310381 h 411414"/>
                <a:gd name="connsiteX18" fmla="*/ 207390 w 330177"/>
                <a:gd name="connsiteY18" fmla="*/ 338609 h 411414"/>
                <a:gd name="connsiteX19" fmla="*/ 216473 w 330177"/>
                <a:gd name="connsiteY19" fmla="*/ 363175 h 411414"/>
                <a:gd name="connsiteX20" fmla="*/ 211943 w 330177"/>
                <a:gd name="connsiteY20" fmla="*/ 395960 h 411414"/>
                <a:gd name="connsiteX21" fmla="*/ 183735 w 330177"/>
                <a:gd name="connsiteY21" fmla="*/ 411414 h 411414"/>
                <a:gd name="connsiteX22" fmla="*/ 151911 w 330177"/>
                <a:gd name="connsiteY22" fmla="*/ 395044 h 411414"/>
                <a:gd name="connsiteX23" fmla="*/ 125532 w 330177"/>
                <a:gd name="connsiteY23" fmla="*/ 368647 h 411414"/>
                <a:gd name="connsiteX24" fmla="*/ 96409 w 330177"/>
                <a:gd name="connsiteY24" fmla="*/ 371371 h 411414"/>
                <a:gd name="connsiteX25" fmla="*/ 69138 w 330177"/>
                <a:gd name="connsiteY25" fmla="*/ 367731 h 411414"/>
                <a:gd name="connsiteX26" fmla="*/ 60947 w 330177"/>
                <a:gd name="connsiteY26" fmla="*/ 349530 h 411414"/>
                <a:gd name="connsiteX27" fmla="*/ 69138 w 330177"/>
                <a:gd name="connsiteY27" fmla="*/ 343165 h 411414"/>
                <a:gd name="connsiteX28" fmla="*/ 69138 w 330177"/>
                <a:gd name="connsiteY28" fmla="*/ 317661 h 411414"/>
                <a:gd name="connsiteX29" fmla="*/ 52757 w 330177"/>
                <a:gd name="connsiteY29" fmla="*/ 305847 h 411414"/>
                <a:gd name="connsiteX30" fmla="*/ 43674 w 330177"/>
                <a:gd name="connsiteY30" fmla="*/ 283090 h 411414"/>
                <a:gd name="connsiteX31" fmla="*/ 32761 w 330177"/>
                <a:gd name="connsiteY31" fmla="*/ 241216 h 411414"/>
                <a:gd name="connsiteX32" fmla="*/ 39121 w 330177"/>
                <a:gd name="connsiteY32" fmla="*/ 190253 h 411414"/>
                <a:gd name="connsiteX33" fmla="*/ 14551 w 330177"/>
                <a:gd name="connsiteY33" fmla="*/ 172029 h 411414"/>
                <a:gd name="connsiteX34" fmla="*/ 5468 w 330177"/>
                <a:gd name="connsiteY34" fmla="*/ 149272 h 411414"/>
                <a:gd name="connsiteX35" fmla="*/ 20933 w 330177"/>
                <a:gd name="connsiteY35" fmla="*/ 123790 h 411414"/>
                <a:gd name="connsiteX36" fmla="*/ 20933 w 330177"/>
                <a:gd name="connsiteY36" fmla="*/ 93753 h 411414"/>
                <a:gd name="connsiteX37" fmla="*/ 11828 w 330177"/>
                <a:gd name="connsiteY37" fmla="*/ 93753 h 411414"/>
                <a:gd name="connsiteX38" fmla="*/ 11828 w 330177"/>
                <a:gd name="connsiteY38" fmla="*/ 71912 h 411414"/>
                <a:gd name="connsiteX39" fmla="*/ 0 w 330177"/>
                <a:gd name="connsiteY39" fmla="*/ 36425 h 411414"/>
                <a:gd name="connsiteX40" fmla="*/ 11828 w 330177"/>
                <a:gd name="connsiteY40" fmla="*/ 8196 h 41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30177" h="411414">
                  <a:moveTo>
                    <a:pt x="11828" y="8196"/>
                  </a:moveTo>
                  <a:lnTo>
                    <a:pt x="53672" y="0"/>
                  </a:lnTo>
                  <a:lnTo>
                    <a:pt x="105514" y="0"/>
                  </a:lnTo>
                  <a:lnTo>
                    <a:pt x="122787" y="0"/>
                  </a:lnTo>
                  <a:lnTo>
                    <a:pt x="190095" y="38234"/>
                  </a:lnTo>
                  <a:lnTo>
                    <a:pt x="255595" y="98309"/>
                  </a:lnTo>
                  <a:lnTo>
                    <a:pt x="294716" y="143823"/>
                  </a:lnTo>
                  <a:lnTo>
                    <a:pt x="330178" y="164749"/>
                  </a:lnTo>
                  <a:lnTo>
                    <a:pt x="301991" y="164749"/>
                  </a:lnTo>
                  <a:lnTo>
                    <a:pt x="285611" y="210263"/>
                  </a:lnTo>
                  <a:lnTo>
                    <a:pt x="271060" y="216739"/>
                  </a:lnTo>
                  <a:lnTo>
                    <a:pt x="265593" y="231211"/>
                  </a:lnTo>
                  <a:lnTo>
                    <a:pt x="256510" y="257608"/>
                  </a:lnTo>
                  <a:lnTo>
                    <a:pt x="245597" y="262142"/>
                  </a:lnTo>
                  <a:lnTo>
                    <a:pt x="230131" y="262142"/>
                  </a:lnTo>
                  <a:lnTo>
                    <a:pt x="219218" y="286730"/>
                  </a:lnTo>
                  <a:lnTo>
                    <a:pt x="229216" y="294011"/>
                  </a:lnTo>
                  <a:lnTo>
                    <a:pt x="215581" y="310381"/>
                  </a:lnTo>
                  <a:lnTo>
                    <a:pt x="207390" y="338609"/>
                  </a:lnTo>
                  <a:lnTo>
                    <a:pt x="216473" y="363175"/>
                  </a:lnTo>
                  <a:lnTo>
                    <a:pt x="211943" y="395960"/>
                  </a:lnTo>
                  <a:lnTo>
                    <a:pt x="183735" y="411414"/>
                  </a:lnTo>
                  <a:lnTo>
                    <a:pt x="151911" y="395044"/>
                  </a:lnTo>
                  <a:lnTo>
                    <a:pt x="125532" y="368647"/>
                  </a:lnTo>
                  <a:lnTo>
                    <a:pt x="96409" y="371371"/>
                  </a:lnTo>
                  <a:lnTo>
                    <a:pt x="69138" y="367731"/>
                  </a:lnTo>
                  <a:lnTo>
                    <a:pt x="60947" y="349530"/>
                  </a:lnTo>
                  <a:lnTo>
                    <a:pt x="69138" y="343165"/>
                  </a:lnTo>
                  <a:lnTo>
                    <a:pt x="69138" y="317661"/>
                  </a:lnTo>
                  <a:lnTo>
                    <a:pt x="52757" y="305847"/>
                  </a:lnTo>
                  <a:lnTo>
                    <a:pt x="43674" y="283090"/>
                  </a:lnTo>
                  <a:lnTo>
                    <a:pt x="32761" y="241216"/>
                  </a:lnTo>
                  <a:lnTo>
                    <a:pt x="39121" y="190253"/>
                  </a:lnTo>
                  <a:lnTo>
                    <a:pt x="14551" y="172029"/>
                  </a:lnTo>
                  <a:lnTo>
                    <a:pt x="5468" y="149272"/>
                  </a:lnTo>
                  <a:lnTo>
                    <a:pt x="20933" y="123790"/>
                  </a:lnTo>
                  <a:lnTo>
                    <a:pt x="20933" y="93753"/>
                  </a:lnTo>
                  <a:lnTo>
                    <a:pt x="11828" y="93753"/>
                  </a:lnTo>
                  <a:lnTo>
                    <a:pt x="11828" y="71912"/>
                  </a:lnTo>
                  <a:lnTo>
                    <a:pt x="0" y="36425"/>
                  </a:lnTo>
                  <a:lnTo>
                    <a:pt x="11828" y="8196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4" name="Forma Livre 593">
              <a:extLst>
                <a:ext uri="{FF2B5EF4-FFF2-40B4-BE49-F238E27FC236}">
                  <a16:creationId xmlns:a16="http://schemas.microsoft.com/office/drawing/2014/main" id="{24F09EEB-0086-1627-CB9E-61199FB26A7C}"/>
                </a:ext>
              </a:extLst>
            </p:cNvPr>
            <p:cNvSpPr/>
            <p:nvPr/>
          </p:nvSpPr>
          <p:spPr>
            <a:xfrm>
              <a:off x="3799497" y="3910158"/>
              <a:ext cx="292863" cy="180225"/>
            </a:xfrm>
            <a:custGeom>
              <a:avLst/>
              <a:gdLst>
                <a:gd name="connsiteX0" fmla="*/ 110959 w 292863"/>
                <a:gd name="connsiteY0" fmla="*/ 0 h 180225"/>
                <a:gd name="connsiteX1" fmla="*/ 143698 w 292863"/>
                <a:gd name="connsiteY1" fmla="*/ 11836 h 180225"/>
                <a:gd name="connsiteX2" fmla="*/ 148251 w 292863"/>
                <a:gd name="connsiteY2" fmla="*/ 25504 h 180225"/>
                <a:gd name="connsiteX3" fmla="*/ 169161 w 292863"/>
                <a:gd name="connsiteY3" fmla="*/ 18201 h 180225"/>
                <a:gd name="connsiteX4" fmla="*/ 228301 w 292863"/>
                <a:gd name="connsiteY4" fmla="*/ 25504 h 180225"/>
                <a:gd name="connsiteX5" fmla="*/ 261955 w 292863"/>
                <a:gd name="connsiteY5" fmla="*/ 34593 h 180225"/>
                <a:gd name="connsiteX6" fmla="*/ 277420 w 292863"/>
                <a:gd name="connsiteY6" fmla="*/ 81023 h 180225"/>
                <a:gd name="connsiteX7" fmla="*/ 292864 w 292863"/>
                <a:gd name="connsiteY7" fmla="*/ 153828 h 180225"/>
                <a:gd name="connsiteX8" fmla="*/ 268315 w 292863"/>
                <a:gd name="connsiteY8" fmla="*/ 140183 h 180225"/>
                <a:gd name="connsiteX9" fmla="*/ 256487 w 292863"/>
                <a:gd name="connsiteY9" fmla="*/ 146548 h 180225"/>
                <a:gd name="connsiteX10" fmla="*/ 236469 w 292863"/>
                <a:gd name="connsiteY10" fmla="*/ 138351 h 180225"/>
                <a:gd name="connsiteX11" fmla="*/ 219196 w 292863"/>
                <a:gd name="connsiteY11" fmla="*/ 145632 h 180225"/>
                <a:gd name="connsiteX12" fmla="*/ 196455 w 292863"/>
                <a:gd name="connsiteY12" fmla="*/ 138351 h 180225"/>
                <a:gd name="connsiteX13" fmla="*/ 185542 w 292863"/>
                <a:gd name="connsiteY13" fmla="*/ 123790 h 180225"/>
                <a:gd name="connsiteX14" fmla="*/ 167354 w 292863"/>
                <a:gd name="connsiteY14" fmla="*/ 133818 h 180225"/>
                <a:gd name="connsiteX15" fmla="*/ 170992 w 292863"/>
                <a:gd name="connsiteY15" fmla="*/ 153828 h 180225"/>
                <a:gd name="connsiteX16" fmla="*/ 163716 w 292863"/>
                <a:gd name="connsiteY16" fmla="*/ 163855 h 180225"/>
                <a:gd name="connsiteX17" fmla="*/ 168269 w 292863"/>
                <a:gd name="connsiteY17" fmla="*/ 175669 h 180225"/>
                <a:gd name="connsiteX18" fmla="*/ 146443 w 292863"/>
                <a:gd name="connsiteY18" fmla="*/ 180225 h 180225"/>
                <a:gd name="connsiteX19" fmla="*/ 150081 w 292863"/>
                <a:gd name="connsiteY19" fmla="*/ 162024 h 180225"/>
                <a:gd name="connsiteX20" fmla="*/ 134615 w 292863"/>
                <a:gd name="connsiteY20" fmla="*/ 162940 h 180225"/>
                <a:gd name="connsiteX21" fmla="*/ 110959 w 292863"/>
                <a:gd name="connsiteY21" fmla="*/ 170220 h 180225"/>
                <a:gd name="connsiteX22" fmla="*/ 102769 w 292863"/>
                <a:gd name="connsiteY22" fmla="*/ 153828 h 180225"/>
                <a:gd name="connsiteX23" fmla="*/ 83666 w 292863"/>
                <a:gd name="connsiteY23" fmla="*/ 153828 h 180225"/>
                <a:gd name="connsiteX24" fmla="*/ 94578 w 292863"/>
                <a:gd name="connsiteY24" fmla="*/ 132902 h 180225"/>
                <a:gd name="connsiteX25" fmla="*/ 121872 w 292863"/>
                <a:gd name="connsiteY25" fmla="*/ 106505 h 180225"/>
                <a:gd name="connsiteX26" fmla="*/ 117319 w 292863"/>
                <a:gd name="connsiteY26" fmla="*/ 96500 h 180225"/>
                <a:gd name="connsiteX27" fmla="*/ 76390 w 292863"/>
                <a:gd name="connsiteY27" fmla="*/ 113785 h 180225"/>
                <a:gd name="connsiteX28" fmla="*/ 50927 w 292863"/>
                <a:gd name="connsiteY28" fmla="*/ 136542 h 180225"/>
                <a:gd name="connsiteX29" fmla="*/ 9998 w 292863"/>
                <a:gd name="connsiteY29" fmla="*/ 129262 h 180225"/>
                <a:gd name="connsiteX30" fmla="*/ 0 w 292863"/>
                <a:gd name="connsiteY30" fmla="*/ 121982 h 180225"/>
                <a:gd name="connsiteX31" fmla="*/ 10913 w 292863"/>
                <a:gd name="connsiteY31" fmla="*/ 97393 h 180225"/>
                <a:gd name="connsiteX32" fmla="*/ 26378 w 292863"/>
                <a:gd name="connsiteY32" fmla="*/ 97393 h 180225"/>
                <a:gd name="connsiteX33" fmla="*/ 37291 w 292863"/>
                <a:gd name="connsiteY33" fmla="*/ 92860 h 180225"/>
                <a:gd name="connsiteX34" fmla="*/ 46374 w 292863"/>
                <a:gd name="connsiteY34" fmla="*/ 66462 h 180225"/>
                <a:gd name="connsiteX35" fmla="*/ 51842 w 292863"/>
                <a:gd name="connsiteY35" fmla="*/ 51991 h 180225"/>
                <a:gd name="connsiteX36" fmla="*/ 66393 w 292863"/>
                <a:gd name="connsiteY36" fmla="*/ 45514 h 180225"/>
                <a:gd name="connsiteX37" fmla="*/ 82773 w 292863"/>
                <a:gd name="connsiteY37" fmla="*/ 0 h 180225"/>
                <a:gd name="connsiteX38" fmla="*/ 110959 w 292863"/>
                <a:gd name="connsiteY38" fmla="*/ 0 h 18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92863" h="180225">
                  <a:moveTo>
                    <a:pt x="110959" y="0"/>
                  </a:moveTo>
                  <a:lnTo>
                    <a:pt x="143698" y="11836"/>
                  </a:lnTo>
                  <a:lnTo>
                    <a:pt x="148251" y="25504"/>
                  </a:lnTo>
                  <a:lnTo>
                    <a:pt x="169161" y="18201"/>
                  </a:lnTo>
                  <a:lnTo>
                    <a:pt x="228301" y="25504"/>
                  </a:lnTo>
                  <a:lnTo>
                    <a:pt x="261955" y="34593"/>
                  </a:lnTo>
                  <a:lnTo>
                    <a:pt x="277420" y="81023"/>
                  </a:lnTo>
                  <a:lnTo>
                    <a:pt x="292864" y="153828"/>
                  </a:lnTo>
                  <a:lnTo>
                    <a:pt x="268315" y="140183"/>
                  </a:lnTo>
                  <a:lnTo>
                    <a:pt x="256487" y="146548"/>
                  </a:lnTo>
                  <a:lnTo>
                    <a:pt x="236469" y="138351"/>
                  </a:lnTo>
                  <a:lnTo>
                    <a:pt x="219196" y="145632"/>
                  </a:lnTo>
                  <a:lnTo>
                    <a:pt x="196455" y="138351"/>
                  </a:lnTo>
                  <a:lnTo>
                    <a:pt x="185542" y="123790"/>
                  </a:lnTo>
                  <a:lnTo>
                    <a:pt x="167354" y="133818"/>
                  </a:lnTo>
                  <a:lnTo>
                    <a:pt x="170992" y="153828"/>
                  </a:lnTo>
                  <a:lnTo>
                    <a:pt x="163716" y="163855"/>
                  </a:lnTo>
                  <a:lnTo>
                    <a:pt x="168269" y="175669"/>
                  </a:lnTo>
                  <a:lnTo>
                    <a:pt x="146443" y="180225"/>
                  </a:lnTo>
                  <a:lnTo>
                    <a:pt x="150081" y="162024"/>
                  </a:lnTo>
                  <a:lnTo>
                    <a:pt x="134615" y="162940"/>
                  </a:lnTo>
                  <a:lnTo>
                    <a:pt x="110959" y="170220"/>
                  </a:lnTo>
                  <a:lnTo>
                    <a:pt x="102769" y="153828"/>
                  </a:lnTo>
                  <a:lnTo>
                    <a:pt x="83666" y="153828"/>
                  </a:lnTo>
                  <a:lnTo>
                    <a:pt x="94578" y="132902"/>
                  </a:lnTo>
                  <a:lnTo>
                    <a:pt x="121872" y="106505"/>
                  </a:lnTo>
                  <a:lnTo>
                    <a:pt x="117319" y="96500"/>
                  </a:lnTo>
                  <a:lnTo>
                    <a:pt x="76390" y="113785"/>
                  </a:lnTo>
                  <a:lnTo>
                    <a:pt x="50927" y="136542"/>
                  </a:lnTo>
                  <a:lnTo>
                    <a:pt x="9998" y="129262"/>
                  </a:lnTo>
                  <a:lnTo>
                    <a:pt x="0" y="121982"/>
                  </a:lnTo>
                  <a:lnTo>
                    <a:pt x="10913" y="97393"/>
                  </a:lnTo>
                  <a:lnTo>
                    <a:pt x="26378" y="97393"/>
                  </a:lnTo>
                  <a:lnTo>
                    <a:pt x="37291" y="92860"/>
                  </a:lnTo>
                  <a:lnTo>
                    <a:pt x="46374" y="66462"/>
                  </a:lnTo>
                  <a:lnTo>
                    <a:pt x="51842" y="51991"/>
                  </a:lnTo>
                  <a:lnTo>
                    <a:pt x="66393" y="45514"/>
                  </a:lnTo>
                  <a:lnTo>
                    <a:pt x="82773" y="0"/>
                  </a:lnTo>
                  <a:lnTo>
                    <a:pt x="110959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5" name="Forma Livre 594">
              <a:extLst>
                <a:ext uri="{FF2B5EF4-FFF2-40B4-BE49-F238E27FC236}">
                  <a16:creationId xmlns:a16="http://schemas.microsoft.com/office/drawing/2014/main" id="{2CBB0286-A90C-120C-6366-D4F9D355B6A4}"/>
                </a:ext>
              </a:extLst>
            </p:cNvPr>
            <p:cNvSpPr/>
            <p:nvPr/>
          </p:nvSpPr>
          <p:spPr>
            <a:xfrm>
              <a:off x="3787669" y="4006657"/>
              <a:ext cx="311074" cy="197510"/>
            </a:xfrm>
            <a:custGeom>
              <a:avLst/>
              <a:gdLst>
                <a:gd name="connsiteX0" fmla="*/ 4553 w 311074"/>
                <a:gd name="connsiteY0" fmla="*/ 134711 h 197510"/>
                <a:gd name="connsiteX1" fmla="*/ 44567 w 311074"/>
                <a:gd name="connsiteY1" fmla="*/ 150165 h 197510"/>
                <a:gd name="connsiteX2" fmla="*/ 70945 w 311074"/>
                <a:gd name="connsiteY2" fmla="*/ 142438 h 197510"/>
                <a:gd name="connsiteX3" fmla="*/ 97324 w 311074"/>
                <a:gd name="connsiteY3" fmla="*/ 112847 h 197510"/>
                <a:gd name="connsiteX4" fmla="*/ 122787 w 311074"/>
                <a:gd name="connsiteY4" fmla="*/ 104674 h 197510"/>
                <a:gd name="connsiteX5" fmla="*/ 140975 w 311074"/>
                <a:gd name="connsiteY5" fmla="*/ 127431 h 197510"/>
                <a:gd name="connsiteX6" fmla="*/ 118234 w 311074"/>
                <a:gd name="connsiteY6" fmla="*/ 133796 h 197510"/>
                <a:gd name="connsiteX7" fmla="*/ 122787 w 311074"/>
                <a:gd name="connsiteY7" fmla="*/ 150165 h 197510"/>
                <a:gd name="connsiteX8" fmla="*/ 108237 w 311074"/>
                <a:gd name="connsiteY8" fmla="*/ 159277 h 197510"/>
                <a:gd name="connsiteX9" fmla="*/ 122787 w 311074"/>
                <a:gd name="connsiteY9" fmla="*/ 172923 h 197510"/>
                <a:gd name="connsiteX10" fmla="*/ 129147 w 311074"/>
                <a:gd name="connsiteY10" fmla="*/ 197511 h 197510"/>
                <a:gd name="connsiteX11" fmla="*/ 158271 w 311074"/>
                <a:gd name="connsiteY11" fmla="*/ 185675 h 197510"/>
                <a:gd name="connsiteX12" fmla="*/ 175544 w 311074"/>
                <a:gd name="connsiteY12" fmla="*/ 159277 h 197510"/>
                <a:gd name="connsiteX13" fmla="*/ 202838 w 311074"/>
                <a:gd name="connsiteY13" fmla="*/ 151081 h 197510"/>
                <a:gd name="connsiteX14" fmla="*/ 216473 w 311074"/>
                <a:gd name="connsiteY14" fmla="*/ 165642 h 197510"/>
                <a:gd name="connsiteX15" fmla="*/ 226471 w 311074"/>
                <a:gd name="connsiteY15" fmla="*/ 151081 h 197510"/>
                <a:gd name="connsiteX16" fmla="*/ 241022 w 311074"/>
                <a:gd name="connsiteY16" fmla="*/ 150165 h 197510"/>
                <a:gd name="connsiteX17" fmla="*/ 254680 w 311074"/>
                <a:gd name="connsiteY17" fmla="*/ 137436 h 197510"/>
                <a:gd name="connsiteX18" fmla="*/ 268315 w 311074"/>
                <a:gd name="connsiteY18" fmla="*/ 122875 h 197510"/>
                <a:gd name="connsiteX19" fmla="*/ 291971 w 311074"/>
                <a:gd name="connsiteY19" fmla="*/ 127431 h 197510"/>
                <a:gd name="connsiteX20" fmla="*/ 304692 w 311074"/>
                <a:gd name="connsiteY20" fmla="*/ 143801 h 197510"/>
                <a:gd name="connsiteX21" fmla="*/ 311074 w 311074"/>
                <a:gd name="connsiteY21" fmla="*/ 98286 h 197510"/>
                <a:gd name="connsiteX22" fmla="*/ 304692 w 311074"/>
                <a:gd name="connsiteY22" fmla="*/ 57328 h 197510"/>
                <a:gd name="connsiteX23" fmla="*/ 280143 w 311074"/>
                <a:gd name="connsiteY23" fmla="*/ 43683 h 197510"/>
                <a:gd name="connsiteX24" fmla="*/ 268315 w 311074"/>
                <a:gd name="connsiteY24" fmla="*/ 50048 h 197510"/>
                <a:gd name="connsiteX25" fmla="*/ 248297 w 311074"/>
                <a:gd name="connsiteY25" fmla="*/ 41852 h 197510"/>
                <a:gd name="connsiteX26" fmla="*/ 231024 w 311074"/>
                <a:gd name="connsiteY26" fmla="*/ 49132 h 197510"/>
                <a:gd name="connsiteX27" fmla="*/ 208283 w 311074"/>
                <a:gd name="connsiteY27" fmla="*/ 41852 h 197510"/>
                <a:gd name="connsiteX28" fmla="*/ 197370 w 311074"/>
                <a:gd name="connsiteY28" fmla="*/ 27291 h 197510"/>
                <a:gd name="connsiteX29" fmla="*/ 179182 w 311074"/>
                <a:gd name="connsiteY29" fmla="*/ 37318 h 197510"/>
                <a:gd name="connsiteX30" fmla="*/ 182820 w 311074"/>
                <a:gd name="connsiteY30" fmla="*/ 57328 h 197510"/>
                <a:gd name="connsiteX31" fmla="*/ 175544 w 311074"/>
                <a:gd name="connsiteY31" fmla="*/ 67356 h 197510"/>
                <a:gd name="connsiteX32" fmla="*/ 180097 w 311074"/>
                <a:gd name="connsiteY32" fmla="*/ 79170 h 197510"/>
                <a:gd name="connsiteX33" fmla="*/ 158271 w 311074"/>
                <a:gd name="connsiteY33" fmla="*/ 83725 h 197510"/>
                <a:gd name="connsiteX34" fmla="*/ 161909 w 311074"/>
                <a:gd name="connsiteY34" fmla="*/ 65524 h 197510"/>
                <a:gd name="connsiteX35" fmla="*/ 146443 w 311074"/>
                <a:gd name="connsiteY35" fmla="*/ 66440 h 197510"/>
                <a:gd name="connsiteX36" fmla="*/ 122787 w 311074"/>
                <a:gd name="connsiteY36" fmla="*/ 73720 h 197510"/>
                <a:gd name="connsiteX37" fmla="*/ 114597 w 311074"/>
                <a:gd name="connsiteY37" fmla="*/ 57328 h 197510"/>
                <a:gd name="connsiteX38" fmla="*/ 95494 w 311074"/>
                <a:gd name="connsiteY38" fmla="*/ 57328 h 197510"/>
                <a:gd name="connsiteX39" fmla="*/ 106406 w 311074"/>
                <a:gd name="connsiteY39" fmla="*/ 36402 h 197510"/>
                <a:gd name="connsiteX40" fmla="*/ 133700 w 311074"/>
                <a:gd name="connsiteY40" fmla="*/ 10005 h 197510"/>
                <a:gd name="connsiteX41" fmla="*/ 129147 w 311074"/>
                <a:gd name="connsiteY41" fmla="*/ 0 h 197510"/>
                <a:gd name="connsiteX42" fmla="*/ 88218 w 311074"/>
                <a:gd name="connsiteY42" fmla="*/ 17286 h 197510"/>
                <a:gd name="connsiteX43" fmla="*/ 62755 w 311074"/>
                <a:gd name="connsiteY43" fmla="*/ 40043 h 197510"/>
                <a:gd name="connsiteX44" fmla="*/ 21826 w 311074"/>
                <a:gd name="connsiteY44" fmla="*/ 32762 h 197510"/>
                <a:gd name="connsiteX45" fmla="*/ 8190 w 311074"/>
                <a:gd name="connsiteY45" fmla="*/ 49132 h 197510"/>
                <a:gd name="connsiteX46" fmla="*/ 0 w 311074"/>
                <a:gd name="connsiteY46" fmla="*/ 77361 h 197510"/>
                <a:gd name="connsiteX47" fmla="*/ 9083 w 311074"/>
                <a:gd name="connsiteY47" fmla="*/ 101927 h 197510"/>
                <a:gd name="connsiteX48" fmla="*/ 4553 w 311074"/>
                <a:gd name="connsiteY48" fmla="*/ 134711 h 19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1074" h="197510">
                  <a:moveTo>
                    <a:pt x="4553" y="134711"/>
                  </a:moveTo>
                  <a:lnTo>
                    <a:pt x="44567" y="150165"/>
                  </a:lnTo>
                  <a:lnTo>
                    <a:pt x="70945" y="142438"/>
                  </a:lnTo>
                  <a:lnTo>
                    <a:pt x="97324" y="112847"/>
                  </a:lnTo>
                  <a:lnTo>
                    <a:pt x="122787" y="104674"/>
                  </a:lnTo>
                  <a:lnTo>
                    <a:pt x="140975" y="127431"/>
                  </a:lnTo>
                  <a:lnTo>
                    <a:pt x="118234" y="133796"/>
                  </a:lnTo>
                  <a:lnTo>
                    <a:pt x="122787" y="150165"/>
                  </a:lnTo>
                  <a:lnTo>
                    <a:pt x="108237" y="159277"/>
                  </a:lnTo>
                  <a:lnTo>
                    <a:pt x="122787" y="172923"/>
                  </a:lnTo>
                  <a:lnTo>
                    <a:pt x="129147" y="197511"/>
                  </a:lnTo>
                  <a:lnTo>
                    <a:pt x="158271" y="185675"/>
                  </a:lnTo>
                  <a:lnTo>
                    <a:pt x="175544" y="159277"/>
                  </a:lnTo>
                  <a:lnTo>
                    <a:pt x="202838" y="151081"/>
                  </a:lnTo>
                  <a:lnTo>
                    <a:pt x="216473" y="165642"/>
                  </a:lnTo>
                  <a:lnTo>
                    <a:pt x="226471" y="151081"/>
                  </a:lnTo>
                  <a:lnTo>
                    <a:pt x="241022" y="150165"/>
                  </a:lnTo>
                  <a:lnTo>
                    <a:pt x="254680" y="137436"/>
                  </a:lnTo>
                  <a:lnTo>
                    <a:pt x="268315" y="122875"/>
                  </a:lnTo>
                  <a:lnTo>
                    <a:pt x="291971" y="127431"/>
                  </a:lnTo>
                  <a:lnTo>
                    <a:pt x="304692" y="143801"/>
                  </a:lnTo>
                  <a:lnTo>
                    <a:pt x="311074" y="98286"/>
                  </a:lnTo>
                  <a:lnTo>
                    <a:pt x="304692" y="57328"/>
                  </a:lnTo>
                  <a:lnTo>
                    <a:pt x="280143" y="43683"/>
                  </a:lnTo>
                  <a:lnTo>
                    <a:pt x="268315" y="50048"/>
                  </a:lnTo>
                  <a:lnTo>
                    <a:pt x="248297" y="41852"/>
                  </a:lnTo>
                  <a:lnTo>
                    <a:pt x="231024" y="49132"/>
                  </a:lnTo>
                  <a:lnTo>
                    <a:pt x="208283" y="41852"/>
                  </a:lnTo>
                  <a:lnTo>
                    <a:pt x="197370" y="27291"/>
                  </a:lnTo>
                  <a:lnTo>
                    <a:pt x="179182" y="37318"/>
                  </a:lnTo>
                  <a:lnTo>
                    <a:pt x="182820" y="57328"/>
                  </a:lnTo>
                  <a:lnTo>
                    <a:pt x="175544" y="67356"/>
                  </a:lnTo>
                  <a:lnTo>
                    <a:pt x="180097" y="79170"/>
                  </a:lnTo>
                  <a:lnTo>
                    <a:pt x="158271" y="83725"/>
                  </a:lnTo>
                  <a:lnTo>
                    <a:pt x="161909" y="65524"/>
                  </a:lnTo>
                  <a:lnTo>
                    <a:pt x="146443" y="66440"/>
                  </a:lnTo>
                  <a:lnTo>
                    <a:pt x="122787" y="73720"/>
                  </a:lnTo>
                  <a:lnTo>
                    <a:pt x="114597" y="57328"/>
                  </a:lnTo>
                  <a:lnTo>
                    <a:pt x="95494" y="57328"/>
                  </a:lnTo>
                  <a:lnTo>
                    <a:pt x="106406" y="36402"/>
                  </a:lnTo>
                  <a:lnTo>
                    <a:pt x="133700" y="10005"/>
                  </a:lnTo>
                  <a:lnTo>
                    <a:pt x="129147" y="0"/>
                  </a:lnTo>
                  <a:lnTo>
                    <a:pt x="88218" y="17286"/>
                  </a:lnTo>
                  <a:lnTo>
                    <a:pt x="62755" y="40043"/>
                  </a:lnTo>
                  <a:lnTo>
                    <a:pt x="21826" y="32762"/>
                  </a:lnTo>
                  <a:lnTo>
                    <a:pt x="8190" y="49132"/>
                  </a:lnTo>
                  <a:lnTo>
                    <a:pt x="0" y="77361"/>
                  </a:lnTo>
                  <a:lnTo>
                    <a:pt x="9083" y="101927"/>
                  </a:lnTo>
                  <a:lnTo>
                    <a:pt x="4553" y="13471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6" name="Forma Livre 595">
              <a:extLst>
                <a:ext uri="{FF2B5EF4-FFF2-40B4-BE49-F238E27FC236}">
                  <a16:creationId xmlns:a16="http://schemas.microsoft.com/office/drawing/2014/main" id="{38984404-F384-222E-08A3-AC63BCC29252}"/>
                </a:ext>
              </a:extLst>
            </p:cNvPr>
            <p:cNvSpPr/>
            <p:nvPr/>
          </p:nvSpPr>
          <p:spPr>
            <a:xfrm>
              <a:off x="3582108" y="4111331"/>
              <a:ext cx="516634" cy="173838"/>
            </a:xfrm>
            <a:custGeom>
              <a:avLst/>
              <a:gdLst>
                <a:gd name="connsiteX0" fmla="*/ 0 w 516634"/>
                <a:gd name="connsiteY0" fmla="*/ 110123 h 173838"/>
                <a:gd name="connsiteX1" fmla="*/ 31824 w 516634"/>
                <a:gd name="connsiteY1" fmla="*/ 131071 h 173838"/>
                <a:gd name="connsiteX2" fmla="*/ 25464 w 516634"/>
                <a:gd name="connsiteY2" fmla="*/ 156553 h 173838"/>
                <a:gd name="connsiteX3" fmla="*/ 41844 w 516634"/>
                <a:gd name="connsiteY3" fmla="*/ 173838 h 173838"/>
                <a:gd name="connsiteX4" fmla="*/ 67308 w 516634"/>
                <a:gd name="connsiteY4" fmla="*/ 165642 h 173838"/>
                <a:gd name="connsiteX5" fmla="*/ 80028 w 516634"/>
                <a:gd name="connsiteY5" fmla="*/ 134711 h 173838"/>
                <a:gd name="connsiteX6" fmla="*/ 96409 w 516634"/>
                <a:gd name="connsiteY6" fmla="*/ 141992 h 173838"/>
                <a:gd name="connsiteX7" fmla="*/ 109152 w 516634"/>
                <a:gd name="connsiteY7" fmla="*/ 133796 h 173838"/>
                <a:gd name="connsiteX8" fmla="*/ 109152 w 516634"/>
                <a:gd name="connsiteY8" fmla="*/ 119235 h 173838"/>
                <a:gd name="connsiteX9" fmla="*/ 127340 w 516634"/>
                <a:gd name="connsiteY9" fmla="*/ 124684 h 173838"/>
                <a:gd name="connsiteX10" fmla="*/ 127340 w 516634"/>
                <a:gd name="connsiteY10" fmla="*/ 103758 h 173838"/>
                <a:gd name="connsiteX11" fmla="*/ 151888 w 516634"/>
                <a:gd name="connsiteY11" fmla="*/ 92837 h 173838"/>
                <a:gd name="connsiteX12" fmla="*/ 151888 w 516634"/>
                <a:gd name="connsiteY12" fmla="*/ 115594 h 173838"/>
                <a:gd name="connsiteX13" fmla="*/ 173714 w 516634"/>
                <a:gd name="connsiteY13" fmla="*/ 115594 h 173838"/>
                <a:gd name="connsiteX14" fmla="*/ 178267 w 516634"/>
                <a:gd name="connsiteY14" fmla="*/ 127431 h 173838"/>
                <a:gd name="connsiteX15" fmla="*/ 196455 w 516634"/>
                <a:gd name="connsiteY15" fmla="*/ 125599 h 173838"/>
                <a:gd name="connsiteX16" fmla="*/ 205560 w 516634"/>
                <a:gd name="connsiteY16" fmla="*/ 137436 h 173838"/>
                <a:gd name="connsiteX17" fmla="*/ 217388 w 516634"/>
                <a:gd name="connsiteY17" fmla="*/ 141992 h 173838"/>
                <a:gd name="connsiteX18" fmla="*/ 222833 w 516634"/>
                <a:gd name="connsiteY18" fmla="*/ 160193 h 173838"/>
                <a:gd name="connsiteX19" fmla="*/ 237384 w 516634"/>
                <a:gd name="connsiteY19" fmla="*/ 168389 h 173838"/>
                <a:gd name="connsiteX20" fmla="*/ 256487 w 516634"/>
                <a:gd name="connsiteY20" fmla="*/ 158362 h 173838"/>
                <a:gd name="connsiteX21" fmla="*/ 276506 w 516634"/>
                <a:gd name="connsiteY21" fmla="*/ 133327 h 173838"/>
                <a:gd name="connsiteX22" fmla="*/ 283781 w 516634"/>
                <a:gd name="connsiteY22" fmla="*/ 142885 h 173838"/>
                <a:gd name="connsiteX23" fmla="*/ 296524 w 516634"/>
                <a:gd name="connsiteY23" fmla="*/ 142885 h 173838"/>
                <a:gd name="connsiteX24" fmla="*/ 321072 w 516634"/>
                <a:gd name="connsiteY24" fmla="*/ 163833 h 173838"/>
                <a:gd name="connsiteX25" fmla="*/ 363831 w 516634"/>
                <a:gd name="connsiteY25" fmla="*/ 173838 h 173838"/>
                <a:gd name="connsiteX26" fmla="*/ 401123 w 516634"/>
                <a:gd name="connsiteY26" fmla="*/ 162917 h 173838"/>
                <a:gd name="connsiteX27" fmla="*/ 408398 w 516634"/>
                <a:gd name="connsiteY27" fmla="*/ 147441 h 173838"/>
                <a:gd name="connsiteX28" fmla="*/ 428394 w 516634"/>
                <a:gd name="connsiteY28" fmla="*/ 140160 h 173838"/>
                <a:gd name="connsiteX29" fmla="*/ 440222 w 516634"/>
                <a:gd name="connsiteY29" fmla="*/ 146525 h 173838"/>
                <a:gd name="connsiteX30" fmla="*/ 446582 w 516634"/>
                <a:gd name="connsiteY30" fmla="*/ 139245 h 173838"/>
                <a:gd name="connsiteX31" fmla="*/ 454772 w 516634"/>
                <a:gd name="connsiteY31" fmla="*/ 138351 h 173838"/>
                <a:gd name="connsiteX32" fmla="*/ 462047 w 516634"/>
                <a:gd name="connsiteY32" fmla="*/ 145632 h 173838"/>
                <a:gd name="connsiteX33" fmla="*/ 482066 w 516634"/>
                <a:gd name="connsiteY33" fmla="*/ 145632 h 173838"/>
                <a:gd name="connsiteX34" fmla="*/ 485703 w 516634"/>
                <a:gd name="connsiteY34" fmla="*/ 133327 h 173838"/>
                <a:gd name="connsiteX35" fmla="*/ 481151 w 516634"/>
                <a:gd name="connsiteY35" fmla="*/ 119235 h 173838"/>
                <a:gd name="connsiteX36" fmla="*/ 493893 w 516634"/>
                <a:gd name="connsiteY36" fmla="*/ 113763 h 173838"/>
                <a:gd name="connsiteX37" fmla="*/ 503891 w 516634"/>
                <a:gd name="connsiteY37" fmla="*/ 92837 h 173838"/>
                <a:gd name="connsiteX38" fmla="*/ 510252 w 516634"/>
                <a:gd name="connsiteY38" fmla="*/ 80085 h 173838"/>
                <a:gd name="connsiteX39" fmla="*/ 516634 w 516634"/>
                <a:gd name="connsiteY39" fmla="*/ 67356 h 173838"/>
                <a:gd name="connsiteX40" fmla="*/ 510252 w 516634"/>
                <a:gd name="connsiteY40" fmla="*/ 50963 h 173838"/>
                <a:gd name="connsiteX41" fmla="*/ 510252 w 516634"/>
                <a:gd name="connsiteY41" fmla="*/ 39127 h 173838"/>
                <a:gd name="connsiteX42" fmla="*/ 497531 w 516634"/>
                <a:gd name="connsiteY42" fmla="*/ 22757 h 173838"/>
                <a:gd name="connsiteX43" fmla="*/ 473875 w 516634"/>
                <a:gd name="connsiteY43" fmla="*/ 18201 h 173838"/>
                <a:gd name="connsiteX44" fmla="*/ 460240 w 516634"/>
                <a:gd name="connsiteY44" fmla="*/ 32762 h 173838"/>
                <a:gd name="connsiteX45" fmla="*/ 446582 w 516634"/>
                <a:gd name="connsiteY45" fmla="*/ 45492 h 173838"/>
                <a:gd name="connsiteX46" fmla="*/ 432031 w 516634"/>
                <a:gd name="connsiteY46" fmla="*/ 46407 h 173838"/>
                <a:gd name="connsiteX47" fmla="*/ 422033 w 516634"/>
                <a:gd name="connsiteY47" fmla="*/ 60968 h 173838"/>
                <a:gd name="connsiteX48" fmla="*/ 408398 w 516634"/>
                <a:gd name="connsiteY48" fmla="*/ 46407 h 173838"/>
                <a:gd name="connsiteX49" fmla="*/ 381104 w 516634"/>
                <a:gd name="connsiteY49" fmla="*/ 54604 h 173838"/>
                <a:gd name="connsiteX50" fmla="*/ 363831 w 516634"/>
                <a:gd name="connsiteY50" fmla="*/ 81001 h 173838"/>
                <a:gd name="connsiteX51" fmla="*/ 334708 w 516634"/>
                <a:gd name="connsiteY51" fmla="*/ 92837 h 173838"/>
                <a:gd name="connsiteX52" fmla="*/ 328347 w 516634"/>
                <a:gd name="connsiteY52" fmla="*/ 68249 h 173838"/>
                <a:gd name="connsiteX53" fmla="*/ 313797 w 516634"/>
                <a:gd name="connsiteY53" fmla="*/ 54604 h 173838"/>
                <a:gd name="connsiteX54" fmla="*/ 328347 w 516634"/>
                <a:gd name="connsiteY54" fmla="*/ 45492 h 173838"/>
                <a:gd name="connsiteX55" fmla="*/ 323795 w 516634"/>
                <a:gd name="connsiteY55" fmla="*/ 29122 h 173838"/>
                <a:gd name="connsiteX56" fmla="*/ 346536 w 516634"/>
                <a:gd name="connsiteY56" fmla="*/ 22757 h 173838"/>
                <a:gd name="connsiteX57" fmla="*/ 328347 w 516634"/>
                <a:gd name="connsiteY57" fmla="*/ 0 h 173838"/>
                <a:gd name="connsiteX58" fmla="*/ 302884 w 516634"/>
                <a:gd name="connsiteY58" fmla="*/ 8174 h 173838"/>
                <a:gd name="connsiteX59" fmla="*/ 276506 w 516634"/>
                <a:gd name="connsiteY59" fmla="*/ 37765 h 173838"/>
                <a:gd name="connsiteX60" fmla="*/ 250127 w 516634"/>
                <a:gd name="connsiteY60" fmla="*/ 45492 h 173838"/>
                <a:gd name="connsiteX61" fmla="*/ 210113 w 516634"/>
                <a:gd name="connsiteY61" fmla="*/ 30038 h 173838"/>
                <a:gd name="connsiteX62" fmla="*/ 181904 w 516634"/>
                <a:gd name="connsiteY62" fmla="*/ 45492 h 173838"/>
                <a:gd name="connsiteX63" fmla="*/ 150081 w 516634"/>
                <a:gd name="connsiteY63" fmla="*/ 29122 h 173838"/>
                <a:gd name="connsiteX64" fmla="*/ 123702 w 516634"/>
                <a:gd name="connsiteY64" fmla="*/ 2725 h 173838"/>
                <a:gd name="connsiteX65" fmla="*/ 94579 w 516634"/>
                <a:gd name="connsiteY65" fmla="*/ 5449 h 173838"/>
                <a:gd name="connsiteX66" fmla="*/ 67308 w 516634"/>
                <a:gd name="connsiteY66" fmla="*/ 1809 h 173838"/>
                <a:gd name="connsiteX67" fmla="*/ 39099 w 516634"/>
                <a:gd name="connsiteY67" fmla="*/ 17286 h 173838"/>
                <a:gd name="connsiteX68" fmla="*/ 53649 w 516634"/>
                <a:gd name="connsiteY68" fmla="*/ 33678 h 173838"/>
                <a:gd name="connsiteX69" fmla="*/ 67308 w 516634"/>
                <a:gd name="connsiteY69" fmla="*/ 33678 h 173838"/>
                <a:gd name="connsiteX70" fmla="*/ 51842 w 516634"/>
                <a:gd name="connsiteY70" fmla="*/ 67356 h 173838"/>
                <a:gd name="connsiteX71" fmla="*/ 0 w 516634"/>
                <a:gd name="connsiteY71" fmla="*/ 110123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16634" h="173838">
                  <a:moveTo>
                    <a:pt x="0" y="110123"/>
                  </a:moveTo>
                  <a:lnTo>
                    <a:pt x="31824" y="131071"/>
                  </a:lnTo>
                  <a:lnTo>
                    <a:pt x="25464" y="156553"/>
                  </a:lnTo>
                  <a:lnTo>
                    <a:pt x="41844" y="173838"/>
                  </a:lnTo>
                  <a:lnTo>
                    <a:pt x="67308" y="165642"/>
                  </a:lnTo>
                  <a:lnTo>
                    <a:pt x="80028" y="134711"/>
                  </a:lnTo>
                  <a:lnTo>
                    <a:pt x="96409" y="141992"/>
                  </a:lnTo>
                  <a:lnTo>
                    <a:pt x="109152" y="133796"/>
                  </a:lnTo>
                  <a:lnTo>
                    <a:pt x="109152" y="119235"/>
                  </a:lnTo>
                  <a:lnTo>
                    <a:pt x="127340" y="124684"/>
                  </a:lnTo>
                  <a:lnTo>
                    <a:pt x="127340" y="103758"/>
                  </a:lnTo>
                  <a:lnTo>
                    <a:pt x="151888" y="92837"/>
                  </a:lnTo>
                  <a:lnTo>
                    <a:pt x="151888" y="115594"/>
                  </a:lnTo>
                  <a:lnTo>
                    <a:pt x="173714" y="115594"/>
                  </a:lnTo>
                  <a:lnTo>
                    <a:pt x="178267" y="127431"/>
                  </a:lnTo>
                  <a:lnTo>
                    <a:pt x="196455" y="125599"/>
                  </a:lnTo>
                  <a:lnTo>
                    <a:pt x="205560" y="137436"/>
                  </a:lnTo>
                  <a:lnTo>
                    <a:pt x="217388" y="141992"/>
                  </a:lnTo>
                  <a:lnTo>
                    <a:pt x="222833" y="160193"/>
                  </a:lnTo>
                  <a:lnTo>
                    <a:pt x="237384" y="168389"/>
                  </a:lnTo>
                  <a:lnTo>
                    <a:pt x="256487" y="158362"/>
                  </a:lnTo>
                  <a:lnTo>
                    <a:pt x="276506" y="133327"/>
                  </a:lnTo>
                  <a:lnTo>
                    <a:pt x="283781" y="142885"/>
                  </a:lnTo>
                  <a:lnTo>
                    <a:pt x="296524" y="142885"/>
                  </a:lnTo>
                  <a:lnTo>
                    <a:pt x="321072" y="163833"/>
                  </a:lnTo>
                  <a:lnTo>
                    <a:pt x="363831" y="173838"/>
                  </a:lnTo>
                  <a:lnTo>
                    <a:pt x="401123" y="162917"/>
                  </a:lnTo>
                  <a:lnTo>
                    <a:pt x="408398" y="147441"/>
                  </a:lnTo>
                  <a:lnTo>
                    <a:pt x="428394" y="140160"/>
                  </a:lnTo>
                  <a:lnTo>
                    <a:pt x="440222" y="146525"/>
                  </a:lnTo>
                  <a:lnTo>
                    <a:pt x="446582" y="139245"/>
                  </a:lnTo>
                  <a:lnTo>
                    <a:pt x="454772" y="138351"/>
                  </a:lnTo>
                  <a:lnTo>
                    <a:pt x="462047" y="145632"/>
                  </a:lnTo>
                  <a:lnTo>
                    <a:pt x="482066" y="145632"/>
                  </a:lnTo>
                  <a:lnTo>
                    <a:pt x="485703" y="133327"/>
                  </a:lnTo>
                  <a:lnTo>
                    <a:pt x="481151" y="119235"/>
                  </a:lnTo>
                  <a:lnTo>
                    <a:pt x="493893" y="113763"/>
                  </a:lnTo>
                  <a:lnTo>
                    <a:pt x="503891" y="92837"/>
                  </a:lnTo>
                  <a:lnTo>
                    <a:pt x="510252" y="80085"/>
                  </a:lnTo>
                  <a:lnTo>
                    <a:pt x="516634" y="67356"/>
                  </a:lnTo>
                  <a:lnTo>
                    <a:pt x="510252" y="50963"/>
                  </a:lnTo>
                  <a:lnTo>
                    <a:pt x="510252" y="39127"/>
                  </a:lnTo>
                  <a:lnTo>
                    <a:pt x="497531" y="22757"/>
                  </a:lnTo>
                  <a:lnTo>
                    <a:pt x="473875" y="18201"/>
                  </a:lnTo>
                  <a:lnTo>
                    <a:pt x="460240" y="32762"/>
                  </a:lnTo>
                  <a:lnTo>
                    <a:pt x="446582" y="45492"/>
                  </a:lnTo>
                  <a:lnTo>
                    <a:pt x="432031" y="46407"/>
                  </a:lnTo>
                  <a:lnTo>
                    <a:pt x="422033" y="60968"/>
                  </a:lnTo>
                  <a:lnTo>
                    <a:pt x="408398" y="46407"/>
                  </a:lnTo>
                  <a:lnTo>
                    <a:pt x="381104" y="54604"/>
                  </a:lnTo>
                  <a:lnTo>
                    <a:pt x="363831" y="81001"/>
                  </a:lnTo>
                  <a:lnTo>
                    <a:pt x="334708" y="92837"/>
                  </a:lnTo>
                  <a:lnTo>
                    <a:pt x="328347" y="68249"/>
                  </a:lnTo>
                  <a:lnTo>
                    <a:pt x="313797" y="54604"/>
                  </a:lnTo>
                  <a:lnTo>
                    <a:pt x="328347" y="45492"/>
                  </a:lnTo>
                  <a:lnTo>
                    <a:pt x="323795" y="29122"/>
                  </a:lnTo>
                  <a:lnTo>
                    <a:pt x="346536" y="22757"/>
                  </a:lnTo>
                  <a:lnTo>
                    <a:pt x="328347" y="0"/>
                  </a:lnTo>
                  <a:lnTo>
                    <a:pt x="302884" y="8174"/>
                  </a:lnTo>
                  <a:lnTo>
                    <a:pt x="276506" y="37765"/>
                  </a:lnTo>
                  <a:lnTo>
                    <a:pt x="250127" y="45492"/>
                  </a:lnTo>
                  <a:lnTo>
                    <a:pt x="210113" y="30038"/>
                  </a:lnTo>
                  <a:lnTo>
                    <a:pt x="181904" y="45492"/>
                  </a:lnTo>
                  <a:lnTo>
                    <a:pt x="150081" y="29122"/>
                  </a:lnTo>
                  <a:lnTo>
                    <a:pt x="123702" y="2725"/>
                  </a:lnTo>
                  <a:lnTo>
                    <a:pt x="94579" y="5449"/>
                  </a:lnTo>
                  <a:lnTo>
                    <a:pt x="67308" y="1809"/>
                  </a:lnTo>
                  <a:lnTo>
                    <a:pt x="39099" y="17286"/>
                  </a:lnTo>
                  <a:lnTo>
                    <a:pt x="53649" y="33678"/>
                  </a:lnTo>
                  <a:lnTo>
                    <a:pt x="67308" y="33678"/>
                  </a:lnTo>
                  <a:lnTo>
                    <a:pt x="51842" y="67356"/>
                  </a:lnTo>
                  <a:lnTo>
                    <a:pt x="0" y="110123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7" name="Forma Livre 596">
              <a:extLst>
                <a:ext uri="{FF2B5EF4-FFF2-40B4-BE49-F238E27FC236}">
                  <a16:creationId xmlns:a16="http://schemas.microsoft.com/office/drawing/2014/main" id="{40DE0FCC-A4E4-1A68-0168-9E9ABEA15102}"/>
                </a:ext>
              </a:extLst>
            </p:cNvPr>
            <p:cNvSpPr/>
            <p:nvPr/>
          </p:nvSpPr>
          <p:spPr>
            <a:xfrm>
              <a:off x="3819493" y="4244658"/>
              <a:ext cx="244681" cy="135180"/>
            </a:xfrm>
            <a:custGeom>
              <a:avLst/>
              <a:gdLst>
                <a:gd name="connsiteX0" fmla="*/ 0 w 244681"/>
                <a:gd name="connsiteY0" fmla="*/ 35062 h 135180"/>
                <a:gd name="connsiteX1" fmla="*/ 33654 w 244681"/>
                <a:gd name="connsiteY1" fmla="*/ 69634 h 135180"/>
                <a:gd name="connsiteX2" fmla="*/ 62777 w 244681"/>
                <a:gd name="connsiteY2" fmla="*/ 75105 h 135180"/>
                <a:gd name="connsiteX3" fmla="*/ 90963 w 244681"/>
                <a:gd name="connsiteY3" fmla="*/ 98778 h 135180"/>
                <a:gd name="connsiteX4" fmla="*/ 135530 w 244681"/>
                <a:gd name="connsiteY4" fmla="*/ 135180 h 135180"/>
                <a:gd name="connsiteX5" fmla="*/ 244682 w 244681"/>
                <a:gd name="connsiteY5" fmla="*/ 12305 h 135180"/>
                <a:gd name="connsiteX6" fmla="*/ 224663 w 244681"/>
                <a:gd name="connsiteY6" fmla="*/ 12305 h 135180"/>
                <a:gd name="connsiteX7" fmla="*/ 217388 w 244681"/>
                <a:gd name="connsiteY7" fmla="*/ 5025 h 135180"/>
                <a:gd name="connsiteX8" fmla="*/ 209198 w 244681"/>
                <a:gd name="connsiteY8" fmla="*/ 5918 h 135180"/>
                <a:gd name="connsiteX9" fmla="*/ 202838 w 244681"/>
                <a:gd name="connsiteY9" fmla="*/ 13199 h 135180"/>
                <a:gd name="connsiteX10" fmla="*/ 191010 w 244681"/>
                <a:gd name="connsiteY10" fmla="*/ 6834 h 135180"/>
                <a:gd name="connsiteX11" fmla="*/ 171014 w 244681"/>
                <a:gd name="connsiteY11" fmla="*/ 14114 h 135180"/>
                <a:gd name="connsiteX12" fmla="*/ 163739 w 244681"/>
                <a:gd name="connsiteY12" fmla="*/ 29591 h 135180"/>
                <a:gd name="connsiteX13" fmla="*/ 126447 w 244681"/>
                <a:gd name="connsiteY13" fmla="*/ 40512 h 135180"/>
                <a:gd name="connsiteX14" fmla="*/ 83688 w 244681"/>
                <a:gd name="connsiteY14" fmla="*/ 30507 h 135180"/>
                <a:gd name="connsiteX15" fmla="*/ 59140 w 244681"/>
                <a:gd name="connsiteY15" fmla="*/ 9558 h 135180"/>
                <a:gd name="connsiteX16" fmla="*/ 46397 w 244681"/>
                <a:gd name="connsiteY16" fmla="*/ 9558 h 135180"/>
                <a:gd name="connsiteX17" fmla="*/ 39121 w 244681"/>
                <a:gd name="connsiteY17" fmla="*/ 0 h 135180"/>
                <a:gd name="connsiteX18" fmla="*/ 19103 w 244681"/>
                <a:gd name="connsiteY18" fmla="*/ 25035 h 135180"/>
                <a:gd name="connsiteX19" fmla="*/ 0 w 244681"/>
                <a:gd name="connsiteY19" fmla="*/ 35062 h 13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81" h="135180">
                  <a:moveTo>
                    <a:pt x="0" y="35062"/>
                  </a:moveTo>
                  <a:lnTo>
                    <a:pt x="33654" y="69634"/>
                  </a:lnTo>
                  <a:lnTo>
                    <a:pt x="62777" y="75105"/>
                  </a:lnTo>
                  <a:lnTo>
                    <a:pt x="90963" y="98778"/>
                  </a:lnTo>
                  <a:lnTo>
                    <a:pt x="135530" y="135180"/>
                  </a:lnTo>
                  <a:lnTo>
                    <a:pt x="244682" y="12305"/>
                  </a:lnTo>
                  <a:lnTo>
                    <a:pt x="224663" y="12305"/>
                  </a:lnTo>
                  <a:lnTo>
                    <a:pt x="217388" y="5025"/>
                  </a:lnTo>
                  <a:lnTo>
                    <a:pt x="209198" y="5918"/>
                  </a:lnTo>
                  <a:lnTo>
                    <a:pt x="202838" y="13199"/>
                  </a:lnTo>
                  <a:lnTo>
                    <a:pt x="191010" y="6834"/>
                  </a:lnTo>
                  <a:lnTo>
                    <a:pt x="171014" y="14114"/>
                  </a:lnTo>
                  <a:lnTo>
                    <a:pt x="163739" y="29591"/>
                  </a:lnTo>
                  <a:lnTo>
                    <a:pt x="126447" y="40512"/>
                  </a:lnTo>
                  <a:lnTo>
                    <a:pt x="83688" y="30507"/>
                  </a:lnTo>
                  <a:lnTo>
                    <a:pt x="59140" y="9558"/>
                  </a:lnTo>
                  <a:lnTo>
                    <a:pt x="46397" y="9558"/>
                  </a:lnTo>
                  <a:lnTo>
                    <a:pt x="39121" y="0"/>
                  </a:lnTo>
                  <a:lnTo>
                    <a:pt x="19103" y="25035"/>
                  </a:lnTo>
                  <a:lnTo>
                    <a:pt x="0" y="3506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8" name="Forma Livre 597">
              <a:extLst>
                <a:ext uri="{FF2B5EF4-FFF2-40B4-BE49-F238E27FC236}">
                  <a16:creationId xmlns:a16="http://schemas.microsoft.com/office/drawing/2014/main" id="{9946D242-E8B6-C3B7-8435-F82580BCEE28}"/>
                </a:ext>
              </a:extLst>
            </p:cNvPr>
            <p:cNvSpPr/>
            <p:nvPr/>
          </p:nvSpPr>
          <p:spPr>
            <a:xfrm>
              <a:off x="3812217" y="4301204"/>
              <a:ext cx="145527" cy="169662"/>
            </a:xfrm>
            <a:custGeom>
              <a:avLst/>
              <a:gdLst>
                <a:gd name="connsiteX0" fmla="*/ 28208 w 145527"/>
                <a:gd name="connsiteY0" fmla="*/ 0 h 169662"/>
                <a:gd name="connsiteX1" fmla="*/ 18188 w 145527"/>
                <a:gd name="connsiteY1" fmla="*/ 18559 h 169662"/>
                <a:gd name="connsiteX2" fmla="*/ 42759 w 145527"/>
                <a:gd name="connsiteY2" fmla="*/ 50405 h 169662"/>
                <a:gd name="connsiteX3" fmla="*/ 42759 w 145527"/>
                <a:gd name="connsiteY3" fmla="*/ 67713 h 169662"/>
                <a:gd name="connsiteX4" fmla="*/ 33654 w 145527"/>
                <a:gd name="connsiteY4" fmla="*/ 67713 h 169662"/>
                <a:gd name="connsiteX5" fmla="*/ 33654 w 145527"/>
                <a:gd name="connsiteY5" fmla="*/ 87723 h 169662"/>
                <a:gd name="connsiteX6" fmla="*/ 28208 w 145527"/>
                <a:gd name="connsiteY6" fmla="*/ 95919 h 169662"/>
                <a:gd name="connsiteX7" fmla="*/ 0 w 145527"/>
                <a:gd name="connsiteY7" fmla="*/ 95919 h 169662"/>
                <a:gd name="connsiteX8" fmla="*/ 11828 w 145527"/>
                <a:gd name="connsiteY8" fmla="*/ 127788 h 169662"/>
                <a:gd name="connsiteX9" fmla="*/ 28208 w 145527"/>
                <a:gd name="connsiteY9" fmla="*/ 161466 h 169662"/>
                <a:gd name="connsiteX10" fmla="*/ 42759 w 145527"/>
                <a:gd name="connsiteY10" fmla="*/ 169662 h 169662"/>
                <a:gd name="connsiteX11" fmla="*/ 64585 w 145527"/>
                <a:gd name="connsiteY11" fmla="*/ 162382 h 169662"/>
                <a:gd name="connsiteX12" fmla="*/ 85496 w 145527"/>
                <a:gd name="connsiteY12" fmla="*/ 128704 h 169662"/>
                <a:gd name="connsiteX13" fmla="*/ 105514 w 145527"/>
                <a:gd name="connsiteY13" fmla="*/ 101391 h 169662"/>
                <a:gd name="connsiteX14" fmla="*/ 129616 w 145527"/>
                <a:gd name="connsiteY14" fmla="*/ 92279 h 169662"/>
                <a:gd name="connsiteX15" fmla="*/ 145528 w 145527"/>
                <a:gd name="connsiteY15" fmla="*/ 87723 h 169662"/>
                <a:gd name="connsiteX16" fmla="*/ 142805 w 145527"/>
                <a:gd name="connsiteY16" fmla="*/ 78634 h 169662"/>
                <a:gd name="connsiteX17" fmla="*/ 98239 w 145527"/>
                <a:gd name="connsiteY17" fmla="*/ 42231 h 169662"/>
                <a:gd name="connsiteX18" fmla="*/ 70053 w 145527"/>
                <a:gd name="connsiteY18" fmla="*/ 18559 h 169662"/>
                <a:gd name="connsiteX19" fmla="*/ 40929 w 145527"/>
                <a:gd name="connsiteY19" fmla="*/ 13087 h 169662"/>
                <a:gd name="connsiteX20" fmla="*/ 28208 w 145527"/>
                <a:gd name="connsiteY20" fmla="*/ 0 h 16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5527" h="169662">
                  <a:moveTo>
                    <a:pt x="28208" y="0"/>
                  </a:moveTo>
                  <a:lnTo>
                    <a:pt x="18188" y="18559"/>
                  </a:lnTo>
                  <a:lnTo>
                    <a:pt x="42759" y="50405"/>
                  </a:lnTo>
                  <a:lnTo>
                    <a:pt x="42759" y="67713"/>
                  </a:lnTo>
                  <a:lnTo>
                    <a:pt x="33654" y="67713"/>
                  </a:lnTo>
                  <a:lnTo>
                    <a:pt x="33654" y="87723"/>
                  </a:lnTo>
                  <a:lnTo>
                    <a:pt x="28208" y="95919"/>
                  </a:lnTo>
                  <a:lnTo>
                    <a:pt x="0" y="95919"/>
                  </a:lnTo>
                  <a:lnTo>
                    <a:pt x="11828" y="127788"/>
                  </a:lnTo>
                  <a:lnTo>
                    <a:pt x="28208" y="161466"/>
                  </a:lnTo>
                  <a:lnTo>
                    <a:pt x="42759" y="169662"/>
                  </a:lnTo>
                  <a:lnTo>
                    <a:pt x="64585" y="162382"/>
                  </a:lnTo>
                  <a:lnTo>
                    <a:pt x="85496" y="128704"/>
                  </a:lnTo>
                  <a:lnTo>
                    <a:pt x="105514" y="101391"/>
                  </a:lnTo>
                  <a:lnTo>
                    <a:pt x="129616" y="92279"/>
                  </a:lnTo>
                  <a:lnTo>
                    <a:pt x="145528" y="87723"/>
                  </a:lnTo>
                  <a:lnTo>
                    <a:pt x="142805" y="78634"/>
                  </a:lnTo>
                  <a:lnTo>
                    <a:pt x="98239" y="42231"/>
                  </a:lnTo>
                  <a:lnTo>
                    <a:pt x="70053" y="18559"/>
                  </a:lnTo>
                  <a:lnTo>
                    <a:pt x="40929" y="13087"/>
                  </a:lnTo>
                  <a:lnTo>
                    <a:pt x="28208" y="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9" name="Forma Livre 598">
              <a:extLst>
                <a:ext uri="{FF2B5EF4-FFF2-40B4-BE49-F238E27FC236}">
                  <a16:creationId xmlns:a16="http://schemas.microsoft.com/office/drawing/2014/main" id="{5731B0BA-2A14-583A-7CC0-D60D568F680B}"/>
                </a:ext>
              </a:extLst>
            </p:cNvPr>
            <p:cNvSpPr/>
            <p:nvPr/>
          </p:nvSpPr>
          <p:spPr>
            <a:xfrm>
              <a:off x="3158245" y="4204168"/>
              <a:ext cx="718557" cy="811304"/>
            </a:xfrm>
            <a:custGeom>
              <a:avLst/>
              <a:gdLst>
                <a:gd name="connsiteX0" fmla="*/ 63670 w 718557"/>
                <a:gd name="connsiteY0" fmla="*/ 130155 h 811304"/>
                <a:gd name="connsiteX1" fmla="*/ 25464 w 718557"/>
                <a:gd name="connsiteY1" fmla="*/ 162024 h 811304"/>
                <a:gd name="connsiteX2" fmla="*/ 25464 w 718557"/>
                <a:gd name="connsiteY2" fmla="*/ 184759 h 811304"/>
                <a:gd name="connsiteX3" fmla="*/ 0 w 718557"/>
                <a:gd name="connsiteY3" fmla="*/ 195992 h 811304"/>
                <a:gd name="connsiteX4" fmla="*/ 0 w 718557"/>
                <a:gd name="connsiteY4" fmla="*/ 233623 h 811304"/>
                <a:gd name="connsiteX5" fmla="*/ 24259 w 718557"/>
                <a:gd name="connsiteY5" fmla="*/ 233623 h 811304"/>
                <a:gd name="connsiteX6" fmla="*/ 31846 w 718557"/>
                <a:gd name="connsiteY6" fmla="*/ 249390 h 811304"/>
                <a:gd name="connsiteX7" fmla="*/ 15778 w 718557"/>
                <a:gd name="connsiteY7" fmla="*/ 244544 h 811304"/>
                <a:gd name="connsiteX8" fmla="*/ 13346 w 718557"/>
                <a:gd name="connsiteY8" fmla="*/ 266698 h 811304"/>
                <a:gd name="connsiteX9" fmla="*/ 31846 w 718557"/>
                <a:gd name="connsiteY9" fmla="*/ 266698 h 811304"/>
                <a:gd name="connsiteX10" fmla="*/ 9708 w 718557"/>
                <a:gd name="connsiteY10" fmla="*/ 280946 h 811304"/>
                <a:gd name="connsiteX11" fmla="*/ 15778 w 718557"/>
                <a:gd name="connsiteY11" fmla="*/ 304016 h 811304"/>
                <a:gd name="connsiteX12" fmla="*/ 31846 w 718557"/>
                <a:gd name="connsiteY12" fmla="*/ 304016 h 811304"/>
                <a:gd name="connsiteX13" fmla="*/ 15778 w 718557"/>
                <a:gd name="connsiteY13" fmla="*/ 339212 h 811304"/>
                <a:gd name="connsiteX14" fmla="*/ 24259 w 718557"/>
                <a:gd name="connsiteY14" fmla="*/ 347699 h 811304"/>
                <a:gd name="connsiteX15" fmla="*/ 12118 w 718557"/>
                <a:gd name="connsiteY15" fmla="*/ 365900 h 811304"/>
                <a:gd name="connsiteX16" fmla="*/ 31846 w 718557"/>
                <a:gd name="connsiteY16" fmla="*/ 370746 h 811304"/>
                <a:gd name="connsiteX17" fmla="*/ 31846 w 718557"/>
                <a:gd name="connsiteY17" fmla="*/ 387741 h 811304"/>
                <a:gd name="connsiteX18" fmla="*/ 19416 w 718557"/>
                <a:gd name="connsiteY18" fmla="*/ 387741 h 811304"/>
                <a:gd name="connsiteX19" fmla="*/ 18188 w 718557"/>
                <a:gd name="connsiteY19" fmla="*/ 448419 h 811304"/>
                <a:gd name="connsiteX20" fmla="*/ 42447 w 718557"/>
                <a:gd name="connsiteY20" fmla="*/ 462980 h 811304"/>
                <a:gd name="connsiteX21" fmla="*/ 31846 w 718557"/>
                <a:gd name="connsiteY21" fmla="*/ 475129 h 811304"/>
                <a:gd name="connsiteX22" fmla="*/ 31846 w 718557"/>
                <a:gd name="connsiteY22" fmla="*/ 530961 h 811304"/>
                <a:gd name="connsiteX23" fmla="*/ 110357 w 718557"/>
                <a:gd name="connsiteY23" fmla="*/ 496971 h 811304"/>
                <a:gd name="connsiteX24" fmla="*/ 138253 w 718557"/>
                <a:gd name="connsiteY24" fmla="*/ 476335 h 811304"/>
                <a:gd name="connsiteX25" fmla="*/ 169787 w 718557"/>
                <a:gd name="connsiteY25" fmla="*/ 452060 h 811304"/>
                <a:gd name="connsiteX26" fmla="*/ 204958 w 718557"/>
                <a:gd name="connsiteY26" fmla="*/ 462980 h 811304"/>
                <a:gd name="connsiteX27" fmla="*/ 195250 w 718557"/>
                <a:gd name="connsiteY27" fmla="*/ 495765 h 811304"/>
                <a:gd name="connsiteX28" fmla="*/ 224351 w 718557"/>
                <a:gd name="connsiteY28" fmla="*/ 505457 h 811304"/>
                <a:gd name="connsiteX29" fmla="*/ 244972 w 718557"/>
                <a:gd name="connsiteY29" fmla="*/ 494537 h 811304"/>
                <a:gd name="connsiteX30" fmla="*/ 270592 w 718557"/>
                <a:gd name="connsiteY30" fmla="*/ 496971 h 811304"/>
                <a:gd name="connsiteX31" fmla="*/ 315315 w 718557"/>
                <a:gd name="connsiteY31" fmla="*/ 538242 h 811304"/>
                <a:gd name="connsiteX32" fmla="*/ 334730 w 718557"/>
                <a:gd name="connsiteY32" fmla="*/ 538242 h 811304"/>
                <a:gd name="connsiteX33" fmla="*/ 334730 w 718557"/>
                <a:gd name="connsiteY33" fmla="*/ 546728 h 811304"/>
                <a:gd name="connsiteX34" fmla="*/ 356556 w 718557"/>
                <a:gd name="connsiteY34" fmla="*/ 533373 h 811304"/>
                <a:gd name="connsiteX35" fmla="*/ 393847 w 718557"/>
                <a:gd name="connsiteY35" fmla="*/ 574644 h 811304"/>
                <a:gd name="connsiteX36" fmla="*/ 393847 w 718557"/>
                <a:gd name="connsiteY36" fmla="*/ 595280 h 811304"/>
                <a:gd name="connsiteX37" fmla="*/ 423864 w 718557"/>
                <a:gd name="connsiteY37" fmla="*/ 583131 h 811304"/>
                <a:gd name="connsiteX38" fmla="*/ 451135 w 718557"/>
                <a:gd name="connsiteY38" fmla="*/ 595280 h 811304"/>
                <a:gd name="connsiteX39" fmla="*/ 491171 w 718557"/>
                <a:gd name="connsiteY39" fmla="*/ 608635 h 811304"/>
                <a:gd name="connsiteX40" fmla="*/ 500879 w 718557"/>
                <a:gd name="connsiteY40" fmla="*/ 636528 h 811304"/>
                <a:gd name="connsiteX41" fmla="*/ 465708 w 718557"/>
                <a:gd name="connsiteY41" fmla="*/ 666879 h 811304"/>
                <a:gd name="connsiteX42" fmla="*/ 464480 w 718557"/>
                <a:gd name="connsiteY42" fmla="*/ 689948 h 811304"/>
                <a:gd name="connsiteX43" fmla="*/ 442654 w 718557"/>
                <a:gd name="connsiteY43" fmla="*/ 696000 h 811304"/>
                <a:gd name="connsiteX44" fmla="*/ 445087 w 718557"/>
                <a:gd name="connsiteY44" fmla="*/ 729991 h 811304"/>
                <a:gd name="connsiteX45" fmla="*/ 471755 w 718557"/>
                <a:gd name="connsiteY45" fmla="*/ 760319 h 811304"/>
                <a:gd name="connsiteX46" fmla="*/ 460842 w 718557"/>
                <a:gd name="connsiteY46" fmla="*/ 776108 h 811304"/>
                <a:gd name="connsiteX47" fmla="*/ 500879 w 718557"/>
                <a:gd name="connsiteY47" fmla="*/ 811304 h 811304"/>
                <a:gd name="connsiteX48" fmla="*/ 521477 w 718557"/>
                <a:gd name="connsiteY48" fmla="*/ 780954 h 811304"/>
                <a:gd name="connsiteX49" fmla="*/ 550601 w 718557"/>
                <a:gd name="connsiteY49" fmla="*/ 759113 h 811304"/>
                <a:gd name="connsiteX50" fmla="*/ 550601 w 718557"/>
                <a:gd name="connsiteY50" fmla="*/ 719070 h 811304"/>
                <a:gd name="connsiteX51" fmla="*/ 572427 w 718557"/>
                <a:gd name="connsiteY51" fmla="*/ 628042 h 811304"/>
                <a:gd name="connsiteX52" fmla="*/ 572427 w 718557"/>
                <a:gd name="connsiteY52" fmla="*/ 561289 h 811304"/>
                <a:gd name="connsiteX53" fmla="*/ 572427 w 718557"/>
                <a:gd name="connsiteY53" fmla="*/ 493331 h 811304"/>
                <a:gd name="connsiteX54" fmla="*/ 582112 w 718557"/>
                <a:gd name="connsiteY54" fmla="*/ 464209 h 811304"/>
                <a:gd name="connsiteX55" fmla="*/ 574837 w 718557"/>
                <a:gd name="connsiteY55" fmla="*/ 418092 h 811304"/>
                <a:gd name="connsiteX56" fmla="*/ 600323 w 718557"/>
                <a:gd name="connsiteY56" fmla="*/ 395022 h 811304"/>
                <a:gd name="connsiteX57" fmla="*/ 607598 w 718557"/>
                <a:gd name="connsiteY57" fmla="*/ 353773 h 811304"/>
                <a:gd name="connsiteX58" fmla="*/ 629424 w 718557"/>
                <a:gd name="connsiteY58" fmla="*/ 365900 h 811304"/>
                <a:gd name="connsiteX59" fmla="*/ 629424 w 718557"/>
                <a:gd name="connsiteY59" fmla="*/ 384101 h 811304"/>
                <a:gd name="connsiteX60" fmla="*/ 704609 w 718557"/>
                <a:gd name="connsiteY60" fmla="*/ 296735 h 811304"/>
                <a:gd name="connsiteX61" fmla="*/ 704609 w 718557"/>
                <a:gd name="connsiteY61" fmla="*/ 284586 h 811304"/>
                <a:gd name="connsiteX62" fmla="*/ 718557 w 718557"/>
                <a:gd name="connsiteY62" fmla="*/ 259417 h 811304"/>
                <a:gd name="connsiteX63" fmla="*/ 696731 w 718557"/>
                <a:gd name="connsiteY63" fmla="*/ 266698 h 811304"/>
                <a:gd name="connsiteX64" fmla="*/ 682181 w 718557"/>
                <a:gd name="connsiteY64" fmla="*/ 258502 h 811304"/>
                <a:gd name="connsiteX65" fmla="*/ 665800 w 718557"/>
                <a:gd name="connsiteY65" fmla="*/ 224824 h 811304"/>
                <a:gd name="connsiteX66" fmla="*/ 653972 w 718557"/>
                <a:gd name="connsiteY66" fmla="*/ 192955 h 811304"/>
                <a:gd name="connsiteX67" fmla="*/ 682181 w 718557"/>
                <a:gd name="connsiteY67" fmla="*/ 192955 h 811304"/>
                <a:gd name="connsiteX68" fmla="*/ 687626 w 718557"/>
                <a:gd name="connsiteY68" fmla="*/ 184759 h 811304"/>
                <a:gd name="connsiteX69" fmla="*/ 687626 w 718557"/>
                <a:gd name="connsiteY69" fmla="*/ 164749 h 811304"/>
                <a:gd name="connsiteX70" fmla="*/ 696731 w 718557"/>
                <a:gd name="connsiteY70" fmla="*/ 164749 h 811304"/>
                <a:gd name="connsiteX71" fmla="*/ 696731 w 718557"/>
                <a:gd name="connsiteY71" fmla="*/ 147441 h 811304"/>
                <a:gd name="connsiteX72" fmla="*/ 672161 w 718557"/>
                <a:gd name="connsiteY72" fmla="*/ 115594 h 811304"/>
                <a:gd name="connsiteX73" fmla="*/ 682181 w 718557"/>
                <a:gd name="connsiteY73" fmla="*/ 97036 h 811304"/>
                <a:gd name="connsiteX74" fmla="*/ 661248 w 718557"/>
                <a:gd name="connsiteY74" fmla="*/ 75552 h 811304"/>
                <a:gd name="connsiteX75" fmla="*/ 646697 w 718557"/>
                <a:gd name="connsiteY75" fmla="*/ 67356 h 811304"/>
                <a:gd name="connsiteX76" fmla="*/ 641252 w 718557"/>
                <a:gd name="connsiteY76" fmla="*/ 49154 h 811304"/>
                <a:gd name="connsiteX77" fmla="*/ 629424 w 718557"/>
                <a:gd name="connsiteY77" fmla="*/ 44599 h 811304"/>
                <a:gd name="connsiteX78" fmla="*/ 620319 w 718557"/>
                <a:gd name="connsiteY78" fmla="*/ 32762 h 811304"/>
                <a:gd name="connsiteX79" fmla="*/ 602130 w 718557"/>
                <a:gd name="connsiteY79" fmla="*/ 34593 h 811304"/>
                <a:gd name="connsiteX80" fmla="*/ 597578 w 718557"/>
                <a:gd name="connsiteY80" fmla="*/ 22757 h 811304"/>
                <a:gd name="connsiteX81" fmla="*/ 575752 w 718557"/>
                <a:gd name="connsiteY81" fmla="*/ 22757 h 811304"/>
                <a:gd name="connsiteX82" fmla="*/ 575752 w 718557"/>
                <a:gd name="connsiteY82" fmla="*/ 0 h 811304"/>
                <a:gd name="connsiteX83" fmla="*/ 551203 w 718557"/>
                <a:gd name="connsiteY83" fmla="*/ 10921 h 811304"/>
                <a:gd name="connsiteX84" fmla="*/ 551203 w 718557"/>
                <a:gd name="connsiteY84" fmla="*/ 31846 h 811304"/>
                <a:gd name="connsiteX85" fmla="*/ 533015 w 718557"/>
                <a:gd name="connsiteY85" fmla="*/ 26397 h 811304"/>
                <a:gd name="connsiteX86" fmla="*/ 533015 w 718557"/>
                <a:gd name="connsiteY86" fmla="*/ 40958 h 811304"/>
                <a:gd name="connsiteX87" fmla="*/ 520272 w 718557"/>
                <a:gd name="connsiteY87" fmla="*/ 49154 h 811304"/>
                <a:gd name="connsiteX88" fmla="*/ 503892 w 718557"/>
                <a:gd name="connsiteY88" fmla="*/ 41874 h 811304"/>
                <a:gd name="connsiteX89" fmla="*/ 491171 w 718557"/>
                <a:gd name="connsiteY89" fmla="*/ 72805 h 811304"/>
                <a:gd name="connsiteX90" fmla="*/ 465708 w 718557"/>
                <a:gd name="connsiteY90" fmla="*/ 81001 h 811304"/>
                <a:gd name="connsiteX91" fmla="*/ 449327 w 718557"/>
                <a:gd name="connsiteY91" fmla="*/ 63715 h 811304"/>
                <a:gd name="connsiteX92" fmla="*/ 455687 w 718557"/>
                <a:gd name="connsiteY92" fmla="*/ 38234 h 811304"/>
                <a:gd name="connsiteX93" fmla="*/ 423864 w 718557"/>
                <a:gd name="connsiteY93" fmla="*/ 17286 h 811304"/>
                <a:gd name="connsiteX94" fmla="*/ 400208 w 718557"/>
                <a:gd name="connsiteY94" fmla="*/ 27291 h 811304"/>
                <a:gd name="connsiteX95" fmla="*/ 403845 w 718557"/>
                <a:gd name="connsiteY95" fmla="*/ 38234 h 811304"/>
                <a:gd name="connsiteX96" fmla="*/ 377467 w 718557"/>
                <a:gd name="connsiteY96" fmla="*/ 45514 h 811304"/>
                <a:gd name="connsiteX97" fmla="*/ 382020 w 718557"/>
                <a:gd name="connsiteY97" fmla="*/ 60075 h 811304"/>
                <a:gd name="connsiteX98" fmla="*/ 347451 w 718557"/>
                <a:gd name="connsiteY98" fmla="*/ 67356 h 811304"/>
                <a:gd name="connsiteX99" fmla="*/ 318350 w 718557"/>
                <a:gd name="connsiteY99" fmla="*/ 79192 h 811304"/>
                <a:gd name="connsiteX100" fmla="*/ 299247 w 718557"/>
                <a:gd name="connsiteY100" fmla="*/ 85557 h 811304"/>
                <a:gd name="connsiteX101" fmla="*/ 279228 w 718557"/>
                <a:gd name="connsiteY101" fmla="*/ 68271 h 811304"/>
                <a:gd name="connsiteX102" fmla="*/ 256510 w 718557"/>
                <a:gd name="connsiteY102" fmla="*/ 67356 h 811304"/>
                <a:gd name="connsiteX103" fmla="*/ 247404 w 718557"/>
                <a:gd name="connsiteY103" fmla="*/ 45514 h 811304"/>
                <a:gd name="connsiteX104" fmla="*/ 232854 w 718557"/>
                <a:gd name="connsiteY104" fmla="*/ 64631 h 811304"/>
                <a:gd name="connsiteX105" fmla="*/ 211921 w 718557"/>
                <a:gd name="connsiteY105" fmla="*/ 77361 h 811304"/>
                <a:gd name="connsiteX106" fmla="*/ 215558 w 718557"/>
                <a:gd name="connsiteY106" fmla="*/ 94043 h 811304"/>
                <a:gd name="connsiteX107" fmla="*/ 229216 w 718557"/>
                <a:gd name="connsiteY107" fmla="*/ 105589 h 811304"/>
                <a:gd name="connsiteX108" fmla="*/ 211921 w 718557"/>
                <a:gd name="connsiteY108" fmla="*/ 138351 h 811304"/>
                <a:gd name="connsiteX109" fmla="*/ 198285 w 718557"/>
                <a:gd name="connsiteY109" fmla="*/ 151997 h 811304"/>
                <a:gd name="connsiteX110" fmla="*/ 198285 w 718557"/>
                <a:gd name="connsiteY110" fmla="*/ 168389 h 811304"/>
                <a:gd name="connsiteX111" fmla="*/ 182820 w 718557"/>
                <a:gd name="connsiteY111" fmla="*/ 161108 h 811304"/>
                <a:gd name="connsiteX112" fmla="*/ 162824 w 718557"/>
                <a:gd name="connsiteY112" fmla="*/ 162024 h 811304"/>
                <a:gd name="connsiteX113" fmla="*/ 140083 w 718557"/>
                <a:gd name="connsiteY113" fmla="*/ 178394 h 811304"/>
                <a:gd name="connsiteX114" fmla="*/ 120065 w 718557"/>
                <a:gd name="connsiteY114" fmla="*/ 184759 h 811304"/>
                <a:gd name="connsiteX115" fmla="*/ 84581 w 718557"/>
                <a:gd name="connsiteY115" fmla="*/ 172945 h 811304"/>
                <a:gd name="connsiteX116" fmla="*/ 90048 w 718557"/>
                <a:gd name="connsiteY116" fmla="*/ 141076 h 811304"/>
                <a:gd name="connsiteX117" fmla="*/ 72775 w 718557"/>
                <a:gd name="connsiteY117" fmla="*/ 118319 h 811304"/>
                <a:gd name="connsiteX118" fmla="*/ 63670 w 718557"/>
                <a:gd name="connsiteY118" fmla="*/ 130155 h 81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718557" h="811304">
                  <a:moveTo>
                    <a:pt x="63670" y="130155"/>
                  </a:moveTo>
                  <a:lnTo>
                    <a:pt x="25464" y="162024"/>
                  </a:lnTo>
                  <a:lnTo>
                    <a:pt x="25464" y="184759"/>
                  </a:lnTo>
                  <a:lnTo>
                    <a:pt x="0" y="195992"/>
                  </a:lnTo>
                  <a:lnTo>
                    <a:pt x="0" y="233623"/>
                  </a:lnTo>
                  <a:lnTo>
                    <a:pt x="24259" y="233623"/>
                  </a:lnTo>
                  <a:lnTo>
                    <a:pt x="31846" y="249390"/>
                  </a:lnTo>
                  <a:lnTo>
                    <a:pt x="15778" y="244544"/>
                  </a:lnTo>
                  <a:lnTo>
                    <a:pt x="13346" y="266698"/>
                  </a:lnTo>
                  <a:lnTo>
                    <a:pt x="31846" y="266698"/>
                  </a:lnTo>
                  <a:lnTo>
                    <a:pt x="9708" y="280946"/>
                  </a:lnTo>
                  <a:lnTo>
                    <a:pt x="15778" y="304016"/>
                  </a:lnTo>
                  <a:lnTo>
                    <a:pt x="31846" y="304016"/>
                  </a:lnTo>
                  <a:lnTo>
                    <a:pt x="15778" y="339212"/>
                  </a:lnTo>
                  <a:lnTo>
                    <a:pt x="24259" y="347699"/>
                  </a:lnTo>
                  <a:lnTo>
                    <a:pt x="12118" y="365900"/>
                  </a:lnTo>
                  <a:lnTo>
                    <a:pt x="31846" y="370746"/>
                  </a:lnTo>
                  <a:lnTo>
                    <a:pt x="31846" y="387741"/>
                  </a:lnTo>
                  <a:lnTo>
                    <a:pt x="19416" y="387741"/>
                  </a:lnTo>
                  <a:lnTo>
                    <a:pt x="18188" y="448419"/>
                  </a:lnTo>
                  <a:lnTo>
                    <a:pt x="42447" y="462980"/>
                  </a:lnTo>
                  <a:lnTo>
                    <a:pt x="31846" y="475129"/>
                  </a:lnTo>
                  <a:lnTo>
                    <a:pt x="31846" y="530961"/>
                  </a:lnTo>
                  <a:lnTo>
                    <a:pt x="110357" y="496971"/>
                  </a:lnTo>
                  <a:lnTo>
                    <a:pt x="138253" y="476335"/>
                  </a:lnTo>
                  <a:lnTo>
                    <a:pt x="169787" y="452060"/>
                  </a:lnTo>
                  <a:lnTo>
                    <a:pt x="204958" y="462980"/>
                  </a:lnTo>
                  <a:lnTo>
                    <a:pt x="195250" y="495765"/>
                  </a:lnTo>
                  <a:lnTo>
                    <a:pt x="224351" y="505457"/>
                  </a:lnTo>
                  <a:lnTo>
                    <a:pt x="244972" y="494537"/>
                  </a:lnTo>
                  <a:lnTo>
                    <a:pt x="270592" y="496971"/>
                  </a:lnTo>
                  <a:lnTo>
                    <a:pt x="315315" y="538242"/>
                  </a:lnTo>
                  <a:lnTo>
                    <a:pt x="334730" y="538242"/>
                  </a:lnTo>
                  <a:lnTo>
                    <a:pt x="334730" y="546728"/>
                  </a:lnTo>
                  <a:lnTo>
                    <a:pt x="356556" y="533373"/>
                  </a:lnTo>
                  <a:lnTo>
                    <a:pt x="393847" y="574644"/>
                  </a:lnTo>
                  <a:lnTo>
                    <a:pt x="393847" y="595280"/>
                  </a:lnTo>
                  <a:lnTo>
                    <a:pt x="423864" y="583131"/>
                  </a:lnTo>
                  <a:lnTo>
                    <a:pt x="451135" y="595280"/>
                  </a:lnTo>
                  <a:lnTo>
                    <a:pt x="491171" y="608635"/>
                  </a:lnTo>
                  <a:lnTo>
                    <a:pt x="500879" y="636528"/>
                  </a:lnTo>
                  <a:lnTo>
                    <a:pt x="465708" y="666879"/>
                  </a:lnTo>
                  <a:lnTo>
                    <a:pt x="464480" y="689948"/>
                  </a:lnTo>
                  <a:lnTo>
                    <a:pt x="442654" y="696000"/>
                  </a:lnTo>
                  <a:lnTo>
                    <a:pt x="445087" y="729991"/>
                  </a:lnTo>
                  <a:lnTo>
                    <a:pt x="471755" y="760319"/>
                  </a:lnTo>
                  <a:lnTo>
                    <a:pt x="460842" y="776108"/>
                  </a:lnTo>
                  <a:lnTo>
                    <a:pt x="500879" y="811304"/>
                  </a:lnTo>
                  <a:lnTo>
                    <a:pt x="521477" y="780954"/>
                  </a:lnTo>
                  <a:lnTo>
                    <a:pt x="550601" y="759113"/>
                  </a:lnTo>
                  <a:lnTo>
                    <a:pt x="550601" y="719070"/>
                  </a:lnTo>
                  <a:lnTo>
                    <a:pt x="572427" y="628042"/>
                  </a:lnTo>
                  <a:lnTo>
                    <a:pt x="572427" y="561289"/>
                  </a:lnTo>
                  <a:lnTo>
                    <a:pt x="572427" y="493331"/>
                  </a:lnTo>
                  <a:lnTo>
                    <a:pt x="582112" y="464209"/>
                  </a:lnTo>
                  <a:lnTo>
                    <a:pt x="574837" y="418092"/>
                  </a:lnTo>
                  <a:lnTo>
                    <a:pt x="600323" y="395022"/>
                  </a:lnTo>
                  <a:lnTo>
                    <a:pt x="607598" y="353773"/>
                  </a:lnTo>
                  <a:lnTo>
                    <a:pt x="629424" y="365900"/>
                  </a:lnTo>
                  <a:lnTo>
                    <a:pt x="629424" y="384101"/>
                  </a:lnTo>
                  <a:lnTo>
                    <a:pt x="704609" y="296735"/>
                  </a:lnTo>
                  <a:lnTo>
                    <a:pt x="704609" y="284586"/>
                  </a:lnTo>
                  <a:lnTo>
                    <a:pt x="718557" y="259417"/>
                  </a:lnTo>
                  <a:lnTo>
                    <a:pt x="696731" y="266698"/>
                  </a:lnTo>
                  <a:lnTo>
                    <a:pt x="682181" y="258502"/>
                  </a:lnTo>
                  <a:lnTo>
                    <a:pt x="665800" y="224824"/>
                  </a:lnTo>
                  <a:lnTo>
                    <a:pt x="653972" y="192955"/>
                  </a:lnTo>
                  <a:lnTo>
                    <a:pt x="682181" y="192955"/>
                  </a:lnTo>
                  <a:lnTo>
                    <a:pt x="687626" y="184759"/>
                  </a:lnTo>
                  <a:lnTo>
                    <a:pt x="687626" y="164749"/>
                  </a:lnTo>
                  <a:lnTo>
                    <a:pt x="696731" y="164749"/>
                  </a:lnTo>
                  <a:lnTo>
                    <a:pt x="696731" y="147441"/>
                  </a:lnTo>
                  <a:lnTo>
                    <a:pt x="672161" y="115594"/>
                  </a:lnTo>
                  <a:lnTo>
                    <a:pt x="682181" y="97036"/>
                  </a:lnTo>
                  <a:lnTo>
                    <a:pt x="661248" y="75552"/>
                  </a:lnTo>
                  <a:lnTo>
                    <a:pt x="646697" y="67356"/>
                  </a:lnTo>
                  <a:lnTo>
                    <a:pt x="641252" y="49154"/>
                  </a:lnTo>
                  <a:lnTo>
                    <a:pt x="629424" y="44599"/>
                  </a:lnTo>
                  <a:lnTo>
                    <a:pt x="620319" y="32762"/>
                  </a:lnTo>
                  <a:lnTo>
                    <a:pt x="602130" y="34593"/>
                  </a:lnTo>
                  <a:lnTo>
                    <a:pt x="597578" y="22757"/>
                  </a:lnTo>
                  <a:lnTo>
                    <a:pt x="575752" y="22757"/>
                  </a:lnTo>
                  <a:lnTo>
                    <a:pt x="575752" y="0"/>
                  </a:lnTo>
                  <a:lnTo>
                    <a:pt x="551203" y="10921"/>
                  </a:lnTo>
                  <a:lnTo>
                    <a:pt x="551203" y="31846"/>
                  </a:lnTo>
                  <a:lnTo>
                    <a:pt x="533015" y="26397"/>
                  </a:lnTo>
                  <a:lnTo>
                    <a:pt x="533015" y="40958"/>
                  </a:lnTo>
                  <a:lnTo>
                    <a:pt x="520272" y="49154"/>
                  </a:lnTo>
                  <a:lnTo>
                    <a:pt x="503892" y="41874"/>
                  </a:lnTo>
                  <a:lnTo>
                    <a:pt x="491171" y="72805"/>
                  </a:lnTo>
                  <a:lnTo>
                    <a:pt x="465708" y="81001"/>
                  </a:lnTo>
                  <a:lnTo>
                    <a:pt x="449327" y="63715"/>
                  </a:lnTo>
                  <a:lnTo>
                    <a:pt x="455687" y="38234"/>
                  </a:lnTo>
                  <a:lnTo>
                    <a:pt x="423864" y="17286"/>
                  </a:lnTo>
                  <a:lnTo>
                    <a:pt x="400208" y="27291"/>
                  </a:lnTo>
                  <a:lnTo>
                    <a:pt x="403845" y="38234"/>
                  </a:lnTo>
                  <a:lnTo>
                    <a:pt x="377467" y="45514"/>
                  </a:lnTo>
                  <a:lnTo>
                    <a:pt x="382020" y="60075"/>
                  </a:lnTo>
                  <a:lnTo>
                    <a:pt x="347451" y="67356"/>
                  </a:lnTo>
                  <a:lnTo>
                    <a:pt x="318350" y="79192"/>
                  </a:lnTo>
                  <a:lnTo>
                    <a:pt x="299247" y="85557"/>
                  </a:lnTo>
                  <a:lnTo>
                    <a:pt x="279228" y="68271"/>
                  </a:lnTo>
                  <a:lnTo>
                    <a:pt x="256510" y="67356"/>
                  </a:lnTo>
                  <a:lnTo>
                    <a:pt x="247404" y="45514"/>
                  </a:lnTo>
                  <a:lnTo>
                    <a:pt x="232854" y="64631"/>
                  </a:lnTo>
                  <a:lnTo>
                    <a:pt x="211921" y="77361"/>
                  </a:lnTo>
                  <a:lnTo>
                    <a:pt x="215558" y="94043"/>
                  </a:lnTo>
                  <a:lnTo>
                    <a:pt x="229216" y="105589"/>
                  </a:lnTo>
                  <a:lnTo>
                    <a:pt x="211921" y="138351"/>
                  </a:lnTo>
                  <a:lnTo>
                    <a:pt x="198285" y="151997"/>
                  </a:lnTo>
                  <a:lnTo>
                    <a:pt x="198285" y="168389"/>
                  </a:lnTo>
                  <a:lnTo>
                    <a:pt x="182820" y="161108"/>
                  </a:lnTo>
                  <a:lnTo>
                    <a:pt x="162824" y="162024"/>
                  </a:lnTo>
                  <a:lnTo>
                    <a:pt x="140083" y="178394"/>
                  </a:lnTo>
                  <a:lnTo>
                    <a:pt x="120065" y="184759"/>
                  </a:lnTo>
                  <a:lnTo>
                    <a:pt x="84581" y="172945"/>
                  </a:lnTo>
                  <a:lnTo>
                    <a:pt x="90048" y="141076"/>
                  </a:lnTo>
                  <a:lnTo>
                    <a:pt x="72775" y="118319"/>
                  </a:lnTo>
                  <a:lnTo>
                    <a:pt x="63670" y="130155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0" name="Forma Livre 599">
              <a:extLst>
                <a:ext uri="{FF2B5EF4-FFF2-40B4-BE49-F238E27FC236}">
                  <a16:creationId xmlns:a16="http://schemas.microsoft.com/office/drawing/2014/main" id="{8BD48D90-EADB-6673-3806-2A0876516868}"/>
                </a:ext>
              </a:extLst>
            </p:cNvPr>
            <p:cNvSpPr/>
            <p:nvPr/>
          </p:nvSpPr>
          <p:spPr>
            <a:xfrm>
              <a:off x="2823537" y="3918354"/>
              <a:ext cx="398377" cy="672349"/>
            </a:xfrm>
            <a:custGeom>
              <a:avLst/>
              <a:gdLst>
                <a:gd name="connsiteX0" fmla="*/ 40014 w 398377"/>
                <a:gd name="connsiteY0" fmla="*/ 379858 h 672349"/>
                <a:gd name="connsiteX1" fmla="*/ 32739 w 398377"/>
                <a:gd name="connsiteY1" fmla="*/ 409605 h 672349"/>
                <a:gd name="connsiteX2" fmla="*/ 8480 w 398377"/>
                <a:gd name="connsiteY2" fmla="*/ 461484 h 672349"/>
                <a:gd name="connsiteX3" fmla="*/ 0 w 398377"/>
                <a:gd name="connsiteY3" fmla="*/ 501236 h 672349"/>
                <a:gd name="connsiteX4" fmla="*/ 8480 w 398377"/>
                <a:gd name="connsiteY4" fmla="*/ 521849 h 672349"/>
                <a:gd name="connsiteX5" fmla="*/ 0 w 398377"/>
                <a:gd name="connsiteY5" fmla="*/ 536433 h 672349"/>
                <a:gd name="connsiteX6" fmla="*/ 9686 w 398377"/>
                <a:gd name="connsiteY6" fmla="*/ 544919 h 672349"/>
                <a:gd name="connsiteX7" fmla="*/ 0 w 398377"/>
                <a:gd name="connsiteY7" fmla="*/ 560686 h 672349"/>
                <a:gd name="connsiteX8" fmla="*/ 13323 w 398377"/>
                <a:gd name="connsiteY8" fmla="*/ 587396 h 672349"/>
                <a:gd name="connsiteX9" fmla="*/ 0 w 398377"/>
                <a:gd name="connsiteY9" fmla="*/ 600751 h 672349"/>
                <a:gd name="connsiteX10" fmla="*/ 19996 w 398377"/>
                <a:gd name="connsiteY10" fmla="*/ 621364 h 672349"/>
                <a:gd name="connsiteX11" fmla="*/ 46084 w 398377"/>
                <a:gd name="connsiteY11" fmla="*/ 583756 h 672349"/>
                <a:gd name="connsiteX12" fmla="*/ 46084 w 398377"/>
                <a:gd name="connsiteY12" fmla="*/ 621364 h 672349"/>
                <a:gd name="connsiteX13" fmla="*/ 64272 w 398377"/>
                <a:gd name="connsiteY13" fmla="*/ 621364 h 672349"/>
                <a:gd name="connsiteX14" fmla="*/ 103081 w 398377"/>
                <a:gd name="connsiteY14" fmla="*/ 655355 h 672349"/>
                <a:gd name="connsiteX15" fmla="*/ 111562 w 398377"/>
                <a:gd name="connsiteY15" fmla="*/ 646868 h 672349"/>
                <a:gd name="connsiteX16" fmla="*/ 120042 w 398377"/>
                <a:gd name="connsiteY16" fmla="*/ 609238 h 672349"/>
                <a:gd name="connsiteX17" fmla="*/ 132183 w 398377"/>
                <a:gd name="connsiteY17" fmla="*/ 626233 h 672349"/>
                <a:gd name="connsiteX18" fmla="*/ 146733 w 398377"/>
                <a:gd name="connsiteY18" fmla="*/ 617724 h 672349"/>
                <a:gd name="connsiteX19" fmla="*/ 178267 w 398377"/>
                <a:gd name="connsiteY19" fmla="*/ 646868 h 672349"/>
                <a:gd name="connsiteX20" fmla="*/ 178267 w 398377"/>
                <a:gd name="connsiteY20" fmla="*/ 661429 h 672349"/>
                <a:gd name="connsiteX21" fmla="*/ 202525 w 398377"/>
                <a:gd name="connsiteY21" fmla="*/ 648074 h 672349"/>
                <a:gd name="connsiteX22" fmla="*/ 238902 w 398377"/>
                <a:gd name="connsiteY22" fmla="*/ 672350 h 672349"/>
                <a:gd name="connsiteX23" fmla="*/ 246177 w 398377"/>
                <a:gd name="connsiteY23" fmla="*/ 644434 h 672349"/>
                <a:gd name="connsiteX24" fmla="*/ 265593 w 398377"/>
                <a:gd name="connsiteY24" fmla="*/ 661429 h 672349"/>
                <a:gd name="connsiteX25" fmla="*/ 334708 w 398377"/>
                <a:gd name="connsiteY25" fmla="*/ 633513 h 672349"/>
                <a:gd name="connsiteX26" fmla="*/ 350486 w 398377"/>
                <a:gd name="connsiteY26" fmla="*/ 625027 h 672349"/>
                <a:gd name="connsiteX27" fmla="*/ 366554 w 398377"/>
                <a:gd name="connsiteY27" fmla="*/ 589830 h 672349"/>
                <a:gd name="connsiteX28" fmla="*/ 350486 w 398377"/>
                <a:gd name="connsiteY28" fmla="*/ 589830 h 672349"/>
                <a:gd name="connsiteX29" fmla="*/ 344416 w 398377"/>
                <a:gd name="connsiteY29" fmla="*/ 566761 h 672349"/>
                <a:gd name="connsiteX30" fmla="*/ 366554 w 398377"/>
                <a:gd name="connsiteY30" fmla="*/ 552512 h 672349"/>
                <a:gd name="connsiteX31" fmla="*/ 348053 w 398377"/>
                <a:gd name="connsiteY31" fmla="*/ 552512 h 672349"/>
                <a:gd name="connsiteX32" fmla="*/ 350486 w 398377"/>
                <a:gd name="connsiteY32" fmla="*/ 530358 h 672349"/>
                <a:gd name="connsiteX33" fmla="*/ 366554 w 398377"/>
                <a:gd name="connsiteY33" fmla="*/ 535205 h 672349"/>
                <a:gd name="connsiteX34" fmla="*/ 358966 w 398377"/>
                <a:gd name="connsiteY34" fmla="*/ 519438 h 672349"/>
                <a:gd name="connsiteX35" fmla="*/ 334708 w 398377"/>
                <a:gd name="connsiteY35" fmla="*/ 519438 h 672349"/>
                <a:gd name="connsiteX36" fmla="*/ 334708 w 398377"/>
                <a:gd name="connsiteY36" fmla="*/ 481807 h 672349"/>
                <a:gd name="connsiteX37" fmla="*/ 360171 w 398377"/>
                <a:gd name="connsiteY37" fmla="*/ 470574 h 672349"/>
                <a:gd name="connsiteX38" fmla="*/ 360171 w 398377"/>
                <a:gd name="connsiteY38" fmla="*/ 447839 h 672349"/>
                <a:gd name="connsiteX39" fmla="*/ 398378 w 398377"/>
                <a:gd name="connsiteY39" fmla="*/ 415970 h 672349"/>
                <a:gd name="connsiteX40" fmla="*/ 388380 w 398377"/>
                <a:gd name="connsiteY40" fmla="*/ 409605 h 672349"/>
                <a:gd name="connsiteX41" fmla="*/ 351088 w 398377"/>
                <a:gd name="connsiteY41" fmla="*/ 409605 h 672349"/>
                <a:gd name="connsiteX42" fmla="*/ 340175 w 398377"/>
                <a:gd name="connsiteY42" fmla="*/ 379858 h 672349"/>
                <a:gd name="connsiteX43" fmla="*/ 330155 w 398377"/>
                <a:gd name="connsiteY43" fmla="*/ 371371 h 672349"/>
                <a:gd name="connsiteX44" fmla="*/ 340175 w 398377"/>
                <a:gd name="connsiteY44" fmla="*/ 359535 h 672349"/>
                <a:gd name="connsiteX45" fmla="*/ 330155 w 398377"/>
                <a:gd name="connsiteY45" fmla="*/ 344974 h 672349"/>
                <a:gd name="connsiteX46" fmla="*/ 319242 w 398377"/>
                <a:gd name="connsiteY46" fmla="*/ 355895 h 672349"/>
                <a:gd name="connsiteX47" fmla="*/ 298331 w 398377"/>
                <a:gd name="connsiteY47" fmla="*/ 313105 h 672349"/>
                <a:gd name="connsiteX48" fmla="*/ 314690 w 398377"/>
                <a:gd name="connsiteY48" fmla="*/ 272147 h 672349"/>
                <a:gd name="connsiteX49" fmla="*/ 339260 w 398377"/>
                <a:gd name="connsiteY49" fmla="*/ 263058 h 672349"/>
                <a:gd name="connsiteX50" fmla="*/ 345621 w 398377"/>
                <a:gd name="connsiteY50" fmla="*/ 233020 h 672349"/>
                <a:gd name="connsiteX51" fmla="*/ 333793 w 398377"/>
                <a:gd name="connsiteY51" fmla="*/ 226655 h 672349"/>
                <a:gd name="connsiteX52" fmla="*/ 304692 w 398377"/>
                <a:gd name="connsiteY52" fmla="*/ 238469 h 672349"/>
                <a:gd name="connsiteX53" fmla="*/ 243744 w 398377"/>
                <a:gd name="connsiteY53" fmla="*/ 177501 h 672349"/>
                <a:gd name="connsiteX54" fmla="*/ 268315 w 398377"/>
                <a:gd name="connsiteY54" fmla="*/ 130155 h 672349"/>
                <a:gd name="connsiteX55" fmla="*/ 269230 w 398377"/>
                <a:gd name="connsiteY55" fmla="*/ 38234 h 672349"/>
                <a:gd name="connsiteX56" fmla="*/ 234661 w 398377"/>
                <a:gd name="connsiteY56" fmla="*/ 10921 h 672349"/>
                <a:gd name="connsiteX57" fmla="*/ 204645 w 398377"/>
                <a:gd name="connsiteY57" fmla="*/ 14561 h 672349"/>
                <a:gd name="connsiteX58" fmla="*/ 192817 w 398377"/>
                <a:gd name="connsiteY58" fmla="*/ 0 h 672349"/>
                <a:gd name="connsiteX59" fmla="*/ 180699 w 398377"/>
                <a:gd name="connsiteY59" fmla="*/ 13355 h 672349"/>
                <a:gd name="connsiteX60" fmla="*/ 160079 w 398377"/>
                <a:gd name="connsiteY60" fmla="*/ 13355 h 672349"/>
                <a:gd name="connsiteX61" fmla="*/ 177062 w 398377"/>
                <a:gd name="connsiteY61" fmla="*/ 24276 h 672349"/>
                <a:gd name="connsiteX62" fmla="*/ 196455 w 398377"/>
                <a:gd name="connsiteY62" fmla="*/ 24276 h 672349"/>
                <a:gd name="connsiteX63" fmla="*/ 215848 w 398377"/>
                <a:gd name="connsiteY63" fmla="*/ 41271 h 672349"/>
                <a:gd name="connsiteX64" fmla="*/ 201298 w 398377"/>
                <a:gd name="connsiteY64" fmla="*/ 63112 h 672349"/>
                <a:gd name="connsiteX65" fmla="*/ 206163 w 398377"/>
                <a:gd name="connsiteY65" fmla="*/ 77673 h 672349"/>
                <a:gd name="connsiteX66" fmla="*/ 195250 w 398377"/>
                <a:gd name="connsiteY66" fmla="*/ 86160 h 672349"/>
                <a:gd name="connsiteX67" fmla="*/ 206163 w 398377"/>
                <a:gd name="connsiteY67" fmla="*/ 104383 h 672349"/>
                <a:gd name="connsiteX68" fmla="*/ 181904 w 398377"/>
                <a:gd name="connsiteY68" fmla="*/ 104383 h 672349"/>
                <a:gd name="connsiteX69" fmla="*/ 167354 w 398377"/>
                <a:gd name="connsiteY69" fmla="*/ 129865 h 672349"/>
                <a:gd name="connsiteX70" fmla="*/ 130955 w 398377"/>
                <a:gd name="connsiteY70" fmla="*/ 144426 h 672349"/>
                <a:gd name="connsiteX71" fmla="*/ 129750 w 398377"/>
                <a:gd name="connsiteY71" fmla="*/ 172342 h 672349"/>
                <a:gd name="connsiteX72" fmla="*/ 112767 w 398377"/>
                <a:gd name="connsiteY72" fmla="*/ 196618 h 672349"/>
                <a:gd name="connsiteX73" fmla="*/ 135820 w 398377"/>
                <a:gd name="connsiteY73" fmla="*/ 222099 h 672349"/>
                <a:gd name="connsiteX74" fmla="*/ 120042 w 398377"/>
                <a:gd name="connsiteY74" fmla="*/ 260936 h 672349"/>
                <a:gd name="connsiteX75" fmla="*/ 104286 w 398377"/>
                <a:gd name="connsiteY75" fmla="*/ 296132 h 672349"/>
                <a:gd name="connsiteX76" fmla="*/ 75185 w 398377"/>
                <a:gd name="connsiteY76" fmla="*/ 317974 h 672349"/>
                <a:gd name="connsiteX77" fmla="*/ 40014 w 398377"/>
                <a:gd name="connsiteY77" fmla="*/ 379858 h 67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98377" h="672349">
                  <a:moveTo>
                    <a:pt x="40014" y="379858"/>
                  </a:moveTo>
                  <a:lnTo>
                    <a:pt x="32739" y="409605"/>
                  </a:lnTo>
                  <a:lnTo>
                    <a:pt x="8480" y="461484"/>
                  </a:lnTo>
                  <a:lnTo>
                    <a:pt x="0" y="501236"/>
                  </a:lnTo>
                  <a:lnTo>
                    <a:pt x="8480" y="521849"/>
                  </a:lnTo>
                  <a:lnTo>
                    <a:pt x="0" y="536433"/>
                  </a:lnTo>
                  <a:lnTo>
                    <a:pt x="9686" y="544919"/>
                  </a:lnTo>
                  <a:lnTo>
                    <a:pt x="0" y="560686"/>
                  </a:lnTo>
                  <a:lnTo>
                    <a:pt x="13323" y="587396"/>
                  </a:lnTo>
                  <a:lnTo>
                    <a:pt x="0" y="600751"/>
                  </a:lnTo>
                  <a:lnTo>
                    <a:pt x="19996" y="621364"/>
                  </a:lnTo>
                  <a:lnTo>
                    <a:pt x="46084" y="583756"/>
                  </a:lnTo>
                  <a:lnTo>
                    <a:pt x="46084" y="621364"/>
                  </a:lnTo>
                  <a:lnTo>
                    <a:pt x="64272" y="621364"/>
                  </a:lnTo>
                  <a:lnTo>
                    <a:pt x="103081" y="655355"/>
                  </a:lnTo>
                  <a:lnTo>
                    <a:pt x="111562" y="646868"/>
                  </a:lnTo>
                  <a:lnTo>
                    <a:pt x="120042" y="609238"/>
                  </a:lnTo>
                  <a:lnTo>
                    <a:pt x="132183" y="626233"/>
                  </a:lnTo>
                  <a:lnTo>
                    <a:pt x="146733" y="617724"/>
                  </a:lnTo>
                  <a:lnTo>
                    <a:pt x="178267" y="646868"/>
                  </a:lnTo>
                  <a:lnTo>
                    <a:pt x="178267" y="661429"/>
                  </a:lnTo>
                  <a:lnTo>
                    <a:pt x="202525" y="648074"/>
                  </a:lnTo>
                  <a:lnTo>
                    <a:pt x="238902" y="672350"/>
                  </a:lnTo>
                  <a:lnTo>
                    <a:pt x="246177" y="644434"/>
                  </a:lnTo>
                  <a:lnTo>
                    <a:pt x="265593" y="661429"/>
                  </a:lnTo>
                  <a:lnTo>
                    <a:pt x="334708" y="633513"/>
                  </a:lnTo>
                  <a:lnTo>
                    <a:pt x="350486" y="625027"/>
                  </a:lnTo>
                  <a:lnTo>
                    <a:pt x="366554" y="589830"/>
                  </a:lnTo>
                  <a:lnTo>
                    <a:pt x="350486" y="589830"/>
                  </a:lnTo>
                  <a:lnTo>
                    <a:pt x="344416" y="566761"/>
                  </a:lnTo>
                  <a:lnTo>
                    <a:pt x="366554" y="552512"/>
                  </a:lnTo>
                  <a:lnTo>
                    <a:pt x="348053" y="552512"/>
                  </a:lnTo>
                  <a:lnTo>
                    <a:pt x="350486" y="530358"/>
                  </a:lnTo>
                  <a:lnTo>
                    <a:pt x="366554" y="535205"/>
                  </a:lnTo>
                  <a:lnTo>
                    <a:pt x="358966" y="519438"/>
                  </a:lnTo>
                  <a:lnTo>
                    <a:pt x="334708" y="519438"/>
                  </a:lnTo>
                  <a:lnTo>
                    <a:pt x="334708" y="481807"/>
                  </a:lnTo>
                  <a:lnTo>
                    <a:pt x="360171" y="470574"/>
                  </a:lnTo>
                  <a:lnTo>
                    <a:pt x="360171" y="447839"/>
                  </a:lnTo>
                  <a:lnTo>
                    <a:pt x="398378" y="415970"/>
                  </a:lnTo>
                  <a:lnTo>
                    <a:pt x="388380" y="409605"/>
                  </a:lnTo>
                  <a:lnTo>
                    <a:pt x="351088" y="409605"/>
                  </a:lnTo>
                  <a:lnTo>
                    <a:pt x="340175" y="379858"/>
                  </a:lnTo>
                  <a:lnTo>
                    <a:pt x="330155" y="371371"/>
                  </a:lnTo>
                  <a:lnTo>
                    <a:pt x="340175" y="359535"/>
                  </a:lnTo>
                  <a:lnTo>
                    <a:pt x="330155" y="344974"/>
                  </a:lnTo>
                  <a:lnTo>
                    <a:pt x="319242" y="355895"/>
                  </a:lnTo>
                  <a:lnTo>
                    <a:pt x="298331" y="313105"/>
                  </a:lnTo>
                  <a:lnTo>
                    <a:pt x="314690" y="272147"/>
                  </a:lnTo>
                  <a:lnTo>
                    <a:pt x="339260" y="263058"/>
                  </a:lnTo>
                  <a:lnTo>
                    <a:pt x="345621" y="233020"/>
                  </a:lnTo>
                  <a:lnTo>
                    <a:pt x="333793" y="226655"/>
                  </a:lnTo>
                  <a:lnTo>
                    <a:pt x="304692" y="238469"/>
                  </a:lnTo>
                  <a:lnTo>
                    <a:pt x="243744" y="177501"/>
                  </a:lnTo>
                  <a:lnTo>
                    <a:pt x="268315" y="130155"/>
                  </a:lnTo>
                  <a:lnTo>
                    <a:pt x="269230" y="38234"/>
                  </a:lnTo>
                  <a:lnTo>
                    <a:pt x="234661" y="10921"/>
                  </a:lnTo>
                  <a:lnTo>
                    <a:pt x="204645" y="14561"/>
                  </a:lnTo>
                  <a:lnTo>
                    <a:pt x="192817" y="0"/>
                  </a:lnTo>
                  <a:lnTo>
                    <a:pt x="180699" y="13355"/>
                  </a:lnTo>
                  <a:lnTo>
                    <a:pt x="160079" y="13355"/>
                  </a:lnTo>
                  <a:lnTo>
                    <a:pt x="177062" y="24276"/>
                  </a:lnTo>
                  <a:lnTo>
                    <a:pt x="196455" y="24276"/>
                  </a:lnTo>
                  <a:lnTo>
                    <a:pt x="215848" y="41271"/>
                  </a:lnTo>
                  <a:lnTo>
                    <a:pt x="201298" y="63112"/>
                  </a:lnTo>
                  <a:lnTo>
                    <a:pt x="206163" y="77673"/>
                  </a:lnTo>
                  <a:lnTo>
                    <a:pt x="195250" y="86160"/>
                  </a:lnTo>
                  <a:lnTo>
                    <a:pt x="206163" y="104383"/>
                  </a:lnTo>
                  <a:lnTo>
                    <a:pt x="181904" y="104383"/>
                  </a:lnTo>
                  <a:lnTo>
                    <a:pt x="167354" y="129865"/>
                  </a:lnTo>
                  <a:lnTo>
                    <a:pt x="130955" y="144426"/>
                  </a:lnTo>
                  <a:lnTo>
                    <a:pt x="129750" y="172342"/>
                  </a:lnTo>
                  <a:lnTo>
                    <a:pt x="112767" y="196618"/>
                  </a:lnTo>
                  <a:lnTo>
                    <a:pt x="135820" y="222099"/>
                  </a:lnTo>
                  <a:lnTo>
                    <a:pt x="120042" y="260936"/>
                  </a:lnTo>
                  <a:lnTo>
                    <a:pt x="104286" y="296132"/>
                  </a:lnTo>
                  <a:lnTo>
                    <a:pt x="75185" y="317974"/>
                  </a:lnTo>
                  <a:lnTo>
                    <a:pt x="40014" y="379858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1" name="Forma Livre 600">
              <a:extLst>
                <a:ext uri="{FF2B5EF4-FFF2-40B4-BE49-F238E27FC236}">
                  <a16:creationId xmlns:a16="http://schemas.microsoft.com/office/drawing/2014/main" id="{9543AC5F-2409-EE9B-C0C9-5AB3CD7C0FB5}"/>
                </a:ext>
              </a:extLst>
            </p:cNvPr>
            <p:cNvSpPr/>
            <p:nvPr/>
          </p:nvSpPr>
          <p:spPr>
            <a:xfrm>
              <a:off x="3483267" y="4979070"/>
              <a:ext cx="175856" cy="265782"/>
            </a:xfrm>
            <a:custGeom>
              <a:avLst/>
              <a:gdLst>
                <a:gd name="connsiteX0" fmla="*/ 175857 w 175856"/>
                <a:gd name="connsiteY0" fmla="*/ 36402 h 265782"/>
                <a:gd name="connsiteX1" fmla="*/ 166149 w 175856"/>
                <a:gd name="connsiteY1" fmla="*/ 138351 h 265782"/>
                <a:gd name="connsiteX2" fmla="*/ 118837 w 175856"/>
                <a:gd name="connsiteY2" fmla="*/ 175960 h 265782"/>
                <a:gd name="connsiteX3" fmla="*/ 118837 w 175856"/>
                <a:gd name="connsiteY3" fmla="*/ 196595 h 265782"/>
                <a:gd name="connsiteX4" fmla="*/ 88531 w 175856"/>
                <a:gd name="connsiteY4" fmla="*/ 236638 h 265782"/>
                <a:gd name="connsiteX5" fmla="*/ 69115 w 175856"/>
                <a:gd name="connsiteY5" fmla="*/ 241506 h 265782"/>
                <a:gd name="connsiteX6" fmla="*/ 63067 w 175856"/>
                <a:gd name="connsiteY6" fmla="*/ 265782 h 265782"/>
                <a:gd name="connsiteX7" fmla="*/ 18188 w 175856"/>
                <a:gd name="connsiteY7" fmla="*/ 265782 h 265782"/>
                <a:gd name="connsiteX8" fmla="*/ 0 w 175856"/>
                <a:gd name="connsiteY8" fmla="*/ 254839 h 265782"/>
                <a:gd name="connsiteX9" fmla="*/ 10913 w 175856"/>
                <a:gd name="connsiteY9" fmla="*/ 239072 h 265782"/>
                <a:gd name="connsiteX10" fmla="*/ 0 w 175856"/>
                <a:gd name="connsiteY10" fmla="*/ 224511 h 265782"/>
                <a:gd name="connsiteX11" fmla="*/ 0 w 175856"/>
                <a:gd name="connsiteY11" fmla="*/ 185674 h 265782"/>
                <a:gd name="connsiteX12" fmla="*/ 14551 w 175856"/>
                <a:gd name="connsiteY12" fmla="*/ 175960 h 265782"/>
                <a:gd name="connsiteX13" fmla="*/ 44879 w 175856"/>
                <a:gd name="connsiteY13" fmla="*/ 177188 h 265782"/>
                <a:gd name="connsiteX14" fmla="*/ 48517 w 175856"/>
                <a:gd name="connsiteY14" fmla="*/ 151081 h 265782"/>
                <a:gd name="connsiteX15" fmla="*/ 67910 w 175856"/>
                <a:gd name="connsiteY15" fmla="*/ 126202 h 265782"/>
                <a:gd name="connsiteX16" fmla="*/ 77618 w 175856"/>
                <a:gd name="connsiteY16" fmla="*/ 87366 h 265782"/>
                <a:gd name="connsiteX17" fmla="*/ 56997 w 175856"/>
                <a:gd name="connsiteY17" fmla="*/ 66730 h 265782"/>
                <a:gd name="connsiteX18" fmla="*/ 76390 w 175856"/>
                <a:gd name="connsiteY18" fmla="*/ 69164 h 265782"/>
                <a:gd name="connsiteX19" fmla="*/ 69115 w 175856"/>
                <a:gd name="connsiteY19" fmla="*/ 36402 h 265782"/>
                <a:gd name="connsiteX20" fmla="*/ 64273 w 175856"/>
                <a:gd name="connsiteY20" fmla="*/ 14561 h 265782"/>
                <a:gd name="connsiteX21" fmla="*/ 94601 w 175856"/>
                <a:gd name="connsiteY21" fmla="*/ 20613 h 265782"/>
                <a:gd name="connsiteX22" fmla="*/ 87928 w 175856"/>
                <a:gd name="connsiteY22" fmla="*/ 0 h 265782"/>
                <a:gd name="connsiteX23" fmla="*/ 106719 w 175856"/>
                <a:gd name="connsiteY23" fmla="*/ 12127 h 265782"/>
                <a:gd name="connsiteX24" fmla="*/ 120065 w 175856"/>
                <a:gd name="connsiteY24" fmla="*/ 0 h 265782"/>
                <a:gd name="connsiteX25" fmla="*/ 135820 w 175856"/>
                <a:gd name="connsiteY25" fmla="*/ 1206 h 265782"/>
                <a:gd name="connsiteX26" fmla="*/ 175857 w 175856"/>
                <a:gd name="connsiteY26" fmla="*/ 36402 h 2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856" h="265782">
                  <a:moveTo>
                    <a:pt x="175857" y="36402"/>
                  </a:moveTo>
                  <a:lnTo>
                    <a:pt x="166149" y="138351"/>
                  </a:lnTo>
                  <a:lnTo>
                    <a:pt x="118837" y="175960"/>
                  </a:lnTo>
                  <a:lnTo>
                    <a:pt x="118837" y="196595"/>
                  </a:lnTo>
                  <a:lnTo>
                    <a:pt x="88531" y="236638"/>
                  </a:lnTo>
                  <a:lnTo>
                    <a:pt x="69115" y="241506"/>
                  </a:lnTo>
                  <a:lnTo>
                    <a:pt x="63067" y="265782"/>
                  </a:lnTo>
                  <a:lnTo>
                    <a:pt x="18188" y="265782"/>
                  </a:lnTo>
                  <a:lnTo>
                    <a:pt x="0" y="254839"/>
                  </a:lnTo>
                  <a:lnTo>
                    <a:pt x="10913" y="239072"/>
                  </a:lnTo>
                  <a:lnTo>
                    <a:pt x="0" y="224511"/>
                  </a:lnTo>
                  <a:lnTo>
                    <a:pt x="0" y="185674"/>
                  </a:lnTo>
                  <a:lnTo>
                    <a:pt x="14551" y="175960"/>
                  </a:lnTo>
                  <a:lnTo>
                    <a:pt x="44879" y="177188"/>
                  </a:lnTo>
                  <a:lnTo>
                    <a:pt x="48517" y="151081"/>
                  </a:lnTo>
                  <a:lnTo>
                    <a:pt x="67910" y="126202"/>
                  </a:lnTo>
                  <a:lnTo>
                    <a:pt x="77618" y="87366"/>
                  </a:lnTo>
                  <a:lnTo>
                    <a:pt x="56997" y="66730"/>
                  </a:lnTo>
                  <a:lnTo>
                    <a:pt x="76390" y="69164"/>
                  </a:lnTo>
                  <a:lnTo>
                    <a:pt x="69115" y="36402"/>
                  </a:lnTo>
                  <a:lnTo>
                    <a:pt x="64273" y="14561"/>
                  </a:lnTo>
                  <a:lnTo>
                    <a:pt x="94601" y="20613"/>
                  </a:lnTo>
                  <a:lnTo>
                    <a:pt x="87928" y="0"/>
                  </a:lnTo>
                  <a:lnTo>
                    <a:pt x="106719" y="12127"/>
                  </a:lnTo>
                  <a:lnTo>
                    <a:pt x="120065" y="0"/>
                  </a:lnTo>
                  <a:lnTo>
                    <a:pt x="135820" y="1206"/>
                  </a:lnTo>
                  <a:lnTo>
                    <a:pt x="175857" y="3640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2" name="Forma Livre 601">
              <a:extLst>
                <a:ext uri="{FF2B5EF4-FFF2-40B4-BE49-F238E27FC236}">
                  <a16:creationId xmlns:a16="http://schemas.microsoft.com/office/drawing/2014/main" id="{CD9C37FF-100E-C1C8-4257-A0635A8E40DE}"/>
                </a:ext>
              </a:extLst>
            </p:cNvPr>
            <p:cNvSpPr/>
            <p:nvPr/>
          </p:nvSpPr>
          <p:spPr>
            <a:xfrm>
              <a:off x="2790776" y="4656228"/>
              <a:ext cx="868347" cy="700265"/>
            </a:xfrm>
            <a:custGeom>
              <a:avLst/>
              <a:gdLst>
                <a:gd name="connsiteX0" fmla="*/ 399315 w 868347"/>
                <a:gd name="connsiteY0" fmla="*/ 54626 h 700265"/>
                <a:gd name="connsiteX1" fmla="*/ 356556 w 868347"/>
                <a:gd name="connsiteY1" fmla="*/ 33990 h 700265"/>
                <a:gd name="connsiteX2" fmla="*/ 367469 w 868347"/>
                <a:gd name="connsiteY2" fmla="*/ 54626 h 700265"/>
                <a:gd name="connsiteX3" fmla="*/ 333503 w 868347"/>
                <a:gd name="connsiteY3" fmla="*/ 67981 h 700265"/>
                <a:gd name="connsiteX4" fmla="*/ 333503 w 868347"/>
                <a:gd name="connsiteY4" fmla="*/ 95875 h 700265"/>
                <a:gd name="connsiteX5" fmla="*/ 333503 w 868347"/>
                <a:gd name="connsiteY5" fmla="*/ 132299 h 700265"/>
                <a:gd name="connsiteX6" fmla="*/ 286213 w 868347"/>
                <a:gd name="connsiteY6" fmla="*/ 143220 h 700265"/>
                <a:gd name="connsiteX7" fmla="*/ 299559 w 868347"/>
                <a:gd name="connsiteY7" fmla="*/ 160215 h 700265"/>
                <a:gd name="connsiteX8" fmla="*/ 286213 w 868347"/>
                <a:gd name="connsiteY8" fmla="*/ 180828 h 700265"/>
                <a:gd name="connsiteX9" fmla="*/ 294716 w 868347"/>
                <a:gd name="connsiteY9" fmla="*/ 194183 h 700265"/>
                <a:gd name="connsiteX10" fmla="*/ 306834 w 868347"/>
                <a:gd name="connsiteY10" fmla="*/ 224533 h 700265"/>
                <a:gd name="connsiteX11" fmla="*/ 278938 w 868347"/>
                <a:gd name="connsiteY11" fmla="*/ 246375 h 700265"/>
                <a:gd name="connsiteX12" fmla="*/ 278938 w 868347"/>
                <a:gd name="connsiteY12" fmla="*/ 258502 h 700265"/>
                <a:gd name="connsiteX13" fmla="*/ 293489 w 868347"/>
                <a:gd name="connsiteY13" fmla="*/ 265782 h 700265"/>
                <a:gd name="connsiteX14" fmla="*/ 291056 w 868347"/>
                <a:gd name="connsiteY14" fmla="*/ 290058 h 700265"/>
                <a:gd name="connsiteX15" fmla="*/ 292284 w 868347"/>
                <a:gd name="connsiteY15" fmla="*/ 305847 h 700265"/>
                <a:gd name="connsiteX16" fmla="*/ 231939 w 868347"/>
                <a:gd name="connsiteY16" fmla="*/ 341043 h 700265"/>
                <a:gd name="connsiteX17" fmla="*/ 217098 w 868347"/>
                <a:gd name="connsiteY17" fmla="*/ 322842 h 700265"/>
                <a:gd name="connsiteX18" fmla="*/ 155236 w 868347"/>
                <a:gd name="connsiteY18" fmla="*/ 327689 h 700265"/>
                <a:gd name="connsiteX19" fmla="*/ 130977 w 868347"/>
                <a:gd name="connsiteY19" fmla="*/ 347096 h 700265"/>
                <a:gd name="connsiteX20" fmla="*/ 115222 w 868347"/>
                <a:gd name="connsiteY20" fmla="*/ 336175 h 700265"/>
                <a:gd name="connsiteX21" fmla="*/ 83688 w 868347"/>
                <a:gd name="connsiteY21" fmla="*/ 338609 h 700265"/>
                <a:gd name="connsiteX22" fmla="*/ 58225 w 868347"/>
                <a:gd name="connsiteY22" fmla="*/ 347096 h 700265"/>
                <a:gd name="connsiteX23" fmla="*/ 40036 w 868347"/>
                <a:gd name="connsiteY23" fmla="*/ 371371 h 700265"/>
                <a:gd name="connsiteX24" fmla="*/ 10913 w 868347"/>
                <a:gd name="connsiteY24" fmla="*/ 412642 h 700265"/>
                <a:gd name="connsiteX25" fmla="*/ 0 w 868347"/>
                <a:gd name="connsiteY25" fmla="*/ 439330 h 700265"/>
                <a:gd name="connsiteX26" fmla="*/ 8503 w 868347"/>
                <a:gd name="connsiteY26" fmla="*/ 455722 h 700265"/>
                <a:gd name="connsiteX27" fmla="*/ 47312 w 868347"/>
                <a:gd name="connsiteY27" fmla="*/ 436918 h 700265"/>
                <a:gd name="connsiteX28" fmla="*/ 83688 w 868347"/>
                <a:gd name="connsiteY28" fmla="*/ 434484 h 700265"/>
                <a:gd name="connsiteX29" fmla="*/ 83688 w 868347"/>
                <a:gd name="connsiteY29" fmla="*/ 445405 h 700265"/>
                <a:gd name="connsiteX30" fmla="*/ 111584 w 868347"/>
                <a:gd name="connsiteY30" fmla="*/ 442970 h 700265"/>
                <a:gd name="connsiteX31" fmla="*/ 140685 w 868347"/>
                <a:gd name="connsiteY31" fmla="*/ 455722 h 700265"/>
                <a:gd name="connsiteX32" fmla="*/ 133410 w 868347"/>
                <a:gd name="connsiteY32" fmla="*/ 468474 h 700265"/>
                <a:gd name="connsiteX33" fmla="*/ 149166 w 868347"/>
                <a:gd name="connsiteY33" fmla="*/ 486675 h 700265"/>
                <a:gd name="connsiteX34" fmla="*/ 147961 w 868347"/>
                <a:gd name="connsiteY34" fmla="*/ 464834 h 700265"/>
                <a:gd name="connsiteX35" fmla="*/ 161306 w 868347"/>
                <a:gd name="connsiteY35" fmla="*/ 491522 h 700265"/>
                <a:gd name="connsiteX36" fmla="*/ 167376 w 868347"/>
                <a:gd name="connsiteY36" fmla="*/ 473320 h 700265"/>
                <a:gd name="connsiteX37" fmla="*/ 199646 w 868347"/>
                <a:gd name="connsiteY37" fmla="*/ 473320 h 700265"/>
                <a:gd name="connsiteX38" fmla="*/ 219508 w 868347"/>
                <a:gd name="connsiteY38" fmla="*/ 461194 h 700265"/>
                <a:gd name="connsiteX39" fmla="*/ 224373 w 868347"/>
                <a:gd name="connsiteY39" fmla="*/ 473320 h 700265"/>
                <a:gd name="connsiteX40" fmla="*/ 244972 w 868347"/>
                <a:gd name="connsiteY40" fmla="*/ 455722 h 700265"/>
                <a:gd name="connsiteX41" fmla="*/ 257112 w 868347"/>
                <a:gd name="connsiteY41" fmla="*/ 463606 h 700265"/>
                <a:gd name="connsiteX42" fmla="*/ 277733 w 868347"/>
                <a:gd name="connsiteY42" fmla="*/ 455722 h 700265"/>
                <a:gd name="connsiteX43" fmla="*/ 276506 w 868347"/>
                <a:gd name="connsiteY43" fmla="*/ 467246 h 700265"/>
                <a:gd name="connsiteX44" fmla="*/ 291056 w 868347"/>
                <a:gd name="connsiteY44" fmla="*/ 485447 h 700265"/>
                <a:gd name="connsiteX45" fmla="*/ 285008 w 868347"/>
                <a:gd name="connsiteY45" fmla="*/ 498802 h 700265"/>
                <a:gd name="connsiteX46" fmla="*/ 301991 w 868347"/>
                <a:gd name="connsiteY46" fmla="*/ 506083 h 700265"/>
                <a:gd name="connsiteX47" fmla="*/ 286213 w 868347"/>
                <a:gd name="connsiteY47" fmla="*/ 525512 h 700265"/>
                <a:gd name="connsiteX48" fmla="*/ 312904 w 868347"/>
                <a:gd name="connsiteY48" fmla="*/ 582550 h 700265"/>
                <a:gd name="connsiteX49" fmla="*/ 323817 w 868347"/>
                <a:gd name="connsiteY49" fmla="*/ 577681 h 700265"/>
                <a:gd name="connsiteX50" fmla="*/ 340800 w 868347"/>
                <a:gd name="connsiteY50" fmla="*/ 588625 h 700265"/>
                <a:gd name="connsiteX51" fmla="*/ 329865 w 868347"/>
                <a:gd name="connsiteY51" fmla="*/ 604391 h 700265"/>
                <a:gd name="connsiteX52" fmla="*/ 320180 w 868347"/>
                <a:gd name="connsiteY52" fmla="*/ 657789 h 700265"/>
                <a:gd name="connsiteX53" fmla="*/ 334730 w 868347"/>
                <a:gd name="connsiteY53" fmla="*/ 665069 h 700265"/>
                <a:gd name="connsiteX54" fmla="*/ 335935 w 868347"/>
                <a:gd name="connsiteY54" fmla="*/ 684499 h 700265"/>
                <a:gd name="connsiteX55" fmla="*/ 361399 w 868347"/>
                <a:gd name="connsiteY55" fmla="*/ 700266 h 700265"/>
                <a:gd name="connsiteX56" fmla="*/ 386884 w 868347"/>
                <a:gd name="connsiteY56" fmla="*/ 692985 h 700265"/>
                <a:gd name="connsiteX57" fmla="*/ 399315 w 868347"/>
                <a:gd name="connsiteY57" fmla="*/ 675990 h 700265"/>
                <a:gd name="connsiteX58" fmla="*/ 431139 w 868347"/>
                <a:gd name="connsiteY58" fmla="*/ 671144 h 700265"/>
                <a:gd name="connsiteX59" fmla="*/ 457205 w 868347"/>
                <a:gd name="connsiteY59" fmla="*/ 663864 h 700265"/>
                <a:gd name="connsiteX60" fmla="*/ 468118 w 868347"/>
                <a:gd name="connsiteY60" fmla="*/ 669916 h 700265"/>
                <a:gd name="connsiteX61" fmla="*/ 487533 w 868347"/>
                <a:gd name="connsiteY61" fmla="*/ 649303 h 700265"/>
                <a:gd name="connsiteX62" fmla="*/ 526342 w 868347"/>
                <a:gd name="connsiteY62" fmla="*/ 646868 h 700265"/>
                <a:gd name="connsiteX63" fmla="*/ 566356 w 868347"/>
                <a:gd name="connsiteY63" fmla="*/ 640794 h 700265"/>
                <a:gd name="connsiteX64" fmla="*/ 597890 w 868347"/>
                <a:gd name="connsiteY64" fmla="*/ 642022 h 700265"/>
                <a:gd name="connsiteX65" fmla="*/ 625786 w 868347"/>
                <a:gd name="connsiteY65" fmla="*/ 628667 h 700265"/>
                <a:gd name="connsiteX66" fmla="*/ 653682 w 868347"/>
                <a:gd name="connsiteY66" fmla="*/ 626233 h 700265"/>
                <a:gd name="connsiteX67" fmla="*/ 653682 w 868347"/>
                <a:gd name="connsiteY67" fmla="*/ 595905 h 700265"/>
                <a:gd name="connsiteX68" fmla="*/ 675508 w 868347"/>
                <a:gd name="connsiteY68" fmla="*/ 563120 h 700265"/>
                <a:gd name="connsiteX69" fmla="*/ 692491 w 868347"/>
                <a:gd name="connsiteY69" fmla="*/ 547353 h 700265"/>
                <a:gd name="connsiteX70" fmla="*/ 692491 w 868347"/>
                <a:gd name="connsiteY70" fmla="*/ 508517 h 700265"/>
                <a:gd name="connsiteX71" fmla="*/ 707042 w 868347"/>
                <a:gd name="connsiteY71" fmla="*/ 498802 h 700265"/>
                <a:gd name="connsiteX72" fmla="*/ 737370 w 868347"/>
                <a:gd name="connsiteY72" fmla="*/ 500030 h 700265"/>
                <a:gd name="connsiteX73" fmla="*/ 741008 w 868347"/>
                <a:gd name="connsiteY73" fmla="*/ 473923 h 700265"/>
                <a:gd name="connsiteX74" fmla="*/ 760401 w 868347"/>
                <a:gd name="connsiteY74" fmla="*/ 449045 h 700265"/>
                <a:gd name="connsiteX75" fmla="*/ 770109 w 868347"/>
                <a:gd name="connsiteY75" fmla="*/ 410208 h 700265"/>
                <a:gd name="connsiteX76" fmla="*/ 749488 w 868347"/>
                <a:gd name="connsiteY76" fmla="*/ 389573 h 700265"/>
                <a:gd name="connsiteX77" fmla="*/ 768881 w 868347"/>
                <a:gd name="connsiteY77" fmla="*/ 392007 h 700265"/>
                <a:gd name="connsiteX78" fmla="*/ 761606 w 868347"/>
                <a:gd name="connsiteY78" fmla="*/ 359245 h 700265"/>
                <a:gd name="connsiteX79" fmla="*/ 756764 w 868347"/>
                <a:gd name="connsiteY79" fmla="*/ 337403 h 700265"/>
                <a:gd name="connsiteX80" fmla="*/ 787092 w 868347"/>
                <a:gd name="connsiteY80" fmla="*/ 343455 h 700265"/>
                <a:gd name="connsiteX81" fmla="*/ 780419 w 868347"/>
                <a:gd name="connsiteY81" fmla="*/ 322842 h 700265"/>
                <a:gd name="connsiteX82" fmla="*/ 799210 w 868347"/>
                <a:gd name="connsiteY82" fmla="*/ 334969 h 700265"/>
                <a:gd name="connsiteX83" fmla="*/ 812556 w 868347"/>
                <a:gd name="connsiteY83" fmla="*/ 322842 h 700265"/>
                <a:gd name="connsiteX84" fmla="*/ 828311 w 868347"/>
                <a:gd name="connsiteY84" fmla="*/ 324048 h 700265"/>
                <a:gd name="connsiteX85" fmla="*/ 839224 w 868347"/>
                <a:gd name="connsiteY85" fmla="*/ 308259 h 700265"/>
                <a:gd name="connsiteX86" fmla="*/ 812556 w 868347"/>
                <a:gd name="connsiteY86" fmla="*/ 277931 h 700265"/>
                <a:gd name="connsiteX87" fmla="*/ 810123 w 868347"/>
                <a:gd name="connsiteY87" fmla="*/ 243941 h 700265"/>
                <a:gd name="connsiteX88" fmla="*/ 831949 w 868347"/>
                <a:gd name="connsiteY88" fmla="*/ 237888 h 700265"/>
                <a:gd name="connsiteX89" fmla="*/ 833176 w 868347"/>
                <a:gd name="connsiteY89" fmla="*/ 214819 h 700265"/>
                <a:gd name="connsiteX90" fmla="*/ 868348 w 868347"/>
                <a:gd name="connsiteY90" fmla="*/ 184469 h 700265"/>
                <a:gd name="connsiteX91" fmla="*/ 858640 w 868347"/>
                <a:gd name="connsiteY91" fmla="*/ 156575 h 700265"/>
                <a:gd name="connsiteX92" fmla="*/ 818603 w 868347"/>
                <a:gd name="connsiteY92" fmla="*/ 143220 h 700265"/>
                <a:gd name="connsiteX93" fmla="*/ 791332 w 868347"/>
                <a:gd name="connsiteY93" fmla="*/ 131071 h 700265"/>
                <a:gd name="connsiteX94" fmla="*/ 761316 w 868347"/>
                <a:gd name="connsiteY94" fmla="*/ 143220 h 700265"/>
                <a:gd name="connsiteX95" fmla="*/ 761316 w 868347"/>
                <a:gd name="connsiteY95" fmla="*/ 122584 h 700265"/>
                <a:gd name="connsiteX96" fmla="*/ 724025 w 868347"/>
                <a:gd name="connsiteY96" fmla="*/ 81314 h 700265"/>
                <a:gd name="connsiteX97" fmla="*/ 702199 w 868347"/>
                <a:gd name="connsiteY97" fmla="*/ 94668 h 700265"/>
                <a:gd name="connsiteX98" fmla="*/ 702199 w 868347"/>
                <a:gd name="connsiteY98" fmla="*/ 86182 h 700265"/>
                <a:gd name="connsiteX99" fmla="*/ 682783 w 868347"/>
                <a:gd name="connsiteY99" fmla="*/ 86182 h 700265"/>
                <a:gd name="connsiteX100" fmla="*/ 638060 w 868347"/>
                <a:gd name="connsiteY100" fmla="*/ 44911 h 700265"/>
                <a:gd name="connsiteX101" fmla="*/ 612441 w 868347"/>
                <a:gd name="connsiteY101" fmla="*/ 42477 h 700265"/>
                <a:gd name="connsiteX102" fmla="*/ 591820 w 868347"/>
                <a:gd name="connsiteY102" fmla="*/ 53398 h 700265"/>
                <a:gd name="connsiteX103" fmla="*/ 562719 w 868347"/>
                <a:gd name="connsiteY103" fmla="*/ 43705 h 700265"/>
                <a:gd name="connsiteX104" fmla="*/ 572427 w 868347"/>
                <a:gd name="connsiteY104" fmla="*/ 10921 h 700265"/>
                <a:gd name="connsiteX105" fmla="*/ 537255 w 868347"/>
                <a:gd name="connsiteY105" fmla="*/ 0 h 700265"/>
                <a:gd name="connsiteX106" fmla="*/ 505722 w 868347"/>
                <a:gd name="connsiteY106" fmla="*/ 24276 h 700265"/>
                <a:gd name="connsiteX107" fmla="*/ 477826 w 868347"/>
                <a:gd name="connsiteY107" fmla="*/ 44911 h 700265"/>
                <a:gd name="connsiteX108" fmla="*/ 399315 w 868347"/>
                <a:gd name="connsiteY108" fmla="*/ 78902 h 700265"/>
                <a:gd name="connsiteX109" fmla="*/ 399315 w 868347"/>
                <a:gd name="connsiteY109" fmla="*/ 54626 h 70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68347" h="700265">
                  <a:moveTo>
                    <a:pt x="399315" y="54626"/>
                  </a:moveTo>
                  <a:lnTo>
                    <a:pt x="356556" y="33990"/>
                  </a:lnTo>
                  <a:lnTo>
                    <a:pt x="367469" y="54626"/>
                  </a:lnTo>
                  <a:lnTo>
                    <a:pt x="333503" y="67981"/>
                  </a:lnTo>
                  <a:lnTo>
                    <a:pt x="333503" y="95875"/>
                  </a:lnTo>
                  <a:lnTo>
                    <a:pt x="333503" y="132299"/>
                  </a:lnTo>
                  <a:lnTo>
                    <a:pt x="286213" y="143220"/>
                  </a:lnTo>
                  <a:lnTo>
                    <a:pt x="299559" y="160215"/>
                  </a:lnTo>
                  <a:lnTo>
                    <a:pt x="286213" y="180828"/>
                  </a:lnTo>
                  <a:lnTo>
                    <a:pt x="294716" y="194183"/>
                  </a:lnTo>
                  <a:lnTo>
                    <a:pt x="306834" y="224533"/>
                  </a:lnTo>
                  <a:lnTo>
                    <a:pt x="278938" y="246375"/>
                  </a:lnTo>
                  <a:lnTo>
                    <a:pt x="278938" y="258502"/>
                  </a:lnTo>
                  <a:lnTo>
                    <a:pt x="293489" y="265782"/>
                  </a:lnTo>
                  <a:lnTo>
                    <a:pt x="291056" y="290058"/>
                  </a:lnTo>
                  <a:lnTo>
                    <a:pt x="292284" y="305847"/>
                  </a:lnTo>
                  <a:lnTo>
                    <a:pt x="231939" y="341043"/>
                  </a:lnTo>
                  <a:lnTo>
                    <a:pt x="217098" y="322842"/>
                  </a:lnTo>
                  <a:lnTo>
                    <a:pt x="155236" y="327689"/>
                  </a:lnTo>
                  <a:lnTo>
                    <a:pt x="130977" y="347096"/>
                  </a:lnTo>
                  <a:lnTo>
                    <a:pt x="115222" y="336175"/>
                  </a:lnTo>
                  <a:lnTo>
                    <a:pt x="83688" y="338609"/>
                  </a:lnTo>
                  <a:lnTo>
                    <a:pt x="58225" y="347096"/>
                  </a:lnTo>
                  <a:lnTo>
                    <a:pt x="40036" y="371371"/>
                  </a:lnTo>
                  <a:lnTo>
                    <a:pt x="10913" y="412642"/>
                  </a:lnTo>
                  <a:lnTo>
                    <a:pt x="0" y="439330"/>
                  </a:lnTo>
                  <a:lnTo>
                    <a:pt x="8503" y="455722"/>
                  </a:lnTo>
                  <a:lnTo>
                    <a:pt x="47312" y="436918"/>
                  </a:lnTo>
                  <a:lnTo>
                    <a:pt x="83688" y="434484"/>
                  </a:lnTo>
                  <a:lnTo>
                    <a:pt x="83688" y="445405"/>
                  </a:lnTo>
                  <a:lnTo>
                    <a:pt x="111584" y="442970"/>
                  </a:lnTo>
                  <a:lnTo>
                    <a:pt x="140685" y="455722"/>
                  </a:lnTo>
                  <a:lnTo>
                    <a:pt x="133410" y="468474"/>
                  </a:lnTo>
                  <a:lnTo>
                    <a:pt x="149166" y="486675"/>
                  </a:lnTo>
                  <a:lnTo>
                    <a:pt x="147961" y="464834"/>
                  </a:lnTo>
                  <a:lnTo>
                    <a:pt x="161306" y="491522"/>
                  </a:lnTo>
                  <a:lnTo>
                    <a:pt x="167376" y="473320"/>
                  </a:lnTo>
                  <a:lnTo>
                    <a:pt x="199646" y="473320"/>
                  </a:lnTo>
                  <a:lnTo>
                    <a:pt x="219508" y="461194"/>
                  </a:lnTo>
                  <a:lnTo>
                    <a:pt x="224373" y="473320"/>
                  </a:lnTo>
                  <a:lnTo>
                    <a:pt x="244972" y="455722"/>
                  </a:lnTo>
                  <a:lnTo>
                    <a:pt x="257112" y="463606"/>
                  </a:lnTo>
                  <a:lnTo>
                    <a:pt x="277733" y="455722"/>
                  </a:lnTo>
                  <a:lnTo>
                    <a:pt x="276506" y="467246"/>
                  </a:lnTo>
                  <a:lnTo>
                    <a:pt x="291056" y="485447"/>
                  </a:lnTo>
                  <a:lnTo>
                    <a:pt x="285008" y="498802"/>
                  </a:lnTo>
                  <a:lnTo>
                    <a:pt x="301991" y="506083"/>
                  </a:lnTo>
                  <a:lnTo>
                    <a:pt x="286213" y="525512"/>
                  </a:lnTo>
                  <a:lnTo>
                    <a:pt x="312904" y="582550"/>
                  </a:lnTo>
                  <a:lnTo>
                    <a:pt x="323817" y="577681"/>
                  </a:lnTo>
                  <a:lnTo>
                    <a:pt x="340800" y="588625"/>
                  </a:lnTo>
                  <a:lnTo>
                    <a:pt x="329865" y="604391"/>
                  </a:lnTo>
                  <a:lnTo>
                    <a:pt x="320180" y="657789"/>
                  </a:lnTo>
                  <a:lnTo>
                    <a:pt x="334730" y="665069"/>
                  </a:lnTo>
                  <a:lnTo>
                    <a:pt x="335935" y="684499"/>
                  </a:lnTo>
                  <a:lnTo>
                    <a:pt x="361399" y="700266"/>
                  </a:lnTo>
                  <a:lnTo>
                    <a:pt x="386884" y="692985"/>
                  </a:lnTo>
                  <a:lnTo>
                    <a:pt x="399315" y="675990"/>
                  </a:lnTo>
                  <a:lnTo>
                    <a:pt x="431139" y="671144"/>
                  </a:lnTo>
                  <a:lnTo>
                    <a:pt x="457205" y="663864"/>
                  </a:lnTo>
                  <a:lnTo>
                    <a:pt x="468118" y="669916"/>
                  </a:lnTo>
                  <a:lnTo>
                    <a:pt x="487533" y="649303"/>
                  </a:lnTo>
                  <a:lnTo>
                    <a:pt x="526342" y="646868"/>
                  </a:lnTo>
                  <a:lnTo>
                    <a:pt x="566356" y="640794"/>
                  </a:lnTo>
                  <a:lnTo>
                    <a:pt x="597890" y="642022"/>
                  </a:lnTo>
                  <a:lnTo>
                    <a:pt x="625786" y="628667"/>
                  </a:lnTo>
                  <a:lnTo>
                    <a:pt x="653682" y="626233"/>
                  </a:lnTo>
                  <a:lnTo>
                    <a:pt x="653682" y="595905"/>
                  </a:lnTo>
                  <a:lnTo>
                    <a:pt x="675508" y="563120"/>
                  </a:lnTo>
                  <a:lnTo>
                    <a:pt x="692491" y="547353"/>
                  </a:lnTo>
                  <a:lnTo>
                    <a:pt x="692491" y="508517"/>
                  </a:lnTo>
                  <a:lnTo>
                    <a:pt x="707042" y="498802"/>
                  </a:lnTo>
                  <a:lnTo>
                    <a:pt x="737370" y="500030"/>
                  </a:lnTo>
                  <a:lnTo>
                    <a:pt x="741008" y="473923"/>
                  </a:lnTo>
                  <a:lnTo>
                    <a:pt x="760401" y="449045"/>
                  </a:lnTo>
                  <a:lnTo>
                    <a:pt x="770109" y="410208"/>
                  </a:lnTo>
                  <a:lnTo>
                    <a:pt x="749488" y="389573"/>
                  </a:lnTo>
                  <a:lnTo>
                    <a:pt x="768881" y="392007"/>
                  </a:lnTo>
                  <a:lnTo>
                    <a:pt x="761606" y="359245"/>
                  </a:lnTo>
                  <a:lnTo>
                    <a:pt x="756764" y="337403"/>
                  </a:lnTo>
                  <a:lnTo>
                    <a:pt x="787092" y="343455"/>
                  </a:lnTo>
                  <a:lnTo>
                    <a:pt x="780419" y="322842"/>
                  </a:lnTo>
                  <a:lnTo>
                    <a:pt x="799210" y="334969"/>
                  </a:lnTo>
                  <a:lnTo>
                    <a:pt x="812556" y="322842"/>
                  </a:lnTo>
                  <a:lnTo>
                    <a:pt x="828311" y="324048"/>
                  </a:lnTo>
                  <a:lnTo>
                    <a:pt x="839224" y="308259"/>
                  </a:lnTo>
                  <a:lnTo>
                    <a:pt x="812556" y="277931"/>
                  </a:lnTo>
                  <a:lnTo>
                    <a:pt x="810123" y="243941"/>
                  </a:lnTo>
                  <a:lnTo>
                    <a:pt x="831949" y="237888"/>
                  </a:lnTo>
                  <a:lnTo>
                    <a:pt x="833176" y="214819"/>
                  </a:lnTo>
                  <a:lnTo>
                    <a:pt x="868348" y="184469"/>
                  </a:lnTo>
                  <a:lnTo>
                    <a:pt x="858640" y="156575"/>
                  </a:lnTo>
                  <a:lnTo>
                    <a:pt x="818603" y="143220"/>
                  </a:lnTo>
                  <a:lnTo>
                    <a:pt x="791332" y="131071"/>
                  </a:lnTo>
                  <a:lnTo>
                    <a:pt x="761316" y="143220"/>
                  </a:lnTo>
                  <a:lnTo>
                    <a:pt x="761316" y="122584"/>
                  </a:lnTo>
                  <a:lnTo>
                    <a:pt x="724025" y="81314"/>
                  </a:lnTo>
                  <a:lnTo>
                    <a:pt x="702199" y="94668"/>
                  </a:lnTo>
                  <a:lnTo>
                    <a:pt x="702199" y="86182"/>
                  </a:lnTo>
                  <a:lnTo>
                    <a:pt x="682783" y="86182"/>
                  </a:lnTo>
                  <a:lnTo>
                    <a:pt x="638060" y="44911"/>
                  </a:lnTo>
                  <a:lnTo>
                    <a:pt x="612441" y="42477"/>
                  </a:lnTo>
                  <a:lnTo>
                    <a:pt x="591820" y="53398"/>
                  </a:lnTo>
                  <a:lnTo>
                    <a:pt x="562719" y="43705"/>
                  </a:lnTo>
                  <a:lnTo>
                    <a:pt x="572427" y="10921"/>
                  </a:lnTo>
                  <a:lnTo>
                    <a:pt x="537255" y="0"/>
                  </a:lnTo>
                  <a:lnTo>
                    <a:pt x="505722" y="24276"/>
                  </a:lnTo>
                  <a:lnTo>
                    <a:pt x="477826" y="44911"/>
                  </a:lnTo>
                  <a:lnTo>
                    <a:pt x="399315" y="78902"/>
                  </a:lnTo>
                  <a:lnTo>
                    <a:pt x="399315" y="54626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3" name="Forma Livre 602">
              <a:extLst>
                <a:ext uri="{FF2B5EF4-FFF2-40B4-BE49-F238E27FC236}">
                  <a16:creationId xmlns:a16="http://schemas.microsoft.com/office/drawing/2014/main" id="{932A189E-93BE-4A06-3D44-0A96A1C369B2}"/>
                </a:ext>
              </a:extLst>
            </p:cNvPr>
            <p:cNvSpPr/>
            <p:nvPr/>
          </p:nvSpPr>
          <p:spPr>
            <a:xfrm>
              <a:off x="3258894" y="5203581"/>
              <a:ext cx="287440" cy="182034"/>
            </a:xfrm>
            <a:custGeom>
              <a:avLst/>
              <a:gdLst>
                <a:gd name="connsiteX0" fmla="*/ 287441 w 287440"/>
                <a:gd name="connsiteY0" fmla="*/ 41271 h 182034"/>
                <a:gd name="connsiteX1" fmla="*/ 272890 w 287440"/>
                <a:gd name="connsiteY1" fmla="*/ 110436 h 182034"/>
                <a:gd name="connsiteX2" fmla="*/ 232854 w 287440"/>
                <a:gd name="connsiteY2" fmla="*/ 122562 h 182034"/>
                <a:gd name="connsiteX3" fmla="*/ 195272 w 287440"/>
                <a:gd name="connsiteY3" fmla="*/ 148066 h 182034"/>
                <a:gd name="connsiteX4" fmla="*/ 206185 w 287440"/>
                <a:gd name="connsiteY4" fmla="*/ 161399 h 182034"/>
                <a:gd name="connsiteX5" fmla="*/ 195272 w 287440"/>
                <a:gd name="connsiteY5" fmla="*/ 182034 h 182034"/>
                <a:gd name="connsiteX6" fmla="*/ 175857 w 287440"/>
                <a:gd name="connsiteY6" fmla="*/ 165039 h 182034"/>
                <a:gd name="connsiteX7" fmla="*/ 112789 w 287440"/>
                <a:gd name="connsiteY7" fmla="*/ 169908 h 182034"/>
                <a:gd name="connsiteX8" fmla="*/ 78845 w 287440"/>
                <a:gd name="connsiteY8" fmla="*/ 172342 h 182034"/>
                <a:gd name="connsiteX9" fmla="*/ 59430 w 287440"/>
                <a:gd name="connsiteY9" fmla="*/ 152912 h 182034"/>
                <a:gd name="connsiteX10" fmla="*/ 42447 w 287440"/>
                <a:gd name="connsiteY10" fmla="*/ 162627 h 182034"/>
                <a:gd name="connsiteX11" fmla="*/ 42447 w 287440"/>
                <a:gd name="connsiteY11" fmla="*/ 182034 h 182034"/>
                <a:gd name="connsiteX12" fmla="*/ 19416 w 287440"/>
                <a:gd name="connsiteY12" fmla="*/ 177188 h 182034"/>
                <a:gd name="connsiteX13" fmla="*/ 30329 w 287440"/>
                <a:gd name="connsiteY13" fmla="*/ 165039 h 182034"/>
                <a:gd name="connsiteX14" fmla="*/ 25486 w 287440"/>
                <a:gd name="connsiteY14" fmla="*/ 152912 h 182034"/>
                <a:gd name="connsiteX15" fmla="*/ 37604 w 287440"/>
                <a:gd name="connsiteY15" fmla="*/ 138351 h 182034"/>
                <a:gd name="connsiteX16" fmla="*/ 10935 w 287440"/>
                <a:gd name="connsiteY16" fmla="*/ 131071 h 182034"/>
                <a:gd name="connsiteX17" fmla="*/ 0 w 287440"/>
                <a:gd name="connsiteY17" fmla="*/ 122562 h 182034"/>
                <a:gd name="connsiteX18" fmla="*/ 19416 w 287440"/>
                <a:gd name="connsiteY18" fmla="*/ 101949 h 182034"/>
                <a:gd name="connsiteX19" fmla="*/ 58225 w 287440"/>
                <a:gd name="connsiteY19" fmla="*/ 99515 h 182034"/>
                <a:gd name="connsiteX20" fmla="*/ 98239 w 287440"/>
                <a:gd name="connsiteY20" fmla="*/ 93440 h 182034"/>
                <a:gd name="connsiteX21" fmla="*/ 129772 w 287440"/>
                <a:gd name="connsiteY21" fmla="*/ 94669 h 182034"/>
                <a:gd name="connsiteX22" fmla="*/ 157668 w 287440"/>
                <a:gd name="connsiteY22" fmla="*/ 81314 h 182034"/>
                <a:gd name="connsiteX23" fmla="*/ 185564 w 287440"/>
                <a:gd name="connsiteY23" fmla="*/ 78879 h 182034"/>
                <a:gd name="connsiteX24" fmla="*/ 185564 w 287440"/>
                <a:gd name="connsiteY24" fmla="*/ 48551 h 182034"/>
                <a:gd name="connsiteX25" fmla="*/ 207390 w 287440"/>
                <a:gd name="connsiteY25" fmla="*/ 15767 h 182034"/>
                <a:gd name="connsiteX26" fmla="*/ 224373 w 287440"/>
                <a:gd name="connsiteY26" fmla="*/ 0 h 182034"/>
                <a:gd name="connsiteX27" fmla="*/ 235286 w 287440"/>
                <a:gd name="connsiteY27" fmla="*/ 14561 h 182034"/>
                <a:gd name="connsiteX28" fmla="*/ 224373 w 287440"/>
                <a:gd name="connsiteY28" fmla="*/ 30328 h 182034"/>
                <a:gd name="connsiteX29" fmla="*/ 242562 w 287440"/>
                <a:gd name="connsiteY29" fmla="*/ 41271 h 182034"/>
                <a:gd name="connsiteX30" fmla="*/ 287441 w 287440"/>
                <a:gd name="connsiteY30" fmla="*/ 41271 h 18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7440" h="182034">
                  <a:moveTo>
                    <a:pt x="287441" y="41271"/>
                  </a:moveTo>
                  <a:lnTo>
                    <a:pt x="272890" y="110436"/>
                  </a:lnTo>
                  <a:lnTo>
                    <a:pt x="232854" y="122562"/>
                  </a:lnTo>
                  <a:lnTo>
                    <a:pt x="195272" y="148066"/>
                  </a:lnTo>
                  <a:lnTo>
                    <a:pt x="206185" y="161399"/>
                  </a:lnTo>
                  <a:lnTo>
                    <a:pt x="195272" y="182034"/>
                  </a:lnTo>
                  <a:lnTo>
                    <a:pt x="175857" y="165039"/>
                  </a:lnTo>
                  <a:lnTo>
                    <a:pt x="112789" y="169908"/>
                  </a:lnTo>
                  <a:lnTo>
                    <a:pt x="78845" y="172342"/>
                  </a:lnTo>
                  <a:lnTo>
                    <a:pt x="59430" y="152912"/>
                  </a:lnTo>
                  <a:lnTo>
                    <a:pt x="42447" y="162627"/>
                  </a:lnTo>
                  <a:lnTo>
                    <a:pt x="42447" y="182034"/>
                  </a:lnTo>
                  <a:lnTo>
                    <a:pt x="19416" y="177188"/>
                  </a:lnTo>
                  <a:lnTo>
                    <a:pt x="30329" y="165039"/>
                  </a:lnTo>
                  <a:lnTo>
                    <a:pt x="25486" y="152912"/>
                  </a:lnTo>
                  <a:lnTo>
                    <a:pt x="37604" y="138351"/>
                  </a:lnTo>
                  <a:lnTo>
                    <a:pt x="10935" y="131071"/>
                  </a:lnTo>
                  <a:lnTo>
                    <a:pt x="0" y="122562"/>
                  </a:lnTo>
                  <a:lnTo>
                    <a:pt x="19416" y="101949"/>
                  </a:lnTo>
                  <a:lnTo>
                    <a:pt x="58225" y="99515"/>
                  </a:lnTo>
                  <a:lnTo>
                    <a:pt x="98239" y="93440"/>
                  </a:lnTo>
                  <a:lnTo>
                    <a:pt x="129772" y="94669"/>
                  </a:lnTo>
                  <a:lnTo>
                    <a:pt x="157668" y="81314"/>
                  </a:lnTo>
                  <a:lnTo>
                    <a:pt x="185564" y="78879"/>
                  </a:lnTo>
                  <a:lnTo>
                    <a:pt x="185564" y="48551"/>
                  </a:lnTo>
                  <a:lnTo>
                    <a:pt x="207390" y="15767"/>
                  </a:lnTo>
                  <a:lnTo>
                    <a:pt x="224373" y="0"/>
                  </a:lnTo>
                  <a:lnTo>
                    <a:pt x="235286" y="14561"/>
                  </a:lnTo>
                  <a:lnTo>
                    <a:pt x="224373" y="30328"/>
                  </a:lnTo>
                  <a:lnTo>
                    <a:pt x="242562" y="41271"/>
                  </a:lnTo>
                  <a:lnTo>
                    <a:pt x="287441" y="41271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4" name="Forma Livre 603">
              <a:extLst>
                <a:ext uri="{FF2B5EF4-FFF2-40B4-BE49-F238E27FC236}">
                  <a16:creationId xmlns:a16="http://schemas.microsoft.com/office/drawing/2014/main" id="{83D5A89F-D75B-5D4B-175A-81707BDF493D}"/>
                </a:ext>
              </a:extLst>
            </p:cNvPr>
            <p:cNvSpPr/>
            <p:nvPr/>
          </p:nvSpPr>
          <p:spPr>
            <a:xfrm>
              <a:off x="3009079" y="4747256"/>
              <a:ext cx="67910" cy="52191"/>
            </a:xfrm>
            <a:custGeom>
              <a:avLst/>
              <a:gdLst>
                <a:gd name="connsiteX0" fmla="*/ 67910 w 67910"/>
                <a:gd name="connsiteY0" fmla="*/ 52192 h 52191"/>
                <a:gd name="connsiteX1" fmla="*/ 67910 w 67910"/>
                <a:gd name="connsiteY1" fmla="*/ 15789 h 52191"/>
                <a:gd name="connsiteX2" fmla="*/ 48517 w 67910"/>
                <a:gd name="connsiteY2" fmla="*/ 0 h 52191"/>
                <a:gd name="connsiteX3" fmla="*/ 13636 w 67910"/>
                <a:gd name="connsiteY3" fmla="*/ 7280 h 52191"/>
                <a:gd name="connsiteX4" fmla="*/ 0 w 67910"/>
                <a:gd name="connsiteY4" fmla="*/ 37631 h 52191"/>
                <a:gd name="connsiteX5" fmla="*/ 13636 w 67910"/>
                <a:gd name="connsiteY5" fmla="*/ 52192 h 52191"/>
                <a:gd name="connsiteX6" fmla="*/ 67910 w 67910"/>
                <a:gd name="connsiteY6" fmla="*/ 52192 h 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10" h="52191">
                  <a:moveTo>
                    <a:pt x="67910" y="52192"/>
                  </a:moveTo>
                  <a:lnTo>
                    <a:pt x="67910" y="15789"/>
                  </a:lnTo>
                  <a:lnTo>
                    <a:pt x="48517" y="0"/>
                  </a:lnTo>
                  <a:lnTo>
                    <a:pt x="13636" y="7280"/>
                  </a:lnTo>
                  <a:lnTo>
                    <a:pt x="0" y="37631"/>
                  </a:lnTo>
                  <a:lnTo>
                    <a:pt x="13636" y="52192"/>
                  </a:lnTo>
                  <a:lnTo>
                    <a:pt x="67910" y="52192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5" name="Forma Livre 604">
              <a:extLst>
                <a:ext uri="{FF2B5EF4-FFF2-40B4-BE49-F238E27FC236}">
                  <a16:creationId xmlns:a16="http://schemas.microsoft.com/office/drawing/2014/main" id="{8C913BFC-5462-7630-6DF1-271D90151D39}"/>
                </a:ext>
              </a:extLst>
            </p:cNvPr>
            <p:cNvSpPr/>
            <p:nvPr/>
          </p:nvSpPr>
          <p:spPr>
            <a:xfrm>
              <a:off x="1969740" y="4093108"/>
              <a:ext cx="893811" cy="851972"/>
            </a:xfrm>
            <a:custGeom>
              <a:avLst/>
              <a:gdLst>
                <a:gd name="connsiteX0" fmla="*/ 6070 w 893811"/>
                <a:gd name="connsiteY0" fmla="*/ 131071 h 851972"/>
                <a:gd name="connsiteX1" fmla="*/ 0 w 893811"/>
                <a:gd name="connsiteY1" fmla="*/ 234851 h 851972"/>
                <a:gd name="connsiteX2" fmla="*/ 12140 w 893811"/>
                <a:gd name="connsiteY2" fmla="*/ 256090 h 851972"/>
                <a:gd name="connsiteX3" fmla="*/ 0 w 893811"/>
                <a:gd name="connsiteY3" fmla="*/ 300979 h 851972"/>
                <a:gd name="connsiteX4" fmla="*/ 49722 w 893811"/>
                <a:gd name="connsiteY4" fmla="*/ 307053 h 851972"/>
                <a:gd name="connsiteX5" fmla="*/ 88531 w 893811"/>
                <a:gd name="connsiteY5" fmla="*/ 286418 h 851972"/>
                <a:gd name="connsiteX6" fmla="*/ 120064 w 893811"/>
                <a:gd name="connsiteY6" fmla="*/ 307053 h 851972"/>
                <a:gd name="connsiteX7" fmla="*/ 130977 w 893811"/>
                <a:gd name="connsiteY7" fmla="*/ 338609 h 851972"/>
                <a:gd name="connsiteX8" fmla="*/ 120064 w 893811"/>
                <a:gd name="connsiteY8" fmla="*/ 351964 h 851972"/>
                <a:gd name="connsiteX9" fmla="*/ 145528 w 893811"/>
                <a:gd name="connsiteY9" fmla="*/ 409002 h 851972"/>
                <a:gd name="connsiteX10" fmla="*/ 124930 w 893811"/>
                <a:gd name="connsiteY10" fmla="*/ 434484 h 851972"/>
                <a:gd name="connsiteX11" fmla="*/ 123702 w 893811"/>
                <a:gd name="connsiteY11" fmla="*/ 456325 h 851972"/>
                <a:gd name="connsiteX12" fmla="*/ 103081 w 893811"/>
                <a:gd name="connsiteY12" fmla="*/ 485447 h 851972"/>
                <a:gd name="connsiteX13" fmla="*/ 78845 w 893811"/>
                <a:gd name="connsiteY13" fmla="*/ 516713 h 851972"/>
                <a:gd name="connsiteX14" fmla="*/ 99444 w 893811"/>
                <a:gd name="connsiteY14" fmla="*/ 524284 h 851972"/>
                <a:gd name="connsiteX15" fmla="*/ 105514 w 893811"/>
                <a:gd name="connsiteY15" fmla="*/ 546148 h 851972"/>
                <a:gd name="connsiteX16" fmla="*/ 94601 w 893811"/>
                <a:gd name="connsiteY16" fmla="*/ 563121 h 851972"/>
                <a:gd name="connsiteX17" fmla="*/ 118859 w 893811"/>
                <a:gd name="connsiteY17" fmla="*/ 582550 h 851972"/>
                <a:gd name="connsiteX18" fmla="*/ 110379 w 893811"/>
                <a:gd name="connsiteY18" fmla="*/ 631101 h 851972"/>
                <a:gd name="connsiteX19" fmla="*/ 87326 w 893811"/>
                <a:gd name="connsiteY19" fmla="*/ 631101 h 851972"/>
                <a:gd name="connsiteX20" fmla="*/ 117654 w 893811"/>
                <a:gd name="connsiteY20" fmla="*/ 658995 h 851972"/>
                <a:gd name="connsiteX21" fmla="*/ 118859 w 893811"/>
                <a:gd name="connsiteY21" fmla="*/ 714827 h 851972"/>
                <a:gd name="connsiteX22" fmla="*/ 138253 w 893811"/>
                <a:gd name="connsiteY22" fmla="*/ 726976 h 851972"/>
                <a:gd name="connsiteX23" fmla="*/ 232854 w 893811"/>
                <a:gd name="connsiteY23" fmla="*/ 726976 h 851972"/>
                <a:gd name="connsiteX24" fmla="*/ 263182 w 893811"/>
                <a:gd name="connsiteY24" fmla="*/ 717261 h 851972"/>
                <a:gd name="connsiteX25" fmla="*/ 269230 w 893811"/>
                <a:gd name="connsiteY25" fmla="*/ 726976 h 851972"/>
                <a:gd name="connsiteX26" fmla="*/ 252269 w 893811"/>
                <a:gd name="connsiteY26" fmla="*/ 753664 h 851972"/>
                <a:gd name="connsiteX27" fmla="*/ 260750 w 893811"/>
                <a:gd name="connsiteY27" fmla="*/ 796140 h 851972"/>
                <a:gd name="connsiteX28" fmla="*/ 299559 w 893811"/>
                <a:gd name="connsiteY28" fmla="*/ 811930 h 851972"/>
                <a:gd name="connsiteX29" fmla="*/ 332298 w 893811"/>
                <a:gd name="connsiteY29" fmla="*/ 843486 h 851972"/>
                <a:gd name="connsiteX30" fmla="*/ 372334 w 893811"/>
                <a:gd name="connsiteY30" fmla="*/ 836183 h 851972"/>
                <a:gd name="connsiteX31" fmla="*/ 385657 w 893811"/>
                <a:gd name="connsiteY31" fmla="*/ 804649 h 851972"/>
                <a:gd name="connsiteX32" fmla="*/ 423261 w 893811"/>
                <a:gd name="connsiteY32" fmla="*/ 796140 h 851972"/>
                <a:gd name="connsiteX33" fmla="*/ 440244 w 893811"/>
                <a:gd name="connsiteY33" fmla="*/ 786426 h 851972"/>
                <a:gd name="connsiteX34" fmla="*/ 493604 w 893811"/>
                <a:gd name="connsiteY34" fmla="*/ 813136 h 851972"/>
                <a:gd name="connsiteX35" fmla="*/ 528775 w 893811"/>
                <a:gd name="connsiteY35" fmla="*/ 831337 h 851972"/>
                <a:gd name="connsiteX36" fmla="*/ 556671 w 893811"/>
                <a:gd name="connsiteY36" fmla="*/ 811930 h 851972"/>
                <a:gd name="connsiteX37" fmla="*/ 582134 w 893811"/>
                <a:gd name="connsiteY37" fmla="*/ 820416 h 851972"/>
                <a:gd name="connsiteX38" fmla="*/ 628219 w 893811"/>
                <a:gd name="connsiteY38" fmla="*/ 786426 h 851972"/>
                <a:gd name="connsiteX39" fmla="*/ 622148 w 893811"/>
                <a:gd name="connsiteY39" fmla="*/ 826491 h 851972"/>
                <a:gd name="connsiteX40" fmla="*/ 600323 w 893811"/>
                <a:gd name="connsiteY40" fmla="*/ 843486 h 851972"/>
                <a:gd name="connsiteX41" fmla="*/ 613668 w 893811"/>
                <a:gd name="connsiteY41" fmla="*/ 851972 h 851972"/>
                <a:gd name="connsiteX42" fmla="*/ 663992 w 893811"/>
                <a:gd name="connsiteY42" fmla="*/ 851972 h 851972"/>
                <a:gd name="connsiteX43" fmla="*/ 658525 w 893811"/>
                <a:gd name="connsiteY43" fmla="*/ 830131 h 851972"/>
                <a:gd name="connsiteX44" fmla="*/ 663390 w 893811"/>
                <a:gd name="connsiteY44" fmla="*/ 776733 h 851972"/>
                <a:gd name="connsiteX45" fmla="*/ 682783 w 893811"/>
                <a:gd name="connsiteY45" fmla="*/ 754892 h 851972"/>
                <a:gd name="connsiteX46" fmla="*/ 707042 w 893811"/>
                <a:gd name="connsiteY46" fmla="*/ 736668 h 851972"/>
                <a:gd name="connsiteX47" fmla="*/ 694924 w 893811"/>
                <a:gd name="connsiteY47" fmla="*/ 720901 h 851972"/>
                <a:gd name="connsiteX48" fmla="*/ 731300 w 893811"/>
                <a:gd name="connsiteY48" fmla="*/ 685705 h 851972"/>
                <a:gd name="connsiteX49" fmla="*/ 764039 w 893811"/>
                <a:gd name="connsiteY49" fmla="*/ 674784 h 851972"/>
                <a:gd name="connsiteX50" fmla="*/ 793140 w 893811"/>
                <a:gd name="connsiteY50" fmla="*/ 616518 h 851972"/>
                <a:gd name="connsiteX51" fmla="*/ 821036 w 893811"/>
                <a:gd name="connsiteY51" fmla="*/ 616518 h 851972"/>
                <a:gd name="connsiteX52" fmla="*/ 873793 w 893811"/>
                <a:gd name="connsiteY52" fmla="*/ 446610 h 851972"/>
                <a:gd name="connsiteX53" fmla="*/ 853797 w 893811"/>
                <a:gd name="connsiteY53" fmla="*/ 425997 h 851972"/>
                <a:gd name="connsiteX54" fmla="*/ 867120 w 893811"/>
                <a:gd name="connsiteY54" fmla="*/ 412642 h 851972"/>
                <a:gd name="connsiteX55" fmla="*/ 853797 w 893811"/>
                <a:gd name="connsiteY55" fmla="*/ 385932 h 851972"/>
                <a:gd name="connsiteX56" fmla="*/ 863483 w 893811"/>
                <a:gd name="connsiteY56" fmla="*/ 370165 h 851972"/>
                <a:gd name="connsiteX57" fmla="*/ 853797 w 893811"/>
                <a:gd name="connsiteY57" fmla="*/ 361679 h 851972"/>
                <a:gd name="connsiteX58" fmla="*/ 862277 w 893811"/>
                <a:gd name="connsiteY58" fmla="*/ 347096 h 851972"/>
                <a:gd name="connsiteX59" fmla="*/ 853797 w 893811"/>
                <a:gd name="connsiteY59" fmla="*/ 326483 h 851972"/>
                <a:gd name="connsiteX60" fmla="*/ 862277 w 893811"/>
                <a:gd name="connsiteY60" fmla="*/ 286730 h 851972"/>
                <a:gd name="connsiteX61" fmla="*/ 886536 w 893811"/>
                <a:gd name="connsiteY61" fmla="*/ 234851 h 851972"/>
                <a:gd name="connsiteX62" fmla="*/ 893811 w 893811"/>
                <a:gd name="connsiteY62" fmla="*/ 205104 h 851972"/>
                <a:gd name="connsiteX63" fmla="*/ 453567 w 893811"/>
                <a:gd name="connsiteY63" fmla="*/ 167496 h 851972"/>
                <a:gd name="connsiteX64" fmla="*/ 382019 w 893811"/>
                <a:gd name="connsiteY64" fmla="*/ 167496 h 851972"/>
                <a:gd name="connsiteX65" fmla="*/ 357761 w 893811"/>
                <a:gd name="connsiteY65" fmla="*/ 155347 h 851972"/>
                <a:gd name="connsiteX66" fmla="*/ 345643 w 893811"/>
                <a:gd name="connsiteY66" fmla="*/ 131071 h 851972"/>
                <a:gd name="connsiteX67" fmla="*/ 325022 w 893811"/>
                <a:gd name="connsiteY67" fmla="*/ 112870 h 851972"/>
                <a:gd name="connsiteX68" fmla="*/ 310472 w 893811"/>
                <a:gd name="connsiteY68" fmla="*/ 126225 h 851972"/>
                <a:gd name="connsiteX69" fmla="*/ 311677 w 893811"/>
                <a:gd name="connsiteY69" fmla="*/ 74033 h 851972"/>
                <a:gd name="connsiteX70" fmla="*/ 273493 w 893811"/>
                <a:gd name="connsiteY70" fmla="*/ 0 h 851972"/>
                <a:gd name="connsiteX71" fmla="*/ 264387 w 893811"/>
                <a:gd name="connsiteY71" fmla="*/ 27313 h 851972"/>
                <a:gd name="connsiteX72" fmla="*/ 251644 w 893811"/>
                <a:gd name="connsiteY72" fmla="*/ 41874 h 851972"/>
                <a:gd name="connsiteX73" fmla="*/ 264387 w 893811"/>
                <a:gd name="connsiteY73" fmla="*/ 78299 h 851972"/>
                <a:gd name="connsiteX74" fmla="*/ 238924 w 893811"/>
                <a:gd name="connsiteY74" fmla="*/ 100140 h 851972"/>
                <a:gd name="connsiteX75" fmla="*/ 255282 w 893811"/>
                <a:gd name="connsiteY75" fmla="*/ 121982 h 851972"/>
                <a:gd name="connsiteX76" fmla="*/ 6070 w 893811"/>
                <a:gd name="connsiteY76" fmla="*/ 131071 h 8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93811" h="851972">
                  <a:moveTo>
                    <a:pt x="6070" y="131071"/>
                  </a:moveTo>
                  <a:lnTo>
                    <a:pt x="0" y="234851"/>
                  </a:lnTo>
                  <a:lnTo>
                    <a:pt x="12140" y="256090"/>
                  </a:lnTo>
                  <a:lnTo>
                    <a:pt x="0" y="300979"/>
                  </a:lnTo>
                  <a:lnTo>
                    <a:pt x="49722" y="307053"/>
                  </a:lnTo>
                  <a:lnTo>
                    <a:pt x="88531" y="286418"/>
                  </a:lnTo>
                  <a:lnTo>
                    <a:pt x="120064" y="307053"/>
                  </a:lnTo>
                  <a:lnTo>
                    <a:pt x="130977" y="338609"/>
                  </a:lnTo>
                  <a:lnTo>
                    <a:pt x="120064" y="351964"/>
                  </a:lnTo>
                  <a:lnTo>
                    <a:pt x="145528" y="409002"/>
                  </a:lnTo>
                  <a:lnTo>
                    <a:pt x="124930" y="434484"/>
                  </a:lnTo>
                  <a:lnTo>
                    <a:pt x="123702" y="456325"/>
                  </a:lnTo>
                  <a:lnTo>
                    <a:pt x="103081" y="485447"/>
                  </a:lnTo>
                  <a:lnTo>
                    <a:pt x="78845" y="516713"/>
                  </a:lnTo>
                  <a:lnTo>
                    <a:pt x="99444" y="524284"/>
                  </a:lnTo>
                  <a:lnTo>
                    <a:pt x="105514" y="546148"/>
                  </a:lnTo>
                  <a:lnTo>
                    <a:pt x="94601" y="563121"/>
                  </a:lnTo>
                  <a:lnTo>
                    <a:pt x="118859" y="582550"/>
                  </a:lnTo>
                  <a:lnTo>
                    <a:pt x="110379" y="631101"/>
                  </a:lnTo>
                  <a:lnTo>
                    <a:pt x="87326" y="631101"/>
                  </a:lnTo>
                  <a:lnTo>
                    <a:pt x="117654" y="658995"/>
                  </a:lnTo>
                  <a:lnTo>
                    <a:pt x="118859" y="714827"/>
                  </a:lnTo>
                  <a:lnTo>
                    <a:pt x="138253" y="726976"/>
                  </a:lnTo>
                  <a:lnTo>
                    <a:pt x="232854" y="726976"/>
                  </a:lnTo>
                  <a:lnTo>
                    <a:pt x="263182" y="717261"/>
                  </a:lnTo>
                  <a:lnTo>
                    <a:pt x="269230" y="726976"/>
                  </a:lnTo>
                  <a:lnTo>
                    <a:pt x="252269" y="753664"/>
                  </a:lnTo>
                  <a:lnTo>
                    <a:pt x="260750" y="796140"/>
                  </a:lnTo>
                  <a:lnTo>
                    <a:pt x="299559" y="811930"/>
                  </a:lnTo>
                  <a:lnTo>
                    <a:pt x="332298" y="843486"/>
                  </a:lnTo>
                  <a:lnTo>
                    <a:pt x="372334" y="836183"/>
                  </a:lnTo>
                  <a:lnTo>
                    <a:pt x="385657" y="804649"/>
                  </a:lnTo>
                  <a:lnTo>
                    <a:pt x="423261" y="796140"/>
                  </a:lnTo>
                  <a:lnTo>
                    <a:pt x="440244" y="786426"/>
                  </a:lnTo>
                  <a:lnTo>
                    <a:pt x="493604" y="813136"/>
                  </a:lnTo>
                  <a:lnTo>
                    <a:pt x="528775" y="831337"/>
                  </a:lnTo>
                  <a:lnTo>
                    <a:pt x="556671" y="811930"/>
                  </a:lnTo>
                  <a:lnTo>
                    <a:pt x="582134" y="820416"/>
                  </a:lnTo>
                  <a:lnTo>
                    <a:pt x="628219" y="786426"/>
                  </a:lnTo>
                  <a:lnTo>
                    <a:pt x="622148" y="826491"/>
                  </a:lnTo>
                  <a:lnTo>
                    <a:pt x="600323" y="843486"/>
                  </a:lnTo>
                  <a:lnTo>
                    <a:pt x="613668" y="851972"/>
                  </a:lnTo>
                  <a:lnTo>
                    <a:pt x="663992" y="851972"/>
                  </a:lnTo>
                  <a:lnTo>
                    <a:pt x="658525" y="830131"/>
                  </a:lnTo>
                  <a:lnTo>
                    <a:pt x="663390" y="776733"/>
                  </a:lnTo>
                  <a:lnTo>
                    <a:pt x="682783" y="754892"/>
                  </a:lnTo>
                  <a:lnTo>
                    <a:pt x="707042" y="736668"/>
                  </a:lnTo>
                  <a:lnTo>
                    <a:pt x="694924" y="720901"/>
                  </a:lnTo>
                  <a:lnTo>
                    <a:pt x="731300" y="685705"/>
                  </a:lnTo>
                  <a:lnTo>
                    <a:pt x="764039" y="674784"/>
                  </a:lnTo>
                  <a:lnTo>
                    <a:pt x="793140" y="616518"/>
                  </a:lnTo>
                  <a:lnTo>
                    <a:pt x="821036" y="616518"/>
                  </a:lnTo>
                  <a:lnTo>
                    <a:pt x="873793" y="446610"/>
                  </a:lnTo>
                  <a:lnTo>
                    <a:pt x="853797" y="425997"/>
                  </a:lnTo>
                  <a:lnTo>
                    <a:pt x="867120" y="412642"/>
                  </a:lnTo>
                  <a:lnTo>
                    <a:pt x="853797" y="385932"/>
                  </a:lnTo>
                  <a:lnTo>
                    <a:pt x="863483" y="370165"/>
                  </a:lnTo>
                  <a:lnTo>
                    <a:pt x="853797" y="361679"/>
                  </a:lnTo>
                  <a:lnTo>
                    <a:pt x="862277" y="347096"/>
                  </a:lnTo>
                  <a:lnTo>
                    <a:pt x="853797" y="326483"/>
                  </a:lnTo>
                  <a:lnTo>
                    <a:pt x="862277" y="286730"/>
                  </a:lnTo>
                  <a:lnTo>
                    <a:pt x="886536" y="234851"/>
                  </a:lnTo>
                  <a:lnTo>
                    <a:pt x="893811" y="205104"/>
                  </a:lnTo>
                  <a:lnTo>
                    <a:pt x="453567" y="167496"/>
                  </a:lnTo>
                  <a:lnTo>
                    <a:pt x="382019" y="167496"/>
                  </a:lnTo>
                  <a:lnTo>
                    <a:pt x="357761" y="155347"/>
                  </a:lnTo>
                  <a:lnTo>
                    <a:pt x="345643" y="131071"/>
                  </a:lnTo>
                  <a:lnTo>
                    <a:pt x="325022" y="112870"/>
                  </a:lnTo>
                  <a:lnTo>
                    <a:pt x="310472" y="126225"/>
                  </a:lnTo>
                  <a:lnTo>
                    <a:pt x="311677" y="74033"/>
                  </a:lnTo>
                  <a:lnTo>
                    <a:pt x="273493" y="0"/>
                  </a:lnTo>
                  <a:lnTo>
                    <a:pt x="264387" y="27313"/>
                  </a:lnTo>
                  <a:lnTo>
                    <a:pt x="251644" y="41874"/>
                  </a:lnTo>
                  <a:lnTo>
                    <a:pt x="264387" y="78299"/>
                  </a:lnTo>
                  <a:lnTo>
                    <a:pt x="238924" y="100140"/>
                  </a:lnTo>
                  <a:lnTo>
                    <a:pt x="255282" y="121982"/>
                  </a:lnTo>
                  <a:lnTo>
                    <a:pt x="6070" y="13107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6" name="Forma Livre 605">
              <a:extLst>
                <a:ext uri="{FF2B5EF4-FFF2-40B4-BE49-F238E27FC236}">
                  <a16:creationId xmlns:a16="http://schemas.microsoft.com/office/drawing/2014/main" id="{FFB49862-86F1-AF85-8EBF-61546468B7A7}"/>
                </a:ext>
              </a:extLst>
            </p:cNvPr>
            <p:cNvSpPr/>
            <p:nvPr/>
          </p:nvSpPr>
          <p:spPr>
            <a:xfrm>
              <a:off x="1557415" y="4144093"/>
              <a:ext cx="557853" cy="465727"/>
            </a:xfrm>
            <a:custGeom>
              <a:avLst/>
              <a:gdLst>
                <a:gd name="connsiteX0" fmla="*/ 9083 w 557853"/>
                <a:gd name="connsiteY0" fmla="*/ 171114 h 465727"/>
                <a:gd name="connsiteX1" fmla="*/ 27896 w 557853"/>
                <a:gd name="connsiteY1" fmla="*/ 171114 h 465727"/>
                <a:gd name="connsiteX2" fmla="*/ 60635 w 557853"/>
                <a:gd name="connsiteY2" fmla="*/ 165039 h 465727"/>
                <a:gd name="connsiteX3" fmla="*/ 100649 w 557853"/>
                <a:gd name="connsiteY3" fmla="*/ 165039 h 465727"/>
                <a:gd name="connsiteX4" fmla="*/ 111562 w 557853"/>
                <a:gd name="connsiteY4" fmla="*/ 148066 h 465727"/>
                <a:gd name="connsiteX5" fmla="*/ 120065 w 557853"/>
                <a:gd name="connsiteY5" fmla="*/ 171114 h 465727"/>
                <a:gd name="connsiteX6" fmla="*/ 110357 w 557853"/>
                <a:gd name="connsiteY6" fmla="*/ 224511 h 465727"/>
                <a:gd name="connsiteX7" fmla="*/ 120065 w 557853"/>
                <a:gd name="connsiteY7" fmla="*/ 297338 h 465727"/>
                <a:gd name="connsiteX8" fmla="*/ 162511 w 557853"/>
                <a:gd name="connsiteY8" fmla="*/ 345867 h 465727"/>
                <a:gd name="connsiteX9" fmla="*/ 231626 w 557853"/>
                <a:gd name="connsiteY9" fmla="*/ 383498 h 465727"/>
                <a:gd name="connsiteX10" fmla="*/ 248609 w 557853"/>
                <a:gd name="connsiteY10" fmla="*/ 375012 h 465727"/>
                <a:gd name="connsiteX11" fmla="*/ 275300 w 557853"/>
                <a:gd name="connsiteY11" fmla="*/ 395625 h 465727"/>
                <a:gd name="connsiteX12" fmla="*/ 301969 w 557853"/>
                <a:gd name="connsiteY12" fmla="*/ 395625 h 465727"/>
                <a:gd name="connsiteX13" fmla="*/ 332298 w 557853"/>
                <a:gd name="connsiteY13" fmla="*/ 419900 h 465727"/>
                <a:gd name="connsiteX14" fmla="*/ 379587 w 557853"/>
                <a:gd name="connsiteY14" fmla="*/ 419900 h 465727"/>
                <a:gd name="connsiteX15" fmla="*/ 394137 w 557853"/>
                <a:gd name="connsiteY15" fmla="*/ 446610 h 465727"/>
                <a:gd name="connsiteX16" fmla="*/ 424466 w 557853"/>
                <a:gd name="connsiteY16" fmla="*/ 456325 h 465727"/>
                <a:gd name="connsiteX17" fmla="*/ 454772 w 557853"/>
                <a:gd name="connsiteY17" fmla="*/ 446610 h 465727"/>
                <a:gd name="connsiteX18" fmla="*/ 491171 w 557853"/>
                <a:gd name="connsiteY18" fmla="*/ 465727 h 465727"/>
                <a:gd name="connsiteX19" fmla="*/ 515407 w 557853"/>
                <a:gd name="connsiteY19" fmla="*/ 434461 h 465727"/>
                <a:gd name="connsiteX20" fmla="*/ 536028 w 557853"/>
                <a:gd name="connsiteY20" fmla="*/ 405340 h 465727"/>
                <a:gd name="connsiteX21" fmla="*/ 537255 w 557853"/>
                <a:gd name="connsiteY21" fmla="*/ 383498 h 465727"/>
                <a:gd name="connsiteX22" fmla="*/ 557854 w 557853"/>
                <a:gd name="connsiteY22" fmla="*/ 358016 h 465727"/>
                <a:gd name="connsiteX23" fmla="*/ 532390 w 557853"/>
                <a:gd name="connsiteY23" fmla="*/ 300978 h 465727"/>
                <a:gd name="connsiteX24" fmla="*/ 543303 w 557853"/>
                <a:gd name="connsiteY24" fmla="*/ 287624 h 465727"/>
                <a:gd name="connsiteX25" fmla="*/ 532390 w 557853"/>
                <a:gd name="connsiteY25" fmla="*/ 256067 h 465727"/>
                <a:gd name="connsiteX26" fmla="*/ 500856 w 557853"/>
                <a:gd name="connsiteY26" fmla="*/ 235432 h 465727"/>
                <a:gd name="connsiteX27" fmla="*/ 462048 w 557853"/>
                <a:gd name="connsiteY27" fmla="*/ 256067 h 465727"/>
                <a:gd name="connsiteX28" fmla="*/ 412326 w 557853"/>
                <a:gd name="connsiteY28" fmla="*/ 249993 h 465727"/>
                <a:gd name="connsiteX29" fmla="*/ 424466 w 557853"/>
                <a:gd name="connsiteY29" fmla="*/ 205104 h 465727"/>
                <a:gd name="connsiteX30" fmla="*/ 412326 w 557853"/>
                <a:gd name="connsiteY30" fmla="*/ 183866 h 465727"/>
                <a:gd name="connsiteX31" fmla="*/ 418396 w 557853"/>
                <a:gd name="connsiteY31" fmla="*/ 80085 h 465727"/>
                <a:gd name="connsiteX32" fmla="*/ 392932 w 557853"/>
                <a:gd name="connsiteY32" fmla="*/ 63715 h 465727"/>
                <a:gd name="connsiteX33" fmla="*/ 381551 w 557853"/>
                <a:gd name="connsiteY33" fmla="*/ 78276 h 465727"/>
                <a:gd name="connsiteX34" fmla="*/ 341983 w 557853"/>
                <a:gd name="connsiteY34" fmla="*/ 43683 h 465727"/>
                <a:gd name="connsiteX35" fmla="*/ 283781 w 557853"/>
                <a:gd name="connsiteY35" fmla="*/ 0 h 465727"/>
                <a:gd name="connsiteX36" fmla="*/ 241937 w 557853"/>
                <a:gd name="connsiteY36" fmla="*/ 12730 h 465727"/>
                <a:gd name="connsiteX37" fmla="*/ 220111 w 557853"/>
                <a:gd name="connsiteY37" fmla="*/ 34593 h 465727"/>
                <a:gd name="connsiteX38" fmla="*/ 218303 w 557853"/>
                <a:gd name="connsiteY38" fmla="*/ 60075 h 465727"/>
                <a:gd name="connsiteX39" fmla="*/ 201923 w 557853"/>
                <a:gd name="connsiteY39" fmla="*/ 96478 h 465727"/>
                <a:gd name="connsiteX40" fmla="*/ 139168 w 557853"/>
                <a:gd name="connsiteY40" fmla="*/ 94669 h 465727"/>
                <a:gd name="connsiteX41" fmla="*/ 125510 w 557853"/>
                <a:gd name="connsiteY41" fmla="*/ 129240 h 465727"/>
                <a:gd name="connsiteX42" fmla="*/ 109152 w 557853"/>
                <a:gd name="connsiteY42" fmla="*/ 118319 h 465727"/>
                <a:gd name="connsiteX43" fmla="*/ 103684 w 557853"/>
                <a:gd name="connsiteY43" fmla="*/ 140160 h 465727"/>
                <a:gd name="connsiteX44" fmla="*/ 81858 w 557853"/>
                <a:gd name="connsiteY44" fmla="*/ 131071 h 465727"/>
                <a:gd name="connsiteX45" fmla="*/ 70945 w 557853"/>
                <a:gd name="connsiteY45" fmla="*/ 140160 h 465727"/>
                <a:gd name="connsiteX46" fmla="*/ 32739 w 557853"/>
                <a:gd name="connsiteY46" fmla="*/ 132880 h 465727"/>
                <a:gd name="connsiteX47" fmla="*/ 0 w 557853"/>
                <a:gd name="connsiteY47" fmla="*/ 171114 h 465727"/>
                <a:gd name="connsiteX48" fmla="*/ 9083 w 557853"/>
                <a:gd name="connsiteY48" fmla="*/ 171114 h 46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7853" h="465727">
                  <a:moveTo>
                    <a:pt x="9083" y="171114"/>
                  </a:moveTo>
                  <a:lnTo>
                    <a:pt x="27896" y="171114"/>
                  </a:lnTo>
                  <a:lnTo>
                    <a:pt x="60635" y="165039"/>
                  </a:lnTo>
                  <a:lnTo>
                    <a:pt x="100649" y="165039"/>
                  </a:lnTo>
                  <a:lnTo>
                    <a:pt x="111562" y="148066"/>
                  </a:lnTo>
                  <a:lnTo>
                    <a:pt x="120065" y="171114"/>
                  </a:lnTo>
                  <a:lnTo>
                    <a:pt x="110357" y="224511"/>
                  </a:lnTo>
                  <a:lnTo>
                    <a:pt x="120065" y="297338"/>
                  </a:lnTo>
                  <a:lnTo>
                    <a:pt x="162511" y="345867"/>
                  </a:lnTo>
                  <a:lnTo>
                    <a:pt x="231626" y="383498"/>
                  </a:lnTo>
                  <a:lnTo>
                    <a:pt x="248609" y="375012"/>
                  </a:lnTo>
                  <a:lnTo>
                    <a:pt x="275300" y="395625"/>
                  </a:lnTo>
                  <a:lnTo>
                    <a:pt x="301969" y="395625"/>
                  </a:lnTo>
                  <a:lnTo>
                    <a:pt x="332298" y="419900"/>
                  </a:lnTo>
                  <a:lnTo>
                    <a:pt x="379587" y="419900"/>
                  </a:lnTo>
                  <a:lnTo>
                    <a:pt x="394137" y="446610"/>
                  </a:lnTo>
                  <a:lnTo>
                    <a:pt x="424466" y="456325"/>
                  </a:lnTo>
                  <a:lnTo>
                    <a:pt x="454772" y="446610"/>
                  </a:lnTo>
                  <a:lnTo>
                    <a:pt x="491171" y="465727"/>
                  </a:lnTo>
                  <a:lnTo>
                    <a:pt x="515407" y="434461"/>
                  </a:lnTo>
                  <a:lnTo>
                    <a:pt x="536028" y="405340"/>
                  </a:lnTo>
                  <a:lnTo>
                    <a:pt x="537255" y="383498"/>
                  </a:lnTo>
                  <a:lnTo>
                    <a:pt x="557854" y="358016"/>
                  </a:lnTo>
                  <a:lnTo>
                    <a:pt x="532390" y="300978"/>
                  </a:lnTo>
                  <a:lnTo>
                    <a:pt x="543303" y="287624"/>
                  </a:lnTo>
                  <a:lnTo>
                    <a:pt x="532390" y="256067"/>
                  </a:lnTo>
                  <a:lnTo>
                    <a:pt x="500856" y="235432"/>
                  </a:lnTo>
                  <a:lnTo>
                    <a:pt x="462048" y="256067"/>
                  </a:lnTo>
                  <a:lnTo>
                    <a:pt x="412326" y="249993"/>
                  </a:lnTo>
                  <a:lnTo>
                    <a:pt x="424466" y="205104"/>
                  </a:lnTo>
                  <a:lnTo>
                    <a:pt x="412326" y="183866"/>
                  </a:lnTo>
                  <a:lnTo>
                    <a:pt x="418396" y="80085"/>
                  </a:lnTo>
                  <a:lnTo>
                    <a:pt x="392932" y="63715"/>
                  </a:lnTo>
                  <a:lnTo>
                    <a:pt x="381551" y="78276"/>
                  </a:lnTo>
                  <a:lnTo>
                    <a:pt x="341983" y="43683"/>
                  </a:lnTo>
                  <a:lnTo>
                    <a:pt x="283781" y="0"/>
                  </a:lnTo>
                  <a:lnTo>
                    <a:pt x="241937" y="12730"/>
                  </a:lnTo>
                  <a:lnTo>
                    <a:pt x="220111" y="34593"/>
                  </a:lnTo>
                  <a:lnTo>
                    <a:pt x="218303" y="60075"/>
                  </a:lnTo>
                  <a:lnTo>
                    <a:pt x="201923" y="96478"/>
                  </a:lnTo>
                  <a:lnTo>
                    <a:pt x="139168" y="94669"/>
                  </a:lnTo>
                  <a:lnTo>
                    <a:pt x="125510" y="129240"/>
                  </a:lnTo>
                  <a:lnTo>
                    <a:pt x="109152" y="118319"/>
                  </a:lnTo>
                  <a:lnTo>
                    <a:pt x="103684" y="140160"/>
                  </a:lnTo>
                  <a:lnTo>
                    <a:pt x="81858" y="131071"/>
                  </a:lnTo>
                  <a:lnTo>
                    <a:pt x="70945" y="140160"/>
                  </a:lnTo>
                  <a:lnTo>
                    <a:pt x="32739" y="132880"/>
                  </a:lnTo>
                  <a:lnTo>
                    <a:pt x="0" y="171114"/>
                  </a:lnTo>
                  <a:lnTo>
                    <a:pt x="9083" y="171114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7" name="Forma Livre 606">
              <a:extLst>
                <a:ext uri="{FF2B5EF4-FFF2-40B4-BE49-F238E27FC236}">
                  <a16:creationId xmlns:a16="http://schemas.microsoft.com/office/drawing/2014/main" id="{512B5CE5-9F7A-F5DC-53F0-545CD10775DB}"/>
                </a:ext>
              </a:extLst>
            </p:cNvPr>
            <p:cNvSpPr/>
            <p:nvPr/>
          </p:nvSpPr>
          <p:spPr>
            <a:xfrm>
              <a:off x="2254748" y="4879533"/>
              <a:ext cx="546940" cy="548559"/>
            </a:xfrm>
            <a:custGeom>
              <a:avLst/>
              <a:gdLst>
                <a:gd name="connsiteX0" fmla="*/ 47289 w 546940"/>
                <a:gd name="connsiteY0" fmla="*/ 57060 h 548559"/>
                <a:gd name="connsiteX1" fmla="*/ 47289 w 546940"/>
                <a:gd name="connsiteY1" fmla="*/ 99537 h 548559"/>
                <a:gd name="connsiteX2" fmla="*/ 25464 w 546940"/>
                <a:gd name="connsiteY2" fmla="*/ 148066 h 548559"/>
                <a:gd name="connsiteX3" fmla="*/ 0 w 546940"/>
                <a:gd name="connsiteY3" fmla="*/ 211179 h 548559"/>
                <a:gd name="connsiteX4" fmla="*/ 15756 w 546940"/>
                <a:gd name="connsiteY4" fmla="*/ 223305 h 548559"/>
                <a:gd name="connsiteX5" fmla="*/ 0 w 546940"/>
                <a:gd name="connsiteY5" fmla="*/ 242735 h 548559"/>
                <a:gd name="connsiteX6" fmla="*/ 23656 w 546940"/>
                <a:gd name="connsiteY6" fmla="*/ 291286 h 548559"/>
                <a:gd name="connsiteX7" fmla="*/ 13345 w 546940"/>
                <a:gd name="connsiteY7" fmla="*/ 351964 h 548559"/>
                <a:gd name="connsiteX8" fmla="*/ 16983 w 546940"/>
                <a:gd name="connsiteY8" fmla="*/ 401722 h 548559"/>
                <a:gd name="connsiteX9" fmla="*/ 84893 w 546940"/>
                <a:gd name="connsiteY9" fmla="*/ 407796 h 548559"/>
                <a:gd name="connsiteX10" fmla="*/ 120064 w 546940"/>
                <a:gd name="connsiteY10" fmla="*/ 407796 h 548559"/>
                <a:gd name="connsiteX11" fmla="*/ 129772 w 546940"/>
                <a:gd name="connsiteY11" fmla="*/ 390801 h 548559"/>
                <a:gd name="connsiteX12" fmla="*/ 145528 w 546940"/>
                <a:gd name="connsiteY12" fmla="*/ 407796 h 548559"/>
                <a:gd name="connsiteX13" fmla="*/ 179494 w 546940"/>
                <a:gd name="connsiteY13" fmla="*/ 415077 h 548559"/>
                <a:gd name="connsiteX14" fmla="*/ 196455 w 546940"/>
                <a:gd name="connsiteY14" fmla="*/ 447839 h 548559"/>
                <a:gd name="connsiteX15" fmla="*/ 196455 w 546940"/>
                <a:gd name="connsiteY15" fmla="*/ 489087 h 548559"/>
                <a:gd name="connsiteX16" fmla="*/ 213438 w 546940"/>
                <a:gd name="connsiteY16" fmla="*/ 548560 h 548559"/>
                <a:gd name="connsiteX17" fmla="*/ 246177 w 546940"/>
                <a:gd name="connsiteY17" fmla="*/ 548560 h 548559"/>
                <a:gd name="connsiteX18" fmla="*/ 264387 w 546940"/>
                <a:gd name="connsiteY18" fmla="*/ 532792 h 548559"/>
                <a:gd name="connsiteX19" fmla="*/ 305607 w 546940"/>
                <a:gd name="connsiteY19" fmla="*/ 548560 h 548559"/>
                <a:gd name="connsiteX20" fmla="*/ 311677 w 546940"/>
                <a:gd name="connsiteY20" fmla="*/ 518232 h 548559"/>
                <a:gd name="connsiteX21" fmla="*/ 343210 w 546940"/>
                <a:gd name="connsiteY21" fmla="*/ 490316 h 548559"/>
                <a:gd name="connsiteX22" fmla="*/ 343210 w 546940"/>
                <a:gd name="connsiteY22" fmla="*/ 462400 h 548559"/>
                <a:gd name="connsiteX23" fmla="*/ 392932 w 546940"/>
                <a:gd name="connsiteY23" fmla="*/ 434484 h 548559"/>
                <a:gd name="connsiteX24" fmla="*/ 409915 w 546940"/>
                <a:gd name="connsiteY24" fmla="*/ 409002 h 548559"/>
                <a:gd name="connsiteX25" fmla="*/ 440222 w 546940"/>
                <a:gd name="connsiteY25" fmla="*/ 384726 h 548559"/>
                <a:gd name="connsiteX26" fmla="*/ 470550 w 546940"/>
                <a:gd name="connsiteY26" fmla="*/ 342250 h 548559"/>
                <a:gd name="connsiteX27" fmla="*/ 477825 w 546940"/>
                <a:gd name="connsiteY27" fmla="*/ 302810 h 548559"/>
                <a:gd name="connsiteX28" fmla="*/ 491171 w 546940"/>
                <a:gd name="connsiteY28" fmla="*/ 302810 h 548559"/>
                <a:gd name="connsiteX29" fmla="*/ 491171 w 546940"/>
                <a:gd name="connsiteY29" fmla="*/ 274291 h 548559"/>
                <a:gd name="connsiteX30" fmla="*/ 523910 w 546940"/>
                <a:gd name="connsiteY30" fmla="*/ 246375 h 548559"/>
                <a:gd name="connsiteX31" fmla="*/ 536028 w 546940"/>
                <a:gd name="connsiteY31" fmla="*/ 246375 h 548559"/>
                <a:gd name="connsiteX32" fmla="*/ 544531 w 546940"/>
                <a:gd name="connsiteY32" fmla="*/ 232417 h 548559"/>
                <a:gd name="connsiteX33" fmla="*/ 536028 w 546940"/>
                <a:gd name="connsiteY33" fmla="*/ 216025 h 548559"/>
                <a:gd name="connsiteX34" fmla="*/ 546941 w 546940"/>
                <a:gd name="connsiteY34" fmla="*/ 189337 h 548559"/>
                <a:gd name="connsiteX35" fmla="*/ 488738 w 546940"/>
                <a:gd name="connsiteY35" fmla="*/ 158987 h 548559"/>
                <a:gd name="connsiteX36" fmla="*/ 425671 w 546940"/>
                <a:gd name="connsiteY36" fmla="*/ 126828 h 548559"/>
                <a:gd name="connsiteX37" fmla="*/ 395365 w 546940"/>
                <a:gd name="connsiteY37" fmla="*/ 120150 h 548559"/>
                <a:gd name="connsiteX38" fmla="*/ 407483 w 546940"/>
                <a:gd name="connsiteY38" fmla="*/ 99537 h 548559"/>
                <a:gd name="connsiteX39" fmla="*/ 385657 w 546940"/>
                <a:gd name="connsiteY39" fmla="*/ 92234 h 548559"/>
                <a:gd name="connsiteX40" fmla="*/ 378984 w 546940"/>
                <a:gd name="connsiteY40" fmla="*/ 65547 h 548559"/>
                <a:gd name="connsiteX41" fmla="*/ 328660 w 546940"/>
                <a:gd name="connsiteY41" fmla="*/ 65547 h 548559"/>
                <a:gd name="connsiteX42" fmla="*/ 315314 w 546940"/>
                <a:gd name="connsiteY42" fmla="*/ 57060 h 548559"/>
                <a:gd name="connsiteX43" fmla="*/ 337140 w 546940"/>
                <a:gd name="connsiteY43" fmla="*/ 40065 h 548559"/>
                <a:gd name="connsiteX44" fmla="*/ 343210 w 546940"/>
                <a:gd name="connsiteY44" fmla="*/ 0 h 548559"/>
                <a:gd name="connsiteX45" fmla="*/ 297126 w 546940"/>
                <a:gd name="connsiteY45" fmla="*/ 33990 h 548559"/>
                <a:gd name="connsiteX46" fmla="*/ 271663 w 546940"/>
                <a:gd name="connsiteY46" fmla="*/ 25504 h 548559"/>
                <a:gd name="connsiteX47" fmla="*/ 243767 w 546940"/>
                <a:gd name="connsiteY47" fmla="*/ 44911 h 548559"/>
                <a:gd name="connsiteX48" fmla="*/ 155236 w 546940"/>
                <a:gd name="connsiteY48" fmla="*/ 0 h 548559"/>
                <a:gd name="connsiteX49" fmla="*/ 138253 w 546940"/>
                <a:gd name="connsiteY49" fmla="*/ 9715 h 548559"/>
                <a:gd name="connsiteX50" fmla="*/ 100649 w 546940"/>
                <a:gd name="connsiteY50" fmla="*/ 18223 h 548559"/>
                <a:gd name="connsiteX51" fmla="*/ 87326 w 546940"/>
                <a:gd name="connsiteY51" fmla="*/ 49757 h 548559"/>
                <a:gd name="connsiteX52" fmla="*/ 47289 w 546940"/>
                <a:gd name="connsiteY52" fmla="*/ 57060 h 54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6940" h="548559">
                  <a:moveTo>
                    <a:pt x="47289" y="57060"/>
                  </a:moveTo>
                  <a:lnTo>
                    <a:pt x="47289" y="99537"/>
                  </a:lnTo>
                  <a:lnTo>
                    <a:pt x="25464" y="148066"/>
                  </a:lnTo>
                  <a:lnTo>
                    <a:pt x="0" y="211179"/>
                  </a:lnTo>
                  <a:lnTo>
                    <a:pt x="15756" y="223305"/>
                  </a:lnTo>
                  <a:lnTo>
                    <a:pt x="0" y="242735"/>
                  </a:lnTo>
                  <a:lnTo>
                    <a:pt x="23656" y="291286"/>
                  </a:lnTo>
                  <a:lnTo>
                    <a:pt x="13345" y="351964"/>
                  </a:lnTo>
                  <a:lnTo>
                    <a:pt x="16983" y="401722"/>
                  </a:lnTo>
                  <a:lnTo>
                    <a:pt x="84893" y="407796"/>
                  </a:lnTo>
                  <a:lnTo>
                    <a:pt x="120064" y="407796"/>
                  </a:lnTo>
                  <a:lnTo>
                    <a:pt x="129772" y="390801"/>
                  </a:lnTo>
                  <a:lnTo>
                    <a:pt x="145528" y="407796"/>
                  </a:lnTo>
                  <a:lnTo>
                    <a:pt x="179494" y="415077"/>
                  </a:lnTo>
                  <a:lnTo>
                    <a:pt x="196455" y="447839"/>
                  </a:lnTo>
                  <a:lnTo>
                    <a:pt x="196455" y="489087"/>
                  </a:lnTo>
                  <a:lnTo>
                    <a:pt x="213438" y="548560"/>
                  </a:lnTo>
                  <a:lnTo>
                    <a:pt x="246177" y="548560"/>
                  </a:lnTo>
                  <a:lnTo>
                    <a:pt x="264387" y="532792"/>
                  </a:lnTo>
                  <a:lnTo>
                    <a:pt x="305607" y="548560"/>
                  </a:lnTo>
                  <a:lnTo>
                    <a:pt x="311677" y="518232"/>
                  </a:lnTo>
                  <a:lnTo>
                    <a:pt x="343210" y="490316"/>
                  </a:lnTo>
                  <a:lnTo>
                    <a:pt x="343210" y="462400"/>
                  </a:lnTo>
                  <a:lnTo>
                    <a:pt x="392932" y="434484"/>
                  </a:lnTo>
                  <a:lnTo>
                    <a:pt x="409915" y="409002"/>
                  </a:lnTo>
                  <a:lnTo>
                    <a:pt x="440222" y="384726"/>
                  </a:lnTo>
                  <a:lnTo>
                    <a:pt x="470550" y="342250"/>
                  </a:lnTo>
                  <a:lnTo>
                    <a:pt x="477825" y="302810"/>
                  </a:lnTo>
                  <a:lnTo>
                    <a:pt x="491171" y="302810"/>
                  </a:lnTo>
                  <a:lnTo>
                    <a:pt x="491171" y="274291"/>
                  </a:lnTo>
                  <a:lnTo>
                    <a:pt x="523910" y="246375"/>
                  </a:lnTo>
                  <a:lnTo>
                    <a:pt x="536028" y="246375"/>
                  </a:lnTo>
                  <a:lnTo>
                    <a:pt x="544531" y="232417"/>
                  </a:lnTo>
                  <a:lnTo>
                    <a:pt x="536028" y="216025"/>
                  </a:lnTo>
                  <a:lnTo>
                    <a:pt x="546941" y="189337"/>
                  </a:lnTo>
                  <a:lnTo>
                    <a:pt x="488738" y="158987"/>
                  </a:lnTo>
                  <a:lnTo>
                    <a:pt x="425671" y="126828"/>
                  </a:lnTo>
                  <a:lnTo>
                    <a:pt x="395365" y="120150"/>
                  </a:lnTo>
                  <a:lnTo>
                    <a:pt x="407483" y="99537"/>
                  </a:lnTo>
                  <a:lnTo>
                    <a:pt x="385657" y="92234"/>
                  </a:lnTo>
                  <a:lnTo>
                    <a:pt x="378984" y="65547"/>
                  </a:lnTo>
                  <a:lnTo>
                    <a:pt x="328660" y="65547"/>
                  </a:lnTo>
                  <a:lnTo>
                    <a:pt x="315314" y="57060"/>
                  </a:lnTo>
                  <a:lnTo>
                    <a:pt x="337140" y="40065"/>
                  </a:lnTo>
                  <a:lnTo>
                    <a:pt x="343210" y="0"/>
                  </a:lnTo>
                  <a:lnTo>
                    <a:pt x="297126" y="33990"/>
                  </a:lnTo>
                  <a:lnTo>
                    <a:pt x="271663" y="25504"/>
                  </a:lnTo>
                  <a:lnTo>
                    <a:pt x="243767" y="44911"/>
                  </a:lnTo>
                  <a:lnTo>
                    <a:pt x="155236" y="0"/>
                  </a:lnTo>
                  <a:lnTo>
                    <a:pt x="138253" y="9715"/>
                  </a:lnTo>
                  <a:lnTo>
                    <a:pt x="100649" y="18223"/>
                  </a:lnTo>
                  <a:lnTo>
                    <a:pt x="87326" y="49757"/>
                  </a:lnTo>
                  <a:lnTo>
                    <a:pt x="47289" y="57060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8" name="Forma Livre 607">
              <a:extLst>
                <a:ext uri="{FF2B5EF4-FFF2-40B4-BE49-F238E27FC236}">
                  <a16:creationId xmlns:a16="http://schemas.microsoft.com/office/drawing/2014/main" id="{73E56F20-EAEA-05F7-12F2-8B1DE1084CD1}"/>
                </a:ext>
              </a:extLst>
            </p:cNvPr>
            <p:cNvSpPr/>
            <p:nvPr/>
          </p:nvSpPr>
          <p:spPr>
            <a:xfrm>
              <a:off x="2647681" y="5090712"/>
              <a:ext cx="648817" cy="450563"/>
            </a:xfrm>
            <a:custGeom>
              <a:avLst/>
              <a:gdLst>
                <a:gd name="connsiteX0" fmla="*/ 0 w 648817"/>
                <a:gd name="connsiteY0" fmla="*/ 223305 h 450563"/>
                <a:gd name="connsiteX1" fmla="*/ 69428 w 648817"/>
                <a:gd name="connsiteY1" fmla="*/ 223305 h 450563"/>
                <a:gd name="connsiteX2" fmla="*/ 117632 w 648817"/>
                <a:gd name="connsiteY2" fmla="*/ 229380 h 450563"/>
                <a:gd name="connsiteX3" fmla="*/ 147648 w 648817"/>
                <a:gd name="connsiteY3" fmla="*/ 241216 h 450563"/>
                <a:gd name="connsiteX4" fmla="*/ 166751 w 648817"/>
                <a:gd name="connsiteY4" fmla="*/ 253946 h 450563"/>
                <a:gd name="connsiteX5" fmla="*/ 192215 w 648817"/>
                <a:gd name="connsiteY5" fmla="*/ 253946 h 450563"/>
                <a:gd name="connsiteX6" fmla="*/ 217678 w 648817"/>
                <a:gd name="connsiteY6" fmla="*/ 253946 h 450563"/>
                <a:gd name="connsiteX7" fmla="*/ 244972 w 648817"/>
                <a:gd name="connsiteY7" fmla="*/ 279427 h 450563"/>
                <a:gd name="connsiteX8" fmla="*/ 254077 w 648817"/>
                <a:gd name="connsiteY8" fmla="*/ 344058 h 450563"/>
                <a:gd name="connsiteX9" fmla="*/ 266798 w 648817"/>
                <a:gd name="connsiteY9" fmla="*/ 375927 h 450563"/>
                <a:gd name="connsiteX10" fmla="*/ 266798 w 648817"/>
                <a:gd name="connsiteY10" fmla="*/ 393213 h 450563"/>
                <a:gd name="connsiteX11" fmla="*/ 307727 w 648817"/>
                <a:gd name="connsiteY11" fmla="*/ 398684 h 450563"/>
                <a:gd name="connsiteX12" fmla="*/ 325022 w 648817"/>
                <a:gd name="connsiteY12" fmla="*/ 404134 h 450563"/>
                <a:gd name="connsiteX13" fmla="*/ 325022 w 648817"/>
                <a:gd name="connsiteY13" fmla="*/ 430531 h 450563"/>
                <a:gd name="connsiteX14" fmla="*/ 345933 w 648817"/>
                <a:gd name="connsiteY14" fmla="*/ 430531 h 450563"/>
                <a:gd name="connsiteX15" fmla="*/ 351401 w 648817"/>
                <a:gd name="connsiteY15" fmla="*/ 450563 h 450563"/>
                <a:gd name="connsiteX16" fmla="*/ 380502 w 648817"/>
                <a:gd name="connsiteY16" fmla="*/ 409605 h 450563"/>
                <a:gd name="connsiteX17" fmla="*/ 424154 w 648817"/>
                <a:gd name="connsiteY17" fmla="*/ 389573 h 450563"/>
                <a:gd name="connsiteX18" fmla="*/ 460530 w 648817"/>
                <a:gd name="connsiteY18" fmla="*/ 357704 h 450563"/>
                <a:gd name="connsiteX19" fmla="*/ 487824 w 648817"/>
                <a:gd name="connsiteY19" fmla="*/ 353170 h 450563"/>
                <a:gd name="connsiteX20" fmla="*/ 510564 w 648817"/>
                <a:gd name="connsiteY20" fmla="*/ 328582 h 450563"/>
                <a:gd name="connsiteX21" fmla="*/ 542410 w 648817"/>
                <a:gd name="connsiteY21" fmla="*/ 337381 h 450563"/>
                <a:gd name="connsiteX22" fmla="*/ 565129 w 648817"/>
                <a:gd name="connsiteY22" fmla="*/ 350423 h 450563"/>
                <a:gd name="connsiteX23" fmla="*/ 565129 w 648817"/>
                <a:gd name="connsiteY23" fmla="*/ 336934 h 450563"/>
                <a:gd name="connsiteX24" fmla="*/ 548771 w 648817"/>
                <a:gd name="connsiteY24" fmla="*/ 333138 h 450563"/>
                <a:gd name="connsiteX25" fmla="*/ 553011 w 648817"/>
                <a:gd name="connsiteY25" fmla="*/ 314936 h 450563"/>
                <a:gd name="connsiteX26" fmla="*/ 571512 w 648817"/>
                <a:gd name="connsiteY26" fmla="*/ 318577 h 450563"/>
                <a:gd name="connsiteX27" fmla="*/ 587870 w 648817"/>
                <a:gd name="connsiteY27" fmla="*/ 301291 h 450563"/>
                <a:gd name="connsiteX28" fmla="*/ 596060 w 648817"/>
                <a:gd name="connsiteY28" fmla="*/ 310381 h 450563"/>
                <a:gd name="connsiteX29" fmla="*/ 626076 w 648817"/>
                <a:gd name="connsiteY29" fmla="*/ 304016 h 450563"/>
                <a:gd name="connsiteX30" fmla="*/ 611213 w 648817"/>
                <a:gd name="connsiteY30" fmla="*/ 287624 h 450563"/>
                <a:gd name="connsiteX31" fmla="*/ 621523 w 648817"/>
                <a:gd name="connsiteY31" fmla="*/ 273978 h 450563"/>
                <a:gd name="connsiteX32" fmla="*/ 641542 w 648817"/>
                <a:gd name="connsiteY32" fmla="*/ 277909 h 450563"/>
                <a:gd name="connsiteX33" fmla="*/ 636699 w 648817"/>
                <a:gd name="connsiteY33" fmla="*/ 265782 h 450563"/>
                <a:gd name="connsiteX34" fmla="*/ 648817 w 648817"/>
                <a:gd name="connsiteY34" fmla="*/ 251221 h 450563"/>
                <a:gd name="connsiteX35" fmla="*/ 622148 w 648817"/>
                <a:gd name="connsiteY35" fmla="*/ 243941 h 450563"/>
                <a:gd name="connsiteX36" fmla="*/ 611213 w 648817"/>
                <a:gd name="connsiteY36" fmla="*/ 235432 h 450563"/>
                <a:gd name="connsiteX37" fmla="*/ 600300 w 648817"/>
                <a:gd name="connsiteY37" fmla="*/ 229380 h 450563"/>
                <a:gd name="connsiteX38" fmla="*/ 574234 w 648817"/>
                <a:gd name="connsiteY38" fmla="*/ 236660 h 450563"/>
                <a:gd name="connsiteX39" fmla="*/ 542410 w 648817"/>
                <a:gd name="connsiteY39" fmla="*/ 241506 h 450563"/>
                <a:gd name="connsiteX40" fmla="*/ 529980 w 648817"/>
                <a:gd name="connsiteY40" fmla="*/ 258502 h 450563"/>
                <a:gd name="connsiteX41" fmla="*/ 504494 w 648817"/>
                <a:gd name="connsiteY41" fmla="*/ 265782 h 450563"/>
                <a:gd name="connsiteX42" fmla="*/ 479031 w 648817"/>
                <a:gd name="connsiteY42" fmla="*/ 250015 h 450563"/>
                <a:gd name="connsiteX43" fmla="*/ 477825 w 648817"/>
                <a:gd name="connsiteY43" fmla="*/ 230586 h 450563"/>
                <a:gd name="connsiteX44" fmla="*/ 463275 w 648817"/>
                <a:gd name="connsiteY44" fmla="*/ 223305 h 450563"/>
                <a:gd name="connsiteX45" fmla="*/ 472960 w 648817"/>
                <a:gd name="connsiteY45" fmla="*/ 169908 h 450563"/>
                <a:gd name="connsiteX46" fmla="*/ 483896 w 648817"/>
                <a:gd name="connsiteY46" fmla="*/ 154141 h 450563"/>
                <a:gd name="connsiteX47" fmla="*/ 466913 w 648817"/>
                <a:gd name="connsiteY47" fmla="*/ 143198 h 450563"/>
                <a:gd name="connsiteX48" fmla="*/ 456000 w 648817"/>
                <a:gd name="connsiteY48" fmla="*/ 148066 h 450563"/>
                <a:gd name="connsiteX49" fmla="*/ 429309 w 648817"/>
                <a:gd name="connsiteY49" fmla="*/ 91028 h 450563"/>
                <a:gd name="connsiteX50" fmla="*/ 445087 w 648817"/>
                <a:gd name="connsiteY50" fmla="*/ 71599 h 450563"/>
                <a:gd name="connsiteX51" fmla="*/ 428104 w 648817"/>
                <a:gd name="connsiteY51" fmla="*/ 64318 h 450563"/>
                <a:gd name="connsiteX52" fmla="*/ 434151 w 648817"/>
                <a:gd name="connsiteY52" fmla="*/ 50963 h 450563"/>
                <a:gd name="connsiteX53" fmla="*/ 419601 w 648817"/>
                <a:gd name="connsiteY53" fmla="*/ 32762 h 450563"/>
                <a:gd name="connsiteX54" fmla="*/ 420828 w 648817"/>
                <a:gd name="connsiteY54" fmla="*/ 21238 h 450563"/>
                <a:gd name="connsiteX55" fmla="*/ 400208 w 648817"/>
                <a:gd name="connsiteY55" fmla="*/ 29122 h 450563"/>
                <a:gd name="connsiteX56" fmla="*/ 388067 w 648817"/>
                <a:gd name="connsiteY56" fmla="*/ 21238 h 450563"/>
                <a:gd name="connsiteX57" fmla="*/ 367469 w 648817"/>
                <a:gd name="connsiteY57" fmla="*/ 38837 h 450563"/>
                <a:gd name="connsiteX58" fmla="*/ 362604 w 648817"/>
                <a:gd name="connsiteY58" fmla="*/ 26710 h 450563"/>
                <a:gd name="connsiteX59" fmla="*/ 342742 w 648817"/>
                <a:gd name="connsiteY59" fmla="*/ 38837 h 450563"/>
                <a:gd name="connsiteX60" fmla="*/ 310472 w 648817"/>
                <a:gd name="connsiteY60" fmla="*/ 38837 h 450563"/>
                <a:gd name="connsiteX61" fmla="*/ 304402 w 648817"/>
                <a:gd name="connsiteY61" fmla="*/ 57038 h 450563"/>
                <a:gd name="connsiteX62" fmla="*/ 291056 w 648817"/>
                <a:gd name="connsiteY62" fmla="*/ 30350 h 450563"/>
                <a:gd name="connsiteX63" fmla="*/ 292261 w 648817"/>
                <a:gd name="connsiteY63" fmla="*/ 52192 h 450563"/>
                <a:gd name="connsiteX64" fmla="*/ 276506 w 648817"/>
                <a:gd name="connsiteY64" fmla="*/ 33990 h 450563"/>
                <a:gd name="connsiteX65" fmla="*/ 283781 w 648817"/>
                <a:gd name="connsiteY65" fmla="*/ 21238 h 450563"/>
                <a:gd name="connsiteX66" fmla="*/ 254680 w 648817"/>
                <a:gd name="connsiteY66" fmla="*/ 8486 h 450563"/>
                <a:gd name="connsiteX67" fmla="*/ 226784 w 648817"/>
                <a:gd name="connsiteY67" fmla="*/ 10921 h 450563"/>
                <a:gd name="connsiteX68" fmla="*/ 226784 w 648817"/>
                <a:gd name="connsiteY68" fmla="*/ 0 h 450563"/>
                <a:gd name="connsiteX69" fmla="*/ 190407 w 648817"/>
                <a:gd name="connsiteY69" fmla="*/ 2434 h 450563"/>
                <a:gd name="connsiteX70" fmla="*/ 151598 w 648817"/>
                <a:gd name="connsiteY70" fmla="*/ 21238 h 450563"/>
                <a:gd name="connsiteX71" fmla="*/ 143095 w 648817"/>
                <a:gd name="connsiteY71" fmla="*/ 35196 h 450563"/>
                <a:gd name="connsiteX72" fmla="*/ 130977 w 648817"/>
                <a:gd name="connsiteY72" fmla="*/ 35196 h 450563"/>
                <a:gd name="connsiteX73" fmla="*/ 98239 w 648817"/>
                <a:gd name="connsiteY73" fmla="*/ 63112 h 450563"/>
                <a:gd name="connsiteX74" fmla="*/ 98239 w 648817"/>
                <a:gd name="connsiteY74" fmla="*/ 91631 h 450563"/>
                <a:gd name="connsiteX75" fmla="*/ 84893 w 648817"/>
                <a:gd name="connsiteY75" fmla="*/ 91631 h 450563"/>
                <a:gd name="connsiteX76" fmla="*/ 77618 w 648817"/>
                <a:gd name="connsiteY76" fmla="*/ 131071 h 450563"/>
                <a:gd name="connsiteX77" fmla="*/ 47289 w 648817"/>
                <a:gd name="connsiteY77" fmla="*/ 173548 h 450563"/>
                <a:gd name="connsiteX78" fmla="*/ 16983 w 648817"/>
                <a:gd name="connsiteY78" fmla="*/ 197824 h 450563"/>
                <a:gd name="connsiteX79" fmla="*/ 0 w 648817"/>
                <a:gd name="connsiteY79" fmla="*/ 223305 h 4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48817" h="450563">
                  <a:moveTo>
                    <a:pt x="0" y="223305"/>
                  </a:moveTo>
                  <a:lnTo>
                    <a:pt x="69428" y="223305"/>
                  </a:lnTo>
                  <a:lnTo>
                    <a:pt x="117632" y="229380"/>
                  </a:lnTo>
                  <a:lnTo>
                    <a:pt x="147648" y="241216"/>
                  </a:lnTo>
                  <a:lnTo>
                    <a:pt x="166751" y="253946"/>
                  </a:lnTo>
                  <a:lnTo>
                    <a:pt x="192215" y="253946"/>
                  </a:lnTo>
                  <a:lnTo>
                    <a:pt x="217678" y="253946"/>
                  </a:lnTo>
                  <a:lnTo>
                    <a:pt x="244972" y="279427"/>
                  </a:lnTo>
                  <a:lnTo>
                    <a:pt x="254077" y="344058"/>
                  </a:lnTo>
                  <a:lnTo>
                    <a:pt x="266798" y="375927"/>
                  </a:lnTo>
                  <a:lnTo>
                    <a:pt x="266798" y="393213"/>
                  </a:lnTo>
                  <a:lnTo>
                    <a:pt x="307727" y="398684"/>
                  </a:lnTo>
                  <a:lnTo>
                    <a:pt x="325022" y="404134"/>
                  </a:lnTo>
                  <a:lnTo>
                    <a:pt x="325022" y="430531"/>
                  </a:lnTo>
                  <a:lnTo>
                    <a:pt x="345933" y="430531"/>
                  </a:lnTo>
                  <a:lnTo>
                    <a:pt x="351401" y="450563"/>
                  </a:lnTo>
                  <a:lnTo>
                    <a:pt x="380502" y="409605"/>
                  </a:lnTo>
                  <a:lnTo>
                    <a:pt x="424154" y="389573"/>
                  </a:lnTo>
                  <a:lnTo>
                    <a:pt x="460530" y="357704"/>
                  </a:lnTo>
                  <a:lnTo>
                    <a:pt x="487824" y="353170"/>
                  </a:lnTo>
                  <a:lnTo>
                    <a:pt x="510564" y="328582"/>
                  </a:lnTo>
                  <a:lnTo>
                    <a:pt x="542410" y="337381"/>
                  </a:lnTo>
                  <a:lnTo>
                    <a:pt x="565129" y="350423"/>
                  </a:lnTo>
                  <a:lnTo>
                    <a:pt x="565129" y="336934"/>
                  </a:lnTo>
                  <a:lnTo>
                    <a:pt x="548771" y="333138"/>
                  </a:lnTo>
                  <a:lnTo>
                    <a:pt x="553011" y="314936"/>
                  </a:lnTo>
                  <a:lnTo>
                    <a:pt x="571512" y="318577"/>
                  </a:lnTo>
                  <a:lnTo>
                    <a:pt x="587870" y="301291"/>
                  </a:lnTo>
                  <a:lnTo>
                    <a:pt x="596060" y="310381"/>
                  </a:lnTo>
                  <a:lnTo>
                    <a:pt x="626076" y="304016"/>
                  </a:lnTo>
                  <a:lnTo>
                    <a:pt x="611213" y="287624"/>
                  </a:lnTo>
                  <a:lnTo>
                    <a:pt x="621523" y="273978"/>
                  </a:lnTo>
                  <a:lnTo>
                    <a:pt x="641542" y="277909"/>
                  </a:lnTo>
                  <a:lnTo>
                    <a:pt x="636699" y="265782"/>
                  </a:lnTo>
                  <a:lnTo>
                    <a:pt x="648817" y="251221"/>
                  </a:lnTo>
                  <a:lnTo>
                    <a:pt x="622148" y="243941"/>
                  </a:lnTo>
                  <a:lnTo>
                    <a:pt x="611213" y="235432"/>
                  </a:lnTo>
                  <a:lnTo>
                    <a:pt x="600300" y="229380"/>
                  </a:lnTo>
                  <a:lnTo>
                    <a:pt x="574234" y="236660"/>
                  </a:lnTo>
                  <a:lnTo>
                    <a:pt x="542410" y="241506"/>
                  </a:lnTo>
                  <a:lnTo>
                    <a:pt x="529980" y="258502"/>
                  </a:lnTo>
                  <a:lnTo>
                    <a:pt x="504494" y="265782"/>
                  </a:lnTo>
                  <a:lnTo>
                    <a:pt x="479031" y="250015"/>
                  </a:lnTo>
                  <a:lnTo>
                    <a:pt x="477825" y="230586"/>
                  </a:lnTo>
                  <a:lnTo>
                    <a:pt x="463275" y="223305"/>
                  </a:lnTo>
                  <a:lnTo>
                    <a:pt x="472960" y="169908"/>
                  </a:lnTo>
                  <a:lnTo>
                    <a:pt x="483896" y="154141"/>
                  </a:lnTo>
                  <a:lnTo>
                    <a:pt x="466913" y="143198"/>
                  </a:lnTo>
                  <a:lnTo>
                    <a:pt x="456000" y="148066"/>
                  </a:lnTo>
                  <a:lnTo>
                    <a:pt x="429309" y="91028"/>
                  </a:lnTo>
                  <a:lnTo>
                    <a:pt x="445087" y="71599"/>
                  </a:lnTo>
                  <a:lnTo>
                    <a:pt x="428104" y="64318"/>
                  </a:lnTo>
                  <a:lnTo>
                    <a:pt x="434151" y="50963"/>
                  </a:lnTo>
                  <a:lnTo>
                    <a:pt x="419601" y="32762"/>
                  </a:lnTo>
                  <a:lnTo>
                    <a:pt x="420828" y="21238"/>
                  </a:lnTo>
                  <a:lnTo>
                    <a:pt x="400208" y="29122"/>
                  </a:lnTo>
                  <a:lnTo>
                    <a:pt x="388067" y="21238"/>
                  </a:lnTo>
                  <a:lnTo>
                    <a:pt x="367469" y="38837"/>
                  </a:lnTo>
                  <a:lnTo>
                    <a:pt x="362604" y="26710"/>
                  </a:lnTo>
                  <a:lnTo>
                    <a:pt x="342742" y="38837"/>
                  </a:lnTo>
                  <a:lnTo>
                    <a:pt x="310472" y="38837"/>
                  </a:lnTo>
                  <a:lnTo>
                    <a:pt x="304402" y="57038"/>
                  </a:lnTo>
                  <a:lnTo>
                    <a:pt x="291056" y="30350"/>
                  </a:lnTo>
                  <a:lnTo>
                    <a:pt x="292261" y="52192"/>
                  </a:lnTo>
                  <a:lnTo>
                    <a:pt x="276506" y="33990"/>
                  </a:lnTo>
                  <a:lnTo>
                    <a:pt x="283781" y="21238"/>
                  </a:lnTo>
                  <a:lnTo>
                    <a:pt x="254680" y="8486"/>
                  </a:lnTo>
                  <a:lnTo>
                    <a:pt x="226784" y="10921"/>
                  </a:lnTo>
                  <a:lnTo>
                    <a:pt x="226784" y="0"/>
                  </a:lnTo>
                  <a:lnTo>
                    <a:pt x="190407" y="2434"/>
                  </a:lnTo>
                  <a:lnTo>
                    <a:pt x="151598" y="21238"/>
                  </a:lnTo>
                  <a:lnTo>
                    <a:pt x="143095" y="35196"/>
                  </a:lnTo>
                  <a:lnTo>
                    <a:pt x="130977" y="35196"/>
                  </a:lnTo>
                  <a:lnTo>
                    <a:pt x="98239" y="63112"/>
                  </a:lnTo>
                  <a:lnTo>
                    <a:pt x="98239" y="91631"/>
                  </a:lnTo>
                  <a:lnTo>
                    <a:pt x="84893" y="91631"/>
                  </a:lnTo>
                  <a:lnTo>
                    <a:pt x="77618" y="131071"/>
                  </a:lnTo>
                  <a:lnTo>
                    <a:pt x="47289" y="173548"/>
                  </a:lnTo>
                  <a:lnTo>
                    <a:pt x="16983" y="197824"/>
                  </a:lnTo>
                  <a:lnTo>
                    <a:pt x="0" y="223305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9" name="Forma Livre 608">
              <a:extLst>
                <a:ext uri="{FF2B5EF4-FFF2-40B4-BE49-F238E27FC236}">
                  <a16:creationId xmlns:a16="http://schemas.microsoft.com/office/drawing/2014/main" id="{C6ED6816-2F2A-5CB0-2A72-2F3FC0E52227}"/>
                </a:ext>
              </a:extLst>
            </p:cNvPr>
            <p:cNvSpPr/>
            <p:nvPr/>
          </p:nvSpPr>
          <p:spPr>
            <a:xfrm>
              <a:off x="2528219" y="5314017"/>
              <a:ext cx="470862" cy="331016"/>
            </a:xfrm>
            <a:custGeom>
              <a:avLst/>
              <a:gdLst>
                <a:gd name="connsiteX0" fmla="*/ 32136 w 470862"/>
                <a:gd name="connsiteY0" fmla="*/ 114076 h 331016"/>
                <a:gd name="connsiteX1" fmla="*/ 16068 w 470862"/>
                <a:gd name="connsiteY1" fmla="*/ 135314 h 331016"/>
                <a:gd name="connsiteX2" fmla="*/ 16068 w 470862"/>
                <a:gd name="connsiteY2" fmla="*/ 165352 h 331016"/>
                <a:gd name="connsiteX3" fmla="*/ 0 w 470862"/>
                <a:gd name="connsiteY3" fmla="*/ 205417 h 331016"/>
                <a:gd name="connsiteX4" fmla="*/ 0 w 470862"/>
                <a:gd name="connsiteY4" fmla="*/ 232707 h 331016"/>
                <a:gd name="connsiteX5" fmla="*/ 6070 w 470862"/>
                <a:gd name="connsiteY5" fmla="*/ 246375 h 331016"/>
                <a:gd name="connsiteX6" fmla="*/ 24259 w 470862"/>
                <a:gd name="connsiteY6" fmla="*/ 235454 h 331016"/>
                <a:gd name="connsiteX7" fmla="*/ 51552 w 470862"/>
                <a:gd name="connsiteY7" fmla="*/ 246375 h 331016"/>
                <a:gd name="connsiteX8" fmla="*/ 67017 w 470862"/>
                <a:gd name="connsiteY8" fmla="*/ 298254 h 331016"/>
                <a:gd name="connsiteX9" fmla="*/ 96119 w 470862"/>
                <a:gd name="connsiteY9" fmla="*/ 298254 h 331016"/>
                <a:gd name="connsiteX10" fmla="*/ 128857 w 470862"/>
                <a:gd name="connsiteY10" fmla="*/ 298254 h 331016"/>
                <a:gd name="connsiteX11" fmla="*/ 182529 w 470862"/>
                <a:gd name="connsiteY11" fmla="*/ 318264 h 331016"/>
                <a:gd name="connsiteX12" fmla="*/ 225266 w 470862"/>
                <a:gd name="connsiteY12" fmla="*/ 318264 h 331016"/>
                <a:gd name="connsiteX13" fmla="*/ 233456 w 470862"/>
                <a:gd name="connsiteY13" fmla="*/ 331016 h 331016"/>
                <a:gd name="connsiteX14" fmla="*/ 243454 w 470862"/>
                <a:gd name="connsiteY14" fmla="*/ 318264 h 331016"/>
                <a:gd name="connsiteX15" fmla="*/ 253475 w 470862"/>
                <a:gd name="connsiteY15" fmla="*/ 289142 h 331016"/>
                <a:gd name="connsiteX16" fmla="*/ 273470 w 470862"/>
                <a:gd name="connsiteY16" fmla="*/ 294614 h 331016"/>
                <a:gd name="connsiteX17" fmla="*/ 288021 w 470862"/>
                <a:gd name="connsiteY17" fmla="*/ 279137 h 331016"/>
                <a:gd name="connsiteX18" fmla="*/ 330780 w 470862"/>
                <a:gd name="connsiteY18" fmla="*/ 275497 h 331016"/>
                <a:gd name="connsiteX19" fmla="*/ 363519 w 470862"/>
                <a:gd name="connsiteY19" fmla="*/ 298254 h 331016"/>
                <a:gd name="connsiteX20" fmla="*/ 386260 w 470862"/>
                <a:gd name="connsiteY20" fmla="*/ 287333 h 331016"/>
                <a:gd name="connsiteX21" fmla="*/ 400810 w 470862"/>
                <a:gd name="connsiteY21" fmla="*/ 276412 h 331016"/>
                <a:gd name="connsiteX22" fmla="*/ 426274 w 470862"/>
                <a:gd name="connsiteY22" fmla="*/ 282778 h 331016"/>
                <a:gd name="connsiteX23" fmla="*/ 443859 w 470862"/>
                <a:gd name="connsiteY23" fmla="*/ 255464 h 331016"/>
                <a:gd name="connsiteX24" fmla="*/ 433571 w 470862"/>
                <a:gd name="connsiteY24" fmla="*/ 245459 h 331016"/>
                <a:gd name="connsiteX25" fmla="*/ 449930 w 470862"/>
                <a:gd name="connsiteY25" fmla="*/ 217231 h 331016"/>
                <a:gd name="connsiteX26" fmla="*/ 458120 w 470862"/>
                <a:gd name="connsiteY26" fmla="*/ 227258 h 331016"/>
                <a:gd name="connsiteX27" fmla="*/ 449015 w 470862"/>
                <a:gd name="connsiteY27" fmla="*/ 240904 h 331016"/>
                <a:gd name="connsiteX28" fmla="*/ 458120 w 470862"/>
                <a:gd name="connsiteY28" fmla="*/ 246375 h 331016"/>
                <a:gd name="connsiteX29" fmla="*/ 470863 w 470862"/>
                <a:gd name="connsiteY29" fmla="*/ 227258 h 331016"/>
                <a:gd name="connsiteX30" fmla="*/ 465395 w 470862"/>
                <a:gd name="connsiteY30" fmla="*/ 207226 h 331016"/>
                <a:gd name="connsiteX31" fmla="*/ 444484 w 470862"/>
                <a:gd name="connsiteY31" fmla="*/ 207226 h 331016"/>
                <a:gd name="connsiteX32" fmla="*/ 444484 w 470862"/>
                <a:gd name="connsiteY32" fmla="*/ 180828 h 331016"/>
                <a:gd name="connsiteX33" fmla="*/ 427189 w 470862"/>
                <a:gd name="connsiteY33" fmla="*/ 175379 h 331016"/>
                <a:gd name="connsiteX34" fmla="*/ 386260 w 470862"/>
                <a:gd name="connsiteY34" fmla="*/ 169908 h 331016"/>
                <a:gd name="connsiteX35" fmla="*/ 386260 w 470862"/>
                <a:gd name="connsiteY35" fmla="*/ 152622 h 331016"/>
                <a:gd name="connsiteX36" fmla="*/ 373539 w 470862"/>
                <a:gd name="connsiteY36" fmla="*/ 120753 h 331016"/>
                <a:gd name="connsiteX37" fmla="*/ 364434 w 470862"/>
                <a:gd name="connsiteY37" fmla="*/ 56122 h 331016"/>
                <a:gd name="connsiteX38" fmla="*/ 337140 w 470862"/>
                <a:gd name="connsiteY38" fmla="*/ 30641 h 331016"/>
                <a:gd name="connsiteX39" fmla="*/ 311677 w 470862"/>
                <a:gd name="connsiteY39" fmla="*/ 30641 h 331016"/>
                <a:gd name="connsiteX40" fmla="*/ 286213 w 470862"/>
                <a:gd name="connsiteY40" fmla="*/ 30641 h 331016"/>
                <a:gd name="connsiteX41" fmla="*/ 267110 w 470862"/>
                <a:gd name="connsiteY41" fmla="*/ 17911 h 331016"/>
                <a:gd name="connsiteX42" fmla="*/ 237094 w 470862"/>
                <a:gd name="connsiteY42" fmla="*/ 6075 h 331016"/>
                <a:gd name="connsiteX43" fmla="*/ 188890 w 470862"/>
                <a:gd name="connsiteY43" fmla="*/ 0 h 331016"/>
                <a:gd name="connsiteX44" fmla="*/ 119462 w 470862"/>
                <a:gd name="connsiteY44" fmla="*/ 0 h 331016"/>
                <a:gd name="connsiteX45" fmla="*/ 69740 w 470862"/>
                <a:gd name="connsiteY45" fmla="*/ 27916 h 331016"/>
                <a:gd name="connsiteX46" fmla="*/ 69740 w 470862"/>
                <a:gd name="connsiteY46" fmla="*/ 55832 h 331016"/>
                <a:gd name="connsiteX47" fmla="*/ 38207 w 470862"/>
                <a:gd name="connsiteY47" fmla="*/ 83748 h 331016"/>
                <a:gd name="connsiteX48" fmla="*/ 32136 w 470862"/>
                <a:gd name="connsiteY48" fmla="*/ 114076 h 33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0862" h="331016">
                  <a:moveTo>
                    <a:pt x="32136" y="114076"/>
                  </a:moveTo>
                  <a:lnTo>
                    <a:pt x="16068" y="135314"/>
                  </a:lnTo>
                  <a:lnTo>
                    <a:pt x="16068" y="165352"/>
                  </a:lnTo>
                  <a:lnTo>
                    <a:pt x="0" y="205417"/>
                  </a:lnTo>
                  <a:lnTo>
                    <a:pt x="0" y="232707"/>
                  </a:lnTo>
                  <a:lnTo>
                    <a:pt x="6070" y="246375"/>
                  </a:lnTo>
                  <a:lnTo>
                    <a:pt x="24259" y="235454"/>
                  </a:lnTo>
                  <a:lnTo>
                    <a:pt x="51552" y="246375"/>
                  </a:lnTo>
                  <a:lnTo>
                    <a:pt x="67017" y="298254"/>
                  </a:lnTo>
                  <a:lnTo>
                    <a:pt x="96119" y="298254"/>
                  </a:lnTo>
                  <a:lnTo>
                    <a:pt x="128857" y="298254"/>
                  </a:lnTo>
                  <a:lnTo>
                    <a:pt x="182529" y="318264"/>
                  </a:lnTo>
                  <a:lnTo>
                    <a:pt x="225266" y="318264"/>
                  </a:lnTo>
                  <a:lnTo>
                    <a:pt x="233456" y="331016"/>
                  </a:lnTo>
                  <a:lnTo>
                    <a:pt x="243454" y="318264"/>
                  </a:lnTo>
                  <a:lnTo>
                    <a:pt x="253475" y="289142"/>
                  </a:lnTo>
                  <a:lnTo>
                    <a:pt x="273470" y="294614"/>
                  </a:lnTo>
                  <a:lnTo>
                    <a:pt x="288021" y="279137"/>
                  </a:lnTo>
                  <a:lnTo>
                    <a:pt x="330780" y="275497"/>
                  </a:lnTo>
                  <a:lnTo>
                    <a:pt x="363519" y="298254"/>
                  </a:lnTo>
                  <a:lnTo>
                    <a:pt x="386260" y="287333"/>
                  </a:lnTo>
                  <a:lnTo>
                    <a:pt x="400810" y="276412"/>
                  </a:lnTo>
                  <a:lnTo>
                    <a:pt x="426274" y="282778"/>
                  </a:lnTo>
                  <a:lnTo>
                    <a:pt x="443859" y="255464"/>
                  </a:lnTo>
                  <a:lnTo>
                    <a:pt x="433571" y="245459"/>
                  </a:lnTo>
                  <a:lnTo>
                    <a:pt x="449930" y="217231"/>
                  </a:lnTo>
                  <a:lnTo>
                    <a:pt x="458120" y="227258"/>
                  </a:lnTo>
                  <a:lnTo>
                    <a:pt x="449015" y="240904"/>
                  </a:lnTo>
                  <a:lnTo>
                    <a:pt x="458120" y="246375"/>
                  </a:lnTo>
                  <a:lnTo>
                    <a:pt x="470863" y="227258"/>
                  </a:lnTo>
                  <a:lnTo>
                    <a:pt x="465395" y="207226"/>
                  </a:lnTo>
                  <a:lnTo>
                    <a:pt x="444484" y="207226"/>
                  </a:lnTo>
                  <a:lnTo>
                    <a:pt x="444484" y="180828"/>
                  </a:lnTo>
                  <a:lnTo>
                    <a:pt x="427189" y="175379"/>
                  </a:lnTo>
                  <a:lnTo>
                    <a:pt x="386260" y="169908"/>
                  </a:lnTo>
                  <a:lnTo>
                    <a:pt x="386260" y="152622"/>
                  </a:lnTo>
                  <a:lnTo>
                    <a:pt x="373539" y="120753"/>
                  </a:lnTo>
                  <a:lnTo>
                    <a:pt x="364434" y="56122"/>
                  </a:lnTo>
                  <a:lnTo>
                    <a:pt x="337140" y="30641"/>
                  </a:lnTo>
                  <a:lnTo>
                    <a:pt x="311677" y="30641"/>
                  </a:lnTo>
                  <a:lnTo>
                    <a:pt x="286213" y="30641"/>
                  </a:lnTo>
                  <a:lnTo>
                    <a:pt x="267110" y="17911"/>
                  </a:lnTo>
                  <a:lnTo>
                    <a:pt x="237094" y="6075"/>
                  </a:lnTo>
                  <a:lnTo>
                    <a:pt x="188890" y="0"/>
                  </a:lnTo>
                  <a:lnTo>
                    <a:pt x="119462" y="0"/>
                  </a:lnTo>
                  <a:lnTo>
                    <a:pt x="69740" y="27916"/>
                  </a:lnTo>
                  <a:lnTo>
                    <a:pt x="69740" y="55832"/>
                  </a:lnTo>
                  <a:lnTo>
                    <a:pt x="38207" y="83748"/>
                  </a:lnTo>
                  <a:lnTo>
                    <a:pt x="32136" y="114076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0" name="Forma Livre 609">
              <a:extLst>
                <a:ext uri="{FF2B5EF4-FFF2-40B4-BE49-F238E27FC236}">
                  <a16:creationId xmlns:a16="http://schemas.microsoft.com/office/drawing/2014/main" id="{C86C1437-9ADD-89D5-7E55-B4A42FB5A6DC}"/>
                </a:ext>
              </a:extLst>
            </p:cNvPr>
            <p:cNvSpPr/>
            <p:nvPr/>
          </p:nvSpPr>
          <p:spPr>
            <a:xfrm>
              <a:off x="2571580" y="5589514"/>
              <a:ext cx="395654" cy="289454"/>
            </a:xfrm>
            <a:custGeom>
              <a:avLst/>
              <a:gdLst>
                <a:gd name="connsiteX0" fmla="*/ 382912 w 395654"/>
                <a:gd name="connsiteY0" fmla="*/ 7281 h 289454"/>
                <a:gd name="connsiteX1" fmla="*/ 395655 w 395654"/>
                <a:gd name="connsiteY1" fmla="*/ 21841 h 289454"/>
                <a:gd name="connsiteX2" fmla="*/ 382912 w 395654"/>
                <a:gd name="connsiteY2" fmla="*/ 42767 h 289454"/>
                <a:gd name="connsiteX3" fmla="*/ 376552 w 395654"/>
                <a:gd name="connsiteY3" fmla="*/ 19117 h 289454"/>
                <a:gd name="connsiteX4" fmla="*/ 370191 w 395654"/>
                <a:gd name="connsiteY4" fmla="*/ 20010 h 289454"/>
                <a:gd name="connsiteX5" fmla="*/ 378382 w 395654"/>
                <a:gd name="connsiteY5" fmla="*/ 55519 h 289454"/>
                <a:gd name="connsiteX6" fmla="*/ 382912 w 395654"/>
                <a:gd name="connsiteY6" fmla="*/ 96477 h 289454"/>
                <a:gd name="connsiteX7" fmla="*/ 395655 w 395654"/>
                <a:gd name="connsiteY7" fmla="*/ 101949 h 289454"/>
                <a:gd name="connsiteX8" fmla="*/ 378382 w 395654"/>
                <a:gd name="connsiteY8" fmla="*/ 107398 h 289454"/>
                <a:gd name="connsiteX9" fmla="*/ 391102 w 395654"/>
                <a:gd name="connsiteY9" fmla="*/ 133795 h 289454"/>
                <a:gd name="connsiteX10" fmla="*/ 374744 w 395654"/>
                <a:gd name="connsiteY10" fmla="*/ 171114 h 289454"/>
                <a:gd name="connsiteX11" fmla="*/ 365639 w 395654"/>
                <a:gd name="connsiteY11" fmla="*/ 210263 h 289454"/>
                <a:gd name="connsiteX12" fmla="*/ 325625 w 395654"/>
                <a:gd name="connsiteY12" fmla="*/ 233913 h 289454"/>
                <a:gd name="connsiteX13" fmla="*/ 281951 w 395654"/>
                <a:gd name="connsiteY13" fmla="*/ 289455 h 289454"/>
                <a:gd name="connsiteX14" fmla="*/ 274675 w 395654"/>
                <a:gd name="connsiteY14" fmla="*/ 259417 h 289454"/>
                <a:gd name="connsiteX15" fmla="*/ 288333 w 395654"/>
                <a:gd name="connsiteY15" fmla="*/ 224824 h 289454"/>
                <a:gd name="connsiteX16" fmla="*/ 295609 w 395654"/>
                <a:gd name="connsiteY16" fmla="*/ 205707 h 289454"/>
                <a:gd name="connsiteX17" fmla="*/ 242852 w 395654"/>
                <a:gd name="connsiteY17" fmla="*/ 192955 h 289454"/>
                <a:gd name="connsiteX18" fmla="*/ 192059 w 395654"/>
                <a:gd name="connsiteY18" fmla="*/ 131987 h 289454"/>
                <a:gd name="connsiteX19" fmla="*/ 150081 w 395654"/>
                <a:gd name="connsiteY19" fmla="*/ 115594 h 289454"/>
                <a:gd name="connsiteX20" fmla="*/ 114597 w 395654"/>
                <a:gd name="connsiteY20" fmla="*/ 97393 h 289454"/>
                <a:gd name="connsiteX21" fmla="*/ 101876 w 395654"/>
                <a:gd name="connsiteY21" fmla="*/ 104674 h 289454"/>
                <a:gd name="connsiteX22" fmla="*/ 67307 w 395654"/>
                <a:gd name="connsiteY22" fmla="*/ 91921 h 289454"/>
                <a:gd name="connsiteX23" fmla="*/ 40014 w 395654"/>
                <a:gd name="connsiteY23" fmla="*/ 91006 h 289454"/>
                <a:gd name="connsiteX24" fmla="*/ 0 w 395654"/>
                <a:gd name="connsiteY24" fmla="*/ 86472 h 289454"/>
                <a:gd name="connsiteX25" fmla="*/ 20911 w 395654"/>
                <a:gd name="connsiteY25" fmla="*/ 64631 h 289454"/>
                <a:gd name="connsiteX26" fmla="*/ 12720 w 395654"/>
                <a:gd name="connsiteY26" fmla="*/ 46407 h 289454"/>
                <a:gd name="connsiteX27" fmla="*/ 23656 w 395654"/>
                <a:gd name="connsiteY27" fmla="*/ 22757 h 289454"/>
                <a:gd name="connsiteX28" fmla="*/ 52757 w 395654"/>
                <a:gd name="connsiteY28" fmla="*/ 22757 h 289454"/>
                <a:gd name="connsiteX29" fmla="*/ 85496 w 395654"/>
                <a:gd name="connsiteY29" fmla="*/ 22757 h 289454"/>
                <a:gd name="connsiteX30" fmla="*/ 139168 w 395654"/>
                <a:gd name="connsiteY30" fmla="*/ 42767 h 289454"/>
                <a:gd name="connsiteX31" fmla="*/ 181904 w 395654"/>
                <a:gd name="connsiteY31" fmla="*/ 42767 h 289454"/>
                <a:gd name="connsiteX32" fmla="*/ 190095 w 395654"/>
                <a:gd name="connsiteY32" fmla="*/ 55519 h 289454"/>
                <a:gd name="connsiteX33" fmla="*/ 200093 w 395654"/>
                <a:gd name="connsiteY33" fmla="*/ 42767 h 289454"/>
                <a:gd name="connsiteX34" fmla="*/ 210113 w 395654"/>
                <a:gd name="connsiteY34" fmla="*/ 13645 h 289454"/>
                <a:gd name="connsiteX35" fmla="*/ 230109 w 395654"/>
                <a:gd name="connsiteY35" fmla="*/ 19117 h 289454"/>
                <a:gd name="connsiteX36" fmla="*/ 244659 w 395654"/>
                <a:gd name="connsiteY36" fmla="*/ 3640 h 289454"/>
                <a:gd name="connsiteX37" fmla="*/ 287418 w 395654"/>
                <a:gd name="connsiteY37" fmla="*/ 0 h 289454"/>
                <a:gd name="connsiteX38" fmla="*/ 320157 w 395654"/>
                <a:gd name="connsiteY38" fmla="*/ 22757 h 289454"/>
                <a:gd name="connsiteX39" fmla="*/ 342898 w 395654"/>
                <a:gd name="connsiteY39" fmla="*/ 11836 h 289454"/>
                <a:gd name="connsiteX40" fmla="*/ 357449 w 395654"/>
                <a:gd name="connsiteY40" fmla="*/ 915 h 289454"/>
                <a:gd name="connsiteX41" fmla="*/ 382912 w 395654"/>
                <a:gd name="connsiteY41" fmla="*/ 7281 h 2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5654" h="289454">
                  <a:moveTo>
                    <a:pt x="382912" y="7281"/>
                  </a:moveTo>
                  <a:lnTo>
                    <a:pt x="395655" y="21841"/>
                  </a:lnTo>
                  <a:lnTo>
                    <a:pt x="382912" y="42767"/>
                  </a:lnTo>
                  <a:lnTo>
                    <a:pt x="376552" y="19117"/>
                  </a:lnTo>
                  <a:lnTo>
                    <a:pt x="370191" y="20010"/>
                  </a:lnTo>
                  <a:lnTo>
                    <a:pt x="378382" y="55519"/>
                  </a:lnTo>
                  <a:lnTo>
                    <a:pt x="382912" y="96477"/>
                  </a:lnTo>
                  <a:lnTo>
                    <a:pt x="395655" y="101949"/>
                  </a:lnTo>
                  <a:lnTo>
                    <a:pt x="378382" y="107398"/>
                  </a:lnTo>
                  <a:lnTo>
                    <a:pt x="391102" y="133795"/>
                  </a:lnTo>
                  <a:lnTo>
                    <a:pt x="374744" y="171114"/>
                  </a:lnTo>
                  <a:lnTo>
                    <a:pt x="365639" y="210263"/>
                  </a:lnTo>
                  <a:lnTo>
                    <a:pt x="325625" y="233913"/>
                  </a:lnTo>
                  <a:lnTo>
                    <a:pt x="281951" y="289455"/>
                  </a:lnTo>
                  <a:lnTo>
                    <a:pt x="274675" y="259417"/>
                  </a:lnTo>
                  <a:lnTo>
                    <a:pt x="288333" y="224824"/>
                  </a:lnTo>
                  <a:lnTo>
                    <a:pt x="295609" y="205707"/>
                  </a:lnTo>
                  <a:lnTo>
                    <a:pt x="242852" y="192955"/>
                  </a:lnTo>
                  <a:lnTo>
                    <a:pt x="192059" y="131987"/>
                  </a:lnTo>
                  <a:lnTo>
                    <a:pt x="150081" y="115594"/>
                  </a:lnTo>
                  <a:lnTo>
                    <a:pt x="114597" y="97393"/>
                  </a:lnTo>
                  <a:lnTo>
                    <a:pt x="101876" y="104674"/>
                  </a:lnTo>
                  <a:lnTo>
                    <a:pt x="67307" y="91921"/>
                  </a:lnTo>
                  <a:lnTo>
                    <a:pt x="40014" y="91006"/>
                  </a:lnTo>
                  <a:lnTo>
                    <a:pt x="0" y="86472"/>
                  </a:lnTo>
                  <a:lnTo>
                    <a:pt x="20911" y="64631"/>
                  </a:lnTo>
                  <a:lnTo>
                    <a:pt x="12720" y="46407"/>
                  </a:lnTo>
                  <a:lnTo>
                    <a:pt x="23656" y="22757"/>
                  </a:lnTo>
                  <a:lnTo>
                    <a:pt x="52757" y="22757"/>
                  </a:lnTo>
                  <a:lnTo>
                    <a:pt x="85496" y="22757"/>
                  </a:lnTo>
                  <a:lnTo>
                    <a:pt x="139168" y="42767"/>
                  </a:lnTo>
                  <a:lnTo>
                    <a:pt x="181904" y="42767"/>
                  </a:lnTo>
                  <a:lnTo>
                    <a:pt x="190095" y="55519"/>
                  </a:lnTo>
                  <a:lnTo>
                    <a:pt x="200093" y="42767"/>
                  </a:lnTo>
                  <a:lnTo>
                    <a:pt x="210113" y="13645"/>
                  </a:lnTo>
                  <a:lnTo>
                    <a:pt x="230109" y="19117"/>
                  </a:lnTo>
                  <a:lnTo>
                    <a:pt x="244659" y="3640"/>
                  </a:lnTo>
                  <a:lnTo>
                    <a:pt x="287418" y="0"/>
                  </a:lnTo>
                  <a:lnTo>
                    <a:pt x="320157" y="22757"/>
                  </a:lnTo>
                  <a:lnTo>
                    <a:pt x="342898" y="11836"/>
                  </a:lnTo>
                  <a:lnTo>
                    <a:pt x="357449" y="915"/>
                  </a:lnTo>
                  <a:lnTo>
                    <a:pt x="382912" y="7281"/>
                  </a:lnTo>
                  <a:close/>
                </a:path>
              </a:pathLst>
            </a:custGeom>
            <a:solidFill>
              <a:schemeClr val="accent1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1" name="Forma Livre 610">
              <a:extLst>
                <a:ext uri="{FF2B5EF4-FFF2-40B4-BE49-F238E27FC236}">
                  <a16:creationId xmlns:a16="http://schemas.microsoft.com/office/drawing/2014/main" id="{0E3CD41A-450B-C608-848B-66AD15530D1B}"/>
                </a:ext>
              </a:extLst>
            </p:cNvPr>
            <p:cNvSpPr/>
            <p:nvPr/>
          </p:nvSpPr>
          <p:spPr>
            <a:xfrm>
              <a:off x="2318708" y="5675986"/>
              <a:ext cx="548480" cy="530648"/>
            </a:xfrm>
            <a:custGeom>
              <a:avLst/>
              <a:gdLst>
                <a:gd name="connsiteX0" fmla="*/ 252872 w 548480"/>
                <a:gd name="connsiteY0" fmla="*/ 0 h 530648"/>
                <a:gd name="connsiteX1" fmla="*/ 209510 w 548480"/>
                <a:gd name="connsiteY1" fmla="*/ 30037 h 530648"/>
                <a:gd name="connsiteX2" fmla="*/ 191010 w 548480"/>
                <a:gd name="connsiteY2" fmla="*/ 37318 h 530648"/>
                <a:gd name="connsiteX3" fmla="*/ 185564 w 548480"/>
                <a:gd name="connsiteY3" fmla="*/ 51879 h 530648"/>
                <a:gd name="connsiteX4" fmla="*/ 151911 w 548480"/>
                <a:gd name="connsiteY4" fmla="*/ 67356 h 530648"/>
                <a:gd name="connsiteX5" fmla="*/ 125532 w 548480"/>
                <a:gd name="connsiteY5" fmla="*/ 83725 h 530648"/>
                <a:gd name="connsiteX6" fmla="*/ 136445 w 548480"/>
                <a:gd name="connsiteY6" fmla="*/ 100118 h 530648"/>
                <a:gd name="connsiteX7" fmla="*/ 131892 w 548480"/>
                <a:gd name="connsiteY7" fmla="*/ 110123 h 530648"/>
                <a:gd name="connsiteX8" fmla="*/ 116427 w 548480"/>
                <a:gd name="connsiteY8" fmla="*/ 99202 h 530648"/>
                <a:gd name="connsiteX9" fmla="*/ 105514 w 548480"/>
                <a:gd name="connsiteY9" fmla="*/ 126515 h 530648"/>
                <a:gd name="connsiteX10" fmla="*/ 79135 w 548480"/>
                <a:gd name="connsiteY10" fmla="*/ 147441 h 530648"/>
                <a:gd name="connsiteX11" fmla="*/ 60947 w 548480"/>
                <a:gd name="connsiteY11" fmla="*/ 172029 h 530648"/>
                <a:gd name="connsiteX12" fmla="*/ 60947 w 548480"/>
                <a:gd name="connsiteY12" fmla="*/ 189315 h 530648"/>
                <a:gd name="connsiteX13" fmla="*/ 20018 w 548480"/>
                <a:gd name="connsiteY13" fmla="*/ 218437 h 530648"/>
                <a:gd name="connsiteX14" fmla="*/ 0 w 548480"/>
                <a:gd name="connsiteY14" fmla="*/ 249390 h 530648"/>
                <a:gd name="connsiteX15" fmla="*/ 27293 w 548480"/>
                <a:gd name="connsiteY15" fmla="*/ 260310 h 530648"/>
                <a:gd name="connsiteX16" fmla="*/ 48227 w 548480"/>
                <a:gd name="connsiteY16" fmla="*/ 240300 h 530648"/>
                <a:gd name="connsiteX17" fmla="*/ 88241 w 548480"/>
                <a:gd name="connsiteY17" fmla="*/ 281259 h 530648"/>
                <a:gd name="connsiteX18" fmla="*/ 115534 w 548480"/>
                <a:gd name="connsiteY18" fmla="*/ 294904 h 530648"/>
                <a:gd name="connsiteX19" fmla="*/ 106429 w 548480"/>
                <a:gd name="connsiteY19" fmla="*/ 313105 h 530648"/>
                <a:gd name="connsiteX20" fmla="*/ 113704 w 548480"/>
                <a:gd name="connsiteY20" fmla="*/ 320386 h 530648"/>
                <a:gd name="connsiteX21" fmla="*/ 136445 w 548480"/>
                <a:gd name="connsiteY21" fmla="*/ 298544 h 530648"/>
                <a:gd name="connsiteX22" fmla="*/ 150996 w 548480"/>
                <a:gd name="connsiteY22" fmla="*/ 307656 h 530648"/>
                <a:gd name="connsiteX23" fmla="*/ 161909 w 548480"/>
                <a:gd name="connsiteY23" fmla="*/ 338587 h 530648"/>
                <a:gd name="connsiteX24" fmla="*/ 181012 w 548480"/>
                <a:gd name="connsiteY24" fmla="*/ 348614 h 530648"/>
                <a:gd name="connsiteX25" fmla="*/ 199200 w 548480"/>
                <a:gd name="connsiteY25" fmla="*/ 348614 h 530648"/>
                <a:gd name="connsiteX26" fmla="*/ 234684 w 548480"/>
                <a:gd name="connsiteY26" fmla="*/ 382292 h 530648"/>
                <a:gd name="connsiteX27" fmla="*/ 252872 w 548480"/>
                <a:gd name="connsiteY27" fmla="*/ 382292 h 530648"/>
                <a:gd name="connsiteX28" fmla="*/ 282888 w 548480"/>
                <a:gd name="connsiteY28" fmla="*/ 426891 h 530648"/>
                <a:gd name="connsiteX29" fmla="*/ 303799 w 548480"/>
                <a:gd name="connsiteY29" fmla="*/ 441452 h 530648"/>
                <a:gd name="connsiteX30" fmla="*/ 324732 w 548480"/>
                <a:gd name="connsiteY30" fmla="*/ 433255 h 530648"/>
                <a:gd name="connsiteX31" fmla="*/ 335645 w 548480"/>
                <a:gd name="connsiteY31" fmla="*/ 427784 h 530648"/>
                <a:gd name="connsiteX32" fmla="*/ 320179 w 548480"/>
                <a:gd name="connsiteY32" fmla="*/ 410498 h 530648"/>
                <a:gd name="connsiteX33" fmla="*/ 341090 w 548480"/>
                <a:gd name="connsiteY33" fmla="*/ 399578 h 530648"/>
                <a:gd name="connsiteX34" fmla="*/ 335645 w 548480"/>
                <a:gd name="connsiteY34" fmla="*/ 419610 h 530648"/>
                <a:gd name="connsiteX35" fmla="*/ 346558 w 548480"/>
                <a:gd name="connsiteY35" fmla="*/ 428700 h 530648"/>
                <a:gd name="connsiteX36" fmla="*/ 334730 w 548480"/>
                <a:gd name="connsiteY36" fmla="*/ 462377 h 530648"/>
                <a:gd name="connsiteX37" fmla="*/ 315627 w 548480"/>
                <a:gd name="connsiteY37" fmla="*/ 454181 h 530648"/>
                <a:gd name="connsiteX38" fmla="*/ 302884 w 548480"/>
                <a:gd name="connsiteY38" fmla="*/ 468765 h 530648"/>
                <a:gd name="connsiteX39" fmla="*/ 299246 w 548480"/>
                <a:gd name="connsiteY39" fmla="*/ 481494 h 530648"/>
                <a:gd name="connsiteX40" fmla="*/ 290163 w 548480"/>
                <a:gd name="connsiteY40" fmla="*/ 481494 h 530648"/>
                <a:gd name="connsiteX41" fmla="*/ 284696 w 548480"/>
                <a:gd name="connsiteY41" fmla="*/ 518812 h 530648"/>
                <a:gd name="connsiteX42" fmla="*/ 291078 w 548480"/>
                <a:gd name="connsiteY42" fmla="*/ 530649 h 530648"/>
                <a:gd name="connsiteX43" fmla="*/ 328972 w 548480"/>
                <a:gd name="connsiteY43" fmla="*/ 494246 h 530648"/>
                <a:gd name="connsiteX44" fmla="*/ 358386 w 548480"/>
                <a:gd name="connsiteY44" fmla="*/ 449648 h 530648"/>
                <a:gd name="connsiteX45" fmla="*/ 367469 w 548480"/>
                <a:gd name="connsiteY45" fmla="*/ 409583 h 530648"/>
                <a:gd name="connsiteX46" fmla="*/ 392040 w 548480"/>
                <a:gd name="connsiteY46" fmla="*/ 388657 h 530648"/>
                <a:gd name="connsiteX47" fmla="*/ 436606 w 548480"/>
                <a:gd name="connsiteY47" fmla="*/ 360428 h 530648"/>
                <a:gd name="connsiteX48" fmla="*/ 475705 w 548480"/>
                <a:gd name="connsiteY48" fmla="*/ 311296 h 530648"/>
                <a:gd name="connsiteX49" fmla="*/ 506636 w 548480"/>
                <a:gd name="connsiteY49" fmla="*/ 283068 h 530648"/>
                <a:gd name="connsiteX50" fmla="*/ 516634 w 548480"/>
                <a:gd name="connsiteY50" fmla="*/ 244834 h 530648"/>
                <a:gd name="connsiteX51" fmla="*/ 523017 w 548480"/>
                <a:gd name="connsiteY51" fmla="*/ 223908 h 530648"/>
                <a:gd name="connsiteX52" fmla="*/ 512104 w 548480"/>
                <a:gd name="connsiteY52" fmla="*/ 210263 h 530648"/>
                <a:gd name="connsiteX53" fmla="*/ 529377 w 548480"/>
                <a:gd name="connsiteY53" fmla="*/ 211156 h 530648"/>
                <a:gd name="connsiteX54" fmla="*/ 534823 w 548480"/>
                <a:gd name="connsiteY54" fmla="*/ 202982 h 530648"/>
                <a:gd name="connsiteX55" fmla="*/ 527547 w 548480"/>
                <a:gd name="connsiteY55" fmla="*/ 172945 h 530648"/>
                <a:gd name="connsiteX56" fmla="*/ 548481 w 548480"/>
                <a:gd name="connsiteY56" fmla="*/ 119235 h 530648"/>
                <a:gd name="connsiteX57" fmla="*/ 495723 w 548480"/>
                <a:gd name="connsiteY57" fmla="*/ 106482 h 530648"/>
                <a:gd name="connsiteX58" fmla="*/ 444931 w 548480"/>
                <a:gd name="connsiteY58" fmla="*/ 45514 h 530648"/>
                <a:gd name="connsiteX59" fmla="*/ 402953 w 548480"/>
                <a:gd name="connsiteY59" fmla="*/ 29122 h 530648"/>
                <a:gd name="connsiteX60" fmla="*/ 367469 w 548480"/>
                <a:gd name="connsiteY60" fmla="*/ 10921 h 530648"/>
                <a:gd name="connsiteX61" fmla="*/ 354748 w 548480"/>
                <a:gd name="connsiteY61" fmla="*/ 18201 h 530648"/>
                <a:gd name="connsiteX62" fmla="*/ 320179 w 548480"/>
                <a:gd name="connsiteY62" fmla="*/ 5449 h 530648"/>
                <a:gd name="connsiteX63" fmla="*/ 292886 w 548480"/>
                <a:gd name="connsiteY63" fmla="*/ 4534 h 530648"/>
                <a:gd name="connsiteX64" fmla="*/ 252872 w 548480"/>
                <a:gd name="connsiteY64" fmla="*/ 0 h 53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48480" h="530648">
                  <a:moveTo>
                    <a:pt x="252872" y="0"/>
                  </a:moveTo>
                  <a:lnTo>
                    <a:pt x="209510" y="30037"/>
                  </a:lnTo>
                  <a:lnTo>
                    <a:pt x="191010" y="37318"/>
                  </a:lnTo>
                  <a:lnTo>
                    <a:pt x="185564" y="51879"/>
                  </a:lnTo>
                  <a:lnTo>
                    <a:pt x="151911" y="67356"/>
                  </a:lnTo>
                  <a:lnTo>
                    <a:pt x="125532" y="83725"/>
                  </a:lnTo>
                  <a:lnTo>
                    <a:pt x="136445" y="100118"/>
                  </a:lnTo>
                  <a:lnTo>
                    <a:pt x="131892" y="110123"/>
                  </a:lnTo>
                  <a:lnTo>
                    <a:pt x="116427" y="99202"/>
                  </a:lnTo>
                  <a:lnTo>
                    <a:pt x="105514" y="126515"/>
                  </a:lnTo>
                  <a:lnTo>
                    <a:pt x="79135" y="147441"/>
                  </a:lnTo>
                  <a:lnTo>
                    <a:pt x="60947" y="172029"/>
                  </a:lnTo>
                  <a:lnTo>
                    <a:pt x="60947" y="189315"/>
                  </a:lnTo>
                  <a:lnTo>
                    <a:pt x="20018" y="218437"/>
                  </a:lnTo>
                  <a:lnTo>
                    <a:pt x="0" y="249390"/>
                  </a:lnTo>
                  <a:lnTo>
                    <a:pt x="27293" y="260310"/>
                  </a:lnTo>
                  <a:lnTo>
                    <a:pt x="48227" y="240300"/>
                  </a:lnTo>
                  <a:lnTo>
                    <a:pt x="88241" y="281259"/>
                  </a:lnTo>
                  <a:lnTo>
                    <a:pt x="115534" y="294904"/>
                  </a:lnTo>
                  <a:lnTo>
                    <a:pt x="106429" y="313105"/>
                  </a:lnTo>
                  <a:lnTo>
                    <a:pt x="113704" y="320386"/>
                  </a:lnTo>
                  <a:lnTo>
                    <a:pt x="136445" y="298544"/>
                  </a:lnTo>
                  <a:lnTo>
                    <a:pt x="150996" y="307656"/>
                  </a:lnTo>
                  <a:lnTo>
                    <a:pt x="161909" y="338587"/>
                  </a:lnTo>
                  <a:lnTo>
                    <a:pt x="181012" y="348614"/>
                  </a:lnTo>
                  <a:lnTo>
                    <a:pt x="199200" y="348614"/>
                  </a:lnTo>
                  <a:lnTo>
                    <a:pt x="234684" y="382292"/>
                  </a:lnTo>
                  <a:lnTo>
                    <a:pt x="252872" y="382292"/>
                  </a:lnTo>
                  <a:lnTo>
                    <a:pt x="282888" y="426891"/>
                  </a:lnTo>
                  <a:lnTo>
                    <a:pt x="303799" y="441452"/>
                  </a:lnTo>
                  <a:lnTo>
                    <a:pt x="324732" y="433255"/>
                  </a:lnTo>
                  <a:lnTo>
                    <a:pt x="335645" y="427784"/>
                  </a:lnTo>
                  <a:lnTo>
                    <a:pt x="320179" y="410498"/>
                  </a:lnTo>
                  <a:lnTo>
                    <a:pt x="341090" y="399578"/>
                  </a:lnTo>
                  <a:lnTo>
                    <a:pt x="335645" y="419610"/>
                  </a:lnTo>
                  <a:lnTo>
                    <a:pt x="346558" y="428700"/>
                  </a:lnTo>
                  <a:lnTo>
                    <a:pt x="334730" y="462377"/>
                  </a:lnTo>
                  <a:lnTo>
                    <a:pt x="315627" y="454181"/>
                  </a:lnTo>
                  <a:lnTo>
                    <a:pt x="302884" y="468765"/>
                  </a:lnTo>
                  <a:lnTo>
                    <a:pt x="299246" y="481494"/>
                  </a:lnTo>
                  <a:lnTo>
                    <a:pt x="290163" y="481494"/>
                  </a:lnTo>
                  <a:lnTo>
                    <a:pt x="284696" y="518812"/>
                  </a:lnTo>
                  <a:lnTo>
                    <a:pt x="291078" y="530649"/>
                  </a:lnTo>
                  <a:lnTo>
                    <a:pt x="328972" y="494246"/>
                  </a:lnTo>
                  <a:lnTo>
                    <a:pt x="358386" y="449648"/>
                  </a:lnTo>
                  <a:lnTo>
                    <a:pt x="367469" y="409583"/>
                  </a:lnTo>
                  <a:lnTo>
                    <a:pt x="392040" y="388657"/>
                  </a:lnTo>
                  <a:lnTo>
                    <a:pt x="436606" y="360428"/>
                  </a:lnTo>
                  <a:lnTo>
                    <a:pt x="475705" y="311296"/>
                  </a:lnTo>
                  <a:lnTo>
                    <a:pt x="506636" y="283068"/>
                  </a:lnTo>
                  <a:lnTo>
                    <a:pt x="516634" y="244834"/>
                  </a:lnTo>
                  <a:lnTo>
                    <a:pt x="523017" y="223908"/>
                  </a:lnTo>
                  <a:lnTo>
                    <a:pt x="512104" y="210263"/>
                  </a:lnTo>
                  <a:lnTo>
                    <a:pt x="529377" y="211156"/>
                  </a:lnTo>
                  <a:lnTo>
                    <a:pt x="534823" y="202982"/>
                  </a:lnTo>
                  <a:lnTo>
                    <a:pt x="527547" y="172945"/>
                  </a:lnTo>
                  <a:lnTo>
                    <a:pt x="548481" y="119235"/>
                  </a:lnTo>
                  <a:lnTo>
                    <a:pt x="495723" y="106482"/>
                  </a:lnTo>
                  <a:lnTo>
                    <a:pt x="444931" y="45514"/>
                  </a:lnTo>
                  <a:lnTo>
                    <a:pt x="402953" y="29122"/>
                  </a:lnTo>
                  <a:lnTo>
                    <a:pt x="367469" y="10921"/>
                  </a:lnTo>
                  <a:lnTo>
                    <a:pt x="354748" y="18201"/>
                  </a:lnTo>
                  <a:lnTo>
                    <a:pt x="320179" y="5449"/>
                  </a:lnTo>
                  <a:lnTo>
                    <a:pt x="292886" y="4534"/>
                  </a:lnTo>
                  <a:lnTo>
                    <a:pt x="252872" y="0"/>
                  </a:lnTo>
                  <a:close/>
                </a:path>
              </a:pathLst>
            </a:custGeom>
            <a:solidFill>
              <a:schemeClr val="bg2"/>
            </a:solidFill>
            <a:ln w="892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0282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DD4D8982-6C31-1D80-2B7D-DE775B415BB1}"/>
              </a:ext>
            </a:extLst>
          </p:cNvPr>
          <p:cNvSpPr txBox="1"/>
          <p:nvPr/>
        </p:nvSpPr>
        <p:spPr>
          <a:xfrm>
            <a:off x="420374" y="758542"/>
            <a:ext cx="964845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b="1"/>
              <a:t>	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3EB581F-3470-BE8C-B4BA-D8E207B3B1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538959"/>
              </p:ext>
            </p:extLst>
          </p:nvPr>
        </p:nvGraphicFramePr>
        <p:xfrm>
          <a:off x="1964697" y="1768305"/>
          <a:ext cx="8262606" cy="4304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14C1527F-CC89-AAA9-E23D-D101A4A6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NOVO ENSINO MÉDIO: TRANSIÇÃO PARA O NOVO EM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82996D-DD1A-5D57-5813-9AF177134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82708"/>
            <a:ext cx="9216820" cy="314937"/>
          </a:xfrm>
        </p:spPr>
        <p:txBody>
          <a:bodyPr/>
          <a:lstStyle/>
          <a:p>
            <a:r>
              <a:rPr lang="pt-BR"/>
              <a:t>Além de ter finalizado a transição o </a:t>
            </a:r>
            <a:r>
              <a:rPr lang="pt-BR">
                <a:solidFill>
                  <a:schemeClr val="bg1"/>
                </a:solidFill>
                <a:highlight>
                  <a:srgbClr val="2FB14A"/>
                </a:highlight>
              </a:rPr>
              <a:t>Ensino Médio cresceu 38% na rede SESI </a:t>
            </a:r>
          </a:p>
        </p:txBody>
      </p:sp>
    </p:spTree>
    <p:extLst>
      <p:ext uri="{BB962C8B-B14F-4D97-AF65-F5344CB8AC3E}">
        <p14:creationId xmlns:p14="http://schemas.microsoft.com/office/powerpoint/2010/main" val="394033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1FD99F0F-9E91-A8CC-D314-FF7882CC0825}"/>
              </a:ext>
            </a:extLst>
          </p:cNvPr>
          <p:cNvSpPr/>
          <p:nvPr/>
        </p:nvSpPr>
        <p:spPr>
          <a:xfrm>
            <a:off x="5622797" y="1958277"/>
            <a:ext cx="946406" cy="9464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D197654-F0C8-593A-412C-075C6844C8A9}"/>
              </a:ext>
            </a:extLst>
          </p:cNvPr>
          <p:cNvSpPr/>
          <p:nvPr/>
        </p:nvSpPr>
        <p:spPr>
          <a:xfrm>
            <a:off x="9230822" y="1958277"/>
            <a:ext cx="946406" cy="9464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D2DC7A5-387F-81E6-6629-80F6E65A1CF0}"/>
              </a:ext>
            </a:extLst>
          </p:cNvPr>
          <p:cNvSpPr/>
          <p:nvPr/>
        </p:nvSpPr>
        <p:spPr>
          <a:xfrm>
            <a:off x="1909512" y="3993710"/>
            <a:ext cx="946406" cy="9464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3A42913-3C51-3D85-71BB-7B39BF002426}"/>
              </a:ext>
            </a:extLst>
          </p:cNvPr>
          <p:cNvSpPr/>
          <p:nvPr/>
        </p:nvSpPr>
        <p:spPr>
          <a:xfrm>
            <a:off x="5622797" y="3993710"/>
            <a:ext cx="946406" cy="9464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94842D1-C736-D679-2849-9E5A36F50E04}"/>
              </a:ext>
            </a:extLst>
          </p:cNvPr>
          <p:cNvSpPr/>
          <p:nvPr/>
        </p:nvSpPr>
        <p:spPr>
          <a:xfrm>
            <a:off x="9230822" y="3993710"/>
            <a:ext cx="946406" cy="9464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7CF4D10-0A17-C99E-FB40-8B212491A530}"/>
              </a:ext>
            </a:extLst>
          </p:cNvPr>
          <p:cNvSpPr/>
          <p:nvPr/>
        </p:nvSpPr>
        <p:spPr>
          <a:xfrm>
            <a:off x="1909512" y="1958277"/>
            <a:ext cx="946406" cy="9464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02BEFE-570F-528C-549F-0A68A12371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4266" y="1123052"/>
            <a:ext cx="6997700" cy="331788"/>
          </a:xfrm>
        </p:spPr>
        <p:txBody>
          <a:bodyPr lIns="0" tIns="0" rIns="0" bIns="0">
            <a:noAutofit/>
          </a:bodyPr>
          <a:lstStyle/>
          <a:p>
            <a:pPr marL="0" indent="0" algn="ctr">
              <a:buNone/>
            </a:pPr>
            <a:r>
              <a:rPr lang="pt-BR" sz="3200" b="1" i="1" dirty="0">
                <a:solidFill>
                  <a:schemeClr val="bg1"/>
                </a:solidFill>
                <a:latin typeface="Neo Sans" panose="02000803050000020004" pitchFamily="2" charset="0"/>
              </a:rPr>
              <a:t>LIÇÕES APRENDIDAS PARA MELHORIAS: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CE9495A-9086-9975-7FA4-B5D98FAA394B}"/>
              </a:ext>
            </a:extLst>
          </p:cNvPr>
          <p:cNvSpPr txBox="1">
            <a:spLocks/>
          </p:cNvSpPr>
          <p:nvPr/>
        </p:nvSpPr>
        <p:spPr>
          <a:xfrm>
            <a:off x="953354" y="3045768"/>
            <a:ext cx="2858723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>
                <a:solidFill>
                  <a:schemeClr val="bg1"/>
                </a:solidFill>
                <a:latin typeface="Neo Sans" panose="02000803050000020004" pitchFamily="2" charset="0"/>
              </a:rPr>
              <a:t>Diversidade de Itinerários Formativos para oferta </a:t>
            </a:r>
            <a:r>
              <a:rPr lang="pt-BR" sz="1600" b="0" i="1">
                <a:solidFill>
                  <a:schemeClr val="bg1"/>
                </a:solidFill>
                <a:latin typeface="Neo Sans" panose="02000803050000020004" pitchFamily="2" charset="0"/>
              </a:rPr>
              <a:t>(Propedêuticos e Técnicos)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3AF8DFA-3A94-E762-EA3B-9FF6B01483A5}"/>
              </a:ext>
            </a:extLst>
          </p:cNvPr>
          <p:cNvSpPr txBox="1">
            <a:spLocks/>
          </p:cNvSpPr>
          <p:nvPr/>
        </p:nvSpPr>
        <p:spPr>
          <a:xfrm>
            <a:off x="4728884" y="3045770"/>
            <a:ext cx="2734232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 dirty="0">
                <a:solidFill>
                  <a:schemeClr val="bg1"/>
                </a:solidFill>
                <a:latin typeface="Neo Sans" panose="02000803050000020004" pitchFamily="2" charset="0"/>
              </a:rPr>
              <a:t>Ampliação da carga horária de Língua estrangeira Produção de Texto e CH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6C6C8979-D673-F614-D07B-07284C99D9DA}"/>
              </a:ext>
            </a:extLst>
          </p:cNvPr>
          <p:cNvSpPr txBox="1">
            <a:spLocks/>
          </p:cNvSpPr>
          <p:nvPr/>
        </p:nvSpPr>
        <p:spPr>
          <a:xfrm>
            <a:off x="8379923" y="3045769"/>
            <a:ext cx="2648205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>
                <a:solidFill>
                  <a:schemeClr val="bg1"/>
                </a:solidFill>
                <a:latin typeface="Neo Sans" panose="02000803050000020004" pitchFamily="2" charset="0"/>
              </a:rPr>
              <a:t>Recomposição de aprendizagem para estudantes da 1ª Série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B002EEB-CF2F-C145-A27F-5B76F7507B7F}"/>
              </a:ext>
            </a:extLst>
          </p:cNvPr>
          <p:cNvSpPr txBox="1">
            <a:spLocks/>
          </p:cNvSpPr>
          <p:nvPr/>
        </p:nvSpPr>
        <p:spPr>
          <a:xfrm>
            <a:off x="1098970" y="5086247"/>
            <a:ext cx="2567491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>
                <a:solidFill>
                  <a:schemeClr val="bg1"/>
                </a:solidFill>
                <a:latin typeface="Neo Sans" panose="02000803050000020004" pitchFamily="2" charset="0"/>
              </a:rPr>
              <a:t>Escolha do itinerário após o 1º  Semestre do EM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4DA1855-F33F-D24B-EAF9-E0541959FA2C}"/>
              </a:ext>
            </a:extLst>
          </p:cNvPr>
          <p:cNvSpPr txBox="1">
            <a:spLocks/>
          </p:cNvSpPr>
          <p:nvPr/>
        </p:nvSpPr>
        <p:spPr>
          <a:xfrm>
            <a:off x="4575435" y="5086247"/>
            <a:ext cx="3041130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 dirty="0">
                <a:solidFill>
                  <a:schemeClr val="bg1"/>
                </a:solidFill>
                <a:latin typeface="Neo Sans" panose="02000803050000020004" pitchFamily="2" charset="0"/>
              </a:rPr>
              <a:t>Ampliação da carga horária gradual e alinhada à estratégia dos Estados, com estruturação de eletivas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D1270C0B-72B4-8D97-AECC-60CE72C28A69}"/>
              </a:ext>
            </a:extLst>
          </p:cNvPr>
          <p:cNvSpPr txBox="1">
            <a:spLocks/>
          </p:cNvSpPr>
          <p:nvPr/>
        </p:nvSpPr>
        <p:spPr>
          <a:xfrm>
            <a:off x="8287527" y="5086247"/>
            <a:ext cx="2832996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>
                <a:solidFill>
                  <a:schemeClr val="bg1"/>
                </a:solidFill>
                <a:latin typeface="Neo Sans" panose="02000803050000020004" pitchFamily="2" charset="0"/>
              </a:rPr>
              <a:t>Internalização da formação de coordenadores e professores através de núcleos pedagógicos</a:t>
            </a:r>
          </a:p>
        </p:txBody>
      </p:sp>
      <p:pic>
        <p:nvPicPr>
          <p:cNvPr id="19" name="Gráfico 18" descr="Professora estrutura de tópicos">
            <a:extLst>
              <a:ext uri="{FF2B5EF4-FFF2-40B4-BE49-F238E27FC236}">
                <a16:creationId xmlns:a16="http://schemas.microsoft.com/office/drawing/2014/main" id="{2C69BDF8-EE62-A7E7-4AC1-B01057CE3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2103" y="4082858"/>
            <a:ext cx="703845" cy="703845"/>
          </a:xfrm>
          <a:prstGeom prst="rect">
            <a:avLst/>
          </a:prstGeom>
        </p:spPr>
      </p:pic>
      <p:grpSp>
        <p:nvGrpSpPr>
          <p:cNvPr id="22" name="Gráfico 20">
            <a:extLst>
              <a:ext uri="{FF2B5EF4-FFF2-40B4-BE49-F238E27FC236}">
                <a16:creationId xmlns:a16="http://schemas.microsoft.com/office/drawing/2014/main" id="{1F7E59EE-9A98-4644-AACD-B1F198DF55CA}"/>
              </a:ext>
            </a:extLst>
          </p:cNvPr>
          <p:cNvGrpSpPr/>
          <p:nvPr/>
        </p:nvGrpSpPr>
        <p:grpSpPr>
          <a:xfrm>
            <a:off x="5784577" y="4231416"/>
            <a:ext cx="622846" cy="476294"/>
            <a:chOff x="5691519" y="4126797"/>
            <a:chExt cx="808960" cy="618616"/>
          </a:xfrm>
        </p:grpSpPr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FC018D72-B7B0-8D98-EF5F-F9B06FD395C4}"/>
                </a:ext>
              </a:extLst>
            </p:cNvPr>
            <p:cNvSpPr/>
            <p:nvPr/>
          </p:nvSpPr>
          <p:spPr>
            <a:xfrm>
              <a:off x="5691519" y="4126797"/>
              <a:ext cx="808960" cy="618616"/>
            </a:xfrm>
            <a:custGeom>
              <a:avLst/>
              <a:gdLst>
                <a:gd name="connsiteX0" fmla="*/ 761374 w 808960"/>
                <a:gd name="connsiteY0" fmla="*/ 618616 h 618616"/>
                <a:gd name="connsiteX1" fmla="*/ 47586 w 808960"/>
                <a:gd name="connsiteY1" fmla="*/ 618616 h 618616"/>
                <a:gd name="connsiteX2" fmla="*/ 0 w 808960"/>
                <a:gd name="connsiteY2" fmla="*/ 571030 h 618616"/>
                <a:gd name="connsiteX3" fmla="*/ 0 w 808960"/>
                <a:gd name="connsiteY3" fmla="*/ 47586 h 618616"/>
                <a:gd name="connsiteX4" fmla="*/ 47586 w 808960"/>
                <a:gd name="connsiteY4" fmla="*/ 0 h 618616"/>
                <a:gd name="connsiteX5" fmla="*/ 761374 w 808960"/>
                <a:gd name="connsiteY5" fmla="*/ 0 h 618616"/>
                <a:gd name="connsiteX6" fmla="*/ 808960 w 808960"/>
                <a:gd name="connsiteY6" fmla="*/ 47586 h 618616"/>
                <a:gd name="connsiteX7" fmla="*/ 808960 w 808960"/>
                <a:gd name="connsiteY7" fmla="*/ 571030 h 618616"/>
                <a:gd name="connsiteX8" fmla="*/ 761374 w 808960"/>
                <a:gd name="connsiteY8" fmla="*/ 618616 h 618616"/>
                <a:gd name="connsiteX9" fmla="*/ 47586 w 808960"/>
                <a:gd name="connsiteY9" fmla="*/ 23793 h 618616"/>
                <a:gd name="connsiteX10" fmla="*/ 23793 w 808960"/>
                <a:gd name="connsiteY10" fmla="*/ 47586 h 618616"/>
                <a:gd name="connsiteX11" fmla="*/ 23793 w 808960"/>
                <a:gd name="connsiteY11" fmla="*/ 571030 h 618616"/>
                <a:gd name="connsiteX12" fmla="*/ 47586 w 808960"/>
                <a:gd name="connsiteY12" fmla="*/ 594823 h 618616"/>
                <a:gd name="connsiteX13" fmla="*/ 761374 w 808960"/>
                <a:gd name="connsiteY13" fmla="*/ 594823 h 618616"/>
                <a:gd name="connsiteX14" fmla="*/ 785167 w 808960"/>
                <a:gd name="connsiteY14" fmla="*/ 571030 h 618616"/>
                <a:gd name="connsiteX15" fmla="*/ 785167 w 808960"/>
                <a:gd name="connsiteY15" fmla="*/ 47586 h 618616"/>
                <a:gd name="connsiteX16" fmla="*/ 761374 w 808960"/>
                <a:gd name="connsiteY16" fmla="*/ 23793 h 618616"/>
                <a:gd name="connsiteX17" fmla="*/ 47586 w 808960"/>
                <a:gd name="connsiteY17" fmla="*/ 23793 h 6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8960" h="618616">
                  <a:moveTo>
                    <a:pt x="761374" y="618616"/>
                  </a:moveTo>
                  <a:lnTo>
                    <a:pt x="47586" y="618616"/>
                  </a:lnTo>
                  <a:cubicBezTo>
                    <a:pt x="21342" y="618616"/>
                    <a:pt x="0" y="597274"/>
                    <a:pt x="0" y="571030"/>
                  </a:cubicBezTo>
                  <a:lnTo>
                    <a:pt x="0" y="47586"/>
                  </a:lnTo>
                  <a:cubicBezTo>
                    <a:pt x="0" y="21342"/>
                    <a:pt x="21342" y="0"/>
                    <a:pt x="47586" y="0"/>
                  </a:cubicBezTo>
                  <a:lnTo>
                    <a:pt x="761374" y="0"/>
                  </a:lnTo>
                  <a:cubicBezTo>
                    <a:pt x="787618" y="0"/>
                    <a:pt x="808960" y="21342"/>
                    <a:pt x="808960" y="47586"/>
                  </a:cubicBezTo>
                  <a:lnTo>
                    <a:pt x="808960" y="571030"/>
                  </a:lnTo>
                  <a:cubicBezTo>
                    <a:pt x="808960" y="597274"/>
                    <a:pt x="787618" y="618616"/>
                    <a:pt x="761374" y="618616"/>
                  </a:cubicBezTo>
                  <a:close/>
                  <a:moveTo>
                    <a:pt x="47586" y="23793"/>
                  </a:moveTo>
                  <a:cubicBezTo>
                    <a:pt x="34464" y="23793"/>
                    <a:pt x="23793" y="34464"/>
                    <a:pt x="23793" y="47586"/>
                  </a:cubicBezTo>
                  <a:lnTo>
                    <a:pt x="23793" y="571030"/>
                  </a:lnTo>
                  <a:cubicBezTo>
                    <a:pt x="23793" y="584152"/>
                    <a:pt x="34464" y="594823"/>
                    <a:pt x="47586" y="594823"/>
                  </a:cubicBezTo>
                  <a:lnTo>
                    <a:pt x="761374" y="594823"/>
                  </a:lnTo>
                  <a:cubicBezTo>
                    <a:pt x="774496" y="594823"/>
                    <a:pt x="785167" y="584152"/>
                    <a:pt x="785167" y="571030"/>
                  </a:cubicBezTo>
                  <a:lnTo>
                    <a:pt x="785167" y="47586"/>
                  </a:lnTo>
                  <a:cubicBezTo>
                    <a:pt x="785167" y="34464"/>
                    <a:pt x="774496" y="23793"/>
                    <a:pt x="761374" y="23793"/>
                  </a:cubicBezTo>
                  <a:lnTo>
                    <a:pt x="47586" y="23793"/>
                  </a:ln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F914C584-EDEB-F209-DF00-677C13B54CDD}"/>
                </a:ext>
              </a:extLst>
            </p:cNvPr>
            <p:cNvSpPr/>
            <p:nvPr/>
          </p:nvSpPr>
          <p:spPr>
            <a:xfrm>
              <a:off x="5751001" y="4210072"/>
              <a:ext cx="689995" cy="23792"/>
            </a:xfrm>
            <a:custGeom>
              <a:avLst/>
              <a:gdLst>
                <a:gd name="connsiteX0" fmla="*/ 678099 w 689995"/>
                <a:gd name="connsiteY0" fmla="*/ 23793 h 23792"/>
                <a:gd name="connsiteX1" fmla="*/ 11896 w 689995"/>
                <a:gd name="connsiteY1" fmla="*/ 23793 h 23792"/>
                <a:gd name="connsiteX2" fmla="*/ 0 w 689995"/>
                <a:gd name="connsiteY2" fmla="*/ 11896 h 23792"/>
                <a:gd name="connsiteX3" fmla="*/ 11896 w 689995"/>
                <a:gd name="connsiteY3" fmla="*/ 0 h 23792"/>
                <a:gd name="connsiteX4" fmla="*/ 678099 w 689995"/>
                <a:gd name="connsiteY4" fmla="*/ 0 h 23792"/>
                <a:gd name="connsiteX5" fmla="*/ 689995 w 689995"/>
                <a:gd name="connsiteY5" fmla="*/ 11896 h 23792"/>
                <a:gd name="connsiteX6" fmla="*/ 678099 w 689995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995" h="23792">
                  <a:moveTo>
                    <a:pt x="678099" y="23793"/>
                  </a:moveTo>
                  <a:lnTo>
                    <a:pt x="11896" y="23793"/>
                  </a:lnTo>
                  <a:cubicBezTo>
                    <a:pt x="5330" y="23793"/>
                    <a:pt x="0" y="18475"/>
                    <a:pt x="0" y="11896"/>
                  </a:cubicBezTo>
                  <a:cubicBezTo>
                    <a:pt x="0" y="5318"/>
                    <a:pt x="5330" y="0"/>
                    <a:pt x="11896" y="0"/>
                  </a:cubicBezTo>
                  <a:lnTo>
                    <a:pt x="678099" y="0"/>
                  </a:lnTo>
                  <a:cubicBezTo>
                    <a:pt x="684678" y="0"/>
                    <a:pt x="689995" y="5318"/>
                    <a:pt x="689995" y="11896"/>
                  </a:cubicBezTo>
                  <a:cubicBezTo>
                    <a:pt x="689995" y="18475"/>
                    <a:pt x="684678" y="23793"/>
                    <a:pt x="678099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B37C7A08-B3C1-35FD-8D9C-85A9D3D728AE}"/>
                </a:ext>
              </a:extLst>
            </p:cNvPr>
            <p:cNvSpPr/>
            <p:nvPr/>
          </p:nvSpPr>
          <p:spPr>
            <a:xfrm>
              <a:off x="5751001" y="4340933"/>
              <a:ext cx="689995" cy="23792"/>
            </a:xfrm>
            <a:custGeom>
              <a:avLst/>
              <a:gdLst>
                <a:gd name="connsiteX0" fmla="*/ 678099 w 689995"/>
                <a:gd name="connsiteY0" fmla="*/ 23793 h 23792"/>
                <a:gd name="connsiteX1" fmla="*/ 11896 w 689995"/>
                <a:gd name="connsiteY1" fmla="*/ 23793 h 23792"/>
                <a:gd name="connsiteX2" fmla="*/ 0 w 689995"/>
                <a:gd name="connsiteY2" fmla="*/ 11896 h 23792"/>
                <a:gd name="connsiteX3" fmla="*/ 11896 w 689995"/>
                <a:gd name="connsiteY3" fmla="*/ 0 h 23792"/>
                <a:gd name="connsiteX4" fmla="*/ 678099 w 689995"/>
                <a:gd name="connsiteY4" fmla="*/ 0 h 23792"/>
                <a:gd name="connsiteX5" fmla="*/ 689995 w 689995"/>
                <a:gd name="connsiteY5" fmla="*/ 11896 h 23792"/>
                <a:gd name="connsiteX6" fmla="*/ 678099 w 689995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995" h="23792">
                  <a:moveTo>
                    <a:pt x="678099" y="23793"/>
                  </a:moveTo>
                  <a:lnTo>
                    <a:pt x="11896" y="23793"/>
                  </a:lnTo>
                  <a:cubicBezTo>
                    <a:pt x="5330" y="23793"/>
                    <a:pt x="0" y="18475"/>
                    <a:pt x="0" y="11896"/>
                  </a:cubicBezTo>
                  <a:cubicBezTo>
                    <a:pt x="0" y="5318"/>
                    <a:pt x="5330" y="0"/>
                    <a:pt x="11896" y="0"/>
                  </a:cubicBezTo>
                  <a:lnTo>
                    <a:pt x="678099" y="0"/>
                  </a:lnTo>
                  <a:cubicBezTo>
                    <a:pt x="684678" y="0"/>
                    <a:pt x="689995" y="5318"/>
                    <a:pt x="689995" y="11896"/>
                  </a:cubicBezTo>
                  <a:cubicBezTo>
                    <a:pt x="689995" y="18475"/>
                    <a:pt x="684678" y="23793"/>
                    <a:pt x="678099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9B473BD7-CCED-1E69-A61D-D59632860830}"/>
                </a:ext>
              </a:extLst>
            </p:cNvPr>
            <p:cNvSpPr/>
            <p:nvPr/>
          </p:nvSpPr>
          <p:spPr>
            <a:xfrm>
              <a:off x="5751001" y="4436105"/>
              <a:ext cx="689995" cy="23792"/>
            </a:xfrm>
            <a:custGeom>
              <a:avLst/>
              <a:gdLst>
                <a:gd name="connsiteX0" fmla="*/ 678099 w 689995"/>
                <a:gd name="connsiteY0" fmla="*/ 23793 h 23792"/>
                <a:gd name="connsiteX1" fmla="*/ 11896 w 689995"/>
                <a:gd name="connsiteY1" fmla="*/ 23793 h 23792"/>
                <a:gd name="connsiteX2" fmla="*/ 0 w 689995"/>
                <a:gd name="connsiteY2" fmla="*/ 11896 h 23792"/>
                <a:gd name="connsiteX3" fmla="*/ 11896 w 689995"/>
                <a:gd name="connsiteY3" fmla="*/ 0 h 23792"/>
                <a:gd name="connsiteX4" fmla="*/ 678099 w 689995"/>
                <a:gd name="connsiteY4" fmla="*/ 0 h 23792"/>
                <a:gd name="connsiteX5" fmla="*/ 689995 w 689995"/>
                <a:gd name="connsiteY5" fmla="*/ 11896 h 23792"/>
                <a:gd name="connsiteX6" fmla="*/ 678099 w 689995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995" h="23792">
                  <a:moveTo>
                    <a:pt x="678099" y="23793"/>
                  </a:moveTo>
                  <a:lnTo>
                    <a:pt x="11896" y="23793"/>
                  </a:lnTo>
                  <a:cubicBezTo>
                    <a:pt x="5330" y="23793"/>
                    <a:pt x="0" y="18475"/>
                    <a:pt x="0" y="11896"/>
                  </a:cubicBezTo>
                  <a:cubicBezTo>
                    <a:pt x="0" y="5318"/>
                    <a:pt x="5330" y="0"/>
                    <a:pt x="11896" y="0"/>
                  </a:cubicBezTo>
                  <a:lnTo>
                    <a:pt x="678099" y="0"/>
                  </a:lnTo>
                  <a:cubicBezTo>
                    <a:pt x="684678" y="0"/>
                    <a:pt x="689995" y="5318"/>
                    <a:pt x="689995" y="11896"/>
                  </a:cubicBezTo>
                  <a:cubicBezTo>
                    <a:pt x="689995" y="18475"/>
                    <a:pt x="684678" y="23793"/>
                    <a:pt x="678099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26">
              <a:extLst>
                <a:ext uri="{FF2B5EF4-FFF2-40B4-BE49-F238E27FC236}">
                  <a16:creationId xmlns:a16="http://schemas.microsoft.com/office/drawing/2014/main" id="{F8BE41AA-0892-3828-3D0E-F2C7E5A3E28B}"/>
                </a:ext>
              </a:extLst>
            </p:cNvPr>
            <p:cNvSpPr/>
            <p:nvPr/>
          </p:nvSpPr>
          <p:spPr>
            <a:xfrm>
              <a:off x="5751001" y="4531276"/>
              <a:ext cx="689995" cy="23792"/>
            </a:xfrm>
            <a:custGeom>
              <a:avLst/>
              <a:gdLst>
                <a:gd name="connsiteX0" fmla="*/ 678099 w 689995"/>
                <a:gd name="connsiteY0" fmla="*/ 23793 h 23792"/>
                <a:gd name="connsiteX1" fmla="*/ 11896 w 689995"/>
                <a:gd name="connsiteY1" fmla="*/ 23793 h 23792"/>
                <a:gd name="connsiteX2" fmla="*/ 0 w 689995"/>
                <a:gd name="connsiteY2" fmla="*/ 11896 h 23792"/>
                <a:gd name="connsiteX3" fmla="*/ 11896 w 689995"/>
                <a:gd name="connsiteY3" fmla="*/ 0 h 23792"/>
                <a:gd name="connsiteX4" fmla="*/ 678099 w 689995"/>
                <a:gd name="connsiteY4" fmla="*/ 0 h 23792"/>
                <a:gd name="connsiteX5" fmla="*/ 689995 w 689995"/>
                <a:gd name="connsiteY5" fmla="*/ 11896 h 23792"/>
                <a:gd name="connsiteX6" fmla="*/ 678099 w 689995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995" h="23792">
                  <a:moveTo>
                    <a:pt x="678099" y="23793"/>
                  </a:moveTo>
                  <a:lnTo>
                    <a:pt x="11896" y="23793"/>
                  </a:lnTo>
                  <a:cubicBezTo>
                    <a:pt x="5330" y="23793"/>
                    <a:pt x="0" y="18475"/>
                    <a:pt x="0" y="11896"/>
                  </a:cubicBezTo>
                  <a:cubicBezTo>
                    <a:pt x="0" y="5318"/>
                    <a:pt x="5330" y="0"/>
                    <a:pt x="11896" y="0"/>
                  </a:cubicBezTo>
                  <a:lnTo>
                    <a:pt x="678099" y="0"/>
                  </a:lnTo>
                  <a:cubicBezTo>
                    <a:pt x="684678" y="0"/>
                    <a:pt x="689995" y="5318"/>
                    <a:pt x="689995" y="11896"/>
                  </a:cubicBezTo>
                  <a:cubicBezTo>
                    <a:pt x="689995" y="18475"/>
                    <a:pt x="684678" y="23793"/>
                    <a:pt x="678099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27">
              <a:extLst>
                <a:ext uri="{FF2B5EF4-FFF2-40B4-BE49-F238E27FC236}">
                  <a16:creationId xmlns:a16="http://schemas.microsoft.com/office/drawing/2014/main" id="{C4A58DB2-BC6A-65AD-64DF-A57F0D660B6A}"/>
                </a:ext>
              </a:extLst>
            </p:cNvPr>
            <p:cNvSpPr/>
            <p:nvPr/>
          </p:nvSpPr>
          <p:spPr>
            <a:xfrm>
              <a:off x="5751001" y="4626448"/>
              <a:ext cx="689995" cy="23792"/>
            </a:xfrm>
            <a:custGeom>
              <a:avLst/>
              <a:gdLst>
                <a:gd name="connsiteX0" fmla="*/ 678099 w 689995"/>
                <a:gd name="connsiteY0" fmla="*/ 23793 h 23792"/>
                <a:gd name="connsiteX1" fmla="*/ 11896 w 689995"/>
                <a:gd name="connsiteY1" fmla="*/ 23793 h 23792"/>
                <a:gd name="connsiteX2" fmla="*/ 0 w 689995"/>
                <a:gd name="connsiteY2" fmla="*/ 11896 h 23792"/>
                <a:gd name="connsiteX3" fmla="*/ 11896 w 689995"/>
                <a:gd name="connsiteY3" fmla="*/ 0 h 23792"/>
                <a:gd name="connsiteX4" fmla="*/ 678099 w 689995"/>
                <a:gd name="connsiteY4" fmla="*/ 0 h 23792"/>
                <a:gd name="connsiteX5" fmla="*/ 689995 w 689995"/>
                <a:gd name="connsiteY5" fmla="*/ 11896 h 23792"/>
                <a:gd name="connsiteX6" fmla="*/ 678099 w 689995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995" h="23792">
                  <a:moveTo>
                    <a:pt x="678099" y="23793"/>
                  </a:moveTo>
                  <a:lnTo>
                    <a:pt x="11896" y="23793"/>
                  </a:lnTo>
                  <a:cubicBezTo>
                    <a:pt x="5330" y="23793"/>
                    <a:pt x="0" y="18475"/>
                    <a:pt x="0" y="11896"/>
                  </a:cubicBezTo>
                  <a:cubicBezTo>
                    <a:pt x="0" y="5318"/>
                    <a:pt x="5330" y="0"/>
                    <a:pt x="11896" y="0"/>
                  </a:cubicBezTo>
                  <a:lnTo>
                    <a:pt x="678099" y="0"/>
                  </a:lnTo>
                  <a:cubicBezTo>
                    <a:pt x="684678" y="0"/>
                    <a:pt x="689995" y="5318"/>
                    <a:pt x="689995" y="11896"/>
                  </a:cubicBezTo>
                  <a:cubicBezTo>
                    <a:pt x="689995" y="18475"/>
                    <a:pt x="684678" y="23793"/>
                    <a:pt x="678099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28">
              <a:extLst>
                <a:ext uri="{FF2B5EF4-FFF2-40B4-BE49-F238E27FC236}">
                  <a16:creationId xmlns:a16="http://schemas.microsoft.com/office/drawing/2014/main" id="{DA6F8335-AC2D-D9CE-D3E7-6AA6CF1ABBCB}"/>
                </a:ext>
              </a:extLst>
            </p:cNvPr>
            <p:cNvSpPr/>
            <p:nvPr/>
          </p:nvSpPr>
          <p:spPr>
            <a:xfrm>
              <a:off x="5881862" y="4210072"/>
              <a:ext cx="23792" cy="475858"/>
            </a:xfrm>
            <a:custGeom>
              <a:avLst/>
              <a:gdLst>
                <a:gd name="connsiteX0" fmla="*/ 11896 w 23792"/>
                <a:gd name="connsiteY0" fmla="*/ 475858 h 475858"/>
                <a:gd name="connsiteX1" fmla="*/ 0 w 23792"/>
                <a:gd name="connsiteY1" fmla="*/ 463962 h 475858"/>
                <a:gd name="connsiteX2" fmla="*/ 0 w 23792"/>
                <a:gd name="connsiteY2" fmla="*/ 11896 h 475858"/>
                <a:gd name="connsiteX3" fmla="*/ 11896 w 23792"/>
                <a:gd name="connsiteY3" fmla="*/ 0 h 475858"/>
                <a:gd name="connsiteX4" fmla="*/ 23793 w 23792"/>
                <a:gd name="connsiteY4" fmla="*/ 11896 h 475858"/>
                <a:gd name="connsiteX5" fmla="*/ 23793 w 23792"/>
                <a:gd name="connsiteY5" fmla="*/ 463962 h 475858"/>
                <a:gd name="connsiteX6" fmla="*/ 11896 w 23792"/>
                <a:gd name="connsiteY6" fmla="*/ 475858 h 47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" h="475858">
                  <a:moveTo>
                    <a:pt x="11896" y="475858"/>
                  </a:moveTo>
                  <a:cubicBezTo>
                    <a:pt x="5330" y="475858"/>
                    <a:pt x="0" y="470541"/>
                    <a:pt x="0" y="463962"/>
                  </a:cubicBezTo>
                  <a:lnTo>
                    <a:pt x="0" y="11896"/>
                  </a:lnTo>
                  <a:cubicBezTo>
                    <a:pt x="0" y="5318"/>
                    <a:pt x="5330" y="0"/>
                    <a:pt x="11896" y="0"/>
                  </a:cubicBezTo>
                  <a:cubicBezTo>
                    <a:pt x="18463" y="0"/>
                    <a:pt x="23793" y="5318"/>
                    <a:pt x="23793" y="11896"/>
                  </a:cubicBezTo>
                  <a:lnTo>
                    <a:pt x="23793" y="463962"/>
                  </a:lnTo>
                  <a:cubicBezTo>
                    <a:pt x="23793" y="470541"/>
                    <a:pt x="18463" y="475858"/>
                    <a:pt x="11896" y="475858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29">
              <a:extLst>
                <a:ext uri="{FF2B5EF4-FFF2-40B4-BE49-F238E27FC236}">
                  <a16:creationId xmlns:a16="http://schemas.microsoft.com/office/drawing/2014/main" id="{7041281C-1621-2D2D-5267-1E929BF60369}"/>
                </a:ext>
              </a:extLst>
            </p:cNvPr>
            <p:cNvSpPr/>
            <p:nvPr/>
          </p:nvSpPr>
          <p:spPr>
            <a:xfrm>
              <a:off x="6036516" y="4210072"/>
              <a:ext cx="23792" cy="475858"/>
            </a:xfrm>
            <a:custGeom>
              <a:avLst/>
              <a:gdLst>
                <a:gd name="connsiteX0" fmla="*/ 11896 w 23792"/>
                <a:gd name="connsiteY0" fmla="*/ 475858 h 475858"/>
                <a:gd name="connsiteX1" fmla="*/ 0 w 23792"/>
                <a:gd name="connsiteY1" fmla="*/ 463962 h 475858"/>
                <a:gd name="connsiteX2" fmla="*/ 0 w 23792"/>
                <a:gd name="connsiteY2" fmla="*/ 11896 h 475858"/>
                <a:gd name="connsiteX3" fmla="*/ 11896 w 23792"/>
                <a:gd name="connsiteY3" fmla="*/ 0 h 475858"/>
                <a:gd name="connsiteX4" fmla="*/ 23793 w 23792"/>
                <a:gd name="connsiteY4" fmla="*/ 11896 h 475858"/>
                <a:gd name="connsiteX5" fmla="*/ 23793 w 23792"/>
                <a:gd name="connsiteY5" fmla="*/ 463962 h 475858"/>
                <a:gd name="connsiteX6" fmla="*/ 11896 w 23792"/>
                <a:gd name="connsiteY6" fmla="*/ 475858 h 47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" h="475858">
                  <a:moveTo>
                    <a:pt x="11896" y="475858"/>
                  </a:moveTo>
                  <a:cubicBezTo>
                    <a:pt x="5330" y="475858"/>
                    <a:pt x="0" y="470541"/>
                    <a:pt x="0" y="463962"/>
                  </a:cubicBezTo>
                  <a:lnTo>
                    <a:pt x="0" y="11896"/>
                  </a:lnTo>
                  <a:cubicBezTo>
                    <a:pt x="0" y="5318"/>
                    <a:pt x="5330" y="0"/>
                    <a:pt x="11896" y="0"/>
                  </a:cubicBezTo>
                  <a:cubicBezTo>
                    <a:pt x="18463" y="0"/>
                    <a:pt x="23793" y="5318"/>
                    <a:pt x="23793" y="11896"/>
                  </a:cubicBezTo>
                  <a:lnTo>
                    <a:pt x="23793" y="463962"/>
                  </a:lnTo>
                  <a:cubicBezTo>
                    <a:pt x="23793" y="470541"/>
                    <a:pt x="18463" y="475858"/>
                    <a:pt x="11896" y="475858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67E2B402-9767-F933-6153-4CF88C88FE1F}"/>
                </a:ext>
              </a:extLst>
            </p:cNvPr>
            <p:cNvSpPr/>
            <p:nvPr/>
          </p:nvSpPr>
          <p:spPr>
            <a:xfrm>
              <a:off x="6191170" y="4210072"/>
              <a:ext cx="23792" cy="475858"/>
            </a:xfrm>
            <a:custGeom>
              <a:avLst/>
              <a:gdLst>
                <a:gd name="connsiteX0" fmla="*/ 11896 w 23792"/>
                <a:gd name="connsiteY0" fmla="*/ 475858 h 475858"/>
                <a:gd name="connsiteX1" fmla="*/ 0 w 23792"/>
                <a:gd name="connsiteY1" fmla="*/ 463962 h 475858"/>
                <a:gd name="connsiteX2" fmla="*/ 0 w 23792"/>
                <a:gd name="connsiteY2" fmla="*/ 11896 h 475858"/>
                <a:gd name="connsiteX3" fmla="*/ 11896 w 23792"/>
                <a:gd name="connsiteY3" fmla="*/ 0 h 475858"/>
                <a:gd name="connsiteX4" fmla="*/ 23793 w 23792"/>
                <a:gd name="connsiteY4" fmla="*/ 11896 h 475858"/>
                <a:gd name="connsiteX5" fmla="*/ 23793 w 23792"/>
                <a:gd name="connsiteY5" fmla="*/ 463962 h 475858"/>
                <a:gd name="connsiteX6" fmla="*/ 11896 w 23792"/>
                <a:gd name="connsiteY6" fmla="*/ 475858 h 47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" h="475858">
                  <a:moveTo>
                    <a:pt x="11896" y="475858"/>
                  </a:moveTo>
                  <a:cubicBezTo>
                    <a:pt x="5330" y="475858"/>
                    <a:pt x="0" y="470541"/>
                    <a:pt x="0" y="463962"/>
                  </a:cubicBezTo>
                  <a:lnTo>
                    <a:pt x="0" y="11896"/>
                  </a:lnTo>
                  <a:cubicBezTo>
                    <a:pt x="0" y="5318"/>
                    <a:pt x="5330" y="0"/>
                    <a:pt x="11896" y="0"/>
                  </a:cubicBezTo>
                  <a:cubicBezTo>
                    <a:pt x="18463" y="0"/>
                    <a:pt x="23793" y="5318"/>
                    <a:pt x="23793" y="11896"/>
                  </a:cubicBezTo>
                  <a:lnTo>
                    <a:pt x="23793" y="463962"/>
                  </a:lnTo>
                  <a:cubicBezTo>
                    <a:pt x="23793" y="470541"/>
                    <a:pt x="18463" y="475858"/>
                    <a:pt x="11896" y="475858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:a16="http://schemas.microsoft.com/office/drawing/2014/main" id="{28B7D0B5-AA19-A2D2-1D18-C8798D3693D0}"/>
                </a:ext>
              </a:extLst>
            </p:cNvPr>
            <p:cNvSpPr/>
            <p:nvPr/>
          </p:nvSpPr>
          <p:spPr>
            <a:xfrm>
              <a:off x="6345824" y="4210072"/>
              <a:ext cx="23792" cy="475858"/>
            </a:xfrm>
            <a:custGeom>
              <a:avLst/>
              <a:gdLst>
                <a:gd name="connsiteX0" fmla="*/ 11896 w 23792"/>
                <a:gd name="connsiteY0" fmla="*/ 475858 h 475858"/>
                <a:gd name="connsiteX1" fmla="*/ 0 w 23792"/>
                <a:gd name="connsiteY1" fmla="*/ 463962 h 475858"/>
                <a:gd name="connsiteX2" fmla="*/ 0 w 23792"/>
                <a:gd name="connsiteY2" fmla="*/ 11896 h 475858"/>
                <a:gd name="connsiteX3" fmla="*/ 11896 w 23792"/>
                <a:gd name="connsiteY3" fmla="*/ 0 h 475858"/>
                <a:gd name="connsiteX4" fmla="*/ 23793 w 23792"/>
                <a:gd name="connsiteY4" fmla="*/ 11896 h 475858"/>
                <a:gd name="connsiteX5" fmla="*/ 23793 w 23792"/>
                <a:gd name="connsiteY5" fmla="*/ 463962 h 475858"/>
                <a:gd name="connsiteX6" fmla="*/ 11896 w 23792"/>
                <a:gd name="connsiteY6" fmla="*/ 475858 h 47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" h="475858">
                  <a:moveTo>
                    <a:pt x="11896" y="475858"/>
                  </a:moveTo>
                  <a:cubicBezTo>
                    <a:pt x="5318" y="475858"/>
                    <a:pt x="0" y="470541"/>
                    <a:pt x="0" y="463962"/>
                  </a:cubicBezTo>
                  <a:lnTo>
                    <a:pt x="0" y="11896"/>
                  </a:lnTo>
                  <a:cubicBezTo>
                    <a:pt x="0" y="5318"/>
                    <a:pt x="5318" y="0"/>
                    <a:pt x="11896" y="0"/>
                  </a:cubicBezTo>
                  <a:cubicBezTo>
                    <a:pt x="18475" y="0"/>
                    <a:pt x="23793" y="5318"/>
                    <a:pt x="23793" y="11896"/>
                  </a:cubicBezTo>
                  <a:lnTo>
                    <a:pt x="23793" y="463962"/>
                  </a:lnTo>
                  <a:cubicBezTo>
                    <a:pt x="23793" y="470541"/>
                    <a:pt x="18475" y="475858"/>
                    <a:pt x="11896" y="475858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32">
              <a:extLst>
                <a:ext uri="{FF2B5EF4-FFF2-40B4-BE49-F238E27FC236}">
                  <a16:creationId xmlns:a16="http://schemas.microsoft.com/office/drawing/2014/main" id="{E8447B1C-C22A-3398-C78F-44411D658D2B}"/>
                </a:ext>
              </a:extLst>
            </p:cNvPr>
            <p:cNvSpPr/>
            <p:nvPr/>
          </p:nvSpPr>
          <p:spPr>
            <a:xfrm>
              <a:off x="5810483" y="4389792"/>
              <a:ext cx="23792" cy="30502"/>
            </a:xfrm>
            <a:custGeom>
              <a:avLst/>
              <a:gdLst>
                <a:gd name="connsiteX0" fmla="*/ 11896 w 23792"/>
                <a:gd name="connsiteY0" fmla="*/ 30503 h 30502"/>
                <a:gd name="connsiteX1" fmla="*/ 0 w 23792"/>
                <a:gd name="connsiteY1" fmla="*/ 18606 h 30502"/>
                <a:gd name="connsiteX2" fmla="*/ 0 w 23792"/>
                <a:gd name="connsiteY2" fmla="*/ 11896 h 30502"/>
                <a:gd name="connsiteX3" fmla="*/ 11896 w 23792"/>
                <a:gd name="connsiteY3" fmla="*/ 0 h 30502"/>
                <a:gd name="connsiteX4" fmla="*/ 23793 w 23792"/>
                <a:gd name="connsiteY4" fmla="*/ 11896 h 30502"/>
                <a:gd name="connsiteX5" fmla="*/ 23793 w 23792"/>
                <a:gd name="connsiteY5" fmla="*/ 18606 h 30502"/>
                <a:gd name="connsiteX6" fmla="*/ 11896 w 23792"/>
                <a:gd name="connsiteY6" fmla="*/ 30503 h 3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" h="30502">
                  <a:moveTo>
                    <a:pt x="11896" y="30503"/>
                  </a:moveTo>
                  <a:cubicBezTo>
                    <a:pt x="5330" y="30503"/>
                    <a:pt x="0" y="25185"/>
                    <a:pt x="0" y="18606"/>
                  </a:cubicBezTo>
                  <a:lnTo>
                    <a:pt x="0" y="11896"/>
                  </a:lnTo>
                  <a:cubicBezTo>
                    <a:pt x="0" y="5318"/>
                    <a:pt x="5330" y="0"/>
                    <a:pt x="11896" y="0"/>
                  </a:cubicBezTo>
                  <a:cubicBezTo>
                    <a:pt x="18463" y="0"/>
                    <a:pt x="23793" y="5318"/>
                    <a:pt x="23793" y="11896"/>
                  </a:cubicBezTo>
                  <a:lnTo>
                    <a:pt x="23793" y="18606"/>
                  </a:lnTo>
                  <a:cubicBezTo>
                    <a:pt x="23793" y="25185"/>
                    <a:pt x="18463" y="30503"/>
                    <a:pt x="11896" y="3050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33">
              <a:extLst>
                <a:ext uri="{FF2B5EF4-FFF2-40B4-BE49-F238E27FC236}">
                  <a16:creationId xmlns:a16="http://schemas.microsoft.com/office/drawing/2014/main" id="{F92342D7-4AA3-7075-C943-278DEFA52581}"/>
                </a:ext>
              </a:extLst>
            </p:cNvPr>
            <p:cNvSpPr/>
            <p:nvPr/>
          </p:nvSpPr>
          <p:spPr>
            <a:xfrm>
              <a:off x="5810483" y="4477742"/>
              <a:ext cx="23792" cy="29741"/>
            </a:xfrm>
            <a:custGeom>
              <a:avLst/>
              <a:gdLst>
                <a:gd name="connsiteX0" fmla="*/ 11896 w 23792"/>
                <a:gd name="connsiteY0" fmla="*/ 29741 h 29741"/>
                <a:gd name="connsiteX1" fmla="*/ 0 w 23792"/>
                <a:gd name="connsiteY1" fmla="*/ 17845 h 29741"/>
                <a:gd name="connsiteX2" fmla="*/ 0 w 23792"/>
                <a:gd name="connsiteY2" fmla="*/ 11896 h 29741"/>
                <a:gd name="connsiteX3" fmla="*/ 11896 w 23792"/>
                <a:gd name="connsiteY3" fmla="*/ 0 h 29741"/>
                <a:gd name="connsiteX4" fmla="*/ 23793 w 23792"/>
                <a:gd name="connsiteY4" fmla="*/ 11896 h 29741"/>
                <a:gd name="connsiteX5" fmla="*/ 23793 w 23792"/>
                <a:gd name="connsiteY5" fmla="*/ 17845 h 29741"/>
                <a:gd name="connsiteX6" fmla="*/ 11896 w 23792"/>
                <a:gd name="connsiteY6" fmla="*/ 29741 h 2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" h="29741">
                  <a:moveTo>
                    <a:pt x="11896" y="29741"/>
                  </a:moveTo>
                  <a:cubicBezTo>
                    <a:pt x="5330" y="29741"/>
                    <a:pt x="0" y="24423"/>
                    <a:pt x="0" y="17845"/>
                  </a:cubicBezTo>
                  <a:lnTo>
                    <a:pt x="0" y="11896"/>
                  </a:lnTo>
                  <a:cubicBezTo>
                    <a:pt x="0" y="5318"/>
                    <a:pt x="5330" y="0"/>
                    <a:pt x="11896" y="0"/>
                  </a:cubicBezTo>
                  <a:cubicBezTo>
                    <a:pt x="18463" y="0"/>
                    <a:pt x="23793" y="5318"/>
                    <a:pt x="23793" y="11896"/>
                  </a:cubicBezTo>
                  <a:lnTo>
                    <a:pt x="23793" y="17845"/>
                  </a:lnTo>
                  <a:cubicBezTo>
                    <a:pt x="23793" y="24423"/>
                    <a:pt x="18463" y="29741"/>
                    <a:pt x="11896" y="29741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34">
              <a:extLst>
                <a:ext uri="{FF2B5EF4-FFF2-40B4-BE49-F238E27FC236}">
                  <a16:creationId xmlns:a16="http://schemas.microsoft.com/office/drawing/2014/main" id="{1D684B32-C27C-0804-4839-7932B835710C}"/>
                </a:ext>
              </a:extLst>
            </p:cNvPr>
            <p:cNvSpPr/>
            <p:nvPr/>
          </p:nvSpPr>
          <p:spPr>
            <a:xfrm>
              <a:off x="5810483" y="4574389"/>
              <a:ext cx="23792" cy="31204"/>
            </a:xfrm>
            <a:custGeom>
              <a:avLst/>
              <a:gdLst>
                <a:gd name="connsiteX0" fmla="*/ 11896 w 23792"/>
                <a:gd name="connsiteY0" fmla="*/ 31204 h 31204"/>
                <a:gd name="connsiteX1" fmla="*/ 0 w 23792"/>
                <a:gd name="connsiteY1" fmla="*/ 19308 h 31204"/>
                <a:gd name="connsiteX2" fmla="*/ 0 w 23792"/>
                <a:gd name="connsiteY2" fmla="*/ 11896 h 31204"/>
                <a:gd name="connsiteX3" fmla="*/ 11896 w 23792"/>
                <a:gd name="connsiteY3" fmla="*/ 0 h 31204"/>
                <a:gd name="connsiteX4" fmla="*/ 23793 w 23792"/>
                <a:gd name="connsiteY4" fmla="*/ 11896 h 31204"/>
                <a:gd name="connsiteX5" fmla="*/ 23793 w 23792"/>
                <a:gd name="connsiteY5" fmla="*/ 19308 h 31204"/>
                <a:gd name="connsiteX6" fmla="*/ 11896 w 23792"/>
                <a:gd name="connsiteY6" fmla="*/ 31204 h 3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" h="31204">
                  <a:moveTo>
                    <a:pt x="11896" y="31204"/>
                  </a:moveTo>
                  <a:cubicBezTo>
                    <a:pt x="5330" y="31204"/>
                    <a:pt x="0" y="25887"/>
                    <a:pt x="0" y="19308"/>
                  </a:cubicBezTo>
                  <a:lnTo>
                    <a:pt x="0" y="11896"/>
                  </a:lnTo>
                  <a:cubicBezTo>
                    <a:pt x="0" y="5318"/>
                    <a:pt x="5330" y="0"/>
                    <a:pt x="11896" y="0"/>
                  </a:cubicBezTo>
                  <a:cubicBezTo>
                    <a:pt x="18463" y="0"/>
                    <a:pt x="23793" y="5318"/>
                    <a:pt x="23793" y="11896"/>
                  </a:cubicBezTo>
                  <a:lnTo>
                    <a:pt x="23793" y="19308"/>
                  </a:lnTo>
                  <a:cubicBezTo>
                    <a:pt x="23793" y="25887"/>
                    <a:pt x="18463" y="31204"/>
                    <a:pt x="11896" y="31204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35">
              <a:extLst>
                <a:ext uri="{FF2B5EF4-FFF2-40B4-BE49-F238E27FC236}">
                  <a16:creationId xmlns:a16="http://schemas.microsoft.com/office/drawing/2014/main" id="{50E07C38-849D-D0F1-8D9C-DBDCB9E8E315}"/>
                </a:ext>
              </a:extLst>
            </p:cNvPr>
            <p:cNvSpPr/>
            <p:nvPr/>
          </p:nvSpPr>
          <p:spPr>
            <a:xfrm>
              <a:off x="5941344" y="4281451"/>
              <a:ext cx="59482" cy="23792"/>
            </a:xfrm>
            <a:custGeom>
              <a:avLst/>
              <a:gdLst>
                <a:gd name="connsiteX0" fmla="*/ 47586 w 59482"/>
                <a:gd name="connsiteY0" fmla="*/ 23793 h 23792"/>
                <a:gd name="connsiteX1" fmla="*/ 11896 w 59482"/>
                <a:gd name="connsiteY1" fmla="*/ 23793 h 23792"/>
                <a:gd name="connsiteX2" fmla="*/ 0 w 59482"/>
                <a:gd name="connsiteY2" fmla="*/ 11896 h 23792"/>
                <a:gd name="connsiteX3" fmla="*/ 11896 w 59482"/>
                <a:gd name="connsiteY3" fmla="*/ 0 h 23792"/>
                <a:gd name="connsiteX4" fmla="*/ 47586 w 59482"/>
                <a:gd name="connsiteY4" fmla="*/ 0 h 23792"/>
                <a:gd name="connsiteX5" fmla="*/ 59482 w 59482"/>
                <a:gd name="connsiteY5" fmla="*/ 11896 h 23792"/>
                <a:gd name="connsiteX6" fmla="*/ 47586 w 59482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82" h="23792">
                  <a:moveTo>
                    <a:pt x="47586" y="23793"/>
                  </a:moveTo>
                  <a:lnTo>
                    <a:pt x="11896" y="23793"/>
                  </a:lnTo>
                  <a:cubicBezTo>
                    <a:pt x="5330" y="23793"/>
                    <a:pt x="0" y="18475"/>
                    <a:pt x="0" y="11896"/>
                  </a:cubicBezTo>
                  <a:cubicBezTo>
                    <a:pt x="0" y="5318"/>
                    <a:pt x="5330" y="0"/>
                    <a:pt x="11896" y="0"/>
                  </a:cubicBezTo>
                  <a:lnTo>
                    <a:pt x="47586" y="0"/>
                  </a:lnTo>
                  <a:cubicBezTo>
                    <a:pt x="54153" y="0"/>
                    <a:pt x="59482" y="5318"/>
                    <a:pt x="59482" y="11896"/>
                  </a:cubicBezTo>
                  <a:cubicBezTo>
                    <a:pt x="59482" y="18475"/>
                    <a:pt x="54153" y="23793"/>
                    <a:pt x="47586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36">
              <a:extLst>
                <a:ext uri="{FF2B5EF4-FFF2-40B4-BE49-F238E27FC236}">
                  <a16:creationId xmlns:a16="http://schemas.microsoft.com/office/drawing/2014/main" id="{AB1DDF1F-44E9-CE09-BEA9-6C0207DE9C12}"/>
                </a:ext>
              </a:extLst>
            </p:cNvPr>
            <p:cNvSpPr/>
            <p:nvPr/>
          </p:nvSpPr>
          <p:spPr>
            <a:xfrm>
              <a:off x="6095999" y="4281451"/>
              <a:ext cx="59482" cy="23792"/>
            </a:xfrm>
            <a:custGeom>
              <a:avLst/>
              <a:gdLst>
                <a:gd name="connsiteX0" fmla="*/ 47586 w 59482"/>
                <a:gd name="connsiteY0" fmla="*/ 23793 h 23792"/>
                <a:gd name="connsiteX1" fmla="*/ 11896 w 59482"/>
                <a:gd name="connsiteY1" fmla="*/ 23793 h 23792"/>
                <a:gd name="connsiteX2" fmla="*/ 0 w 59482"/>
                <a:gd name="connsiteY2" fmla="*/ 11896 h 23792"/>
                <a:gd name="connsiteX3" fmla="*/ 11896 w 59482"/>
                <a:gd name="connsiteY3" fmla="*/ 0 h 23792"/>
                <a:gd name="connsiteX4" fmla="*/ 47586 w 59482"/>
                <a:gd name="connsiteY4" fmla="*/ 0 h 23792"/>
                <a:gd name="connsiteX5" fmla="*/ 59482 w 59482"/>
                <a:gd name="connsiteY5" fmla="*/ 11896 h 23792"/>
                <a:gd name="connsiteX6" fmla="*/ 47586 w 59482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82" h="23792">
                  <a:moveTo>
                    <a:pt x="47586" y="23793"/>
                  </a:moveTo>
                  <a:lnTo>
                    <a:pt x="11896" y="23793"/>
                  </a:lnTo>
                  <a:cubicBezTo>
                    <a:pt x="5330" y="23793"/>
                    <a:pt x="0" y="18475"/>
                    <a:pt x="0" y="11896"/>
                  </a:cubicBezTo>
                  <a:cubicBezTo>
                    <a:pt x="0" y="5318"/>
                    <a:pt x="5330" y="0"/>
                    <a:pt x="11896" y="0"/>
                  </a:cubicBezTo>
                  <a:lnTo>
                    <a:pt x="47586" y="0"/>
                  </a:lnTo>
                  <a:cubicBezTo>
                    <a:pt x="54153" y="0"/>
                    <a:pt x="59482" y="5318"/>
                    <a:pt x="59482" y="11896"/>
                  </a:cubicBezTo>
                  <a:cubicBezTo>
                    <a:pt x="59482" y="18475"/>
                    <a:pt x="54153" y="23793"/>
                    <a:pt x="47586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37">
              <a:extLst>
                <a:ext uri="{FF2B5EF4-FFF2-40B4-BE49-F238E27FC236}">
                  <a16:creationId xmlns:a16="http://schemas.microsoft.com/office/drawing/2014/main" id="{8B6C2221-6A74-E1A3-4720-621C956C94FE}"/>
                </a:ext>
              </a:extLst>
            </p:cNvPr>
            <p:cNvSpPr/>
            <p:nvPr/>
          </p:nvSpPr>
          <p:spPr>
            <a:xfrm>
              <a:off x="6250653" y="4281451"/>
              <a:ext cx="59482" cy="23792"/>
            </a:xfrm>
            <a:custGeom>
              <a:avLst/>
              <a:gdLst>
                <a:gd name="connsiteX0" fmla="*/ 47586 w 59482"/>
                <a:gd name="connsiteY0" fmla="*/ 23793 h 23792"/>
                <a:gd name="connsiteX1" fmla="*/ 11896 w 59482"/>
                <a:gd name="connsiteY1" fmla="*/ 23793 h 23792"/>
                <a:gd name="connsiteX2" fmla="*/ 0 w 59482"/>
                <a:gd name="connsiteY2" fmla="*/ 11896 h 23792"/>
                <a:gd name="connsiteX3" fmla="*/ 11896 w 59482"/>
                <a:gd name="connsiteY3" fmla="*/ 0 h 23792"/>
                <a:gd name="connsiteX4" fmla="*/ 47586 w 59482"/>
                <a:gd name="connsiteY4" fmla="*/ 0 h 23792"/>
                <a:gd name="connsiteX5" fmla="*/ 59482 w 59482"/>
                <a:gd name="connsiteY5" fmla="*/ 11896 h 23792"/>
                <a:gd name="connsiteX6" fmla="*/ 47586 w 59482"/>
                <a:gd name="connsiteY6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82" h="23792">
                  <a:moveTo>
                    <a:pt x="47586" y="23793"/>
                  </a:moveTo>
                  <a:lnTo>
                    <a:pt x="11896" y="23793"/>
                  </a:lnTo>
                  <a:cubicBezTo>
                    <a:pt x="5318" y="23793"/>
                    <a:pt x="0" y="18475"/>
                    <a:pt x="0" y="11896"/>
                  </a:cubicBezTo>
                  <a:cubicBezTo>
                    <a:pt x="0" y="5318"/>
                    <a:pt x="5318" y="0"/>
                    <a:pt x="11896" y="0"/>
                  </a:cubicBezTo>
                  <a:lnTo>
                    <a:pt x="47586" y="0"/>
                  </a:lnTo>
                  <a:cubicBezTo>
                    <a:pt x="54165" y="0"/>
                    <a:pt x="59482" y="5318"/>
                    <a:pt x="59482" y="11896"/>
                  </a:cubicBezTo>
                  <a:cubicBezTo>
                    <a:pt x="59482" y="18475"/>
                    <a:pt x="54165" y="23793"/>
                    <a:pt x="47586" y="23793"/>
                  </a:cubicBezTo>
                  <a:close/>
                </a:path>
              </a:pathLst>
            </a:custGeom>
            <a:solidFill>
              <a:schemeClr val="bg1"/>
            </a:solidFill>
            <a:ln w="1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40" name="Gráfico 39">
            <a:extLst>
              <a:ext uri="{FF2B5EF4-FFF2-40B4-BE49-F238E27FC236}">
                <a16:creationId xmlns:a16="http://schemas.microsoft.com/office/drawing/2014/main" id="{06D17238-9B41-D764-8FA0-8FD110AE7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78993" y="2093596"/>
            <a:ext cx="650064" cy="643431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B560454E-55D6-C8A2-CE35-442CA5E4E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28662" y="2136571"/>
            <a:ext cx="605927" cy="559862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B881369B-D63D-D9BD-595E-896662F99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6273" y="2115355"/>
            <a:ext cx="492721" cy="602667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7E76163E-3163-2618-D265-C42CBE143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12523" y="4205231"/>
            <a:ext cx="610591" cy="52336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F61D810-C533-8927-B5B1-A9470D37BDB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1997" t="39019" r="31980" b="39137"/>
          <a:stretch/>
        </p:blipFill>
        <p:spPr>
          <a:xfrm>
            <a:off x="2077504" y="479166"/>
            <a:ext cx="2233247" cy="9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5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4B9EA-D650-9CA2-2B47-0F256768C111}"/>
              </a:ext>
            </a:extLst>
          </p:cNvPr>
          <p:cNvSpPr txBox="1"/>
          <p:nvPr/>
        </p:nvSpPr>
        <p:spPr>
          <a:xfrm>
            <a:off x="6971227" y="1463279"/>
            <a:ext cx="285309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Implementação em 2025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556B374-5CF3-333B-3D39-8B417A17D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79"/>
          <a:stretch/>
        </p:blipFill>
        <p:spPr>
          <a:xfrm>
            <a:off x="424221" y="3040024"/>
            <a:ext cx="4677218" cy="1249618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E50B932C-3999-4380-93F0-1ACAD80E2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21" y="1824958"/>
            <a:ext cx="4677218" cy="1031738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17E2257A-9520-1765-690B-EC05C88FDC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9747"/>
          <a:stretch/>
        </p:blipFill>
        <p:spPr>
          <a:xfrm>
            <a:off x="424221" y="1192305"/>
            <a:ext cx="4677218" cy="449325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4B090E01-BCBD-CA58-6C5A-81CA2EEB7E9E}"/>
              </a:ext>
            </a:extLst>
          </p:cNvPr>
          <p:cNvSpPr txBox="1"/>
          <p:nvPr/>
        </p:nvSpPr>
        <p:spPr>
          <a:xfrm>
            <a:off x="6971229" y="2290610"/>
            <a:ext cx="325296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Orientação para estudantes na escolha do itinerário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D12DDD8-7C77-7FA1-DDF1-4101B003E51B}"/>
              </a:ext>
            </a:extLst>
          </p:cNvPr>
          <p:cNvSpPr txBox="1"/>
          <p:nvPr/>
        </p:nvSpPr>
        <p:spPr>
          <a:xfrm>
            <a:off x="6971229" y="3403190"/>
            <a:ext cx="374946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Construção dos Projetos de Vida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C03DD2A7-2305-26DA-DB91-61763888F1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806"/>
          <a:stretch/>
        </p:blipFill>
        <p:spPr>
          <a:xfrm>
            <a:off x="424221" y="4476375"/>
            <a:ext cx="4677218" cy="484945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57" name="CaixaDeTexto 56">
            <a:extLst>
              <a:ext uri="{FF2B5EF4-FFF2-40B4-BE49-F238E27FC236}">
                <a16:creationId xmlns:a16="http://schemas.microsoft.com/office/drawing/2014/main" id="{34E26151-F9B1-9C46-9D22-6000E2E77929}"/>
              </a:ext>
            </a:extLst>
          </p:cNvPr>
          <p:cNvSpPr txBox="1"/>
          <p:nvPr/>
        </p:nvSpPr>
        <p:spPr>
          <a:xfrm>
            <a:off x="6971229" y="4234360"/>
            <a:ext cx="354227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Carga horária de 2.400 horas para itinerários propedêuticos</a:t>
            </a:r>
          </a:p>
        </p:txBody>
      </p:sp>
      <p:pic>
        <p:nvPicPr>
          <p:cNvPr id="1025" name="Imagem 1024">
            <a:extLst>
              <a:ext uri="{FF2B5EF4-FFF2-40B4-BE49-F238E27FC236}">
                <a16:creationId xmlns:a16="http://schemas.microsoft.com/office/drawing/2014/main" id="{AD9007CF-9663-532E-5EB2-4922536EF2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261"/>
          <a:stretch/>
        </p:blipFill>
        <p:spPr>
          <a:xfrm>
            <a:off x="424221" y="5148053"/>
            <a:ext cx="4677218" cy="1032454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1027" name="CaixaDeTexto 1026">
            <a:extLst>
              <a:ext uri="{FF2B5EF4-FFF2-40B4-BE49-F238E27FC236}">
                <a16:creationId xmlns:a16="http://schemas.microsoft.com/office/drawing/2014/main" id="{24ACAED6-0EDE-9F74-ABA0-290856C1F591}"/>
              </a:ext>
            </a:extLst>
          </p:cNvPr>
          <p:cNvSpPr txBox="1"/>
          <p:nvPr/>
        </p:nvSpPr>
        <p:spPr>
          <a:xfrm>
            <a:off x="6971229" y="5346501"/>
            <a:ext cx="486527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Projeto Trabalhando os temas transversais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7F00A49-1EA8-3967-4A13-D4640779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 DESAFIOS DA NOVA LEI - nº 14.945/2024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931176-18FE-98E5-3792-8AD421E198A2}"/>
              </a:ext>
            </a:extLst>
          </p:cNvPr>
          <p:cNvSpPr/>
          <p:nvPr/>
        </p:nvSpPr>
        <p:spPr>
          <a:xfrm>
            <a:off x="6258117" y="1326283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1AC0F7-5ED5-AE3C-080E-CE7B6ED1140F}"/>
              </a:ext>
            </a:extLst>
          </p:cNvPr>
          <p:cNvSpPr/>
          <p:nvPr/>
        </p:nvSpPr>
        <p:spPr>
          <a:xfrm>
            <a:off x="6258118" y="2296548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A88A0B-3469-DD29-842F-526E15079EEA}"/>
              </a:ext>
            </a:extLst>
          </p:cNvPr>
          <p:cNvSpPr/>
          <p:nvPr/>
        </p:nvSpPr>
        <p:spPr>
          <a:xfrm>
            <a:off x="6268500" y="3266194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F265F-D7F3-D3D1-BFB2-488145C53678}"/>
              </a:ext>
            </a:extLst>
          </p:cNvPr>
          <p:cNvSpPr/>
          <p:nvPr/>
        </p:nvSpPr>
        <p:spPr>
          <a:xfrm>
            <a:off x="6268502" y="4235863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7DF6F1-F420-D22E-9030-153EEDE9C05F}"/>
              </a:ext>
            </a:extLst>
          </p:cNvPr>
          <p:cNvSpPr/>
          <p:nvPr/>
        </p:nvSpPr>
        <p:spPr>
          <a:xfrm>
            <a:off x="6268502" y="5206105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5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1F9F343-3960-6FE7-D0A1-BF855144D3BA}"/>
              </a:ext>
            </a:extLst>
          </p:cNvPr>
          <p:cNvCxnSpPr>
            <a:cxnSpLocks/>
          </p:cNvCxnSpPr>
          <p:nvPr/>
        </p:nvCxnSpPr>
        <p:spPr>
          <a:xfrm>
            <a:off x="5101439" y="1580926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20EDC6E-3FF8-561B-DFC4-1D2D7377586A}"/>
              </a:ext>
            </a:extLst>
          </p:cNvPr>
          <p:cNvCxnSpPr>
            <a:cxnSpLocks/>
          </p:cNvCxnSpPr>
          <p:nvPr/>
        </p:nvCxnSpPr>
        <p:spPr>
          <a:xfrm>
            <a:off x="5101438" y="2572618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D36B0B5F-9340-B774-64D5-F2C7D58241E7}"/>
              </a:ext>
            </a:extLst>
          </p:cNvPr>
          <p:cNvCxnSpPr>
            <a:cxnSpLocks/>
          </p:cNvCxnSpPr>
          <p:nvPr/>
        </p:nvCxnSpPr>
        <p:spPr>
          <a:xfrm>
            <a:off x="5101438" y="3541689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CC425A9-1AF7-C473-DE8F-82D8B884A615}"/>
              </a:ext>
            </a:extLst>
          </p:cNvPr>
          <p:cNvCxnSpPr>
            <a:cxnSpLocks/>
          </p:cNvCxnSpPr>
          <p:nvPr/>
        </p:nvCxnSpPr>
        <p:spPr>
          <a:xfrm>
            <a:off x="5101439" y="4534920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1FC76227-0ADC-51DB-F906-FEE814A64106}"/>
              </a:ext>
            </a:extLst>
          </p:cNvPr>
          <p:cNvCxnSpPr>
            <a:cxnSpLocks/>
          </p:cNvCxnSpPr>
          <p:nvPr/>
        </p:nvCxnSpPr>
        <p:spPr>
          <a:xfrm>
            <a:off x="5101439" y="5501875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163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37">
            <a:extLst>
              <a:ext uri="{FF2B5EF4-FFF2-40B4-BE49-F238E27FC236}">
                <a16:creationId xmlns:a16="http://schemas.microsoft.com/office/drawing/2014/main" id="{54068CE2-4527-F32B-F527-6D7BE4C5D59F}"/>
              </a:ext>
            </a:extLst>
          </p:cNvPr>
          <p:cNvSpPr txBox="1"/>
          <p:nvPr/>
        </p:nvSpPr>
        <p:spPr>
          <a:xfrm>
            <a:off x="428200" y="2943995"/>
            <a:ext cx="244618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00" b="1" i="1" u="none" strike="noStrike" kern="0" cap="none" spc="0" normalizeH="0" baseline="0" noProof="0">
                <a:ln>
                  <a:noFill/>
                </a:ln>
                <a:solidFill>
                  <a:srgbClr val="3FBDBC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Arial"/>
                <a:sym typeface="Arial"/>
              </a:rPr>
              <a:t>Proposta de organização: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539F11-B4F7-FED8-8157-DCD10C885475}"/>
              </a:ext>
            </a:extLst>
          </p:cNvPr>
          <p:cNvSpPr txBox="1"/>
          <p:nvPr/>
        </p:nvSpPr>
        <p:spPr>
          <a:xfrm>
            <a:off x="428624" y="5335728"/>
            <a:ext cx="5847691" cy="765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933" tIns="16933" rIns="16933" bIns="16933" numCol="1" spcCol="1270" anchor="ctr" anchorCtr="0">
            <a:noAutofit/>
          </a:bodyPr>
          <a:lstStyle/>
          <a:p>
            <a:pPr marL="0" marR="0" lvl="0" indent="0" algn="ctr" defTabSz="1185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  <a:sym typeface="Arial"/>
              </a:rPr>
              <a:t>Aulas Regulares da BNCC – 2.000 horas</a:t>
            </a:r>
          </a:p>
          <a:p>
            <a:pPr marL="0" marR="0" lvl="0" indent="0" algn="ctr" defTabSz="1185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BNCC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Calibri"/>
              <a:cs typeface="Calibri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A04D126-9294-7234-BB0A-5573574B9C34}"/>
              </a:ext>
            </a:extLst>
          </p:cNvPr>
          <p:cNvSpPr txBox="1"/>
          <p:nvPr/>
        </p:nvSpPr>
        <p:spPr>
          <a:xfrm>
            <a:off x="428200" y="4787500"/>
            <a:ext cx="52021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Arial"/>
                <a:sym typeface="Arial"/>
              </a:rPr>
              <a:t>Itinerário Técnico:  FGB 2.100 </a:t>
            </a:r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CA5C7ACE-A9BD-9BCB-E6BC-06E96C5D88FB}"/>
              </a:ext>
            </a:extLst>
          </p:cNvPr>
          <p:cNvSpPr/>
          <p:nvPr/>
        </p:nvSpPr>
        <p:spPr>
          <a:xfrm>
            <a:off x="7617477" y="5337893"/>
            <a:ext cx="4006102" cy="767407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  <a:sym typeface="Arial"/>
              </a:rPr>
              <a:t>Itinerário EPT – 900h</a:t>
            </a:r>
          </a:p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Itinerário Técnico e Prof.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7FF0E0C-4161-EA7F-68D7-88F0F1A1BFB4}"/>
              </a:ext>
            </a:extLst>
          </p:cNvPr>
          <p:cNvSpPr txBox="1"/>
          <p:nvPr/>
        </p:nvSpPr>
        <p:spPr>
          <a:xfrm>
            <a:off x="7717204" y="4789551"/>
            <a:ext cx="24590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Arial"/>
                <a:sym typeface="Arial"/>
              </a:rPr>
              <a:t>Curso EPT de até 1.000h</a:t>
            </a:r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DB96AC43-B6FC-6CF6-CC36-4B576308E1C4}"/>
              </a:ext>
            </a:extLst>
          </p:cNvPr>
          <p:cNvSpPr/>
          <p:nvPr/>
        </p:nvSpPr>
        <p:spPr>
          <a:xfrm>
            <a:off x="6273812" y="5335728"/>
            <a:ext cx="1343666" cy="76535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  <a:sym typeface="Arial"/>
              </a:rPr>
              <a:t>PV 100h</a:t>
            </a:r>
          </a:p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Projeto de Vida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402914F-988F-C3E3-4890-B72D283995E5}"/>
              </a:ext>
            </a:extLst>
          </p:cNvPr>
          <p:cNvSpPr txBox="1"/>
          <p:nvPr/>
        </p:nvSpPr>
        <p:spPr>
          <a:xfrm>
            <a:off x="428625" y="3792635"/>
            <a:ext cx="5845187" cy="765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933" tIns="16933" rIns="16933" bIns="16933" numCol="1" spcCol="1270" anchor="ctr" anchorCtr="0">
            <a:noAutofit/>
          </a:bodyPr>
          <a:lstStyle/>
          <a:p>
            <a:pPr marL="0" marR="0" lvl="0" indent="0" algn="ctr" defTabSz="1185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  <a:sym typeface="Arial"/>
              </a:rPr>
              <a:t>Aulas Regulares da BNCC – 2.000 horas</a:t>
            </a:r>
          </a:p>
          <a:p>
            <a:pPr marL="0" marR="0" lvl="0" indent="0" algn="ctr" defTabSz="1185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BNCC</a:t>
            </a:r>
            <a:endParaRPr kumimoji="0" lang="pt-BR" sz="1867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FE3E65D-A8AB-361D-3CAA-8BE342A75DD2}"/>
              </a:ext>
            </a:extLst>
          </p:cNvPr>
          <p:cNvSpPr txBox="1"/>
          <p:nvPr/>
        </p:nvSpPr>
        <p:spPr>
          <a:xfrm>
            <a:off x="428200" y="3479115"/>
            <a:ext cx="41212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Arial"/>
                <a:sym typeface="Arial"/>
              </a:rPr>
              <a:t>Itinerário Propedêutico: FGB 2.400</a:t>
            </a:r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721E72A3-EB05-FB3F-1AED-C5D1DEC34E42}"/>
              </a:ext>
            </a:extLst>
          </p:cNvPr>
          <p:cNvSpPr/>
          <p:nvPr/>
        </p:nvSpPr>
        <p:spPr>
          <a:xfrm>
            <a:off x="9134742" y="3792636"/>
            <a:ext cx="2490777" cy="76535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  <a:sym typeface="Arial"/>
              </a:rPr>
              <a:t>Itinerário – 600h</a:t>
            </a:r>
          </a:p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Itinerário Propedêutico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151E739-D692-D541-D57E-C044E0CFE9E2}"/>
              </a:ext>
            </a:extLst>
          </p:cNvPr>
          <p:cNvSpPr txBox="1"/>
          <p:nvPr/>
        </p:nvSpPr>
        <p:spPr>
          <a:xfrm>
            <a:off x="9218824" y="3413464"/>
            <a:ext cx="104195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Arial"/>
                <a:sym typeface="Arial"/>
              </a:rPr>
              <a:t>Flexível 600 </a:t>
            </a:r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28ECA28B-279F-B9ED-B500-F0AEEBE63D5E}"/>
              </a:ext>
            </a:extLst>
          </p:cNvPr>
          <p:cNvSpPr/>
          <p:nvPr/>
        </p:nvSpPr>
        <p:spPr>
          <a:xfrm>
            <a:off x="6273812" y="3792636"/>
            <a:ext cx="1346175" cy="76535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  <a:sym typeface="Arial"/>
              </a:rPr>
              <a:t>PV 100h</a:t>
            </a:r>
          </a:p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Projeto de Vida</a:t>
            </a:r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BB7E0368-09CE-83E9-54FA-A21BB4483D3F}"/>
              </a:ext>
            </a:extLst>
          </p:cNvPr>
          <p:cNvSpPr/>
          <p:nvPr/>
        </p:nvSpPr>
        <p:spPr>
          <a:xfrm>
            <a:off x="7619987" y="3792635"/>
            <a:ext cx="1514755" cy="765358"/>
          </a:xfrm>
          <a:custGeom>
            <a:avLst/>
            <a:gdLst>
              <a:gd name="connsiteX0" fmla="*/ 0 w 1073648"/>
              <a:gd name="connsiteY0" fmla="*/ 0 h 1055397"/>
              <a:gd name="connsiteX1" fmla="*/ 1073648 w 1073648"/>
              <a:gd name="connsiteY1" fmla="*/ 0 h 1055397"/>
              <a:gd name="connsiteX2" fmla="*/ 1073648 w 1073648"/>
              <a:gd name="connsiteY2" fmla="*/ 1055397 h 1055397"/>
              <a:gd name="connsiteX3" fmla="*/ 0 w 1073648"/>
              <a:gd name="connsiteY3" fmla="*/ 1055397 h 1055397"/>
              <a:gd name="connsiteX4" fmla="*/ 0 w 1073648"/>
              <a:gd name="connsiteY4" fmla="*/ 0 h 10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48" h="1055397">
                <a:moveTo>
                  <a:pt x="0" y="0"/>
                </a:moveTo>
                <a:lnTo>
                  <a:pt x="1073648" y="0"/>
                </a:lnTo>
                <a:lnTo>
                  <a:pt x="1073648" y="1055397"/>
                </a:lnTo>
                <a:lnTo>
                  <a:pt x="0" y="1055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07" tIns="11007" rIns="11007" bIns="11007" numCol="1" spcCol="1270" anchor="ctr" anchorCtr="0">
            <a:noAutofit/>
          </a:bodyPr>
          <a:lstStyle/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  <a:sym typeface="Arial"/>
              </a:rPr>
              <a:t>Núcleo Comum</a:t>
            </a:r>
          </a:p>
          <a:p>
            <a:pPr marL="0" marR="0" lvl="0" indent="0" algn="ctr" defTabSz="7704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300h</a:t>
            </a: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BC65B4A-2DD9-B024-BBB2-FC23EBA9F406}"/>
              </a:ext>
            </a:extLst>
          </p:cNvPr>
          <p:cNvCxnSpPr>
            <a:cxnSpLocks/>
          </p:cNvCxnSpPr>
          <p:nvPr/>
        </p:nvCxnSpPr>
        <p:spPr>
          <a:xfrm>
            <a:off x="9136854" y="3603725"/>
            <a:ext cx="0" cy="114915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2A83BD88-9719-EBEE-BBF6-3A56ECC62DCA}"/>
              </a:ext>
            </a:extLst>
          </p:cNvPr>
          <p:cNvCxnSpPr>
            <a:cxnSpLocks/>
          </p:cNvCxnSpPr>
          <p:nvPr/>
        </p:nvCxnSpPr>
        <p:spPr>
          <a:xfrm>
            <a:off x="8879198" y="3172106"/>
            <a:ext cx="0" cy="513115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9C9F535-1318-63AB-C53B-192440D8E47D}"/>
              </a:ext>
            </a:extLst>
          </p:cNvPr>
          <p:cNvCxnSpPr>
            <a:cxnSpLocks/>
          </p:cNvCxnSpPr>
          <p:nvPr/>
        </p:nvCxnSpPr>
        <p:spPr>
          <a:xfrm flipH="1">
            <a:off x="7621509" y="2148840"/>
            <a:ext cx="4032" cy="404280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>
            <a:extLst>
              <a:ext uri="{FF2B5EF4-FFF2-40B4-BE49-F238E27FC236}">
                <a16:creationId xmlns:a16="http://schemas.microsoft.com/office/drawing/2014/main" id="{D7FDEA50-DB98-FADF-7DA1-2C9BBDAF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474628"/>
            <a:ext cx="10235075" cy="387798"/>
          </a:xfrm>
        </p:spPr>
        <p:txBody>
          <a:bodyPr/>
          <a:lstStyle/>
          <a:p>
            <a:r>
              <a:rPr lang="pt-BR" sz="2500"/>
              <a:t>A ESTRATÉGIA ATUAL DO SESI ESTÁ PREPARADA PARA A NOVA LEI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3426B14-2837-147D-13A9-2654E54F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55813"/>
            <a:ext cx="8980844" cy="16619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>
                <a:solidFill>
                  <a:schemeClr val="accent2"/>
                </a:solidFill>
                <a:latin typeface="Neo Sans" panose="02000803050000020004" pitchFamily="2" charset="0"/>
              </a:rPr>
              <a:t>Como não criar 2 currículos na escola?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b="0">
                <a:solidFill>
                  <a:schemeClr val="tx1"/>
                </a:solidFill>
                <a:latin typeface="+mj-lt"/>
              </a:rPr>
              <a:t>2 materiais, 2 sequencias didáticas, turmas separadas, etc...</a:t>
            </a:r>
          </a:p>
          <a:p>
            <a:pPr marL="105750" indent="-10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b="0">
                <a:solidFill>
                  <a:schemeClr val="tx1"/>
                </a:solidFill>
                <a:latin typeface="+mj-lt"/>
              </a:rPr>
              <a:t>Lei </a:t>
            </a:r>
            <a:r>
              <a:rPr lang="pt-BR" sz="1600">
                <a:solidFill>
                  <a:schemeClr val="tx1"/>
                </a:solidFill>
                <a:latin typeface="+mj-lt"/>
              </a:rPr>
              <a:t>faculta</a:t>
            </a:r>
            <a:r>
              <a:rPr lang="pt-BR" sz="1600" b="0">
                <a:solidFill>
                  <a:schemeClr val="tx1"/>
                </a:solidFill>
                <a:latin typeface="+mj-lt"/>
              </a:rPr>
              <a:t> trabalho específico com os temas transversais: implementa-lo apenas no propedêutico </a:t>
            </a:r>
          </a:p>
          <a:p>
            <a:pPr marL="105750" indent="-10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tx1"/>
                </a:solidFill>
                <a:latin typeface="+mj-lt"/>
              </a:rPr>
              <a:t>“Núcleo Comum” </a:t>
            </a:r>
            <a:r>
              <a:rPr lang="pt-BR" sz="1600" b="0">
                <a:solidFill>
                  <a:schemeClr val="tx1"/>
                </a:solidFill>
                <a:latin typeface="+mj-lt"/>
              </a:rPr>
              <a:t>(Temas Transversais + Inglês Extra + Produção Textual)</a:t>
            </a:r>
          </a:p>
          <a:p>
            <a:pPr marL="105750" indent="-10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b="0">
                <a:solidFill>
                  <a:schemeClr val="tx1"/>
                </a:solidFill>
                <a:latin typeface="+mj-lt"/>
              </a:rPr>
              <a:t>Demais </a:t>
            </a:r>
            <a:r>
              <a:rPr lang="pt-BR" sz="1600">
                <a:solidFill>
                  <a:schemeClr val="tx1"/>
                </a:solidFill>
                <a:latin typeface="+mj-lt"/>
              </a:rPr>
              <a:t>aulas são iguais </a:t>
            </a:r>
            <a:r>
              <a:rPr lang="pt-BR" sz="1600" b="0">
                <a:solidFill>
                  <a:schemeClr val="tx1"/>
                </a:solidFill>
                <a:latin typeface="+mj-lt"/>
              </a:rPr>
              <a:t>para estudantes do EPT e do Propedêutico.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9774118-578E-8D1C-130C-329B29861B5D}"/>
              </a:ext>
            </a:extLst>
          </p:cNvPr>
          <p:cNvSpPr txBox="1"/>
          <p:nvPr/>
        </p:nvSpPr>
        <p:spPr>
          <a:xfrm>
            <a:off x="7780868" y="2554378"/>
            <a:ext cx="2479908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Projeto Trabalhando os temas transversais</a:t>
            </a:r>
          </a:p>
        </p:txBody>
      </p:sp>
      <p:sp>
        <p:nvSpPr>
          <p:cNvPr id="2" name="Chave Direita 1">
            <a:extLst>
              <a:ext uri="{FF2B5EF4-FFF2-40B4-BE49-F238E27FC236}">
                <a16:creationId xmlns:a16="http://schemas.microsoft.com/office/drawing/2014/main" id="{F2C6A536-3FD8-4CDF-05D5-8E31719503B8}"/>
              </a:ext>
            </a:extLst>
          </p:cNvPr>
          <p:cNvSpPr/>
          <p:nvPr/>
        </p:nvSpPr>
        <p:spPr>
          <a:xfrm rot="16200000">
            <a:off x="8826868" y="2501825"/>
            <a:ext cx="243656" cy="534976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Corpo"/>
              <a:ea typeface="+mn-ea"/>
              <a:cs typeface="+mn-cs"/>
            </a:endParaRP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2FC4046A-5227-2672-4A4E-1131FC8E3BE4}"/>
              </a:ext>
            </a:extLst>
          </p:cNvPr>
          <p:cNvSpPr/>
          <p:nvPr/>
        </p:nvSpPr>
        <p:spPr>
          <a:xfrm rot="16200000">
            <a:off x="3924894" y="1697856"/>
            <a:ext cx="343626" cy="7057672"/>
          </a:xfrm>
          <a:prstGeom prst="rightBrace">
            <a:avLst>
              <a:gd name="adj1" fmla="val 8333"/>
              <a:gd name="adj2" fmla="val 313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Corp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57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F2731E-FD99-3B79-03FE-6BDA89A0FC9C}"/>
              </a:ext>
            </a:extLst>
          </p:cNvPr>
          <p:cNvSpPr txBox="1"/>
          <p:nvPr/>
        </p:nvSpPr>
        <p:spPr>
          <a:xfrm>
            <a:off x="6285430" y="4617372"/>
            <a:ext cx="398460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Possibilidade de migração para estudantes do 2º e 3º ano de 2025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30FD227D-2A22-5BBB-6846-B725BE750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122727"/>
            <a:ext cx="4344569" cy="1480135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F237A1C8-21BA-789D-80FC-42D7289C4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39" y="5578329"/>
            <a:ext cx="4346655" cy="781314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2385F910-A79D-1231-3A09-B5CEF2AB1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4" y="4773326"/>
            <a:ext cx="4346655" cy="643434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71B6AF-CE02-875C-67E3-D2D673F27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29" y="2764430"/>
            <a:ext cx="4346655" cy="1847328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DD4502-AC6F-7C2D-2F42-4E5B6FEF8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61749"/>
            <a:ext cx="9841408" cy="387798"/>
          </a:xfrm>
        </p:spPr>
        <p:txBody>
          <a:bodyPr/>
          <a:lstStyle/>
          <a:p>
            <a:r>
              <a:rPr lang="pt-BR"/>
              <a:t>4 DESAFIOS DA NOVA LEI PARA OS ITINERÁRIOS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63C24DB-8DDF-FE32-4BFD-8F45171FEA16}"/>
              </a:ext>
            </a:extLst>
          </p:cNvPr>
          <p:cNvSpPr txBox="1"/>
          <p:nvPr/>
        </p:nvSpPr>
        <p:spPr>
          <a:xfrm>
            <a:off x="6285429" y="2028448"/>
            <a:ext cx="3252961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Uma ou mais áreas de conhecimento aprofundadas em cada itinerário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3C6FB62-317C-CBF2-2A32-56F4B66A725C}"/>
              </a:ext>
            </a:extLst>
          </p:cNvPr>
          <p:cNvCxnSpPr>
            <a:cxnSpLocks/>
          </p:cNvCxnSpPr>
          <p:nvPr/>
        </p:nvCxnSpPr>
        <p:spPr>
          <a:xfrm>
            <a:off x="4772825" y="2443946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5C7A71A-BFB0-7516-CD0D-E643C92026C5}"/>
              </a:ext>
            </a:extLst>
          </p:cNvPr>
          <p:cNvSpPr txBox="1"/>
          <p:nvPr/>
        </p:nvSpPr>
        <p:spPr>
          <a:xfrm>
            <a:off x="6285429" y="3322910"/>
            <a:ext cx="3252961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Mínimo de 2 itinerários abordando todas as 4 áreas do conhecimento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E484009-2283-24ED-8176-AD4A716175EC}"/>
              </a:ext>
            </a:extLst>
          </p:cNvPr>
          <p:cNvCxnSpPr>
            <a:cxnSpLocks/>
          </p:cNvCxnSpPr>
          <p:nvPr/>
        </p:nvCxnSpPr>
        <p:spPr>
          <a:xfrm>
            <a:off x="4770843" y="3738408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19E004A-016F-9E55-1DBF-B1C09FA75D78}"/>
              </a:ext>
            </a:extLst>
          </p:cNvPr>
          <p:cNvCxnSpPr>
            <a:cxnSpLocks/>
          </p:cNvCxnSpPr>
          <p:nvPr/>
        </p:nvCxnSpPr>
        <p:spPr>
          <a:xfrm>
            <a:off x="4772826" y="4901798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518A020-B1E0-F55D-CAF1-E14CCF3AB5AF}"/>
              </a:ext>
            </a:extLst>
          </p:cNvPr>
          <p:cNvSpPr txBox="1"/>
          <p:nvPr/>
        </p:nvSpPr>
        <p:spPr>
          <a:xfrm>
            <a:off x="6285430" y="5634835"/>
            <a:ext cx="398460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Possibilidade de 2º Itinerário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A33421DD-51C0-B773-78E5-759B7D49DA6F}"/>
              </a:ext>
            </a:extLst>
          </p:cNvPr>
          <p:cNvCxnSpPr>
            <a:cxnSpLocks/>
          </p:cNvCxnSpPr>
          <p:nvPr/>
        </p:nvCxnSpPr>
        <p:spPr>
          <a:xfrm>
            <a:off x="4772826" y="5787623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3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ângulo 55">
            <a:extLst>
              <a:ext uri="{FF2B5EF4-FFF2-40B4-BE49-F238E27FC236}">
                <a16:creationId xmlns:a16="http://schemas.microsoft.com/office/drawing/2014/main" id="{D7D96107-B918-86E9-D7BC-28CD60AB138F}"/>
              </a:ext>
            </a:extLst>
          </p:cNvPr>
          <p:cNvSpPr/>
          <p:nvPr/>
        </p:nvSpPr>
        <p:spPr>
          <a:xfrm>
            <a:off x="292101" y="1168406"/>
            <a:ext cx="6121399" cy="5173015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Calibri Corpo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294912D-0CAB-97D7-42D3-CF7AC18D845E}"/>
              </a:ext>
            </a:extLst>
          </p:cNvPr>
          <p:cNvCxnSpPr>
            <a:cxnSpLocks/>
          </p:cNvCxnSpPr>
          <p:nvPr/>
        </p:nvCxnSpPr>
        <p:spPr>
          <a:xfrm>
            <a:off x="6202099" y="3832402"/>
            <a:ext cx="985354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C6277348-C7A0-290B-D6CE-A9DE99647094}"/>
              </a:ext>
            </a:extLst>
          </p:cNvPr>
          <p:cNvCxnSpPr>
            <a:cxnSpLocks/>
          </p:cNvCxnSpPr>
          <p:nvPr/>
        </p:nvCxnSpPr>
        <p:spPr>
          <a:xfrm flipV="1">
            <a:off x="6165813" y="4156529"/>
            <a:ext cx="1021640" cy="815244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0673E90E-8300-9414-C10A-4999644B73C3}"/>
              </a:ext>
            </a:extLst>
          </p:cNvPr>
          <p:cNvCxnSpPr>
            <a:cxnSpLocks/>
          </p:cNvCxnSpPr>
          <p:nvPr/>
        </p:nvCxnSpPr>
        <p:spPr>
          <a:xfrm>
            <a:off x="6165813" y="2691824"/>
            <a:ext cx="1021640" cy="815244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DC8AC0C0-0CB7-31E4-D2EB-03A564F6BE7E}"/>
              </a:ext>
            </a:extLst>
          </p:cNvPr>
          <p:cNvSpPr/>
          <p:nvPr/>
        </p:nvSpPr>
        <p:spPr>
          <a:xfrm>
            <a:off x="506280" y="1778359"/>
            <a:ext cx="2500313" cy="1258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Calibri Corpo"/>
              <a:ea typeface="+mn-ea"/>
              <a:cs typeface="+mn-cs"/>
            </a:endParaRPr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F9EFF46F-496C-B7F5-7B5B-A6897C6616BF}"/>
              </a:ext>
            </a:extLst>
          </p:cNvPr>
          <p:cNvSpPr/>
          <p:nvPr/>
        </p:nvSpPr>
        <p:spPr>
          <a:xfrm>
            <a:off x="3353133" y="3199947"/>
            <a:ext cx="2848966" cy="1264912"/>
          </a:xfrm>
          <a:custGeom>
            <a:avLst/>
            <a:gdLst>
              <a:gd name="connsiteX0" fmla="*/ 0 w 1831872"/>
              <a:gd name="connsiteY0" fmla="*/ 0 h 1593938"/>
              <a:gd name="connsiteX1" fmla="*/ 1831872 w 1831872"/>
              <a:gd name="connsiteY1" fmla="*/ 0 h 1593938"/>
              <a:gd name="connsiteX2" fmla="*/ 1831872 w 1831872"/>
              <a:gd name="connsiteY2" fmla="*/ 1593938 h 1593938"/>
              <a:gd name="connsiteX3" fmla="*/ 0 w 1831872"/>
              <a:gd name="connsiteY3" fmla="*/ 1593938 h 1593938"/>
              <a:gd name="connsiteX4" fmla="*/ 0 w 1831872"/>
              <a:gd name="connsiteY4" fmla="*/ 0 h 159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872" h="1593938">
                <a:moveTo>
                  <a:pt x="0" y="0"/>
                </a:moveTo>
                <a:lnTo>
                  <a:pt x="1831872" y="0"/>
                </a:lnTo>
                <a:lnTo>
                  <a:pt x="1831872" y="1593938"/>
                </a:lnTo>
                <a:lnTo>
                  <a:pt x="0" y="1593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Área de Concentração</a:t>
            </a:r>
          </a:p>
          <a:p>
            <a:pPr marL="0" marR="0" lvl="0" indent="0" algn="ctr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Matemática + </a:t>
            </a:r>
          </a:p>
          <a:p>
            <a:pPr marL="0" marR="0" lvl="0" indent="0" algn="ctr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Ciências da Natureza</a:t>
            </a:r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D8CA7772-7035-4D39-F132-5324E90B2963}"/>
              </a:ext>
            </a:extLst>
          </p:cNvPr>
          <p:cNvSpPr/>
          <p:nvPr/>
        </p:nvSpPr>
        <p:spPr>
          <a:xfrm>
            <a:off x="3353134" y="1778359"/>
            <a:ext cx="2848965" cy="1264912"/>
          </a:xfrm>
          <a:custGeom>
            <a:avLst/>
            <a:gdLst>
              <a:gd name="connsiteX0" fmla="*/ 0 w 1750705"/>
              <a:gd name="connsiteY0" fmla="*/ 0 h 1593938"/>
              <a:gd name="connsiteX1" fmla="*/ 1750705 w 1750705"/>
              <a:gd name="connsiteY1" fmla="*/ 0 h 1593938"/>
              <a:gd name="connsiteX2" fmla="*/ 1750705 w 1750705"/>
              <a:gd name="connsiteY2" fmla="*/ 1593938 h 1593938"/>
              <a:gd name="connsiteX3" fmla="*/ 0 w 1750705"/>
              <a:gd name="connsiteY3" fmla="*/ 1593938 h 1593938"/>
              <a:gd name="connsiteX4" fmla="*/ 0 w 1750705"/>
              <a:gd name="connsiteY4" fmla="*/ 0 h 159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705" h="1593938">
                <a:moveTo>
                  <a:pt x="0" y="0"/>
                </a:moveTo>
                <a:lnTo>
                  <a:pt x="1750705" y="0"/>
                </a:lnTo>
                <a:lnTo>
                  <a:pt x="1750705" y="1593938"/>
                </a:lnTo>
                <a:lnTo>
                  <a:pt x="0" y="1593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Área de Concentração</a:t>
            </a:r>
          </a:p>
          <a:p>
            <a:pPr marL="0" marR="0" lvl="0" indent="0" algn="ctr" defTabSz="1022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Linguagens +</a:t>
            </a:r>
          </a:p>
          <a:p>
            <a:pPr marL="0" marR="0" lvl="0" indent="0" algn="ctr" defTabSz="1022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Ciências Humanas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0579961-2F3C-433D-B7E1-E05E73EB0206}"/>
              </a:ext>
            </a:extLst>
          </p:cNvPr>
          <p:cNvSpPr txBox="1"/>
          <p:nvPr/>
        </p:nvSpPr>
        <p:spPr>
          <a:xfrm>
            <a:off x="497512" y="1369429"/>
            <a:ext cx="10307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1º SÉRIE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06DC1D9-DBFF-4B5E-B233-71CD14B789EA}"/>
              </a:ext>
            </a:extLst>
          </p:cNvPr>
          <p:cNvSpPr txBox="1"/>
          <p:nvPr/>
        </p:nvSpPr>
        <p:spPr>
          <a:xfrm>
            <a:off x="3353134" y="1363681"/>
            <a:ext cx="10307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2º SÉRIE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FB2F6696-1BE9-412C-1368-54E085504FD3}"/>
              </a:ext>
            </a:extLst>
          </p:cNvPr>
          <p:cNvSpPr/>
          <p:nvPr/>
        </p:nvSpPr>
        <p:spPr>
          <a:xfrm>
            <a:off x="3353133" y="4621535"/>
            <a:ext cx="2848966" cy="1496795"/>
          </a:xfrm>
          <a:custGeom>
            <a:avLst/>
            <a:gdLst>
              <a:gd name="connsiteX0" fmla="*/ 0 w 1831872"/>
              <a:gd name="connsiteY0" fmla="*/ 0 h 1245571"/>
              <a:gd name="connsiteX1" fmla="*/ 1831872 w 1831872"/>
              <a:gd name="connsiteY1" fmla="*/ 0 h 1245571"/>
              <a:gd name="connsiteX2" fmla="*/ 1831872 w 1831872"/>
              <a:gd name="connsiteY2" fmla="*/ 1245571 h 1245571"/>
              <a:gd name="connsiteX3" fmla="*/ 0 w 1831872"/>
              <a:gd name="connsiteY3" fmla="*/ 1245571 h 1245571"/>
              <a:gd name="connsiteX4" fmla="*/ 0 w 1831872"/>
              <a:gd name="connsiteY4" fmla="*/ 0 h 124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872" h="1245571">
                <a:moveTo>
                  <a:pt x="0" y="0"/>
                </a:moveTo>
                <a:lnTo>
                  <a:pt x="1831872" y="0"/>
                </a:lnTo>
                <a:lnTo>
                  <a:pt x="1831872" y="1245571"/>
                </a:lnTo>
                <a:lnTo>
                  <a:pt x="0" y="1245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Área de Concentração </a:t>
            </a:r>
          </a:p>
          <a:p>
            <a:pPr marL="0" marR="0" lvl="0" indent="0" algn="ctr" defTabSz="844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Matemática + </a:t>
            </a:r>
          </a:p>
          <a:p>
            <a:pPr marL="0" marR="0" lvl="0" indent="0" algn="ctr" defTabSz="844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Ciências Humanas + Linguagens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C4477F8-9B27-264E-5E2C-97A87ABC40F0}"/>
              </a:ext>
            </a:extLst>
          </p:cNvPr>
          <p:cNvSpPr txBox="1"/>
          <p:nvPr/>
        </p:nvSpPr>
        <p:spPr>
          <a:xfrm>
            <a:off x="8077807" y="1971260"/>
            <a:ext cx="3337568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Uma ou mais áreas de conhecimento aprofundadas em cada itinerário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24E2027F-B026-2923-71D7-AA479F7D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29" y="2120011"/>
            <a:ext cx="533494" cy="5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A100133-ABA2-3E0C-723C-CDA4A94F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29" y="3565655"/>
            <a:ext cx="533494" cy="5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327EF0CC-024E-EFA8-F723-C48DE21818B6}"/>
              </a:ext>
            </a:extLst>
          </p:cNvPr>
          <p:cNvSpPr txBox="1"/>
          <p:nvPr/>
        </p:nvSpPr>
        <p:spPr>
          <a:xfrm>
            <a:off x="8077806" y="4862548"/>
            <a:ext cx="3117433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Possibilidade de migração para estudantes do 2º e 3º ano de 2025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8B9AD858-3E5F-DA9C-9FBE-2CF80B40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27" y="5011299"/>
            <a:ext cx="533494" cy="5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898ADFA8-D8A4-B6EF-0BA3-C94330B579A3}"/>
              </a:ext>
            </a:extLst>
          </p:cNvPr>
          <p:cNvSpPr txBox="1"/>
          <p:nvPr/>
        </p:nvSpPr>
        <p:spPr>
          <a:xfrm>
            <a:off x="8077807" y="3416904"/>
            <a:ext cx="3117433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A7C46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Mínimo de 2 itinerários abordando todas as 4 áreas do conhecimento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A4B8924-340A-1B47-0185-6E692752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61749"/>
            <a:ext cx="9841408" cy="387798"/>
          </a:xfrm>
        </p:spPr>
        <p:txBody>
          <a:bodyPr/>
          <a:lstStyle/>
          <a:p>
            <a:r>
              <a:rPr lang="pt-BR"/>
              <a:t>Itinerários Formativos Propedêuticos Integrados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1C0E0B15-549C-5024-6E33-1593591BD844}"/>
              </a:ext>
            </a:extLst>
          </p:cNvPr>
          <p:cNvCxnSpPr>
            <a:cxnSpLocks/>
          </p:cNvCxnSpPr>
          <p:nvPr/>
        </p:nvCxnSpPr>
        <p:spPr>
          <a:xfrm>
            <a:off x="2243417" y="2416197"/>
            <a:ext cx="985354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D15CEE39-754B-EC81-C809-F07E3F9A315E}"/>
              </a:ext>
            </a:extLst>
          </p:cNvPr>
          <p:cNvCxnSpPr>
            <a:cxnSpLocks/>
          </p:cNvCxnSpPr>
          <p:nvPr/>
        </p:nvCxnSpPr>
        <p:spPr>
          <a:xfrm>
            <a:off x="1678781" y="3832401"/>
            <a:ext cx="154999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901A2AE-FAA5-8380-1D3B-34CBF3073F82}"/>
              </a:ext>
            </a:extLst>
          </p:cNvPr>
          <p:cNvCxnSpPr>
            <a:cxnSpLocks/>
          </p:cNvCxnSpPr>
          <p:nvPr/>
        </p:nvCxnSpPr>
        <p:spPr>
          <a:xfrm>
            <a:off x="1450588" y="5371268"/>
            <a:ext cx="1778183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09320295-046B-71C5-BE51-18281DE6B13E}"/>
              </a:ext>
            </a:extLst>
          </p:cNvPr>
          <p:cNvCxnSpPr>
            <a:cxnSpLocks/>
          </p:cNvCxnSpPr>
          <p:nvPr/>
        </p:nvCxnSpPr>
        <p:spPr>
          <a:xfrm>
            <a:off x="1678781" y="3036921"/>
            <a:ext cx="0" cy="795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CFF7FAF7-9C85-3CA1-F435-99CED9A12A63}"/>
              </a:ext>
            </a:extLst>
          </p:cNvPr>
          <p:cNvCxnSpPr>
            <a:cxnSpLocks/>
          </p:cNvCxnSpPr>
          <p:nvPr/>
        </p:nvCxnSpPr>
        <p:spPr>
          <a:xfrm>
            <a:off x="1450588" y="3036921"/>
            <a:ext cx="0" cy="2333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4908DE92-067A-3CB9-D20E-90FEE505C5A6}"/>
              </a:ext>
            </a:extLst>
          </p:cNvPr>
          <p:cNvSpPr txBox="1"/>
          <p:nvPr/>
        </p:nvSpPr>
        <p:spPr>
          <a:xfrm>
            <a:off x="927454" y="1996065"/>
            <a:ext cx="1657964" cy="821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l" defTabSz="1185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BNCC</a:t>
            </a:r>
            <a:r>
              <a:rPr kumimoji="0" lang="pt-BR" sz="2000" b="1" i="1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  <a:t> </a:t>
            </a:r>
            <a:br>
              <a:rPr kumimoji="0" lang="pt-BR" sz="2000" b="1" i="1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Neo Sans" panose="02000803050000020004" pitchFamily="2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+ Aceleração 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+ Projeto de Vida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66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4556B374-5CF3-333B-3D39-8B417A17D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79"/>
          <a:stretch/>
        </p:blipFill>
        <p:spPr>
          <a:xfrm>
            <a:off x="424221" y="2397039"/>
            <a:ext cx="4677218" cy="1249618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E50B932C-3999-4380-93F0-1ACAD80E2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21" y="1203369"/>
            <a:ext cx="4677218" cy="1031738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4B090E01-BCBD-CA58-6C5A-81CA2EEB7E9E}"/>
              </a:ext>
            </a:extLst>
          </p:cNvPr>
          <p:cNvSpPr txBox="1"/>
          <p:nvPr/>
        </p:nvSpPr>
        <p:spPr>
          <a:xfrm>
            <a:off x="6439301" y="1141994"/>
            <a:ext cx="428139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Orientação para estudantes na escolha do itinerário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D12DDD8-7C77-7FA1-DDF1-4101B003E51B}"/>
              </a:ext>
            </a:extLst>
          </p:cNvPr>
          <p:cNvSpPr txBox="1"/>
          <p:nvPr/>
        </p:nvSpPr>
        <p:spPr>
          <a:xfrm>
            <a:off x="6971229" y="2685545"/>
            <a:ext cx="374946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Construção dos Projetos de Vida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7F00A49-1EA8-3967-4A13-D4640779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DESAFIOS DA NOVA LEI PARA PROJETO DE VIDA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1AC0F7-5ED5-AE3C-080E-CE7B6ED1140F}"/>
              </a:ext>
            </a:extLst>
          </p:cNvPr>
          <p:cNvSpPr/>
          <p:nvPr/>
        </p:nvSpPr>
        <p:spPr>
          <a:xfrm>
            <a:off x="5726190" y="1147932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A88A0B-3469-DD29-842F-526E15079EEA}"/>
              </a:ext>
            </a:extLst>
          </p:cNvPr>
          <p:cNvSpPr/>
          <p:nvPr/>
        </p:nvSpPr>
        <p:spPr>
          <a:xfrm>
            <a:off x="6268500" y="2548549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2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20EDC6E-3FF8-561B-DFC4-1D2D7377586A}"/>
              </a:ext>
            </a:extLst>
          </p:cNvPr>
          <p:cNvCxnSpPr>
            <a:cxnSpLocks/>
          </p:cNvCxnSpPr>
          <p:nvPr/>
        </p:nvCxnSpPr>
        <p:spPr>
          <a:xfrm>
            <a:off x="5101438" y="1424002"/>
            <a:ext cx="327210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D36B0B5F-9340-B774-64D5-F2C7D58241E7}"/>
              </a:ext>
            </a:extLst>
          </p:cNvPr>
          <p:cNvCxnSpPr>
            <a:cxnSpLocks/>
          </p:cNvCxnSpPr>
          <p:nvPr/>
        </p:nvCxnSpPr>
        <p:spPr>
          <a:xfrm>
            <a:off x="5101438" y="2824044"/>
            <a:ext cx="994561" cy="0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C03DD6D-76E9-3C99-DD9A-24C6280686AF}"/>
              </a:ext>
            </a:extLst>
          </p:cNvPr>
          <p:cNvGrpSpPr/>
          <p:nvPr/>
        </p:nvGrpSpPr>
        <p:grpSpPr>
          <a:xfrm>
            <a:off x="351622" y="3695053"/>
            <a:ext cx="6087679" cy="1124403"/>
            <a:chOff x="3441194" y="2939871"/>
            <a:chExt cx="7049608" cy="1055196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4BF9BE81-80EC-F9A1-A976-F7E0A1565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194" y="2939871"/>
              <a:ext cx="7049608" cy="105519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5F925C0F-8FD4-18E1-F973-D7BEC0AF5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0179" y="3541057"/>
              <a:ext cx="3948180" cy="11988"/>
            </a:xfrm>
            <a:prstGeom prst="line">
              <a:avLst/>
            </a:prstGeom>
            <a:ln>
              <a:solidFill>
                <a:srgbClr val="3FBD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25BEC91D-0C19-9122-D174-995282D59DCB}"/>
                </a:ext>
              </a:extLst>
            </p:cNvPr>
            <p:cNvCxnSpPr>
              <a:cxnSpLocks/>
            </p:cNvCxnSpPr>
            <p:nvPr/>
          </p:nvCxnSpPr>
          <p:spPr>
            <a:xfrm>
              <a:off x="3441194" y="3948676"/>
              <a:ext cx="2795014" cy="5901"/>
            </a:xfrm>
            <a:prstGeom prst="line">
              <a:avLst/>
            </a:prstGeom>
            <a:ln>
              <a:solidFill>
                <a:srgbClr val="3FBD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8">
            <a:extLst>
              <a:ext uri="{FF2B5EF4-FFF2-40B4-BE49-F238E27FC236}">
                <a16:creationId xmlns:a16="http://schemas.microsoft.com/office/drawing/2014/main" id="{CDA98F0D-11AD-AE8D-5515-0972A36596AB}"/>
              </a:ext>
            </a:extLst>
          </p:cNvPr>
          <p:cNvSpPr/>
          <p:nvPr/>
        </p:nvSpPr>
        <p:spPr>
          <a:xfrm>
            <a:off x="6538372" y="3817505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3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5E8CBE-CD88-43CD-2F12-1B1AFA310B25}"/>
              </a:ext>
            </a:extLst>
          </p:cNvPr>
          <p:cNvSpPr txBox="1"/>
          <p:nvPr/>
        </p:nvSpPr>
        <p:spPr>
          <a:xfrm>
            <a:off x="7308112" y="3818363"/>
            <a:ext cx="424220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eo Sans" panose="02000803050000020004" pitchFamily="2" charset="0"/>
              </a:rPr>
              <a:t>300h da FGB para aprofundar o EPT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DFEF0ED-BA2B-34AF-95FF-8360C2818357}"/>
              </a:ext>
            </a:extLst>
          </p:cNvPr>
          <p:cNvSpPr txBox="1"/>
          <p:nvPr/>
        </p:nvSpPr>
        <p:spPr>
          <a:xfrm>
            <a:off x="6095999" y="1758193"/>
            <a:ext cx="523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As horas dessa orientação tem que acontecer antes da oferta do itinerário e contarão para a FGB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E38B94A-891E-29A6-2E8B-92BCF0ABF86D}"/>
              </a:ext>
            </a:extLst>
          </p:cNvPr>
          <p:cNvSpPr txBox="1"/>
          <p:nvPr/>
        </p:nvSpPr>
        <p:spPr>
          <a:xfrm>
            <a:off x="7217312" y="4123691"/>
            <a:ext cx="47596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>
                <a:solidFill>
                  <a:schemeClr val="tx1"/>
                </a:solidFill>
                <a:latin typeface="+mj-lt"/>
              </a:rPr>
              <a:t>para serem contabilizados para as duas ofertas (FGB e EPT), o PV precisa estar na FGB (Novas Diretrizes)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422200F-E5B8-8E4C-B2AE-4D02DC9118E2}"/>
              </a:ext>
            </a:extLst>
          </p:cNvPr>
          <p:cNvSpPr txBox="1"/>
          <p:nvPr/>
        </p:nvSpPr>
        <p:spPr>
          <a:xfrm>
            <a:off x="6868075" y="3046982"/>
            <a:ext cx="475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>
                <a:solidFill>
                  <a:schemeClr val="tx1"/>
                </a:solidFill>
                <a:latin typeface="+mj-lt"/>
              </a:rPr>
              <a:t>É estabelecido o direito </a:t>
            </a:r>
            <a:endParaRPr lang="pt-BR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3B5F876A-0E48-D75B-1E54-77D436B78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72" y="4932869"/>
            <a:ext cx="4572242" cy="1553819"/>
          </a:xfrm>
          <a:prstGeom prst="rect">
            <a:avLst/>
          </a:prstGeom>
        </p:spPr>
      </p:pic>
      <p:sp>
        <p:nvSpPr>
          <p:cNvPr id="27" name="Oval 8">
            <a:extLst>
              <a:ext uri="{FF2B5EF4-FFF2-40B4-BE49-F238E27FC236}">
                <a16:creationId xmlns:a16="http://schemas.microsoft.com/office/drawing/2014/main" id="{4DE3B1D4-9986-C6DB-DD37-33C24CBC51E5}"/>
              </a:ext>
            </a:extLst>
          </p:cNvPr>
          <p:cNvSpPr/>
          <p:nvPr/>
        </p:nvSpPr>
        <p:spPr>
          <a:xfrm>
            <a:off x="5508469" y="5178698"/>
            <a:ext cx="550993" cy="5509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Neo Sans" panose="02000803050000020004" pitchFamily="2" charset="0"/>
              </a:rPr>
              <a:t>4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4FE8F0F-D163-72ED-0F3C-8FD8EDA2F036}"/>
              </a:ext>
            </a:extLst>
          </p:cNvPr>
          <p:cNvSpPr txBox="1"/>
          <p:nvPr/>
        </p:nvSpPr>
        <p:spPr>
          <a:xfrm>
            <a:off x="6278209" y="5179556"/>
            <a:ext cx="424220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>
                <a:solidFill>
                  <a:schemeClr val="accent6"/>
                </a:solidFill>
                <a:latin typeface="Neo Sans" panose="02000803050000020004" pitchFamily="2" charset="0"/>
              </a:rPr>
              <a:t>Escopo dos Itinerários</a:t>
            </a:r>
            <a:endParaRPr kumimoji="0" lang="pt-BR" b="1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Neo Sans" panose="02000803050000020004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E7F66E8-0903-4363-63D5-831C23D9EBC0}"/>
              </a:ext>
            </a:extLst>
          </p:cNvPr>
          <p:cNvSpPr txBox="1"/>
          <p:nvPr/>
        </p:nvSpPr>
        <p:spPr>
          <a:xfrm>
            <a:off x="6187409" y="5484884"/>
            <a:ext cx="47596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>
                <a:solidFill>
                  <a:schemeClr val="tx1"/>
                </a:solidFill>
                <a:latin typeface="+mj-lt"/>
              </a:rPr>
              <a:t>Nova lei reduz o escopo esperado dos itinerários para “Aprofundamento das áreas do conhecimento, ou EPT.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2289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6">
      <a:dk1>
        <a:srgbClr val="262626"/>
      </a:dk1>
      <a:lt1>
        <a:srgbClr val="FBFBFB"/>
      </a:lt1>
      <a:dk2>
        <a:srgbClr val="595959"/>
      </a:dk2>
      <a:lt2>
        <a:srgbClr val="E7E6E6"/>
      </a:lt2>
      <a:accent1>
        <a:srgbClr val="10758A"/>
      </a:accent1>
      <a:accent2>
        <a:srgbClr val="65BC46"/>
      </a:accent2>
      <a:accent3>
        <a:srgbClr val="3FBDBC"/>
      </a:accent3>
      <a:accent4>
        <a:srgbClr val="EFB42C"/>
      </a:accent4>
      <a:accent5>
        <a:srgbClr val="CE3F35"/>
      </a:accent5>
      <a:accent6>
        <a:srgbClr val="1A7C46"/>
      </a:accent6>
      <a:hlink>
        <a:srgbClr val="0563C1"/>
      </a:hlink>
      <a:folHlink>
        <a:srgbClr val="954F72"/>
      </a:folHlink>
    </a:clrScheme>
    <a:fontScheme name="Escola SESI de Referêcia">
      <a:majorFont>
        <a:latin typeface="Source Sans Pro"/>
        <a:ea typeface=""/>
        <a:cs typeface=""/>
      </a:majorFont>
      <a:minorFont>
        <a:latin typeface="Calibri Corp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B97E21C9F9AF438F12BD0690424D18" ma:contentTypeVersion="16" ma:contentTypeDescription="Crie um novo documento." ma:contentTypeScope="" ma:versionID="8ab25d1089b07db5e55cebc1339e7940">
  <xsd:schema xmlns:xsd="http://www.w3.org/2001/XMLSchema" xmlns:xs="http://www.w3.org/2001/XMLSchema" xmlns:p="http://schemas.microsoft.com/office/2006/metadata/properties" xmlns:ns2="85498031-2fac-40a0-b06e-361b80c1a950" xmlns:ns3="a188d03d-45b8-470d-a6bb-406d3f25fd8d" targetNamespace="http://schemas.microsoft.com/office/2006/metadata/properties" ma:root="true" ma:fieldsID="a3bc85122ee3d4d61a5bee26193525fc" ns2:_="" ns3:_="">
    <xsd:import namespace="85498031-2fac-40a0-b06e-361b80c1a950"/>
    <xsd:import namespace="a188d03d-45b8-470d-a6bb-406d3f25fd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98031-2fac-40a0-b06e-361b80c1a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2b2c183d-4d2b-4583-b04a-86ecb4f81f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tatus de liberação" ma:internalName="Status_x0020_de_x0020_libera_x00e7__x00e3_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8d03d-45b8-470d-a6bb-406d3f25fd8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587c4e3-3f7b-4270-ad33-e9a470c31d47}" ma:internalName="TaxCatchAll" ma:showField="CatchAllData" ma:web="a188d03d-45b8-470d-a6bb-406d3f25fd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88d03d-45b8-470d-a6bb-406d3f25fd8d" xsi:nil="true"/>
    <lcf76f155ced4ddcb4097134ff3c332f xmlns="85498031-2fac-40a0-b06e-361b80c1a950">
      <Terms xmlns="http://schemas.microsoft.com/office/infopath/2007/PartnerControls"/>
    </lcf76f155ced4ddcb4097134ff3c332f>
    <_Flow_SignoffStatus xmlns="85498031-2fac-40a0-b06e-361b80c1a950" xsi:nil="true"/>
  </documentManagement>
</p:properties>
</file>

<file path=customXml/itemProps1.xml><?xml version="1.0" encoding="utf-8"?>
<ds:datastoreItem xmlns:ds="http://schemas.openxmlformats.org/officeDocument/2006/customXml" ds:itemID="{18EE6494-C7A9-4AE7-AA8F-74B6AAD07331}">
  <ds:schemaRefs>
    <ds:schemaRef ds:uri="85498031-2fac-40a0-b06e-361b80c1a950"/>
    <ds:schemaRef ds:uri="a188d03d-45b8-470d-a6bb-406d3f25fd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6BA34E-2F10-4297-BFC3-D617980B14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4DEFB9-601D-4D65-932F-D624A6677887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188d03d-45b8-470d-a6bb-406d3f25fd8d"/>
    <ds:schemaRef ds:uri="85498031-2fac-40a0-b06e-361b80c1a95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613</Words>
  <Application>Microsoft Office PowerPoint</Application>
  <PresentationFormat>Widescreen</PresentationFormat>
  <Paragraphs>128</Paragraphs>
  <Slides>11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Corpo</vt:lpstr>
      <vt:lpstr>Neo sans</vt:lpstr>
      <vt:lpstr>Neo sans</vt:lpstr>
      <vt:lpstr>Open Sans</vt:lpstr>
      <vt:lpstr>Source Sans Pro</vt:lpstr>
      <vt:lpstr>Tema do Office</vt:lpstr>
      <vt:lpstr>WISLEY JOÃO PEREIRA</vt:lpstr>
      <vt:lpstr>NOVO ENSINO MÉDIO: 7 ANOS DE IMPLEMENTAÇÃO</vt:lpstr>
      <vt:lpstr>NOVO ENSINO MÉDIO: TRANSIÇÃO PARA O NOVO EM </vt:lpstr>
      <vt:lpstr>Apresentação do PowerPoint</vt:lpstr>
      <vt:lpstr>5 DESAFIOS DA NOVA LEI - nº 14.945/2024</vt:lpstr>
      <vt:lpstr>A ESTRATÉGIA ATUAL DO SESI ESTÁ PREPARADA PARA A NOVA LEI</vt:lpstr>
      <vt:lpstr>4 DESAFIOS DA NOVA LEI PARA OS ITINERÁRIOS</vt:lpstr>
      <vt:lpstr>Itinerários Formativos Propedêuticos Integrados</vt:lpstr>
      <vt:lpstr>DESAFIOS DA NOVA LEI PARA PROJETO DE VIDA</vt:lpstr>
      <vt:lpstr>SOLUÇÃO PARA OS DESAFIOS</vt:lpstr>
      <vt:lpstr>WISLEY JOÃO PEREIRA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Diego Rafael Laurindo de Souza</dc:creator>
  <cp:lastModifiedBy>Lilian Rodrigues Melo</cp:lastModifiedBy>
  <cp:revision>4</cp:revision>
  <cp:lastPrinted>2024-12-10T13:07:20Z</cp:lastPrinted>
  <dcterms:created xsi:type="dcterms:W3CDTF">2023-07-24T21:23:25Z</dcterms:created>
  <dcterms:modified xsi:type="dcterms:W3CDTF">2024-12-10T13:36:55Z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0x01010046B97E21C9F9AF438F12BD0690424D18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2024-08-07T21:47:48Z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38ae2f02-5710-4e12-80bb-83600c3fdf1e</vt:lpwstr>
  </property>
  <property fmtid="{D5CDD505-2E9C-101B-9397-08002B2CF9AE}" pid="9" name="MSIP_Label_defa4170-0d19-0005-0004-bc88714345d2_ActionId">
    <vt:lpwstr>cd71db0e-d41b-442b-9787-6a4146b44b8f</vt:lpwstr>
  </property>
  <property fmtid="{D5CDD505-2E9C-101B-9397-08002B2CF9AE}" pid="10" name="MSIP_Label_defa4170-0d19-0005-0004-bc88714345d2_ContentBits">
    <vt:lpwstr>0</vt:lpwstr>
  </property>
</Properties>
</file>