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1" r:id="rId2"/>
    <p:sldId id="2562" r:id="rId3"/>
    <p:sldId id="2563" r:id="rId4"/>
    <p:sldId id="2575" r:id="rId5"/>
    <p:sldId id="2589" r:id="rId6"/>
    <p:sldId id="2574" r:id="rId7"/>
    <p:sldId id="2590" r:id="rId8"/>
    <p:sldId id="2591" r:id="rId9"/>
    <p:sldId id="2576" r:id="rId10"/>
    <p:sldId id="2592" r:id="rId11"/>
    <p:sldId id="2587" r:id="rId12"/>
    <p:sldId id="2570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0239D4-CA23-42D4-9B2B-E8B0F9484E1F}" v="845" dt="2024-12-10T10:54:16.7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oisa Bastos" userId="34e15bd3-b6c2-49b6-a508-d0676c1b62a9" providerId="ADAL" clId="{2D0239D4-CA23-42D4-9B2B-E8B0F9484E1F}"/>
    <pc:docChg chg="undo redo custSel addSld delSld modSld">
      <pc:chgData name="Heloisa Bastos" userId="34e15bd3-b6c2-49b6-a508-d0676c1b62a9" providerId="ADAL" clId="{2D0239D4-CA23-42D4-9B2B-E8B0F9484E1F}" dt="2024-12-10T11:01:11.738" v="1855" actId="403"/>
      <pc:docMkLst>
        <pc:docMk/>
      </pc:docMkLst>
      <pc:sldChg chg="addSp modSp mod modAnim">
        <pc:chgData name="Heloisa Bastos" userId="34e15bd3-b6c2-49b6-a508-d0676c1b62a9" providerId="ADAL" clId="{2D0239D4-CA23-42D4-9B2B-E8B0F9484E1F}" dt="2024-12-09T17:04:24.802" v="620" actId="14100"/>
        <pc:sldMkLst>
          <pc:docMk/>
          <pc:sldMk cId="2389995004" sldId="2561"/>
        </pc:sldMkLst>
        <pc:spChg chg="mod">
          <ac:chgData name="Heloisa Bastos" userId="34e15bd3-b6c2-49b6-a508-d0676c1b62a9" providerId="ADAL" clId="{2D0239D4-CA23-42D4-9B2B-E8B0F9484E1F}" dt="2024-12-09T15:42:06.510" v="16" actId="122"/>
          <ac:spMkLst>
            <pc:docMk/>
            <pc:sldMk cId="2389995004" sldId="2561"/>
            <ac:spMk id="2" creationId="{1E195162-B546-EA8F-4702-FDEF589A6B8A}"/>
          </ac:spMkLst>
        </pc:spChg>
        <pc:spChg chg="mod">
          <ac:chgData name="Heloisa Bastos" userId="34e15bd3-b6c2-49b6-a508-d0676c1b62a9" providerId="ADAL" clId="{2D0239D4-CA23-42D4-9B2B-E8B0F9484E1F}" dt="2024-12-09T16:50:22.422" v="318" actId="20577"/>
          <ac:spMkLst>
            <pc:docMk/>
            <pc:sldMk cId="2389995004" sldId="2561"/>
            <ac:spMk id="3" creationId="{09F26F76-153D-8ED0-0072-E677E3AA10A6}"/>
          </ac:spMkLst>
        </pc:spChg>
        <pc:picChg chg="add mod">
          <ac:chgData name="Heloisa Bastos" userId="34e15bd3-b6c2-49b6-a508-d0676c1b62a9" providerId="ADAL" clId="{2D0239D4-CA23-42D4-9B2B-E8B0F9484E1F}" dt="2024-12-09T17:04:24.802" v="620" actId="14100"/>
          <ac:picMkLst>
            <pc:docMk/>
            <pc:sldMk cId="2389995004" sldId="2561"/>
            <ac:picMk id="4" creationId="{E8D2E35C-F41A-6445-3809-C4387560ECEB}"/>
          </ac:picMkLst>
        </pc:picChg>
      </pc:sldChg>
      <pc:sldChg chg="modSp mod modAnim">
        <pc:chgData name="Heloisa Bastos" userId="34e15bd3-b6c2-49b6-a508-d0676c1b62a9" providerId="ADAL" clId="{2D0239D4-CA23-42D4-9B2B-E8B0F9484E1F}" dt="2024-12-10T10:53:29.004" v="1609" actId="20577"/>
        <pc:sldMkLst>
          <pc:docMk/>
          <pc:sldMk cId="3619637988" sldId="2562"/>
        </pc:sldMkLst>
        <pc:spChg chg="mod">
          <ac:chgData name="Heloisa Bastos" userId="34e15bd3-b6c2-49b6-a508-d0676c1b62a9" providerId="ADAL" clId="{2D0239D4-CA23-42D4-9B2B-E8B0F9484E1F}" dt="2024-12-10T09:47:04.334" v="1498" actId="1076"/>
          <ac:spMkLst>
            <pc:docMk/>
            <pc:sldMk cId="3619637988" sldId="2562"/>
            <ac:spMk id="2" creationId="{C643B71B-572F-DC72-D27A-036AC619A255}"/>
          </ac:spMkLst>
        </pc:spChg>
        <pc:spChg chg="mod">
          <ac:chgData name="Heloisa Bastos" userId="34e15bd3-b6c2-49b6-a508-d0676c1b62a9" providerId="ADAL" clId="{2D0239D4-CA23-42D4-9B2B-E8B0F9484E1F}" dt="2024-12-10T10:53:29.004" v="1609" actId="20577"/>
          <ac:spMkLst>
            <pc:docMk/>
            <pc:sldMk cId="3619637988" sldId="2562"/>
            <ac:spMk id="4" creationId="{014A507A-2954-011A-8D41-F3D1035558A0}"/>
          </ac:spMkLst>
        </pc:spChg>
      </pc:sldChg>
      <pc:sldChg chg="modSp mod modAnim">
        <pc:chgData name="Heloisa Bastos" userId="34e15bd3-b6c2-49b6-a508-d0676c1b62a9" providerId="ADAL" clId="{2D0239D4-CA23-42D4-9B2B-E8B0F9484E1F}" dt="2024-12-10T10:54:16.733" v="1612" actId="20577"/>
        <pc:sldMkLst>
          <pc:docMk/>
          <pc:sldMk cId="105413311" sldId="2563"/>
        </pc:sldMkLst>
        <pc:spChg chg="mod">
          <ac:chgData name="Heloisa Bastos" userId="34e15bd3-b6c2-49b6-a508-d0676c1b62a9" providerId="ADAL" clId="{2D0239D4-CA23-42D4-9B2B-E8B0F9484E1F}" dt="2024-12-09T23:21:37.872" v="777" actId="1076"/>
          <ac:spMkLst>
            <pc:docMk/>
            <pc:sldMk cId="105413311" sldId="2563"/>
            <ac:spMk id="2" creationId="{D2BBA1E5-6BE7-7885-EF2A-5829ED3BB4AB}"/>
          </ac:spMkLst>
        </pc:spChg>
        <pc:spChg chg="mod">
          <ac:chgData name="Heloisa Bastos" userId="34e15bd3-b6c2-49b6-a508-d0676c1b62a9" providerId="ADAL" clId="{2D0239D4-CA23-42D4-9B2B-E8B0F9484E1F}" dt="2024-12-10T10:54:16.733" v="1612" actId="20577"/>
          <ac:spMkLst>
            <pc:docMk/>
            <pc:sldMk cId="105413311" sldId="2563"/>
            <ac:spMk id="4" creationId="{D92BDB79-3803-E667-5B93-75B4FDB3A305}"/>
          </ac:spMkLst>
        </pc:spChg>
      </pc:sldChg>
      <pc:sldChg chg="modSp mod">
        <pc:chgData name="Heloisa Bastos" userId="34e15bd3-b6c2-49b6-a508-d0676c1b62a9" providerId="ADAL" clId="{2D0239D4-CA23-42D4-9B2B-E8B0F9484E1F}" dt="2024-12-10T09:51:17.137" v="1589" actId="20577"/>
        <pc:sldMkLst>
          <pc:docMk/>
          <pc:sldMk cId="2382927063" sldId="2574"/>
        </pc:sldMkLst>
        <pc:spChg chg="mod">
          <ac:chgData name="Heloisa Bastos" userId="34e15bd3-b6c2-49b6-a508-d0676c1b62a9" providerId="ADAL" clId="{2D0239D4-CA23-42D4-9B2B-E8B0F9484E1F}" dt="2024-12-09T23:35:47.567" v="1051" actId="14100"/>
          <ac:spMkLst>
            <pc:docMk/>
            <pc:sldMk cId="2382927063" sldId="2574"/>
            <ac:spMk id="2" creationId="{047544C8-7A9A-B303-FB18-75F3A73182C8}"/>
          </ac:spMkLst>
        </pc:spChg>
        <pc:spChg chg="mod">
          <ac:chgData name="Heloisa Bastos" userId="34e15bd3-b6c2-49b6-a508-d0676c1b62a9" providerId="ADAL" clId="{2D0239D4-CA23-42D4-9B2B-E8B0F9484E1F}" dt="2024-12-10T09:51:17.137" v="1589" actId="20577"/>
          <ac:spMkLst>
            <pc:docMk/>
            <pc:sldMk cId="2382927063" sldId="2574"/>
            <ac:spMk id="4" creationId="{74AE672B-7F90-536D-78DB-FEAF9CE1A7D1}"/>
          </ac:spMkLst>
        </pc:spChg>
      </pc:sldChg>
      <pc:sldChg chg="addSp delSp modSp mod delAnim modAnim">
        <pc:chgData name="Heloisa Bastos" userId="34e15bd3-b6c2-49b6-a508-d0676c1b62a9" providerId="ADAL" clId="{2D0239D4-CA23-42D4-9B2B-E8B0F9484E1F}" dt="2024-12-10T11:01:11.738" v="1855" actId="403"/>
        <pc:sldMkLst>
          <pc:docMk/>
          <pc:sldMk cId="3430352203" sldId="2575"/>
        </pc:sldMkLst>
        <pc:spChg chg="mod">
          <ac:chgData name="Heloisa Bastos" userId="34e15bd3-b6c2-49b6-a508-d0676c1b62a9" providerId="ADAL" clId="{2D0239D4-CA23-42D4-9B2B-E8B0F9484E1F}" dt="2024-12-09T23:26:41.836" v="910" actId="20577"/>
          <ac:spMkLst>
            <pc:docMk/>
            <pc:sldMk cId="3430352203" sldId="2575"/>
            <ac:spMk id="2" creationId="{062EEC34-7638-7E72-984F-A04A5A6E6A4E}"/>
          </ac:spMkLst>
        </pc:spChg>
        <pc:spChg chg="del mod">
          <ac:chgData name="Heloisa Bastos" userId="34e15bd3-b6c2-49b6-a508-d0676c1b62a9" providerId="ADAL" clId="{2D0239D4-CA23-42D4-9B2B-E8B0F9484E1F}" dt="2024-12-09T23:27:44.246" v="915" actId="478"/>
          <ac:spMkLst>
            <pc:docMk/>
            <pc:sldMk cId="3430352203" sldId="2575"/>
            <ac:spMk id="4" creationId="{CBA9E017-2F0C-062E-AF43-3A2F5D085BA4}"/>
          </ac:spMkLst>
        </pc:spChg>
        <pc:spChg chg="add mod">
          <ac:chgData name="Heloisa Bastos" userId="34e15bd3-b6c2-49b6-a508-d0676c1b62a9" providerId="ADAL" clId="{2D0239D4-CA23-42D4-9B2B-E8B0F9484E1F}" dt="2024-12-10T11:01:11.738" v="1855" actId="403"/>
          <ac:spMkLst>
            <pc:docMk/>
            <pc:sldMk cId="3430352203" sldId="2575"/>
            <ac:spMk id="5" creationId="{B9D4B269-2967-1504-CAAC-A8C78740EE08}"/>
          </ac:spMkLst>
        </pc:spChg>
      </pc:sldChg>
      <pc:sldChg chg="addSp modSp mod">
        <pc:chgData name="Heloisa Bastos" userId="34e15bd3-b6c2-49b6-a508-d0676c1b62a9" providerId="ADAL" clId="{2D0239D4-CA23-42D4-9B2B-E8B0F9484E1F}" dt="2024-12-10T09:53:44.449" v="1599" actId="20577"/>
        <pc:sldMkLst>
          <pc:docMk/>
          <pc:sldMk cId="2886080150" sldId="2576"/>
        </pc:sldMkLst>
        <pc:spChg chg="mod">
          <ac:chgData name="Heloisa Bastos" userId="34e15bd3-b6c2-49b6-a508-d0676c1b62a9" providerId="ADAL" clId="{2D0239D4-CA23-42D4-9B2B-E8B0F9484E1F}" dt="2024-12-09T23:44:21.360" v="1155"/>
          <ac:spMkLst>
            <pc:docMk/>
            <pc:sldMk cId="2886080150" sldId="2576"/>
            <ac:spMk id="2" creationId="{5B80A320-7EEF-D8DD-B608-CD652D7CBF37}"/>
          </ac:spMkLst>
        </pc:spChg>
        <pc:spChg chg="mod">
          <ac:chgData name="Heloisa Bastos" userId="34e15bd3-b6c2-49b6-a508-d0676c1b62a9" providerId="ADAL" clId="{2D0239D4-CA23-42D4-9B2B-E8B0F9484E1F}" dt="2024-12-09T23:48:59.494" v="1243" actId="1076"/>
          <ac:spMkLst>
            <pc:docMk/>
            <pc:sldMk cId="2886080150" sldId="2576"/>
            <ac:spMk id="3" creationId="{1F075752-71C7-FD76-B434-4B60FFD99020}"/>
          </ac:spMkLst>
        </pc:spChg>
        <pc:spChg chg="add mod">
          <ac:chgData name="Heloisa Bastos" userId="34e15bd3-b6c2-49b6-a508-d0676c1b62a9" providerId="ADAL" clId="{2D0239D4-CA23-42D4-9B2B-E8B0F9484E1F}" dt="2024-12-10T09:53:44.449" v="1599" actId="20577"/>
          <ac:spMkLst>
            <pc:docMk/>
            <pc:sldMk cId="2886080150" sldId="2576"/>
            <ac:spMk id="4" creationId="{549416CB-1D9F-59E4-3623-B6A6EA3B4519}"/>
          </ac:spMkLst>
        </pc:spChg>
      </pc:sldChg>
      <pc:sldChg chg="addSp modSp add del mod">
        <pc:chgData name="Heloisa Bastos" userId="34e15bd3-b6c2-49b6-a508-d0676c1b62a9" providerId="ADAL" clId="{2D0239D4-CA23-42D4-9B2B-E8B0F9484E1F}" dt="2024-12-10T09:54:27.775" v="1600" actId="2696"/>
        <pc:sldMkLst>
          <pc:docMk/>
          <pc:sldMk cId="4100758845" sldId="2577"/>
        </pc:sldMkLst>
        <pc:spChg chg="add mod">
          <ac:chgData name="Heloisa Bastos" userId="34e15bd3-b6c2-49b6-a508-d0676c1b62a9" providerId="ADAL" clId="{2D0239D4-CA23-42D4-9B2B-E8B0F9484E1F}" dt="2024-12-09T23:50:03.158" v="1264" actId="1076"/>
          <ac:spMkLst>
            <pc:docMk/>
            <pc:sldMk cId="4100758845" sldId="2577"/>
            <ac:spMk id="2" creationId="{FB8EF2B1-1B99-047F-1669-49C60165BAF7}"/>
          </ac:spMkLst>
        </pc:spChg>
        <pc:spChg chg="mod">
          <ac:chgData name="Heloisa Bastos" userId="34e15bd3-b6c2-49b6-a508-d0676c1b62a9" providerId="ADAL" clId="{2D0239D4-CA23-42D4-9B2B-E8B0F9484E1F}" dt="2024-12-09T23:54:13.522" v="1325" actId="14100"/>
          <ac:spMkLst>
            <pc:docMk/>
            <pc:sldMk cId="4100758845" sldId="2577"/>
            <ac:spMk id="3" creationId="{5DE049C8-F29F-01D2-54C2-3CB19A19A79E}"/>
          </ac:spMkLst>
        </pc:spChg>
      </pc:sldChg>
      <pc:sldChg chg="modSp del mod modAnim">
        <pc:chgData name="Heloisa Bastos" userId="34e15bd3-b6c2-49b6-a508-d0676c1b62a9" providerId="ADAL" clId="{2D0239D4-CA23-42D4-9B2B-E8B0F9484E1F}" dt="2024-12-09T23:55:02.792" v="1326" actId="2696"/>
        <pc:sldMkLst>
          <pc:docMk/>
          <pc:sldMk cId="4251380151" sldId="2578"/>
        </pc:sldMkLst>
        <pc:spChg chg="mod">
          <ac:chgData name="Heloisa Bastos" userId="34e15bd3-b6c2-49b6-a508-d0676c1b62a9" providerId="ADAL" clId="{2D0239D4-CA23-42D4-9B2B-E8B0F9484E1F}" dt="2024-12-09T17:02:39.700" v="594" actId="20577"/>
          <ac:spMkLst>
            <pc:docMk/>
            <pc:sldMk cId="4251380151" sldId="2578"/>
            <ac:spMk id="2" creationId="{0900B7D0-E34E-49BF-90A2-350338672600}"/>
          </ac:spMkLst>
        </pc:spChg>
        <pc:spChg chg="mod">
          <ac:chgData name="Heloisa Bastos" userId="34e15bd3-b6c2-49b6-a508-d0676c1b62a9" providerId="ADAL" clId="{2D0239D4-CA23-42D4-9B2B-E8B0F9484E1F}" dt="2024-12-09T17:02:30.435" v="591" actId="404"/>
          <ac:spMkLst>
            <pc:docMk/>
            <pc:sldMk cId="4251380151" sldId="2578"/>
            <ac:spMk id="4" creationId="{D5A9B761-307F-9717-AC9A-A5B4DB97EB8E}"/>
          </ac:spMkLst>
        </pc:spChg>
      </pc:sldChg>
      <pc:sldChg chg="modSp del mod">
        <pc:chgData name="Heloisa Bastos" userId="34e15bd3-b6c2-49b6-a508-d0676c1b62a9" providerId="ADAL" clId="{2D0239D4-CA23-42D4-9B2B-E8B0F9484E1F}" dt="2024-12-09T23:56:54.562" v="1334" actId="2696"/>
        <pc:sldMkLst>
          <pc:docMk/>
          <pc:sldMk cId="3489092866" sldId="2579"/>
        </pc:sldMkLst>
        <pc:spChg chg="mod">
          <ac:chgData name="Heloisa Bastos" userId="34e15bd3-b6c2-49b6-a508-d0676c1b62a9" providerId="ADAL" clId="{2D0239D4-CA23-42D4-9B2B-E8B0F9484E1F}" dt="2024-12-09T17:02:24.654" v="590" actId="20577"/>
          <ac:spMkLst>
            <pc:docMk/>
            <pc:sldMk cId="3489092866" sldId="2579"/>
            <ac:spMk id="2" creationId="{DEA05E53-9DF4-6A56-5DE0-2CCA333A499A}"/>
          </ac:spMkLst>
        </pc:spChg>
        <pc:spChg chg="mod">
          <ac:chgData name="Heloisa Bastos" userId="34e15bd3-b6c2-49b6-a508-d0676c1b62a9" providerId="ADAL" clId="{2D0239D4-CA23-42D4-9B2B-E8B0F9484E1F}" dt="2024-12-09T15:50:45.327" v="210" actId="404"/>
          <ac:spMkLst>
            <pc:docMk/>
            <pc:sldMk cId="3489092866" sldId="2579"/>
            <ac:spMk id="4" creationId="{68B9931B-6B94-0C70-D5B4-2FFA9CBD6440}"/>
          </ac:spMkLst>
        </pc:spChg>
      </pc:sldChg>
      <pc:sldChg chg="del">
        <pc:chgData name="Heloisa Bastos" userId="34e15bd3-b6c2-49b6-a508-d0676c1b62a9" providerId="ADAL" clId="{2D0239D4-CA23-42D4-9B2B-E8B0F9484E1F}" dt="2024-12-09T23:56:57.713" v="1335" actId="2696"/>
        <pc:sldMkLst>
          <pc:docMk/>
          <pc:sldMk cId="3050449593" sldId="2580"/>
        </pc:sldMkLst>
      </pc:sldChg>
      <pc:sldChg chg="del">
        <pc:chgData name="Heloisa Bastos" userId="34e15bd3-b6c2-49b6-a508-d0676c1b62a9" providerId="ADAL" clId="{2D0239D4-CA23-42D4-9B2B-E8B0F9484E1F}" dt="2024-12-09T23:57:08.406" v="1336" actId="2696"/>
        <pc:sldMkLst>
          <pc:docMk/>
          <pc:sldMk cId="984824082" sldId="2581"/>
        </pc:sldMkLst>
      </pc:sldChg>
      <pc:sldChg chg="modSp del mod">
        <pc:chgData name="Heloisa Bastos" userId="34e15bd3-b6c2-49b6-a508-d0676c1b62a9" providerId="ADAL" clId="{2D0239D4-CA23-42D4-9B2B-E8B0F9484E1F}" dt="2024-12-09T23:57:17.163" v="1337" actId="2696"/>
        <pc:sldMkLst>
          <pc:docMk/>
          <pc:sldMk cId="3614358232" sldId="2582"/>
        </pc:sldMkLst>
        <pc:spChg chg="mod">
          <ac:chgData name="Heloisa Bastos" userId="34e15bd3-b6c2-49b6-a508-d0676c1b62a9" providerId="ADAL" clId="{2D0239D4-CA23-42D4-9B2B-E8B0F9484E1F}" dt="2024-12-09T15:51:14.842" v="216" actId="20577"/>
          <ac:spMkLst>
            <pc:docMk/>
            <pc:sldMk cId="3614358232" sldId="2582"/>
            <ac:spMk id="3" creationId="{656A1092-0AD7-B93C-C125-7C653FF24CA2}"/>
          </ac:spMkLst>
        </pc:spChg>
      </pc:sldChg>
      <pc:sldChg chg="del">
        <pc:chgData name="Heloisa Bastos" userId="34e15bd3-b6c2-49b6-a508-d0676c1b62a9" providerId="ADAL" clId="{2D0239D4-CA23-42D4-9B2B-E8B0F9484E1F}" dt="2024-12-09T23:57:22.313" v="1338" actId="2696"/>
        <pc:sldMkLst>
          <pc:docMk/>
          <pc:sldMk cId="4292978395" sldId="2583"/>
        </pc:sldMkLst>
      </pc:sldChg>
      <pc:sldChg chg="modSp del mod">
        <pc:chgData name="Heloisa Bastos" userId="34e15bd3-b6c2-49b6-a508-d0676c1b62a9" providerId="ADAL" clId="{2D0239D4-CA23-42D4-9B2B-E8B0F9484E1F}" dt="2024-12-09T23:57:26.103" v="1339" actId="2696"/>
        <pc:sldMkLst>
          <pc:docMk/>
          <pc:sldMk cId="411068011" sldId="2584"/>
        </pc:sldMkLst>
        <pc:spChg chg="mod">
          <ac:chgData name="Heloisa Bastos" userId="34e15bd3-b6c2-49b6-a508-d0676c1b62a9" providerId="ADAL" clId="{2D0239D4-CA23-42D4-9B2B-E8B0F9484E1F}" dt="2024-12-09T16:59:34.634" v="549" actId="403"/>
          <ac:spMkLst>
            <pc:docMk/>
            <pc:sldMk cId="411068011" sldId="2584"/>
            <ac:spMk id="3" creationId="{E80D3AE8-4E44-8F95-A370-1E9D89B56F24}"/>
          </ac:spMkLst>
        </pc:spChg>
      </pc:sldChg>
      <pc:sldChg chg="del">
        <pc:chgData name="Heloisa Bastos" userId="34e15bd3-b6c2-49b6-a508-d0676c1b62a9" providerId="ADAL" clId="{2D0239D4-CA23-42D4-9B2B-E8B0F9484E1F}" dt="2024-12-09T23:55:25.605" v="1328" actId="2696"/>
        <pc:sldMkLst>
          <pc:docMk/>
          <pc:sldMk cId="285719072" sldId="2585"/>
        </pc:sldMkLst>
      </pc:sldChg>
      <pc:sldChg chg="del">
        <pc:chgData name="Heloisa Bastos" userId="34e15bd3-b6c2-49b6-a508-d0676c1b62a9" providerId="ADAL" clId="{2D0239D4-CA23-42D4-9B2B-E8B0F9484E1F}" dt="2024-12-09T23:55:23.196" v="1327" actId="2696"/>
        <pc:sldMkLst>
          <pc:docMk/>
          <pc:sldMk cId="4283251314" sldId="2586"/>
        </pc:sldMkLst>
      </pc:sldChg>
      <pc:sldChg chg="modSp mod">
        <pc:chgData name="Heloisa Bastos" userId="34e15bd3-b6c2-49b6-a508-d0676c1b62a9" providerId="ADAL" clId="{2D0239D4-CA23-42D4-9B2B-E8B0F9484E1F}" dt="2024-12-10T09:56:42.923" v="1606" actId="122"/>
        <pc:sldMkLst>
          <pc:docMk/>
          <pc:sldMk cId="3793194003" sldId="2587"/>
        </pc:sldMkLst>
        <pc:spChg chg="mod">
          <ac:chgData name="Heloisa Bastos" userId="34e15bd3-b6c2-49b6-a508-d0676c1b62a9" providerId="ADAL" clId="{2D0239D4-CA23-42D4-9B2B-E8B0F9484E1F}" dt="2024-12-10T09:56:42.923" v="1606" actId="122"/>
          <ac:spMkLst>
            <pc:docMk/>
            <pc:sldMk cId="3793194003" sldId="2587"/>
            <ac:spMk id="2" creationId="{0E1FF6E4-46C6-62BB-C104-832C34A31B37}"/>
          </ac:spMkLst>
        </pc:spChg>
      </pc:sldChg>
      <pc:sldChg chg="modSp new del mod">
        <pc:chgData name="Heloisa Bastos" userId="34e15bd3-b6c2-49b6-a508-d0676c1b62a9" providerId="ADAL" clId="{2D0239D4-CA23-42D4-9B2B-E8B0F9484E1F}" dt="2024-12-09T23:57:46.798" v="1340" actId="2696"/>
        <pc:sldMkLst>
          <pc:docMk/>
          <pc:sldMk cId="1487109716" sldId="2588"/>
        </pc:sldMkLst>
        <pc:spChg chg="mod">
          <ac:chgData name="Heloisa Bastos" userId="34e15bd3-b6c2-49b6-a508-d0676c1b62a9" providerId="ADAL" clId="{2D0239D4-CA23-42D4-9B2B-E8B0F9484E1F}" dt="2024-12-09T17:14:39.746" v="630" actId="1076"/>
          <ac:spMkLst>
            <pc:docMk/>
            <pc:sldMk cId="1487109716" sldId="2588"/>
            <ac:spMk id="2" creationId="{186CBC1A-714D-C554-E532-E8615A302097}"/>
          </ac:spMkLst>
        </pc:spChg>
        <pc:spChg chg="mod">
          <ac:chgData name="Heloisa Bastos" userId="34e15bd3-b6c2-49b6-a508-d0676c1b62a9" providerId="ADAL" clId="{2D0239D4-CA23-42D4-9B2B-E8B0F9484E1F}" dt="2024-12-09T17:17:16.336" v="677" actId="27636"/>
          <ac:spMkLst>
            <pc:docMk/>
            <pc:sldMk cId="1487109716" sldId="2588"/>
            <ac:spMk id="3" creationId="{A98EC5D6-6387-C80B-0F9E-C8C8A52F2323}"/>
          </ac:spMkLst>
        </pc:spChg>
      </pc:sldChg>
      <pc:sldChg chg="modSp add mod">
        <pc:chgData name="Heloisa Bastos" userId="34e15bd3-b6c2-49b6-a508-d0676c1b62a9" providerId="ADAL" clId="{2D0239D4-CA23-42D4-9B2B-E8B0F9484E1F}" dt="2024-12-10T10:56:19.619" v="1750" actId="5793"/>
        <pc:sldMkLst>
          <pc:docMk/>
          <pc:sldMk cId="1173241865" sldId="2589"/>
        </pc:sldMkLst>
        <pc:spChg chg="mod">
          <ac:chgData name="Heloisa Bastos" userId="34e15bd3-b6c2-49b6-a508-d0676c1b62a9" providerId="ADAL" clId="{2D0239D4-CA23-42D4-9B2B-E8B0F9484E1F}" dt="2024-12-10T10:56:19.619" v="1750" actId="5793"/>
          <ac:spMkLst>
            <pc:docMk/>
            <pc:sldMk cId="1173241865" sldId="2589"/>
            <ac:spMk id="5" creationId="{48370A8B-77D6-FE40-F2A3-84B2627507EF}"/>
          </ac:spMkLst>
        </pc:spChg>
      </pc:sldChg>
      <pc:sldChg chg="modSp add modAnim">
        <pc:chgData name="Heloisa Bastos" userId="34e15bd3-b6c2-49b6-a508-d0676c1b62a9" providerId="ADAL" clId="{2D0239D4-CA23-42D4-9B2B-E8B0F9484E1F}" dt="2024-12-10T09:51:42.265" v="1593" actId="20577"/>
        <pc:sldMkLst>
          <pc:docMk/>
          <pc:sldMk cId="2990701037" sldId="2590"/>
        </pc:sldMkLst>
        <pc:spChg chg="mod">
          <ac:chgData name="Heloisa Bastos" userId="34e15bd3-b6c2-49b6-a508-d0676c1b62a9" providerId="ADAL" clId="{2D0239D4-CA23-42D4-9B2B-E8B0F9484E1F}" dt="2024-12-10T09:51:42.265" v="1593" actId="20577"/>
          <ac:spMkLst>
            <pc:docMk/>
            <pc:sldMk cId="2990701037" sldId="2590"/>
            <ac:spMk id="4" creationId="{EF7B4973-6A77-B848-9DA7-BCAE858A493D}"/>
          </ac:spMkLst>
        </pc:spChg>
      </pc:sldChg>
      <pc:sldChg chg="modSp add mod">
        <pc:chgData name="Heloisa Bastos" userId="34e15bd3-b6c2-49b6-a508-d0676c1b62a9" providerId="ADAL" clId="{2D0239D4-CA23-42D4-9B2B-E8B0F9484E1F}" dt="2024-12-10T09:51:55.887" v="1594" actId="120"/>
        <pc:sldMkLst>
          <pc:docMk/>
          <pc:sldMk cId="3874263955" sldId="2591"/>
        </pc:sldMkLst>
        <pc:spChg chg="mod">
          <ac:chgData name="Heloisa Bastos" userId="34e15bd3-b6c2-49b6-a508-d0676c1b62a9" providerId="ADAL" clId="{2D0239D4-CA23-42D4-9B2B-E8B0F9484E1F}" dt="2024-12-10T09:51:55.887" v="1594" actId="120"/>
          <ac:spMkLst>
            <pc:docMk/>
            <pc:sldMk cId="3874263955" sldId="2591"/>
            <ac:spMk id="4" creationId="{0D716229-87E4-93EB-4DE0-D6A534E384AE}"/>
          </ac:spMkLst>
        </pc:spChg>
      </pc:sldChg>
      <pc:sldChg chg="modSp add mod">
        <pc:chgData name="Heloisa Bastos" userId="34e15bd3-b6c2-49b6-a508-d0676c1b62a9" providerId="ADAL" clId="{2D0239D4-CA23-42D4-9B2B-E8B0F9484E1F}" dt="2024-12-10T10:58:49.667" v="1854" actId="20577"/>
        <pc:sldMkLst>
          <pc:docMk/>
          <pc:sldMk cId="1244735566" sldId="2592"/>
        </pc:sldMkLst>
        <pc:spChg chg="mod">
          <ac:chgData name="Heloisa Bastos" userId="34e15bd3-b6c2-49b6-a508-d0676c1b62a9" providerId="ADAL" clId="{2D0239D4-CA23-42D4-9B2B-E8B0F9484E1F}" dt="2024-12-09T23:53:35.891" v="1315" actId="20577"/>
          <ac:spMkLst>
            <pc:docMk/>
            <pc:sldMk cId="1244735566" sldId="2592"/>
            <ac:spMk id="2" creationId="{19E191F9-5333-B78D-FFC4-8F4D97D2E680}"/>
          </ac:spMkLst>
        </pc:spChg>
        <pc:spChg chg="mod">
          <ac:chgData name="Heloisa Bastos" userId="34e15bd3-b6c2-49b6-a508-d0676c1b62a9" providerId="ADAL" clId="{2D0239D4-CA23-42D4-9B2B-E8B0F9484E1F}" dt="2024-12-10T10:58:49.667" v="1854" actId="20577"/>
          <ac:spMkLst>
            <pc:docMk/>
            <pc:sldMk cId="1244735566" sldId="2592"/>
            <ac:spMk id="3" creationId="{00F6B6CB-CE7C-A039-1D5F-49DF841C47C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8882C-8477-4A02-B55D-6009514FCEAC}" type="datetimeFigureOut">
              <a:t>10/12/2024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A29258-2287-4921-86A3-8D4DECBB630C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6406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Os conteúdos gerados pela IA podem estar incorretos.
---
Nesta apresentação, exploraremos a importância da alfabetização para o desenvolvimento acadêmico das crianças. Veremos como a alfabetização é uma habilidade fundamental e como ela pode abrir portas para o conhecimento. Também discutiremos maneiras de melhorar as habilidades de alfabetização das crianças.
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8BA2E8-514C-46BD-B2A0-FE9AE2555997}" type="slidenum"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3550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Começaremos discutindo por que a alfabetização é importante para o desenvolvimento acadêmico das crianças. Em seguida, exploraremos algumas maneiras de melhorar as habilidades de alfabetização das crianças.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8BA2E8-514C-46BD-B2A0-FE9AE2555997}" type="slidenum"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7061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 alfabetização é uma habilidade fundamental que é necessária para o sucesso acadêmico. Ela pode abrir portas para o conhecimento e habilidades de aprendizado ao longo da vida. Veremos como a alfabetização é crucial para o desenvolvimento da linguagem e a construção de habilidades de comunicação.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8BA2E8-514C-46BD-B2A0-FE9AE2555997}" type="slidenum"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9249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A6E47D-B46D-9349-E607-DF773AEA8C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E9217060-0899-205E-78C3-B9961DFB5C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57682F72-C292-692B-2E94-0A6A19EF01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 alfabetização é uma habilidade fundamental que é necessária para o sucesso acadêmico. Ela pode abrir portas para o conhecimento e habilidades de aprendizado ao longo da vida. Veremos como a alfabetização é crucial para o desenvolvimento da linguagem e a construção de habilidades de comunicação.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A674EE7-4B82-4328-CD5B-4CE4A20F73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8BA2E8-514C-46BD-B2A0-FE9AE2555997}" type="slidenum"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668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7842C8-3198-78D7-604D-5A88233BF1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D605628A-F152-0364-EFD8-1B9FF12F42A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551136F1-1883-968E-558B-C22D664C90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 alfabetização é uma habilidade fundamental que é necessária para o sucesso acadêmico. Ela pode abrir portas para o conhecimento e habilidades de aprendizado ao longo da vida. Veremos como a alfabetização é crucial para o desenvolvimento da linguagem e a construção de habilidades de comunicação.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F78CD5-649D-653D-F8FA-4C3DB84DC3E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8BA2E8-514C-46BD-B2A0-FE9AE2555997}" type="slidenum"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44217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B0D23A-8FAB-0A8D-243B-3D6540E76E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90423879-FC19-2309-D32D-8E8F8C9F2E6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593F9CDC-F968-E187-9195-97A74D8CDD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 alfabetização é uma habilidade fundamental que é necessária para o sucesso acadêmico. Ela pode abrir portas para o conhecimento e habilidades de aprendizado ao longo da vida. Veremos como a alfabetização é crucial para o desenvolvimento da linguagem e a construção de habilidades de comunicação.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51E12DC-2B33-78C4-3492-B3F90C7DD0C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8BA2E8-514C-46BD-B2A0-FE9AE2555997}" type="slidenum"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2782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89E719-7EC5-D347-B29B-A4E7D1A0BC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91F3C148-94B5-01DC-A7E3-C40DE0F0AFE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7D93FC18-3B6F-1D4B-0D1F-8007CF8384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 alfabetização é uma habilidade fundamental que é necessária para o sucesso acadêmico. Ela pode abrir portas para o conhecimento e habilidades de aprendizado ao longo da vida. Veremos como a alfabetização é crucial para o desenvolvimento da linguagem e a construção de habilidades de comunicação.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7F10DF3F-9141-9D9E-39D0-791CF64948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8BA2E8-514C-46BD-B2A0-FE9AE2555997}" type="slidenum"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09883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BE37ED-E8CF-08B8-540B-C6246CBA21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>
            <a:extLst>
              <a:ext uri="{FF2B5EF4-FFF2-40B4-BE49-F238E27FC236}">
                <a16:creationId xmlns:a16="http://schemas.microsoft.com/office/drawing/2014/main" id="{90CC6AE5-EAD2-3F9F-8394-73154E208D9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>
            <a:extLst>
              <a:ext uri="{FF2B5EF4-FFF2-40B4-BE49-F238E27FC236}">
                <a16:creationId xmlns:a16="http://schemas.microsoft.com/office/drawing/2014/main" id="{7698CC87-F4C9-BAE5-5D7E-5748E22904E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/>
              <a:t>A alfabetização é uma habilidade fundamental que é necessária para o sucesso acadêmico. Ela pode abrir portas para o conhecimento e habilidades de aprendizado ao longo da vida. Veremos como a alfabetização é crucial para o desenvolvimento da linguagem e a construção de habilidades de comunicação.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D1803BB-D28E-E882-A44A-C9A7597FA6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8BA2E8-514C-46BD-B2A0-FE9AE2555997}" type="slidenum"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52483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A29258-2287-4921-86A3-8D4DECBB630C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9231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0592545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8423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6260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403491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2677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4558077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3941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745952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59286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4569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79692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7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3879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2605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5955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99959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BA835-12AC-4E8F-955A-EA3F4DE2791F}" type="datetime1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3096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31BA835-12AC-4E8F-955A-EA3F4DE2791F}" type="datetime1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7E7843D-FF13-4365-9478-9625B70A270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7966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Group 52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F4E5D790-EF7E-4E52-B208-793079B497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5" y="2"/>
            <a:ext cx="12192000" cy="6858000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2" name="Snip Diagonal Corner Rectangle 6">
            <a:extLst>
              <a:ext uri="{FF2B5EF4-FFF2-40B4-BE49-F238E27FC236}">
                <a16:creationId xmlns:a16="http://schemas.microsoft.com/office/drawing/2014/main" id="{479F3ED9-A242-463F-84AE-C4B05016BD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25" y="2"/>
            <a:ext cx="12191075" cy="6857998"/>
          </a:xfrm>
          <a:prstGeom prst="snip2DiagRect">
            <a:avLst>
              <a:gd name="adj1" fmla="val 0"/>
              <a:gd name="adj2" fmla="val 37605"/>
            </a:avLst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E195162-B546-EA8F-4702-FDEF589A6B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2539" y="344310"/>
            <a:ext cx="8335358" cy="150706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3600" b="1" cap="none" dirty="0"/>
              <a:t>A </a:t>
            </a:r>
            <a:r>
              <a:rPr lang="en-US" sz="3600" b="1" cap="none" dirty="0" err="1"/>
              <a:t>importância</a:t>
            </a:r>
            <a:r>
              <a:rPr lang="en-US" sz="3600" b="1" cap="none" dirty="0"/>
              <a:t> da </a:t>
            </a:r>
            <a:r>
              <a:rPr lang="en-US" sz="3600" b="1" cap="none" dirty="0" err="1"/>
              <a:t>alfabetização</a:t>
            </a:r>
            <a:r>
              <a:rPr lang="en-US" sz="3600" b="1" cap="none" dirty="0"/>
              <a:t> para o </a:t>
            </a:r>
            <a:r>
              <a:rPr lang="en-US" sz="3600" b="1" cap="none" dirty="0" err="1"/>
              <a:t>desenvolvimento</a:t>
            </a:r>
            <a:r>
              <a:rPr lang="en-US" sz="3600" b="1" cap="none" dirty="0"/>
              <a:t> escolar das </a:t>
            </a:r>
            <a:r>
              <a:rPr lang="en-US" sz="3600" b="1" cap="none" dirty="0" err="1"/>
              <a:t>crianças</a:t>
            </a:r>
            <a:endParaRPr lang="en-US" sz="3600" b="1" cap="non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9F26F76-153D-8ED0-0072-E677E3AA10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01031" y="2174517"/>
            <a:ext cx="9939528" cy="3658846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Aptos Black" panose="020F0502020204030204" pitchFamily="34" charset="0"/>
              </a:rPr>
              <a:t>João Batista Oliveira </a:t>
            </a:r>
            <a:br>
              <a:rPr lang="en-US" sz="2800" dirty="0">
                <a:solidFill>
                  <a:schemeClr val="tx1"/>
                </a:solidFill>
                <a:latin typeface="Aptos Black" panose="020F050202020403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Aptos Black" panose="020F0502020204030204" pitchFamily="34" charset="0"/>
              </a:rPr>
              <a:t>Presidente, Instituto IDados </a:t>
            </a:r>
          </a:p>
          <a:p>
            <a:pPr algn="ctr"/>
            <a:r>
              <a:rPr lang="en-US" sz="2800" dirty="0" err="1">
                <a:solidFill>
                  <a:schemeClr val="tx1"/>
                </a:solidFill>
                <a:latin typeface="Aptos Black" panose="020F0502020204030204" pitchFamily="34" charset="0"/>
              </a:rPr>
              <a:t>Audiência</a:t>
            </a:r>
            <a:r>
              <a:rPr lang="en-US" sz="2800" dirty="0">
                <a:solidFill>
                  <a:schemeClr val="tx1"/>
                </a:solidFill>
                <a:latin typeface="Aptos Black" panose="020F0502020204030204" pitchFamily="34" charset="0"/>
              </a:rPr>
              <a:t> Pública - </a:t>
            </a:r>
            <a:r>
              <a:rPr lang="en-US" sz="2800" dirty="0" err="1">
                <a:solidFill>
                  <a:schemeClr val="tx1"/>
                </a:solidFill>
                <a:latin typeface="Aptos Black" panose="020F0502020204030204" pitchFamily="34" charset="0"/>
              </a:rPr>
              <a:t>Comissão</a:t>
            </a:r>
            <a:r>
              <a:rPr lang="en-US" sz="2800" dirty="0">
                <a:solidFill>
                  <a:schemeClr val="tx1"/>
                </a:solidFill>
                <a:latin typeface="Aptos Black" panose="020F0502020204030204" pitchFamily="34" charset="0"/>
              </a:rPr>
              <a:t> de </a:t>
            </a:r>
            <a:r>
              <a:rPr lang="en-US" sz="2800" dirty="0" err="1">
                <a:solidFill>
                  <a:schemeClr val="tx1"/>
                </a:solidFill>
                <a:latin typeface="Aptos Black" panose="020F0502020204030204" pitchFamily="34" charset="0"/>
              </a:rPr>
              <a:t>Educação</a:t>
            </a:r>
            <a:r>
              <a:rPr lang="en-US" sz="2800" dirty="0">
                <a:solidFill>
                  <a:schemeClr val="tx1"/>
                </a:solidFill>
                <a:latin typeface="Aptos Black" panose="020F0502020204030204" pitchFamily="34" charset="0"/>
              </a:rPr>
              <a:t> e Cultura </a:t>
            </a:r>
            <a:br>
              <a:rPr lang="en-US" sz="2800" dirty="0">
                <a:solidFill>
                  <a:schemeClr val="tx1"/>
                </a:solidFill>
                <a:latin typeface="Aptos Black" panose="020F0502020204030204" pitchFamily="34" charset="0"/>
              </a:rPr>
            </a:br>
            <a:r>
              <a:rPr lang="en-US" sz="2800" dirty="0" err="1">
                <a:solidFill>
                  <a:schemeClr val="tx1"/>
                </a:solidFill>
                <a:latin typeface="Aptos Black" panose="020F0502020204030204" pitchFamily="34" charset="0"/>
              </a:rPr>
              <a:t>Câmara</a:t>
            </a:r>
            <a:r>
              <a:rPr lang="en-US" sz="2800" dirty="0">
                <a:solidFill>
                  <a:schemeClr val="tx1"/>
                </a:solidFill>
                <a:latin typeface="Aptos Black" panose="020F0502020204030204" pitchFamily="34" charset="0"/>
              </a:rPr>
              <a:t> dos </a:t>
            </a:r>
            <a:r>
              <a:rPr lang="en-US" sz="2800" dirty="0" err="1">
                <a:solidFill>
                  <a:schemeClr val="tx1"/>
                </a:solidFill>
                <a:latin typeface="Aptos Black" panose="020F0502020204030204" pitchFamily="34" charset="0"/>
              </a:rPr>
              <a:t>Deputados</a:t>
            </a:r>
            <a:r>
              <a:rPr lang="en-US" sz="2800" dirty="0">
                <a:solidFill>
                  <a:schemeClr val="tx1"/>
                </a:solidFill>
                <a:latin typeface="Aptos Black" panose="020F0502020204030204" pitchFamily="34" charset="0"/>
              </a:rPr>
              <a:t> </a:t>
            </a:r>
          </a:p>
          <a:p>
            <a:pPr algn="ctr"/>
            <a:endParaRPr lang="en-US" sz="2800" dirty="0">
              <a:solidFill>
                <a:schemeClr val="tx1"/>
              </a:solidFill>
              <a:latin typeface="Aptos Black" panose="020F0502020204030204" pitchFamily="34" charset="0"/>
            </a:endParaRPr>
          </a:p>
          <a:p>
            <a:pPr algn="ctr"/>
            <a:r>
              <a:rPr lang="en-US" sz="2800" dirty="0" err="1">
                <a:solidFill>
                  <a:schemeClr val="tx1"/>
                </a:solidFill>
                <a:latin typeface="Aptos Black" panose="020F0502020204030204" pitchFamily="34" charset="0"/>
              </a:rPr>
              <a:t>Desafios</a:t>
            </a:r>
            <a:r>
              <a:rPr lang="en-US" sz="2800" dirty="0">
                <a:solidFill>
                  <a:schemeClr val="tx1"/>
                </a:solidFill>
                <a:latin typeface="Aptos Black" panose="020F0502020204030204" pitchFamily="34" charset="0"/>
              </a:rPr>
              <a:t> e </a:t>
            </a:r>
            <a:r>
              <a:rPr lang="en-US" sz="2800" dirty="0" err="1">
                <a:solidFill>
                  <a:schemeClr val="tx1"/>
                </a:solidFill>
                <a:latin typeface="Aptos Black" panose="020F0502020204030204" pitchFamily="34" charset="0"/>
              </a:rPr>
              <a:t>Perspectivas</a:t>
            </a:r>
            <a:r>
              <a:rPr lang="en-US" sz="2800" dirty="0">
                <a:solidFill>
                  <a:schemeClr val="tx1"/>
                </a:solidFill>
                <a:latin typeface="Aptos Black" panose="020F0502020204030204" pitchFamily="34" charset="0"/>
              </a:rPr>
              <a:t> da </a:t>
            </a:r>
            <a:r>
              <a:rPr lang="en-US" sz="2800" dirty="0" err="1">
                <a:solidFill>
                  <a:schemeClr val="tx1"/>
                </a:solidFill>
                <a:latin typeface="Aptos Black" panose="020F0502020204030204" pitchFamily="34" charset="0"/>
              </a:rPr>
              <a:t>Educação</a:t>
            </a:r>
            <a:r>
              <a:rPr lang="en-US" sz="2800" dirty="0">
                <a:solidFill>
                  <a:schemeClr val="tx1"/>
                </a:solidFill>
                <a:latin typeface="Aptos Black" panose="020F0502020204030204" pitchFamily="34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Aptos Black" panose="020F0502020204030204" pitchFamily="34" charset="0"/>
              </a:rPr>
              <a:t>Infantil</a:t>
            </a:r>
            <a:r>
              <a:rPr lang="en-US" sz="2800" dirty="0">
                <a:solidFill>
                  <a:schemeClr val="tx1"/>
                </a:solidFill>
                <a:latin typeface="Aptos Black" panose="020F0502020204030204" pitchFamily="34" charset="0"/>
              </a:rPr>
              <a:t> </a:t>
            </a:r>
            <a:br>
              <a:rPr lang="en-US" sz="2800" dirty="0">
                <a:solidFill>
                  <a:schemeClr val="tx1"/>
                </a:solidFill>
                <a:latin typeface="Aptos Black" panose="020F0502020204030204" pitchFamily="34" charset="0"/>
              </a:rPr>
            </a:br>
            <a:r>
              <a:rPr lang="en-US" sz="2800" dirty="0">
                <a:solidFill>
                  <a:schemeClr val="tx1"/>
                </a:solidFill>
                <a:latin typeface="Aptos Black" panose="020F0502020204030204" pitchFamily="34" charset="0"/>
              </a:rPr>
              <a:t>10 de </a:t>
            </a:r>
            <a:r>
              <a:rPr lang="en-US" sz="2800" dirty="0" err="1">
                <a:solidFill>
                  <a:schemeClr val="tx1"/>
                </a:solidFill>
                <a:latin typeface="Aptos Black" panose="020F0502020204030204" pitchFamily="34" charset="0"/>
              </a:rPr>
              <a:t>dezembro</a:t>
            </a:r>
            <a:r>
              <a:rPr lang="en-US" sz="2800" dirty="0">
                <a:solidFill>
                  <a:schemeClr val="tx1"/>
                </a:solidFill>
                <a:latin typeface="Aptos Black" panose="020F0502020204030204" pitchFamily="34" charset="0"/>
              </a:rPr>
              <a:t> de 2024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8D2E35C-F41A-6445-3809-C4387560EC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3264" y="6153092"/>
            <a:ext cx="2058354" cy="688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995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4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1" nodeType="withEffect">
                                  <p:stCondLst>
                                    <p:cond delay="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3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737F10-02AD-347D-F54D-42F35C7945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0F6B6CB-CE7C-A039-1D5F-49DF841C47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" y="1494957"/>
            <a:ext cx="11594591" cy="5239512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pt-BR" sz="2800" b="1" dirty="0">
                <a:solidFill>
                  <a:schemeClr val="tx1"/>
                </a:solidFill>
                <a:ea typeface="+mn-lt"/>
                <a:cs typeface="+mn-lt"/>
              </a:rPr>
              <a:t> Se existir um plano, o que poderia dele constar?</a:t>
            </a:r>
            <a:endParaRPr lang="pt-BR" sz="2800" dirty="0">
              <a:solidFill>
                <a:schemeClr val="tx1"/>
              </a:solidFill>
              <a:ea typeface="+mn-lt"/>
              <a:cs typeface="+mn-lt"/>
            </a:endParaRPr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pt-BR" sz="2400" dirty="0">
                <a:solidFill>
                  <a:schemeClr val="tx1"/>
                </a:solidFill>
                <a:ea typeface="+mn-lt"/>
                <a:cs typeface="+mn-lt"/>
              </a:rPr>
              <a:t>Políticas nacionais e estaduais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pt-BR" sz="2200" dirty="0">
                <a:solidFill>
                  <a:schemeClr val="tx1"/>
                </a:solidFill>
                <a:ea typeface="+mn-lt"/>
                <a:cs typeface="+mn-lt"/>
              </a:rPr>
              <a:t>Foco em </a:t>
            </a:r>
            <a:r>
              <a:rPr lang="pt-BR" sz="2200" dirty="0" err="1">
                <a:solidFill>
                  <a:schemeClr val="tx1"/>
                </a:solidFill>
                <a:ea typeface="+mn-lt"/>
                <a:cs typeface="+mn-lt"/>
              </a:rPr>
              <a:t>infra-estrutura</a:t>
            </a:r>
            <a:r>
              <a:rPr lang="pt-BR" sz="2200" dirty="0">
                <a:solidFill>
                  <a:schemeClr val="tx1"/>
                </a:solidFill>
                <a:ea typeface="+mn-lt"/>
                <a:cs typeface="+mn-lt"/>
              </a:rPr>
              <a:t> de saneamento, saúde materno-infantil, segurança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pt-BR" sz="2200" dirty="0">
                <a:solidFill>
                  <a:schemeClr val="tx1"/>
                </a:solidFill>
                <a:ea typeface="+mn-lt"/>
                <a:cs typeface="+mn-lt"/>
              </a:rPr>
              <a:t>Ampliação da licença maternidade/paternidade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pt-BR" sz="2200" dirty="0">
                <a:solidFill>
                  <a:schemeClr val="tx1"/>
                </a:solidFill>
                <a:ea typeface="+mn-lt"/>
                <a:cs typeface="+mn-lt"/>
              </a:rPr>
              <a:t>Ampliar acesso e reduzir custos de livros sem estabelecer mecanismos de tutela ou censura</a:t>
            </a:r>
          </a:p>
          <a:p>
            <a:pPr marL="914400" lvl="2" indent="0">
              <a:lnSpc>
                <a:spcPct val="80000"/>
              </a:lnSpc>
              <a:buNone/>
            </a:pPr>
            <a:endParaRPr lang="pt-BR" sz="2200" dirty="0">
              <a:solidFill>
                <a:schemeClr val="tx1"/>
              </a:solidFill>
              <a:ea typeface="+mn-lt"/>
              <a:cs typeface="+mn-lt"/>
            </a:endParaRPr>
          </a:p>
          <a:p>
            <a:pPr lvl="1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pt-BR" sz="2400" dirty="0">
                <a:solidFill>
                  <a:schemeClr val="tx1"/>
                </a:solidFill>
                <a:ea typeface="+mn-lt"/>
                <a:cs typeface="+mn-lt"/>
              </a:rPr>
              <a:t>Políticas municipais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pt-BR" sz="2200" dirty="0" err="1">
                <a:solidFill>
                  <a:schemeClr val="tx1"/>
                </a:solidFill>
                <a:ea typeface="+mn-lt"/>
                <a:cs typeface="+mn-lt"/>
              </a:rPr>
              <a:t>Infra-estrutura</a:t>
            </a:r>
            <a:r>
              <a:rPr lang="pt-BR" sz="2200" dirty="0">
                <a:solidFill>
                  <a:schemeClr val="tx1"/>
                </a:solidFill>
                <a:ea typeface="+mn-lt"/>
                <a:cs typeface="+mn-lt"/>
              </a:rPr>
              <a:t> urbana (praças) e bibliotecas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pt-BR" sz="2200" dirty="0">
                <a:solidFill>
                  <a:schemeClr val="tx1"/>
                </a:solidFill>
                <a:ea typeface="+mn-lt"/>
                <a:cs typeface="+mn-lt"/>
              </a:rPr>
              <a:t>Programas de “parentalidade” – (ONGs)</a:t>
            </a:r>
          </a:p>
          <a:p>
            <a:pPr lvl="2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pt-BR" sz="2200" dirty="0">
                <a:solidFill>
                  <a:schemeClr val="tx1"/>
                </a:solidFill>
                <a:ea typeface="+mn-lt"/>
                <a:cs typeface="+mn-lt"/>
              </a:rPr>
              <a:t>Estratégias alternativas de atendimento às famílias com crianças de Zero a Três anos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9E191F9-5333-B78D-FFC4-8F4D97D2E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299" y="164593"/>
            <a:ext cx="10972800" cy="1330364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742950" lvl="1" indent="-285750" algn="ctr"/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Implicações para um Plano Nacional de Educação</a:t>
            </a:r>
            <a:br>
              <a:rPr lang="pt-BR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735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10DB48-E1F3-C132-4C18-15364CAD5C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1FF6E4-46C6-62BB-C104-832C34A31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032" y="118872"/>
            <a:ext cx="11237976" cy="1388195"/>
          </a:xfrm>
        </p:spPr>
        <p:txBody>
          <a:bodyPr>
            <a:normAutofit/>
          </a:bodyPr>
          <a:lstStyle/>
          <a:p>
            <a:pPr algn="ctr"/>
            <a:r>
              <a:rPr lang="pt-BR" sz="3200" b="1" cap="none" dirty="0">
                <a:latin typeface="Arial Black" panose="020B0A04020102020204" pitchFamily="34" charset="0"/>
              </a:rPr>
              <a:t>Tudo que eu preciso saber eu aprendi no jardim de infância (Robert </a:t>
            </a:r>
            <a:r>
              <a:rPr lang="pt-BR" sz="3200" b="1" cap="none" dirty="0" err="1">
                <a:latin typeface="Arial Black" panose="020B0A04020102020204" pitchFamily="34" charset="0"/>
              </a:rPr>
              <a:t>Fulghum</a:t>
            </a:r>
            <a:r>
              <a:rPr lang="pt-BR" sz="3200" b="1" cap="none" dirty="0">
                <a:latin typeface="Arial Black" panose="020B0A04020102020204" pitchFamily="34" charset="0"/>
              </a:rPr>
              <a:t>, 1986)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5FBDC1-4A52-3F18-6C75-74D5CCAFB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" y="1664207"/>
            <a:ext cx="10003536" cy="4709161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pt-BR" sz="2400" b="1" dirty="0">
                <a:solidFill>
                  <a:schemeClr val="tx1"/>
                </a:solidFill>
                <a:ea typeface="+mn-lt"/>
                <a:cs typeface="+mn-lt"/>
              </a:rPr>
              <a:t>Sabedoria nas coisas simples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ea typeface="+mn-lt"/>
                <a:cs typeface="+mn-lt"/>
              </a:rPr>
              <a:t>Compartilhar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ea typeface="+mn-lt"/>
                <a:cs typeface="+mn-lt"/>
              </a:rPr>
              <a:t>Ser honesto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ea typeface="+mn-lt"/>
                <a:cs typeface="+mn-lt"/>
              </a:rPr>
              <a:t>Pedir desculpas quando errar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ea typeface="+mn-lt"/>
                <a:cs typeface="+mn-lt"/>
              </a:rPr>
              <a:t>Lavar as mãos antes de comer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ea typeface="+mn-lt"/>
                <a:cs typeface="+mn-lt"/>
              </a:rPr>
              <a:t>Respeitar os outros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pt-BR" sz="2400" b="1" dirty="0">
              <a:solidFill>
                <a:schemeClr val="tx1"/>
              </a:solidFill>
              <a:ea typeface="+mn-lt"/>
              <a:cs typeface="+mn-lt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q"/>
            </a:pPr>
            <a:r>
              <a:rPr lang="pt-BR" sz="2400" b="1" dirty="0">
                <a:solidFill>
                  <a:schemeClr val="tx1"/>
                </a:solidFill>
                <a:ea typeface="+mn-lt"/>
                <a:cs typeface="+mn-lt"/>
              </a:rPr>
              <a:t>A importância de brincar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ea typeface="+mn-lt"/>
                <a:cs typeface="+mn-lt"/>
              </a:rPr>
              <a:t>Gratuidade das ações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ea typeface="+mn-lt"/>
                <a:cs typeface="+mn-lt"/>
              </a:rPr>
              <a:t>Explorar, criar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ea typeface="+mn-lt"/>
                <a:cs typeface="+mn-lt"/>
              </a:rPr>
              <a:t>Pequenas atitudes têm grande impacto</a:t>
            </a:r>
          </a:p>
          <a:p>
            <a:pPr lvl="1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  <a:ea typeface="+mn-lt"/>
                <a:cs typeface="+mn-lt"/>
              </a:rPr>
              <a:t>Obrigado, desculpe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93194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 descr="Logotipo&#10;&#10;Descrição gerada automaticamente">
            <a:extLst>
              <a:ext uri="{FF2B5EF4-FFF2-40B4-BE49-F238E27FC236}">
                <a16:creationId xmlns:a16="http://schemas.microsoft.com/office/drawing/2014/main" id="{D97ECAFB-54EA-4F30-538D-643527CD4A0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813429" y="2134617"/>
            <a:ext cx="4418838" cy="1472946"/>
          </a:xfr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D3DC8834-8ECC-E2F1-5C10-4AA483BF7CCB}"/>
              </a:ext>
            </a:extLst>
          </p:cNvPr>
          <p:cNvSpPr txBox="1"/>
          <p:nvPr/>
        </p:nvSpPr>
        <p:spPr>
          <a:xfrm>
            <a:off x="3027000" y="3607563"/>
            <a:ext cx="5550072" cy="110799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1" algn="ctr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pt-BR" sz="2000" b="1" dirty="0">
                <a:ea typeface="+mn-lt"/>
                <a:cs typeface="+mn-lt"/>
              </a:rPr>
              <a:t>Muito obrigado! </a:t>
            </a:r>
          </a:p>
          <a:p>
            <a:pPr lvl="1" algn="ctr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pt-BR" sz="2000" b="1" dirty="0">
                <a:ea typeface="+mn-lt"/>
                <a:cs typeface="+mn-lt"/>
              </a:rPr>
              <a:t>João Batista Oliveira</a:t>
            </a:r>
          </a:p>
          <a:p>
            <a:pPr lvl="1" algn="ctr">
              <a:lnSpc>
                <a:spcPct val="80000"/>
              </a:lnSpc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</a:pPr>
            <a:r>
              <a:rPr lang="pt-BR" sz="2000" b="1" dirty="0">
                <a:ea typeface="+mn-lt"/>
                <a:cs typeface="+mn-lt"/>
              </a:rPr>
              <a:t>jmeduc@gmail.com</a:t>
            </a:r>
          </a:p>
        </p:txBody>
      </p:sp>
    </p:spTree>
    <p:extLst>
      <p:ext uri="{BB962C8B-B14F-4D97-AF65-F5344CB8AC3E}">
        <p14:creationId xmlns:p14="http://schemas.microsoft.com/office/powerpoint/2010/main" val="1284949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>
            <a:extLst>
              <a:ext uri="{FF2B5EF4-FFF2-40B4-BE49-F238E27FC236}">
                <a16:creationId xmlns:a16="http://schemas.microsoft.com/office/drawing/2014/main" id="{62CE031E-EE35-4AA7-9784-805093327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118D62D3-5800-4F4A-95BE-C1A2BB8B23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C9E4F52-5D94-4242-AC69-EE6A23FAB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322CC7C0-D1D6-4FF0-A60C-1AEB9C8736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99B43E48-8275-4871-8745-F5CB75CFDB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E87ED701-F942-4771-8F92-6EFCC2E8E0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9ACA6826-032C-4799-B079-15DB2A6CB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643B71B-572F-DC72-D27A-036AC619A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6458" y="715296"/>
            <a:ext cx="9802368" cy="6217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pt-BR" kern="100" cap="none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Educação infantil x Educação escolar</a:t>
            </a:r>
            <a:endParaRPr lang="en-US" kern="100" cap="none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14A507A-2954-011A-8D41-F3D1035558A0}"/>
              </a:ext>
            </a:extLst>
          </p:cNvPr>
          <p:cNvSpPr>
            <a:spLocks noGrp="1"/>
          </p:cNvSpPr>
          <p:nvPr>
            <p:ph sz="half" idx="1"/>
            <p:extLst>
              <p:ext uri="{E7BDC344-281C-4309-B0C6-D0EE65EED2A8}">
                <p202:designPr xmlns:p202="http://schemas.microsoft.com/office/powerpoint/2020/02/main">
                  <p202:designTagLst>
                    <p202:designTag name="ARCH:1:CLS" val="InformationBlock"/>
                    <p202:designTag name="ARCH:1:VSVAR" val="TitledTextBox"/>
                  </p202:designTagLst>
                </p202:designPr>
              </p:ext>
            </p:extLst>
          </p:nvPr>
        </p:nvSpPr>
        <p:spPr>
          <a:xfrm>
            <a:off x="134112" y="1676400"/>
            <a:ext cx="11923776" cy="3655104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600" b="1" dirty="0">
                <a:solidFill>
                  <a:schemeClr val="tx1"/>
                </a:solidFill>
              </a:rPr>
              <a:t>•	A criança ainda não possui raciocínio formal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600" b="1" dirty="0">
                <a:solidFill>
                  <a:schemeClr val="tx1"/>
                </a:solidFill>
              </a:rPr>
              <a:t>•	</a:t>
            </a:r>
            <a:r>
              <a:rPr lang="pt-BR" sz="2600" b="1" spc="-150" dirty="0">
                <a:solidFill>
                  <a:schemeClr val="tx1"/>
                </a:solidFill>
              </a:rPr>
              <a:t>A criança ainda tem dificuldades de assimilar e articular princípios e conceitos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600" b="1" dirty="0">
                <a:solidFill>
                  <a:schemeClr val="tx1"/>
                </a:solidFill>
              </a:rPr>
              <a:t>•	A criança aprende brincando</a:t>
            </a:r>
          </a:p>
          <a:p>
            <a:pPr marL="0" indent="0">
              <a:spcBef>
                <a:spcPts val="2500"/>
              </a:spcBef>
              <a:buNone/>
            </a:pPr>
            <a:r>
              <a:rPr lang="pt-BR" sz="2600" b="1" dirty="0">
                <a:solidFill>
                  <a:schemeClr val="tx1"/>
                </a:solidFill>
              </a:rPr>
              <a:t>Consequência: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600" b="1" dirty="0">
                <a:solidFill>
                  <a:schemeClr val="tx1"/>
                </a:solidFill>
              </a:rPr>
              <a:t>•	O ensino formal da alfabetização não é adequado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600" b="1" dirty="0">
                <a:solidFill>
                  <a:schemeClr val="tx1"/>
                </a:solidFill>
              </a:rPr>
              <a:t>•	As crianças podem aprender habilidades preparatórias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600" b="1" dirty="0">
                <a:solidFill>
                  <a:schemeClr val="tx1"/>
                </a:solidFill>
              </a:rPr>
              <a:t>     desde que apresentadas de maneira adequada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DD58A807-BD0E-4B1D-A523-2F20E7FE2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33837"/>
            <a:ext cx="2981858" cy="3208867"/>
            <a:chOff x="9206969" y="2963333"/>
            <a:chExt cx="2981858" cy="3208867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AC82FD88-0436-4D5C-B5A2-7B90191949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2706DBD-9DBD-49D6-80EB-C896096D2F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251C7442-3F0F-49E3-9389-D6B4BAE14A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BA614368-43A5-4794-BA71-09F8585F9F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3F42B96B-0C70-40CB-A027-175F2A165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196379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00DF21D5-92B5-4D0E-8ACB-CD3732E404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nip Diagonal Corner Rectangle 21">
            <a:extLst>
              <a:ext uri="{FF2B5EF4-FFF2-40B4-BE49-F238E27FC236}">
                <a16:creationId xmlns:a16="http://schemas.microsoft.com/office/drawing/2014/main" id="{B729B08C-A8E8-4A5F-BE85-F0B9269F87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129873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AF0DAB2-66C2-4FB9-A4F3-E117F1D180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C7822CD-C541-4174-B43B-4A5E288187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98BC445-D166-4C73-9048-E9EAA31301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0D18988-C2FA-49D2-BDF7-5C3060944B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22EBDE56-D9C2-4852-B55B-3DB8E67955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B5952F4-0479-49EC-8294-C078F23532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D2BBA1E5-6BE7-7885-EF2A-5829ED3BB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762" y="239660"/>
            <a:ext cx="11102064" cy="9128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marL="742950" lvl="1" indent="-285750" algn="ctr"/>
            <a:r>
              <a:rPr lang="pt-BR" sz="32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“educação infantil” é um fenômeno recente</a:t>
            </a:r>
            <a:br>
              <a:rPr lang="pt-BR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92BDB79-3803-E667-5B93-75B4FDB3A305}"/>
              </a:ext>
            </a:extLst>
          </p:cNvPr>
          <p:cNvSpPr>
            <a:spLocks noGrp="1"/>
          </p:cNvSpPr>
          <p:nvPr>
            <p:ph sz="half" idx="1"/>
            <p:extLst>
              <p:ext uri="{E7BDC344-281C-4309-B0C6-D0EE65EED2A8}">
                <p202:designPr xmlns:p202="http://schemas.microsoft.com/office/powerpoint/2020/02/main">
                  <p202:designTagLst>
                    <p202:designTag name="ARCH:1:CLS" val="InformationBlock"/>
                    <p202:designTag name="ARCH:1:VSVAR" val="TitledTextBox"/>
                  </p202:designTagLst>
                </p202:designPr>
              </p:ext>
            </p:extLst>
          </p:nvPr>
        </p:nvSpPr>
        <p:spPr>
          <a:xfrm>
            <a:off x="64929" y="1230188"/>
            <a:ext cx="10850723" cy="5388152"/>
          </a:xfr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lvl="1" indent="0">
              <a:buNone/>
            </a:pPr>
            <a:endParaRPr lang="pt-BR" sz="5900" b="1" dirty="0">
              <a:solidFill>
                <a:schemeClr val="tx1"/>
              </a:solidFill>
              <a:ea typeface="+mn-lt"/>
              <a:cs typeface="+mn-lt"/>
            </a:endParaRPr>
          </a:p>
          <a:p>
            <a:pPr marL="342900" lvl="1" indent="-342900"/>
            <a:r>
              <a:rPr lang="pt-BR" sz="6000" b="1" dirty="0">
                <a:solidFill>
                  <a:schemeClr val="tx1"/>
                </a:solidFill>
                <a:ea typeface="+mn-lt"/>
                <a:cs typeface="+mn-lt"/>
              </a:rPr>
              <a:t>Historicamente: </a:t>
            </a:r>
          </a:p>
          <a:p>
            <a:pPr marL="914400" lvl="2" indent="-457200" algn="just">
              <a:buFont typeface="Courier New" panose="02070309020205020404" pitchFamily="49" charset="0"/>
              <a:buChar char="o"/>
            </a:pPr>
            <a:r>
              <a:rPr lang="pt-BR" sz="5500" dirty="0">
                <a:solidFill>
                  <a:schemeClr val="tx1"/>
                </a:solidFill>
                <a:ea typeface="+mn-lt"/>
                <a:cs typeface="+mn-lt"/>
              </a:rPr>
              <a:t>As gerações transmitiam aos filhos os conceitos e instrumentos para sobreviver e perpetuar a cultura</a:t>
            </a:r>
          </a:p>
          <a:p>
            <a:pPr marL="914400" lvl="2" indent="-457200" algn="just">
              <a:buFont typeface="Courier New" panose="02070309020205020404" pitchFamily="49" charset="0"/>
              <a:buChar char="o"/>
            </a:pPr>
            <a:r>
              <a:rPr lang="pt-BR" sz="5500" dirty="0">
                <a:solidFill>
                  <a:schemeClr val="tx1"/>
                </a:solidFill>
                <a:ea typeface="+mn-lt"/>
                <a:cs typeface="+mn-lt"/>
              </a:rPr>
              <a:t>As fábulas, os contos de fada e as histórias fantasiosas fazem parte dessa tradição milenar</a:t>
            </a:r>
          </a:p>
          <a:p>
            <a:pPr marL="0" lvl="1" indent="0" algn="just">
              <a:buNone/>
            </a:pPr>
            <a:endParaRPr lang="pt-BR" sz="3200" dirty="0">
              <a:solidFill>
                <a:schemeClr val="tx1"/>
              </a:solidFill>
              <a:ea typeface="+mn-lt"/>
              <a:cs typeface="+mn-lt"/>
            </a:endParaRPr>
          </a:p>
          <a:p>
            <a:pPr marL="342900" lvl="1" indent="-342900" algn="just"/>
            <a:r>
              <a:rPr lang="pt-BR" sz="6000" b="1" dirty="0">
                <a:solidFill>
                  <a:schemeClr val="tx1"/>
                </a:solidFill>
                <a:ea typeface="+mn-lt"/>
                <a:cs typeface="+mn-lt"/>
              </a:rPr>
              <a:t>Até o século XVII: a infância sequer era reconhecida como tal</a:t>
            </a:r>
          </a:p>
          <a:p>
            <a:pPr marL="342900" lvl="1" indent="-342900" algn="just"/>
            <a:r>
              <a:rPr lang="pt-BR" sz="6000" b="1" dirty="0">
                <a:solidFill>
                  <a:schemeClr val="tx1"/>
                </a:solidFill>
                <a:ea typeface="+mn-lt"/>
                <a:cs typeface="+mn-lt"/>
              </a:rPr>
              <a:t>As creches são fruto da Revolução Industrial e do romantismo (“jardins” da infância)</a:t>
            </a:r>
          </a:p>
          <a:p>
            <a:pPr marL="342900" lvl="1" indent="-342900" algn="just"/>
            <a:r>
              <a:rPr lang="pt-BR" sz="6000" b="1" dirty="0">
                <a:solidFill>
                  <a:schemeClr val="tx1"/>
                </a:solidFill>
                <a:ea typeface="+mn-lt"/>
                <a:cs typeface="+mn-lt"/>
              </a:rPr>
              <a:t>Virada do século XX: Montessori continua sendo o grande gênio da educação infantil</a:t>
            </a:r>
          </a:p>
          <a:p>
            <a:pPr marL="342900" lvl="1" indent="-342900" algn="just"/>
            <a:r>
              <a:rPr lang="pt-BR" sz="6000" b="1" dirty="0">
                <a:solidFill>
                  <a:schemeClr val="tx1"/>
                </a:solidFill>
                <a:ea typeface="+mn-lt"/>
                <a:cs typeface="+mn-lt"/>
              </a:rPr>
              <a:t>A pré-escola/</a:t>
            </a:r>
            <a:r>
              <a:rPr lang="pt-BR" sz="6000" b="1" dirty="0" err="1">
                <a:solidFill>
                  <a:schemeClr val="tx1"/>
                </a:solidFill>
                <a:ea typeface="+mn-lt"/>
                <a:cs typeface="+mn-lt"/>
              </a:rPr>
              <a:t>Kindergarten</a:t>
            </a:r>
            <a:r>
              <a:rPr lang="pt-BR" sz="6000" b="1" dirty="0">
                <a:solidFill>
                  <a:schemeClr val="tx1"/>
                </a:solidFill>
                <a:ea typeface="+mn-lt"/>
                <a:cs typeface="+mn-lt"/>
              </a:rPr>
              <a:t> só começa a expandir em meados do século XX</a:t>
            </a:r>
            <a:endParaRPr lang="pt-BR" dirty="0">
              <a:ea typeface="+mn-lt"/>
              <a:cs typeface="+mn-lt"/>
            </a:endParaRPr>
          </a:p>
          <a:p>
            <a:pPr marL="342900" lvl="1" indent="-342900"/>
            <a:endParaRPr lang="pt-BR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41331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64EA8FC-1597-521B-A60C-B2137E0F3B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A2A6AB6-1112-89FC-EE82-FD043285F0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11753E3-702A-98B0-D692-A234A08190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843936CF-AFFD-B5D7-AC91-57909041E7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4236B30-4FC6-BDC8-782E-6C469C5D18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DF9A0DDF-876A-4FF2-200D-F9A105E46F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B4BC47EA-A516-E784-6D82-38EB032FA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882F110E-0997-AEB1-F43A-077C486D6D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nip Diagonal Corner Rectangle 21">
            <a:extLst>
              <a:ext uri="{FF2B5EF4-FFF2-40B4-BE49-F238E27FC236}">
                <a16:creationId xmlns:a16="http://schemas.microsoft.com/office/drawing/2014/main" id="{2332079E-05D1-F510-2046-D2950B2794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129873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777CA4E-C537-0A96-4671-8699F64CDA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E52B524-0F7F-A144-0844-83B5DB7B83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605BE11-D27B-44DA-CD8E-263E2B7CBB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0FDF617A-7E01-B073-0B15-E771FBC676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3DD416C-2D3D-59B5-8BA3-C5EB803E36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3674E4F-C64B-4D4C-8423-C2F4731469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062EEC34-7638-7E72-984F-A04A5A6E6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72" y="215668"/>
            <a:ext cx="11658600" cy="126183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742950" lvl="1" indent="-285750" algn="ctr"/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 o que efetivamente contribui</a:t>
            </a: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o futuro sucesso escolar das crianças ?</a:t>
            </a:r>
            <a:br>
              <a:rPr lang="pt-BR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B9D4B269-2967-1504-CAAC-A8C78740EE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6700" y="1913754"/>
            <a:ext cx="11658600" cy="4797941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pt-BR" sz="2800" b="1" dirty="0">
                <a:solidFill>
                  <a:schemeClr val="tx1"/>
                </a:solidFill>
                <a:ea typeface="+mn-lt"/>
                <a:cs typeface="+mn-lt"/>
              </a:rPr>
              <a:t> </a:t>
            </a:r>
            <a:r>
              <a:rPr lang="pt-BR" sz="3300" b="1" dirty="0">
                <a:solidFill>
                  <a:schemeClr val="tx1"/>
                </a:solidFill>
                <a:ea typeface="+mn-lt"/>
                <a:cs typeface="+mn-lt"/>
              </a:rPr>
              <a:t>Evidências</a:t>
            </a:r>
          </a:p>
          <a:p>
            <a:pPr marL="0" indent="0">
              <a:buNone/>
            </a:pPr>
            <a:endParaRPr lang="pt-BR" sz="2600" b="1" dirty="0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pt-BR" sz="2800" b="1" dirty="0">
                <a:solidFill>
                  <a:schemeClr val="tx1"/>
                </a:solidFill>
                <a:ea typeface="+mn-lt"/>
                <a:cs typeface="+mn-lt"/>
              </a:rPr>
              <a:t>Genética e saúde</a:t>
            </a:r>
            <a:endParaRPr lang="pt-BR" sz="2800" dirty="0"/>
          </a:p>
          <a:p>
            <a:pPr marL="914400" lvl="2" indent="-457200" algn="just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pt-BR" sz="2600" dirty="0">
                <a:solidFill>
                  <a:schemeClr val="tx1"/>
                </a:solidFill>
                <a:ea typeface="+mn-lt"/>
                <a:cs typeface="+mn-lt"/>
              </a:rPr>
              <a:t>DNA dos pais</a:t>
            </a:r>
          </a:p>
          <a:p>
            <a:pPr marL="914400" lvl="2" indent="-457200" algn="just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pt-BR" sz="2600" dirty="0">
                <a:solidFill>
                  <a:schemeClr val="tx1"/>
                </a:solidFill>
                <a:ea typeface="+mn-lt"/>
                <a:cs typeface="+mn-lt"/>
              </a:rPr>
              <a:t>Saúde dos pais na concepção</a:t>
            </a:r>
          </a:p>
          <a:p>
            <a:pPr marL="914400" lvl="2" indent="-457200" algn="just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pt-BR" sz="2600" dirty="0">
                <a:solidFill>
                  <a:schemeClr val="tx1"/>
                </a:solidFill>
                <a:ea typeface="+mn-lt"/>
                <a:cs typeface="+mn-lt"/>
              </a:rPr>
              <a:t>Saúde física e mental da mãe durante e após a gestação</a:t>
            </a:r>
          </a:p>
          <a:p>
            <a:pPr marL="457200" lvl="2" indent="0" algn="just">
              <a:lnSpc>
                <a:spcPct val="80000"/>
              </a:lnSpc>
              <a:buNone/>
            </a:pPr>
            <a:endParaRPr lang="pt-BR" sz="2200" dirty="0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pt-BR" sz="2800" b="1" dirty="0">
                <a:solidFill>
                  <a:schemeClr val="tx1"/>
                </a:solidFill>
                <a:ea typeface="+mn-lt"/>
                <a:cs typeface="+mn-lt"/>
              </a:rPr>
              <a:t>Condições ambientais</a:t>
            </a:r>
          </a:p>
          <a:p>
            <a:pPr marL="914400" lvl="2" indent="-457200" algn="just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pt-BR" sz="2600" dirty="0">
                <a:solidFill>
                  <a:schemeClr val="tx1"/>
                </a:solidFill>
                <a:ea typeface="+mn-lt"/>
                <a:cs typeface="+mn-lt"/>
              </a:rPr>
              <a:t>Saneamento básico</a:t>
            </a:r>
          </a:p>
          <a:p>
            <a:pPr marL="914400" lvl="2" indent="-457200" algn="just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pt-BR" sz="2600" dirty="0">
                <a:solidFill>
                  <a:schemeClr val="tx1"/>
                </a:solidFill>
                <a:ea typeface="+mn-lt"/>
                <a:cs typeface="+mn-lt"/>
              </a:rPr>
              <a:t>Nível de estresse (segurança)</a:t>
            </a:r>
          </a:p>
          <a:p>
            <a:pPr marL="914400" lvl="2" indent="-457200" algn="just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pt-BR" sz="2600" dirty="0">
                <a:solidFill>
                  <a:schemeClr val="tx1"/>
                </a:solidFill>
                <a:ea typeface="+mn-lt"/>
                <a:cs typeface="+mn-lt"/>
              </a:rPr>
              <a:t>Atendimento adequado de </a:t>
            </a:r>
            <a:r>
              <a:rPr lang="pt-BR" sz="2600" dirty="0" err="1">
                <a:solidFill>
                  <a:schemeClr val="tx1"/>
                </a:solidFill>
                <a:ea typeface="+mn-lt"/>
                <a:cs typeface="+mn-lt"/>
              </a:rPr>
              <a:t>pré</a:t>
            </a:r>
            <a:r>
              <a:rPr lang="pt-BR" sz="2600" dirty="0">
                <a:solidFill>
                  <a:schemeClr val="tx1"/>
                </a:solidFill>
                <a:ea typeface="+mn-lt"/>
                <a:cs typeface="+mn-lt"/>
              </a:rPr>
              <a:t>- e </a:t>
            </a:r>
            <a:r>
              <a:rPr lang="pt-BR" sz="2600" dirty="0" err="1">
                <a:solidFill>
                  <a:schemeClr val="tx1"/>
                </a:solidFill>
                <a:ea typeface="+mn-lt"/>
                <a:cs typeface="+mn-lt"/>
              </a:rPr>
              <a:t>peri-natal</a:t>
            </a:r>
            <a:endParaRPr lang="pt-BR" sz="2600" dirty="0">
              <a:solidFill>
                <a:schemeClr val="tx1"/>
              </a:solidFill>
              <a:ea typeface="+mn-lt"/>
              <a:cs typeface="+mn-lt"/>
            </a:endParaRPr>
          </a:p>
          <a:p>
            <a:pPr marL="914400" lvl="2" indent="-457200" algn="just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pt-BR" sz="2600" dirty="0">
                <a:solidFill>
                  <a:schemeClr val="tx1"/>
                </a:solidFill>
                <a:ea typeface="+mn-lt"/>
                <a:cs typeface="+mn-lt"/>
              </a:rPr>
              <a:t>Praças e bibliotecas</a:t>
            </a:r>
          </a:p>
          <a:p>
            <a:pPr marL="0" indent="0">
              <a:buNone/>
            </a:pPr>
            <a:endParaRPr lang="pt-BR" sz="2400" b="1" dirty="0">
              <a:solidFill>
                <a:schemeClr val="tx1"/>
              </a:solidFill>
              <a:ea typeface="+mn-lt"/>
              <a:cs typeface="+mn-lt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035220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C72981F-DE05-7DB8-97ED-1344BFFE01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E2978946-E3EF-969D-21BA-1138F92714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A779DC0-6AA3-6103-54AA-5D26B143AA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D26F4FB6-61C8-ECB1-5134-1F3DE24598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4B04626-ECCB-C743-4F94-5AB9E7EEDA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32703F2-93CF-5438-4A21-E5720B54ED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CE2F88AA-E86E-0DAF-6FD5-DC208848BB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BAD97919-7BBC-5391-D891-C4CFA37CEA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nip Diagonal Corner Rectangle 21">
            <a:extLst>
              <a:ext uri="{FF2B5EF4-FFF2-40B4-BE49-F238E27FC236}">
                <a16:creationId xmlns:a16="http://schemas.microsoft.com/office/drawing/2014/main" id="{0C6A3C62-620C-6444-37D8-E1C181BB98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129873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135FCC8-1EC9-CE69-92A4-0B69F93F7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F369F4C-C69C-9022-7DB6-6E7E5C38A9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FF64BD7-32F8-1D22-D23D-D0645E41BA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3A75C0A-7D8C-28B2-F38C-8B16BFAA7C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C13D920-8E4C-4253-DE27-755316BCCB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EC79609-A67B-5D0A-7B43-FA712C84B0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D0575B17-211A-B92B-0B9D-CE48AD20B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72" y="215668"/>
            <a:ext cx="11658600" cy="126183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742950" lvl="1" indent="-285750" algn="ctr"/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 o que efetivamente contribui</a:t>
            </a:r>
            <a:b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o futuro sucesso escolar das crianças ?</a:t>
            </a:r>
            <a:br>
              <a:rPr lang="pt-BR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48370A8B-77D6-FE40-F2A3-84B2627507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5176" y="1913754"/>
            <a:ext cx="11658600" cy="479794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pt-BR" sz="2800" b="1" dirty="0">
                <a:solidFill>
                  <a:schemeClr val="tx1"/>
                </a:solidFill>
                <a:ea typeface="+mn-lt"/>
                <a:cs typeface="+mn-lt"/>
              </a:rPr>
              <a:t> Evidências (continuação)</a:t>
            </a:r>
          </a:p>
          <a:p>
            <a:pPr marL="0" indent="0">
              <a:buNone/>
            </a:pPr>
            <a:endParaRPr lang="pt-BR" sz="2200" dirty="0">
              <a:solidFill>
                <a:schemeClr val="tx1"/>
              </a:solidFill>
              <a:ea typeface="+mn-lt"/>
              <a:cs typeface="+mn-lt"/>
            </a:endParaRPr>
          </a:p>
          <a:p>
            <a:r>
              <a:rPr lang="pt-BR" sz="2800" b="1" dirty="0">
                <a:solidFill>
                  <a:schemeClr val="tx1"/>
                </a:solidFill>
                <a:ea typeface="+mn-lt"/>
                <a:cs typeface="+mn-lt"/>
              </a:rPr>
              <a:t>Interação com adultos</a:t>
            </a:r>
          </a:p>
          <a:p>
            <a:pPr marL="914400" lvl="2" indent="-457200" algn="just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pt-BR" sz="2400" dirty="0">
                <a:solidFill>
                  <a:schemeClr val="tx1"/>
                </a:solidFill>
                <a:ea typeface="+mn-lt"/>
                <a:cs typeface="+mn-lt"/>
              </a:rPr>
              <a:t>Possibilita a formação de vínculos afetivos</a:t>
            </a:r>
          </a:p>
          <a:p>
            <a:pPr marL="914400" lvl="2" indent="-457200" algn="just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pt-BR" sz="2400" dirty="0">
                <a:solidFill>
                  <a:schemeClr val="tx1"/>
                </a:solidFill>
                <a:ea typeface="+mn-lt"/>
                <a:cs typeface="+mn-lt"/>
              </a:rPr>
              <a:t>Gera confiança &gt; estabilidade e previsibilidade </a:t>
            </a:r>
          </a:p>
          <a:p>
            <a:pPr marL="914400" lvl="2" indent="-457200" algn="just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pt-BR" sz="2400" dirty="0">
                <a:solidFill>
                  <a:schemeClr val="tx1"/>
                </a:solidFill>
                <a:ea typeface="+mn-lt"/>
                <a:cs typeface="+mn-lt"/>
              </a:rPr>
              <a:t>Desenvolve a linguagem</a:t>
            </a:r>
          </a:p>
          <a:p>
            <a:pPr marL="1143000" lvl="3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/>
                </a:solidFill>
                <a:ea typeface="+mn-lt"/>
                <a:cs typeface="+mn-lt"/>
              </a:rPr>
              <a:t>Vocabulário</a:t>
            </a:r>
          </a:p>
          <a:p>
            <a:pPr marL="1143000" lvl="3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/>
                </a:solidFill>
                <a:ea typeface="+mn-lt"/>
                <a:cs typeface="+mn-lt"/>
              </a:rPr>
              <a:t>Conhecimento do mundo</a:t>
            </a:r>
          </a:p>
          <a:p>
            <a:pPr marL="1143000" lvl="3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/>
                </a:solidFill>
                <a:ea typeface="+mn-lt"/>
                <a:cs typeface="+mn-lt"/>
              </a:rPr>
              <a:t>Consciência fonêmica e fonológica</a:t>
            </a:r>
          </a:p>
          <a:p>
            <a:pPr marL="1143000" lvl="3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tx1"/>
                </a:solidFill>
                <a:ea typeface="+mn-lt"/>
                <a:cs typeface="+mn-lt"/>
              </a:rPr>
              <a:t>Reduz violência (conversa </a:t>
            </a:r>
            <a:r>
              <a:rPr lang="pt-BR" sz="2000" dirty="0" err="1">
                <a:solidFill>
                  <a:schemeClr val="tx1"/>
                </a:solidFill>
                <a:ea typeface="+mn-lt"/>
                <a:cs typeface="+mn-lt"/>
              </a:rPr>
              <a:t>vs</a:t>
            </a:r>
            <a:r>
              <a:rPr lang="pt-BR" sz="2000" dirty="0">
                <a:solidFill>
                  <a:schemeClr val="tx1"/>
                </a:solidFill>
                <a:ea typeface="+mn-lt"/>
                <a:cs typeface="+mn-lt"/>
              </a:rPr>
              <a:t> tapa)</a:t>
            </a:r>
          </a:p>
          <a:p>
            <a:pPr marL="0" indent="0">
              <a:buNone/>
            </a:pPr>
            <a:endParaRPr lang="pt-BR" sz="2400" b="1" dirty="0">
              <a:solidFill>
                <a:schemeClr val="tx1"/>
              </a:solidFill>
              <a:ea typeface="+mn-lt"/>
              <a:cs typeface="+mn-lt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3241865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3FD7A0E-B577-BFEE-77BD-0AA1775746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FDC03B94-83E7-A6A9-B3F5-F7E4DF2E9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1730AD7-827C-DD98-D3FD-A3F9699230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5987BB46-B846-6557-0AB8-011EF1D95D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E370C2B6-996D-BC2F-B1AF-4E7FC9E456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EF198A7-B46E-3F0C-D758-A6CFB24813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1483B9F-315B-4EAF-88EC-638C207B97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E624A9FC-A2B8-2734-F42E-68A789537D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nip Diagonal Corner Rectangle 21">
            <a:extLst>
              <a:ext uri="{FF2B5EF4-FFF2-40B4-BE49-F238E27FC236}">
                <a16:creationId xmlns:a16="http://schemas.microsoft.com/office/drawing/2014/main" id="{5E0CDFEB-524C-CECA-5076-E4B5EC9533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129873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6464B59-026F-A30A-E61C-8FB0C82B9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003D3B1-1E25-56D0-A311-4CC8D8DDF2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1EEFC5E7-C1E7-7604-4ACE-66DCA2446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1B93FB5-CE21-BFB6-BA48-46C3B3D5B5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A45D3CBC-6C65-96A3-84DC-6118D69ADF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CC67370-C2DD-F4A5-D57E-773405C8E5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047544C8-7A9A-B303-FB18-75F3A7318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220" y="201167"/>
            <a:ext cx="8577072" cy="83658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742950" lvl="1" indent="-285750" algn="ctr"/>
            <a: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Conclusões a partir das evidências</a:t>
            </a:r>
            <a:br>
              <a:rPr lang="pt-BR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4AE672B-7F90-536D-78DB-FEAF9CE1A7D1}"/>
              </a:ext>
            </a:extLst>
          </p:cNvPr>
          <p:cNvSpPr>
            <a:spLocks noGrp="1"/>
          </p:cNvSpPr>
          <p:nvPr>
            <p:ph sz="half" idx="1"/>
            <p:extLst>
              <p:ext uri="{E7BDC344-281C-4309-B0C6-D0EE65EED2A8}">
                <p202:designPr xmlns:p202="http://schemas.microsoft.com/office/powerpoint/2020/02/main">
                  <p202:designTagLst>
                    <p202:designTag name="ARCH:1:CLS" val="InformationBlock"/>
                    <p202:designTag name="ARCH:1:VSVAR" val="TitledTextBox"/>
                  </p202:designTagLst>
                </p202:designPr>
              </p:ext>
            </p:extLst>
          </p:nvPr>
        </p:nvSpPr>
        <p:spPr>
          <a:xfrm>
            <a:off x="114912" y="1037757"/>
            <a:ext cx="11379096" cy="5134443"/>
          </a:xfr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lvl="1" indent="0">
              <a:buNone/>
            </a:pPr>
            <a:endParaRPr lang="pt-BR" sz="3200" dirty="0">
              <a:solidFill>
                <a:schemeClr val="tx1"/>
              </a:solidFill>
              <a:ea typeface="+mn-lt"/>
              <a:cs typeface="+mn-lt"/>
            </a:endParaRPr>
          </a:p>
          <a:p>
            <a:pPr marL="0" lvl="1" indent="0">
              <a:buNone/>
            </a:pPr>
            <a:endParaRPr lang="pt-BR" sz="3200" dirty="0">
              <a:solidFill>
                <a:schemeClr val="tx1"/>
              </a:solidFill>
              <a:ea typeface="+mn-lt"/>
              <a:cs typeface="+mn-lt"/>
            </a:endParaRPr>
          </a:p>
          <a:p>
            <a:pPr marL="0" lvl="1" indent="0">
              <a:buNone/>
            </a:pPr>
            <a:endParaRPr lang="pt-BR" sz="3200" dirty="0">
              <a:solidFill>
                <a:schemeClr val="tx1"/>
              </a:solidFill>
              <a:ea typeface="+mn-lt"/>
              <a:cs typeface="+mn-lt"/>
            </a:endParaRPr>
          </a:p>
          <a:p>
            <a:pPr marL="0" lvl="1" indent="0">
              <a:buNone/>
            </a:pPr>
            <a:endParaRPr lang="pt-BR" sz="4800" dirty="0">
              <a:solidFill>
                <a:schemeClr val="tx1"/>
              </a:solidFill>
              <a:ea typeface="+mn-lt"/>
              <a:cs typeface="+mn-lt"/>
            </a:endParaRPr>
          </a:p>
          <a:p>
            <a:pPr marL="0" lvl="1" indent="0">
              <a:buNone/>
            </a:pPr>
            <a:endParaRPr lang="pt-BR" sz="4800" dirty="0">
              <a:solidFill>
                <a:schemeClr val="tx1"/>
              </a:solidFill>
              <a:ea typeface="+mn-lt"/>
              <a:cs typeface="+mn-lt"/>
            </a:endParaRPr>
          </a:p>
          <a:p>
            <a:pPr marL="0" lvl="1" indent="0">
              <a:buNone/>
            </a:pPr>
            <a:endParaRPr lang="pt-BR" sz="4800" dirty="0">
              <a:solidFill>
                <a:schemeClr val="tx1"/>
              </a:solidFill>
              <a:ea typeface="+mn-lt"/>
              <a:cs typeface="+mn-lt"/>
            </a:endParaRPr>
          </a:p>
          <a:p>
            <a:pPr marL="0" lvl="1" indent="0">
              <a:buNone/>
            </a:pPr>
            <a:endParaRPr lang="pt-BR" sz="4800" dirty="0">
              <a:solidFill>
                <a:schemeClr val="tx1"/>
              </a:solidFill>
              <a:ea typeface="+mn-lt"/>
              <a:cs typeface="+mn-lt"/>
            </a:endParaRPr>
          </a:p>
          <a:p>
            <a:pPr marL="0" lvl="1" indent="0">
              <a:buNone/>
            </a:pPr>
            <a:endParaRPr lang="pt-BR" sz="4800" dirty="0">
              <a:solidFill>
                <a:schemeClr val="tx1"/>
              </a:solidFill>
              <a:ea typeface="+mn-lt"/>
              <a:cs typeface="+mn-lt"/>
            </a:endParaRPr>
          </a:p>
          <a:p>
            <a:pPr marL="0" lvl="1" indent="0">
              <a:buNone/>
            </a:pPr>
            <a:r>
              <a:rPr lang="pt-BR" sz="11200" b="1" dirty="0">
                <a:solidFill>
                  <a:schemeClr val="tx1"/>
                </a:solidFill>
                <a:ea typeface="+mn-lt"/>
                <a:cs typeface="+mn-lt"/>
              </a:rPr>
              <a:t>1 - Investimentos mais rentáveis:</a:t>
            </a:r>
          </a:p>
          <a:p>
            <a:pPr marL="0" lvl="1" indent="0">
              <a:spcBef>
                <a:spcPts val="0"/>
              </a:spcBef>
              <a:buNone/>
            </a:pPr>
            <a:endParaRPr lang="pt-BR" sz="11200" b="1" dirty="0">
              <a:solidFill>
                <a:schemeClr val="tx1"/>
              </a:solidFill>
              <a:ea typeface="+mn-lt"/>
              <a:cs typeface="+mn-lt"/>
            </a:endParaRPr>
          </a:p>
          <a:p>
            <a:pPr marL="285750" lvl="1"/>
            <a:r>
              <a:rPr lang="pt-BR" sz="11200" dirty="0">
                <a:solidFill>
                  <a:schemeClr val="tx1"/>
                </a:solidFill>
                <a:ea typeface="+mn-lt"/>
                <a:cs typeface="+mn-lt"/>
              </a:rPr>
              <a:t>Infraestrutura/saneamento básico/segurança, ambiente saudável</a:t>
            </a:r>
          </a:p>
          <a:p>
            <a:pPr marL="285750" lvl="1"/>
            <a:r>
              <a:rPr lang="pt-BR" sz="11200" dirty="0">
                <a:solidFill>
                  <a:schemeClr val="tx1"/>
                </a:solidFill>
                <a:ea typeface="+mn-lt"/>
                <a:cs typeface="+mn-lt"/>
              </a:rPr>
              <a:t>Pré-natal</a:t>
            </a:r>
          </a:p>
          <a:p>
            <a:pPr marL="285750" lvl="1"/>
            <a:r>
              <a:rPr lang="pt-BR" sz="11200" dirty="0">
                <a:solidFill>
                  <a:schemeClr val="tx1"/>
                </a:solidFill>
                <a:ea typeface="+mn-lt"/>
                <a:cs typeface="+mn-lt"/>
              </a:rPr>
              <a:t>Habilidades parentais para interagir (primeiro filho)</a:t>
            </a:r>
          </a:p>
          <a:p>
            <a:pPr marL="285750" lvl="1"/>
            <a:r>
              <a:rPr lang="pt-BR" sz="11200" dirty="0">
                <a:solidFill>
                  <a:schemeClr val="tx1"/>
                </a:solidFill>
                <a:ea typeface="+mn-lt"/>
                <a:cs typeface="+mn-lt"/>
              </a:rPr>
              <a:t>Acesso a espaços públicos seguros</a:t>
            </a:r>
          </a:p>
          <a:p>
            <a:pPr marL="285750" lvl="1"/>
            <a:r>
              <a:rPr lang="pt-BR" sz="11200" dirty="0">
                <a:solidFill>
                  <a:schemeClr val="tx1"/>
                </a:solidFill>
                <a:ea typeface="+mn-lt"/>
                <a:cs typeface="+mn-lt"/>
              </a:rPr>
              <a:t>Acesso a livros</a:t>
            </a:r>
          </a:p>
          <a:p>
            <a:pPr marL="0" lvl="1" indent="0">
              <a:buNone/>
            </a:pPr>
            <a:r>
              <a:rPr lang="pt-BR" sz="11200" dirty="0">
                <a:solidFill>
                  <a:schemeClr val="tx1"/>
                </a:solidFill>
                <a:ea typeface="+mn-lt"/>
                <a:cs typeface="+mn-lt"/>
              </a:rPr>
              <a:t>... porém:</a:t>
            </a:r>
          </a:p>
          <a:p>
            <a:pPr marL="285750" lvl="1"/>
            <a:r>
              <a:rPr lang="pt-BR" sz="11200" dirty="0">
                <a:solidFill>
                  <a:schemeClr val="tx1"/>
                </a:solidFill>
                <a:ea typeface="+mn-lt"/>
                <a:cs typeface="+mn-lt"/>
              </a:rPr>
              <a:t>Mais impacto para os mais pobres</a:t>
            </a:r>
          </a:p>
          <a:p>
            <a:pPr marL="285750" lvl="1"/>
            <a:r>
              <a:rPr lang="pt-BR" sz="11200" dirty="0">
                <a:solidFill>
                  <a:schemeClr val="tx1"/>
                </a:solidFill>
                <a:ea typeface="+mn-lt"/>
                <a:cs typeface="+mn-lt"/>
              </a:rPr>
              <a:t>Precisa ser continuado </a:t>
            </a:r>
          </a:p>
          <a:p>
            <a:pPr marL="0" lvl="1" indent="0">
              <a:buNone/>
            </a:pPr>
            <a:endParaRPr lang="pt-BR" sz="10400" dirty="0">
              <a:solidFill>
                <a:schemeClr val="tx1"/>
              </a:solidFill>
              <a:ea typeface="+mn-lt"/>
              <a:cs typeface="+mn-lt"/>
            </a:endParaRPr>
          </a:p>
          <a:p>
            <a:pPr marL="457200" lvl="2" indent="0">
              <a:buNone/>
            </a:pPr>
            <a:endParaRPr lang="pt-BR" dirty="0">
              <a:ea typeface="+mn-lt"/>
              <a:cs typeface="+mn-lt"/>
            </a:endParaRPr>
          </a:p>
          <a:p>
            <a:pPr marL="800100" lvl="2" indent="-342900"/>
            <a:endParaRPr lang="pt-BR" dirty="0">
              <a:ea typeface="+mn-lt"/>
              <a:cs typeface="+mn-lt"/>
            </a:endParaRPr>
          </a:p>
          <a:p>
            <a:pPr marL="800100" lvl="2" indent="-342900"/>
            <a:endParaRPr lang="pt-BR" dirty="0">
              <a:ea typeface="+mn-lt"/>
              <a:cs typeface="+mn-lt"/>
            </a:endParaRPr>
          </a:p>
          <a:p>
            <a:pPr marL="0" indent="0">
              <a:spcBef>
                <a:spcPts val="2500"/>
              </a:spcBef>
              <a:buNone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3829270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839FF7F-2239-6B2A-2D78-A530C6BD49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FEB7D53B-21BE-8767-84C4-9B264B0AAD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DEC9283-61AD-20D3-0EBD-A40A787144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11159F5-1A18-0570-DFA1-34B0E3C1C0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0182E69-C1C8-3B6B-017B-89EF7FE72D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8639DEF-6B26-2D8E-896A-72DCC64DD6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189E6A9-9574-2512-6EF2-8AE8B985A4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6FCD5D57-E8F1-2C3F-12AF-460CDD76B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nip Diagonal Corner Rectangle 21">
            <a:extLst>
              <a:ext uri="{FF2B5EF4-FFF2-40B4-BE49-F238E27FC236}">
                <a16:creationId xmlns:a16="http://schemas.microsoft.com/office/drawing/2014/main" id="{8AB242C4-4563-D134-2E49-3DB2BBB01F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129873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6028B9C-1CB3-A59F-E11B-62BB49FCC9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D188C58-1B5B-8A37-9237-C5838EA644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1D94EF59-D870-1D6B-7CCA-20990B4C6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5C51B9A-EE91-8C74-AFF4-A8067B949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330E4DF-2C9E-8A90-7668-1287CBF371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0E6382B-0673-1BC0-C49A-313EA6BD6E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A0BA8E8B-3371-35C0-8CA0-9BB91B5C0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220" y="201167"/>
            <a:ext cx="8577072" cy="83658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742950" lvl="1" indent="-285750" algn="ctr"/>
            <a: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Conclusões a partir das evidências</a:t>
            </a:r>
            <a:br>
              <a:rPr lang="pt-BR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F7B4973-6A77-B848-9DA7-BCAE858A493D}"/>
              </a:ext>
            </a:extLst>
          </p:cNvPr>
          <p:cNvSpPr>
            <a:spLocks noGrp="1"/>
          </p:cNvSpPr>
          <p:nvPr>
            <p:ph sz="half" idx="1"/>
            <p:extLst>
              <p:ext uri="{E7BDC344-281C-4309-B0C6-D0EE65EED2A8}">
                <p202:designPr xmlns:p202="http://schemas.microsoft.com/office/powerpoint/2020/02/main">
                  <p202:designTagLst>
                    <p202:designTag name="ARCH:1:CLS" val="InformationBlock"/>
                    <p202:designTag name="ARCH:1:VSVAR" val="TitledTextBox"/>
                  </p202:designTagLst>
                </p202:designPr>
              </p:ext>
            </p:extLst>
          </p:nvPr>
        </p:nvSpPr>
        <p:spPr>
          <a:xfrm>
            <a:off x="114912" y="1037757"/>
            <a:ext cx="10174206" cy="4823547"/>
          </a:xfr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lvl="1" indent="0">
              <a:buNone/>
            </a:pPr>
            <a:endParaRPr lang="pt-BR" sz="3200" dirty="0">
              <a:solidFill>
                <a:schemeClr val="tx1"/>
              </a:solidFill>
              <a:ea typeface="+mn-lt"/>
              <a:cs typeface="+mn-lt"/>
            </a:endParaRPr>
          </a:p>
          <a:p>
            <a:pPr marL="0" lvl="1" indent="0">
              <a:buNone/>
            </a:pPr>
            <a:endParaRPr lang="pt-BR" sz="3200" dirty="0">
              <a:solidFill>
                <a:schemeClr val="tx1"/>
              </a:solidFill>
              <a:ea typeface="+mn-lt"/>
              <a:cs typeface="+mn-lt"/>
            </a:endParaRPr>
          </a:p>
          <a:p>
            <a:pPr marL="0" lvl="1" indent="0">
              <a:buNone/>
            </a:pPr>
            <a:endParaRPr lang="pt-BR" sz="3200" dirty="0">
              <a:solidFill>
                <a:schemeClr val="tx1"/>
              </a:solidFill>
              <a:ea typeface="+mn-lt"/>
              <a:cs typeface="+mn-lt"/>
            </a:endParaRPr>
          </a:p>
          <a:p>
            <a:pPr marL="0" lvl="1" indent="0">
              <a:buNone/>
            </a:pPr>
            <a:endParaRPr lang="pt-BR" sz="4800" dirty="0">
              <a:solidFill>
                <a:schemeClr val="tx1"/>
              </a:solidFill>
              <a:ea typeface="+mn-lt"/>
              <a:cs typeface="+mn-lt"/>
            </a:endParaRPr>
          </a:p>
          <a:p>
            <a:pPr marL="0" lvl="1" indent="0">
              <a:buNone/>
            </a:pPr>
            <a:r>
              <a:rPr lang="pt-BR" sz="11200" b="1" dirty="0">
                <a:solidFill>
                  <a:schemeClr val="tx1"/>
                </a:solidFill>
                <a:ea typeface="+mn-lt"/>
                <a:cs typeface="+mn-lt"/>
              </a:rPr>
              <a:t>2 - Impacto das creches: </a:t>
            </a:r>
          </a:p>
          <a:p>
            <a:pPr marL="0" lvl="1" indent="0">
              <a:buNone/>
            </a:pPr>
            <a:endParaRPr lang="pt-BR" sz="11200" b="1" dirty="0">
              <a:solidFill>
                <a:schemeClr val="tx1"/>
              </a:solidFill>
              <a:ea typeface="+mn-lt"/>
              <a:cs typeface="+mn-lt"/>
            </a:endParaRPr>
          </a:p>
          <a:p>
            <a:pPr marL="285750" lvl="1"/>
            <a:r>
              <a:rPr lang="pt-BR" sz="11200" dirty="0">
                <a:solidFill>
                  <a:schemeClr val="tx1"/>
                </a:solidFill>
                <a:ea typeface="+mn-lt"/>
                <a:cs typeface="+mn-lt"/>
              </a:rPr>
              <a:t>Necessária e útil para as famílias</a:t>
            </a:r>
          </a:p>
          <a:p>
            <a:pPr marL="285750" lvl="1"/>
            <a:r>
              <a:rPr lang="pt-BR" sz="11200" dirty="0">
                <a:solidFill>
                  <a:schemeClr val="tx1"/>
                </a:solidFill>
                <a:ea typeface="+mn-lt"/>
                <a:cs typeface="+mn-lt"/>
              </a:rPr>
              <a:t>Raramente contribui para as crianças</a:t>
            </a:r>
          </a:p>
          <a:p>
            <a:pPr marL="285750" lvl="1"/>
            <a:r>
              <a:rPr lang="pt-BR" sz="11200" dirty="0">
                <a:solidFill>
                  <a:schemeClr val="tx1"/>
                </a:solidFill>
                <a:ea typeface="+mn-lt"/>
                <a:cs typeface="+mn-lt"/>
              </a:rPr>
              <a:t>Comumente exacerba comportamentos negativos</a:t>
            </a:r>
          </a:p>
          <a:p>
            <a:pPr marL="285750" lvl="1"/>
            <a:r>
              <a:rPr lang="pt-BR" sz="11200" dirty="0">
                <a:solidFill>
                  <a:schemeClr val="tx1"/>
                </a:solidFill>
                <a:ea typeface="+mn-lt"/>
                <a:cs typeface="+mn-lt"/>
              </a:rPr>
              <a:t>Creches podem contribuir:</a:t>
            </a:r>
          </a:p>
          <a:p>
            <a:pPr marL="914400" lvl="2" indent="-457200" algn="just">
              <a:buFont typeface="Courier New" panose="02070309020205020404" pitchFamily="49" charset="0"/>
              <a:buChar char="o"/>
            </a:pPr>
            <a:r>
              <a:rPr lang="pt-BR" sz="9600" dirty="0">
                <a:solidFill>
                  <a:schemeClr val="tx1"/>
                </a:solidFill>
                <a:ea typeface="+mn-lt"/>
                <a:cs typeface="+mn-lt"/>
              </a:rPr>
              <a:t>Se forem de altíssima qualidade</a:t>
            </a:r>
          </a:p>
          <a:p>
            <a:pPr marL="914400" lvl="2" indent="-457200" algn="just">
              <a:buFont typeface="Courier New" panose="02070309020205020404" pitchFamily="49" charset="0"/>
              <a:buChar char="o"/>
            </a:pPr>
            <a:r>
              <a:rPr lang="pt-BR" sz="9600" dirty="0">
                <a:solidFill>
                  <a:schemeClr val="tx1"/>
                </a:solidFill>
                <a:ea typeface="+mn-lt"/>
                <a:cs typeface="+mn-lt"/>
              </a:rPr>
              <a:t>Para os que mais precisam</a:t>
            </a:r>
          </a:p>
          <a:p>
            <a:pPr marL="0" lvl="1" indent="0">
              <a:buNone/>
            </a:pPr>
            <a:endParaRPr lang="pt-BR" sz="11200" dirty="0">
              <a:solidFill>
                <a:schemeClr val="tx1"/>
              </a:solidFill>
              <a:ea typeface="+mn-lt"/>
              <a:cs typeface="+mn-lt"/>
            </a:endParaRPr>
          </a:p>
          <a:p>
            <a:pPr marL="0" lvl="1" indent="0">
              <a:buNone/>
            </a:pPr>
            <a:endParaRPr lang="pt-BR" sz="10400" dirty="0">
              <a:solidFill>
                <a:schemeClr val="tx1"/>
              </a:solidFill>
              <a:ea typeface="+mn-lt"/>
              <a:cs typeface="+mn-lt"/>
            </a:endParaRPr>
          </a:p>
          <a:p>
            <a:pPr marL="457200" lvl="2" indent="0">
              <a:buNone/>
            </a:pPr>
            <a:endParaRPr lang="pt-BR" dirty="0">
              <a:ea typeface="+mn-lt"/>
              <a:cs typeface="+mn-lt"/>
            </a:endParaRPr>
          </a:p>
          <a:p>
            <a:pPr marL="800100" lvl="2" indent="-342900"/>
            <a:endParaRPr lang="pt-BR" dirty="0">
              <a:ea typeface="+mn-lt"/>
              <a:cs typeface="+mn-lt"/>
            </a:endParaRPr>
          </a:p>
          <a:p>
            <a:pPr marL="800100" lvl="2" indent="-342900"/>
            <a:endParaRPr lang="pt-BR" dirty="0">
              <a:ea typeface="+mn-lt"/>
              <a:cs typeface="+mn-lt"/>
            </a:endParaRPr>
          </a:p>
          <a:p>
            <a:pPr marL="0" indent="0">
              <a:spcBef>
                <a:spcPts val="2500"/>
              </a:spcBef>
              <a:buNone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9907010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FA3106F-1DA9-9ACC-299E-1521B331A9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DBDEA6F8-7DA8-85A2-4EFB-80FFCDAC19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556B09D-2B79-C020-AC58-D235BF219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CD5A6CF6-ADC7-C8A7-167C-77C6C14F74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7C2AE50-2EF0-223F-AB1B-6D8C243F1A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D9EAE05-B106-444F-EF1D-DA655206AF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671AA4C-E66B-1CD0-8BA6-75A87DB2E1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5ABE3732-97B4-B14A-F7FA-D6A28FF8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dk2">
                  <a:tint val="97000"/>
                  <a:hueMod val="92000"/>
                  <a:satMod val="169000"/>
                  <a:lumMod val="164000"/>
                </a:schemeClr>
              </a:gs>
              <a:gs pos="100000">
                <a:schemeClr val="dk2">
                  <a:shade val="96000"/>
                  <a:satMod val="120000"/>
                  <a:lumMod val="90000"/>
                </a:schemeClr>
              </a:gs>
            </a:gsLst>
            <a:lin ang="612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nip Diagonal Corner Rectangle 21">
            <a:extLst>
              <a:ext uri="{FF2B5EF4-FFF2-40B4-BE49-F238E27FC236}">
                <a16:creationId xmlns:a16="http://schemas.microsoft.com/office/drawing/2014/main" id="{66B259CF-0BFF-747C-5B43-8BC83D48A9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8129873" cy="6858002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bg1">
              <a:alpha val="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B72B319-6B8C-5C51-C70B-8C0545E508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74DC1AF-5AD9-5F1E-A2CA-7F69E9400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4BE73ED-8239-F4F4-8281-89681C597F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8EF46C70-4C8E-A59C-A04E-A79B2451E2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68D4F1A-9B75-E1D2-B5A7-AD230294CD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985FC62-C068-0A7D-2596-37D089D698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2799B37B-A59A-D8F4-EAB9-940D41A91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220" y="201167"/>
            <a:ext cx="8577072" cy="83658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marL="742950" lvl="1" indent="-285750" algn="ctr"/>
            <a:r>
              <a:rPr lang="pt-BR" sz="3600" kern="100" dirty="0">
                <a:solidFill>
                  <a:schemeClr val="tx1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Conclusões a partir das evidências</a:t>
            </a:r>
            <a:br>
              <a:rPr lang="pt-BR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D716229-87E4-93EB-4DE0-D6A534E384AE}"/>
              </a:ext>
            </a:extLst>
          </p:cNvPr>
          <p:cNvSpPr>
            <a:spLocks noGrp="1"/>
          </p:cNvSpPr>
          <p:nvPr>
            <p:ph sz="half" idx="1"/>
            <p:extLst>
              <p:ext uri="{E7BDC344-281C-4309-B0C6-D0EE65EED2A8}">
                <p202:designPr xmlns:p202="http://schemas.microsoft.com/office/powerpoint/2020/02/main">
                  <p202:designTagLst>
                    <p202:designTag name="ARCH:1:CLS" val="InformationBlock"/>
                    <p202:designTag name="ARCH:1:VSVAR" val="TitledTextBox"/>
                  </p202:designTagLst>
                </p202:designPr>
              </p:ext>
            </p:extLst>
          </p:nvPr>
        </p:nvSpPr>
        <p:spPr>
          <a:xfrm>
            <a:off x="114912" y="1037757"/>
            <a:ext cx="10556136" cy="5216739"/>
          </a:xfr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lvl="1" indent="0">
              <a:buNone/>
            </a:pPr>
            <a:endParaRPr lang="pt-BR" sz="3200" dirty="0">
              <a:solidFill>
                <a:schemeClr val="tx1"/>
              </a:solidFill>
              <a:ea typeface="+mn-lt"/>
              <a:cs typeface="+mn-lt"/>
            </a:endParaRPr>
          </a:p>
          <a:p>
            <a:pPr marL="0" lvl="1" indent="0">
              <a:buNone/>
            </a:pPr>
            <a:endParaRPr lang="pt-BR" sz="3200" dirty="0">
              <a:solidFill>
                <a:schemeClr val="tx1"/>
              </a:solidFill>
              <a:ea typeface="+mn-lt"/>
              <a:cs typeface="+mn-lt"/>
            </a:endParaRPr>
          </a:p>
          <a:p>
            <a:pPr marL="0" lvl="1" indent="0">
              <a:buNone/>
            </a:pPr>
            <a:endParaRPr lang="pt-BR" sz="3200" dirty="0">
              <a:solidFill>
                <a:schemeClr val="tx1"/>
              </a:solidFill>
              <a:ea typeface="+mn-lt"/>
              <a:cs typeface="+mn-lt"/>
            </a:endParaRPr>
          </a:p>
          <a:p>
            <a:pPr marL="0" lvl="1" indent="0">
              <a:buNone/>
            </a:pPr>
            <a:endParaRPr lang="pt-BR" sz="4800" dirty="0">
              <a:solidFill>
                <a:schemeClr val="tx1"/>
              </a:solidFill>
              <a:ea typeface="+mn-lt"/>
              <a:cs typeface="+mn-lt"/>
            </a:endParaRPr>
          </a:p>
          <a:p>
            <a:pPr marL="0" lvl="1" indent="0">
              <a:buNone/>
            </a:pPr>
            <a:r>
              <a:rPr lang="pt-BR" sz="11200" b="1" dirty="0">
                <a:solidFill>
                  <a:schemeClr val="tx1"/>
                </a:solidFill>
                <a:ea typeface="+mn-lt"/>
                <a:cs typeface="+mn-lt"/>
              </a:rPr>
              <a:t>3 - Impacto da pré-escola: </a:t>
            </a:r>
          </a:p>
          <a:p>
            <a:pPr marL="0" lvl="1" indent="0">
              <a:buNone/>
            </a:pPr>
            <a:endParaRPr lang="pt-BR" sz="11200" b="1" dirty="0">
              <a:solidFill>
                <a:schemeClr val="tx1"/>
              </a:solidFill>
              <a:ea typeface="+mn-lt"/>
              <a:cs typeface="+mn-lt"/>
            </a:endParaRPr>
          </a:p>
          <a:p>
            <a:pPr marL="285750" lvl="1"/>
            <a:r>
              <a:rPr lang="pt-BR" sz="11200" dirty="0">
                <a:solidFill>
                  <a:schemeClr val="tx1"/>
                </a:solidFill>
                <a:ea typeface="+mn-lt"/>
                <a:cs typeface="+mn-lt"/>
              </a:rPr>
              <a:t>Pode contribuir </a:t>
            </a:r>
          </a:p>
          <a:p>
            <a:pPr marL="285750" lvl="1"/>
            <a:r>
              <a:rPr lang="pt-BR" sz="11200" dirty="0">
                <a:solidFill>
                  <a:schemeClr val="tx1"/>
                </a:solidFill>
                <a:ea typeface="+mn-lt"/>
                <a:cs typeface="+mn-lt"/>
              </a:rPr>
              <a:t>Depende da qualidade</a:t>
            </a:r>
          </a:p>
          <a:p>
            <a:pPr marL="285750" lvl="1"/>
            <a:r>
              <a:rPr lang="pt-BR" sz="11200" dirty="0">
                <a:solidFill>
                  <a:schemeClr val="tx1"/>
                </a:solidFill>
                <a:ea typeface="+mn-lt"/>
                <a:cs typeface="+mn-lt"/>
              </a:rPr>
              <a:t>Contribuições mais relevantes: </a:t>
            </a:r>
          </a:p>
          <a:p>
            <a:pPr marL="914400" lvl="2" indent="-457200" algn="just">
              <a:buFont typeface="Courier New" panose="02070309020205020404" pitchFamily="49" charset="0"/>
              <a:buChar char="o"/>
            </a:pPr>
            <a:r>
              <a:rPr lang="pt-BR" sz="9600" dirty="0">
                <a:solidFill>
                  <a:schemeClr val="tx1"/>
                </a:solidFill>
                <a:ea typeface="+mn-lt"/>
                <a:cs typeface="+mn-lt"/>
              </a:rPr>
              <a:t>Linguagem</a:t>
            </a:r>
          </a:p>
          <a:p>
            <a:pPr marL="914400" lvl="2" indent="-457200">
              <a:buFont typeface="Courier New" panose="02070309020205020404" pitchFamily="49" charset="0"/>
              <a:buChar char="o"/>
            </a:pPr>
            <a:r>
              <a:rPr lang="pt-BR" sz="9600" dirty="0">
                <a:solidFill>
                  <a:schemeClr val="tx1"/>
                </a:solidFill>
                <a:ea typeface="+mn-lt"/>
                <a:cs typeface="+mn-lt"/>
              </a:rPr>
              <a:t>Controle das funções executivas (atenção, memória, persistência, </a:t>
            </a:r>
            <a:r>
              <a:rPr lang="pt-BR" sz="9600" dirty="0" err="1">
                <a:solidFill>
                  <a:schemeClr val="tx1"/>
                </a:solidFill>
                <a:ea typeface="+mn-lt"/>
                <a:cs typeface="+mn-lt"/>
              </a:rPr>
              <a:t>auto-regulação</a:t>
            </a:r>
            <a:r>
              <a:rPr lang="pt-BR" sz="9600" dirty="0">
                <a:solidFill>
                  <a:schemeClr val="tx1"/>
                </a:solidFill>
                <a:ea typeface="+mn-lt"/>
                <a:cs typeface="+mn-lt"/>
              </a:rPr>
              <a:t>)</a:t>
            </a:r>
          </a:p>
          <a:p>
            <a:pPr marL="0" lvl="1" indent="0">
              <a:buNone/>
            </a:pPr>
            <a:endParaRPr lang="pt-BR" sz="11200" dirty="0">
              <a:solidFill>
                <a:schemeClr val="tx1"/>
              </a:solidFill>
              <a:ea typeface="+mn-lt"/>
              <a:cs typeface="+mn-lt"/>
            </a:endParaRPr>
          </a:p>
          <a:p>
            <a:pPr marL="0" lvl="1" indent="0">
              <a:buNone/>
            </a:pPr>
            <a:endParaRPr lang="pt-BR" sz="10400" dirty="0">
              <a:solidFill>
                <a:schemeClr val="tx1"/>
              </a:solidFill>
              <a:ea typeface="+mn-lt"/>
              <a:cs typeface="+mn-lt"/>
            </a:endParaRPr>
          </a:p>
          <a:p>
            <a:pPr marL="457200" lvl="2" indent="0">
              <a:buNone/>
            </a:pPr>
            <a:endParaRPr lang="pt-BR" dirty="0">
              <a:ea typeface="+mn-lt"/>
              <a:cs typeface="+mn-lt"/>
            </a:endParaRPr>
          </a:p>
          <a:p>
            <a:pPr marL="800100" lvl="2" indent="-342900"/>
            <a:endParaRPr lang="pt-BR" dirty="0">
              <a:ea typeface="+mn-lt"/>
              <a:cs typeface="+mn-lt"/>
            </a:endParaRPr>
          </a:p>
          <a:p>
            <a:pPr marL="800100" lvl="2" indent="-342900"/>
            <a:endParaRPr lang="pt-BR" dirty="0">
              <a:ea typeface="+mn-lt"/>
              <a:cs typeface="+mn-lt"/>
            </a:endParaRPr>
          </a:p>
          <a:p>
            <a:pPr marL="0" indent="0">
              <a:spcBef>
                <a:spcPts val="2500"/>
              </a:spcBef>
              <a:buNone/>
            </a:pP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8742639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80A320-7EEF-D8DD-B608-CD652D7CB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896" y="91441"/>
            <a:ext cx="11521440" cy="1216152"/>
          </a:xfrm>
        </p:spPr>
        <p:txBody>
          <a:bodyPr>
            <a:normAutofit fontScale="90000"/>
          </a:bodyPr>
          <a:lstStyle/>
          <a:p>
            <a:pPr algn="ctr"/>
            <a:br>
              <a:rPr lang="pt-BR" dirty="0"/>
            </a:br>
            <a:r>
              <a:rPr lang="pt-BR" b="1" cap="none" dirty="0">
                <a:latin typeface="Arial Black" panose="020B0A04020102020204" pitchFamily="34" charset="0"/>
              </a:rPr>
              <a:t>Contribuições específicas da pré-escola para a alfabetização</a:t>
            </a:r>
            <a:br>
              <a:rPr lang="pt-BR" sz="4000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F075752-71C7-FD76-B434-4B60FFD990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10896" y="1778508"/>
            <a:ext cx="10195559" cy="3300983"/>
          </a:xfrm>
        </p:spPr>
        <p:txBody>
          <a:bodyPr>
            <a:normAutofit fontScale="47500" lnSpcReduction="20000"/>
          </a:bodyPr>
          <a:lstStyle/>
          <a:p>
            <a:pPr marL="285750" lvl="1">
              <a:lnSpc>
                <a:spcPct val="80000"/>
              </a:lnSpc>
            </a:pPr>
            <a:endParaRPr lang="pt-BR" sz="2800" dirty="0">
              <a:solidFill>
                <a:schemeClr val="tx1"/>
              </a:solidFill>
              <a:ea typeface="+mn-lt"/>
              <a:cs typeface="+mn-lt"/>
            </a:endParaRPr>
          </a:p>
          <a:p>
            <a:pPr marL="285750" lvl="1">
              <a:lnSpc>
                <a:spcPct val="80000"/>
              </a:lnSpc>
            </a:pPr>
            <a:endParaRPr lang="pt-BR" sz="2800" dirty="0">
              <a:solidFill>
                <a:schemeClr val="tx1"/>
              </a:solidFill>
              <a:ea typeface="+mn-lt"/>
              <a:cs typeface="+mn-lt"/>
            </a:endParaRPr>
          </a:p>
          <a:p>
            <a:pPr marL="285750" lvl="1">
              <a:lnSpc>
                <a:spcPct val="80000"/>
              </a:lnSpc>
            </a:pPr>
            <a:r>
              <a:rPr lang="pt-BR" sz="5900" dirty="0">
                <a:solidFill>
                  <a:schemeClr val="tx1"/>
                </a:solidFill>
                <a:ea typeface="+mn-lt"/>
                <a:cs typeface="+mn-lt"/>
              </a:rPr>
              <a:t>Linguagem/vocabulário</a:t>
            </a:r>
          </a:p>
          <a:p>
            <a:pPr marL="285750" lvl="1">
              <a:lnSpc>
                <a:spcPct val="80000"/>
              </a:lnSpc>
            </a:pPr>
            <a:r>
              <a:rPr lang="pt-BR" sz="5900" dirty="0">
                <a:solidFill>
                  <a:schemeClr val="tx1"/>
                </a:solidFill>
                <a:ea typeface="+mn-lt"/>
                <a:cs typeface="+mn-lt"/>
              </a:rPr>
              <a:t>Familiaridade com livros e leitura</a:t>
            </a:r>
          </a:p>
          <a:p>
            <a:pPr marL="285750" lvl="1">
              <a:lnSpc>
                <a:spcPct val="80000"/>
              </a:lnSpc>
            </a:pPr>
            <a:r>
              <a:rPr lang="pt-BR" sz="5900" dirty="0">
                <a:solidFill>
                  <a:schemeClr val="tx1"/>
                </a:solidFill>
                <a:ea typeface="+mn-lt"/>
                <a:cs typeface="+mn-lt"/>
              </a:rPr>
              <a:t>Consciência fonológica</a:t>
            </a:r>
          </a:p>
          <a:p>
            <a:pPr marL="285750" lvl="1">
              <a:lnSpc>
                <a:spcPct val="80000"/>
              </a:lnSpc>
            </a:pPr>
            <a:r>
              <a:rPr lang="pt-BR" sz="5900" dirty="0">
                <a:solidFill>
                  <a:schemeClr val="tx1"/>
                </a:solidFill>
                <a:ea typeface="+mn-lt"/>
                <a:cs typeface="+mn-lt"/>
              </a:rPr>
              <a:t>Conhecimento das letras</a:t>
            </a:r>
          </a:p>
          <a:p>
            <a:pPr marL="285750" lvl="1">
              <a:lnSpc>
                <a:spcPct val="80000"/>
              </a:lnSpc>
            </a:pPr>
            <a:r>
              <a:rPr lang="pt-BR" sz="5900" dirty="0">
                <a:solidFill>
                  <a:schemeClr val="tx1"/>
                </a:solidFill>
                <a:ea typeface="+mn-lt"/>
                <a:cs typeface="+mn-lt"/>
              </a:rPr>
              <a:t>Domínio do princípio alfabético</a:t>
            </a:r>
          </a:p>
          <a:p>
            <a:pPr marL="285750" lvl="1">
              <a:lnSpc>
                <a:spcPct val="80000"/>
              </a:lnSpc>
            </a:pPr>
            <a:r>
              <a:rPr lang="pt-BR" sz="5900" dirty="0">
                <a:solidFill>
                  <a:schemeClr val="tx1"/>
                </a:solidFill>
                <a:ea typeface="+mn-lt"/>
                <a:cs typeface="+mn-lt"/>
              </a:rPr>
              <a:t>Nomeação automática rápida (ex. Diga o nome de 10 animais..)</a:t>
            </a:r>
          </a:p>
          <a:p>
            <a:pPr marL="285750" lvl="1">
              <a:lnSpc>
                <a:spcPct val="80000"/>
              </a:lnSpc>
            </a:pPr>
            <a:endParaRPr lang="pt-BR" sz="2800" dirty="0">
              <a:solidFill>
                <a:schemeClr val="tx1"/>
              </a:solidFill>
              <a:ea typeface="+mn-lt"/>
              <a:cs typeface="+mn-lt"/>
            </a:endParaRPr>
          </a:p>
          <a:p>
            <a:pPr marL="285750" lvl="1">
              <a:lnSpc>
                <a:spcPct val="80000"/>
              </a:lnSpc>
            </a:pPr>
            <a:endParaRPr lang="pt-BR" sz="2800" dirty="0">
              <a:solidFill>
                <a:schemeClr val="tx1"/>
              </a:solidFill>
              <a:ea typeface="+mn-lt"/>
              <a:cs typeface="+mn-lt"/>
            </a:endParaRPr>
          </a:p>
          <a:p>
            <a:endParaRPr lang="pt-BR" dirty="0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549416CB-1D9F-59E4-3623-B6A6EA3B4519}"/>
              </a:ext>
            </a:extLst>
          </p:cNvPr>
          <p:cNvSpPr txBox="1">
            <a:spLocks/>
          </p:cNvSpPr>
          <p:nvPr/>
        </p:nvSpPr>
        <p:spPr>
          <a:xfrm>
            <a:off x="923544" y="5330951"/>
            <a:ext cx="9473184" cy="104241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br>
              <a:rPr lang="pt-BR" dirty="0"/>
            </a:br>
            <a:r>
              <a:rPr lang="pt-BR" sz="5300" b="1" cap="none" dirty="0">
                <a:latin typeface="Arial Black" panose="020B0A04020102020204" pitchFamily="34" charset="0"/>
              </a:rPr>
              <a:t>Segredo do sucesso: aprender brincando </a:t>
            </a:r>
          </a:p>
          <a:p>
            <a:pPr algn="ctr"/>
            <a:r>
              <a:rPr lang="pt-BR" sz="5300" b="1" cap="none" dirty="0">
                <a:latin typeface="Arial Black" panose="020B0A04020102020204" pitchFamily="34" charset="0"/>
              </a:rPr>
              <a:t>e brincar aprendendo</a:t>
            </a:r>
            <a:endParaRPr lang="pt-BR" b="1" cap="none" dirty="0">
              <a:latin typeface="Arial Black" panose="020B0A04020102020204" pitchFamily="34" charset="0"/>
            </a:endParaRPr>
          </a:p>
          <a:p>
            <a:pPr algn="ctr"/>
            <a:endParaRPr lang="pt-BR" b="1" cap="none" dirty="0">
              <a:latin typeface="Arial Black" panose="020B0A04020102020204" pitchFamily="34" charset="0"/>
            </a:endParaRP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6080150"/>
      </p:ext>
    </p:extLst>
  </p:cSld>
  <p:clrMapOvr>
    <a:masterClrMapping/>
  </p:clrMapOvr>
</p:sld>
</file>

<file path=ppt/theme/theme1.xml><?xml version="1.0" encoding="utf-8"?>
<a:theme xmlns:a="http://schemas.openxmlformats.org/drawingml/2006/main" name="Fatia">
  <a:themeElements>
    <a:clrScheme name="Fatia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Fati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at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253</TotalTime>
  <Words>1090</Words>
  <Application>Microsoft Office PowerPoint</Application>
  <PresentationFormat>Widescreen</PresentationFormat>
  <Paragraphs>158</Paragraphs>
  <Slides>12</Slides>
  <Notes>9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21" baseType="lpstr">
      <vt:lpstr>Aptos Black</vt:lpstr>
      <vt:lpstr>Arial</vt:lpstr>
      <vt:lpstr>Arial Black</vt:lpstr>
      <vt:lpstr>Calibri</vt:lpstr>
      <vt:lpstr>Century Gothic</vt:lpstr>
      <vt:lpstr>Courier New</vt:lpstr>
      <vt:lpstr>Wingdings</vt:lpstr>
      <vt:lpstr>Wingdings 3</vt:lpstr>
      <vt:lpstr>Fatia</vt:lpstr>
      <vt:lpstr>A importância da alfabetização para o desenvolvimento escolar das crianças</vt:lpstr>
      <vt:lpstr>Educação infantil x Educação escolar</vt:lpstr>
      <vt:lpstr>A “educação infantil” é um fenômeno recente </vt:lpstr>
      <vt:lpstr>                       Mas o que efetivamente contribui para o futuro sucesso escolar das crianças ? </vt:lpstr>
      <vt:lpstr>                       Mas o que efetivamente contribui para o futuro sucesso escolar das crianças ? </vt:lpstr>
      <vt:lpstr>Conclusões a partir das evidências </vt:lpstr>
      <vt:lpstr>Conclusões a partir das evidências </vt:lpstr>
      <vt:lpstr>Conclusões a partir das evidências </vt:lpstr>
      <vt:lpstr> Contribuições específicas da pré-escola para a alfabetização </vt:lpstr>
      <vt:lpstr>            Implicações para um Plano Nacional de Educação </vt:lpstr>
      <vt:lpstr>Tudo que eu preciso saber eu aprendi no jardim de infância (Robert Fulghum, 1986)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Carlos Eduardo Gomes Junior</dc:creator>
  <cp:lastModifiedBy>Heloisa Bastos</cp:lastModifiedBy>
  <cp:revision>159</cp:revision>
  <dcterms:created xsi:type="dcterms:W3CDTF">2024-12-04T17:15:28Z</dcterms:created>
  <dcterms:modified xsi:type="dcterms:W3CDTF">2024-12-10T11:01:18Z</dcterms:modified>
</cp:coreProperties>
</file>