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1" r:id="rId2"/>
    <p:sldId id="2562" r:id="rId3"/>
    <p:sldId id="2563" r:id="rId4"/>
    <p:sldId id="2575" r:id="rId5"/>
    <p:sldId id="2589" r:id="rId6"/>
    <p:sldId id="2574" r:id="rId7"/>
    <p:sldId id="2590" r:id="rId8"/>
    <p:sldId id="2591" r:id="rId9"/>
    <p:sldId id="2576" r:id="rId10"/>
    <p:sldId id="2592" r:id="rId11"/>
    <p:sldId id="2587" r:id="rId12"/>
    <p:sldId id="25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239D4-CA23-42D4-9B2B-E8B0F9484E1F}" v="845" dt="2024-12-10T10:54:16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oisa Bastos" userId="34e15bd3-b6c2-49b6-a508-d0676c1b62a9" providerId="ADAL" clId="{2D0239D4-CA23-42D4-9B2B-E8B0F9484E1F}"/>
    <pc:docChg chg="undo redo custSel addSld delSld modSld">
      <pc:chgData name="Heloisa Bastos" userId="34e15bd3-b6c2-49b6-a508-d0676c1b62a9" providerId="ADAL" clId="{2D0239D4-CA23-42D4-9B2B-E8B0F9484E1F}" dt="2024-12-10T11:01:11.738" v="1855" actId="403"/>
      <pc:docMkLst>
        <pc:docMk/>
      </pc:docMkLst>
      <pc:sldChg chg="addSp modSp mod modAnim">
        <pc:chgData name="Heloisa Bastos" userId="34e15bd3-b6c2-49b6-a508-d0676c1b62a9" providerId="ADAL" clId="{2D0239D4-CA23-42D4-9B2B-E8B0F9484E1F}" dt="2024-12-09T17:04:24.802" v="620" actId="14100"/>
        <pc:sldMkLst>
          <pc:docMk/>
          <pc:sldMk cId="2389995004" sldId="2561"/>
        </pc:sldMkLst>
        <pc:spChg chg="mod">
          <ac:chgData name="Heloisa Bastos" userId="34e15bd3-b6c2-49b6-a508-d0676c1b62a9" providerId="ADAL" clId="{2D0239D4-CA23-42D4-9B2B-E8B0F9484E1F}" dt="2024-12-09T15:42:06.510" v="16" actId="122"/>
          <ac:spMkLst>
            <pc:docMk/>
            <pc:sldMk cId="2389995004" sldId="2561"/>
            <ac:spMk id="2" creationId="{1E195162-B546-EA8F-4702-FDEF589A6B8A}"/>
          </ac:spMkLst>
        </pc:spChg>
        <pc:spChg chg="mod">
          <ac:chgData name="Heloisa Bastos" userId="34e15bd3-b6c2-49b6-a508-d0676c1b62a9" providerId="ADAL" clId="{2D0239D4-CA23-42D4-9B2B-E8B0F9484E1F}" dt="2024-12-09T16:50:22.422" v="318" actId="20577"/>
          <ac:spMkLst>
            <pc:docMk/>
            <pc:sldMk cId="2389995004" sldId="2561"/>
            <ac:spMk id="3" creationId="{09F26F76-153D-8ED0-0072-E677E3AA10A6}"/>
          </ac:spMkLst>
        </pc:spChg>
        <pc:picChg chg="add mod">
          <ac:chgData name="Heloisa Bastos" userId="34e15bd3-b6c2-49b6-a508-d0676c1b62a9" providerId="ADAL" clId="{2D0239D4-CA23-42D4-9B2B-E8B0F9484E1F}" dt="2024-12-09T17:04:24.802" v="620" actId="14100"/>
          <ac:picMkLst>
            <pc:docMk/>
            <pc:sldMk cId="2389995004" sldId="2561"/>
            <ac:picMk id="4" creationId="{E8D2E35C-F41A-6445-3809-C4387560ECEB}"/>
          </ac:picMkLst>
        </pc:picChg>
      </pc:sldChg>
      <pc:sldChg chg="modSp mod modAnim">
        <pc:chgData name="Heloisa Bastos" userId="34e15bd3-b6c2-49b6-a508-d0676c1b62a9" providerId="ADAL" clId="{2D0239D4-CA23-42D4-9B2B-E8B0F9484E1F}" dt="2024-12-10T10:53:29.004" v="1609" actId="20577"/>
        <pc:sldMkLst>
          <pc:docMk/>
          <pc:sldMk cId="3619637988" sldId="2562"/>
        </pc:sldMkLst>
        <pc:spChg chg="mod">
          <ac:chgData name="Heloisa Bastos" userId="34e15bd3-b6c2-49b6-a508-d0676c1b62a9" providerId="ADAL" clId="{2D0239D4-CA23-42D4-9B2B-E8B0F9484E1F}" dt="2024-12-10T09:47:04.334" v="1498" actId="1076"/>
          <ac:spMkLst>
            <pc:docMk/>
            <pc:sldMk cId="3619637988" sldId="2562"/>
            <ac:spMk id="2" creationId="{C643B71B-572F-DC72-D27A-036AC619A255}"/>
          </ac:spMkLst>
        </pc:spChg>
        <pc:spChg chg="mod">
          <ac:chgData name="Heloisa Bastos" userId="34e15bd3-b6c2-49b6-a508-d0676c1b62a9" providerId="ADAL" clId="{2D0239D4-CA23-42D4-9B2B-E8B0F9484E1F}" dt="2024-12-10T10:53:29.004" v="1609" actId="20577"/>
          <ac:spMkLst>
            <pc:docMk/>
            <pc:sldMk cId="3619637988" sldId="2562"/>
            <ac:spMk id="4" creationId="{014A507A-2954-011A-8D41-F3D1035558A0}"/>
          </ac:spMkLst>
        </pc:spChg>
      </pc:sldChg>
      <pc:sldChg chg="modSp mod modAnim">
        <pc:chgData name="Heloisa Bastos" userId="34e15bd3-b6c2-49b6-a508-d0676c1b62a9" providerId="ADAL" clId="{2D0239D4-CA23-42D4-9B2B-E8B0F9484E1F}" dt="2024-12-10T10:54:16.733" v="1612" actId="20577"/>
        <pc:sldMkLst>
          <pc:docMk/>
          <pc:sldMk cId="105413311" sldId="2563"/>
        </pc:sldMkLst>
        <pc:spChg chg="mod">
          <ac:chgData name="Heloisa Bastos" userId="34e15bd3-b6c2-49b6-a508-d0676c1b62a9" providerId="ADAL" clId="{2D0239D4-CA23-42D4-9B2B-E8B0F9484E1F}" dt="2024-12-09T23:21:37.872" v="777" actId="1076"/>
          <ac:spMkLst>
            <pc:docMk/>
            <pc:sldMk cId="105413311" sldId="2563"/>
            <ac:spMk id="2" creationId="{D2BBA1E5-6BE7-7885-EF2A-5829ED3BB4AB}"/>
          </ac:spMkLst>
        </pc:spChg>
        <pc:spChg chg="mod">
          <ac:chgData name="Heloisa Bastos" userId="34e15bd3-b6c2-49b6-a508-d0676c1b62a9" providerId="ADAL" clId="{2D0239D4-CA23-42D4-9B2B-E8B0F9484E1F}" dt="2024-12-10T10:54:16.733" v="1612" actId="20577"/>
          <ac:spMkLst>
            <pc:docMk/>
            <pc:sldMk cId="105413311" sldId="2563"/>
            <ac:spMk id="4" creationId="{D92BDB79-3803-E667-5B93-75B4FDB3A305}"/>
          </ac:spMkLst>
        </pc:spChg>
      </pc:sldChg>
      <pc:sldChg chg="modSp mod">
        <pc:chgData name="Heloisa Bastos" userId="34e15bd3-b6c2-49b6-a508-d0676c1b62a9" providerId="ADAL" clId="{2D0239D4-CA23-42D4-9B2B-E8B0F9484E1F}" dt="2024-12-10T09:51:17.137" v="1589" actId="20577"/>
        <pc:sldMkLst>
          <pc:docMk/>
          <pc:sldMk cId="2382927063" sldId="2574"/>
        </pc:sldMkLst>
        <pc:spChg chg="mod">
          <ac:chgData name="Heloisa Bastos" userId="34e15bd3-b6c2-49b6-a508-d0676c1b62a9" providerId="ADAL" clId="{2D0239D4-CA23-42D4-9B2B-E8B0F9484E1F}" dt="2024-12-09T23:35:47.567" v="1051" actId="14100"/>
          <ac:spMkLst>
            <pc:docMk/>
            <pc:sldMk cId="2382927063" sldId="2574"/>
            <ac:spMk id="2" creationId="{047544C8-7A9A-B303-FB18-75F3A73182C8}"/>
          </ac:spMkLst>
        </pc:spChg>
        <pc:spChg chg="mod">
          <ac:chgData name="Heloisa Bastos" userId="34e15bd3-b6c2-49b6-a508-d0676c1b62a9" providerId="ADAL" clId="{2D0239D4-CA23-42D4-9B2B-E8B0F9484E1F}" dt="2024-12-10T09:51:17.137" v="1589" actId="20577"/>
          <ac:spMkLst>
            <pc:docMk/>
            <pc:sldMk cId="2382927063" sldId="2574"/>
            <ac:spMk id="4" creationId="{74AE672B-7F90-536D-78DB-FEAF9CE1A7D1}"/>
          </ac:spMkLst>
        </pc:spChg>
      </pc:sldChg>
      <pc:sldChg chg="addSp delSp modSp mod delAnim modAnim">
        <pc:chgData name="Heloisa Bastos" userId="34e15bd3-b6c2-49b6-a508-d0676c1b62a9" providerId="ADAL" clId="{2D0239D4-CA23-42D4-9B2B-E8B0F9484E1F}" dt="2024-12-10T11:01:11.738" v="1855" actId="403"/>
        <pc:sldMkLst>
          <pc:docMk/>
          <pc:sldMk cId="3430352203" sldId="2575"/>
        </pc:sldMkLst>
        <pc:spChg chg="mod">
          <ac:chgData name="Heloisa Bastos" userId="34e15bd3-b6c2-49b6-a508-d0676c1b62a9" providerId="ADAL" clId="{2D0239D4-CA23-42D4-9B2B-E8B0F9484E1F}" dt="2024-12-09T23:26:41.836" v="910" actId="20577"/>
          <ac:spMkLst>
            <pc:docMk/>
            <pc:sldMk cId="3430352203" sldId="2575"/>
            <ac:spMk id="2" creationId="{062EEC34-7638-7E72-984F-A04A5A6E6A4E}"/>
          </ac:spMkLst>
        </pc:spChg>
        <pc:spChg chg="del mod">
          <ac:chgData name="Heloisa Bastos" userId="34e15bd3-b6c2-49b6-a508-d0676c1b62a9" providerId="ADAL" clId="{2D0239D4-CA23-42D4-9B2B-E8B0F9484E1F}" dt="2024-12-09T23:27:44.246" v="915" actId="478"/>
          <ac:spMkLst>
            <pc:docMk/>
            <pc:sldMk cId="3430352203" sldId="2575"/>
            <ac:spMk id="4" creationId="{CBA9E017-2F0C-062E-AF43-3A2F5D085BA4}"/>
          </ac:spMkLst>
        </pc:spChg>
        <pc:spChg chg="add mod">
          <ac:chgData name="Heloisa Bastos" userId="34e15bd3-b6c2-49b6-a508-d0676c1b62a9" providerId="ADAL" clId="{2D0239D4-CA23-42D4-9B2B-E8B0F9484E1F}" dt="2024-12-10T11:01:11.738" v="1855" actId="403"/>
          <ac:spMkLst>
            <pc:docMk/>
            <pc:sldMk cId="3430352203" sldId="2575"/>
            <ac:spMk id="5" creationId="{B9D4B269-2967-1504-CAAC-A8C78740EE08}"/>
          </ac:spMkLst>
        </pc:spChg>
      </pc:sldChg>
      <pc:sldChg chg="addSp modSp mod">
        <pc:chgData name="Heloisa Bastos" userId="34e15bd3-b6c2-49b6-a508-d0676c1b62a9" providerId="ADAL" clId="{2D0239D4-CA23-42D4-9B2B-E8B0F9484E1F}" dt="2024-12-10T09:53:44.449" v="1599" actId="20577"/>
        <pc:sldMkLst>
          <pc:docMk/>
          <pc:sldMk cId="2886080150" sldId="2576"/>
        </pc:sldMkLst>
        <pc:spChg chg="mod">
          <ac:chgData name="Heloisa Bastos" userId="34e15bd3-b6c2-49b6-a508-d0676c1b62a9" providerId="ADAL" clId="{2D0239D4-CA23-42D4-9B2B-E8B0F9484E1F}" dt="2024-12-09T23:44:21.360" v="1155"/>
          <ac:spMkLst>
            <pc:docMk/>
            <pc:sldMk cId="2886080150" sldId="2576"/>
            <ac:spMk id="2" creationId="{5B80A320-7EEF-D8DD-B608-CD652D7CBF37}"/>
          </ac:spMkLst>
        </pc:spChg>
        <pc:spChg chg="mod">
          <ac:chgData name="Heloisa Bastos" userId="34e15bd3-b6c2-49b6-a508-d0676c1b62a9" providerId="ADAL" clId="{2D0239D4-CA23-42D4-9B2B-E8B0F9484E1F}" dt="2024-12-09T23:48:59.494" v="1243" actId="1076"/>
          <ac:spMkLst>
            <pc:docMk/>
            <pc:sldMk cId="2886080150" sldId="2576"/>
            <ac:spMk id="3" creationId="{1F075752-71C7-FD76-B434-4B60FFD99020}"/>
          </ac:spMkLst>
        </pc:spChg>
        <pc:spChg chg="add mod">
          <ac:chgData name="Heloisa Bastos" userId="34e15bd3-b6c2-49b6-a508-d0676c1b62a9" providerId="ADAL" clId="{2D0239D4-CA23-42D4-9B2B-E8B0F9484E1F}" dt="2024-12-10T09:53:44.449" v="1599" actId="20577"/>
          <ac:spMkLst>
            <pc:docMk/>
            <pc:sldMk cId="2886080150" sldId="2576"/>
            <ac:spMk id="4" creationId="{549416CB-1D9F-59E4-3623-B6A6EA3B4519}"/>
          </ac:spMkLst>
        </pc:spChg>
      </pc:sldChg>
      <pc:sldChg chg="addSp modSp add del mod">
        <pc:chgData name="Heloisa Bastos" userId="34e15bd3-b6c2-49b6-a508-d0676c1b62a9" providerId="ADAL" clId="{2D0239D4-CA23-42D4-9B2B-E8B0F9484E1F}" dt="2024-12-10T09:54:27.775" v="1600" actId="2696"/>
        <pc:sldMkLst>
          <pc:docMk/>
          <pc:sldMk cId="4100758845" sldId="2577"/>
        </pc:sldMkLst>
        <pc:spChg chg="add mod">
          <ac:chgData name="Heloisa Bastos" userId="34e15bd3-b6c2-49b6-a508-d0676c1b62a9" providerId="ADAL" clId="{2D0239D4-CA23-42D4-9B2B-E8B0F9484E1F}" dt="2024-12-09T23:50:03.158" v="1264" actId="1076"/>
          <ac:spMkLst>
            <pc:docMk/>
            <pc:sldMk cId="4100758845" sldId="2577"/>
            <ac:spMk id="2" creationId="{FB8EF2B1-1B99-047F-1669-49C60165BAF7}"/>
          </ac:spMkLst>
        </pc:spChg>
        <pc:spChg chg="mod">
          <ac:chgData name="Heloisa Bastos" userId="34e15bd3-b6c2-49b6-a508-d0676c1b62a9" providerId="ADAL" clId="{2D0239D4-CA23-42D4-9B2B-E8B0F9484E1F}" dt="2024-12-09T23:54:13.522" v="1325" actId="14100"/>
          <ac:spMkLst>
            <pc:docMk/>
            <pc:sldMk cId="4100758845" sldId="2577"/>
            <ac:spMk id="3" creationId="{5DE049C8-F29F-01D2-54C2-3CB19A19A79E}"/>
          </ac:spMkLst>
        </pc:spChg>
      </pc:sldChg>
      <pc:sldChg chg="modSp del mod modAnim">
        <pc:chgData name="Heloisa Bastos" userId="34e15bd3-b6c2-49b6-a508-d0676c1b62a9" providerId="ADAL" clId="{2D0239D4-CA23-42D4-9B2B-E8B0F9484E1F}" dt="2024-12-09T23:55:02.792" v="1326" actId="2696"/>
        <pc:sldMkLst>
          <pc:docMk/>
          <pc:sldMk cId="4251380151" sldId="2578"/>
        </pc:sldMkLst>
        <pc:spChg chg="mod">
          <ac:chgData name="Heloisa Bastos" userId="34e15bd3-b6c2-49b6-a508-d0676c1b62a9" providerId="ADAL" clId="{2D0239D4-CA23-42D4-9B2B-E8B0F9484E1F}" dt="2024-12-09T17:02:39.700" v="594" actId="20577"/>
          <ac:spMkLst>
            <pc:docMk/>
            <pc:sldMk cId="4251380151" sldId="2578"/>
            <ac:spMk id="2" creationId="{0900B7D0-E34E-49BF-90A2-350338672600}"/>
          </ac:spMkLst>
        </pc:spChg>
        <pc:spChg chg="mod">
          <ac:chgData name="Heloisa Bastos" userId="34e15bd3-b6c2-49b6-a508-d0676c1b62a9" providerId="ADAL" clId="{2D0239D4-CA23-42D4-9B2B-E8B0F9484E1F}" dt="2024-12-09T17:02:30.435" v="591" actId="404"/>
          <ac:spMkLst>
            <pc:docMk/>
            <pc:sldMk cId="4251380151" sldId="2578"/>
            <ac:spMk id="4" creationId="{D5A9B761-307F-9717-AC9A-A5B4DB97EB8E}"/>
          </ac:spMkLst>
        </pc:spChg>
      </pc:sldChg>
      <pc:sldChg chg="modSp del mod">
        <pc:chgData name="Heloisa Bastos" userId="34e15bd3-b6c2-49b6-a508-d0676c1b62a9" providerId="ADAL" clId="{2D0239D4-CA23-42D4-9B2B-E8B0F9484E1F}" dt="2024-12-09T23:56:54.562" v="1334" actId="2696"/>
        <pc:sldMkLst>
          <pc:docMk/>
          <pc:sldMk cId="3489092866" sldId="2579"/>
        </pc:sldMkLst>
        <pc:spChg chg="mod">
          <ac:chgData name="Heloisa Bastos" userId="34e15bd3-b6c2-49b6-a508-d0676c1b62a9" providerId="ADAL" clId="{2D0239D4-CA23-42D4-9B2B-E8B0F9484E1F}" dt="2024-12-09T17:02:24.654" v="590" actId="20577"/>
          <ac:spMkLst>
            <pc:docMk/>
            <pc:sldMk cId="3489092866" sldId="2579"/>
            <ac:spMk id="2" creationId="{DEA05E53-9DF4-6A56-5DE0-2CCA333A499A}"/>
          </ac:spMkLst>
        </pc:spChg>
        <pc:spChg chg="mod">
          <ac:chgData name="Heloisa Bastos" userId="34e15bd3-b6c2-49b6-a508-d0676c1b62a9" providerId="ADAL" clId="{2D0239D4-CA23-42D4-9B2B-E8B0F9484E1F}" dt="2024-12-09T15:50:45.327" v="210" actId="404"/>
          <ac:spMkLst>
            <pc:docMk/>
            <pc:sldMk cId="3489092866" sldId="2579"/>
            <ac:spMk id="4" creationId="{68B9931B-6B94-0C70-D5B4-2FFA9CBD6440}"/>
          </ac:spMkLst>
        </pc:spChg>
      </pc:sldChg>
      <pc:sldChg chg="del">
        <pc:chgData name="Heloisa Bastos" userId="34e15bd3-b6c2-49b6-a508-d0676c1b62a9" providerId="ADAL" clId="{2D0239D4-CA23-42D4-9B2B-E8B0F9484E1F}" dt="2024-12-09T23:56:57.713" v="1335" actId="2696"/>
        <pc:sldMkLst>
          <pc:docMk/>
          <pc:sldMk cId="3050449593" sldId="2580"/>
        </pc:sldMkLst>
      </pc:sldChg>
      <pc:sldChg chg="del">
        <pc:chgData name="Heloisa Bastos" userId="34e15bd3-b6c2-49b6-a508-d0676c1b62a9" providerId="ADAL" clId="{2D0239D4-CA23-42D4-9B2B-E8B0F9484E1F}" dt="2024-12-09T23:57:08.406" v="1336" actId="2696"/>
        <pc:sldMkLst>
          <pc:docMk/>
          <pc:sldMk cId="984824082" sldId="2581"/>
        </pc:sldMkLst>
      </pc:sldChg>
      <pc:sldChg chg="modSp del mod">
        <pc:chgData name="Heloisa Bastos" userId="34e15bd3-b6c2-49b6-a508-d0676c1b62a9" providerId="ADAL" clId="{2D0239D4-CA23-42D4-9B2B-E8B0F9484E1F}" dt="2024-12-09T23:57:17.163" v="1337" actId="2696"/>
        <pc:sldMkLst>
          <pc:docMk/>
          <pc:sldMk cId="3614358232" sldId="2582"/>
        </pc:sldMkLst>
        <pc:spChg chg="mod">
          <ac:chgData name="Heloisa Bastos" userId="34e15bd3-b6c2-49b6-a508-d0676c1b62a9" providerId="ADAL" clId="{2D0239D4-CA23-42D4-9B2B-E8B0F9484E1F}" dt="2024-12-09T15:51:14.842" v="216" actId="20577"/>
          <ac:spMkLst>
            <pc:docMk/>
            <pc:sldMk cId="3614358232" sldId="2582"/>
            <ac:spMk id="3" creationId="{656A1092-0AD7-B93C-C125-7C653FF24CA2}"/>
          </ac:spMkLst>
        </pc:spChg>
      </pc:sldChg>
      <pc:sldChg chg="del">
        <pc:chgData name="Heloisa Bastos" userId="34e15bd3-b6c2-49b6-a508-d0676c1b62a9" providerId="ADAL" clId="{2D0239D4-CA23-42D4-9B2B-E8B0F9484E1F}" dt="2024-12-09T23:57:22.313" v="1338" actId="2696"/>
        <pc:sldMkLst>
          <pc:docMk/>
          <pc:sldMk cId="4292978395" sldId="2583"/>
        </pc:sldMkLst>
      </pc:sldChg>
      <pc:sldChg chg="modSp del mod">
        <pc:chgData name="Heloisa Bastos" userId="34e15bd3-b6c2-49b6-a508-d0676c1b62a9" providerId="ADAL" clId="{2D0239D4-CA23-42D4-9B2B-E8B0F9484E1F}" dt="2024-12-09T23:57:26.103" v="1339" actId="2696"/>
        <pc:sldMkLst>
          <pc:docMk/>
          <pc:sldMk cId="411068011" sldId="2584"/>
        </pc:sldMkLst>
        <pc:spChg chg="mod">
          <ac:chgData name="Heloisa Bastos" userId="34e15bd3-b6c2-49b6-a508-d0676c1b62a9" providerId="ADAL" clId="{2D0239D4-CA23-42D4-9B2B-E8B0F9484E1F}" dt="2024-12-09T16:59:34.634" v="549" actId="403"/>
          <ac:spMkLst>
            <pc:docMk/>
            <pc:sldMk cId="411068011" sldId="2584"/>
            <ac:spMk id="3" creationId="{E80D3AE8-4E44-8F95-A370-1E9D89B56F24}"/>
          </ac:spMkLst>
        </pc:spChg>
      </pc:sldChg>
      <pc:sldChg chg="del">
        <pc:chgData name="Heloisa Bastos" userId="34e15bd3-b6c2-49b6-a508-d0676c1b62a9" providerId="ADAL" clId="{2D0239D4-CA23-42D4-9B2B-E8B0F9484E1F}" dt="2024-12-09T23:55:25.605" v="1328" actId="2696"/>
        <pc:sldMkLst>
          <pc:docMk/>
          <pc:sldMk cId="285719072" sldId="2585"/>
        </pc:sldMkLst>
      </pc:sldChg>
      <pc:sldChg chg="del">
        <pc:chgData name="Heloisa Bastos" userId="34e15bd3-b6c2-49b6-a508-d0676c1b62a9" providerId="ADAL" clId="{2D0239D4-CA23-42D4-9B2B-E8B0F9484E1F}" dt="2024-12-09T23:55:23.196" v="1327" actId="2696"/>
        <pc:sldMkLst>
          <pc:docMk/>
          <pc:sldMk cId="4283251314" sldId="2586"/>
        </pc:sldMkLst>
      </pc:sldChg>
      <pc:sldChg chg="modSp mod">
        <pc:chgData name="Heloisa Bastos" userId="34e15bd3-b6c2-49b6-a508-d0676c1b62a9" providerId="ADAL" clId="{2D0239D4-CA23-42D4-9B2B-E8B0F9484E1F}" dt="2024-12-10T09:56:42.923" v="1606" actId="122"/>
        <pc:sldMkLst>
          <pc:docMk/>
          <pc:sldMk cId="3793194003" sldId="2587"/>
        </pc:sldMkLst>
        <pc:spChg chg="mod">
          <ac:chgData name="Heloisa Bastos" userId="34e15bd3-b6c2-49b6-a508-d0676c1b62a9" providerId="ADAL" clId="{2D0239D4-CA23-42D4-9B2B-E8B0F9484E1F}" dt="2024-12-10T09:56:42.923" v="1606" actId="122"/>
          <ac:spMkLst>
            <pc:docMk/>
            <pc:sldMk cId="3793194003" sldId="2587"/>
            <ac:spMk id="2" creationId="{0E1FF6E4-46C6-62BB-C104-832C34A31B37}"/>
          </ac:spMkLst>
        </pc:spChg>
      </pc:sldChg>
      <pc:sldChg chg="modSp new del mod">
        <pc:chgData name="Heloisa Bastos" userId="34e15bd3-b6c2-49b6-a508-d0676c1b62a9" providerId="ADAL" clId="{2D0239D4-CA23-42D4-9B2B-E8B0F9484E1F}" dt="2024-12-09T23:57:46.798" v="1340" actId="2696"/>
        <pc:sldMkLst>
          <pc:docMk/>
          <pc:sldMk cId="1487109716" sldId="2588"/>
        </pc:sldMkLst>
        <pc:spChg chg="mod">
          <ac:chgData name="Heloisa Bastos" userId="34e15bd3-b6c2-49b6-a508-d0676c1b62a9" providerId="ADAL" clId="{2D0239D4-CA23-42D4-9B2B-E8B0F9484E1F}" dt="2024-12-09T17:14:39.746" v="630" actId="1076"/>
          <ac:spMkLst>
            <pc:docMk/>
            <pc:sldMk cId="1487109716" sldId="2588"/>
            <ac:spMk id="2" creationId="{186CBC1A-714D-C554-E532-E8615A302097}"/>
          </ac:spMkLst>
        </pc:spChg>
        <pc:spChg chg="mod">
          <ac:chgData name="Heloisa Bastos" userId="34e15bd3-b6c2-49b6-a508-d0676c1b62a9" providerId="ADAL" clId="{2D0239D4-CA23-42D4-9B2B-E8B0F9484E1F}" dt="2024-12-09T17:17:16.336" v="677" actId="27636"/>
          <ac:spMkLst>
            <pc:docMk/>
            <pc:sldMk cId="1487109716" sldId="2588"/>
            <ac:spMk id="3" creationId="{A98EC5D6-6387-C80B-0F9E-C8C8A52F2323}"/>
          </ac:spMkLst>
        </pc:spChg>
      </pc:sldChg>
      <pc:sldChg chg="modSp add mod">
        <pc:chgData name="Heloisa Bastos" userId="34e15bd3-b6c2-49b6-a508-d0676c1b62a9" providerId="ADAL" clId="{2D0239D4-CA23-42D4-9B2B-E8B0F9484E1F}" dt="2024-12-10T10:56:19.619" v="1750" actId="5793"/>
        <pc:sldMkLst>
          <pc:docMk/>
          <pc:sldMk cId="1173241865" sldId="2589"/>
        </pc:sldMkLst>
        <pc:spChg chg="mod">
          <ac:chgData name="Heloisa Bastos" userId="34e15bd3-b6c2-49b6-a508-d0676c1b62a9" providerId="ADAL" clId="{2D0239D4-CA23-42D4-9B2B-E8B0F9484E1F}" dt="2024-12-10T10:56:19.619" v="1750" actId="5793"/>
          <ac:spMkLst>
            <pc:docMk/>
            <pc:sldMk cId="1173241865" sldId="2589"/>
            <ac:spMk id="5" creationId="{48370A8B-77D6-FE40-F2A3-84B2627507EF}"/>
          </ac:spMkLst>
        </pc:spChg>
      </pc:sldChg>
      <pc:sldChg chg="modSp add modAnim">
        <pc:chgData name="Heloisa Bastos" userId="34e15bd3-b6c2-49b6-a508-d0676c1b62a9" providerId="ADAL" clId="{2D0239D4-CA23-42D4-9B2B-E8B0F9484E1F}" dt="2024-12-10T09:51:42.265" v="1593" actId="20577"/>
        <pc:sldMkLst>
          <pc:docMk/>
          <pc:sldMk cId="2990701037" sldId="2590"/>
        </pc:sldMkLst>
        <pc:spChg chg="mod">
          <ac:chgData name="Heloisa Bastos" userId="34e15bd3-b6c2-49b6-a508-d0676c1b62a9" providerId="ADAL" clId="{2D0239D4-CA23-42D4-9B2B-E8B0F9484E1F}" dt="2024-12-10T09:51:42.265" v="1593" actId="20577"/>
          <ac:spMkLst>
            <pc:docMk/>
            <pc:sldMk cId="2990701037" sldId="2590"/>
            <ac:spMk id="4" creationId="{EF7B4973-6A77-B848-9DA7-BCAE858A493D}"/>
          </ac:spMkLst>
        </pc:spChg>
      </pc:sldChg>
      <pc:sldChg chg="modSp add mod">
        <pc:chgData name="Heloisa Bastos" userId="34e15bd3-b6c2-49b6-a508-d0676c1b62a9" providerId="ADAL" clId="{2D0239D4-CA23-42D4-9B2B-E8B0F9484E1F}" dt="2024-12-10T09:51:55.887" v="1594" actId="120"/>
        <pc:sldMkLst>
          <pc:docMk/>
          <pc:sldMk cId="3874263955" sldId="2591"/>
        </pc:sldMkLst>
        <pc:spChg chg="mod">
          <ac:chgData name="Heloisa Bastos" userId="34e15bd3-b6c2-49b6-a508-d0676c1b62a9" providerId="ADAL" clId="{2D0239D4-CA23-42D4-9B2B-E8B0F9484E1F}" dt="2024-12-10T09:51:55.887" v="1594" actId="120"/>
          <ac:spMkLst>
            <pc:docMk/>
            <pc:sldMk cId="3874263955" sldId="2591"/>
            <ac:spMk id="4" creationId="{0D716229-87E4-93EB-4DE0-D6A534E384AE}"/>
          </ac:spMkLst>
        </pc:spChg>
      </pc:sldChg>
      <pc:sldChg chg="modSp add mod">
        <pc:chgData name="Heloisa Bastos" userId="34e15bd3-b6c2-49b6-a508-d0676c1b62a9" providerId="ADAL" clId="{2D0239D4-CA23-42D4-9B2B-E8B0F9484E1F}" dt="2024-12-10T10:58:49.667" v="1854" actId="20577"/>
        <pc:sldMkLst>
          <pc:docMk/>
          <pc:sldMk cId="1244735566" sldId="2592"/>
        </pc:sldMkLst>
        <pc:spChg chg="mod">
          <ac:chgData name="Heloisa Bastos" userId="34e15bd3-b6c2-49b6-a508-d0676c1b62a9" providerId="ADAL" clId="{2D0239D4-CA23-42D4-9B2B-E8B0F9484E1F}" dt="2024-12-09T23:53:35.891" v="1315" actId="20577"/>
          <ac:spMkLst>
            <pc:docMk/>
            <pc:sldMk cId="1244735566" sldId="2592"/>
            <ac:spMk id="2" creationId="{19E191F9-5333-B78D-FFC4-8F4D97D2E680}"/>
          </ac:spMkLst>
        </pc:spChg>
        <pc:spChg chg="mod">
          <ac:chgData name="Heloisa Bastos" userId="34e15bd3-b6c2-49b6-a508-d0676c1b62a9" providerId="ADAL" clId="{2D0239D4-CA23-42D4-9B2B-E8B0F9484E1F}" dt="2024-12-10T10:58:49.667" v="1854" actId="20577"/>
          <ac:spMkLst>
            <pc:docMk/>
            <pc:sldMk cId="1244735566" sldId="2592"/>
            <ac:spMk id="3" creationId="{00F6B6CB-CE7C-A039-1D5F-49DF841C47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8882C-8477-4A02-B55D-6009514FCEAC}" type="datetimeFigureOut">
              <a:t>10/12/2024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29258-2287-4921-86A3-8D4DECBB630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40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Os conteúdos gerados pela IA podem estar incorretos.
---
Nesta apresentação, exploraremos a importância da alfabetização para o desenvolvimento acadêmico das crianças. Veremos como a alfabetização é uma habilidade fundamental e como ela pode abrir portas para o conhecimento. Também discutiremos maneiras de melhorar as habilidades de alfabetização das crianças.
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5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Começaremos discutindo por que a alfabetização é importante para o desenvolvimento acadêmico das crianças. Em seguida, exploraremos algumas maneiras de melhorar as habilidades de alfabetização das crianças.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06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alfabetização é uma habilidade fundamental que é necessária para o sucesso acadêmico. Ela pode abrir portas para o conhecimento e habilidades de aprendizado ao longo da vida. Veremos como a alfabetização é crucial para o desenvolvimento da linguagem e a construção de habilidades de comunicação.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24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6E47D-B46D-9349-E607-DF773AEA8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E9217060-0899-205E-78C3-B9961DFB5C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7682F72-C292-692B-2E94-0A6A19EF0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alfabetização é uma habilidade fundamental que é necessária para o sucesso acadêmico. Ela pode abrir portas para o conhecimento e habilidades de aprendizado ao longo da vida. Veremos como a alfabetização é crucial para o desenvolvimento da linguagem e a construção de habilidades de comunicação.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674EE7-4B82-4328-CD5B-4CE4A20F73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66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842C8-3198-78D7-604D-5A88233BF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605628A-F152-0364-EFD8-1B9FF12F42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51136F1-1883-968E-558B-C22D664C90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alfabetização é uma habilidade fundamental que é necessária para o sucesso acadêmico. Ela pode abrir portas para o conhecimento e habilidades de aprendizado ao longo da vida. Veremos como a alfabetização é crucial para o desenvolvimento da linguagem e a construção de habilidades de comunicação.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F78CD5-649D-653D-F8FA-4C3DB84DC3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42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B0D23A-8FAB-0A8D-243B-3D6540E76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90423879-FC19-2309-D32D-8E8F8C9F2E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93F9CDC-F968-E187-9195-97A74D8C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alfabetização é uma habilidade fundamental que é necessária para o sucesso acadêmico. Ela pode abrir portas para o conhecimento e habilidades de aprendizado ao longo da vida. Veremos como a alfabetização é crucial para o desenvolvimento da linguagem e a construção de habilidades de comunicação.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51E12DC-2B33-78C4-3492-B3F90C7DD0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78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9E719-7EC5-D347-B29B-A4E7D1A0B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91F3C148-94B5-01DC-A7E3-C40DE0F0AF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7D93FC18-3B6F-1D4B-0D1F-8007CF8384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alfabetização é uma habilidade fundamental que é necessária para o sucesso acadêmico. Ela pode abrir portas para o conhecimento e habilidades de aprendizado ao longo da vida. Veremos como a alfabetização é crucial para o desenvolvimento da linguagem e a construção de habilidades de comunicação.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10DF3F-9141-9D9E-39D0-791CF64948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988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BE37ED-E8CF-08B8-540B-C6246CBA21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90CC6AE5-EAD2-3F9F-8394-73154E208D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7698CC87-F4C9-BAE5-5D7E-5748E22904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alfabetização é uma habilidade fundamental que é necessária para o sucesso acadêmico. Ela pode abrir portas para o conhecimento e habilidades de aprendizado ao longo da vida. Veremos como a alfabetização é crucial para o desenvolvimento da linguagem e a construção de habilidades de comunicação.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1803BB-D28E-E882-A44A-C9A7597FA6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BA2E8-514C-46BD-B2A0-FE9AE2555997}" type="slidenum"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24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A29258-2287-4921-86A3-8D4DECBB630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23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59254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842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626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40349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7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5580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394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459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592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456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692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7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3879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260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95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9959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30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1BA835-12AC-4E8F-955A-EA3F4DE2791F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96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F4E5D790-EF7E-4E52-B208-793079B49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2" name="Snip Diagonal Corner Rectangle 6">
            <a:extLst>
              <a:ext uri="{FF2B5EF4-FFF2-40B4-BE49-F238E27FC236}">
                <a16:creationId xmlns:a16="http://schemas.microsoft.com/office/drawing/2014/main" id="{479F3ED9-A242-463F-84AE-C4B05016B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195162-B546-EA8F-4702-FDEF589A6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539" y="344310"/>
            <a:ext cx="8335358" cy="150706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cap="none" dirty="0"/>
              <a:t>A </a:t>
            </a:r>
            <a:r>
              <a:rPr lang="en-US" sz="3600" b="1" cap="none" dirty="0" err="1"/>
              <a:t>importância</a:t>
            </a:r>
            <a:r>
              <a:rPr lang="en-US" sz="3600" b="1" cap="none" dirty="0"/>
              <a:t> da </a:t>
            </a:r>
            <a:r>
              <a:rPr lang="en-US" sz="3600" b="1" cap="none" dirty="0" err="1"/>
              <a:t>alfabetização</a:t>
            </a:r>
            <a:r>
              <a:rPr lang="en-US" sz="3600" b="1" cap="none" dirty="0"/>
              <a:t> para o </a:t>
            </a:r>
            <a:r>
              <a:rPr lang="en-US" sz="3600" b="1" cap="none" dirty="0" err="1"/>
              <a:t>desenvolvimento</a:t>
            </a:r>
            <a:r>
              <a:rPr lang="en-US" sz="3600" b="1" cap="none" dirty="0"/>
              <a:t> escolar das </a:t>
            </a:r>
            <a:r>
              <a:rPr lang="en-US" sz="3600" b="1" cap="none" dirty="0" err="1"/>
              <a:t>crianças</a:t>
            </a:r>
            <a:endParaRPr lang="en-US" sz="3600" b="1" cap="non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F26F76-153D-8ED0-0072-E677E3AA1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031" y="2174517"/>
            <a:ext cx="9939528" cy="365884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João Batista Oliveira </a:t>
            </a:r>
            <a:b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Presidente, Instituto IDados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Audiência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Pública -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Comissão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Educação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e Cultura </a:t>
            </a:r>
            <a:b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Câmara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dos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Deputados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Aptos Black" panose="020F0502020204030204" pitchFamily="34" charset="0"/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Desafios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e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Perspectivas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da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Educação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Infantil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</a:t>
            </a:r>
            <a:b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10 de </a:t>
            </a:r>
            <a:r>
              <a:rPr lang="en-US" sz="2800" dirty="0" err="1">
                <a:solidFill>
                  <a:schemeClr val="tx1"/>
                </a:solidFill>
                <a:latin typeface="Aptos Black" panose="020F0502020204030204" pitchFamily="34" charset="0"/>
              </a:rPr>
              <a:t>dezembro</a:t>
            </a:r>
            <a:r>
              <a:rPr lang="en-US" sz="2800" dirty="0">
                <a:solidFill>
                  <a:schemeClr val="tx1"/>
                </a:solidFill>
                <a:latin typeface="Aptos Black" panose="020F0502020204030204" pitchFamily="34" charset="0"/>
              </a:rPr>
              <a:t> de 2024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8D2E35C-F41A-6445-3809-C4387560E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3264" y="6153092"/>
            <a:ext cx="2058354" cy="68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9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37F10-02AD-347D-F54D-42F35C794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F6B6CB-CE7C-A039-1D5F-49DF841C4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" y="1494957"/>
            <a:ext cx="11594591" cy="52395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800" b="1" dirty="0">
                <a:solidFill>
                  <a:schemeClr val="tx1"/>
                </a:solidFill>
                <a:ea typeface="+mn-lt"/>
                <a:cs typeface="+mn-lt"/>
              </a:rPr>
              <a:t> Se existir um plano, o que poderia dele constar?</a:t>
            </a:r>
            <a:endParaRPr lang="pt-BR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/>
                </a:solidFill>
                <a:ea typeface="+mn-lt"/>
                <a:cs typeface="+mn-lt"/>
              </a:rPr>
              <a:t>Políticas nacionais e estaduais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Foco em </a:t>
            </a:r>
            <a:r>
              <a:rPr lang="pt-BR" sz="2200" dirty="0" err="1">
                <a:solidFill>
                  <a:schemeClr val="tx1"/>
                </a:solidFill>
                <a:ea typeface="+mn-lt"/>
                <a:cs typeface="+mn-lt"/>
              </a:rPr>
              <a:t>infra-estrutura</a:t>
            </a: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 de saneamento, saúde materno-infantil, segurança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Ampliação da licença maternidade/paternidade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Ampliar acesso e reduzir custos de livros sem estabelecer mecanismos de tutela ou censura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pt-BR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/>
                </a:solidFill>
                <a:ea typeface="+mn-lt"/>
                <a:cs typeface="+mn-lt"/>
              </a:rPr>
              <a:t>Políticas municipais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200" dirty="0" err="1">
                <a:solidFill>
                  <a:schemeClr val="tx1"/>
                </a:solidFill>
                <a:ea typeface="+mn-lt"/>
                <a:cs typeface="+mn-lt"/>
              </a:rPr>
              <a:t>Infra-estrutura</a:t>
            </a: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 urbana (praças) e bibliotecas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Programas de “parentalidade” – (ONGs)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ea typeface="+mn-lt"/>
                <a:cs typeface="+mn-lt"/>
              </a:rPr>
              <a:t>Estratégias alternativas de atendimento às famílias com crianças de Zero a Três anos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E191F9-5333-B78D-FFC4-8F4D97D2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99" y="164593"/>
            <a:ext cx="10972800" cy="13303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742950" lvl="1" indent="-285750" algn="ctr"/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Implicações para um Plano Nacional de Educação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3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0DB48-E1F3-C132-4C18-15364CAD5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FF6E4-46C6-62BB-C104-832C34A3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8872"/>
            <a:ext cx="11237976" cy="1388195"/>
          </a:xfrm>
        </p:spPr>
        <p:txBody>
          <a:bodyPr>
            <a:normAutofit/>
          </a:bodyPr>
          <a:lstStyle/>
          <a:p>
            <a:pPr algn="ctr"/>
            <a:r>
              <a:rPr lang="pt-BR" sz="3200" b="1" cap="none" dirty="0">
                <a:latin typeface="Arial Black" panose="020B0A04020102020204" pitchFamily="34" charset="0"/>
              </a:rPr>
              <a:t>Tudo que eu preciso saber eu aprendi no jardim de infância (Robert </a:t>
            </a:r>
            <a:r>
              <a:rPr lang="pt-BR" sz="3200" b="1" cap="none" dirty="0" err="1">
                <a:latin typeface="Arial Black" panose="020B0A04020102020204" pitchFamily="34" charset="0"/>
              </a:rPr>
              <a:t>Fulghum</a:t>
            </a:r>
            <a:r>
              <a:rPr lang="pt-BR" sz="3200" b="1" cap="none" dirty="0">
                <a:latin typeface="Arial Black" panose="020B0A04020102020204" pitchFamily="34" charset="0"/>
              </a:rPr>
              <a:t>, 1986)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5FBDC1-4A52-3F18-6C75-74D5CCAFB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1664207"/>
            <a:ext cx="10003536" cy="470916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chemeClr val="tx1"/>
                </a:solidFill>
                <a:ea typeface="+mn-lt"/>
                <a:cs typeface="+mn-lt"/>
              </a:rPr>
              <a:t>Sabedoria nas coisas simples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Compartilhar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Ser honesto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Pedir desculpas quando errar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Lavar as mãos antes de comer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Respeitar os outros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pt-BR" sz="2400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chemeClr val="tx1"/>
                </a:solidFill>
                <a:ea typeface="+mn-lt"/>
                <a:cs typeface="+mn-lt"/>
              </a:rPr>
              <a:t>A importância de brincar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Gratuidade das ações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Explorar, criar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Pequenas atitudes têm grande impacto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Obrigado, desculpe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19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Logotipo&#10;&#10;Descrição gerada automaticamente">
            <a:extLst>
              <a:ext uri="{FF2B5EF4-FFF2-40B4-BE49-F238E27FC236}">
                <a16:creationId xmlns:a16="http://schemas.microsoft.com/office/drawing/2014/main" id="{D97ECAFB-54EA-4F30-538D-643527CD4A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3429" y="2134617"/>
            <a:ext cx="4418838" cy="1472946"/>
          </a:xfr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3DC8834-8ECC-E2F1-5C10-4AA483BF7CCB}"/>
              </a:ext>
            </a:extLst>
          </p:cNvPr>
          <p:cNvSpPr txBox="1"/>
          <p:nvPr/>
        </p:nvSpPr>
        <p:spPr>
          <a:xfrm>
            <a:off x="3027000" y="3607563"/>
            <a:ext cx="555007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pt-BR" sz="2000" b="1" dirty="0">
                <a:ea typeface="+mn-lt"/>
                <a:cs typeface="+mn-lt"/>
              </a:rPr>
              <a:t>Muito obrigado!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pt-BR" sz="2000" b="1" dirty="0">
                <a:ea typeface="+mn-lt"/>
                <a:cs typeface="+mn-lt"/>
              </a:rPr>
              <a:t>João Batista Oliveira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pt-BR" sz="2000" b="1" dirty="0">
                <a:ea typeface="+mn-lt"/>
                <a:cs typeface="+mn-lt"/>
              </a:rPr>
              <a:t>jmeduc@gmail.com</a:t>
            </a:r>
          </a:p>
        </p:txBody>
      </p:sp>
    </p:spTree>
    <p:extLst>
      <p:ext uri="{BB962C8B-B14F-4D97-AF65-F5344CB8AC3E}">
        <p14:creationId xmlns:p14="http://schemas.microsoft.com/office/powerpoint/2010/main" val="128494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ACA6826-032C-4799-B079-15DB2A6C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643B71B-572F-DC72-D27A-036AC619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58" y="715296"/>
            <a:ext cx="9802368" cy="6217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kern="100" cap="none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Educação infantil x Educação escolar</a:t>
            </a:r>
            <a:endParaRPr lang="en-US" kern="100" cap="none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4A507A-2954-011A-8D41-F3D1035558A0}"/>
              </a:ext>
            </a:extLst>
          </p:cNvPr>
          <p:cNvSpPr>
            <a:spLocks noGrp="1"/>
          </p:cNvSpPr>
          <p:nvPr>
            <p:ph sz="half" idx="1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134112" y="1676400"/>
            <a:ext cx="11923776" cy="365510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chemeClr val="tx1"/>
                </a:solidFill>
              </a:rPr>
              <a:t>•	A criança ainda não possui raciocínio formal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chemeClr val="tx1"/>
                </a:solidFill>
              </a:rPr>
              <a:t>•	</a:t>
            </a:r>
            <a:r>
              <a:rPr lang="pt-BR" sz="2600" b="1" spc="-150" dirty="0">
                <a:solidFill>
                  <a:schemeClr val="tx1"/>
                </a:solidFill>
              </a:rPr>
              <a:t>A criança ainda tem dificuldades de assimilar e articular princípios e conceitos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chemeClr val="tx1"/>
                </a:solidFill>
              </a:rPr>
              <a:t>•	A criança aprende brincando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pt-BR" sz="2600" b="1" dirty="0">
                <a:solidFill>
                  <a:schemeClr val="tx1"/>
                </a:solidFill>
              </a:rPr>
              <a:t>Consequência: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chemeClr val="tx1"/>
                </a:solidFill>
              </a:rPr>
              <a:t>•	O ensino formal da alfabetização não é adequado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chemeClr val="tx1"/>
                </a:solidFill>
              </a:rPr>
              <a:t>•	As crianças podem aprender habilidades preparatórias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b="1" dirty="0">
                <a:solidFill>
                  <a:schemeClr val="tx1"/>
                </a:solidFill>
              </a:rPr>
              <a:t>     desde que apresentadas de maneira adequada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D58A807-BD0E-4B1D-A523-2F20E7FE2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C82FD88-0436-4D5C-B5A2-7B9019194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2706DBD-9DBD-49D6-80EB-C896096D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51C7442-3F0F-49E3-9389-D6B4BAE14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A614368-43A5-4794-BA71-09F8585F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F42B96B-0C70-40CB-A027-175F2A16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96379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2BBA1E5-6BE7-7885-EF2A-5829ED3BB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62" y="239660"/>
            <a:ext cx="11102064" cy="9128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742950" lvl="1" indent="-285750" algn="ctr"/>
            <a:r>
              <a:rPr lang="pt-BR" sz="32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“educação infantil” é um fenômeno recente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2BDB79-3803-E667-5B93-75B4FDB3A305}"/>
              </a:ext>
            </a:extLst>
          </p:cNvPr>
          <p:cNvSpPr>
            <a:spLocks noGrp="1"/>
          </p:cNvSpPr>
          <p:nvPr>
            <p:ph sz="half" idx="1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64929" y="1230188"/>
            <a:ext cx="10850723" cy="5388152"/>
          </a:xfr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lvl="1" indent="0">
              <a:buNone/>
            </a:pPr>
            <a:endParaRPr lang="pt-BR" sz="59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lvl="1" indent="-342900"/>
            <a:r>
              <a:rPr lang="pt-BR" sz="6000" b="1" dirty="0">
                <a:solidFill>
                  <a:schemeClr val="tx1"/>
                </a:solidFill>
                <a:ea typeface="+mn-lt"/>
                <a:cs typeface="+mn-lt"/>
              </a:rPr>
              <a:t>Historicamente: </a:t>
            </a:r>
          </a:p>
          <a:p>
            <a:pPr marL="914400" lvl="2" indent="-457200" algn="just">
              <a:buFont typeface="Courier New" panose="02070309020205020404" pitchFamily="49" charset="0"/>
              <a:buChar char="o"/>
            </a:pPr>
            <a:r>
              <a:rPr lang="pt-BR" sz="5500" dirty="0">
                <a:solidFill>
                  <a:schemeClr val="tx1"/>
                </a:solidFill>
                <a:ea typeface="+mn-lt"/>
                <a:cs typeface="+mn-lt"/>
              </a:rPr>
              <a:t>As gerações transmitiam aos filhos os conceitos e instrumentos para sobreviver e perpetuar a cultura</a:t>
            </a:r>
          </a:p>
          <a:p>
            <a:pPr marL="914400" lvl="2" indent="-457200" algn="just">
              <a:buFont typeface="Courier New" panose="02070309020205020404" pitchFamily="49" charset="0"/>
              <a:buChar char="o"/>
            </a:pPr>
            <a:r>
              <a:rPr lang="pt-BR" sz="5500" dirty="0">
                <a:solidFill>
                  <a:schemeClr val="tx1"/>
                </a:solidFill>
                <a:ea typeface="+mn-lt"/>
                <a:cs typeface="+mn-lt"/>
              </a:rPr>
              <a:t>As fábulas, os contos de fada e as histórias fantasiosas fazem parte dessa tradição milenar</a:t>
            </a:r>
          </a:p>
          <a:p>
            <a:pPr marL="0" lvl="1" indent="0" algn="just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lvl="1" indent="-342900" algn="just"/>
            <a:r>
              <a:rPr lang="pt-BR" sz="6000" b="1" dirty="0">
                <a:solidFill>
                  <a:schemeClr val="tx1"/>
                </a:solidFill>
                <a:ea typeface="+mn-lt"/>
                <a:cs typeface="+mn-lt"/>
              </a:rPr>
              <a:t>Até o século XVII: a infância sequer era reconhecida como tal</a:t>
            </a:r>
          </a:p>
          <a:p>
            <a:pPr marL="342900" lvl="1" indent="-342900" algn="just"/>
            <a:r>
              <a:rPr lang="pt-BR" sz="6000" b="1" dirty="0">
                <a:solidFill>
                  <a:schemeClr val="tx1"/>
                </a:solidFill>
                <a:ea typeface="+mn-lt"/>
                <a:cs typeface="+mn-lt"/>
              </a:rPr>
              <a:t>As creches são fruto da Revolução Industrial e do romantismo (“jardins” da infância)</a:t>
            </a:r>
          </a:p>
          <a:p>
            <a:pPr marL="342900" lvl="1" indent="-342900" algn="just"/>
            <a:r>
              <a:rPr lang="pt-BR" sz="6000" b="1" dirty="0">
                <a:solidFill>
                  <a:schemeClr val="tx1"/>
                </a:solidFill>
                <a:ea typeface="+mn-lt"/>
                <a:cs typeface="+mn-lt"/>
              </a:rPr>
              <a:t>Virada do século XX: Montessori continua sendo o grande gênio da educação infantil</a:t>
            </a:r>
          </a:p>
          <a:p>
            <a:pPr marL="342900" lvl="1" indent="-342900" algn="just"/>
            <a:r>
              <a:rPr lang="pt-BR" sz="6000" b="1" dirty="0">
                <a:solidFill>
                  <a:schemeClr val="tx1"/>
                </a:solidFill>
                <a:ea typeface="+mn-lt"/>
                <a:cs typeface="+mn-lt"/>
              </a:rPr>
              <a:t>A pré-escola/</a:t>
            </a:r>
            <a:r>
              <a:rPr lang="pt-BR" sz="6000" b="1" dirty="0" err="1">
                <a:solidFill>
                  <a:schemeClr val="tx1"/>
                </a:solidFill>
                <a:ea typeface="+mn-lt"/>
                <a:cs typeface="+mn-lt"/>
              </a:rPr>
              <a:t>Kindergarten</a:t>
            </a:r>
            <a:r>
              <a:rPr lang="pt-BR" sz="6000" b="1" dirty="0">
                <a:solidFill>
                  <a:schemeClr val="tx1"/>
                </a:solidFill>
                <a:ea typeface="+mn-lt"/>
                <a:cs typeface="+mn-lt"/>
              </a:rPr>
              <a:t> só começa a expandir em meados do século XX</a:t>
            </a:r>
            <a:endParaRPr lang="pt-BR" dirty="0">
              <a:ea typeface="+mn-lt"/>
              <a:cs typeface="+mn-lt"/>
            </a:endParaRPr>
          </a:p>
          <a:p>
            <a:pPr marL="342900" lvl="1" indent="-342900"/>
            <a:endParaRPr lang="pt-BR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133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4EA8FC-1597-521B-A60C-B2137E0F3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A2A6AB6-1112-89FC-EE82-FD043285F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11753E3-702A-98B0-D692-A234A0819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43936CF-AFFD-B5D7-AC91-57909041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4236B30-4FC6-BDC8-782E-6C469C5D18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F9A0DDF-876A-4FF2-200D-F9A105E46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BC47EA-A516-E784-6D82-38EB032FA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82F110E-0997-AEB1-F43A-077C486D6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2332079E-05D1-F510-2046-D2950B279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777CA4E-C537-0A96-4671-8699F64CD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52B524-0F7F-A144-0844-83B5DB7B8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605BE11-D27B-44DA-CD8E-263E2B7CB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FDF617A-7E01-B073-0B15-E771FBC67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3DD416C-2D3D-59B5-8BA3-C5EB803E36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3674E4F-C64B-4D4C-8423-C2F473146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62EEC34-7638-7E72-984F-A04A5A6E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" y="215668"/>
            <a:ext cx="11658600" cy="126183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742950" lvl="1" indent="-285750" algn="ctr"/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o que efetivamente contribui</a:t>
            </a: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 futuro sucesso escolar das crianças ?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9D4B269-2967-1504-CAAC-A8C78740E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1913754"/>
            <a:ext cx="11658600" cy="479794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8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t-BR" sz="3300" b="1" dirty="0">
                <a:solidFill>
                  <a:schemeClr val="tx1"/>
                </a:solidFill>
                <a:ea typeface="+mn-lt"/>
                <a:cs typeface="+mn-lt"/>
              </a:rPr>
              <a:t>Evidências</a:t>
            </a:r>
          </a:p>
          <a:p>
            <a:pPr marL="0" indent="0">
              <a:buNone/>
            </a:pPr>
            <a:endParaRPr lang="pt-BR" sz="2600" b="1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t-BR" sz="2800" b="1" dirty="0">
                <a:solidFill>
                  <a:schemeClr val="tx1"/>
                </a:solidFill>
                <a:ea typeface="+mn-lt"/>
                <a:cs typeface="+mn-lt"/>
              </a:rPr>
              <a:t>Genética e saúde</a:t>
            </a:r>
            <a:endParaRPr lang="pt-BR" sz="2800" dirty="0"/>
          </a:p>
          <a:p>
            <a:pPr marL="914400" lvl="2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DNA dos pais</a:t>
            </a:r>
          </a:p>
          <a:p>
            <a:pPr marL="914400" lvl="2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Saúde dos pais na concepção</a:t>
            </a:r>
          </a:p>
          <a:p>
            <a:pPr marL="914400" lvl="2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Saúde física e mental da mãe durante e após a gestação</a:t>
            </a:r>
          </a:p>
          <a:p>
            <a:pPr marL="457200" lvl="2" indent="0" algn="just">
              <a:lnSpc>
                <a:spcPct val="80000"/>
              </a:lnSpc>
              <a:buNone/>
            </a:pPr>
            <a:endParaRPr lang="pt-BR" sz="22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t-BR" sz="2800" b="1" dirty="0">
                <a:solidFill>
                  <a:schemeClr val="tx1"/>
                </a:solidFill>
                <a:ea typeface="+mn-lt"/>
                <a:cs typeface="+mn-lt"/>
              </a:rPr>
              <a:t>Condições ambientais</a:t>
            </a:r>
          </a:p>
          <a:p>
            <a:pPr marL="914400" lvl="2" indent="-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Saneamento básico</a:t>
            </a:r>
          </a:p>
          <a:p>
            <a:pPr marL="914400" lvl="2" indent="-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Nível de estresse (segurança)</a:t>
            </a:r>
          </a:p>
          <a:p>
            <a:pPr marL="914400" lvl="2" indent="-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Atendimento adequado de </a:t>
            </a:r>
            <a:r>
              <a:rPr lang="pt-BR" sz="2600" dirty="0" err="1">
                <a:solidFill>
                  <a:schemeClr val="tx1"/>
                </a:solidFill>
                <a:ea typeface="+mn-lt"/>
                <a:cs typeface="+mn-lt"/>
              </a:rPr>
              <a:t>pré</a:t>
            </a: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- e </a:t>
            </a:r>
            <a:r>
              <a:rPr lang="pt-BR" sz="2600" dirty="0" err="1">
                <a:solidFill>
                  <a:schemeClr val="tx1"/>
                </a:solidFill>
                <a:ea typeface="+mn-lt"/>
                <a:cs typeface="+mn-lt"/>
              </a:rPr>
              <a:t>peri-natal</a:t>
            </a:r>
            <a:endParaRPr lang="pt-BR" sz="2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914400" lvl="2" indent="-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pt-BR" sz="2600" dirty="0">
                <a:solidFill>
                  <a:schemeClr val="tx1"/>
                </a:solidFill>
                <a:ea typeface="+mn-lt"/>
                <a:cs typeface="+mn-lt"/>
              </a:rPr>
              <a:t>Praças e bibliotecas</a:t>
            </a:r>
          </a:p>
          <a:p>
            <a:pPr marL="0" indent="0">
              <a:buNone/>
            </a:pPr>
            <a:endParaRPr lang="pt-BR" sz="2400" b="1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03522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72981F-DE05-7DB8-97ED-1344BFFE0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2978946-E3EF-969D-21BA-1138F9271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A779DC0-6AA3-6103-54AA-5D26B143A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26F4FB6-61C8-ECB1-5134-1F3DE2459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4B04626-ECCB-C743-4F94-5AB9E7EED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32703F2-93CF-5438-4A21-E5720B54E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E2F88AA-E86E-0DAF-6FD5-DC208848B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AD97919-7BBC-5391-D891-C4CFA37CE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0C6A3C62-620C-6444-37D8-E1C181BB9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135FCC8-1EC9-CE69-92A4-0B69F93F7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369F4C-C69C-9022-7DB6-6E7E5C38A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FF64BD7-32F8-1D22-D23D-D0645E41B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A75C0A-7D8C-28B2-F38C-8B16BFAA7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C13D920-8E4C-4253-DE27-755316BCC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EC79609-A67B-5D0A-7B43-FA712C84B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0575B17-211A-B92B-0B9D-CE48AD20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" y="215668"/>
            <a:ext cx="11658600" cy="126183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742950" lvl="1" indent="-285750" algn="ctr"/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o que efetivamente contribui</a:t>
            </a:r>
            <a:b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 futuro sucesso escolar das crianças ?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8370A8B-77D6-FE40-F2A3-84B262750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176" y="1913754"/>
            <a:ext cx="11658600" cy="47979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800" b="1" dirty="0">
                <a:solidFill>
                  <a:schemeClr val="tx1"/>
                </a:solidFill>
                <a:ea typeface="+mn-lt"/>
                <a:cs typeface="+mn-lt"/>
              </a:rPr>
              <a:t> Evidências (continuação)</a:t>
            </a:r>
          </a:p>
          <a:p>
            <a:pPr marL="0" indent="0">
              <a:buNone/>
            </a:pPr>
            <a:endParaRPr lang="pt-BR" sz="22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t-BR" sz="2800" b="1" dirty="0">
                <a:solidFill>
                  <a:schemeClr val="tx1"/>
                </a:solidFill>
                <a:ea typeface="+mn-lt"/>
                <a:cs typeface="+mn-lt"/>
              </a:rPr>
              <a:t>Interação com adultos</a:t>
            </a:r>
          </a:p>
          <a:p>
            <a:pPr marL="914400" lvl="2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/>
                </a:solidFill>
                <a:ea typeface="+mn-lt"/>
                <a:cs typeface="+mn-lt"/>
              </a:rPr>
              <a:t>Possibilita a formação de vínculos afetivos</a:t>
            </a:r>
          </a:p>
          <a:p>
            <a:pPr marL="914400" lvl="2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/>
                </a:solidFill>
                <a:ea typeface="+mn-lt"/>
                <a:cs typeface="+mn-lt"/>
              </a:rPr>
              <a:t>Gera confiança &gt; estabilidade e previsibilidade </a:t>
            </a:r>
          </a:p>
          <a:p>
            <a:pPr marL="914400" lvl="2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/>
                </a:solidFill>
                <a:ea typeface="+mn-lt"/>
                <a:cs typeface="+mn-lt"/>
              </a:rPr>
              <a:t>Desenvolve a linguagem</a:t>
            </a:r>
          </a:p>
          <a:p>
            <a:pPr marL="11430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Vocabulário</a:t>
            </a:r>
          </a:p>
          <a:p>
            <a:pPr marL="11430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Conhecimento do mundo</a:t>
            </a:r>
          </a:p>
          <a:p>
            <a:pPr marL="11430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Consciência fonêmica e fonológica</a:t>
            </a:r>
          </a:p>
          <a:p>
            <a:pPr marL="11430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Reduz violência (conversa </a:t>
            </a:r>
            <a:r>
              <a:rPr lang="pt-BR" sz="2000" dirty="0" err="1">
                <a:solidFill>
                  <a:schemeClr val="tx1"/>
                </a:solidFill>
                <a:ea typeface="+mn-lt"/>
                <a:cs typeface="+mn-lt"/>
              </a:rPr>
              <a:t>vs</a:t>
            </a:r>
            <a:r>
              <a:rPr lang="pt-BR" sz="2000" dirty="0">
                <a:solidFill>
                  <a:schemeClr val="tx1"/>
                </a:solidFill>
                <a:ea typeface="+mn-lt"/>
                <a:cs typeface="+mn-lt"/>
              </a:rPr>
              <a:t> tapa)</a:t>
            </a:r>
          </a:p>
          <a:p>
            <a:pPr marL="0" indent="0">
              <a:buNone/>
            </a:pPr>
            <a:endParaRPr lang="pt-BR" sz="2400" b="1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2418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FD7A0E-B577-BFEE-77BD-0AA177574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DC03B94-83E7-A6A9-B3F5-F7E4DF2E9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730AD7-827C-DD98-D3FD-A3F969923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87BB46-B846-6557-0AB8-011EF1D95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370C2B6-996D-BC2F-B1AF-4E7FC9E45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EF198A7-B46E-3F0C-D758-A6CFB2481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483B9F-315B-4EAF-88EC-638C207B9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624A9FC-A2B8-2734-F42E-68A789537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5E0CDFEB-524C-CECA-5076-E4B5EC953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6464B59-026F-A30A-E61C-8FB0C82B9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03D3B1-1E25-56D0-A311-4CC8D8DDF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EEFC5E7-C1E7-7604-4ACE-66DCA2446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1B93FB5-CE21-BFB6-BA48-46C3B3D5B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45D3CBC-6C65-96A3-84DC-6118D69A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C67370-C2DD-F4A5-D57E-773405C8E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47544C8-7A9A-B303-FB18-75F3A7318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20" y="201167"/>
            <a:ext cx="8577072" cy="8365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742950" lvl="1" indent="-285750" algn="ctr"/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Conclusões a partir das evidências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AE672B-7F90-536D-78DB-FEAF9CE1A7D1}"/>
              </a:ext>
            </a:extLst>
          </p:cNvPr>
          <p:cNvSpPr>
            <a:spLocks noGrp="1"/>
          </p:cNvSpPr>
          <p:nvPr>
            <p:ph sz="half" idx="1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114912" y="1037757"/>
            <a:ext cx="11379096" cy="5134443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r>
              <a:rPr lang="pt-BR" sz="11200" b="1" dirty="0">
                <a:solidFill>
                  <a:schemeClr val="tx1"/>
                </a:solidFill>
                <a:ea typeface="+mn-lt"/>
                <a:cs typeface="+mn-lt"/>
              </a:rPr>
              <a:t>1 - Investimentos mais rentáveis:</a:t>
            </a:r>
          </a:p>
          <a:p>
            <a:pPr marL="0" lvl="1" indent="0">
              <a:spcBef>
                <a:spcPts val="0"/>
              </a:spcBef>
              <a:buNone/>
            </a:pPr>
            <a:endParaRPr lang="pt-BR" sz="112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Infraestrutura/saneamento básico/segurança, ambiente saudável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Pré-natal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Habilidades parentais para interagir (primeiro filho)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Acesso a espaços públicos seguros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Acesso a livros</a:t>
            </a:r>
          </a:p>
          <a:p>
            <a:pPr marL="0" lvl="1" indent="0">
              <a:buNone/>
            </a:pPr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... porém: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Mais impacto para os mais pobres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Precisa ser continuado </a:t>
            </a:r>
          </a:p>
          <a:p>
            <a:pPr marL="0" lvl="1" indent="0">
              <a:buNone/>
            </a:pPr>
            <a:endParaRPr lang="pt-BR" sz="10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lvl="2" indent="0">
              <a:buNone/>
            </a:pPr>
            <a:endParaRPr lang="pt-BR" dirty="0">
              <a:ea typeface="+mn-lt"/>
              <a:cs typeface="+mn-lt"/>
            </a:endParaRPr>
          </a:p>
          <a:p>
            <a:pPr marL="800100" lvl="2" indent="-342900"/>
            <a:endParaRPr lang="pt-BR" dirty="0">
              <a:ea typeface="+mn-lt"/>
              <a:cs typeface="+mn-lt"/>
            </a:endParaRPr>
          </a:p>
          <a:p>
            <a:pPr marL="800100" lvl="2" indent="-342900"/>
            <a:endParaRPr lang="pt-BR" dirty="0">
              <a:ea typeface="+mn-lt"/>
              <a:cs typeface="+mn-lt"/>
            </a:endParaRPr>
          </a:p>
          <a:p>
            <a:pPr marL="0" indent="0">
              <a:spcBef>
                <a:spcPts val="2500"/>
              </a:spcBef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82927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39FF7F-2239-6B2A-2D78-A530C6BD4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EB7D53B-21BE-8767-84C4-9B264B0A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DEC9283-61AD-20D3-0EBD-A40A78714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11159F5-1A18-0570-DFA1-34B0E3C1C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0182E69-C1C8-3B6B-017B-89EF7FE72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8639DEF-6B26-2D8E-896A-72DCC64DD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189E6A9-9574-2512-6EF2-8AE8B985A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D5D57-E8F1-2C3F-12AF-460CDD76B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8AB242C4-4563-D134-2E49-3DB2BBB01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028B9C-1CB3-A59F-E11B-62BB49FCC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188C58-1B5B-8A37-9237-C5838EA64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D94EF59-D870-1D6B-7CCA-20990B4C6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5C51B9A-EE91-8C74-AFF4-A8067B949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330E4DF-2C9E-8A90-7668-1287CBF37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0E6382B-0673-1BC0-C49A-313EA6BD6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0BA8E8B-3371-35C0-8CA0-9BB91B5C0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20" y="201167"/>
            <a:ext cx="8577072" cy="8365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742950" lvl="1" indent="-285750" algn="ctr"/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Conclusões a partir das evidências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7B4973-6A77-B848-9DA7-BCAE858A493D}"/>
              </a:ext>
            </a:extLst>
          </p:cNvPr>
          <p:cNvSpPr>
            <a:spLocks noGrp="1"/>
          </p:cNvSpPr>
          <p:nvPr>
            <p:ph sz="half" idx="1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114912" y="1037757"/>
            <a:ext cx="10174206" cy="4823547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r>
              <a:rPr lang="pt-BR" sz="11200" b="1" dirty="0">
                <a:solidFill>
                  <a:schemeClr val="tx1"/>
                </a:solidFill>
                <a:ea typeface="+mn-lt"/>
                <a:cs typeface="+mn-lt"/>
              </a:rPr>
              <a:t>2 - Impacto das creches: </a:t>
            </a:r>
          </a:p>
          <a:p>
            <a:pPr marL="0" lvl="1" indent="0">
              <a:buNone/>
            </a:pPr>
            <a:endParaRPr lang="pt-BR" sz="112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Necessária e útil para as famílias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Raramente contribui para as crianças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Comumente exacerba comportamentos negativos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Creches podem contribuir:</a:t>
            </a:r>
          </a:p>
          <a:p>
            <a:pPr marL="914400" lvl="2" indent="-457200" algn="just">
              <a:buFont typeface="Courier New" panose="02070309020205020404" pitchFamily="49" charset="0"/>
              <a:buChar char="o"/>
            </a:pPr>
            <a:r>
              <a:rPr lang="pt-BR" sz="9600" dirty="0">
                <a:solidFill>
                  <a:schemeClr val="tx1"/>
                </a:solidFill>
                <a:ea typeface="+mn-lt"/>
                <a:cs typeface="+mn-lt"/>
              </a:rPr>
              <a:t>Se forem de altíssima qualidade</a:t>
            </a:r>
          </a:p>
          <a:p>
            <a:pPr marL="914400" lvl="2" indent="-457200" algn="just">
              <a:buFont typeface="Courier New" panose="02070309020205020404" pitchFamily="49" charset="0"/>
              <a:buChar char="o"/>
            </a:pPr>
            <a:r>
              <a:rPr lang="pt-BR" sz="9600" dirty="0">
                <a:solidFill>
                  <a:schemeClr val="tx1"/>
                </a:solidFill>
                <a:ea typeface="+mn-lt"/>
                <a:cs typeface="+mn-lt"/>
              </a:rPr>
              <a:t>Para os que mais precisam</a:t>
            </a:r>
          </a:p>
          <a:p>
            <a:pPr marL="0" lvl="1" indent="0">
              <a:buNone/>
            </a:pPr>
            <a:endParaRPr lang="pt-BR" sz="11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10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lvl="2" indent="0">
              <a:buNone/>
            </a:pPr>
            <a:endParaRPr lang="pt-BR" dirty="0">
              <a:ea typeface="+mn-lt"/>
              <a:cs typeface="+mn-lt"/>
            </a:endParaRPr>
          </a:p>
          <a:p>
            <a:pPr marL="800100" lvl="2" indent="-342900"/>
            <a:endParaRPr lang="pt-BR" dirty="0">
              <a:ea typeface="+mn-lt"/>
              <a:cs typeface="+mn-lt"/>
            </a:endParaRPr>
          </a:p>
          <a:p>
            <a:pPr marL="800100" lvl="2" indent="-342900"/>
            <a:endParaRPr lang="pt-BR" dirty="0">
              <a:ea typeface="+mn-lt"/>
              <a:cs typeface="+mn-lt"/>
            </a:endParaRPr>
          </a:p>
          <a:p>
            <a:pPr marL="0" indent="0">
              <a:spcBef>
                <a:spcPts val="2500"/>
              </a:spcBef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90701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A3106F-1DA9-9ACC-299E-1521B331A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BDEA6F8-7DA8-85A2-4EFB-80FFCDAC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556B09D-2B79-C020-AC58-D235BF21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D5A6CF6-ADC7-C8A7-167C-77C6C14F7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7C2AE50-2EF0-223F-AB1B-6D8C243F1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D9EAE05-B106-444F-EF1D-DA655206A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671AA4C-E66B-1CD0-8BA6-75A87DB2E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ABE3732-97B4-B14A-F7FA-D6A28FF8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66B259CF-0BFF-747C-5B43-8BC83D48A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B72B319-6B8C-5C51-C70B-8C0545E50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74DC1AF-5AD9-5F1E-A2CA-7F69E9400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4BE73ED-8239-F4F4-8281-89681C597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EF46C70-4C8E-A59C-A04E-A79B2451E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8D4F1A-9B75-E1D2-B5A7-AD230294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985FC62-C068-0A7D-2596-37D089D6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799B37B-A59A-D8F4-EAB9-940D41A9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20" y="201167"/>
            <a:ext cx="8577072" cy="8365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742950" lvl="1" indent="-285750" algn="ctr"/>
            <a:r>
              <a:rPr lang="pt-BR" sz="3600" kern="1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Conclusões a partir das evidências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716229-87E4-93EB-4DE0-D6A534E384AE}"/>
              </a:ext>
            </a:extLst>
          </p:cNvPr>
          <p:cNvSpPr>
            <a:spLocks noGrp="1"/>
          </p:cNvSpPr>
          <p:nvPr>
            <p:ph sz="half" idx="1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114912" y="1037757"/>
            <a:ext cx="10556136" cy="5216739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3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4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r>
              <a:rPr lang="pt-BR" sz="11200" b="1" dirty="0">
                <a:solidFill>
                  <a:schemeClr val="tx1"/>
                </a:solidFill>
                <a:ea typeface="+mn-lt"/>
                <a:cs typeface="+mn-lt"/>
              </a:rPr>
              <a:t>3 - Impacto da pré-escola: </a:t>
            </a:r>
          </a:p>
          <a:p>
            <a:pPr marL="0" lvl="1" indent="0">
              <a:buNone/>
            </a:pPr>
            <a:endParaRPr lang="pt-BR" sz="112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Pode contribuir 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Depende da qualidade</a:t>
            </a:r>
          </a:p>
          <a:p>
            <a:pPr marL="285750" lvl="1"/>
            <a:r>
              <a:rPr lang="pt-BR" sz="11200" dirty="0">
                <a:solidFill>
                  <a:schemeClr val="tx1"/>
                </a:solidFill>
                <a:ea typeface="+mn-lt"/>
                <a:cs typeface="+mn-lt"/>
              </a:rPr>
              <a:t>Contribuições mais relevantes: </a:t>
            </a:r>
          </a:p>
          <a:p>
            <a:pPr marL="914400" lvl="2" indent="-457200" algn="just">
              <a:buFont typeface="Courier New" panose="02070309020205020404" pitchFamily="49" charset="0"/>
              <a:buChar char="o"/>
            </a:pPr>
            <a:r>
              <a:rPr lang="pt-BR" sz="9600" dirty="0">
                <a:solidFill>
                  <a:schemeClr val="tx1"/>
                </a:solidFill>
                <a:ea typeface="+mn-lt"/>
                <a:cs typeface="+mn-lt"/>
              </a:rPr>
              <a:t>Linguagem</a:t>
            </a:r>
          </a:p>
          <a:p>
            <a:pPr marL="914400" lvl="2" indent="-457200">
              <a:buFont typeface="Courier New" panose="02070309020205020404" pitchFamily="49" charset="0"/>
              <a:buChar char="o"/>
            </a:pPr>
            <a:r>
              <a:rPr lang="pt-BR" sz="9600" dirty="0">
                <a:solidFill>
                  <a:schemeClr val="tx1"/>
                </a:solidFill>
                <a:ea typeface="+mn-lt"/>
                <a:cs typeface="+mn-lt"/>
              </a:rPr>
              <a:t>Controle das funções executivas (atenção, memória, persistência, </a:t>
            </a:r>
            <a:r>
              <a:rPr lang="pt-BR" sz="9600" dirty="0" err="1">
                <a:solidFill>
                  <a:schemeClr val="tx1"/>
                </a:solidFill>
                <a:ea typeface="+mn-lt"/>
                <a:cs typeface="+mn-lt"/>
              </a:rPr>
              <a:t>auto-regulação</a:t>
            </a:r>
            <a:r>
              <a:rPr lang="pt-BR" sz="9600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</a:p>
          <a:p>
            <a:pPr marL="0" lvl="1" indent="0">
              <a:buNone/>
            </a:pPr>
            <a:endParaRPr lang="pt-BR" sz="11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lvl="1" indent="0">
              <a:buNone/>
            </a:pPr>
            <a:endParaRPr lang="pt-BR" sz="10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lvl="2" indent="0">
              <a:buNone/>
            </a:pPr>
            <a:endParaRPr lang="pt-BR" dirty="0">
              <a:ea typeface="+mn-lt"/>
              <a:cs typeface="+mn-lt"/>
            </a:endParaRPr>
          </a:p>
          <a:p>
            <a:pPr marL="800100" lvl="2" indent="-342900"/>
            <a:endParaRPr lang="pt-BR" dirty="0">
              <a:ea typeface="+mn-lt"/>
              <a:cs typeface="+mn-lt"/>
            </a:endParaRPr>
          </a:p>
          <a:p>
            <a:pPr marL="800100" lvl="2" indent="-342900"/>
            <a:endParaRPr lang="pt-BR" dirty="0">
              <a:ea typeface="+mn-lt"/>
              <a:cs typeface="+mn-lt"/>
            </a:endParaRPr>
          </a:p>
          <a:p>
            <a:pPr marL="0" indent="0">
              <a:spcBef>
                <a:spcPts val="2500"/>
              </a:spcBef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74263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0A320-7EEF-D8DD-B608-CD652D7C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91441"/>
            <a:ext cx="11521440" cy="1216152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b="1" cap="none" dirty="0">
                <a:latin typeface="Arial Black" panose="020B0A04020102020204" pitchFamily="34" charset="0"/>
              </a:rPr>
              <a:t>Contribuições específicas da pré-escola para a alfabetização</a:t>
            </a:r>
            <a:br>
              <a:rPr lang="pt-BR" sz="40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075752-71C7-FD76-B434-4B60FFD99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0896" y="1778508"/>
            <a:ext cx="10195559" cy="3300983"/>
          </a:xfrm>
        </p:spPr>
        <p:txBody>
          <a:bodyPr>
            <a:normAutofit fontScale="47500" lnSpcReduction="20000"/>
          </a:bodyPr>
          <a:lstStyle/>
          <a:p>
            <a:pPr marL="285750" lvl="1">
              <a:lnSpc>
                <a:spcPct val="80000"/>
              </a:lnSpc>
            </a:pPr>
            <a:endParaRPr lang="pt-BR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lvl="1">
              <a:lnSpc>
                <a:spcPct val="80000"/>
              </a:lnSpc>
            </a:pPr>
            <a:endParaRPr lang="pt-BR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lvl="1">
              <a:lnSpc>
                <a:spcPct val="80000"/>
              </a:lnSpc>
            </a:pPr>
            <a:r>
              <a:rPr lang="pt-BR" sz="5900" dirty="0">
                <a:solidFill>
                  <a:schemeClr val="tx1"/>
                </a:solidFill>
                <a:ea typeface="+mn-lt"/>
                <a:cs typeface="+mn-lt"/>
              </a:rPr>
              <a:t>Linguagem/vocabulário</a:t>
            </a:r>
          </a:p>
          <a:p>
            <a:pPr marL="285750" lvl="1">
              <a:lnSpc>
                <a:spcPct val="80000"/>
              </a:lnSpc>
            </a:pPr>
            <a:r>
              <a:rPr lang="pt-BR" sz="5900" dirty="0">
                <a:solidFill>
                  <a:schemeClr val="tx1"/>
                </a:solidFill>
                <a:ea typeface="+mn-lt"/>
                <a:cs typeface="+mn-lt"/>
              </a:rPr>
              <a:t>Familiaridade com livros e leitura</a:t>
            </a:r>
          </a:p>
          <a:p>
            <a:pPr marL="285750" lvl="1">
              <a:lnSpc>
                <a:spcPct val="80000"/>
              </a:lnSpc>
            </a:pPr>
            <a:r>
              <a:rPr lang="pt-BR" sz="5900" dirty="0">
                <a:solidFill>
                  <a:schemeClr val="tx1"/>
                </a:solidFill>
                <a:ea typeface="+mn-lt"/>
                <a:cs typeface="+mn-lt"/>
              </a:rPr>
              <a:t>Consciência fonológica</a:t>
            </a:r>
          </a:p>
          <a:p>
            <a:pPr marL="285750" lvl="1">
              <a:lnSpc>
                <a:spcPct val="80000"/>
              </a:lnSpc>
            </a:pPr>
            <a:r>
              <a:rPr lang="pt-BR" sz="5900" dirty="0">
                <a:solidFill>
                  <a:schemeClr val="tx1"/>
                </a:solidFill>
                <a:ea typeface="+mn-lt"/>
                <a:cs typeface="+mn-lt"/>
              </a:rPr>
              <a:t>Conhecimento das letras</a:t>
            </a:r>
          </a:p>
          <a:p>
            <a:pPr marL="285750" lvl="1">
              <a:lnSpc>
                <a:spcPct val="80000"/>
              </a:lnSpc>
            </a:pPr>
            <a:r>
              <a:rPr lang="pt-BR" sz="5900" dirty="0">
                <a:solidFill>
                  <a:schemeClr val="tx1"/>
                </a:solidFill>
                <a:ea typeface="+mn-lt"/>
                <a:cs typeface="+mn-lt"/>
              </a:rPr>
              <a:t>Domínio do princípio alfabético</a:t>
            </a:r>
          </a:p>
          <a:p>
            <a:pPr marL="285750" lvl="1">
              <a:lnSpc>
                <a:spcPct val="80000"/>
              </a:lnSpc>
            </a:pPr>
            <a:r>
              <a:rPr lang="pt-BR" sz="5900" dirty="0">
                <a:solidFill>
                  <a:schemeClr val="tx1"/>
                </a:solidFill>
                <a:ea typeface="+mn-lt"/>
                <a:cs typeface="+mn-lt"/>
              </a:rPr>
              <a:t>Nomeação automática rápida (ex. Diga o nome de 10 animais..)</a:t>
            </a:r>
          </a:p>
          <a:p>
            <a:pPr marL="285750" lvl="1">
              <a:lnSpc>
                <a:spcPct val="80000"/>
              </a:lnSpc>
            </a:pPr>
            <a:endParaRPr lang="pt-BR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lvl="1">
              <a:lnSpc>
                <a:spcPct val="80000"/>
              </a:lnSpc>
            </a:pPr>
            <a:endParaRPr lang="pt-BR" sz="28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49416CB-1D9F-59E4-3623-B6A6EA3B4519}"/>
              </a:ext>
            </a:extLst>
          </p:cNvPr>
          <p:cNvSpPr txBox="1">
            <a:spLocks/>
          </p:cNvSpPr>
          <p:nvPr/>
        </p:nvSpPr>
        <p:spPr>
          <a:xfrm>
            <a:off x="923544" y="5330951"/>
            <a:ext cx="9473184" cy="10424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pt-BR" dirty="0"/>
            </a:br>
            <a:r>
              <a:rPr lang="pt-BR" sz="5300" b="1" cap="none" dirty="0">
                <a:latin typeface="Arial Black" panose="020B0A04020102020204" pitchFamily="34" charset="0"/>
              </a:rPr>
              <a:t>Segredo do sucesso: aprender brincando </a:t>
            </a:r>
          </a:p>
          <a:p>
            <a:pPr algn="ctr"/>
            <a:r>
              <a:rPr lang="pt-BR" sz="5300" b="1" cap="none" dirty="0">
                <a:latin typeface="Arial Black" panose="020B0A04020102020204" pitchFamily="34" charset="0"/>
              </a:rPr>
              <a:t>e brincar aprendendo</a:t>
            </a:r>
            <a:endParaRPr lang="pt-BR" b="1" cap="none" dirty="0">
              <a:latin typeface="Arial Black" panose="020B0A04020102020204" pitchFamily="34" charset="0"/>
            </a:endParaRPr>
          </a:p>
          <a:p>
            <a:pPr algn="ctr"/>
            <a:endParaRPr lang="pt-BR" b="1" cap="none" dirty="0">
              <a:latin typeface="Arial Black" panose="020B0A0402010202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080150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</TotalTime>
  <Words>1090</Words>
  <Application>Microsoft Office PowerPoint</Application>
  <PresentationFormat>Widescreen</PresentationFormat>
  <Paragraphs>158</Paragraphs>
  <Slides>12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Aptos Black</vt:lpstr>
      <vt:lpstr>Arial</vt:lpstr>
      <vt:lpstr>Arial Black</vt:lpstr>
      <vt:lpstr>Calibri</vt:lpstr>
      <vt:lpstr>Century Gothic</vt:lpstr>
      <vt:lpstr>Courier New</vt:lpstr>
      <vt:lpstr>Wingdings</vt:lpstr>
      <vt:lpstr>Wingdings 3</vt:lpstr>
      <vt:lpstr>Fatia</vt:lpstr>
      <vt:lpstr>A importância da alfabetização para o desenvolvimento escolar das crianças</vt:lpstr>
      <vt:lpstr>Educação infantil x Educação escolar</vt:lpstr>
      <vt:lpstr>A “educação infantil” é um fenômeno recente </vt:lpstr>
      <vt:lpstr>                       Mas o que efetivamente contribui para o futuro sucesso escolar das crianças ? </vt:lpstr>
      <vt:lpstr>                       Mas o que efetivamente contribui para o futuro sucesso escolar das crianças ? </vt:lpstr>
      <vt:lpstr>Conclusões a partir das evidências </vt:lpstr>
      <vt:lpstr>Conclusões a partir das evidências </vt:lpstr>
      <vt:lpstr>Conclusões a partir das evidências </vt:lpstr>
      <vt:lpstr> Contribuições específicas da pré-escola para a alfabetização </vt:lpstr>
      <vt:lpstr>            Implicações para um Plano Nacional de Educação </vt:lpstr>
      <vt:lpstr>Tudo que eu preciso saber eu aprendi no jardim de infância (Robert Fulghum, 1986)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Eduardo Gomes Junior</dc:creator>
  <cp:lastModifiedBy>Heloisa Bastos</cp:lastModifiedBy>
  <cp:revision>159</cp:revision>
  <dcterms:created xsi:type="dcterms:W3CDTF">2024-12-04T17:15:28Z</dcterms:created>
  <dcterms:modified xsi:type="dcterms:W3CDTF">2024-12-10T11:01:18Z</dcterms:modified>
</cp:coreProperties>
</file>