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15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  <p:sldMasterId id="2147483691" r:id="rId2"/>
  </p:sldMasterIdLst>
  <p:notesMasterIdLst>
    <p:notesMasterId r:id="rId21"/>
  </p:notesMasterIdLst>
  <p:sldIdLst>
    <p:sldId id="256" r:id="rId3"/>
    <p:sldId id="277" r:id="rId4"/>
    <p:sldId id="264" r:id="rId5"/>
    <p:sldId id="281" r:id="rId6"/>
    <p:sldId id="282" r:id="rId7"/>
    <p:sldId id="283" r:id="rId8"/>
    <p:sldId id="284" r:id="rId9"/>
    <p:sldId id="285" r:id="rId10"/>
    <p:sldId id="280" r:id="rId11"/>
    <p:sldId id="286" r:id="rId12"/>
    <p:sldId id="271" r:id="rId13"/>
    <p:sldId id="287" r:id="rId14"/>
    <p:sldId id="288" r:id="rId15"/>
    <p:sldId id="289" r:id="rId16"/>
    <p:sldId id="290" r:id="rId17"/>
    <p:sldId id="267" r:id="rId18"/>
    <p:sldId id="268" r:id="rId19"/>
    <p:sldId id="276" r:id="rId20"/>
  </p:sldIdLst>
  <p:sldSz cx="9144000" cy="5143500" type="screen16x9"/>
  <p:notesSz cx="6858000" cy="9144000"/>
  <p:embeddedFontLst>
    <p:embeddedFont>
      <p:font typeface="Roboto" panose="02000000000000000000" pitchFamily="2" charset="0"/>
      <p:regular r:id="rId22"/>
      <p:bold r:id="rId23"/>
      <p:italic r:id="rId24"/>
      <p:boldItalic r:id="rId25"/>
    </p:embeddedFont>
    <p:embeddedFont>
      <p:font typeface="Roboto Black" panose="02000000000000000000" pitchFamily="2" charset="0"/>
      <p:bold r:id="rId26"/>
    </p:embeddedFont>
    <p:embeddedFont>
      <p:font typeface="Tw Cen MT" panose="020B0602020104020603" pitchFamily="34" charset="0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2" roundtripDataSignature="AMtx7mhO8GAUyYj67phKi3VjtOnNxLUC/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4C7EDF1-2E1A-4502-A911-A9A52AD9878F}" v="77" dt="2024-07-09T12:03:07.215"/>
  </p1510:revLst>
</p1510:revInfo>
</file>

<file path=ppt/tableStyles.xml><?xml version="1.0" encoding="utf-8"?>
<a:tblStyleLst xmlns:a="http://schemas.openxmlformats.org/drawingml/2006/main" def="{308D1290-03EA-4A25-BD40-6C125310C454}">
  <a:tblStyle styleId="{308D1290-03EA-4A25-BD40-6C125310C45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368" autoAdjust="0"/>
    <p:restoredTop sz="94660"/>
  </p:normalViewPr>
  <p:slideViewPr>
    <p:cSldViewPr snapToGrid="0">
      <p:cViewPr varScale="1">
        <p:scale>
          <a:sx n="73" d="100"/>
          <a:sy n="73" d="100"/>
        </p:scale>
        <p:origin x="896" y="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21" Type="http://schemas.openxmlformats.org/officeDocument/2006/relationships/notesMaster" Target="notesMasters/notesMaster1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customschemas.google.com/relationships/presentationmetadata" Target="metadata"/><Relationship Id="rId37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ana Santarelli" userId="01fc52000b646303" providerId="LiveId" clId="{D4C7EDF1-2E1A-4502-A911-A9A52AD9878F}"/>
    <pc:docChg chg="undo custSel addSld delSld modSld">
      <pc:chgData name="mariana Santarelli" userId="01fc52000b646303" providerId="LiveId" clId="{D4C7EDF1-2E1A-4502-A911-A9A52AD9878F}" dt="2024-07-09T12:04:56.565" v="1278" actId="47"/>
      <pc:docMkLst>
        <pc:docMk/>
      </pc:docMkLst>
      <pc:sldChg chg="addSp delSp modSp mod">
        <pc:chgData name="mariana Santarelli" userId="01fc52000b646303" providerId="LiveId" clId="{D4C7EDF1-2E1A-4502-A911-A9A52AD9878F}" dt="2024-07-08T21:54:09.903" v="91" actId="1076"/>
        <pc:sldMkLst>
          <pc:docMk/>
          <pc:sldMk cId="0" sldId="256"/>
        </pc:sldMkLst>
        <pc:spChg chg="add del mod">
          <ac:chgData name="mariana Santarelli" userId="01fc52000b646303" providerId="LiveId" clId="{D4C7EDF1-2E1A-4502-A911-A9A52AD9878F}" dt="2024-07-08T21:43:32.680" v="64" actId="14100"/>
          <ac:spMkLst>
            <pc:docMk/>
            <pc:sldMk cId="0" sldId="256"/>
            <ac:spMk id="3" creationId="{46A13638-8628-8EA6-390B-C7F622BD2E34}"/>
          </ac:spMkLst>
        </pc:spChg>
        <pc:picChg chg="add del mod">
          <ac:chgData name="mariana Santarelli" userId="01fc52000b646303" providerId="LiveId" clId="{D4C7EDF1-2E1A-4502-A911-A9A52AD9878F}" dt="2024-07-08T21:43:00.833" v="60" actId="478"/>
          <ac:picMkLst>
            <pc:docMk/>
            <pc:sldMk cId="0" sldId="256"/>
            <ac:picMk id="2" creationId="{EBA2FE3A-AEF2-2152-FC1D-74EE0B856F88}"/>
          </ac:picMkLst>
        </pc:picChg>
        <pc:picChg chg="mod">
          <ac:chgData name="mariana Santarelli" userId="01fc52000b646303" providerId="LiveId" clId="{D4C7EDF1-2E1A-4502-A911-A9A52AD9878F}" dt="2024-07-08T21:42:58.237" v="58" actId="1076"/>
          <ac:picMkLst>
            <pc:docMk/>
            <pc:sldMk cId="0" sldId="256"/>
            <ac:picMk id="4" creationId="{00000000-0000-0000-0000-000000000000}"/>
          </ac:picMkLst>
        </pc:picChg>
        <pc:picChg chg="mod">
          <ac:chgData name="mariana Santarelli" userId="01fc52000b646303" providerId="LiveId" clId="{D4C7EDF1-2E1A-4502-A911-A9A52AD9878F}" dt="2024-07-08T21:43:20.777" v="63" actId="1076"/>
          <ac:picMkLst>
            <pc:docMk/>
            <pc:sldMk cId="0" sldId="256"/>
            <ac:picMk id="5" creationId="{00000000-0000-0000-0000-000000000000}"/>
          </ac:picMkLst>
        </pc:picChg>
        <pc:picChg chg="add mod">
          <ac:chgData name="mariana Santarelli" userId="01fc52000b646303" providerId="LiveId" clId="{D4C7EDF1-2E1A-4502-A911-A9A52AD9878F}" dt="2024-07-08T21:43:08.201" v="62" actId="1076"/>
          <ac:picMkLst>
            <pc:docMk/>
            <pc:sldMk cId="0" sldId="256"/>
            <ac:picMk id="6" creationId="{FF14EE35-EE8A-49C4-5D2D-C0A6A66468D9}"/>
          </ac:picMkLst>
        </pc:picChg>
        <pc:picChg chg="add mod">
          <ac:chgData name="mariana Santarelli" userId="01fc52000b646303" providerId="LiveId" clId="{D4C7EDF1-2E1A-4502-A911-A9A52AD9878F}" dt="2024-07-08T21:54:09.903" v="91" actId="1076"/>
          <ac:picMkLst>
            <pc:docMk/>
            <pc:sldMk cId="0" sldId="256"/>
            <ac:picMk id="7" creationId="{39567CA7-9D24-CD1C-753E-C82161CC77B0}"/>
          </ac:picMkLst>
        </pc:picChg>
        <pc:picChg chg="del">
          <ac:chgData name="mariana Santarelli" userId="01fc52000b646303" providerId="LiveId" clId="{D4C7EDF1-2E1A-4502-A911-A9A52AD9878F}" dt="2024-07-08T21:34:03.316" v="0" actId="478"/>
          <ac:picMkLst>
            <pc:docMk/>
            <pc:sldMk cId="0" sldId="256"/>
            <ac:picMk id="54" creationId="{00000000-0000-0000-0000-000000000000}"/>
          </ac:picMkLst>
        </pc:picChg>
      </pc:sldChg>
      <pc:sldChg chg="del">
        <pc:chgData name="mariana Santarelli" userId="01fc52000b646303" providerId="LiveId" clId="{D4C7EDF1-2E1A-4502-A911-A9A52AD9878F}" dt="2024-07-08T21:37:28.974" v="30" actId="47"/>
        <pc:sldMkLst>
          <pc:docMk/>
          <pc:sldMk cId="0" sldId="261"/>
        </pc:sldMkLst>
      </pc:sldChg>
      <pc:sldChg chg="add del">
        <pc:chgData name="mariana Santarelli" userId="01fc52000b646303" providerId="LiveId" clId="{D4C7EDF1-2E1A-4502-A911-A9A52AD9878F}" dt="2024-07-08T21:41:01.318" v="43" actId="47"/>
        <pc:sldMkLst>
          <pc:docMk/>
          <pc:sldMk cId="0" sldId="263"/>
        </pc:sldMkLst>
      </pc:sldChg>
      <pc:sldChg chg="modSp add del mod setBg">
        <pc:chgData name="mariana Santarelli" userId="01fc52000b646303" providerId="LiveId" clId="{D4C7EDF1-2E1A-4502-A911-A9A52AD9878F}" dt="2024-07-08T23:51:29.014" v="1266" actId="2696"/>
        <pc:sldMkLst>
          <pc:docMk/>
          <pc:sldMk cId="200304755" sldId="264"/>
        </pc:sldMkLst>
        <pc:spChg chg="mod">
          <ac:chgData name="mariana Santarelli" userId="01fc52000b646303" providerId="LiveId" clId="{D4C7EDF1-2E1A-4502-A911-A9A52AD9878F}" dt="2024-07-08T23:49:54.034" v="1257" actId="1076"/>
          <ac:spMkLst>
            <pc:docMk/>
            <pc:sldMk cId="200304755" sldId="264"/>
            <ac:spMk id="122" creationId="{00000000-0000-0000-0000-000000000000}"/>
          </ac:spMkLst>
        </pc:spChg>
        <pc:picChg chg="mod">
          <ac:chgData name="mariana Santarelli" userId="01fc52000b646303" providerId="LiveId" clId="{D4C7EDF1-2E1A-4502-A911-A9A52AD9878F}" dt="2024-07-08T23:49:40.352" v="1255" actId="1076"/>
          <ac:picMkLst>
            <pc:docMk/>
            <pc:sldMk cId="200304755" sldId="264"/>
            <ac:picMk id="119" creationId="{00000000-0000-0000-0000-000000000000}"/>
          </ac:picMkLst>
        </pc:picChg>
        <pc:picChg chg="mod">
          <ac:chgData name="mariana Santarelli" userId="01fc52000b646303" providerId="LiveId" clId="{D4C7EDF1-2E1A-4502-A911-A9A52AD9878F}" dt="2024-07-08T23:49:59.601" v="1260" actId="1076"/>
          <ac:picMkLst>
            <pc:docMk/>
            <pc:sldMk cId="200304755" sldId="264"/>
            <ac:picMk id="120" creationId="{00000000-0000-0000-0000-000000000000}"/>
          </ac:picMkLst>
        </pc:picChg>
      </pc:sldChg>
      <pc:sldChg chg="add del setBg">
        <pc:chgData name="mariana Santarelli" userId="01fc52000b646303" providerId="LiveId" clId="{D4C7EDF1-2E1A-4502-A911-A9A52AD9878F}" dt="2024-07-08T21:38:59.680" v="37"/>
        <pc:sldMkLst>
          <pc:docMk/>
          <pc:sldMk cId="470447620" sldId="264"/>
        </pc:sldMkLst>
      </pc:sldChg>
      <pc:sldChg chg="modSp add del mod">
        <pc:chgData name="mariana Santarelli" userId="01fc52000b646303" providerId="LiveId" clId="{D4C7EDF1-2E1A-4502-A911-A9A52AD9878F}" dt="2024-07-08T23:48:55.711" v="1252" actId="2696"/>
        <pc:sldMkLst>
          <pc:docMk/>
          <pc:sldMk cId="1120595498" sldId="264"/>
        </pc:sldMkLst>
        <pc:spChg chg="mod">
          <ac:chgData name="mariana Santarelli" userId="01fc52000b646303" providerId="LiveId" clId="{D4C7EDF1-2E1A-4502-A911-A9A52AD9878F}" dt="2024-07-08T23:47:17.214" v="1247"/>
          <ac:spMkLst>
            <pc:docMk/>
            <pc:sldMk cId="1120595498" sldId="264"/>
            <ac:spMk id="117" creationId="{00000000-0000-0000-0000-000000000000}"/>
          </ac:spMkLst>
        </pc:spChg>
        <pc:spChg chg="mod">
          <ac:chgData name="mariana Santarelli" userId="01fc52000b646303" providerId="LiveId" clId="{D4C7EDF1-2E1A-4502-A911-A9A52AD9878F}" dt="2024-07-08T23:46:57.413" v="1241" actId="14100"/>
          <ac:spMkLst>
            <pc:docMk/>
            <pc:sldMk cId="1120595498" sldId="264"/>
            <ac:spMk id="121" creationId="{00000000-0000-0000-0000-000000000000}"/>
          </ac:spMkLst>
        </pc:spChg>
        <pc:spChg chg="mod">
          <ac:chgData name="mariana Santarelli" userId="01fc52000b646303" providerId="LiveId" clId="{D4C7EDF1-2E1A-4502-A911-A9A52AD9878F}" dt="2024-07-08T23:47:06.776" v="1243" actId="1076"/>
          <ac:spMkLst>
            <pc:docMk/>
            <pc:sldMk cId="1120595498" sldId="264"/>
            <ac:spMk id="122" creationId="{00000000-0000-0000-0000-000000000000}"/>
          </ac:spMkLst>
        </pc:spChg>
        <pc:picChg chg="mod">
          <ac:chgData name="mariana Santarelli" userId="01fc52000b646303" providerId="LiveId" clId="{D4C7EDF1-2E1A-4502-A911-A9A52AD9878F}" dt="2024-07-08T23:47:34.062" v="1248" actId="1076"/>
          <ac:picMkLst>
            <pc:docMk/>
            <pc:sldMk cId="1120595498" sldId="264"/>
            <ac:picMk id="120" creationId="{00000000-0000-0000-0000-000000000000}"/>
          </ac:picMkLst>
        </pc:picChg>
      </pc:sldChg>
      <pc:sldChg chg="del">
        <pc:chgData name="mariana Santarelli" userId="01fc52000b646303" providerId="LiveId" clId="{D4C7EDF1-2E1A-4502-A911-A9A52AD9878F}" dt="2024-07-08T21:38:50.288" v="35" actId="2696"/>
        <pc:sldMkLst>
          <pc:docMk/>
          <pc:sldMk cId="1935006045" sldId="264"/>
        </pc:sldMkLst>
      </pc:sldChg>
      <pc:sldChg chg="del">
        <pc:chgData name="mariana Santarelli" userId="01fc52000b646303" providerId="LiveId" clId="{D4C7EDF1-2E1A-4502-A911-A9A52AD9878F}" dt="2024-07-08T21:39:17.150" v="39" actId="47"/>
        <pc:sldMkLst>
          <pc:docMk/>
          <pc:sldMk cId="0" sldId="265"/>
        </pc:sldMkLst>
      </pc:sldChg>
      <pc:sldChg chg="modSp add del mod">
        <pc:chgData name="mariana Santarelli" userId="01fc52000b646303" providerId="LiveId" clId="{D4C7EDF1-2E1A-4502-A911-A9A52AD9878F}" dt="2024-07-09T12:04:56.565" v="1278" actId="47"/>
        <pc:sldMkLst>
          <pc:docMk/>
          <pc:sldMk cId="1598589110" sldId="266"/>
        </pc:sldMkLst>
        <pc:spChg chg="mod">
          <ac:chgData name="mariana Santarelli" userId="01fc52000b646303" providerId="LiveId" clId="{D4C7EDF1-2E1A-4502-A911-A9A52AD9878F}" dt="2024-07-08T21:40:31.432" v="42" actId="255"/>
          <ac:spMkLst>
            <pc:docMk/>
            <pc:sldMk cId="1598589110" sldId="266"/>
            <ac:spMk id="138" creationId="{00000000-0000-0000-0000-000000000000}"/>
          </ac:spMkLst>
        </pc:spChg>
        <pc:picChg chg="add mod">
          <ac:chgData name="mariana Santarelli" userId="01fc52000b646303" providerId="LiveId" clId="{D4C7EDF1-2E1A-4502-A911-A9A52AD9878F}" dt="2024-07-08T23:52:41.717" v="1273" actId="1076"/>
          <ac:picMkLst>
            <pc:docMk/>
            <pc:sldMk cId="1598589110" sldId="266"/>
            <ac:picMk id="2" creationId="{1E53231D-8EC2-6082-CDA3-89D6D0A2D88B}"/>
          </ac:picMkLst>
        </pc:picChg>
      </pc:sldChg>
      <pc:sldChg chg="delSp add del mod setBg">
        <pc:chgData name="mariana Santarelli" userId="01fc52000b646303" providerId="LiveId" clId="{D4C7EDF1-2E1A-4502-A911-A9A52AD9878F}" dt="2024-07-08T23:51:29.014" v="1266" actId="2696"/>
        <pc:sldMkLst>
          <pc:docMk/>
          <pc:sldMk cId="2107893254" sldId="266"/>
        </pc:sldMkLst>
        <pc:picChg chg="del">
          <ac:chgData name="mariana Santarelli" userId="01fc52000b646303" providerId="LiveId" clId="{D4C7EDF1-2E1A-4502-A911-A9A52AD9878F}" dt="2024-07-08T23:50:44.011" v="1265" actId="478"/>
          <ac:picMkLst>
            <pc:docMk/>
            <pc:sldMk cId="2107893254" sldId="266"/>
            <ac:picMk id="5" creationId="{00000000-0000-0000-0000-000000000000}"/>
          </ac:picMkLst>
        </pc:picChg>
      </pc:sldChg>
      <pc:sldChg chg="modSp add mod setBg">
        <pc:chgData name="mariana Santarelli" userId="01fc52000b646303" providerId="LiveId" clId="{D4C7EDF1-2E1A-4502-A911-A9A52AD9878F}" dt="2024-07-08T23:50:23.229" v="1263"/>
        <pc:sldMkLst>
          <pc:docMk/>
          <pc:sldMk cId="4055788565" sldId="267"/>
        </pc:sldMkLst>
        <pc:spChg chg="mod">
          <ac:chgData name="mariana Santarelli" userId="01fc52000b646303" providerId="LiveId" clId="{D4C7EDF1-2E1A-4502-A911-A9A52AD9878F}" dt="2024-07-08T23:43:55.785" v="1188" actId="20577"/>
          <ac:spMkLst>
            <pc:docMk/>
            <pc:sldMk cId="4055788565" sldId="267"/>
            <ac:spMk id="143" creationId="{00000000-0000-0000-0000-000000000000}"/>
          </ac:spMkLst>
        </pc:spChg>
        <pc:spChg chg="mod">
          <ac:chgData name="mariana Santarelli" userId="01fc52000b646303" providerId="LiveId" clId="{D4C7EDF1-2E1A-4502-A911-A9A52AD9878F}" dt="2024-07-08T23:45:28.434" v="1238" actId="6549"/>
          <ac:spMkLst>
            <pc:docMk/>
            <pc:sldMk cId="4055788565" sldId="267"/>
            <ac:spMk id="145" creationId="{00000000-0000-0000-0000-000000000000}"/>
          </ac:spMkLst>
        </pc:spChg>
      </pc:sldChg>
      <pc:sldChg chg="add setBg">
        <pc:chgData name="mariana Santarelli" userId="01fc52000b646303" providerId="LiveId" clId="{D4C7EDF1-2E1A-4502-A911-A9A52AD9878F}" dt="2024-07-08T23:50:18.760" v="1262"/>
        <pc:sldMkLst>
          <pc:docMk/>
          <pc:sldMk cId="2997026477" sldId="268"/>
        </pc:sldMkLst>
        <pc:spChg chg="mod">
          <ac:chgData name="mariana Santarelli" userId="01fc52000b646303" providerId="LiveId" clId="{D4C7EDF1-2E1A-4502-A911-A9A52AD9878F}" dt="2024-07-08T21:45:22.116" v="72" actId="255"/>
          <ac:spMkLst>
            <pc:docMk/>
            <pc:sldMk cId="2997026477" sldId="268"/>
            <ac:spMk id="150" creationId="{00000000-0000-0000-0000-000000000000}"/>
          </ac:spMkLst>
        </pc:spChg>
        <pc:spChg chg="mod">
          <ac:chgData name="mariana Santarelli" userId="01fc52000b646303" providerId="LiveId" clId="{D4C7EDF1-2E1A-4502-A911-A9A52AD9878F}" dt="2024-07-08T21:45:28.393" v="73" actId="1076"/>
          <ac:spMkLst>
            <pc:docMk/>
            <pc:sldMk cId="2997026477" sldId="268"/>
            <ac:spMk id="152" creationId="{00000000-0000-0000-0000-000000000000}"/>
          </ac:spMkLst>
        </pc:spChg>
      </pc:sldChg>
      <pc:sldChg chg="del">
        <pc:chgData name="mariana Santarelli" userId="01fc52000b646303" providerId="LiveId" clId="{D4C7EDF1-2E1A-4502-A911-A9A52AD9878F}" dt="2024-07-08T21:41:25.286" v="44" actId="47"/>
        <pc:sldMkLst>
          <pc:docMk/>
          <pc:sldMk cId="0" sldId="269"/>
        </pc:sldMkLst>
      </pc:sldChg>
      <pc:sldChg chg="addSp modSp add del mod setBg">
        <pc:chgData name="mariana Santarelli" userId="01fc52000b646303" providerId="LiveId" clId="{D4C7EDF1-2E1A-4502-A911-A9A52AD9878F}" dt="2024-07-08T23:31:26.188" v="872" actId="2696"/>
        <pc:sldMkLst>
          <pc:docMk/>
          <pc:sldMk cId="1424105360" sldId="271"/>
        </pc:sldMkLst>
        <pc:spChg chg="add mod">
          <ac:chgData name="mariana Santarelli" userId="01fc52000b646303" providerId="LiveId" clId="{D4C7EDF1-2E1A-4502-A911-A9A52AD9878F}" dt="2024-07-08T22:34:21.322" v="514" actId="1076"/>
          <ac:spMkLst>
            <pc:docMk/>
            <pc:sldMk cId="1424105360" sldId="271"/>
            <ac:spMk id="2" creationId="{16EF1929-C94A-A0DF-DF7B-34765476647C}"/>
          </ac:spMkLst>
        </pc:spChg>
        <pc:spChg chg="mod">
          <ac:chgData name="mariana Santarelli" userId="01fc52000b646303" providerId="LiveId" clId="{D4C7EDF1-2E1A-4502-A911-A9A52AD9878F}" dt="2024-07-08T22:33:06.818" v="505" actId="255"/>
          <ac:spMkLst>
            <pc:docMk/>
            <pc:sldMk cId="1424105360" sldId="271"/>
            <ac:spMk id="171" creationId="{00000000-0000-0000-0000-000000000000}"/>
          </ac:spMkLst>
        </pc:spChg>
        <pc:spChg chg="mod">
          <ac:chgData name="mariana Santarelli" userId="01fc52000b646303" providerId="LiveId" clId="{D4C7EDF1-2E1A-4502-A911-A9A52AD9878F}" dt="2024-07-08T22:34:18.655" v="513" actId="20577"/>
          <ac:spMkLst>
            <pc:docMk/>
            <pc:sldMk cId="1424105360" sldId="271"/>
            <ac:spMk id="173" creationId="{00000000-0000-0000-0000-000000000000}"/>
          </ac:spMkLst>
        </pc:spChg>
      </pc:sldChg>
      <pc:sldChg chg="del">
        <pc:chgData name="mariana Santarelli" userId="01fc52000b646303" providerId="LiveId" clId="{D4C7EDF1-2E1A-4502-A911-A9A52AD9878F}" dt="2024-07-08T22:31:20.293" v="475" actId="2696"/>
        <pc:sldMkLst>
          <pc:docMk/>
          <pc:sldMk cId="3594414504" sldId="271"/>
        </pc:sldMkLst>
      </pc:sldChg>
      <pc:sldChg chg="del">
        <pc:chgData name="mariana Santarelli" userId="01fc52000b646303" providerId="LiveId" clId="{D4C7EDF1-2E1A-4502-A911-A9A52AD9878F}" dt="2024-07-08T21:41:38.033" v="45" actId="47"/>
        <pc:sldMkLst>
          <pc:docMk/>
          <pc:sldMk cId="0" sldId="273"/>
        </pc:sldMkLst>
      </pc:sldChg>
      <pc:sldChg chg="modSp del mod">
        <pc:chgData name="mariana Santarelli" userId="01fc52000b646303" providerId="LiveId" clId="{D4C7EDF1-2E1A-4502-A911-A9A52AD9878F}" dt="2024-07-08T23:48:47.165" v="1251" actId="47"/>
        <pc:sldMkLst>
          <pc:docMk/>
          <pc:sldMk cId="2279440931" sldId="279"/>
        </pc:sldMkLst>
        <pc:spChg chg="mod">
          <ac:chgData name="mariana Santarelli" userId="01fc52000b646303" providerId="LiveId" clId="{D4C7EDF1-2E1A-4502-A911-A9A52AD9878F}" dt="2024-07-08T23:46:46.467" v="1239" actId="21"/>
          <ac:spMkLst>
            <pc:docMk/>
            <pc:sldMk cId="2279440931" sldId="279"/>
            <ac:spMk id="96" creationId="{00000000-0000-0000-0000-000000000000}"/>
          </ac:spMkLst>
        </pc:spChg>
      </pc:sldChg>
      <pc:sldChg chg="del setBg">
        <pc:chgData name="mariana Santarelli" userId="01fc52000b646303" providerId="LiveId" clId="{D4C7EDF1-2E1A-4502-A911-A9A52AD9878F}" dt="2024-07-08T22:20:09.726" v="273" actId="2696"/>
        <pc:sldMkLst>
          <pc:docMk/>
          <pc:sldMk cId="1669979153" sldId="280"/>
        </pc:sldMkLst>
      </pc:sldChg>
      <pc:sldChg chg="modSp add mod setBg">
        <pc:chgData name="mariana Santarelli" userId="01fc52000b646303" providerId="LiveId" clId="{D4C7EDF1-2E1A-4502-A911-A9A52AD9878F}" dt="2024-07-08T23:53:30.170" v="1275"/>
        <pc:sldMkLst>
          <pc:docMk/>
          <pc:sldMk cId="2654926023" sldId="280"/>
        </pc:sldMkLst>
        <pc:spChg chg="mod">
          <ac:chgData name="mariana Santarelli" userId="01fc52000b646303" providerId="LiveId" clId="{D4C7EDF1-2E1A-4502-A911-A9A52AD9878F}" dt="2024-07-08T22:37:47.193" v="597" actId="20577"/>
          <ac:spMkLst>
            <pc:docMk/>
            <pc:sldMk cId="2654926023" sldId="280"/>
            <ac:spMk id="185" creationId="{00000000-0000-0000-0000-000000000000}"/>
          </ac:spMkLst>
        </pc:spChg>
        <pc:spChg chg="mod">
          <ac:chgData name="mariana Santarelli" userId="01fc52000b646303" providerId="LiveId" clId="{D4C7EDF1-2E1A-4502-A911-A9A52AD9878F}" dt="2024-07-08T22:37:20.948" v="563" actId="6549"/>
          <ac:spMkLst>
            <pc:docMk/>
            <pc:sldMk cId="2654926023" sldId="280"/>
            <ac:spMk id="187" creationId="{00000000-0000-0000-0000-000000000000}"/>
          </ac:spMkLst>
        </pc:spChg>
        <pc:picChg chg="mod">
          <ac:chgData name="mariana Santarelli" userId="01fc52000b646303" providerId="LiveId" clId="{D4C7EDF1-2E1A-4502-A911-A9A52AD9878F}" dt="2024-07-08T22:34:42.698" v="518" actId="1076"/>
          <ac:picMkLst>
            <pc:docMk/>
            <pc:sldMk cId="2654926023" sldId="280"/>
            <ac:picMk id="5" creationId="{00000000-0000-0000-0000-000000000000}"/>
          </ac:picMkLst>
        </pc:picChg>
      </pc:sldChg>
      <pc:sldChg chg="addSp delSp modSp add mod setBg">
        <pc:chgData name="mariana Santarelli" userId="01fc52000b646303" providerId="LiveId" clId="{D4C7EDF1-2E1A-4502-A911-A9A52AD9878F}" dt="2024-07-08T22:07:07.571" v="169"/>
        <pc:sldMkLst>
          <pc:docMk/>
          <pc:sldMk cId="1010323902" sldId="281"/>
        </pc:sldMkLst>
        <pc:spChg chg="add del mod">
          <ac:chgData name="mariana Santarelli" userId="01fc52000b646303" providerId="LiveId" clId="{D4C7EDF1-2E1A-4502-A911-A9A52AD9878F}" dt="2024-07-08T21:46:18.668" v="77" actId="478"/>
          <ac:spMkLst>
            <pc:docMk/>
            <pc:sldMk cId="1010323902" sldId="281"/>
            <ac:spMk id="6" creationId="{8BB24373-5AE3-EB35-92C6-54D0C39017E1}"/>
          </ac:spMkLst>
        </pc:spChg>
        <pc:spChg chg="del">
          <ac:chgData name="mariana Santarelli" userId="01fc52000b646303" providerId="LiveId" clId="{D4C7EDF1-2E1A-4502-A911-A9A52AD9878F}" dt="2024-07-08T21:46:12.533" v="75" actId="478"/>
          <ac:spMkLst>
            <pc:docMk/>
            <pc:sldMk cId="1010323902" sldId="281"/>
            <ac:spMk id="185" creationId="{00000000-0000-0000-0000-000000000000}"/>
          </ac:spMkLst>
        </pc:spChg>
        <pc:spChg chg="del">
          <ac:chgData name="mariana Santarelli" userId="01fc52000b646303" providerId="LiveId" clId="{D4C7EDF1-2E1A-4502-A911-A9A52AD9878F}" dt="2024-07-08T21:46:25.585" v="78" actId="478"/>
          <ac:spMkLst>
            <pc:docMk/>
            <pc:sldMk cId="1010323902" sldId="281"/>
            <ac:spMk id="187" creationId="{00000000-0000-0000-0000-000000000000}"/>
          </ac:spMkLst>
        </pc:spChg>
        <pc:picChg chg="del">
          <ac:chgData name="mariana Santarelli" userId="01fc52000b646303" providerId="LiveId" clId="{D4C7EDF1-2E1A-4502-A911-A9A52AD9878F}" dt="2024-07-08T21:46:28.422" v="79" actId="478"/>
          <ac:picMkLst>
            <pc:docMk/>
            <pc:sldMk cId="1010323902" sldId="281"/>
            <ac:picMk id="3" creationId="{00000000-0000-0000-0000-000000000000}"/>
          </ac:picMkLst>
        </pc:picChg>
        <pc:picChg chg="del">
          <ac:chgData name="mariana Santarelli" userId="01fc52000b646303" providerId="LiveId" clId="{D4C7EDF1-2E1A-4502-A911-A9A52AD9878F}" dt="2024-07-08T21:46:30.927" v="80" actId="478"/>
          <ac:picMkLst>
            <pc:docMk/>
            <pc:sldMk cId="1010323902" sldId="281"/>
            <ac:picMk id="5" creationId="{00000000-0000-0000-0000-000000000000}"/>
          </ac:picMkLst>
        </pc:picChg>
        <pc:picChg chg="add mod">
          <ac:chgData name="mariana Santarelli" userId="01fc52000b646303" providerId="LiveId" clId="{D4C7EDF1-2E1A-4502-A911-A9A52AD9878F}" dt="2024-07-08T22:06:52.125" v="168" actId="14100"/>
          <ac:picMkLst>
            <pc:docMk/>
            <pc:sldMk cId="1010323902" sldId="281"/>
            <ac:picMk id="7" creationId="{EBA2FE3A-AEF2-2152-FC1D-74EE0B856F88}"/>
          </ac:picMkLst>
        </pc:picChg>
        <pc:picChg chg="del mod">
          <ac:chgData name="mariana Santarelli" userId="01fc52000b646303" providerId="LiveId" clId="{D4C7EDF1-2E1A-4502-A911-A9A52AD9878F}" dt="2024-07-08T22:06:36.434" v="165" actId="478"/>
          <ac:picMkLst>
            <pc:docMk/>
            <pc:sldMk cId="1010323902" sldId="281"/>
            <ac:picMk id="186" creationId="{00000000-0000-0000-0000-000000000000}"/>
          </ac:picMkLst>
        </pc:picChg>
      </pc:sldChg>
      <pc:sldChg chg="addSp delSp modSp add del mod setBg">
        <pc:chgData name="mariana Santarelli" userId="01fc52000b646303" providerId="LiveId" clId="{D4C7EDF1-2E1A-4502-A911-A9A52AD9878F}" dt="2024-07-08T23:06:56.905" v="648"/>
        <pc:sldMkLst>
          <pc:docMk/>
          <pc:sldMk cId="884784847" sldId="282"/>
        </pc:sldMkLst>
        <pc:picChg chg="add mod">
          <ac:chgData name="mariana Santarelli" userId="01fc52000b646303" providerId="LiveId" clId="{D4C7EDF1-2E1A-4502-A911-A9A52AD9878F}" dt="2024-07-08T22:04:05.242" v="149" actId="1076"/>
          <ac:picMkLst>
            <pc:docMk/>
            <pc:sldMk cId="884784847" sldId="282"/>
            <ac:picMk id="3" creationId="{1E75DA34-2AD4-A59E-1931-6FD652EAF100}"/>
          </ac:picMkLst>
        </pc:picChg>
        <pc:picChg chg="add del mod">
          <ac:chgData name="mariana Santarelli" userId="01fc52000b646303" providerId="LiveId" clId="{D4C7EDF1-2E1A-4502-A911-A9A52AD9878F}" dt="2024-07-08T21:57:01.862" v="109" actId="478"/>
          <ac:picMkLst>
            <pc:docMk/>
            <pc:sldMk cId="884784847" sldId="282"/>
            <ac:picMk id="4" creationId="{08CD5831-7B13-92F7-FB9F-03AEF8CD89A7}"/>
          </ac:picMkLst>
        </pc:picChg>
        <pc:picChg chg="add del mod">
          <ac:chgData name="mariana Santarelli" userId="01fc52000b646303" providerId="LiveId" clId="{D4C7EDF1-2E1A-4502-A911-A9A52AD9878F}" dt="2024-07-08T22:01:02.625" v="135" actId="478"/>
          <ac:picMkLst>
            <pc:docMk/>
            <pc:sldMk cId="884784847" sldId="282"/>
            <ac:picMk id="5" creationId="{B3B770D7-C366-2FCA-15B3-43359BF769DB}"/>
          </ac:picMkLst>
        </pc:picChg>
        <pc:picChg chg="add del mod">
          <ac:chgData name="mariana Santarelli" userId="01fc52000b646303" providerId="LiveId" clId="{D4C7EDF1-2E1A-4502-A911-A9A52AD9878F}" dt="2024-07-08T22:04:36.965" v="151" actId="478"/>
          <ac:picMkLst>
            <pc:docMk/>
            <pc:sldMk cId="884784847" sldId="282"/>
            <ac:picMk id="6" creationId="{EBE6F302-3D90-E7EB-4059-99E56DC640B2}"/>
          </ac:picMkLst>
        </pc:picChg>
        <pc:picChg chg="del">
          <ac:chgData name="mariana Santarelli" userId="01fc52000b646303" providerId="LiveId" clId="{D4C7EDF1-2E1A-4502-A911-A9A52AD9878F}" dt="2024-07-08T21:54:35.509" v="96" actId="478"/>
          <ac:picMkLst>
            <pc:docMk/>
            <pc:sldMk cId="884784847" sldId="282"/>
            <ac:picMk id="7" creationId="{EBA2FE3A-AEF2-2152-FC1D-74EE0B856F88}"/>
          </ac:picMkLst>
        </pc:picChg>
        <pc:picChg chg="add mod">
          <ac:chgData name="mariana Santarelli" userId="01fc52000b646303" providerId="LiveId" clId="{D4C7EDF1-2E1A-4502-A911-A9A52AD9878F}" dt="2024-07-08T22:04:52.300" v="155" actId="1076"/>
          <ac:picMkLst>
            <pc:docMk/>
            <pc:sldMk cId="884784847" sldId="282"/>
            <ac:picMk id="8" creationId="{A0E3B4B0-A66D-4882-52FA-2B12633A6CF0}"/>
          </ac:picMkLst>
        </pc:picChg>
        <pc:picChg chg="del">
          <ac:chgData name="mariana Santarelli" userId="01fc52000b646303" providerId="LiveId" clId="{D4C7EDF1-2E1A-4502-A911-A9A52AD9878F}" dt="2024-07-08T21:54:33.838" v="95" actId="478"/>
          <ac:picMkLst>
            <pc:docMk/>
            <pc:sldMk cId="884784847" sldId="282"/>
            <ac:picMk id="186" creationId="{00000000-0000-0000-0000-000000000000}"/>
          </ac:picMkLst>
        </pc:picChg>
      </pc:sldChg>
      <pc:sldChg chg="add">
        <pc:chgData name="mariana Santarelli" userId="01fc52000b646303" providerId="LiveId" clId="{D4C7EDF1-2E1A-4502-A911-A9A52AD9878F}" dt="2024-07-09T12:03:07.208" v="1277"/>
        <pc:sldMkLst>
          <pc:docMk/>
          <pc:sldMk cId="1453278917" sldId="283"/>
        </pc:sldMkLst>
      </pc:sldChg>
      <pc:sldChg chg="addSp delSp modSp add del mod setBg">
        <pc:chgData name="mariana Santarelli" userId="01fc52000b646303" providerId="LiveId" clId="{D4C7EDF1-2E1A-4502-A911-A9A52AD9878F}" dt="2024-07-09T12:02:59.522" v="1276" actId="2696"/>
        <pc:sldMkLst>
          <pc:docMk/>
          <pc:sldMk cId="2905923388" sldId="283"/>
        </pc:sldMkLst>
        <pc:picChg chg="del">
          <ac:chgData name="mariana Santarelli" userId="01fc52000b646303" providerId="LiveId" clId="{D4C7EDF1-2E1A-4502-A911-A9A52AD9878F}" dt="2024-07-08T22:01:52.568" v="137" actId="478"/>
          <ac:picMkLst>
            <pc:docMk/>
            <pc:sldMk cId="2905923388" sldId="283"/>
            <ac:picMk id="3" creationId="{1E75DA34-2AD4-A59E-1931-6FD652EAF100}"/>
          </ac:picMkLst>
        </pc:picChg>
        <pc:picChg chg="mod">
          <ac:chgData name="mariana Santarelli" userId="01fc52000b646303" providerId="LiveId" clId="{D4C7EDF1-2E1A-4502-A911-A9A52AD9878F}" dt="2024-07-08T22:02:42.679" v="142" actId="1076"/>
          <ac:picMkLst>
            <pc:docMk/>
            <pc:sldMk cId="2905923388" sldId="283"/>
            <ac:picMk id="4" creationId="{08CD5831-7B13-92F7-FB9F-03AEF8CD89A7}"/>
          </ac:picMkLst>
        </pc:picChg>
        <pc:picChg chg="add mod">
          <ac:chgData name="mariana Santarelli" userId="01fc52000b646303" providerId="LiveId" clId="{D4C7EDF1-2E1A-4502-A911-A9A52AD9878F}" dt="2024-07-08T22:09:04.257" v="177" actId="1076"/>
          <ac:picMkLst>
            <pc:docMk/>
            <pc:sldMk cId="2905923388" sldId="283"/>
            <ac:picMk id="5" creationId="{5CE6789C-AEC5-91E0-F388-02AAAAC2FC55}"/>
          </ac:picMkLst>
        </pc:picChg>
        <pc:picChg chg="add mod">
          <ac:chgData name="mariana Santarelli" userId="01fc52000b646303" providerId="LiveId" clId="{D4C7EDF1-2E1A-4502-A911-A9A52AD9878F}" dt="2024-07-08T22:09:07.746" v="178" actId="1076"/>
          <ac:picMkLst>
            <pc:docMk/>
            <pc:sldMk cId="2905923388" sldId="283"/>
            <ac:picMk id="6" creationId="{8A95A2B4-39E4-C6FE-EF14-D4FBBBEE7A5E}"/>
          </ac:picMkLst>
        </pc:picChg>
      </pc:sldChg>
      <pc:sldChg chg="addSp delSp modSp add mod setBg">
        <pc:chgData name="mariana Santarelli" userId="01fc52000b646303" providerId="LiveId" clId="{D4C7EDF1-2E1A-4502-A911-A9A52AD9878F}" dt="2024-07-08T23:14:41.156" v="690" actId="1076"/>
        <pc:sldMkLst>
          <pc:docMk/>
          <pc:sldMk cId="2341570247" sldId="284"/>
        </pc:sldMkLst>
        <pc:grpChg chg="add del mod">
          <ac:chgData name="mariana Santarelli" userId="01fc52000b646303" providerId="LiveId" clId="{D4C7EDF1-2E1A-4502-A911-A9A52AD9878F}" dt="2024-07-08T23:13:51.347" v="674" actId="478"/>
          <ac:grpSpMkLst>
            <pc:docMk/>
            <pc:sldMk cId="2341570247" sldId="284"/>
            <ac:grpSpMk id="4" creationId="{4CF13B0C-B24A-5EEA-9312-A5B15B7312C2}"/>
          </ac:grpSpMkLst>
        </pc:grpChg>
        <pc:picChg chg="del">
          <ac:chgData name="mariana Santarelli" userId="01fc52000b646303" providerId="LiveId" clId="{D4C7EDF1-2E1A-4502-A911-A9A52AD9878F}" dt="2024-07-08T21:58:47.737" v="118" actId="478"/>
          <ac:picMkLst>
            <pc:docMk/>
            <pc:sldMk cId="2341570247" sldId="284"/>
            <ac:picMk id="3" creationId="{1E75DA34-2AD4-A59E-1931-6FD652EAF100}"/>
          </ac:picMkLst>
        </pc:picChg>
        <pc:picChg chg="mod">
          <ac:chgData name="mariana Santarelli" userId="01fc52000b646303" providerId="LiveId" clId="{D4C7EDF1-2E1A-4502-A911-A9A52AD9878F}" dt="2024-07-08T23:14:41.156" v="690" actId="1076"/>
          <ac:picMkLst>
            <pc:docMk/>
            <pc:sldMk cId="2341570247" sldId="284"/>
            <ac:picMk id="5" creationId="{B3B770D7-C366-2FCA-15B3-43359BF769DB}"/>
          </ac:picMkLst>
        </pc:picChg>
        <pc:picChg chg="add mod topLvl">
          <ac:chgData name="mariana Santarelli" userId="01fc52000b646303" providerId="LiveId" clId="{D4C7EDF1-2E1A-4502-A911-A9A52AD9878F}" dt="2024-07-08T23:14:29.286" v="687" actId="1076"/>
          <ac:picMkLst>
            <pc:docMk/>
            <pc:sldMk cId="2341570247" sldId="284"/>
            <ac:picMk id="6" creationId="{DC832316-EBD3-9A91-B715-5B83FF2618A5}"/>
          </ac:picMkLst>
        </pc:picChg>
        <pc:picChg chg="add del mod topLvl">
          <ac:chgData name="mariana Santarelli" userId="01fc52000b646303" providerId="LiveId" clId="{D4C7EDF1-2E1A-4502-A911-A9A52AD9878F}" dt="2024-07-08T23:13:51.347" v="674" actId="478"/>
          <ac:picMkLst>
            <pc:docMk/>
            <pc:sldMk cId="2341570247" sldId="284"/>
            <ac:picMk id="7" creationId="{FFB82D60-9D33-0044-10D5-96B1D5E05649}"/>
          </ac:picMkLst>
        </pc:picChg>
        <pc:picChg chg="add mod">
          <ac:chgData name="mariana Santarelli" userId="01fc52000b646303" providerId="LiveId" clId="{D4C7EDF1-2E1A-4502-A911-A9A52AD9878F}" dt="2024-07-08T23:14:34.706" v="689" actId="1076"/>
          <ac:picMkLst>
            <pc:docMk/>
            <pc:sldMk cId="2341570247" sldId="284"/>
            <ac:picMk id="8" creationId="{743AD964-6CCB-B7B1-9CBB-FD567DB4E171}"/>
          </ac:picMkLst>
        </pc:picChg>
      </pc:sldChg>
      <pc:sldChg chg="addSp delSp modSp add mod setBg">
        <pc:chgData name="mariana Santarelli" userId="01fc52000b646303" providerId="LiveId" clId="{D4C7EDF1-2E1A-4502-A911-A9A52AD9878F}" dt="2024-07-08T22:40:34.951" v="647" actId="14100"/>
        <pc:sldMkLst>
          <pc:docMk/>
          <pc:sldMk cId="1724565781" sldId="285"/>
        </pc:sldMkLst>
        <pc:spChg chg="add mod">
          <ac:chgData name="mariana Santarelli" userId="01fc52000b646303" providerId="LiveId" clId="{D4C7EDF1-2E1A-4502-A911-A9A52AD9878F}" dt="2024-07-08T22:19:30.974" v="272" actId="20577"/>
          <ac:spMkLst>
            <pc:docMk/>
            <pc:sldMk cId="1724565781" sldId="285"/>
            <ac:spMk id="6" creationId="{F7C0141C-0523-87A0-137C-9B05BC4ED8EE}"/>
          </ac:spMkLst>
        </pc:spChg>
        <pc:spChg chg="add mod">
          <ac:chgData name="mariana Santarelli" userId="01fc52000b646303" providerId="LiveId" clId="{D4C7EDF1-2E1A-4502-A911-A9A52AD9878F}" dt="2024-07-08T22:40:28.763" v="646" actId="1076"/>
          <ac:spMkLst>
            <pc:docMk/>
            <pc:sldMk cId="1724565781" sldId="285"/>
            <ac:spMk id="11" creationId="{65191C44-995F-B6D4-B107-09B8989B3356}"/>
          </ac:spMkLst>
        </pc:spChg>
        <pc:spChg chg="add mod">
          <ac:chgData name="mariana Santarelli" userId="01fc52000b646303" providerId="LiveId" clId="{D4C7EDF1-2E1A-4502-A911-A9A52AD9878F}" dt="2024-07-08T22:40:34.951" v="647" actId="14100"/>
          <ac:spMkLst>
            <pc:docMk/>
            <pc:sldMk cId="1724565781" sldId="285"/>
            <ac:spMk id="12" creationId="{33F73CF2-6BB9-8197-ED8F-A6DF646663C4}"/>
          </ac:spMkLst>
        </pc:spChg>
        <pc:grpChg chg="add del mod">
          <ac:chgData name="mariana Santarelli" userId="01fc52000b646303" providerId="LiveId" clId="{D4C7EDF1-2E1A-4502-A911-A9A52AD9878F}" dt="2024-07-08T22:10:38.102" v="183" actId="478"/>
          <ac:grpSpMkLst>
            <pc:docMk/>
            <pc:sldMk cId="1724565781" sldId="285"/>
            <ac:grpSpMk id="7" creationId="{E4C8B7D5-C45D-CBB8-DD7D-EE9611B035B2}"/>
          </ac:grpSpMkLst>
        </pc:grpChg>
        <pc:picChg chg="del">
          <ac:chgData name="mariana Santarelli" userId="01fc52000b646303" providerId="LiveId" clId="{D4C7EDF1-2E1A-4502-A911-A9A52AD9878F}" dt="2024-07-08T22:07:55.242" v="171" actId="478"/>
          <ac:picMkLst>
            <pc:docMk/>
            <pc:sldMk cId="1724565781" sldId="285"/>
            <ac:picMk id="4" creationId="{08CD5831-7B13-92F7-FB9F-03AEF8CD89A7}"/>
          </ac:picMkLst>
        </pc:picChg>
        <pc:picChg chg="del">
          <ac:chgData name="mariana Santarelli" userId="01fc52000b646303" providerId="LiveId" clId="{D4C7EDF1-2E1A-4502-A911-A9A52AD9878F}" dt="2024-07-08T22:07:57.213" v="172" actId="478"/>
          <ac:picMkLst>
            <pc:docMk/>
            <pc:sldMk cId="1724565781" sldId="285"/>
            <ac:picMk id="5" creationId="{5CE6789C-AEC5-91E0-F388-02AAAAC2FC55}"/>
          </ac:picMkLst>
        </pc:picChg>
        <pc:picChg chg="add mod topLvl">
          <ac:chgData name="mariana Santarelli" userId="01fc52000b646303" providerId="LiveId" clId="{D4C7EDF1-2E1A-4502-A911-A9A52AD9878F}" dt="2024-07-08T22:38:28.256" v="598" actId="1076"/>
          <ac:picMkLst>
            <pc:docMk/>
            <pc:sldMk cId="1724565781" sldId="285"/>
            <ac:picMk id="8" creationId="{3D680578-5BBF-5552-EB4A-A80FD76777E3}"/>
          </ac:picMkLst>
        </pc:picChg>
        <pc:picChg chg="add del mod topLvl">
          <ac:chgData name="mariana Santarelli" userId="01fc52000b646303" providerId="LiveId" clId="{D4C7EDF1-2E1A-4502-A911-A9A52AD9878F}" dt="2024-07-08T22:10:38.102" v="183" actId="478"/>
          <ac:picMkLst>
            <pc:docMk/>
            <pc:sldMk cId="1724565781" sldId="285"/>
            <ac:picMk id="9" creationId="{5D07517C-4282-4330-C57E-C927AB8C1AAE}"/>
          </ac:picMkLst>
        </pc:picChg>
      </pc:sldChg>
      <pc:sldChg chg="add setBg">
        <pc:chgData name="mariana Santarelli" userId="01fc52000b646303" providerId="LiveId" clId="{D4C7EDF1-2E1A-4502-A911-A9A52AD9878F}" dt="2024-07-08T22:30:47.689" v="474"/>
        <pc:sldMkLst>
          <pc:docMk/>
          <pc:sldMk cId="1405938081" sldId="286"/>
        </pc:sldMkLst>
      </pc:sldChg>
      <pc:sldChg chg="addSp delSp modSp add del mod">
        <pc:chgData name="mariana Santarelli" userId="01fc52000b646303" providerId="LiveId" clId="{D4C7EDF1-2E1A-4502-A911-A9A52AD9878F}" dt="2024-07-08T22:30:31.838" v="472" actId="2696"/>
        <pc:sldMkLst>
          <pc:docMk/>
          <pc:sldMk cId="4139321338" sldId="286"/>
        </pc:sldMkLst>
        <pc:spChg chg="add mod">
          <ac:chgData name="mariana Santarelli" userId="01fc52000b646303" providerId="LiveId" clId="{D4C7EDF1-2E1A-4502-A911-A9A52AD9878F}" dt="2024-07-08T22:30:22.261" v="471" actId="255"/>
          <ac:spMkLst>
            <pc:docMk/>
            <pc:sldMk cId="4139321338" sldId="286"/>
            <ac:spMk id="5" creationId="{756BAC5D-3A33-4C5A-D069-C8F42E65561A}"/>
          </ac:spMkLst>
        </pc:spChg>
        <pc:spChg chg="del">
          <ac:chgData name="mariana Santarelli" userId="01fc52000b646303" providerId="LiveId" clId="{D4C7EDF1-2E1A-4502-A911-A9A52AD9878F}" dt="2024-07-08T22:22:31.689" v="280" actId="478"/>
          <ac:spMkLst>
            <pc:docMk/>
            <pc:sldMk cId="4139321338" sldId="286"/>
            <ac:spMk id="11" creationId="{65191C44-995F-B6D4-B107-09B8989B3356}"/>
          </ac:spMkLst>
        </pc:spChg>
        <pc:picChg chg="add mod modCrop">
          <ac:chgData name="mariana Santarelli" userId="01fc52000b646303" providerId="LiveId" clId="{D4C7EDF1-2E1A-4502-A911-A9A52AD9878F}" dt="2024-07-08T22:25:30.930" v="447" actId="1076"/>
          <ac:picMkLst>
            <pc:docMk/>
            <pc:sldMk cId="4139321338" sldId="286"/>
            <ac:picMk id="3" creationId="{4FBB2B56-2FF6-068D-40D6-3226FEF87037}"/>
          </ac:picMkLst>
        </pc:picChg>
        <pc:picChg chg="del">
          <ac:chgData name="mariana Santarelli" userId="01fc52000b646303" providerId="LiveId" clId="{D4C7EDF1-2E1A-4502-A911-A9A52AD9878F}" dt="2024-07-08T22:21:42.274" v="277" actId="478"/>
          <ac:picMkLst>
            <pc:docMk/>
            <pc:sldMk cId="4139321338" sldId="286"/>
            <ac:picMk id="8" creationId="{3D680578-5BBF-5552-EB4A-A80FD76777E3}"/>
          </ac:picMkLst>
        </pc:picChg>
      </pc:sldChg>
      <pc:sldChg chg="new del">
        <pc:chgData name="mariana Santarelli" userId="01fc52000b646303" providerId="LiveId" clId="{D4C7EDF1-2E1A-4502-A911-A9A52AD9878F}" dt="2024-07-08T23:09:45.457" v="652" actId="47"/>
        <pc:sldMkLst>
          <pc:docMk/>
          <pc:sldMk cId="1132998970" sldId="287"/>
        </pc:sldMkLst>
      </pc:sldChg>
      <pc:sldChg chg="addSp delSp modSp add mod">
        <pc:chgData name="mariana Santarelli" userId="01fc52000b646303" providerId="LiveId" clId="{D4C7EDF1-2E1A-4502-A911-A9A52AD9878F}" dt="2024-07-08T23:11:24.077" v="671" actId="1076"/>
        <pc:sldMkLst>
          <pc:docMk/>
          <pc:sldMk cId="4108714519" sldId="287"/>
        </pc:sldMkLst>
        <pc:spChg chg="add mod">
          <ac:chgData name="mariana Santarelli" userId="01fc52000b646303" providerId="LiveId" clId="{D4C7EDF1-2E1A-4502-A911-A9A52AD9878F}" dt="2024-07-08T23:11:15.812" v="669" actId="1076"/>
          <ac:spMkLst>
            <pc:docMk/>
            <pc:sldMk cId="4108714519" sldId="287"/>
            <ac:spMk id="4" creationId="{3745038A-F214-B446-7ED3-926F25029B90}"/>
          </ac:spMkLst>
        </pc:spChg>
        <pc:spChg chg="del mod">
          <ac:chgData name="mariana Santarelli" userId="01fc52000b646303" providerId="LiveId" clId="{D4C7EDF1-2E1A-4502-A911-A9A52AD9878F}" dt="2024-07-08T23:10:02.997" v="655" actId="478"/>
          <ac:spMkLst>
            <pc:docMk/>
            <pc:sldMk cId="4108714519" sldId="287"/>
            <ac:spMk id="5" creationId="{756BAC5D-3A33-4C5A-D069-C8F42E65561A}"/>
          </ac:spMkLst>
        </pc:spChg>
        <pc:spChg chg="add mod">
          <ac:chgData name="mariana Santarelli" userId="01fc52000b646303" providerId="LiveId" clId="{D4C7EDF1-2E1A-4502-A911-A9A52AD9878F}" dt="2024-07-08T23:10:08.836" v="657"/>
          <ac:spMkLst>
            <pc:docMk/>
            <pc:sldMk cId="4108714519" sldId="287"/>
            <ac:spMk id="7" creationId="{E6941002-D83B-74B3-89C7-ED7AF7865E3C}"/>
          </ac:spMkLst>
        </pc:spChg>
        <pc:spChg chg="add del mod">
          <ac:chgData name="mariana Santarelli" userId="01fc52000b646303" providerId="LiveId" clId="{D4C7EDF1-2E1A-4502-A911-A9A52AD9878F}" dt="2024-07-08T23:11:09.597" v="668"/>
          <ac:spMkLst>
            <pc:docMk/>
            <pc:sldMk cId="4108714519" sldId="287"/>
            <ac:spMk id="8" creationId="{14AF1B7E-C3C2-BD95-77CB-5DE789CC9308}"/>
          </ac:spMkLst>
        </pc:spChg>
        <pc:picChg chg="del">
          <ac:chgData name="mariana Santarelli" userId="01fc52000b646303" providerId="LiveId" clId="{D4C7EDF1-2E1A-4502-A911-A9A52AD9878F}" dt="2024-07-08T23:10:05.506" v="656" actId="478"/>
          <ac:picMkLst>
            <pc:docMk/>
            <pc:sldMk cId="4108714519" sldId="287"/>
            <ac:picMk id="3" creationId="{4FBB2B56-2FF6-068D-40D6-3226FEF87037}"/>
          </ac:picMkLst>
        </pc:picChg>
        <pc:picChg chg="add mod">
          <ac:chgData name="mariana Santarelli" userId="01fc52000b646303" providerId="LiveId" clId="{D4C7EDF1-2E1A-4502-A911-A9A52AD9878F}" dt="2024-07-08T23:11:17.648" v="670" actId="1076"/>
          <ac:picMkLst>
            <pc:docMk/>
            <pc:sldMk cId="4108714519" sldId="287"/>
            <ac:picMk id="2049" creationId="{47248ED5-4261-318E-730D-6971E5D5F023}"/>
          </ac:picMkLst>
        </pc:picChg>
        <pc:picChg chg="add mod">
          <ac:chgData name="mariana Santarelli" userId="01fc52000b646303" providerId="LiveId" clId="{D4C7EDF1-2E1A-4502-A911-A9A52AD9878F}" dt="2024-07-08T23:11:24.077" v="671" actId="1076"/>
          <ac:picMkLst>
            <pc:docMk/>
            <pc:sldMk cId="4108714519" sldId="287"/>
            <ac:picMk id="2050" creationId="{02D39F76-1FD0-AAAB-7D5E-93F88AC5907B}"/>
          </ac:picMkLst>
        </pc:picChg>
      </pc:sldChg>
      <pc:sldChg chg="addSp delSp modSp add mod">
        <pc:chgData name="mariana Santarelli" userId="01fc52000b646303" providerId="LiveId" clId="{D4C7EDF1-2E1A-4502-A911-A9A52AD9878F}" dt="2024-07-08T23:19:22.546" v="779" actId="1076"/>
        <pc:sldMkLst>
          <pc:docMk/>
          <pc:sldMk cId="1292857149" sldId="288"/>
        </pc:sldMkLst>
        <pc:spChg chg="mod">
          <ac:chgData name="mariana Santarelli" userId="01fc52000b646303" providerId="LiveId" clId="{D4C7EDF1-2E1A-4502-A911-A9A52AD9878F}" dt="2024-07-08T23:18:31.264" v="770" actId="1076"/>
          <ac:spMkLst>
            <pc:docMk/>
            <pc:sldMk cId="1292857149" sldId="288"/>
            <ac:spMk id="4" creationId="{3745038A-F214-B446-7ED3-926F25029B90}"/>
          </ac:spMkLst>
        </pc:spChg>
        <pc:spChg chg="mod">
          <ac:chgData name="mariana Santarelli" userId="01fc52000b646303" providerId="LiveId" clId="{D4C7EDF1-2E1A-4502-A911-A9A52AD9878F}" dt="2024-07-08T23:17:38.087" v="760" actId="14100"/>
          <ac:spMkLst>
            <pc:docMk/>
            <pc:sldMk cId="1292857149" sldId="288"/>
            <ac:spMk id="6" creationId="{F7C0141C-0523-87A0-137C-9B05BC4ED8EE}"/>
          </ac:spMkLst>
        </pc:spChg>
        <pc:picChg chg="add mod">
          <ac:chgData name="mariana Santarelli" userId="01fc52000b646303" providerId="LiveId" clId="{D4C7EDF1-2E1A-4502-A911-A9A52AD9878F}" dt="2024-07-08T23:19:22.546" v="779" actId="1076"/>
          <ac:picMkLst>
            <pc:docMk/>
            <pc:sldMk cId="1292857149" sldId="288"/>
            <ac:picMk id="3" creationId="{E01AA21E-EF8F-06AE-E090-E5ED74A0ED0C}"/>
          </ac:picMkLst>
        </pc:picChg>
        <pc:picChg chg="add mod">
          <ac:chgData name="mariana Santarelli" userId="01fc52000b646303" providerId="LiveId" clId="{D4C7EDF1-2E1A-4502-A911-A9A52AD9878F}" dt="2024-07-08T23:19:04.874" v="777" actId="1076"/>
          <ac:picMkLst>
            <pc:docMk/>
            <pc:sldMk cId="1292857149" sldId="288"/>
            <ac:picMk id="5" creationId="{640DA2C2-0424-832D-61E0-F8D4269EA289}"/>
          </ac:picMkLst>
        </pc:picChg>
        <pc:picChg chg="add mod">
          <ac:chgData name="mariana Santarelli" userId="01fc52000b646303" providerId="LiveId" clId="{D4C7EDF1-2E1A-4502-A911-A9A52AD9878F}" dt="2024-07-08T23:19:14.070" v="778" actId="14100"/>
          <ac:picMkLst>
            <pc:docMk/>
            <pc:sldMk cId="1292857149" sldId="288"/>
            <ac:picMk id="8" creationId="{1D29AB81-7271-6407-318C-87B33445D25A}"/>
          </ac:picMkLst>
        </pc:picChg>
        <pc:picChg chg="del">
          <ac:chgData name="mariana Santarelli" userId="01fc52000b646303" providerId="LiveId" clId="{D4C7EDF1-2E1A-4502-A911-A9A52AD9878F}" dt="2024-07-08T23:15:07.315" v="692" actId="478"/>
          <ac:picMkLst>
            <pc:docMk/>
            <pc:sldMk cId="1292857149" sldId="288"/>
            <ac:picMk id="2049" creationId="{47248ED5-4261-318E-730D-6971E5D5F023}"/>
          </ac:picMkLst>
        </pc:picChg>
        <pc:picChg chg="del">
          <ac:chgData name="mariana Santarelli" userId="01fc52000b646303" providerId="LiveId" clId="{D4C7EDF1-2E1A-4502-A911-A9A52AD9878F}" dt="2024-07-08T23:15:09.495" v="693" actId="478"/>
          <ac:picMkLst>
            <pc:docMk/>
            <pc:sldMk cId="1292857149" sldId="288"/>
            <ac:picMk id="2050" creationId="{02D39F76-1FD0-AAAB-7D5E-93F88AC5907B}"/>
          </ac:picMkLst>
        </pc:picChg>
      </pc:sldChg>
      <pc:sldChg chg="addSp delSp modSp add mod">
        <pc:chgData name="mariana Santarelli" userId="01fc52000b646303" providerId="LiveId" clId="{D4C7EDF1-2E1A-4502-A911-A9A52AD9878F}" dt="2024-07-08T23:30:50.117" v="866" actId="255"/>
        <pc:sldMkLst>
          <pc:docMk/>
          <pc:sldMk cId="1362505910" sldId="289"/>
        </pc:sldMkLst>
        <pc:spChg chg="del mod">
          <ac:chgData name="mariana Santarelli" userId="01fc52000b646303" providerId="LiveId" clId="{D4C7EDF1-2E1A-4502-A911-A9A52AD9878F}" dt="2024-07-08T23:23:41.839" v="831"/>
          <ac:spMkLst>
            <pc:docMk/>
            <pc:sldMk cId="1362505910" sldId="289"/>
            <ac:spMk id="4" creationId="{3745038A-F214-B446-7ED3-926F25029B90}"/>
          </ac:spMkLst>
        </pc:spChg>
        <pc:spChg chg="mod">
          <ac:chgData name="mariana Santarelli" userId="01fc52000b646303" providerId="LiveId" clId="{D4C7EDF1-2E1A-4502-A911-A9A52AD9878F}" dt="2024-07-08T23:30:50.117" v="866" actId="255"/>
          <ac:spMkLst>
            <pc:docMk/>
            <pc:sldMk cId="1362505910" sldId="289"/>
            <ac:spMk id="6" creationId="{F7C0141C-0523-87A0-137C-9B05BC4ED8EE}"/>
          </ac:spMkLst>
        </pc:spChg>
        <pc:spChg chg="add mod">
          <ac:chgData name="mariana Santarelli" userId="01fc52000b646303" providerId="LiveId" clId="{D4C7EDF1-2E1A-4502-A911-A9A52AD9878F}" dt="2024-07-08T23:28:42.223" v="858" actId="1076"/>
          <ac:spMkLst>
            <pc:docMk/>
            <pc:sldMk cId="1362505910" sldId="289"/>
            <ac:spMk id="10" creationId="{64FB7800-A795-D8AD-F462-AF6A7798F4CF}"/>
          </ac:spMkLst>
        </pc:spChg>
        <pc:spChg chg="add mod">
          <ac:chgData name="mariana Santarelli" userId="01fc52000b646303" providerId="LiveId" clId="{D4C7EDF1-2E1A-4502-A911-A9A52AD9878F}" dt="2024-07-08T23:28:48.035" v="860" actId="1076"/>
          <ac:spMkLst>
            <pc:docMk/>
            <pc:sldMk cId="1362505910" sldId="289"/>
            <ac:spMk id="13" creationId="{CBF2E1F5-B659-9392-3140-AB7CE679B04F}"/>
          </ac:spMkLst>
        </pc:spChg>
        <pc:spChg chg="add mod">
          <ac:chgData name="mariana Santarelli" userId="01fc52000b646303" providerId="LiveId" clId="{D4C7EDF1-2E1A-4502-A911-A9A52AD9878F}" dt="2024-07-08T23:29:18.978" v="864" actId="14100"/>
          <ac:spMkLst>
            <pc:docMk/>
            <pc:sldMk cId="1362505910" sldId="289"/>
            <ac:spMk id="14" creationId="{3CA04C94-E358-D569-AB29-18AF5F4D7EDA}"/>
          </ac:spMkLst>
        </pc:spChg>
        <pc:picChg chg="del">
          <ac:chgData name="mariana Santarelli" userId="01fc52000b646303" providerId="LiveId" clId="{D4C7EDF1-2E1A-4502-A911-A9A52AD9878F}" dt="2024-07-08T23:23:41.838" v="829" actId="478"/>
          <ac:picMkLst>
            <pc:docMk/>
            <pc:sldMk cId="1362505910" sldId="289"/>
            <ac:picMk id="3" creationId="{E01AA21E-EF8F-06AE-E090-E5ED74A0ED0C}"/>
          </ac:picMkLst>
        </pc:picChg>
        <pc:picChg chg="del">
          <ac:chgData name="mariana Santarelli" userId="01fc52000b646303" providerId="LiveId" clId="{D4C7EDF1-2E1A-4502-A911-A9A52AD9878F}" dt="2024-07-08T23:23:49.520" v="834" actId="478"/>
          <ac:picMkLst>
            <pc:docMk/>
            <pc:sldMk cId="1362505910" sldId="289"/>
            <ac:picMk id="5" creationId="{640DA2C2-0424-832D-61E0-F8D4269EA289}"/>
          </ac:picMkLst>
        </pc:picChg>
        <pc:picChg chg="del">
          <ac:chgData name="mariana Santarelli" userId="01fc52000b646303" providerId="LiveId" clId="{D4C7EDF1-2E1A-4502-A911-A9A52AD9878F}" dt="2024-07-08T23:21:55.205" v="788" actId="478"/>
          <ac:picMkLst>
            <pc:docMk/>
            <pc:sldMk cId="1362505910" sldId="289"/>
            <ac:picMk id="8" creationId="{1D29AB81-7271-6407-318C-87B33445D25A}"/>
          </ac:picMkLst>
        </pc:picChg>
        <pc:picChg chg="add mod">
          <ac:chgData name="mariana Santarelli" userId="01fc52000b646303" providerId="LiveId" clId="{D4C7EDF1-2E1A-4502-A911-A9A52AD9878F}" dt="2024-07-08T23:28:50.456" v="861" actId="1076"/>
          <ac:picMkLst>
            <pc:docMk/>
            <pc:sldMk cId="1362505910" sldId="289"/>
            <ac:picMk id="11" creationId="{6460788E-5FAE-2CF0-7266-91B3A78B192B}"/>
          </ac:picMkLst>
        </pc:picChg>
      </pc:sldChg>
      <pc:sldChg chg="addSp modSp new del mod">
        <pc:chgData name="mariana Santarelli" userId="01fc52000b646303" providerId="LiveId" clId="{D4C7EDF1-2E1A-4502-A911-A9A52AD9878F}" dt="2024-07-08T23:21:45.629" v="786" actId="680"/>
        <pc:sldMkLst>
          <pc:docMk/>
          <pc:sldMk cId="3558178350" sldId="289"/>
        </pc:sldMkLst>
        <pc:spChg chg="mod">
          <ac:chgData name="mariana Santarelli" userId="01fc52000b646303" providerId="LiveId" clId="{D4C7EDF1-2E1A-4502-A911-A9A52AD9878F}" dt="2024-07-08T23:21:45.629" v="786" actId="680"/>
          <ac:spMkLst>
            <pc:docMk/>
            <pc:sldMk cId="3558178350" sldId="289"/>
            <ac:spMk id="2" creationId="{417BEC8A-33E5-5070-4B04-5B8C2DCE48EF}"/>
          </ac:spMkLst>
        </pc:spChg>
        <pc:spChg chg="add mod">
          <ac:chgData name="mariana Santarelli" userId="01fc52000b646303" providerId="LiveId" clId="{D4C7EDF1-2E1A-4502-A911-A9A52AD9878F}" dt="2024-07-08T23:21:44.257" v="784"/>
          <ac:spMkLst>
            <pc:docMk/>
            <pc:sldMk cId="3558178350" sldId="289"/>
            <ac:spMk id="5" creationId="{2D5117DD-99F5-3779-DA68-C33A05650235}"/>
          </ac:spMkLst>
        </pc:spChg>
        <pc:spChg chg="add mod">
          <ac:chgData name="mariana Santarelli" userId="01fc52000b646303" providerId="LiveId" clId="{D4C7EDF1-2E1A-4502-A911-A9A52AD9878F}" dt="2024-07-08T23:21:44.257" v="784"/>
          <ac:spMkLst>
            <pc:docMk/>
            <pc:sldMk cId="3558178350" sldId="289"/>
            <ac:spMk id="6" creationId="{12332EB5-7066-1CAB-5429-32082F38150C}"/>
          </ac:spMkLst>
        </pc:spChg>
        <pc:spChg chg="add mod">
          <ac:chgData name="mariana Santarelli" userId="01fc52000b646303" providerId="LiveId" clId="{D4C7EDF1-2E1A-4502-A911-A9A52AD9878F}" dt="2024-07-08T23:21:44.257" v="784"/>
          <ac:spMkLst>
            <pc:docMk/>
            <pc:sldMk cId="3558178350" sldId="289"/>
            <ac:spMk id="7" creationId="{28D5C144-4931-4AB6-71C7-649005EFF303}"/>
          </ac:spMkLst>
        </pc:spChg>
        <pc:spChg chg="add mod">
          <ac:chgData name="mariana Santarelli" userId="01fc52000b646303" providerId="LiveId" clId="{D4C7EDF1-2E1A-4502-A911-A9A52AD9878F}" dt="2024-07-08T23:21:44.257" v="784"/>
          <ac:spMkLst>
            <pc:docMk/>
            <pc:sldMk cId="3558178350" sldId="289"/>
            <ac:spMk id="8" creationId="{8A766D53-B320-66BA-A968-1E6B2B7DED00}"/>
          </ac:spMkLst>
        </pc:spChg>
        <pc:spChg chg="add mod">
          <ac:chgData name="mariana Santarelli" userId="01fc52000b646303" providerId="LiveId" clId="{D4C7EDF1-2E1A-4502-A911-A9A52AD9878F}" dt="2024-07-08T23:21:44.257" v="784"/>
          <ac:spMkLst>
            <pc:docMk/>
            <pc:sldMk cId="3558178350" sldId="289"/>
            <ac:spMk id="9" creationId="{D25B85FE-5F37-AB5A-C15A-739C59198EC8}"/>
          </ac:spMkLst>
        </pc:spChg>
        <pc:spChg chg="add mod">
          <ac:chgData name="mariana Santarelli" userId="01fc52000b646303" providerId="LiveId" clId="{D4C7EDF1-2E1A-4502-A911-A9A52AD9878F}" dt="2024-07-08T23:21:44.257" v="784"/>
          <ac:spMkLst>
            <pc:docMk/>
            <pc:sldMk cId="3558178350" sldId="289"/>
            <ac:spMk id="10" creationId="{AA9AB468-7F4B-DABF-4688-AA3F0978734F}"/>
          </ac:spMkLst>
        </pc:spChg>
        <pc:spChg chg="add mod">
          <ac:chgData name="mariana Santarelli" userId="01fc52000b646303" providerId="LiveId" clId="{D4C7EDF1-2E1A-4502-A911-A9A52AD9878F}" dt="2024-07-08T23:21:44.257" v="784"/>
          <ac:spMkLst>
            <pc:docMk/>
            <pc:sldMk cId="3558178350" sldId="289"/>
            <ac:spMk id="11" creationId="{A4B8FD56-C936-3518-9BB3-977712ABC97B}"/>
          </ac:spMkLst>
        </pc:spChg>
        <pc:spChg chg="add mod">
          <ac:chgData name="mariana Santarelli" userId="01fc52000b646303" providerId="LiveId" clId="{D4C7EDF1-2E1A-4502-A911-A9A52AD9878F}" dt="2024-07-08T23:21:44.257" v="784"/>
          <ac:spMkLst>
            <pc:docMk/>
            <pc:sldMk cId="3558178350" sldId="289"/>
            <ac:spMk id="12" creationId="{122AA8AD-2A28-0823-9622-C0E606E8BBA4}"/>
          </ac:spMkLst>
        </pc:spChg>
        <pc:spChg chg="add mod">
          <ac:chgData name="mariana Santarelli" userId="01fc52000b646303" providerId="LiveId" clId="{D4C7EDF1-2E1A-4502-A911-A9A52AD9878F}" dt="2024-07-08T23:21:44.257" v="784"/>
          <ac:spMkLst>
            <pc:docMk/>
            <pc:sldMk cId="3558178350" sldId="289"/>
            <ac:spMk id="13" creationId="{966609AF-21D2-59EA-BADC-D77D59F5B9C8}"/>
          </ac:spMkLst>
        </pc:spChg>
        <pc:spChg chg="add mod">
          <ac:chgData name="mariana Santarelli" userId="01fc52000b646303" providerId="LiveId" clId="{D4C7EDF1-2E1A-4502-A911-A9A52AD9878F}" dt="2024-07-08T23:21:44.257" v="784"/>
          <ac:spMkLst>
            <pc:docMk/>
            <pc:sldMk cId="3558178350" sldId="289"/>
            <ac:spMk id="14" creationId="{A2AF4944-2588-82C5-0EE2-44E531709E0A}"/>
          </ac:spMkLst>
        </pc:spChg>
        <pc:spChg chg="add mod">
          <ac:chgData name="mariana Santarelli" userId="01fc52000b646303" providerId="LiveId" clId="{D4C7EDF1-2E1A-4502-A911-A9A52AD9878F}" dt="2024-07-08T23:21:44.257" v="784"/>
          <ac:spMkLst>
            <pc:docMk/>
            <pc:sldMk cId="3558178350" sldId="289"/>
            <ac:spMk id="15" creationId="{5FD89862-38AC-F9DE-7B45-6C59A1E24A29}"/>
          </ac:spMkLst>
        </pc:spChg>
        <pc:spChg chg="add mod">
          <ac:chgData name="mariana Santarelli" userId="01fc52000b646303" providerId="LiveId" clId="{D4C7EDF1-2E1A-4502-A911-A9A52AD9878F}" dt="2024-07-08T23:21:44.257" v="784"/>
          <ac:spMkLst>
            <pc:docMk/>
            <pc:sldMk cId="3558178350" sldId="289"/>
            <ac:spMk id="16" creationId="{B24625BA-33CD-DD9B-529A-E4CBE0347733}"/>
          </ac:spMkLst>
        </pc:spChg>
        <pc:spChg chg="add mod">
          <ac:chgData name="mariana Santarelli" userId="01fc52000b646303" providerId="LiveId" clId="{D4C7EDF1-2E1A-4502-A911-A9A52AD9878F}" dt="2024-07-08T23:21:44.257" v="784"/>
          <ac:spMkLst>
            <pc:docMk/>
            <pc:sldMk cId="3558178350" sldId="289"/>
            <ac:spMk id="17" creationId="{CDE6FDAF-F537-B019-2C17-9E88A8217EAD}"/>
          </ac:spMkLst>
        </pc:spChg>
        <pc:spChg chg="add mod">
          <ac:chgData name="mariana Santarelli" userId="01fc52000b646303" providerId="LiveId" clId="{D4C7EDF1-2E1A-4502-A911-A9A52AD9878F}" dt="2024-07-08T23:21:44.257" v="784"/>
          <ac:spMkLst>
            <pc:docMk/>
            <pc:sldMk cId="3558178350" sldId="289"/>
            <ac:spMk id="18" creationId="{6AD65D4C-D14C-AB9D-40FC-C915AFD94555}"/>
          </ac:spMkLst>
        </pc:spChg>
        <pc:spChg chg="add mod">
          <ac:chgData name="mariana Santarelli" userId="01fc52000b646303" providerId="LiveId" clId="{D4C7EDF1-2E1A-4502-A911-A9A52AD9878F}" dt="2024-07-08T23:21:44.257" v="784"/>
          <ac:spMkLst>
            <pc:docMk/>
            <pc:sldMk cId="3558178350" sldId="289"/>
            <ac:spMk id="19" creationId="{41302DB8-F305-8FBF-BBE4-6B1EC85EC94B}"/>
          </ac:spMkLst>
        </pc:spChg>
        <pc:spChg chg="add mod">
          <ac:chgData name="mariana Santarelli" userId="01fc52000b646303" providerId="LiveId" clId="{D4C7EDF1-2E1A-4502-A911-A9A52AD9878F}" dt="2024-07-08T23:21:44.257" v="784"/>
          <ac:spMkLst>
            <pc:docMk/>
            <pc:sldMk cId="3558178350" sldId="289"/>
            <ac:spMk id="20" creationId="{20633194-CD6D-5ECD-2288-BA2795F0B9CC}"/>
          </ac:spMkLst>
        </pc:spChg>
        <pc:spChg chg="add mod">
          <ac:chgData name="mariana Santarelli" userId="01fc52000b646303" providerId="LiveId" clId="{D4C7EDF1-2E1A-4502-A911-A9A52AD9878F}" dt="2024-07-08T23:21:44.257" v="784"/>
          <ac:spMkLst>
            <pc:docMk/>
            <pc:sldMk cId="3558178350" sldId="289"/>
            <ac:spMk id="21" creationId="{B7666BDB-887B-34C5-B11C-5599E536BB7B}"/>
          </ac:spMkLst>
        </pc:spChg>
        <pc:spChg chg="add mod">
          <ac:chgData name="mariana Santarelli" userId="01fc52000b646303" providerId="LiveId" clId="{D4C7EDF1-2E1A-4502-A911-A9A52AD9878F}" dt="2024-07-08T23:21:44.257" v="784"/>
          <ac:spMkLst>
            <pc:docMk/>
            <pc:sldMk cId="3558178350" sldId="289"/>
            <ac:spMk id="22" creationId="{1772A6A6-08AA-1FB8-C50C-4105CE137FA1}"/>
          </ac:spMkLst>
        </pc:spChg>
        <pc:spChg chg="add mod">
          <ac:chgData name="mariana Santarelli" userId="01fc52000b646303" providerId="LiveId" clId="{D4C7EDF1-2E1A-4502-A911-A9A52AD9878F}" dt="2024-07-08T23:21:44.257" v="784"/>
          <ac:spMkLst>
            <pc:docMk/>
            <pc:sldMk cId="3558178350" sldId="289"/>
            <ac:spMk id="23" creationId="{9DEF8695-6E56-D403-482C-8ED98EFC5958}"/>
          </ac:spMkLst>
        </pc:spChg>
        <pc:spChg chg="add mod">
          <ac:chgData name="mariana Santarelli" userId="01fc52000b646303" providerId="LiveId" clId="{D4C7EDF1-2E1A-4502-A911-A9A52AD9878F}" dt="2024-07-08T23:21:44.257" v="784"/>
          <ac:spMkLst>
            <pc:docMk/>
            <pc:sldMk cId="3558178350" sldId="289"/>
            <ac:spMk id="24" creationId="{C6B1F281-778E-0433-08A6-12B4E77E1D7F}"/>
          </ac:spMkLst>
        </pc:spChg>
        <pc:spChg chg="add mod">
          <ac:chgData name="mariana Santarelli" userId="01fc52000b646303" providerId="LiveId" clId="{D4C7EDF1-2E1A-4502-A911-A9A52AD9878F}" dt="2024-07-08T23:21:44.257" v="784"/>
          <ac:spMkLst>
            <pc:docMk/>
            <pc:sldMk cId="3558178350" sldId="289"/>
            <ac:spMk id="25" creationId="{CC23A19C-B991-C8B8-974F-16E9CE39B609}"/>
          </ac:spMkLst>
        </pc:spChg>
        <pc:spChg chg="add mod">
          <ac:chgData name="mariana Santarelli" userId="01fc52000b646303" providerId="LiveId" clId="{D4C7EDF1-2E1A-4502-A911-A9A52AD9878F}" dt="2024-07-08T23:21:44.257" v="784"/>
          <ac:spMkLst>
            <pc:docMk/>
            <pc:sldMk cId="3558178350" sldId="289"/>
            <ac:spMk id="26" creationId="{EF89B871-947C-5661-ED22-542B69EEEB62}"/>
          </ac:spMkLst>
        </pc:spChg>
        <pc:spChg chg="add mod">
          <ac:chgData name="mariana Santarelli" userId="01fc52000b646303" providerId="LiveId" clId="{D4C7EDF1-2E1A-4502-A911-A9A52AD9878F}" dt="2024-07-08T23:21:44.257" v="784"/>
          <ac:spMkLst>
            <pc:docMk/>
            <pc:sldMk cId="3558178350" sldId="289"/>
            <ac:spMk id="27" creationId="{8AE88333-1B98-549E-64DC-09AC60B1F45B}"/>
          </ac:spMkLst>
        </pc:spChg>
        <pc:spChg chg="add mod">
          <ac:chgData name="mariana Santarelli" userId="01fc52000b646303" providerId="LiveId" clId="{D4C7EDF1-2E1A-4502-A911-A9A52AD9878F}" dt="2024-07-08T23:21:44.257" v="784"/>
          <ac:spMkLst>
            <pc:docMk/>
            <pc:sldMk cId="3558178350" sldId="289"/>
            <ac:spMk id="28" creationId="{8CF2DDBA-5315-CBF8-F4C1-40A94C8CECE5}"/>
          </ac:spMkLst>
        </pc:spChg>
        <pc:spChg chg="add mod">
          <ac:chgData name="mariana Santarelli" userId="01fc52000b646303" providerId="LiveId" clId="{D4C7EDF1-2E1A-4502-A911-A9A52AD9878F}" dt="2024-07-08T23:21:44.257" v="784"/>
          <ac:spMkLst>
            <pc:docMk/>
            <pc:sldMk cId="3558178350" sldId="289"/>
            <ac:spMk id="29" creationId="{6E4438CF-DA37-4315-E9BC-60F81E7FDA2E}"/>
          </ac:spMkLst>
        </pc:spChg>
        <pc:spChg chg="add mod">
          <ac:chgData name="mariana Santarelli" userId="01fc52000b646303" providerId="LiveId" clId="{D4C7EDF1-2E1A-4502-A911-A9A52AD9878F}" dt="2024-07-08T23:21:44.257" v="784"/>
          <ac:spMkLst>
            <pc:docMk/>
            <pc:sldMk cId="3558178350" sldId="289"/>
            <ac:spMk id="30" creationId="{CD2DC41D-C178-7A5F-C27D-84E6B177515E}"/>
          </ac:spMkLst>
        </pc:spChg>
        <pc:spChg chg="add mod">
          <ac:chgData name="mariana Santarelli" userId="01fc52000b646303" providerId="LiveId" clId="{D4C7EDF1-2E1A-4502-A911-A9A52AD9878F}" dt="2024-07-08T23:21:44.257" v="784"/>
          <ac:spMkLst>
            <pc:docMk/>
            <pc:sldMk cId="3558178350" sldId="289"/>
            <ac:spMk id="31" creationId="{74662135-75AD-1DF1-3D0B-4265B2807296}"/>
          </ac:spMkLst>
        </pc:spChg>
        <pc:spChg chg="add mod">
          <ac:chgData name="mariana Santarelli" userId="01fc52000b646303" providerId="LiveId" clId="{D4C7EDF1-2E1A-4502-A911-A9A52AD9878F}" dt="2024-07-08T23:21:44.257" v="784"/>
          <ac:spMkLst>
            <pc:docMk/>
            <pc:sldMk cId="3558178350" sldId="289"/>
            <ac:spMk id="32" creationId="{2840E721-F2D2-4922-E63C-EA6A304563DC}"/>
          </ac:spMkLst>
        </pc:spChg>
        <pc:spChg chg="add mod">
          <ac:chgData name="mariana Santarelli" userId="01fc52000b646303" providerId="LiveId" clId="{D4C7EDF1-2E1A-4502-A911-A9A52AD9878F}" dt="2024-07-08T23:21:44.257" v="784"/>
          <ac:spMkLst>
            <pc:docMk/>
            <pc:sldMk cId="3558178350" sldId="289"/>
            <ac:spMk id="33" creationId="{C9DC05E1-CC0F-FEB2-3C4D-C1B32FFE4C72}"/>
          </ac:spMkLst>
        </pc:spChg>
        <pc:spChg chg="add mod">
          <ac:chgData name="mariana Santarelli" userId="01fc52000b646303" providerId="LiveId" clId="{D4C7EDF1-2E1A-4502-A911-A9A52AD9878F}" dt="2024-07-08T23:21:44.257" v="784"/>
          <ac:spMkLst>
            <pc:docMk/>
            <pc:sldMk cId="3558178350" sldId="289"/>
            <ac:spMk id="34" creationId="{CA674BE1-D772-787A-A254-74B1F3A58607}"/>
          </ac:spMkLst>
        </pc:spChg>
        <pc:spChg chg="add mod">
          <ac:chgData name="mariana Santarelli" userId="01fc52000b646303" providerId="LiveId" clId="{D4C7EDF1-2E1A-4502-A911-A9A52AD9878F}" dt="2024-07-08T23:21:44.257" v="784"/>
          <ac:spMkLst>
            <pc:docMk/>
            <pc:sldMk cId="3558178350" sldId="289"/>
            <ac:spMk id="35" creationId="{5B1CDC49-A108-0627-38A3-99D866D48FB5}"/>
          </ac:spMkLst>
        </pc:spChg>
        <pc:spChg chg="add mod">
          <ac:chgData name="mariana Santarelli" userId="01fc52000b646303" providerId="LiveId" clId="{D4C7EDF1-2E1A-4502-A911-A9A52AD9878F}" dt="2024-07-08T23:21:44.257" v="784"/>
          <ac:spMkLst>
            <pc:docMk/>
            <pc:sldMk cId="3558178350" sldId="289"/>
            <ac:spMk id="36" creationId="{E8FFC1F2-EE12-6252-5943-796432FF2F5F}"/>
          </ac:spMkLst>
        </pc:spChg>
        <pc:spChg chg="add mod">
          <ac:chgData name="mariana Santarelli" userId="01fc52000b646303" providerId="LiveId" clId="{D4C7EDF1-2E1A-4502-A911-A9A52AD9878F}" dt="2024-07-08T23:21:44.257" v="784"/>
          <ac:spMkLst>
            <pc:docMk/>
            <pc:sldMk cId="3558178350" sldId="289"/>
            <ac:spMk id="37" creationId="{35C58917-4237-42B0-3BA4-41D46AFA7B0D}"/>
          </ac:spMkLst>
        </pc:spChg>
        <pc:spChg chg="add mod">
          <ac:chgData name="mariana Santarelli" userId="01fc52000b646303" providerId="LiveId" clId="{D4C7EDF1-2E1A-4502-A911-A9A52AD9878F}" dt="2024-07-08T23:21:44.257" v="784"/>
          <ac:spMkLst>
            <pc:docMk/>
            <pc:sldMk cId="3558178350" sldId="289"/>
            <ac:spMk id="38" creationId="{1B48B57C-2E0D-54EE-9071-4B69B89D907D}"/>
          </ac:spMkLst>
        </pc:spChg>
        <pc:spChg chg="add mod">
          <ac:chgData name="mariana Santarelli" userId="01fc52000b646303" providerId="LiveId" clId="{D4C7EDF1-2E1A-4502-A911-A9A52AD9878F}" dt="2024-07-08T23:21:44.257" v="784"/>
          <ac:spMkLst>
            <pc:docMk/>
            <pc:sldMk cId="3558178350" sldId="289"/>
            <ac:spMk id="39" creationId="{652DD4F8-BFC3-BF74-5746-EE5DF7F19723}"/>
          </ac:spMkLst>
        </pc:spChg>
        <pc:spChg chg="add mod">
          <ac:chgData name="mariana Santarelli" userId="01fc52000b646303" providerId="LiveId" clId="{D4C7EDF1-2E1A-4502-A911-A9A52AD9878F}" dt="2024-07-08T23:21:44.257" v="784"/>
          <ac:spMkLst>
            <pc:docMk/>
            <pc:sldMk cId="3558178350" sldId="289"/>
            <ac:spMk id="40" creationId="{2E5B5358-56CF-0A23-E690-28CF4B40CA8D}"/>
          </ac:spMkLst>
        </pc:spChg>
        <pc:spChg chg="add mod">
          <ac:chgData name="mariana Santarelli" userId="01fc52000b646303" providerId="LiveId" clId="{D4C7EDF1-2E1A-4502-A911-A9A52AD9878F}" dt="2024-07-08T23:21:44.257" v="784"/>
          <ac:spMkLst>
            <pc:docMk/>
            <pc:sldMk cId="3558178350" sldId="289"/>
            <ac:spMk id="41" creationId="{E9A40DCA-AFB3-3619-BCEA-6E4BBD422049}"/>
          </ac:spMkLst>
        </pc:spChg>
        <pc:spChg chg="add mod">
          <ac:chgData name="mariana Santarelli" userId="01fc52000b646303" providerId="LiveId" clId="{D4C7EDF1-2E1A-4502-A911-A9A52AD9878F}" dt="2024-07-08T23:21:44.257" v="784"/>
          <ac:spMkLst>
            <pc:docMk/>
            <pc:sldMk cId="3558178350" sldId="289"/>
            <ac:spMk id="42" creationId="{6639CE32-D95A-F2D0-E3BE-55B9AF643A28}"/>
          </ac:spMkLst>
        </pc:spChg>
        <pc:spChg chg="add mod">
          <ac:chgData name="mariana Santarelli" userId="01fc52000b646303" providerId="LiveId" clId="{D4C7EDF1-2E1A-4502-A911-A9A52AD9878F}" dt="2024-07-08T23:21:44.257" v="784"/>
          <ac:spMkLst>
            <pc:docMk/>
            <pc:sldMk cId="3558178350" sldId="289"/>
            <ac:spMk id="43" creationId="{7453ADE7-A351-4DC1-B0DB-E0C5D8DDDFAE}"/>
          </ac:spMkLst>
        </pc:spChg>
        <pc:spChg chg="add mod">
          <ac:chgData name="mariana Santarelli" userId="01fc52000b646303" providerId="LiveId" clId="{D4C7EDF1-2E1A-4502-A911-A9A52AD9878F}" dt="2024-07-08T23:21:44.257" v="784"/>
          <ac:spMkLst>
            <pc:docMk/>
            <pc:sldMk cId="3558178350" sldId="289"/>
            <ac:spMk id="44" creationId="{C1A53D86-D61D-0C69-8B7A-F55655AC8C26}"/>
          </ac:spMkLst>
        </pc:spChg>
        <pc:spChg chg="add mod">
          <ac:chgData name="mariana Santarelli" userId="01fc52000b646303" providerId="LiveId" clId="{D4C7EDF1-2E1A-4502-A911-A9A52AD9878F}" dt="2024-07-08T23:21:44.257" v="784"/>
          <ac:spMkLst>
            <pc:docMk/>
            <pc:sldMk cId="3558178350" sldId="289"/>
            <ac:spMk id="45" creationId="{7264DE3C-BC01-70EC-BF87-5F34DE81F7E2}"/>
          </ac:spMkLst>
        </pc:spChg>
        <pc:spChg chg="add mod">
          <ac:chgData name="mariana Santarelli" userId="01fc52000b646303" providerId="LiveId" clId="{D4C7EDF1-2E1A-4502-A911-A9A52AD9878F}" dt="2024-07-08T23:21:44.257" v="784"/>
          <ac:spMkLst>
            <pc:docMk/>
            <pc:sldMk cId="3558178350" sldId="289"/>
            <ac:spMk id="46" creationId="{E4CA1D6D-1767-2733-AAD4-F19BADC12880}"/>
          </ac:spMkLst>
        </pc:spChg>
        <pc:spChg chg="add mod">
          <ac:chgData name="mariana Santarelli" userId="01fc52000b646303" providerId="LiveId" clId="{D4C7EDF1-2E1A-4502-A911-A9A52AD9878F}" dt="2024-07-08T23:21:44.257" v="784"/>
          <ac:spMkLst>
            <pc:docMk/>
            <pc:sldMk cId="3558178350" sldId="289"/>
            <ac:spMk id="47" creationId="{4849D8AF-1F93-3C38-E054-8A763FEE8363}"/>
          </ac:spMkLst>
        </pc:spChg>
        <pc:spChg chg="add mod">
          <ac:chgData name="mariana Santarelli" userId="01fc52000b646303" providerId="LiveId" clId="{D4C7EDF1-2E1A-4502-A911-A9A52AD9878F}" dt="2024-07-08T23:21:44.257" v="784"/>
          <ac:spMkLst>
            <pc:docMk/>
            <pc:sldMk cId="3558178350" sldId="289"/>
            <ac:spMk id="48" creationId="{7D6D77F8-21FC-23E7-8E89-BA3D82E3E99D}"/>
          </ac:spMkLst>
        </pc:spChg>
        <pc:spChg chg="add mod">
          <ac:chgData name="mariana Santarelli" userId="01fc52000b646303" providerId="LiveId" clId="{D4C7EDF1-2E1A-4502-A911-A9A52AD9878F}" dt="2024-07-08T23:21:44.257" v="784"/>
          <ac:spMkLst>
            <pc:docMk/>
            <pc:sldMk cId="3558178350" sldId="289"/>
            <ac:spMk id="49" creationId="{31382FE9-AA2D-1903-2D30-6B67F459FF8D}"/>
          </ac:spMkLst>
        </pc:spChg>
        <pc:spChg chg="add mod">
          <ac:chgData name="mariana Santarelli" userId="01fc52000b646303" providerId="LiveId" clId="{D4C7EDF1-2E1A-4502-A911-A9A52AD9878F}" dt="2024-07-08T23:21:44.257" v="784"/>
          <ac:spMkLst>
            <pc:docMk/>
            <pc:sldMk cId="3558178350" sldId="289"/>
            <ac:spMk id="50" creationId="{BA8D507C-95EC-0ECD-EC59-ED7EC3AC4339}"/>
          </ac:spMkLst>
        </pc:spChg>
        <pc:spChg chg="add mod">
          <ac:chgData name="mariana Santarelli" userId="01fc52000b646303" providerId="LiveId" clId="{D4C7EDF1-2E1A-4502-A911-A9A52AD9878F}" dt="2024-07-08T23:21:44.257" v="784"/>
          <ac:spMkLst>
            <pc:docMk/>
            <pc:sldMk cId="3558178350" sldId="289"/>
            <ac:spMk id="51" creationId="{6C35E303-AB0F-706B-22B4-9EA47371B38B}"/>
          </ac:spMkLst>
        </pc:spChg>
        <pc:spChg chg="add mod">
          <ac:chgData name="mariana Santarelli" userId="01fc52000b646303" providerId="LiveId" clId="{D4C7EDF1-2E1A-4502-A911-A9A52AD9878F}" dt="2024-07-08T23:21:44.257" v="784"/>
          <ac:spMkLst>
            <pc:docMk/>
            <pc:sldMk cId="3558178350" sldId="289"/>
            <ac:spMk id="52" creationId="{0D841CC3-7711-C368-EE57-F3CB1EDDCCC8}"/>
          </ac:spMkLst>
        </pc:spChg>
        <pc:spChg chg="add mod">
          <ac:chgData name="mariana Santarelli" userId="01fc52000b646303" providerId="LiveId" clId="{D4C7EDF1-2E1A-4502-A911-A9A52AD9878F}" dt="2024-07-08T23:21:44.257" v="784"/>
          <ac:spMkLst>
            <pc:docMk/>
            <pc:sldMk cId="3558178350" sldId="289"/>
            <ac:spMk id="53" creationId="{2DBFF248-F070-0510-AAB7-3489AEE73D02}"/>
          </ac:spMkLst>
        </pc:spChg>
        <pc:spChg chg="add mod">
          <ac:chgData name="mariana Santarelli" userId="01fc52000b646303" providerId="LiveId" clId="{D4C7EDF1-2E1A-4502-A911-A9A52AD9878F}" dt="2024-07-08T23:21:44.257" v="784"/>
          <ac:spMkLst>
            <pc:docMk/>
            <pc:sldMk cId="3558178350" sldId="289"/>
            <ac:spMk id="54" creationId="{E9E216B3-49BF-E125-2A70-BE378426BC5D}"/>
          </ac:spMkLst>
        </pc:spChg>
        <pc:spChg chg="add mod">
          <ac:chgData name="mariana Santarelli" userId="01fc52000b646303" providerId="LiveId" clId="{D4C7EDF1-2E1A-4502-A911-A9A52AD9878F}" dt="2024-07-08T23:21:44.257" v="784"/>
          <ac:spMkLst>
            <pc:docMk/>
            <pc:sldMk cId="3558178350" sldId="289"/>
            <ac:spMk id="55" creationId="{C993F6DA-1858-6C9B-CCDD-FC525A626CC4}"/>
          </ac:spMkLst>
        </pc:spChg>
        <pc:spChg chg="add mod">
          <ac:chgData name="mariana Santarelli" userId="01fc52000b646303" providerId="LiveId" clId="{D4C7EDF1-2E1A-4502-A911-A9A52AD9878F}" dt="2024-07-08T23:21:44.257" v="784"/>
          <ac:spMkLst>
            <pc:docMk/>
            <pc:sldMk cId="3558178350" sldId="289"/>
            <ac:spMk id="56" creationId="{47224BBF-ECFF-D744-9EFC-3BBD4CF05E3B}"/>
          </ac:spMkLst>
        </pc:spChg>
        <pc:spChg chg="add mod">
          <ac:chgData name="mariana Santarelli" userId="01fc52000b646303" providerId="LiveId" clId="{D4C7EDF1-2E1A-4502-A911-A9A52AD9878F}" dt="2024-07-08T23:21:44.257" v="784"/>
          <ac:spMkLst>
            <pc:docMk/>
            <pc:sldMk cId="3558178350" sldId="289"/>
            <ac:spMk id="57" creationId="{73DB3023-CBD4-3E11-C9E5-C7188D07A7AB}"/>
          </ac:spMkLst>
        </pc:spChg>
        <pc:spChg chg="add mod">
          <ac:chgData name="mariana Santarelli" userId="01fc52000b646303" providerId="LiveId" clId="{D4C7EDF1-2E1A-4502-A911-A9A52AD9878F}" dt="2024-07-08T23:21:44.257" v="784"/>
          <ac:spMkLst>
            <pc:docMk/>
            <pc:sldMk cId="3558178350" sldId="289"/>
            <ac:spMk id="58" creationId="{F576F1D4-BF5E-FA53-D50F-F53B5E58038D}"/>
          </ac:spMkLst>
        </pc:spChg>
        <pc:spChg chg="add mod">
          <ac:chgData name="mariana Santarelli" userId="01fc52000b646303" providerId="LiveId" clId="{D4C7EDF1-2E1A-4502-A911-A9A52AD9878F}" dt="2024-07-08T23:21:44.257" v="784"/>
          <ac:spMkLst>
            <pc:docMk/>
            <pc:sldMk cId="3558178350" sldId="289"/>
            <ac:spMk id="59" creationId="{97E4710F-E0B9-F1EB-3AF1-9DD902C50D12}"/>
          </ac:spMkLst>
        </pc:spChg>
        <pc:spChg chg="add mod">
          <ac:chgData name="mariana Santarelli" userId="01fc52000b646303" providerId="LiveId" clId="{D4C7EDF1-2E1A-4502-A911-A9A52AD9878F}" dt="2024-07-08T23:21:44.257" v="784"/>
          <ac:spMkLst>
            <pc:docMk/>
            <pc:sldMk cId="3558178350" sldId="289"/>
            <ac:spMk id="60" creationId="{479BAA87-87E3-5414-808A-7B6220EB9F6C}"/>
          </ac:spMkLst>
        </pc:spChg>
        <pc:spChg chg="add mod">
          <ac:chgData name="mariana Santarelli" userId="01fc52000b646303" providerId="LiveId" clId="{D4C7EDF1-2E1A-4502-A911-A9A52AD9878F}" dt="2024-07-08T23:21:44.257" v="784"/>
          <ac:spMkLst>
            <pc:docMk/>
            <pc:sldMk cId="3558178350" sldId="289"/>
            <ac:spMk id="61" creationId="{C14F0CAA-FAB9-BF5A-873D-E825B74B1C8D}"/>
          </ac:spMkLst>
        </pc:spChg>
        <pc:spChg chg="add mod">
          <ac:chgData name="mariana Santarelli" userId="01fc52000b646303" providerId="LiveId" clId="{D4C7EDF1-2E1A-4502-A911-A9A52AD9878F}" dt="2024-07-08T23:21:44.257" v="784"/>
          <ac:spMkLst>
            <pc:docMk/>
            <pc:sldMk cId="3558178350" sldId="289"/>
            <ac:spMk id="62" creationId="{9E7DAF96-8843-DC4D-46B9-511276B43AA5}"/>
          </ac:spMkLst>
        </pc:spChg>
        <pc:spChg chg="add mod">
          <ac:chgData name="mariana Santarelli" userId="01fc52000b646303" providerId="LiveId" clId="{D4C7EDF1-2E1A-4502-A911-A9A52AD9878F}" dt="2024-07-08T23:21:44.257" v="784"/>
          <ac:spMkLst>
            <pc:docMk/>
            <pc:sldMk cId="3558178350" sldId="289"/>
            <ac:spMk id="63" creationId="{F9ED48B7-6285-9153-6350-D29C93F6962F}"/>
          </ac:spMkLst>
        </pc:spChg>
        <pc:spChg chg="add mod">
          <ac:chgData name="mariana Santarelli" userId="01fc52000b646303" providerId="LiveId" clId="{D4C7EDF1-2E1A-4502-A911-A9A52AD9878F}" dt="2024-07-08T23:21:44.257" v="784"/>
          <ac:spMkLst>
            <pc:docMk/>
            <pc:sldMk cId="3558178350" sldId="289"/>
            <ac:spMk id="64" creationId="{E8375116-2443-D975-B862-04E161299F49}"/>
          </ac:spMkLst>
        </pc:spChg>
        <pc:spChg chg="add mod">
          <ac:chgData name="mariana Santarelli" userId="01fc52000b646303" providerId="LiveId" clId="{D4C7EDF1-2E1A-4502-A911-A9A52AD9878F}" dt="2024-07-08T23:21:44.257" v="784"/>
          <ac:spMkLst>
            <pc:docMk/>
            <pc:sldMk cId="3558178350" sldId="289"/>
            <ac:spMk id="65" creationId="{F6BF29CC-D988-CFF5-DDF6-F784E5434AF8}"/>
          </ac:spMkLst>
        </pc:spChg>
        <pc:spChg chg="add mod">
          <ac:chgData name="mariana Santarelli" userId="01fc52000b646303" providerId="LiveId" clId="{D4C7EDF1-2E1A-4502-A911-A9A52AD9878F}" dt="2024-07-08T23:21:44.257" v="784"/>
          <ac:spMkLst>
            <pc:docMk/>
            <pc:sldMk cId="3558178350" sldId="289"/>
            <ac:spMk id="66" creationId="{924D751D-2D4E-1D89-F01C-97650280FCDA}"/>
          </ac:spMkLst>
        </pc:spChg>
        <pc:spChg chg="add mod">
          <ac:chgData name="mariana Santarelli" userId="01fc52000b646303" providerId="LiveId" clId="{D4C7EDF1-2E1A-4502-A911-A9A52AD9878F}" dt="2024-07-08T23:21:44.257" v="784"/>
          <ac:spMkLst>
            <pc:docMk/>
            <pc:sldMk cId="3558178350" sldId="289"/>
            <ac:spMk id="67" creationId="{86F8F8BD-0372-32FC-F1D1-2F535B794225}"/>
          </ac:spMkLst>
        </pc:spChg>
        <pc:spChg chg="add mod">
          <ac:chgData name="mariana Santarelli" userId="01fc52000b646303" providerId="LiveId" clId="{D4C7EDF1-2E1A-4502-A911-A9A52AD9878F}" dt="2024-07-08T23:21:44.257" v="784"/>
          <ac:spMkLst>
            <pc:docMk/>
            <pc:sldMk cId="3558178350" sldId="289"/>
            <ac:spMk id="68" creationId="{821CB9CC-264A-4796-6BAD-727F38E5DEFE}"/>
          </ac:spMkLst>
        </pc:spChg>
        <pc:spChg chg="add mod">
          <ac:chgData name="mariana Santarelli" userId="01fc52000b646303" providerId="LiveId" clId="{D4C7EDF1-2E1A-4502-A911-A9A52AD9878F}" dt="2024-07-08T23:21:44.257" v="784"/>
          <ac:spMkLst>
            <pc:docMk/>
            <pc:sldMk cId="3558178350" sldId="289"/>
            <ac:spMk id="69" creationId="{B927B9E7-7C93-5B08-FD76-FEA616DDE220}"/>
          </ac:spMkLst>
        </pc:spChg>
        <pc:spChg chg="add mod">
          <ac:chgData name="mariana Santarelli" userId="01fc52000b646303" providerId="LiveId" clId="{D4C7EDF1-2E1A-4502-A911-A9A52AD9878F}" dt="2024-07-08T23:21:44.257" v="784"/>
          <ac:spMkLst>
            <pc:docMk/>
            <pc:sldMk cId="3558178350" sldId="289"/>
            <ac:spMk id="70" creationId="{4706BBA6-60D2-78BD-EA6A-7C8FC01C1132}"/>
          </ac:spMkLst>
        </pc:spChg>
        <pc:spChg chg="add mod">
          <ac:chgData name="mariana Santarelli" userId="01fc52000b646303" providerId="LiveId" clId="{D4C7EDF1-2E1A-4502-A911-A9A52AD9878F}" dt="2024-07-08T23:21:44.257" v="784"/>
          <ac:spMkLst>
            <pc:docMk/>
            <pc:sldMk cId="3558178350" sldId="289"/>
            <ac:spMk id="71" creationId="{74AEF7F8-BC8F-AC85-B3A5-C5E481B47DC9}"/>
          </ac:spMkLst>
        </pc:spChg>
        <pc:spChg chg="add mod">
          <ac:chgData name="mariana Santarelli" userId="01fc52000b646303" providerId="LiveId" clId="{D4C7EDF1-2E1A-4502-A911-A9A52AD9878F}" dt="2024-07-08T23:21:44.257" v="784"/>
          <ac:spMkLst>
            <pc:docMk/>
            <pc:sldMk cId="3558178350" sldId="289"/>
            <ac:spMk id="72" creationId="{6D41113F-06A1-FFB7-526E-744DE2CB7C9C}"/>
          </ac:spMkLst>
        </pc:spChg>
        <pc:spChg chg="add mod">
          <ac:chgData name="mariana Santarelli" userId="01fc52000b646303" providerId="LiveId" clId="{D4C7EDF1-2E1A-4502-A911-A9A52AD9878F}" dt="2024-07-08T23:21:44.257" v="784"/>
          <ac:spMkLst>
            <pc:docMk/>
            <pc:sldMk cId="3558178350" sldId="289"/>
            <ac:spMk id="73" creationId="{4A313BE7-050C-B5CD-741E-FBF8782350C8}"/>
          </ac:spMkLst>
        </pc:spChg>
        <pc:spChg chg="add mod">
          <ac:chgData name="mariana Santarelli" userId="01fc52000b646303" providerId="LiveId" clId="{D4C7EDF1-2E1A-4502-A911-A9A52AD9878F}" dt="2024-07-08T23:21:44.257" v="784"/>
          <ac:spMkLst>
            <pc:docMk/>
            <pc:sldMk cId="3558178350" sldId="289"/>
            <ac:spMk id="74" creationId="{EC67B829-E18D-CDF8-5EC6-09AD806EF5D3}"/>
          </ac:spMkLst>
        </pc:spChg>
        <pc:spChg chg="add mod">
          <ac:chgData name="mariana Santarelli" userId="01fc52000b646303" providerId="LiveId" clId="{D4C7EDF1-2E1A-4502-A911-A9A52AD9878F}" dt="2024-07-08T23:21:44.257" v="784"/>
          <ac:spMkLst>
            <pc:docMk/>
            <pc:sldMk cId="3558178350" sldId="289"/>
            <ac:spMk id="75" creationId="{5DB27454-9484-9D3D-985C-F7435027CDFE}"/>
          </ac:spMkLst>
        </pc:spChg>
        <pc:spChg chg="add mod">
          <ac:chgData name="mariana Santarelli" userId="01fc52000b646303" providerId="LiveId" clId="{D4C7EDF1-2E1A-4502-A911-A9A52AD9878F}" dt="2024-07-08T23:21:44.257" v="784"/>
          <ac:spMkLst>
            <pc:docMk/>
            <pc:sldMk cId="3558178350" sldId="289"/>
            <ac:spMk id="76" creationId="{8DE35B38-B3FE-9CA2-CC29-43061ED84E16}"/>
          </ac:spMkLst>
        </pc:spChg>
        <pc:spChg chg="add mod">
          <ac:chgData name="mariana Santarelli" userId="01fc52000b646303" providerId="LiveId" clId="{D4C7EDF1-2E1A-4502-A911-A9A52AD9878F}" dt="2024-07-08T23:21:44.257" v="784"/>
          <ac:spMkLst>
            <pc:docMk/>
            <pc:sldMk cId="3558178350" sldId="289"/>
            <ac:spMk id="77" creationId="{DE121D25-AAAB-DA5D-302D-E124F4E600BB}"/>
          </ac:spMkLst>
        </pc:spChg>
        <pc:spChg chg="add mod">
          <ac:chgData name="mariana Santarelli" userId="01fc52000b646303" providerId="LiveId" clId="{D4C7EDF1-2E1A-4502-A911-A9A52AD9878F}" dt="2024-07-08T23:21:44.257" v="784"/>
          <ac:spMkLst>
            <pc:docMk/>
            <pc:sldMk cId="3558178350" sldId="289"/>
            <ac:spMk id="78" creationId="{9E8C6397-CE36-D7CA-5DDD-1590F2E247D6}"/>
          </ac:spMkLst>
        </pc:spChg>
        <pc:spChg chg="add mod">
          <ac:chgData name="mariana Santarelli" userId="01fc52000b646303" providerId="LiveId" clId="{D4C7EDF1-2E1A-4502-A911-A9A52AD9878F}" dt="2024-07-08T23:21:44.257" v="784"/>
          <ac:spMkLst>
            <pc:docMk/>
            <pc:sldMk cId="3558178350" sldId="289"/>
            <ac:spMk id="79" creationId="{DD91D539-543F-21D2-F843-6B7342CC73ED}"/>
          </ac:spMkLst>
        </pc:spChg>
        <pc:spChg chg="add mod">
          <ac:chgData name="mariana Santarelli" userId="01fc52000b646303" providerId="LiveId" clId="{D4C7EDF1-2E1A-4502-A911-A9A52AD9878F}" dt="2024-07-08T23:21:44.257" v="784"/>
          <ac:spMkLst>
            <pc:docMk/>
            <pc:sldMk cId="3558178350" sldId="289"/>
            <ac:spMk id="80" creationId="{5FDE2712-396D-DCF8-5237-1A62F9925B9C}"/>
          </ac:spMkLst>
        </pc:spChg>
        <pc:spChg chg="add mod">
          <ac:chgData name="mariana Santarelli" userId="01fc52000b646303" providerId="LiveId" clId="{D4C7EDF1-2E1A-4502-A911-A9A52AD9878F}" dt="2024-07-08T23:21:44.257" v="784"/>
          <ac:spMkLst>
            <pc:docMk/>
            <pc:sldMk cId="3558178350" sldId="289"/>
            <ac:spMk id="81" creationId="{45E80BC3-BA03-9C97-99A8-536465FEB9B7}"/>
          </ac:spMkLst>
        </pc:spChg>
        <pc:spChg chg="add mod">
          <ac:chgData name="mariana Santarelli" userId="01fc52000b646303" providerId="LiveId" clId="{D4C7EDF1-2E1A-4502-A911-A9A52AD9878F}" dt="2024-07-08T23:21:44.257" v="784"/>
          <ac:spMkLst>
            <pc:docMk/>
            <pc:sldMk cId="3558178350" sldId="289"/>
            <ac:spMk id="82" creationId="{CD592FBA-1DAD-DD99-F120-31289A053D16}"/>
          </ac:spMkLst>
        </pc:spChg>
        <pc:spChg chg="add mod">
          <ac:chgData name="mariana Santarelli" userId="01fc52000b646303" providerId="LiveId" clId="{D4C7EDF1-2E1A-4502-A911-A9A52AD9878F}" dt="2024-07-08T23:21:44.257" v="784"/>
          <ac:spMkLst>
            <pc:docMk/>
            <pc:sldMk cId="3558178350" sldId="289"/>
            <ac:spMk id="83" creationId="{F0370C64-BA47-009D-0768-0BD73453BE0D}"/>
          </ac:spMkLst>
        </pc:spChg>
        <pc:spChg chg="add mod">
          <ac:chgData name="mariana Santarelli" userId="01fc52000b646303" providerId="LiveId" clId="{D4C7EDF1-2E1A-4502-A911-A9A52AD9878F}" dt="2024-07-08T23:21:44.257" v="784"/>
          <ac:spMkLst>
            <pc:docMk/>
            <pc:sldMk cId="3558178350" sldId="289"/>
            <ac:spMk id="84" creationId="{01C52E4C-6210-4081-E7FF-D16709DE4847}"/>
          </ac:spMkLst>
        </pc:spChg>
        <pc:spChg chg="add mod">
          <ac:chgData name="mariana Santarelli" userId="01fc52000b646303" providerId="LiveId" clId="{D4C7EDF1-2E1A-4502-A911-A9A52AD9878F}" dt="2024-07-08T23:21:44.257" v="784"/>
          <ac:spMkLst>
            <pc:docMk/>
            <pc:sldMk cId="3558178350" sldId="289"/>
            <ac:spMk id="85" creationId="{4C2E5D85-0D1A-97DB-9AEC-0BF7871BEE60}"/>
          </ac:spMkLst>
        </pc:spChg>
        <pc:spChg chg="add mod">
          <ac:chgData name="mariana Santarelli" userId="01fc52000b646303" providerId="LiveId" clId="{D4C7EDF1-2E1A-4502-A911-A9A52AD9878F}" dt="2024-07-08T23:21:44.257" v="784"/>
          <ac:spMkLst>
            <pc:docMk/>
            <pc:sldMk cId="3558178350" sldId="289"/>
            <ac:spMk id="86" creationId="{C8998FF5-7B40-4CAC-593E-1A2EE97D9040}"/>
          </ac:spMkLst>
        </pc:spChg>
        <pc:spChg chg="add mod">
          <ac:chgData name="mariana Santarelli" userId="01fc52000b646303" providerId="LiveId" clId="{D4C7EDF1-2E1A-4502-A911-A9A52AD9878F}" dt="2024-07-08T23:21:44.257" v="784"/>
          <ac:spMkLst>
            <pc:docMk/>
            <pc:sldMk cId="3558178350" sldId="289"/>
            <ac:spMk id="87" creationId="{3D4DFB15-FDE3-61AA-919C-CB1782A3E67E}"/>
          </ac:spMkLst>
        </pc:spChg>
        <pc:spChg chg="add mod">
          <ac:chgData name="mariana Santarelli" userId="01fc52000b646303" providerId="LiveId" clId="{D4C7EDF1-2E1A-4502-A911-A9A52AD9878F}" dt="2024-07-08T23:21:44.257" v="784"/>
          <ac:spMkLst>
            <pc:docMk/>
            <pc:sldMk cId="3558178350" sldId="289"/>
            <ac:spMk id="88" creationId="{058414E6-E4FE-C52A-CC49-8C80A336742F}"/>
          </ac:spMkLst>
        </pc:spChg>
        <pc:spChg chg="add mod">
          <ac:chgData name="mariana Santarelli" userId="01fc52000b646303" providerId="LiveId" clId="{D4C7EDF1-2E1A-4502-A911-A9A52AD9878F}" dt="2024-07-08T23:21:44.257" v="784"/>
          <ac:spMkLst>
            <pc:docMk/>
            <pc:sldMk cId="3558178350" sldId="289"/>
            <ac:spMk id="89" creationId="{65E8B2A8-4A27-1C1E-9492-CE7BF3368362}"/>
          </ac:spMkLst>
        </pc:spChg>
        <pc:spChg chg="add mod">
          <ac:chgData name="mariana Santarelli" userId="01fc52000b646303" providerId="LiveId" clId="{D4C7EDF1-2E1A-4502-A911-A9A52AD9878F}" dt="2024-07-08T23:21:44.257" v="784"/>
          <ac:spMkLst>
            <pc:docMk/>
            <pc:sldMk cId="3558178350" sldId="289"/>
            <ac:spMk id="90" creationId="{F151A8D2-A5A6-07B7-5718-FD8201C227D4}"/>
          </ac:spMkLst>
        </pc:spChg>
        <pc:spChg chg="add mod">
          <ac:chgData name="mariana Santarelli" userId="01fc52000b646303" providerId="LiveId" clId="{D4C7EDF1-2E1A-4502-A911-A9A52AD9878F}" dt="2024-07-08T23:21:44.257" v="784"/>
          <ac:spMkLst>
            <pc:docMk/>
            <pc:sldMk cId="3558178350" sldId="289"/>
            <ac:spMk id="91" creationId="{6CD38CE9-F93D-68AF-262D-1A67CF6840E6}"/>
          </ac:spMkLst>
        </pc:spChg>
        <pc:spChg chg="add mod">
          <ac:chgData name="mariana Santarelli" userId="01fc52000b646303" providerId="LiveId" clId="{D4C7EDF1-2E1A-4502-A911-A9A52AD9878F}" dt="2024-07-08T23:21:44.257" v="784"/>
          <ac:spMkLst>
            <pc:docMk/>
            <pc:sldMk cId="3558178350" sldId="289"/>
            <ac:spMk id="92" creationId="{B88F37D3-4405-84E2-2945-37126C7B4A6B}"/>
          </ac:spMkLst>
        </pc:spChg>
        <pc:spChg chg="add mod">
          <ac:chgData name="mariana Santarelli" userId="01fc52000b646303" providerId="LiveId" clId="{D4C7EDF1-2E1A-4502-A911-A9A52AD9878F}" dt="2024-07-08T23:21:44.257" v="784"/>
          <ac:spMkLst>
            <pc:docMk/>
            <pc:sldMk cId="3558178350" sldId="289"/>
            <ac:spMk id="93" creationId="{08DD4B03-DDD3-E9E6-738A-FE0E9188782B}"/>
          </ac:spMkLst>
        </pc:spChg>
        <pc:spChg chg="add mod">
          <ac:chgData name="mariana Santarelli" userId="01fc52000b646303" providerId="LiveId" clId="{D4C7EDF1-2E1A-4502-A911-A9A52AD9878F}" dt="2024-07-08T23:21:44.257" v="784"/>
          <ac:spMkLst>
            <pc:docMk/>
            <pc:sldMk cId="3558178350" sldId="289"/>
            <ac:spMk id="94" creationId="{C7BED4F1-01BB-781A-8C59-E8D60F88E999}"/>
          </ac:spMkLst>
        </pc:spChg>
        <pc:spChg chg="add mod">
          <ac:chgData name="mariana Santarelli" userId="01fc52000b646303" providerId="LiveId" clId="{D4C7EDF1-2E1A-4502-A911-A9A52AD9878F}" dt="2024-07-08T23:21:44.257" v="784"/>
          <ac:spMkLst>
            <pc:docMk/>
            <pc:sldMk cId="3558178350" sldId="289"/>
            <ac:spMk id="95" creationId="{284B0079-498C-8931-E4E7-EF9862271FCD}"/>
          </ac:spMkLst>
        </pc:spChg>
        <pc:spChg chg="add mod">
          <ac:chgData name="mariana Santarelli" userId="01fc52000b646303" providerId="LiveId" clId="{D4C7EDF1-2E1A-4502-A911-A9A52AD9878F}" dt="2024-07-08T23:21:44.257" v="784"/>
          <ac:spMkLst>
            <pc:docMk/>
            <pc:sldMk cId="3558178350" sldId="289"/>
            <ac:spMk id="96" creationId="{AE3E4E7C-8548-F5B9-7B47-1DE4F5EC9E3F}"/>
          </ac:spMkLst>
        </pc:spChg>
        <pc:spChg chg="add mod">
          <ac:chgData name="mariana Santarelli" userId="01fc52000b646303" providerId="LiveId" clId="{D4C7EDF1-2E1A-4502-A911-A9A52AD9878F}" dt="2024-07-08T23:21:44.257" v="784"/>
          <ac:spMkLst>
            <pc:docMk/>
            <pc:sldMk cId="3558178350" sldId="289"/>
            <ac:spMk id="97" creationId="{B135D3C0-B9EC-23BF-4643-9B7ED26450A0}"/>
          </ac:spMkLst>
        </pc:spChg>
        <pc:spChg chg="add mod">
          <ac:chgData name="mariana Santarelli" userId="01fc52000b646303" providerId="LiveId" clId="{D4C7EDF1-2E1A-4502-A911-A9A52AD9878F}" dt="2024-07-08T23:21:44.257" v="784"/>
          <ac:spMkLst>
            <pc:docMk/>
            <pc:sldMk cId="3558178350" sldId="289"/>
            <ac:spMk id="98" creationId="{12388A99-0EBD-F013-FA0F-23D844B0D295}"/>
          </ac:spMkLst>
        </pc:spChg>
        <pc:spChg chg="add mod">
          <ac:chgData name="mariana Santarelli" userId="01fc52000b646303" providerId="LiveId" clId="{D4C7EDF1-2E1A-4502-A911-A9A52AD9878F}" dt="2024-07-08T23:21:44.257" v="784"/>
          <ac:spMkLst>
            <pc:docMk/>
            <pc:sldMk cId="3558178350" sldId="289"/>
            <ac:spMk id="99" creationId="{935D5641-9015-EDDD-4D1C-A54A900D90EE}"/>
          </ac:spMkLst>
        </pc:spChg>
        <pc:spChg chg="add mod">
          <ac:chgData name="mariana Santarelli" userId="01fc52000b646303" providerId="LiveId" clId="{D4C7EDF1-2E1A-4502-A911-A9A52AD9878F}" dt="2024-07-08T23:21:44.257" v="784"/>
          <ac:spMkLst>
            <pc:docMk/>
            <pc:sldMk cId="3558178350" sldId="289"/>
            <ac:spMk id="100" creationId="{10176F56-80B6-03CA-A233-77F31E7117AE}"/>
          </ac:spMkLst>
        </pc:spChg>
        <pc:spChg chg="add mod">
          <ac:chgData name="mariana Santarelli" userId="01fc52000b646303" providerId="LiveId" clId="{D4C7EDF1-2E1A-4502-A911-A9A52AD9878F}" dt="2024-07-08T23:21:44.257" v="784"/>
          <ac:spMkLst>
            <pc:docMk/>
            <pc:sldMk cId="3558178350" sldId="289"/>
            <ac:spMk id="101" creationId="{D8FA9D1E-000F-41DD-5FAE-C4307D8B08A9}"/>
          </ac:spMkLst>
        </pc:spChg>
        <pc:spChg chg="add mod">
          <ac:chgData name="mariana Santarelli" userId="01fc52000b646303" providerId="LiveId" clId="{D4C7EDF1-2E1A-4502-A911-A9A52AD9878F}" dt="2024-07-08T23:21:44.257" v="784"/>
          <ac:spMkLst>
            <pc:docMk/>
            <pc:sldMk cId="3558178350" sldId="289"/>
            <ac:spMk id="102" creationId="{36B31B8B-AE4A-0E1A-5BB6-1F6D200D36F3}"/>
          </ac:spMkLst>
        </pc:spChg>
        <pc:spChg chg="add mod">
          <ac:chgData name="mariana Santarelli" userId="01fc52000b646303" providerId="LiveId" clId="{D4C7EDF1-2E1A-4502-A911-A9A52AD9878F}" dt="2024-07-08T23:21:44.257" v="784"/>
          <ac:spMkLst>
            <pc:docMk/>
            <pc:sldMk cId="3558178350" sldId="289"/>
            <ac:spMk id="103" creationId="{769FBA5A-2666-42EE-0C37-A9A154963C8C}"/>
          </ac:spMkLst>
        </pc:spChg>
        <pc:spChg chg="add mod">
          <ac:chgData name="mariana Santarelli" userId="01fc52000b646303" providerId="LiveId" clId="{D4C7EDF1-2E1A-4502-A911-A9A52AD9878F}" dt="2024-07-08T23:21:44.257" v="784"/>
          <ac:spMkLst>
            <pc:docMk/>
            <pc:sldMk cId="3558178350" sldId="289"/>
            <ac:spMk id="104" creationId="{B549F67E-DA8F-4C8A-C312-CC1C7D7BC374}"/>
          </ac:spMkLst>
        </pc:spChg>
        <pc:spChg chg="add mod">
          <ac:chgData name="mariana Santarelli" userId="01fc52000b646303" providerId="LiveId" clId="{D4C7EDF1-2E1A-4502-A911-A9A52AD9878F}" dt="2024-07-08T23:21:44.257" v="784"/>
          <ac:spMkLst>
            <pc:docMk/>
            <pc:sldMk cId="3558178350" sldId="289"/>
            <ac:spMk id="105" creationId="{C5F0E9B0-B810-5283-5511-F0BC5C9FE51C}"/>
          </ac:spMkLst>
        </pc:spChg>
        <pc:spChg chg="add mod">
          <ac:chgData name="mariana Santarelli" userId="01fc52000b646303" providerId="LiveId" clId="{D4C7EDF1-2E1A-4502-A911-A9A52AD9878F}" dt="2024-07-08T23:21:44.257" v="784"/>
          <ac:spMkLst>
            <pc:docMk/>
            <pc:sldMk cId="3558178350" sldId="289"/>
            <ac:spMk id="106" creationId="{D6B194E9-E274-A545-AE36-EA40B5B13951}"/>
          </ac:spMkLst>
        </pc:spChg>
        <pc:spChg chg="add mod">
          <ac:chgData name="mariana Santarelli" userId="01fc52000b646303" providerId="LiveId" clId="{D4C7EDF1-2E1A-4502-A911-A9A52AD9878F}" dt="2024-07-08T23:21:44.257" v="784"/>
          <ac:spMkLst>
            <pc:docMk/>
            <pc:sldMk cId="3558178350" sldId="289"/>
            <ac:spMk id="107" creationId="{5BDAD6DA-22C0-9AB0-CF00-090419C85E36}"/>
          </ac:spMkLst>
        </pc:spChg>
        <pc:spChg chg="add mod">
          <ac:chgData name="mariana Santarelli" userId="01fc52000b646303" providerId="LiveId" clId="{D4C7EDF1-2E1A-4502-A911-A9A52AD9878F}" dt="2024-07-08T23:21:44.257" v="784"/>
          <ac:spMkLst>
            <pc:docMk/>
            <pc:sldMk cId="3558178350" sldId="289"/>
            <ac:spMk id="108" creationId="{CDD12A9B-BBE8-FE7B-699D-691705C40217}"/>
          </ac:spMkLst>
        </pc:spChg>
        <pc:spChg chg="add mod">
          <ac:chgData name="mariana Santarelli" userId="01fc52000b646303" providerId="LiveId" clId="{D4C7EDF1-2E1A-4502-A911-A9A52AD9878F}" dt="2024-07-08T23:21:44.257" v="784"/>
          <ac:spMkLst>
            <pc:docMk/>
            <pc:sldMk cId="3558178350" sldId="289"/>
            <ac:spMk id="109" creationId="{0E8C6C2A-ADBB-E166-51A5-958A5373E301}"/>
          </ac:spMkLst>
        </pc:spChg>
        <pc:spChg chg="add mod">
          <ac:chgData name="mariana Santarelli" userId="01fc52000b646303" providerId="LiveId" clId="{D4C7EDF1-2E1A-4502-A911-A9A52AD9878F}" dt="2024-07-08T23:21:44.257" v="784"/>
          <ac:spMkLst>
            <pc:docMk/>
            <pc:sldMk cId="3558178350" sldId="289"/>
            <ac:spMk id="110" creationId="{C7AD3A01-94AD-3C12-F9B1-2985F255FB16}"/>
          </ac:spMkLst>
        </pc:spChg>
        <pc:spChg chg="add mod">
          <ac:chgData name="mariana Santarelli" userId="01fc52000b646303" providerId="LiveId" clId="{D4C7EDF1-2E1A-4502-A911-A9A52AD9878F}" dt="2024-07-08T23:21:44.257" v="784"/>
          <ac:spMkLst>
            <pc:docMk/>
            <pc:sldMk cId="3558178350" sldId="289"/>
            <ac:spMk id="111" creationId="{810F42A9-60F8-E9CA-F2B3-CE66814CCFCB}"/>
          </ac:spMkLst>
        </pc:spChg>
        <pc:spChg chg="add mod">
          <ac:chgData name="mariana Santarelli" userId="01fc52000b646303" providerId="LiveId" clId="{D4C7EDF1-2E1A-4502-A911-A9A52AD9878F}" dt="2024-07-08T23:21:44.257" v="784"/>
          <ac:spMkLst>
            <pc:docMk/>
            <pc:sldMk cId="3558178350" sldId="289"/>
            <ac:spMk id="112" creationId="{28B6A4F5-97A5-F038-870C-5B0E5EC50EDE}"/>
          </ac:spMkLst>
        </pc:spChg>
        <pc:spChg chg="add mod">
          <ac:chgData name="mariana Santarelli" userId="01fc52000b646303" providerId="LiveId" clId="{D4C7EDF1-2E1A-4502-A911-A9A52AD9878F}" dt="2024-07-08T23:21:44.257" v="784"/>
          <ac:spMkLst>
            <pc:docMk/>
            <pc:sldMk cId="3558178350" sldId="289"/>
            <ac:spMk id="113" creationId="{0ECB8C24-7A1E-9E96-9CC4-18AF6A6576B1}"/>
          </ac:spMkLst>
        </pc:spChg>
        <pc:spChg chg="add mod">
          <ac:chgData name="mariana Santarelli" userId="01fc52000b646303" providerId="LiveId" clId="{D4C7EDF1-2E1A-4502-A911-A9A52AD9878F}" dt="2024-07-08T23:21:44.257" v="784"/>
          <ac:spMkLst>
            <pc:docMk/>
            <pc:sldMk cId="3558178350" sldId="289"/>
            <ac:spMk id="114" creationId="{910950B2-0392-6A34-C12E-68C4E8BF2D79}"/>
          </ac:spMkLst>
        </pc:spChg>
        <pc:spChg chg="add mod">
          <ac:chgData name="mariana Santarelli" userId="01fc52000b646303" providerId="LiveId" clId="{D4C7EDF1-2E1A-4502-A911-A9A52AD9878F}" dt="2024-07-08T23:21:44.257" v="784"/>
          <ac:spMkLst>
            <pc:docMk/>
            <pc:sldMk cId="3558178350" sldId="289"/>
            <ac:spMk id="115" creationId="{8E106ACA-B7E3-BE1F-4C62-24FF56CAA603}"/>
          </ac:spMkLst>
        </pc:spChg>
        <pc:spChg chg="add mod">
          <ac:chgData name="mariana Santarelli" userId="01fc52000b646303" providerId="LiveId" clId="{D4C7EDF1-2E1A-4502-A911-A9A52AD9878F}" dt="2024-07-08T23:21:44.257" v="784"/>
          <ac:spMkLst>
            <pc:docMk/>
            <pc:sldMk cId="3558178350" sldId="289"/>
            <ac:spMk id="116" creationId="{35E08D92-11DD-7D42-C3CF-AAAABB30447D}"/>
          </ac:spMkLst>
        </pc:spChg>
        <pc:spChg chg="add mod">
          <ac:chgData name="mariana Santarelli" userId="01fc52000b646303" providerId="LiveId" clId="{D4C7EDF1-2E1A-4502-A911-A9A52AD9878F}" dt="2024-07-08T23:21:44.257" v="784"/>
          <ac:spMkLst>
            <pc:docMk/>
            <pc:sldMk cId="3558178350" sldId="289"/>
            <ac:spMk id="117" creationId="{8B5F342D-A1D2-B1B0-2D9A-556E092749BB}"/>
          </ac:spMkLst>
        </pc:spChg>
        <pc:grpChg chg="add mod">
          <ac:chgData name="mariana Santarelli" userId="01fc52000b646303" providerId="LiveId" clId="{D4C7EDF1-2E1A-4502-A911-A9A52AD9878F}" dt="2024-07-08T23:21:44.257" v="784"/>
          <ac:grpSpMkLst>
            <pc:docMk/>
            <pc:sldMk cId="3558178350" sldId="289"/>
            <ac:grpSpMk id="4" creationId="{AF01D7CB-A4F1-FC89-0B8E-8F8192DCC5A9}"/>
          </ac:grpSpMkLst>
        </pc:grpChg>
        <pc:picChg chg="add mod">
          <ac:chgData name="mariana Santarelli" userId="01fc52000b646303" providerId="LiveId" clId="{D4C7EDF1-2E1A-4502-A911-A9A52AD9878F}" dt="2024-07-08T23:21:44.257" v="784"/>
          <ac:picMkLst>
            <pc:docMk/>
            <pc:sldMk cId="3558178350" sldId="289"/>
            <ac:picMk id="118" creationId="{EFC0A238-5333-6592-F469-9FDE7C706853}"/>
          </ac:picMkLst>
        </pc:picChg>
      </pc:sldChg>
      <pc:sldChg chg="addSp delSp modSp add mod">
        <pc:chgData name="mariana Santarelli" userId="01fc52000b646303" providerId="LiveId" clId="{D4C7EDF1-2E1A-4502-A911-A9A52AD9878F}" dt="2024-07-08T23:42:05.364" v="1150" actId="1076"/>
        <pc:sldMkLst>
          <pc:docMk/>
          <pc:sldMk cId="2837282135" sldId="290"/>
        </pc:sldMkLst>
        <pc:spChg chg="add mod">
          <ac:chgData name="mariana Santarelli" userId="01fc52000b646303" providerId="LiveId" clId="{D4C7EDF1-2E1A-4502-A911-A9A52AD9878F}" dt="2024-07-08T23:38:14.383" v="950" actId="14100"/>
          <ac:spMkLst>
            <pc:docMk/>
            <pc:sldMk cId="2837282135" sldId="290"/>
            <ac:spMk id="4" creationId="{00C9FD43-8C6F-6E43-A00C-3071E9D623A8}"/>
          </ac:spMkLst>
        </pc:spChg>
        <pc:spChg chg="mod">
          <ac:chgData name="mariana Santarelli" userId="01fc52000b646303" providerId="LiveId" clId="{D4C7EDF1-2E1A-4502-A911-A9A52AD9878F}" dt="2024-07-08T23:35:15.930" v="918" actId="1076"/>
          <ac:spMkLst>
            <pc:docMk/>
            <pc:sldMk cId="2837282135" sldId="290"/>
            <ac:spMk id="6" creationId="{F7C0141C-0523-87A0-137C-9B05BC4ED8EE}"/>
          </ac:spMkLst>
        </pc:spChg>
        <pc:spChg chg="add mod">
          <ac:chgData name="mariana Santarelli" userId="01fc52000b646303" providerId="LiveId" clId="{D4C7EDF1-2E1A-4502-A911-A9A52AD9878F}" dt="2024-07-08T23:42:05.364" v="1150" actId="1076"/>
          <ac:spMkLst>
            <pc:docMk/>
            <pc:sldMk cId="2837282135" sldId="290"/>
            <ac:spMk id="8" creationId="{5A715EA1-A3C4-F258-354C-12759743644B}"/>
          </ac:spMkLst>
        </pc:spChg>
        <pc:spChg chg="mod">
          <ac:chgData name="mariana Santarelli" userId="01fc52000b646303" providerId="LiveId" clId="{D4C7EDF1-2E1A-4502-A911-A9A52AD9878F}" dt="2024-07-08T23:37:54.831" v="937" actId="1076"/>
          <ac:spMkLst>
            <pc:docMk/>
            <pc:sldMk cId="2837282135" sldId="290"/>
            <ac:spMk id="10" creationId="{64FB7800-A795-D8AD-F462-AF6A7798F4CF}"/>
          </ac:spMkLst>
        </pc:spChg>
        <pc:spChg chg="del mod">
          <ac:chgData name="mariana Santarelli" userId="01fc52000b646303" providerId="LiveId" clId="{D4C7EDF1-2E1A-4502-A911-A9A52AD9878F}" dt="2024-07-08T23:35:26.152" v="921" actId="478"/>
          <ac:spMkLst>
            <pc:docMk/>
            <pc:sldMk cId="2837282135" sldId="290"/>
            <ac:spMk id="13" creationId="{CBF2E1F5-B659-9392-3140-AB7CE679B04F}"/>
          </ac:spMkLst>
        </pc:spChg>
        <pc:spChg chg="del">
          <ac:chgData name="mariana Santarelli" userId="01fc52000b646303" providerId="LiveId" clId="{D4C7EDF1-2E1A-4502-A911-A9A52AD9878F}" dt="2024-07-08T23:35:09.208" v="916" actId="478"/>
          <ac:spMkLst>
            <pc:docMk/>
            <pc:sldMk cId="2837282135" sldId="290"/>
            <ac:spMk id="14" creationId="{3CA04C94-E358-D569-AB29-18AF5F4D7EDA}"/>
          </ac:spMkLst>
        </pc:spChg>
        <pc:picChg chg="add mod">
          <ac:chgData name="mariana Santarelli" userId="01fc52000b646303" providerId="LiveId" clId="{D4C7EDF1-2E1A-4502-A911-A9A52AD9878F}" dt="2024-07-08T23:42:01.764" v="1149" actId="1076"/>
          <ac:picMkLst>
            <pc:docMk/>
            <pc:sldMk cId="2837282135" sldId="290"/>
            <ac:picMk id="5" creationId="{8EF6DE38-6F53-74D8-ABC2-B8206D19EB35}"/>
          </ac:picMkLst>
        </pc:picChg>
        <pc:picChg chg="del">
          <ac:chgData name="mariana Santarelli" userId="01fc52000b646303" providerId="LiveId" clId="{D4C7EDF1-2E1A-4502-A911-A9A52AD9878F}" dt="2024-07-08T23:32:20.301" v="910" actId="478"/>
          <ac:picMkLst>
            <pc:docMk/>
            <pc:sldMk cId="2837282135" sldId="290"/>
            <ac:picMk id="11" creationId="{6460788E-5FAE-2CF0-7266-91B3A78B192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9163543725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9163543725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9163543725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9" name="Google Shape;169;g29163543725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02592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9163543725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3" name="Google Shape;183;g29163543725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71735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9163543725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3" name="Google Shape;183;g29163543725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56440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9163543725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3" name="Google Shape;183;g29163543725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68523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9163543725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3" name="Google Shape;183;g29163543725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51345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9163543725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1" name="Google Shape;141;g29163543725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91194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29163543725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g29163543725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71178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4" name="Google Shape;20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29163543725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" name="Google Shape;115;g29163543725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0309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9163543725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3" name="Google Shape;183;g29163543725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80559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9163543725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3" name="Google Shape;183;g29163543725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33852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9163543725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3" name="Google Shape;183;g29163543725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93738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9163543725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3" name="Google Shape;183;g29163543725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40946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9163543725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3" name="Google Shape;183;g29163543725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17644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9163543725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3" name="Google Shape;183;g29163543725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31028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9163543725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3" name="Google Shape;183;g29163543725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0352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7/9/2024</a:t>
            </a:fld>
            <a:endParaRPr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7255588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7/9/2024</a:t>
            </a:fld>
            <a:endParaRPr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8629825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7/9/2024</a:t>
            </a:fld>
            <a:endParaRPr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32848479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16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47497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136" y="80646"/>
            <a:ext cx="8229600" cy="54871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Master title style (only changes made to the parent slide will be reflected in the app)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>
              <a:buClrTx/>
            </a:pPr>
            <a:fld id="{A88B48FB-E956-2048-9E74-C69E7CAA26CC}" type="slidenum">
              <a:rPr lang="en-US" smtClean="0">
                <a:solidFill>
                  <a:srgbClr val="666666">
                    <a:lumMod val="60000"/>
                    <a:lumOff val="40000"/>
                  </a:srgbClr>
                </a:solidFill>
                <a:ea typeface="+mn-ea"/>
              </a:rPr>
              <a:pPr defTabSz="914378">
                <a:buClrTx/>
              </a:pPr>
              <a:t>‹nº›</a:t>
            </a:fld>
            <a:endParaRPr lang="en-US">
              <a:solidFill>
                <a:srgbClr val="666666">
                  <a:lumMod val="60000"/>
                  <a:lumOff val="40000"/>
                </a:srgbClr>
              </a:solidFill>
              <a:ea typeface="+mn-ea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252A03B-2D42-4DAE-8460-CF96145A8DF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15136" y="1005080"/>
            <a:ext cx="8229600" cy="3569013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Master text style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B14CF1-AB9B-4870-9E5C-AD8F31C7FF6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322" y="627420"/>
            <a:ext cx="8229600" cy="23971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Master text style</a:t>
            </a:r>
            <a:endParaRPr lang="en-GB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E39551A5-770E-3978-ED85-9963EA0819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4811868"/>
            <a:ext cx="6339374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>
              <a:buClrTx/>
            </a:pPr>
            <a:endParaRPr lang="en-US" dirty="0">
              <a:solidFill>
                <a:srgbClr val="333333">
                  <a:tint val="75000"/>
                </a:srgb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ubtitle 1">
            <a:extLst>
              <a:ext uri="{FF2B5EF4-FFF2-40B4-BE49-F238E27FC236}">
                <a16:creationId xmlns:a16="http://schemas.microsoft.com/office/drawing/2014/main" id="{598A6424-24D4-9A7A-503B-1810D9718646}"/>
              </a:ext>
            </a:extLst>
          </p:cNvPr>
          <p:cNvSpPr txBox="1">
            <a:spLocks/>
          </p:cNvSpPr>
          <p:nvPr userDrawn="1"/>
        </p:nvSpPr>
        <p:spPr>
          <a:xfrm>
            <a:off x="44111" y="4880796"/>
            <a:ext cx="1050635" cy="1602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7C878E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Powered by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8D6880F-98FC-C70E-7434-35DAC835CC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10" y="4835992"/>
            <a:ext cx="1213734" cy="29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4348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256495" y="2494609"/>
            <a:ext cx="7787252" cy="1234730"/>
          </a:xfrm>
        </p:spPr>
        <p:txBody>
          <a:bodyPr anchor="b">
            <a:normAutofit/>
          </a:bodyPr>
          <a:lstStyle>
            <a:lvl1pPr marL="0" indent="0">
              <a:buNone/>
              <a:defRPr sz="32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style (only changes made to the parent slide will be reflected in the app)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266163" y="3729039"/>
            <a:ext cx="2938463" cy="385762"/>
          </a:xfrm>
        </p:spPr>
        <p:txBody>
          <a:bodyPr>
            <a:normAutofit/>
          </a:bodyPr>
          <a:lstStyle>
            <a:lvl1pPr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slide subtitle style</a:t>
            </a:r>
          </a:p>
        </p:txBody>
      </p:sp>
      <p:sp>
        <p:nvSpPr>
          <p:cNvPr id="5" name="Subtitle 1">
            <a:extLst>
              <a:ext uri="{FF2B5EF4-FFF2-40B4-BE49-F238E27FC236}">
                <a16:creationId xmlns:a16="http://schemas.microsoft.com/office/drawing/2014/main" id="{B397FB30-D0E6-47F8-D354-616B0E20A00C}"/>
              </a:ext>
            </a:extLst>
          </p:cNvPr>
          <p:cNvSpPr txBox="1">
            <a:spLocks/>
          </p:cNvSpPr>
          <p:nvPr userDrawn="1"/>
        </p:nvSpPr>
        <p:spPr>
          <a:xfrm>
            <a:off x="3389892" y="4862023"/>
            <a:ext cx="1050635" cy="1602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Powered by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4C1F35-7934-3723-FBBD-74C99BCA9C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015" y="4791408"/>
            <a:ext cx="1381743" cy="336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9785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ponse Summar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>
              <a:buClrTx/>
            </a:pPr>
            <a:fld id="{37B593F9-7B30-274B-BFFF-492683631E49}" type="slidenum">
              <a:rPr lang="en-US" smtClean="0">
                <a:solidFill>
                  <a:srgbClr val="666666">
                    <a:lumMod val="60000"/>
                    <a:lumOff val="40000"/>
                  </a:srgbClr>
                </a:solidFill>
                <a:ea typeface="+mn-ea"/>
              </a:rPr>
              <a:pPr defTabSz="914378">
                <a:buClrTx/>
              </a:pPr>
              <a:t>‹nº›</a:t>
            </a:fld>
            <a:endParaRPr lang="en-US">
              <a:solidFill>
                <a:srgbClr val="666666">
                  <a:lumMod val="60000"/>
                  <a:lumOff val="40000"/>
                </a:srgbClr>
              </a:solidFill>
              <a:ea typeface="+mn-ea"/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211403" y="3639394"/>
            <a:ext cx="4576388" cy="350837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/>
              <a:t>Master text style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204788" y="2334751"/>
            <a:ext cx="8229600" cy="857250"/>
          </a:xfrm>
        </p:spPr>
        <p:txBody>
          <a:bodyPr/>
          <a:lstStyle/>
          <a:p>
            <a:r>
              <a:rPr lang="en-US" dirty="0"/>
              <a:t>Master title style (only changes made to the parent slide will be reflected in the app)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204788" y="3158634"/>
            <a:ext cx="3859212" cy="280987"/>
          </a:xfrm>
        </p:spPr>
        <p:txBody>
          <a:bodyPr/>
          <a:lstStyle>
            <a:lvl2pPr marL="4763" indent="0">
              <a:buNone/>
              <a:defRPr sz="160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2pPr>
          </a:lstStyle>
          <a:p>
            <a:pPr lvl="1"/>
            <a:r>
              <a:rPr lang="en-US" dirty="0"/>
              <a:t>Total Responses style</a:t>
            </a:r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8" hasCustomPrompt="1"/>
          </p:nvPr>
        </p:nvSpPr>
        <p:spPr>
          <a:xfrm>
            <a:off x="211403" y="4047841"/>
            <a:ext cx="4576388" cy="350837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/>
              <a:t>Master text style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CDF05C82-1244-9CA3-984A-2EEF32F796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4811868"/>
            <a:ext cx="6306014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>
              <a:buClrTx/>
            </a:pPr>
            <a:endParaRPr lang="en-US" dirty="0">
              <a:solidFill>
                <a:srgbClr val="333333">
                  <a:tint val="75000"/>
                </a:srgb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ubtitle 1">
            <a:extLst>
              <a:ext uri="{FF2B5EF4-FFF2-40B4-BE49-F238E27FC236}">
                <a16:creationId xmlns:a16="http://schemas.microsoft.com/office/drawing/2014/main" id="{95CE0200-F192-0824-3C26-E467CCA0AF48}"/>
              </a:ext>
            </a:extLst>
          </p:cNvPr>
          <p:cNvSpPr txBox="1">
            <a:spLocks/>
          </p:cNvSpPr>
          <p:nvPr userDrawn="1"/>
        </p:nvSpPr>
        <p:spPr>
          <a:xfrm>
            <a:off x="44111" y="4880796"/>
            <a:ext cx="1050635" cy="1602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7C878E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Powered by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AE7EF1-F906-EB3F-7B2E-99EE2BAA37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10" y="4835992"/>
            <a:ext cx="1213734" cy="29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4945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136" y="80646"/>
            <a:ext cx="8229600" cy="581143"/>
          </a:xfrm>
        </p:spPr>
        <p:txBody>
          <a:bodyPr/>
          <a:lstStyle/>
          <a:p>
            <a:r>
              <a:rPr lang="en-US" dirty="0"/>
              <a:t>Master title style (only changes made to the parent slide will be reflected in the app)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22570" y="666350"/>
            <a:ext cx="5332506" cy="249144"/>
          </a:xfrm>
        </p:spPr>
        <p:txBody>
          <a:bodyPr/>
          <a:lstStyle/>
          <a:p>
            <a:pPr lvl="0"/>
            <a:r>
              <a:rPr lang="en-US" dirty="0"/>
              <a:t>Master text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>
              <a:buClrTx/>
            </a:pPr>
            <a:fld id="{A88B48FB-E956-2048-9E74-C69E7CAA26CC}" type="slidenum">
              <a:rPr lang="en-US" smtClean="0">
                <a:solidFill>
                  <a:srgbClr val="666666">
                    <a:lumMod val="60000"/>
                    <a:lumOff val="40000"/>
                  </a:srgbClr>
                </a:solidFill>
                <a:ea typeface="+mn-ea"/>
              </a:rPr>
              <a:pPr defTabSz="914378">
                <a:buClrTx/>
              </a:pPr>
              <a:t>‹nº›</a:t>
            </a:fld>
            <a:endParaRPr lang="en-US">
              <a:solidFill>
                <a:srgbClr val="666666">
                  <a:lumMod val="60000"/>
                  <a:lumOff val="40000"/>
                </a:srgbClr>
              </a:solidFill>
              <a:ea typeface="+mn-ea"/>
            </a:endParaRP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9FE2B938-E785-E802-7A9A-5AD4FEF608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93977" y="4811868"/>
            <a:ext cx="6302798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>
              <a:buClrTx/>
            </a:pPr>
            <a:endParaRPr lang="en-US" dirty="0">
              <a:solidFill>
                <a:srgbClr val="333333">
                  <a:tint val="75000"/>
                </a:srgb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ubtitle 1">
            <a:extLst>
              <a:ext uri="{FF2B5EF4-FFF2-40B4-BE49-F238E27FC236}">
                <a16:creationId xmlns:a16="http://schemas.microsoft.com/office/drawing/2014/main" id="{13756DC3-62A3-EAD0-0902-502D886CC750}"/>
              </a:ext>
            </a:extLst>
          </p:cNvPr>
          <p:cNvSpPr txBox="1">
            <a:spLocks/>
          </p:cNvSpPr>
          <p:nvPr userDrawn="1"/>
        </p:nvSpPr>
        <p:spPr>
          <a:xfrm>
            <a:off x="44111" y="4880796"/>
            <a:ext cx="1050635" cy="1602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7C878E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Powered by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750C52-00F9-42B7-9AC0-F5417C88D4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10" y="4835992"/>
            <a:ext cx="1213734" cy="29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80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>
              <a:buClrTx/>
            </a:pPr>
            <a:fld id="{1D8BD707-D9CF-40AE-B4C6-C98DA3205C09}" type="datetimeFigureOut">
              <a:rPr lang="en-US" sz="18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378">
                <a:buClrTx/>
              </a:pPr>
              <a:t>7/9/2024</a:t>
            </a:fld>
            <a:endParaRPr lang="en-US" sz="18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>
              <a:buClrTx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>
              <a:buClrTx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914378">
                <a:buClrTx/>
              </a:pPr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493251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16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2104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7/9/2024</a:t>
            </a:fld>
            <a:endParaRPr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0686352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7/9/2024</a:t>
            </a:fld>
            <a:endParaRPr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799158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7/9/2024</a:t>
            </a:fld>
            <a:endParaRPr lang="en-US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8621478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7/9/2024</a:t>
            </a:fld>
            <a:endParaRPr lang="en-US" dirty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30692326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7/9/2024</a:t>
            </a:fld>
            <a:endParaRPr lang="en-US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6440431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7/9/2024</a:t>
            </a:fld>
            <a:endParaRPr lang="en-US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91877909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7/9/2024</a:t>
            </a:fld>
            <a:endParaRPr lang="en-US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6235019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7/9/2024</a:t>
            </a:fld>
            <a:endParaRPr lang="en-US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473913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7/9/2024</a:t>
            </a:fld>
            <a:endParaRPr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39917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5136" y="270516"/>
            <a:ext cx="8229600" cy="3912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570" y="666350"/>
            <a:ext cx="5332506" cy="249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67077" y="4815077"/>
            <a:ext cx="62603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cs typeface="Arial"/>
              </a:defRPr>
            </a:lvl1pPr>
          </a:lstStyle>
          <a:p>
            <a:pPr defTabSz="914378">
              <a:buClrTx/>
            </a:pPr>
            <a:fld id="{A88B48FB-E956-2048-9E74-C69E7CAA26CC}" type="slidenum">
              <a:rPr lang="en-US" smtClean="0">
                <a:solidFill>
                  <a:srgbClr val="666666">
                    <a:lumMod val="60000"/>
                    <a:lumOff val="40000"/>
                  </a:srgbClr>
                </a:solidFill>
                <a:ea typeface="+mn-ea"/>
              </a:rPr>
              <a:pPr defTabSz="914378">
                <a:buClrTx/>
              </a:pPr>
              <a:t>‹nº›</a:t>
            </a:fld>
            <a:endParaRPr lang="en-US" dirty="0">
              <a:solidFill>
                <a:srgbClr val="666666">
                  <a:lumMod val="60000"/>
                  <a:lumOff val="40000"/>
                </a:srgbClr>
              </a:solidFill>
              <a:ea typeface="+mn-ea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7FE218-D8C1-4598-C115-912209DA1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8921" y="4811867"/>
            <a:ext cx="6380992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>
              <a:buClrTx/>
            </a:pPr>
            <a:endParaRPr lang="en-US" dirty="0">
              <a:solidFill>
                <a:srgbClr val="333333">
                  <a:tint val="75000"/>
                </a:srgb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3873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</p:sldLayoutIdLst>
  <p:hf hdr="0" dt="0"/>
  <p:txStyles>
    <p:titleStyle>
      <a:lvl1pPr algn="l" defTabSz="457189" rtl="0" eaLnBrk="1" latinLnBrk="0" hangingPunct="1">
        <a:spcBef>
          <a:spcPct val="0"/>
        </a:spcBef>
        <a:buNone/>
        <a:defRPr sz="1800" b="1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0" indent="0" algn="l" defTabSz="457189" rtl="0" eaLnBrk="1" latinLnBrk="0" hangingPunct="1">
        <a:spcBef>
          <a:spcPct val="20000"/>
        </a:spcBef>
        <a:buFont typeface="Arial"/>
        <a:buNone/>
        <a:defRPr sz="1000" kern="1200">
          <a:solidFill>
            <a:schemeClr val="bg1">
              <a:lumMod val="50000"/>
            </a:schemeClr>
          </a:solidFill>
          <a:latin typeface="Arial"/>
          <a:ea typeface="+mn-ea"/>
          <a:cs typeface="Arial"/>
        </a:defRPr>
      </a:lvl1pPr>
      <a:lvl2pPr marL="742931" indent="-285743" algn="l" defTabSz="45718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4571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45718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9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0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3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4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5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122" y="940117"/>
            <a:ext cx="3114882" cy="1204918"/>
          </a:xfrm>
          <a:prstGeom prst="rect">
            <a:avLst/>
          </a:prstGeom>
        </p:spPr>
      </p:pic>
      <p:pic>
        <p:nvPicPr>
          <p:cNvPr id="5" name="Google Shape;211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88459" y="2407900"/>
            <a:ext cx="2850947" cy="104753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46A13638-8628-8EA6-390B-C7F622BD2E34}"/>
              </a:ext>
            </a:extLst>
          </p:cNvPr>
          <p:cNvSpPr txBox="1"/>
          <p:nvPr/>
        </p:nvSpPr>
        <p:spPr>
          <a:xfrm>
            <a:off x="5537123" y="3718300"/>
            <a:ext cx="2900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latin typeface="Aptos Display" panose="020B0004020202020204" pitchFamily="34" charset="0"/>
              </a:rPr>
              <a:t>Mariana Santarelli</a:t>
            </a:r>
          </a:p>
        </p:txBody>
      </p:sp>
      <p:pic>
        <p:nvPicPr>
          <p:cNvPr id="6" name="Google Shape;186;g29163543725_0_102">
            <a:extLst>
              <a:ext uri="{FF2B5EF4-FFF2-40B4-BE49-F238E27FC236}">
                <a16:creationId xmlns:a16="http://schemas.microsoft.com/office/drawing/2014/main" id="{FF14EE35-EE8A-49C4-5D2D-C0A6A66468D9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04594" y="752287"/>
            <a:ext cx="3755541" cy="38545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reajustapnae_tipes-01-01 (7) - FIAN Brasi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7C0141C-0523-87A0-137C-9B05BC4ED8EE}"/>
              </a:ext>
            </a:extLst>
          </p:cNvPr>
          <p:cNvSpPr txBox="1"/>
          <p:nvPr/>
        </p:nvSpPr>
        <p:spPr>
          <a:xfrm>
            <a:off x="304800" y="282225"/>
            <a:ext cx="8749937" cy="405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4625" marR="55880" indent="-6350" algn="l">
              <a:lnSpc>
                <a:spcPct val="107000"/>
              </a:lnSpc>
              <a:spcAft>
                <a:spcPts val="1115"/>
              </a:spcAft>
            </a:pPr>
            <a:r>
              <a:rPr lang="pt-BR" sz="2000" b="1" dirty="0">
                <a:solidFill>
                  <a:srgbClr val="002060"/>
                </a:solidFill>
                <a:latin typeface="Tw Cen MT" panose="020B0602020104020603" pitchFamily="34" charset="0"/>
              </a:rPr>
              <a:t>DIMENSÃO 3 - Financiamento, Gestão, Infraestrutura e Recursos Humanos</a:t>
            </a:r>
          </a:p>
        </p:txBody>
      </p:sp>
      <p:pic>
        <p:nvPicPr>
          <p:cNvPr id="3" name="Picture 37701">
            <a:extLst>
              <a:ext uri="{FF2B5EF4-FFF2-40B4-BE49-F238E27FC236}">
                <a16:creationId xmlns:a16="http://schemas.microsoft.com/office/drawing/2014/main" id="{4FBB2B56-2FF6-068D-40D6-3226FEF87037}"/>
              </a:ext>
            </a:extLst>
          </p:cNvPr>
          <p:cNvPicPr/>
          <p:nvPr/>
        </p:nvPicPr>
        <p:blipFill rotWithShape="1">
          <a:blip r:embed="rId4"/>
          <a:srcRect l="321" t="24242" r="687" b="-21117"/>
          <a:stretch/>
        </p:blipFill>
        <p:spPr>
          <a:xfrm>
            <a:off x="4958442" y="809288"/>
            <a:ext cx="3528000" cy="8604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756BAC5D-3A33-4C5A-D069-C8F42E65561A}"/>
              </a:ext>
            </a:extLst>
          </p:cNvPr>
          <p:cNvSpPr txBox="1"/>
          <p:nvPr/>
        </p:nvSpPr>
        <p:spPr>
          <a:xfrm>
            <a:off x="304800" y="1024864"/>
            <a:ext cx="4572000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1" dirty="0">
                <a:solidFill>
                  <a:srgbClr val="734001"/>
                </a:solidFill>
                <a:latin typeface="Tw Cen MT" panose="020B0602020104020603" pitchFamily="34" charset="0"/>
              </a:rPr>
              <a:t>Indicador 3.2 - Aporte de recursos financeiros próprios para aquisição de alimentos para o </a:t>
            </a:r>
            <a:r>
              <a:rPr lang="pt-BR" sz="2000" b="1" dirty="0" err="1">
                <a:solidFill>
                  <a:srgbClr val="734001"/>
                </a:solidFill>
                <a:latin typeface="Tw Cen MT" panose="020B0602020104020603" pitchFamily="34" charset="0"/>
              </a:rPr>
              <a:t>Pnae</a:t>
            </a:r>
            <a:r>
              <a:rPr lang="pt-BR" sz="2000" b="1" dirty="0">
                <a:solidFill>
                  <a:srgbClr val="734001"/>
                </a:solidFill>
                <a:latin typeface="Tw Cen MT" panose="020B0602020104020603" pitchFamily="34" charset="0"/>
              </a:rPr>
              <a:t> </a:t>
            </a:r>
          </a:p>
          <a:p>
            <a:endParaRPr lang="pt-BR" sz="2000" b="1" dirty="0">
              <a:solidFill>
                <a:srgbClr val="734001"/>
              </a:solidFill>
              <a:latin typeface="Tw Cen MT" panose="020B0602020104020603" pitchFamily="34" charset="0"/>
            </a:endParaRPr>
          </a:p>
          <a:p>
            <a:pPr algn="just"/>
            <a:endParaRPr lang="pt-BR" sz="2000" b="1" dirty="0">
              <a:solidFill>
                <a:srgbClr val="734001"/>
              </a:solidFill>
              <a:latin typeface="Tw Cen MT" panose="020B0602020104020603" pitchFamily="34" charset="0"/>
            </a:endParaRPr>
          </a:p>
          <a:p>
            <a:pPr algn="just"/>
            <a:r>
              <a:rPr lang="pt-BR" sz="2000" dirty="0">
                <a:solidFill>
                  <a:srgbClr val="734001"/>
                </a:solidFill>
                <a:latin typeface="Tw Cen MT" panose="020B0602020104020603" pitchFamily="34" charset="0"/>
              </a:rPr>
              <a:t>O % de </a:t>
            </a:r>
            <a:r>
              <a:rPr lang="pt-BR" sz="2000" dirty="0" err="1">
                <a:solidFill>
                  <a:srgbClr val="734001"/>
                </a:solidFill>
                <a:latin typeface="Tw Cen MT" panose="020B0602020104020603" pitchFamily="34" charset="0"/>
              </a:rPr>
              <a:t>EEXs</a:t>
            </a:r>
            <a:r>
              <a:rPr lang="pt-BR" sz="2000" dirty="0">
                <a:solidFill>
                  <a:srgbClr val="734001"/>
                </a:solidFill>
                <a:latin typeface="Tw Cen MT" panose="020B0602020104020603" pitchFamily="34" charset="0"/>
              </a:rPr>
              <a:t> que declara ter complementado a verba do </a:t>
            </a:r>
            <a:r>
              <a:rPr lang="pt-BR" sz="2000" dirty="0" err="1">
                <a:solidFill>
                  <a:srgbClr val="734001"/>
                </a:solidFill>
                <a:latin typeface="Tw Cen MT" panose="020B0602020104020603" pitchFamily="34" charset="0"/>
              </a:rPr>
              <a:t>Pnae</a:t>
            </a:r>
            <a:r>
              <a:rPr lang="pt-BR" sz="2000" dirty="0">
                <a:solidFill>
                  <a:srgbClr val="734001"/>
                </a:solidFill>
                <a:latin typeface="Tw Cen MT" panose="020B0602020104020603" pitchFamily="34" charset="0"/>
              </a:rPr>
              <a:t> com recursos de seus orçamentos próprios teve valores nacionais de 82% em 2015, 74% em 2020, e 77% em 2022. </a:t>
            </a:r>
          </a:p>
          <a:p>
            <a:pPr algn="just"/>
            <a:r>
              <a:rPr lang="pt-BR" sz="2000" dirty="0">
                <a:solidFill>
                  <a:srgbClr val="734001"/>
                </a:solidFill>
                <a:latin typeface="Tw Cen MT" panose="020B0602020104020603" pitchFamily="34" charset="0"/>
              </a:rPr>
              <a:t>As </a:t>
            </a:r>
            <a:r>
              <a:rPr lang="pt-BR" sz="2000" dirty="0" err="1">
                <a:solidFill>
                  <a:srgbClr val="734001"/>
                </a:solidFill>
                <a:latin typeface="Tw Cen MT" panose="020B0602020104020603" pitchFamily="34" charset="0"/>
              </a:rPr>
              <a:t>EEXs</a:t>
            </a:r>
            <a:r>
              <a:rPr lang="pt-BR" sz="2000" dirty="0">
                <a:solidFill>
                  <a:srgbClr val="734001"/>
                </a:solidFill>
                <a:latin typeface="Tw Cen MT" panose="020B0602020104020603" pitchFamily="34" charset="0"/>
              </a:rPr>
              <a:t> da região nordeste e norte apresentam menor condições para fazer o cofinanciamento da alimentação escolar. </a:t>
            </a:r>
          </a:p>
        </p:txBody>
      </p:sp>
    </p:spTree>
    <p:extLst>
      <p:ext uri="{BB962C8B-B14F-4D97-AF65-F5344CB8AC3E}">
        <p14:creationId xmlns:p14="http://schemas.microsoft.com/office/powerpoint/2010/main" val="14059380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9163543725_0_96"/>
          <p:cNvSpPr txBox="1">
            <a:spLocks noGrp="1"/>
          </p:cNvSpPr>
          <p:nvPr>
            <p:ph type="title"/>
          </p:nvPr>
        </p:nvSpPr>
        <p:spPr>
          <a:xfrm>
            <a:off x="2903705" y="239759"/>
            <a:ext cx="552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 sz="2200" b="1" dirty="0">
                <a:latin typeface="Roboto"/>
                <a:ea typeface="Roboto"/>
                <a:cs typeface="Roboto"/>
                <a:sym typeface="Roboto"/>
              </a:rPr>
              <a:t>PROJETOS DE LEI QUE ALTERAM O DESENHO DE FINANCIAMENTO DO PNAE</a:t>
            </a:r>
            <a:endParaRPr sz="2200" b="1"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 b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 b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 b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 b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010" b="1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72" name="Google Shape;172;g29163543725_0_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8975" y="-275325"/>
            <a:ext cx="2267580" cy="1948653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g29163543725_0_96"/>
          <p:cNvSpPr txBox="1"/>
          <p:nvPr/>
        </p:nvSpPr>
        <p:spPr>
          <a:xfrm>
            <a:off x="298975" y="1273922"/>
            <a:ext cx="8522907" cy="29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pt-BR" sz="1600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Recursos são insuficientes. Boa parte dos municípios brasileiros não </a:t>
            </a:r>
            <a:r>
              <a:rPr lang="pt-BR" sz="1600" dirty="0" err="1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co-financiam</a:t>
            </a:r>
            <a:r>
              <a:rPr lang="pt-BR" sz="1600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PNAE</a:t>
            </a:r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pt-BR" sz="1600" b="1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Importante considerar distintas condições </a:t>
            </a:r>
            <a:r>
              <a:rPr lang="pt-BR" sz="1600" b="1" dirty="0" err="1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sócio-econômicas</a:t>
            </a:r>
            <a:r>
              <a:rPr lang="pt-BR" sz="1600" b="1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e de arrecadação</a:t>
            </a:r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pt-BR" sz="1600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Não há </a:t>
            </a:r>
            <a:r>
              <a:rPr lang="pt-BR" sz="1600" b="1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um consenso na sociedade, entre parlamentares, ou FNDE para enfrentamento deste problema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pt-BR" sz="1600" b="1" dirty="0">
              <a:solidFill>
                <a:schemeClr val="dk1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lvl="0" algn="just"/>
            <a:r>
              <a:rPr lang="pt-BR" sz="1600" b="1" dirty="0">
                <a:solidFill>
                  <a:srgbClr val="00B05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APOIO AO MÉRITO</a:t>
            </a:r>
            <a:r>
              <a:rPr lang="pt-BR" sz="1600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, mas risco de alterações legais que se precipitem à concepção cuidadosa de novos desenhos de financiamento  </a:t>
            </a:r>
            <a:r>
              <a:rPr lang="pt-BR" sz="1600" b="1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Projeto de Lei nº 1.751/2023 (</a:t>
            </a:r>
            <a:r>
              <a:rPr lang="pt-BR" sz="1600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Senador Eduardo Braga MDB/AM)</a:t>
            </a:r>
          </a:p>
          <a:p>
            <a:pPr lvl="0" algn="just"/>
            <a:endParaRPr lang="pt-BR" sz="1600" dirty="0">
              <a:solidFill>
                <a:schemeClr val="dk1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lvl="0" algn="just"/>
            <a:r>
              <a:rPr lang="pt-BR" sz="1600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	Construção de consensos, a partir de estudos e debates </a:t>
            </a:r>
          </a:p>
          <a:p>
            <a:pPr lvl="0" algn="just"/>
            <a:endParaRPr lang="pt-BR" sz="1600" dirty="0">
              <a:solidFill>
                <a:schemeClr val="dk1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lvl="0" algn="just"/>
            <a:r>
              <a:rPr lang="pt-BR" sz="1600" b="1" dirty="0">
                <a:solidFill>
                  <a:srgbClr val="FF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ALERTA: </a:t>
            </a:r>
            <a:r>
              <a:rPr lang="pt-BR" sz="1600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Não se pode perder de vista o </a:t>
            </a:r>
            <a:r>
              <a:rPr lang="pt-BR" sz="1600" b="1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princípio da universalidade</a:t>
            </a:r>
            <a:r>
              <a:rPr lang="pt-BR" sz="1600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, Todo os estados e municípios devem seguir c</a:t>
            </a:r>
            <a:r>
              <a:rPr lang="pt-BR" sz="1600" b="1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ontemplados com os recursos federais para a alimentação escolar, evitando-se assim a lógica da focalização e desintegração desta política nacional</a:t>
            </a:r>
            <a:endParaRPr sz="1600" dirty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2" name="Seta: para a Direita 1">
            <a:extLst>
              <a:ext uri="{FF2B5EF4-FFF2-40B4-BE49-F238E27FC236}">
                <a16:creationId xmlns:a16="http://schemas.microsoft.com/office/drawing/2014/main" id="{16EF1929-C94A-A0DF-DF7B-34765476647C}"/>
              </a:ext>
            </a:extLst>
          </p:cNvPr>
          <p:cNvSpPr/>
          <p:nvPr/>
        </p:nvSpPr>
        <p:spPr>
          <a:xfrm>
            <a:off x="474617" y="3503688"/>
            <a:ext cx="618308" cy="43542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44145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reajustapnae_tipes-01-01 (7) - FIAN Brasi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7C0141C-0523-87A0-137C-9B05BC4ED8EE}"/>
              </a:ext>
            </a:extLst>
          </p:cNvPr>
          <p:cNvSpPr txBox="1"/>
          <p:nvPr/>
        </p:nvSpPr>
        <p:spPr>
          <a:xfrm>
            <a:off x="304800" y="282225"/>
            <a:ext cx="8749937" cy="405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4625" marR="55880" indent="-6350" algn="l">
              <a:lnSpc>
                <a:spcPct val="107000"/>
              </a:lnSpc>
              <a:spcAft>
                <a:spcPts val="1115"/>
              </a:spcAft>
            </a:pPr>
            <a:r>
              <a:rPr lang="pt-BR" sz="2000" b="1" dirty="0">
                <a:solidFill>
                  <a:srgbClr val="002060"/>
                </a:solidFill>
                <a:latin typeface="Tw Cen MT" panose="020B0602020104020603" pitchFamily="34" charset="0"/>
              </a:rPr>
              <a:t>DIMENSÃO 3 - Financiamento, Gestão, Infraestrutura e Recursos Humanos</a:t>
            </a:r>
          </a:p>
        </p:txBody>
      </p:sp>
      <p:pic>
        <p:nvPicPr>
          <p:cNvPr id="2050" name="Picture 37713">
            <a:extLst>
              <a:ext uri="{FF2B5EF4-FFF2-40B4-BE49-F238E27FC236}">
                <a16:creationId xmlns:a16="http://schemas.microsoft.com/office/drawing/2014/main" id="{02D39F76-1FD0-AAAB-7D5E-93F88AC59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237" y="1667533"/>
            <a:ext cx="4824412" cy="224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37714">
            <a:extLst>
              <a:ext uri="{FF2B5EF4-FFF2-40B4-BE49-F238E27FC236}">
                <a16:creationId xmlns:a16="http://schemas.microsoft.com/office/drawing/2014/main" id="{47248ED5-4261-318E-730D-6971E5D5F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19951"/>
            <a:ext cx="4961905" cy="316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745038A-F214-B446-7ED3-926F25029B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786176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600" b="1" i="0" u="none" strike="noStrike" cap="none" normalizeH="0" baseline="0" dirty="0">
                <a:ln>
                  <a:noFill/>
                </a:ln>
                <a:solidFill>
                  <a:srgbClr val="6F7302"/>
                </a:solidFill>
                <a:effectLst/>
                <a:latin typeface="Arial" panose="020B0604020202020204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Indicador 3.5 - Escolas com refeitório existente e utilizado</a:t>
            </a: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6941002-D83B-74B3-89C7-ED7AF7865E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087145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reajustapnae_tipes-01-01 (7) - FIAN Brasi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7C0141C-0523-87A0-137C-9B05BC4ED8EE}"/>
              </a:ext>
            </a:extLst>
          </p:cNvPr>
          <p:cNvSpPr txBox="1"/>
          <p:nvPr/>
        </p:nvSpPr>
        <p:spPr>
          <a:xfrm>
            <a:off x="304801" y="282225"/>
            <a:ext cx="5033554" cy="734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4625" marR="55880" indent="-6350" algn="l">
              <a:lnSpc>
                <a:spcPct val="107000"/>
              </a:lnSpc>
              <a:spcAft>
                <a:spcPts val="1115"/>
              </a:spcAft>
            </a:pPr>
            <a:r>
              <a:rPr lang="pt-BR" sz="2000" b="1" dirty="0">
                <a:solidFill>
                  <a:srgbClr val="002060"/>
                </a:solidFill>
                <a:latin typeface="Tw Cen MT" panose="020B0602020104020603" pitchFamily="34" charset="0"/>
              </a:rPr>
              <a:t>DIMENSÃO 3 - Financiamento, Gestão, Infraestrutura e Recursos Humanos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745038A-F214-B446-7ED3-926F25029B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318" y="1241856"/>
            <a:ext cx="503355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600" b="1" i="0" u="none" strike="noStrike" cap="none" normalizeH="0" baseline="0" dirty="0">
                <a:ln>
                  <a:noFill/>
                </a:ln>
                <a:solidFill>
                  <a:srgbClr val="6F7302"/>
                </a:solidFill>
                <a:effectLst/>
                <a:latin typeface="Arial" panose="020B0604020202020204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Indicador 3.7 E 3.8 – Média de Nutricionistas e Cozinheiras por escola</a:t>
            </a: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6941002-D83B-74B3-89C7-ED7AF7865E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3" name="Picture 37718">
            <a:extLst>
              <a:ext uri="{FF2B5EF4-FFF2-40B4-BE49-F238E27FC236}">
                <a16:creationId xmlns:a16="http://schemas.microsoft.com/office/drawing/2014/main" id="{E01AA21E-EF8F-06AE-E090-E5ED74A0ED0C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74769" y="1952613"/>
            <a:ext cx="3762102" cy="2908662"/>
          </a:xfrm>
          <a:prstGeom prst="rect">
            <a:avLst/>
          </a:prstGeom>
        </p:spPr>
      </p:pic>
      <p:pic>
        <p:nvPicPr>
          <p:cNvPr id="5" name="Picture 37719">
            <a:extLst>
              <a:ext uri="{FF2B5EF4-FFF2-40B4-BE49-F238E27FC236}">
                <a16:creationId xmlns:a16="http://schemas.microsoft.com/office/drawing/2014/main" id="{640DA2C2-0424-832D-61E0-F8D4269EA289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986838" y="2204898"/>
            <a:ext cx="3500844" cy="2822308"/>
          </a:xfrm>
          <a:prstGeom prst="rect">
            <a:avLst/>
          </a:prstGeom>
        </p:spPr>
      </p:pic>
      <p:pic>
        <p:nvPicPr>
          <p:cNvPr id="8" name="Picture 37716">
            <a:extLst>
              <a:ext uri="{FF2B5EF4-FFF2-40B4-BE49-F238E27FC236}">
                <a16:creationId xmlns:a16="http://schemas.microsoft.com/office/drawing/2014/main" id="{1D29AB81-7271-6407-318C-87B33445D25A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6078582" y="69278"/>
            <a:ext cx="2409099" cy="195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8571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reajustapnae_tipes-01-01 (7) - FIAN Brasi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7C0141C-0523-87A0-137C-9B05BC4ED8EE}"/>
              </a:ext>
            </a:extLst>
          </p:cNvPr>
          <p:cNvSpPr txBox="1"/>
          <p:nvPr/>
        </p:nvSpPr>
        <p:spPr>
          <a:xfrm>
            <a:off x="249193" y="536105"/>
            <a:ext cx="4990920" cy="734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4625" marR="55880" indent="-6350" algn="l">
              <a:lnSpc>
                <a:spcPct val="107000"/>
              </a:lnSpc>
              <a:spcAft>
                <a:spcPts val="1115"/>
              </a:spcAft>
            </a:pPr>
            <a:r>
              <a:rPr lang="pt-BR" sz="2000" b="1" dirty="0">
                <a:solidFill>
                  <a:srgbClr val="002060"/>
                </a:solidFill>
                <a:latin typeface="Tw Cen MT" panose="020B0602020104020603" pitchFamily="34" charset="0"/>
              </a:rPr>
              <a:t>DIMENSÃO 4 – Alimentação Adequada e Saudável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6941002-D83B-74B3-89C7-ED7AF7865E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64FB7800-A795-D8AD-F462-AF6A7798F4CF}"/>
              </a:ext>
            </a:extLst>
          </p:cNvPr>
          <p:cNvSpPr txBox="1"/>
          <p:nvPr/>
        </p:nvSpPr>
        <p:spPr>
          <a:xfrm>
            <a:off x="396877" y="1629473"/>
            <a:ext cx="396357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600" b="1" dirty="0">
                <a:latin typeface="Roboto Black" panose="020F0502020204030204" pitchFamily="2" charset="0"/>
                <a:ea typeface="Roboto Black" panose="020F0502020204030204" pitchFamily="2" charset="0"/>
                <a:cs typeface="Roboto Black" panose="020F0502020204030204" pitchFamily="2" charset="0"/>
              </a:rPr>
              <a:t>Indicador 4.2 – Entidades Executoras que declaram adquirir no máximo 20% de alimentos processados e ultraprocessados com verba do </a:t>
            </a:r>
            <a:r>
              <a:rPr lang="pt-BR" sz="1600" b="1" dirty="0" err="1">
                <a:latin typeface="Roboto Black" panose="020F0502020204030204" pitchFamily="2" charset="0"/>
                <a:ea typeface="Roboto Black" panose="020F0502020204030204" pitchFamily="2" charset="0"/>
                <a:cs typeface="Roboto Black" panose="020F0502020204030204" pitchFamily="2" charset="0"/>
              </a:rPr>
              <a:t>Pnae</a:t>
            </a:r>
            <a:r>
              <a:rPr lang="pt-BR" sz="1600" b="1" dirty="0">
                <a:latin typeface="Roboto Black" panose="020F0502020204030204" pitchFamily="2" charset="0"/>
                <a:ea typeface="Roboto Black" panose="020F0502020204030204" pitchFamily="2" charset="0"/>
                <a:cs typeface="Roboto Black" panose="020F0502020204030204" pitchFamily="2" charset="0"/>
              </a:rPr>
              <a:t> </a:t>
            </a:r>
          </a:p>
          <a:p>
            <a:pPr algn="just"/>
            <a:endParaRPr lang="pt-BR" sz="1600" b="1" dirty="0">
              <a:latin typeface="Roboto Black" panose="020F0502020204030204" pitchFamily="2" charset="0"/>
              <a:ea typeface="Roboto Black" panose="020F0502020204030204" pitchFamily="2" charset="0"/>
              <a:cs typeface="Roboto Black" panose="020F0502020204030204" pitchFamily="2" charset="0"/>
            </a:endParaRPr>
          </a:p>
          <a:p>
            <a:pPr algn="just"/>
            <a:r>
              <a:rPr lang="pt-BR" sz="1600" dirty="0">
                <a:latin typeface="Roboto Black" panose="020F0502020204030204" pitchFamily="2" charset="0"/>
                <a:ea typeface="Roboto Black" panose="020F0502020204030204" pitchFamily="2" charset="0"/>
                <a:cs typeface="Roboto Black" panose="020F0502020204030204" pitchFamily="2" charset="0"/>
              </a:rPr>
              <a:t>De acordo com informações prestadas por gestores públicos da alimentação escolar ao FNDE, em 2022, 90% das </a:t>
            </a:r>
            <a:r>
              <a:rPr lang="pt-BR" sz="1600" dirty="0" err="1">
                <a:latin typeface="Roboto Black" panose="020F0502020204030204" pitchFamily="2" charset="0"/>
                <a:ea typeface="Roboto Black" panose="020F0502020204030204" pitchFamily="2" charset="0"/>
                <a:cs typeface="Roboto Black" panose="020F0502020204030204" pitchFamily="2" charset="0"/>
              </a:rPr>
              <a:t>EEXs</a:t>
            </a:r>
            <a:r>
              <a:rPr lang="pt-BR" sz="1600" dirty="0">
                <a:latin typeface="Roboto Black" panose="020F0502020204030204" pitchFamily="2" charset="0"/>
                <a:ea typeface="Roboto Black" panose="020F0502020204030204" pitchFamily="2" charset="0"/>
                <a:cs typeface="Roboto Black" panose="020F0502020204030204" pitchFamily="2" charset="0"/>
              </a:rPr>
              <a:t> adquiriam um máximo 20% de alimentos processados e ultraprocessados com verba do </a:t>
            </a:r>
            <a:r>
              <a:rPr lang="pt-BR" sz="1600" dirty="0" err="1">
                <a:latin typeface="Roboto Black" panose="020F0502020204030204" pitchFamily="2" charset="0"/>
                <a:ea typeface="Roboto Black" panose="020F0502020204030204" pitchFamily="2" charset="0"/>
                <a:cs typeface="Roboto Black" panose="020F0502020204030204" pitchFamily="2" charset="0"/>
              </a:rPr>
              <a:t>Pnae</a:t>
            </a:r>
            <a:endParaRPr lang="pt-BR" sz="1600" dirty="0">
              <a:latin typeface="Roboto Black" panose="020F0502020204030204" pitchFamily="2" charset="0"/>
              <a:ea typeface="Roboto Black" panose="020F0502020204030204" pitchFamily="2" charset="0"/>
              <a:cs typeface="Roboto Black" panose="020F0502020204030204" pitchFamily="2" charset="0"/>
            </a:endParaRPr>
          </a:p>
        </p:txBody>
      </p:sp>
      <p:pic>
        <p:nvPicPr>
          <p:cNvPr id="11" name="Google Shape;187;g2e2c12fc917_0_38">
            <a:extLst>
              <a:ext uri="{FF2B5EF4-FFF2-40B4-BE49-F238E27FC236}">
                <a16:creationId xmlns:a16="http://schemas.microsoft.com/office/drawing/2014/main" id="{6460788E-5FAE-2CF0-7266-91B3A78B192B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60150" y="903353"/>
            <a:ext cx="3334657" cy="194454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CBF2E1F5-B659-9392-3140-AB7CE679B04F}"/>
              </a:ext>
            </a:extLst>
          </p:cNvPr>
          <p:cNvSpPr txBox="1"/>
          <p:nvPr/>
        </p:nvSpPr>
        <p:spPr>
          <a:xfrm>
            <a:off x="5690779" y="3063855"/>
            <a:ext cx="34616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dirty="0">
                <a:latin typeface="Roboto Black" panose="020F0502020204030204" pitchFamily="2" charset="0"/>
                <a:ea typeface="Roboto Black" panose="020F0502020204030204" pitchFamily="2" charset="0"/>
                <a:cs typeface="Roboto Black" panose="020F0502020204030204" pitchFamily="2" charset="0"/>
              </a:rPr>
              <a:t>em 2019, 40% dos municípios brasileiros utilizaram menos de 20% dos recursos do </a:t>
            </a:r>
            <a:r>
              <a:rPr lang="pt-BR" sz="1600" dirty="0" err="1">
                <a:latin typeface="Roboto Black" panose="020F0502020204030204" pitchFamily="2" charset="0"/>
                <a:ea typeface="Roboto Black" panose="020F0502020204030204" pitchFamily="2" charset="0"/>
                <a:cs typeface="Roboto Black" panose="020F0502020204030204" pitchFamily="2" charset="0"/>
              </a:rPr>
              <a:t>Pnae</a:t>
            </a:r>
            <a:endParaRPr lang="pt-BR" sz="1600" dirty="0">
              <a:latin typeface="Roboto Black" panose="020F0502020204030204" pitchFamily="2" charset="0"/>
              <a:ea typeface="Roboto Black" panose="020F0502020204030204" pitchFamily="2" charset="0"/>
              <a:cs typeface="Roboto Black" panose="020F0502020204030204" pitchFamily="2" charset="0"/>
            </a:endParaRPr>
          </a:p>
        </p:txBody>
      </p:sp>
      <p:sp>
        <p:nvSpPr>
          <p:cNvPr id="14" name="Sinal de Multiplicação 13">
            <a:extLst>
              <a:ext uri="{FF2B5EF4-FFF2-40B4-BE49-F238E27FC236}">
                <a16:creationId xmlns:a16="http://schemas.microsoft.com/office/drawing/2014/main" id="{3CA04C94-E358-D569-AB29-18AF5F4D7EDA}"/>
              </a:ext>
            </a:extLst>
          </p:cNvPr>
          <p:cNvSpPr/>
          <p:nvPr/>
        </p:nvSpPr>
        <p:spPr>
          <a:xfrm>
            <a:off x="4564200" y="3130229"/>
            <a:ext cx="995950" cy="901831"/>
          </a:xfrm>
          <a:prstGeom prst="mathMultiply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25059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reajustapnae_tipes-01-01 (7) - FIAN Brasi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7C0141C-0523-87A0-137C-9B05BC4ED8EE}"/>
              </a:ext>
            </a:extLst>
          </p:cNvPr>
          <p:cNvSpPr txBox="1"/>
          <p:nvPr/>
        </p:nvSpPr>
        <p:spPr>
          <a:xfrm>
            <a:off x="307476" y="204424"/>
            <a:ext cx="8529047" cy="405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4625" marR="55880" indent="-6350" algn="l">
              <a:lnSpc>
                <a:spcPct val="107000"/>
              </a:lnSpc>
              <a:spcAft>
                <a:spcPts val="1115"/>
              </a:spcAft>
            </a:pPr>
            <a:r>
              <a:rPr lang="pt-BR" sz="2000" b="1" dirty="0">
                <a:solidFill>
                  <a:srgbClr val="002060"/>
                </a:solidFill>
                <a:latin typeface="Tw Cen MT" panose="020B0602020104020603" pitchFamily="34" charset="0"/>
              </a:rPr>
              <a:t>DIMENSÃO 5 – Aquisição da Agricultura Familiar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6941002-D83B-74B3-89C7-ED7AF7865E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64FB7800-A795-D8AD-F462-AF6A7798F4CF}"/>
              </a:ext>
            </a:extLst>
          </p:cNvPr>
          <p:cNvSpPr txBox="1"/>
          <p:nvPr/>
        </p:nvSpPr>
        <p:spPr>
          <a:xfrm>
            <a:off x="283278" y="905603"/>
            <a:ext cx="2984364" cy="3939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800" b="1" kern="100" dirty="0">
                <a:solidFill>
                  <a:srgbClr val="6F7302"/>
                </a:solidFill>
                <a:effectLst/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Indicador 5.1 – Entidades Executoras que cumprem com o mínimo legal para aquisição da agricultura familiar</a:t>
            </a:r>
            <a:endParaRPr lang="pt-BR" sz="1800" kern="100" dirty="0">
              <a:solidFill>
                <a:srgbClr val="181717"/>
              </a:solidFill>
              <a:effectLst/>
              <a:latin typeface="Tw Cen MT" panose="020B0602020104020603" pitchFamily="34" charset="0"/>
              <a:ea typeface="Tw Cen MT" panose="020B0602020104020603" pitchFamily="34" charset="0"/>
              <a:cs typeface="Tw Cen MT" panose="020B0602020104020603" pitchFamily="34" charset="0"/>
            </a:endParaRPr>
          </a:p>
          <a:p>
            <a:pPr algn="just"/>
            <a:endParaRPr lang="pt-BR" sz="1600" b="1" dirty="0">
              <a:latin typeface="Roboto Black" panose="020F0502020204030204" pitchFamily="2" charset="0"/>
              <a:ea typeface="Roboto Black" panose="020F0502020204030204" pitchFamily="2" charset="0"/>
              <a:cs typeface="Roboto Black" panose="020F0502020204030204" pitchFamily="2" charset="0"/>
            </a:endParaRPr>
          </a:p>
          <a:p>
            <a:pPr algn="just"/>
            <a:r>
              <a:rPr lang="pt-BR" sz="1600" dirty="0">
                <a:solidFill>
                  <a:srgbClr val="181717"/>
                </a:solidFill>
                <a:effectLst/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O percentual nacional de Entidades Executoras que cumprem a normativa do mínimo de 30% de compras com recursos federais da agricultura familiar foi de 41% em 2015, havendo uma queda no ano de 2020 para 17% e um aumento para 55% em 2022. </a:t>
            </a:r>
            <a:endParaRPr lang="pt-BR" sz="1600" b="1" dirty="0">
              <a:latin typeface="Roboto Black" panose="020F0502020204030204" pitchFamily="2" charset="0"/>
              <a:ea typeface="Roboto Black" panose="020F0502020204030204" pitchFamily="2" charset="0"/>
              <a:cs typeface="Roboto Black" panose="020F0502020204030204" pitchFamily="2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00C9FD43-8C6F-6E43-A00C-3071E9D623A8}"/>
              </a:ext>
            </a:extLst>
          </p:cNvPr>
          <p:cNvSpPr txBox="1"/>
          <p:nvPr/>
        </p:nvSpPr>
        <p:spPr>
          <a:xfrm>
            <a:off x="3474720" y="905603"/>
            <a:ext cx="5669280" cy="675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50" marR="281940" indent="-6350" algn="l">
              <a:lnSpc>
                <a:spcPct val="108000"/>
              </a:lnSpc>
              <a:spcAft>
                <a:spcPts val="1145"/>
              </a:spcAft>
            </a:pPr>
            <a:r>
              <a:rPr lang="pt-BR" sz="1800" b="1" kern="100" dirty="0">
                <a:solidFill>
                  <a:srgbClr val="6F7302"/>
                </a:solidFill>
                <a:latin typeface="Tw Cen MT" panose="020B0602020104020603" pitchFamily="34" charset="0"/>
              </a:rPr>
              <a:t>Indicador 5.2 – Percentual de aquisição da agricultura familiar pelas </a:t>
            </a:r>
            <a:r>
              <a:rPr lang="pt-BR" sz="1800" b="1" kern="100" dirty="0" err="1">
                <a:solidFill>
                  <a:srgbClr val="6F7302"/>
                </a:solidFill>
                <a:latin typeface="Tw Cen MT" panose="020B0602020104020603" pitchFamily="34" charset="0"/>
              </a:rPr>
              <a:t>EExs</a:t>
            </a:r>
            <a:r>
              <a:rPr lang="pt-BR" sz="1800" b="1" kern="100" dirty="0">
                <a:solidFill>
                  <a:srgbClr val="6F7302"/>
                </a:solidFill>
                <a:latin typeface="Tw Cen MT" panose="020B0602020104020603" pitchFamily="34" charset="0"/>
              </a:rPr>
              <a:t> </a:t>
            </a:r>
          </a:p>
        </p:txBody>
      </p:sp>
      <p:pic>
        <p:nvPicPr>
          <p:cNvPr id="5" name="Google Shape;308;p19">
            <a:extLst>
              <a:ext uri="{FF2B5EF4-FFF2-40B4-BE49-F238E27FC236}">
                <a16:creationId xmlns:a16="http://schemas.microsoft.com/office/drawing/2014/main" id="{8EF6DE38-6F53-74D8-ABC2-B8206D19EB35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61805" y="1580788"/>
            <a:ext cx="5361803" cy="202465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5A715EA1-A3C4-F258-354C-12759743644B}"/>
              </a:ext>
            </a:extLst>
          </p:cNvPr>
          <p:cNvSpPr txBox="1"/>
          <p:nvPr/>
        </p:nvSpPr>
        <p:spPr>
          <a:xfrm>
            <a:off x="3574619" y="3828594"/>
            <a:ext cx="52861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800" b="1" i="1" dirty="0">
                <a:solidFill>
                  <a:srgbClr val="734001"/>
                </a:solidFill>
                <a:effectLst/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 Suspeita de erros e inclusão indevida de despesas, saldo do ano anterior ?????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800" b="1" i="1" dirty="0">
                <a:solidFill>
                  <a:srgbClr val="734001"/>
                </a:solidFill>
                <a:latin typeface="Tw Cen MT" panose="020B0602020104020603" pitchFamily="34" charset="0"/>
              </a:rPr>
              <a:t>Concentração em grandes cooperativas ?????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800" b="1" i="1" dirty="0">
                <a:solidFill>
                  <a:srgbClr val="734001"/>
                </a:solidFill>
                <a:latin typeface="Tw Cen MT" panose="020B0602020104020603" pitchFamily="34" charset="0"/>
              </a:rPr>
              <a:t>Acesso mulheres, povos indígenas e quilombolas ?????</a:t>
            </a:r>
            <a:endParaRPr lang="pt-BR" i="1" dirty="0"/>
          </a:p>
        </p:txBody>
      </p:sp>
    </p:spTree>
    <p:extLst>
      <p:ext uri="{BB962C8B-B14F-4D97-AF65-F5344CB8AC3E}">
        <p14:creationId xmlns:p14="http://schemas.microsoft.com/office/powerpoint/2010/main" val="28372821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9163543725_0_78"/>
          <p:cNvSpPr txBox="1">
            <a:spLocks noGrp="1"/>
          </p:cNvSpPr>
          <p:nvPr>
            <p:ph type="title"/>
          </p:nvPr>
        </p:nvSpPr>
        <p:spPr>
          <a:xfrm>
            <a:off x="2250831" y="485363"/>
            <a:ext cx="6243019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 sz="2000" b="1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NÃO A </a:t>
            </a:r>
            <a:r>
              <a:rPr lang="pt-BR" sz="2000" b="1" dirty="0" err="1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PLs</a:t>
            </a:r>
            <a:r>
              <a:rPr lang="pt-BR" sz="2000" b="1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 QUE CRIAM RESERVA DE MERCADO </a:t>
            </a:r>
            <a:endParaRPr sz="2000" b="1" dirty="0">
              <a:solidFill>
                <a:srgbClr val="00206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 b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010" b="1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4" name="Google Shape;144;g29163543725_0_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8975" y="-275324"/>
            <a:ext cx="1951856" cy="189311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g29163543725_0_78"/>
          <p:cNvSpPr txBox="1"/>
          <p:nvPr/>
        </p:nvSpPr>
        <p:spPr>
          <a:xfrm>
            <a:off x="229306" y="1180675"/>
            <a:ext cx="8505986" cy="29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2400" lvl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</a:pPr>
            <a:r>
              <a:rPr lang="pt-BR" sz="1600" b="1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12 PLS estabelecem </a:t>
            </a:r>
            <a:r>
              <a:rPr lang="pt-BR" sz="1600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a obrigatoriedade de compra de um percentual mínimo de produtos (leite fluido, carne suína, pão, café com leite, suco de uva, ácido ascórbico, alimentos orgânicos e agroecológicos,....)</a:t>
            </a:r>
          </a:p>
          <a:p>
            <a:pPr marL="152400" lvl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</a:pPr>
            <a:endParaRPr lang="pt-BR" sz="1600" dirty="0">
              <a:solidFill>
                <a:schemeClr val="dk1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marL="152400" lvl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</a:pPr>
            <a:r>
              <a:rPr lang="pt-BR" sz="1600" b="1" dirty="0">
                <a:solidFill>
                  <a:srgbClr val="C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ALERTA: Já aprovado na Câmara dos Deputados - PL 3.292/2020 (leite fluido), e o PL 4.195/2012 (carne suína) e seus apensados</a:t>
            </a:r>
          </a:p>
          <a:p>
            <a:pPr marL="457200" lvl="0" indent="-3048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✔"/>
            </a:pPr>
            <a:endParaRPr lang="pt-BR" sz="1600" dirty="0">
              <a:solidFill>
                <a:schemeClr val="dk1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marL="152400" lvl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</a:pPr>
            <a:r>
              <a:rPr lang="pt-BR" sz="1600" b="1" dirty="0">
                <a:solidFill>
                  <a:srgbClr val="00206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PORQUE?</a:t>
            </a:r>
          </a:p>
          <a:p>
            <a:pPr marL="438150" lvl="0" indent="-285750" algn="just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Wingdings" panose="05000000000000000000" pitchFamily="2" charset="2"/>
              <a:buChar char="ü"/>
            </a:pPr>
            <a:r>
              <a:rPr lang="pt-BR" sz="1600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Comprometem </a:t>
            </a:r>
            <a:r>
              <a:rPr lang="pt-BR" sz="1600" b="1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qualidade, diversidade e adequação local da alimentação</a:t>
            </a:r>
          </a:p>
          <a:p>
            <a:pPr marL="438150" lvl="0" indent="-285750" algn="just">
              <a:spcBef>
                <a:spcPts val="600"/>
              </a:spcBef>
              <a:buClr>
                <a:schemeClr val="dk1"/>
              </a:buClr>
              <a:buSzPts val="1200"/>
              <a:buFont typeface="Wingdings" panose="05000000000000000000" pitchFamily="2" charset="2"/>
              <a:buChar char="ü"/>
            </a:pPr>
            <a:r>
              <a:rPr lang="pt-BR" sz="1600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Tornam a alimentação escolar </a:t>
            </a:r>
            <a:r>
              <a:rPr lang="pt-BR" sz="1600" b="1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vulnerável a lobby </a:t>
            </a:r>
            <a:r>
              <a:rPr lang="pt-BR" sz="1600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e interesses de grandes produtores- </a:t>
            </a:r>
            <a:r>
              <a:rPr lang="pt-BR" sz="1600" dirty="0">
                <a:solidFill>
                  <a:srgbClr val="00206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Mercado bilionário de (R$ 5,2 bilhões + investimentos estaduais e municipais)</a:t>
            </a:r>
            <a:endParaRPr sz="1600" dirty="0">
              <a:solidFill>
                <a:srgbClr val="002060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marL="438150" lvl="0" indent="-285750" algn="just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Wingdings" panose="05000000000000000000" pitchFamily="2" charset="2"/>
              <a:buChar char="ü"/>
            </a:pPr>
            <a:r>
              <a:rPr lang="pt-BR" sz="1600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transferem a responsabilidade de definição do cardápio de nutricionistas para o Congresso Nacional</a:t>
            </a:r>
            <a:endParaRPr sz="1600" dirty="0"/>
          </a:p>
        </p:txBody>
      </p:sp>
    </p:spTree>
    <p:extLst>
      <p:ext uri="{BB962C8B-B14F-4D97-AF65-F5344CB8AC3E}">
        <p14:creationId xmlns:p14="http://schemas.microsoft.com/office/powerpoint/2010/main" val="40557885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9163543725_0_84"/>
          <p:cNvSpPr txBox="1">
            <a:spLocks noGrp="1"/>
          </p:cNvSpPr>
          <p:nvPr>
            <p:ph type="title"/>
          </p:nvPr>
        </p:nvSpPr>
        <p:spPr>
          <a:xfrm>
            <a:off x="2883877" y="331300"/>
            <a:ext cx="5817995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 sz="1600" b="1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NÃO A </a:t>
            </a:r>
            <a:r>
              <a:rPr lang="pt-BR" sz="1600" b="1" dirty="0" err="1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PLs</a:t>
            </a:r>
            <a:r>
              <a:rPr lang="pt-BR" sz="1600" b="1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 QUE RETIRAM A PRIORIDADE DE ASSENTAMENTOS, POVOS INDÍGENAS, COMUNIDADES QUILOMBOLAS E MULHERES NAS COMPRAS DA AGRICULTURA FAMILIAR</a:t>
            </a:r>
            <a:endParaRPr sz="1600" b="1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010" b="1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51" name="Google Shape;151;g29163543725_0_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8975" y="-275325"/>
            <a:ext cx="2343741" cy="2164415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g29163543725_0_84"/>
          <p:cNvSpPr txBox="1"/>
          <p:nvPr/>
        </p:nvSpPr>
        <p:spPr>
          <a:xfrm>
            <a:off x="675672" y="1956535"/>
            <a:ext cx="8026200" cy="29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800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Rompe </a:t>
            </a:r>
            <a:r>
              <a:rPr lang="pt-BR" sz="1800" b="1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trajetória de democratização das compras públicas de alimentos e enfrentamento do racismo estrutural e institucional que gera enormes desigualdades no acesso às políticas públicas</a:t>
            </a:r>
            <a:r>
              <a:rPr lang="pt-BR" sz="1800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. 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pt-BR" sz="1800" b="1" dirty="0">
              <a:solidFill>
                <a:schemeClr val="dk1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800" b="1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Grave retrocesso do ponto de vista do acesso a direitos</a:t>
            </a:r>
            <a:r>
              <a:rPr lang="pt-BR" sz="1800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por parte das mulheres, assentados, povos e comunidades tradicionais já tão ameaçados por seguidas agressões, ameaças e perda de suas terras. 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pt-BR" sz="1800" dirty="0">
              <a:solidFill>
                <a:schemeClr val="dk1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lvl="0" algn="just">
              <a:buClr>
                <a:schemeClr val="dk1"/>
              </a:buClr>
              <a:buSzPts val="1100"/>
            </a:pPr>
            <a:r>
              <a:rPr lang="pt-BR" sz="1800" b="1" dirty="0">
                <a:solidFill>
                  <a:srgbClr val="C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PL 3.292/2020 (leite fluido) + retirada da prioridade</a:t>
            </a:r>
          </a:p>
          <a:p>
            <a:pPr lvl="0" algn="just">
              <a:buClr>
                <a:schemeClr val="dk1"/>
              </a:buClr>
              <a:buSzPts val="1100"/>
            </a:pPr>
            <a:endParaRPr lang="pt-BR" b="1" dirty="0">
              <a:solidFill>
                <a:srgbClr val="C00000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9970264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025" y="439725"/>
            <a:ext cx="4644925" cy="4512962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5"/>
          <p:cNvSpPr/>
          <p:nvPr/>
        </p:nvSpPr>
        <p:spPr>
          <a:xfrm rot="218632">
            <a:off x="641500" y="2545653"/>
            <a:ext cx="2969102" cy="1171577"/>
          </a:xfrm>
          <a:prstGeom prst="roundRect">
            <a:avLst>
              <a:gd name="adj" fmla="val 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5"/>
          <p:cNvSpPr/>
          <p:nvPr/>
        </p:nvSpPr>
        <p:spPr>
          <a:xfrm rot="218632">
            <a:off x="641500" y="3205510"/>
            <a:ext cx="2969102" cy="1171577"/>
          </a:xfrm>
          <a:prstGeom prst="roundRect">
            <a:avLst>
              <a:gd name="adj" fmla="val 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9" name="Google Shape;209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353969">
            <a:off x="923283" y="2287124"/>
            <a:ext cx="2405537" cy="2548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16977" y="3761532"/>
            <a:ext cx="3697614" cy="1191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3596" y="1562611"/>
            <a:ext cx="3136388" cy="121527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954" y="209213"/>
            <a:ext cx="2163620" cy="836945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290457" y="443019"/>
            <a:ext cx="487517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8">
              <a:buClrTx/>
            </a:pPr>
            <a:r>
              <a:rPr lang="pt-BR" b="1" dirty="0">
                <a:solidFill>
                  <a:srgbClr val="0070C0"/>
                </a:solidFill>
                <a:latin typeface="Calibri"/>
                <a:ea typeface="+mn-ea"/>
                <a:cs typeface="+mn-cs"/>
              </a:rPr>
              <a:t>Núcleo Executivo</a:t>
            </a:r>
          </a:p>
          <a:p>
            <a:pPr defTabSz="914378">
              <a:buClrTx/>
            </a:pPr>
            <a:endParaRPr lang="pt-BR" dirty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  <a:p>
            <a:pPr defTabSz="914378">
              <a:buClrTx/>
            </a:pPr>
            <a:r>
              <a:rPr lang="pt-BR" b="1" dirty="0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FIAN Brasil </a:t>
            </a:r>
          </a:p>
          <a:p>
            <a:pPr defTabSz="914378">
              <a:buClrTx/>
            </a:pPr>
            <a:r>
              <a:rPr lang="pt-BR" b="1" dirty="0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Fórum Brasileiro de Soberania e Segurança Alimentar e Nutricional (FBSSAN) </a:t>
            </a:r>
          </a:p>
          <a:p>
            <a:pPr defTabSz="914378">
              <a:buClrTx/>
            </a:pPr>
            <a:endParaRPr lang="pt-BR" dirty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  <a:p>
            <a:pPr defTabSz="914378">
              <a:buClrTx/>
            </a:pPr>
            <a:r>
              <a:rPr lang="pt-BR" b="1" dirty="0">
                <a:solidFill>
                  <a:srgbClr val="0070C0"/>
                </a:solidFill>
                <a:latin typeface="Calibri"/>
                <a:ea typeface="+mn-ea"/>
                <a:cs typeface="+mn-cs"/>
              </a:rPr>
              <a:t>Comitê Consultivo</a:t>
            </a:r>
          </a:p>
          <a:p>
            <a:pPr defTabSz="914378">
              <a:buClrTx/>
            </a:pPr>
            <a:r>
              <a:rPr lang="pt-BR" dirty="0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Ação da Cidadania </a:t>
            </a:r>
            <a:r>
              <a:rPr lang="pt-BR" dirty="0" err="1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ActionAid</a:t>
            </a:r>
            <a:endParaRPr lang="pt-BR" dirty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  <a:p>
            <a:pPr defTabSz="914378">
              <a:buClrTx/>
            </a:pPr>
            <a:r>
              <a:rPr lang="pt-BR" dirty="0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ACT </a:t>
            </a:r>
          </a:p>
          <a:p>
            <a:pPr defTabSz="914378">
              <a:buClrTx/>
            </a:pPr>
            <a:r>
              <a:rPr lang="pt-BR" dirty="0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Articulação Nacional de Agroecologia (ANA) </a:t>
            </a:r>
          </a:p>
          <a:p>
            <a:pPr defTabSz="914378">
              <a:buClrTx/>
            </a:pPr>
            <a:r>
              <a:rPr lang="pt-BR" dirty="0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Articulação do Semiárido Brasileiro (ASA) </a:t>
            </a:r>
          </a:p>
          <a:p>
            <a:pPr defTabSz="914378">
              <a:buClrTx/>
            </a:pPr>
            <a:r>
              <a:rPr lang="pt-BR" dirty="0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Associação Brasileira de Nutrição (ASBRAN) </a:t>
            </a:r>
          </a:p>
          <a:p>
            <a:pPr defTabSz="914378">
              <a:buClrTx/>
            </a:pPr>
            <a:r>
              <a:rPr lang="pt-BR" dirty="0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Associação Nacional de Pesquisa em Financiamento da Educação (FINEDUCA) </a:t>
            </a:r>
          </a:p>
          <a:p>
            <a:pPr defTabSz="914378">
              <a:buClrTx/>
            </a:pPr>
            <a:r>
              <a:rPr lang="pt-BR" dirty="0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Comissão de Presidentes de </a:t>
            </a:r>
            <a:r>
              <a:rPr lang="pt-BR" dirty="0" err="1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Conseas</a:t>
            </a:r>
            <a:r>
              <a:rPr lang="pt-BR" dirty="0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 Estaduais (CPCE) </a:t>
            </a:r>
          </a:p>
          <a:p>
            <a:pPr defTabSz="914378">
              <a:buClrTx/>
            </a:pPr>
            <a:r>
              <a:rPr lang="pt-BR" dirty="0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Confederação Nacional dos Trabalhadores Rurais Agricultores e Agricultoras Familiares (CONTAG)</a:t>
            </a:r>
          </a:p>
          <a:p>
            <a:pPr defTabSz="914378">
              <a:buClrTx/>
            </a:pPr>
            <a:r>
              <a:rPr lang="pt-BR" dirty="0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Conselho Federal de Nutricionistas (CFN) </a:t>
            </a:r>
          </a:p>
          <a:p>
            <a:pPr defTabSz="914378">
              <a:buClrTx/>
            </a:pPr>
            <a:r>
              <a:rPr lang="pt-BR" dirty="0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FASE - Federação de Órgãos para Assistência Social e Educacional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5023820" y="1323449"/>
            <a:ext cx="393375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>
              <a:buClrTx/>
            </a:pPr>
            <a:r>
              <a:rPr lang="pt-BR" dirty="0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Federação Nacional de Nutricionistas (FNN) Fórum Nacional dos Conselhos de Alimentação Escolar (FNCAE) </a:t>
            </a:r>
          </a:p>
          <a:p>
            <a:pPr defTabSz="914378">
              <a:buClrTx/>
            </a:pPr>
            <a:r>
              <a:rPr lang="pt-BR" dirty="0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Instituto Brasileiro de Defesa do Consumidor (IDEC) </a:t>
            </a:r>
          </a:p>
          <a:p>
            <a:pPr defTabSz="914378">
              <a:buClrTx/>
            </a:pPr>
            <a:r>
              <a:rPr lang="pt-BR" dirty="0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Levante Popular da Juventude </a:t>
            </a:r>
          </a:p>
          <a:p>
            <a:pPr defTabSz="914378">
              <a:buClrTx/>
            </a:pPr>
            <a:r>
              <a:rPr lang="pt-BR" dirty="0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Movimento dos Pequenos Agricultores (MPA) Movimento dos Trabalhadores Rurais Sem Terra (MST) </a:t>
            </a:r>
          </a:p>
          <a:p>
            <a:pPr defTabSz="914378">
              <a:buClrTx/>
            </a:pPr>
            <a:r>
              <a:rPr lang="pt-BR" dirty="0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Rede de Mulheres Negras para Soberania e Segurança Alimentar e Nutricional </a:t>
            </a:r>
          </a:p>
          <a:p>
            <a:pPr defTabSz="914378">
              <a:buClrTx/>
            </a:pPr>
            <a:r>
              <a:rPr lang="pt-BR" dirty="0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Rede Brasileira de Pesquisa em Soberania e Segurança Alimentar e Nutricional (Rede PENSSAN) </a:t>
            </a:r>
          </a:p>
          <a:p>
            <a:pPr defTabSz="914378">
              <a:buClrTx/>
            </a:pPr>
            <a:r>
              <a:rPr lang="pt-BR" dirty="0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União Nacional dos Conselhos Municipais de Educação (UNCME)</a:t>
            </a:r>
          </a:p>
        </p:txBody>
      </p:sp>
    </p:spTree>
    <p:extLst>
      <p:ext uri="{BB962C8B-B14F-4D97-AF65-F5344CB8AC3E}">
        <p14:creationId xmlns:p14="http://schemas.microsoft.com/office/powerpoint/2010/main" val="18679502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9163543725_0_44"/>
          <p:cNvSpPr txBox="1">
            <a:spLocks noGrp="1"/>
          </p:cNvSpPr>
          <p:nvPr>
            <p:ph type="title"/>
          </p:nvPr>
        </p:nvSpPr>
        <p:spPr>
          <a:xfrm>
            <a:off x="221064" y="1999050"/>
            <a:ext cx="3715210" cy="25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SzPts val="1100"/>
            </a:pPr>
            <a:r>
              <a:rPr lang="pt-BR" sz="2000" b="1" dirty="0">
                <a:latin typeface="Roboto"/>
                <a:ea typeface="Roboto"/>
                <a:cs typeface="Roboto"/>
                <a:sym typeface="Roboto"/>
              </a:rPr>
              <a:t>Interesse crescente de parlamentares no PNAE</a:t>
            </a:r>
            <a:br>
              <a:rPr lang="pt-BR" sz="2000" b="1" dirty="0">
                <a:latin typeface="Roboto"/>
                <a:ea typeface="Roboto"/>
                <a:cs typeface="Roboto"/>
                <a:sym typeface="Roboto"/>
              </a:rPr>
            </a:br>
            <a:r>
              <a:rPr lang="pt-BR" sz="2000" b="1" dirty="0">
                <a:latin typeface="Roboto"/>
                <a:ea typeface="Roboto"/>
                <a:cs typeface="Roboto"/>
                <a:sym typeface="Roboto"/>
              </a:rPr>
              <a:t>(propostas e requerimentos)</a:t>
            </a:r>
            <a:br>
              <a:rPr lang="pt-BR" sz="2000" b="1" dirty="0">
                <a:latin typeface="Roboto"/>
                <a:ea typeface="Roboto"/>
                <a:cs typeface="Roboto"/>
                <a:sym typeface="Roboto"/>
              </a:rPr>
            </a:br>
            <a:br>
              <a:rPr lang="pt-BR" sz="2000" b="1" dirty="0">
                <a:latin typeface="Roboto"/>
                <a:ea typeface="Roboto"/>
                <a:cs typeface="Roboto"/>
                <a:sym typeface="Roboto"/>
              </a:rPr>
            </a:br>
            <a:r>
              <a:rPr lang="pt-BR" sz="2400" dirty="0">
                <a:solidFill>
                  <a:srgbClr val="C00000"/>
                </a:solidFill>
                <a:latin typeface="+mn-lt"/>
                <a:ea typeface="Roboto"/>
                <a:cs typeface="Roboto"/>
                <a:sym typeface="Roboto"/>
              </a:rPr>
              <a:t>Mais de </a:t>
            </a:r>
            <a:r>
              <a:rPr lang="pt-BR" sz="2400" b="1" dirty="0">
                <a:solidFill>
                  <a:srgbClr val="0070C0"/>
                </a:solidFill>
                <a:latin typeface="+mn-lt"/>
                <a:ea typeface="Roboto"/>
                <a:cs typeface="Roboto"/>
                <a:sym typeface="Roboto"/>
              </a:rPr>
              <a:t>120</a:t>
            </a:r>
            <a:r>
              <a:rPr lang="pt-BR" sz="2400" dirty="0">
                <a:solidFill>
                  <a:srgbClr val="C00000"/>
                </a:solidFill>
                <a:latin typeface="+mn-lt"/>
                <a:ea typeface="Roboto"/>
                <a:cs typeface="Roboto"/>
                <a:sym typeface="Roboto"/>
              </a:rPr>
              <a:t> projetos de lei tramitando no Congresso Nacional </a:t>
            </a:r>
            <a:r>
              <a:rPr lang="pt-BR" sz="2400" dirty="0">
                <a:latin typeface="+mn-lt"/>
                <a:ea typeface="Roboto"/>
                <a:cs typeface="Roboto"/>
                <a:sym typeface="Roboto"/>
              </a:rPr>
              <a:t>com propostas que alteram a Lei do PNAE</a:t>
            </a:r>
            <a:br>
              <a:rPr lang="pt-BR" sz="2400" dirty="0">
                <a:latin typeface="+mn-lt"/>
                <a:ea typeface="Roboto"/>
                <a:cs typeface="Roboto"/>
                <a:sym typeface="Roboto"/>
              </a:rPr>
            </a:br>
            <a:endParaRPr sz="2010" b="1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8" name="Google Shape;118;g29163543725_0_44"/>
          <p:cNvSpPr txBox="1"/>
          <p:nvPr/>
        </p:nvSpPr>
        <p:spPr>
          <a:xfrm>
            <a:off x="2765050" y="1439900"/>
            <a:ext cx="6089700" cy="2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19" name="Google Shape;119;g29163543725_0_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7947" y="0"/>
            <a:ext cx="2466074" cy="2466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g29163543725_0_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10925" y="1159461"/>
            <a:ext cx="4465959" cy="2824578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g29163543725_0_44"/>
          <p:cNvSpPr txBox="1"/>
          <p:nvPr/>
        </p:nvSpPr>
        <p:spPr>
          <a:xfrm>
            <a:off x="4389120" y="425500"/>
            <a:ext cx="4065830" cy="56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Gráfico 1 - Número de proposições sobre o PNAE na Câmara dos Deputados e no Senado Federal (2013-2023)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2" name="Google Shape;122;g29163543725_0_44"/>
          <p:cNvSpPr txBox="1"/>
          <p:nvPr/>
        </p:nvSpPr>
        <p:spPr>
          <a:xfrm>
            <a:off x="4632860" y="4149115"/>
            <a:ext cx="3822090" cy="56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Fonte: BRASIL. Câmara dos Deputados. Sistema de pesquisa de proposições. Brasília, DF, 2023.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50060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reajustapnae_tipes-01-01 (7) - FIAN Brasi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7" name="Picture 37659">
            <a:extLst>
              <a:ext uri="{FF2B5EF4-FFF2-40B4-BE49-F238E27FC236}">
                <a16:creationId xmlns:a16="http://schemas.microsoft.com/office/drawing/2014/main" id="{EBA2FE3A-AEF2-2152-FC1D-74EE0B856F88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105990" y="426720"/>
            <a:ext cx="6985672" cy="4362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3239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reajustapnae_tipes-01-01 (7) - FIAN Brasi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E75DA34-2AD4-A59E-1931-6FD652EAF1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244" y="0"/>
            <a:ext cx="3954871" cy="5595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37675">
            <a:extLst>
              <a:ext uri="{FF2B5EF4-FFF2-40B4-BE49-F238E27FC236}">
                <a16:creationId xmlns:a16="http://schemas.microsoft.com/office/drawing/2014/main" id="{A0E3B4B0-A66D-4882-52FA-2B12633A6CF0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6217920" y="421322"/>
            <a:ext cx="1938836" cy="4722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7848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reajustapnae_tipes-01-01 (7) - FIAN Brasi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37669">
            <a:extLst>
              <a:ext uri="{FF2B5EF4-FFF2-40B4-BE49-F238E27FC236}">
                <a16:creationId xmlns:a16="http://schemas.microsoft.com/office/drawing/2014/main" id="{08CD5831-7B13-92F7-FB9F-03AEF8CD89A7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55575" y="-182705"/>
            <a:ext cx="4264025" cy="5508909"/>
          </a:xfrm>
          <a:prstGeom prst="rect">
            <a:avLst/>
          </a:prstGeom>
        </p:spPr>
      </p:pic>
      <p:pic>
        <p:nvPicPr>
          <p:cNvPr id="5" name="Picture 37674">
            <a:extLst>
              <a:ext uri="{FF2B5EF4-FFF2-40B4-BE49-F238E27FC236}">
                <a16:creationId xmlns:a16="http://schemas.microsoft.com/office/drawing/2014/main" id="{5CE6789C-AEC5-91E0-F388-02AAAAC2FC55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6095564" y="560972"/>
            <a:ext cx="7167518" cy="4171702"/>
          </a:xfrm>
          <a:prstGeom prst="rect">
            <a:avLst/>
          </a:prstGeom>
        </p:spPr>
      </p:pic>
      <p:pic>
        <p:nvPicPr>
          <p:cNvPr id="6" name="Picture 37692">
            <a:extLst>
              <a:ext uri="{FF2B5EF4-FFF2-40B4-BE49-F238E27FC236}">
                <a16:creationId xmlns:a16="http://schemas.microsoft.com/office/drawing/2014/main" id="{8A95A2B4-39E4-C6FE-EF14-D4FBBBEE7A5E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059627" y="1550035"/>
            <a:ext cx="1871345" cy="3593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2789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reajustapnae_tipes-01-01 (7) - FIAN Brasi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5" name="Picture 37679">
            <a:extLst>
              <a:ext uri="{FF2B5EF4-FFF2-40B4-BE49-F238E27FC236}">
                <a16:creationId xmlns:a16="http://schemas.microsoft.com/office/drawing/2014/main" id="{B3B770D7-C366-2FCA-15B3-43359BF769DB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07975" y="611399"/>
            <a:ext cx="4706358" cy="3303602"/>
          </a:xfrm>
          <a:prstGeom prst="rect">
            <a:avLst/>
          </a:prstGeom>
        </p:spPr>
      </p:pic>
      <p:pic>
        <p:nvPicPr>
          <p:cNvPr id="6" name="Picture 37680">
            <a:extLst>
              <a:ext uri="{FF2B5EF4-FFF2-40B4-BE49-F238E27FC236}">
                <a16:creationId xmlns:a16="http://schemas.microsoft.com/office/drawing/2014/main" id="{DC832316-EBD3-9A91-B715-5B83FF2618A5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5272299" y="2324326"/>
            <a:ext cx="3563726" cy="2571750"/>
          </a:xfrm>
          <a:prstGeom prst="rect">
            <a:avLst/>
          </a:prstGeom>
        </p:spPr>
      </p:pic>
      <p:pic>
        <p:nvPicPr>
          <p:cNvPr id="8" name="Picture 37688">
            <a:extLst>
              <a:ext uri="{FF2B5EF4-FFF2-40B4-BE49-F238E27FC236}">
                <a16:creationId xmlns:a16="http://schemas.microsoft.com/office/drawing/2014/main" id="{743AD964-6CCB-B7B1-9CBB-FD567DB4E171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5272299" y="160338"/>
            <a:ext cx="2598330" cy="193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5702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reajustapnae_tipes-01-01 (7) - FIAN Brasi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7C0141C-0523-87A0-137C-9B05BC4ED8EE}"/>
              </a:ext>
            </a:extLst>
          </p:cNvPr>
          <p:cNvSpPr txBox="1"/>
          <p:nvPr/>
        </p:nvSpPr>
        <p:spPr>
          <a:xfrm>
            <a:off x="304800" y="282225"/>
            <a:ext cx="8749937" cy="405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4625" marR="55880" indent="-6350" algn="l">
              <a:lnSpc>
                <a:spcPct val="107000"/>
              </a:lnSpc>
              <a:spcAft>
                <a:spcPts val="1115"/>
              </a:spcAft>
            </a:pPr>
            <a:r>
              <a:rPr lang="pt-BR" sz="2000" b="1" dirty="0">
                <a:solidFill>
                  <a:srgbClr val="002060"/>
                </a:solidFill>
                <a:latin typeface="Tw Cen MT" panose="020B0602020104020603" pitchFamily="34" charset="0"/>
              </a:rPr>
              <a:t>DIMENSÃO 3 - Financiamento, Gestão, Infraestrutura e Recursos Humanos</a:t>
            </a:r>
          </a:p>
        </p:txBody>
      </p:sp>
      <p:pic>
        <p:nvPicPr>
          <p:cNvPr id="8" name="Picture 37698">
            <a:extLst>
              <a:ext uri="{FF2B5EF4-FFF2-40B4-BE49-F238E27FC236}">
                <a16:creationId xmlns:a16="http://schemas.microsoft.com/office/drawing/2014/main" id="{3D680578-5BBF-5552-EB4A-A80FD76777E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55575" y="1482121"/>
            <a:ext cx="5519058" cy="3471806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65191C44-995F-B6D4-B107-09B8989B3356}"/>
              </a:ext>
            </a:extLst>
          </p:cNvPr>
          <p:cNvSpPr txBox="1"/>
          <p:nvPr/>
        </p:nvSpPr>
        <p:spPr>
          <a:xfrm>
            <a:off x="5879465" y="1612749"/>
            <a:ext cx="310896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000" b="1" dirty="0">
                <a:solidFill>
                  <a:srgbClr val="734001"/>
                </a:solidFill>
                <a:effectLst/>
                <a:latin typeface="Roboto Black" panose="020F0502020204030204" pitchFamily="2" charset="0"/>
                <a:ea typeface="Roboto Black" panose="020F0502020204030204" pitchFamily="2" charset="0"/>
                <a:cs typeface="Roboto Black" panose="020F0502020204030204" pitchFamily="2" charset="0"/>
              </a:rPr>
              <a:t>Entre 2014 e 2021 os valores reais (atualizados pelo IPCA Alimentação e Bebidas), decresceram</a:t>
            </a:r>
            <a:r>
              <a:rPr lang="pt-BR" sz="2000" b="1" dirty="0">
                <a:solidFill>
                  <a:srgbClr val="734001"/>
                </a:solidFill>
                <a:latin typeface="Roboto Black" panose="020F0502020204030204" pitchFamily="2" charset="0"/>
                <a:ea typeface="Roboto Black" panose="020F0502020204030204" pitchFamily="2" charset="0"/>
                <a:cs typeface="Roboto Black" panose="020F0502020204030204" pitchFamily="2" charset="0"/>
              </a:rPr>
              <a:t> em</a:t>
            </a:r>
            <a:r>
              <a:rPr lang="pt-BR" sz="2000" b="1" dirty="0">
                <a:solidFill>
                  <a:srgbClr val="734001"/>
                </a:solidFill>
                <a:effectLst/>
                <a:latin typeface="Roboto Black" panose="020F0502020204030204" pitchFamily="2" charset="0"/>
                <a:ea typeface="Roboto Black" panose="020F0502020204030204" pitchFamily="2" charset="0"/>
                <a:cs typeface="Roboto Black" panose="020F0502020204030204" pitchFamily="2" charset="0"/>
              </a:rPr>
              <a:t> R$ 2,33 bilhão. </a:t>
            </a:r>
          </a:p>
          <a:p>
            <a:pPr algn="just"/>
            <a:endParaRPr lang="pt-BR" sz="2000" b="1" dirty="0">
              <a:solidFill>
                <a:srgbClr val="734001"/>
              </a:solidFill>
              <a:latin typeface="Roboto Black" panose="020F0502020204030204" pitchFamily="2" charset="0"/>
              <a:ea typeface="Roboto Black" panose="020F0502020204030204" pitchFamily="2" charset="0"/>
              <a:cs typeface="Roboto Black" panose="020F0502020204030204" pitchFamily="2" charset="0"/>
            </a:endParaRPr>
          </a:p>
          <a:p>
            <a:pPr algn="just"/>
            <a:r>
              <a:rPr lang="pt-BR" sz="2000" b="1" dirty="0">
                <a:solidFill>
                  <a:srgbClr val="734001"/>
                </a:solidFill>
                <a:effectLst/>
                <a:latin typeface="Roboto Black" panose="020F0502020204030204" pitchFamily="2" charset="0"/>
                <a:ea typeface="Roboto Black" panose="020F0502020204030204" pitchFamily="2" charset="0"/>
                <a:cs typeface="Roboto Black" panose="020F0502020204030204" pitchFamily="2" charset="0"/>
              </a:rPr>
              <a:t>Finalmente, em 2023, o orçamento do programa foi reajustado, em 34%.</a:t>
            </a:r>
            <a:r>
              <a:rPr lang="pt-BR" sz="2000" b="1" dirty="0">
                <a:solidFill>
                  <a:srgbClr val="B6A160"/>
                </a:solidFill>
                <a:effectLst/>
                <a:latin typeface="Roboto Black" panose="020F0502020204030204" pitchFamily="2" charset="0"/>
                <a:ea typeface="Roboto Black" panose="020F0502020204030204" pitchFamily="2" charset="0"/>
                <a:cs typeface="Roboto Black" panose="020F0502020204030204" pitchFamily="2" charset="0"/>
              </a:rPr>
              <a:t> </a:t>
            </a:r>
            <a:endParaRPr lang="pt-BR" sz="2000" dirty="0">
              <a:latin typeface="Roboto Black" panose="020F0502020204030204" pitchFamily="2" charset="0"/>
              <a:ea typeface="Roboto Black" panose="020F0502020204030204" pitchFamily="2" charset="0"/>
              <a:cs typeface="Roboto Black" panose="020F0502020204030204" pitchFamily="2" charset="0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33F73CF2-6BB9-8197-ED8F-A6DF646663C4}"/>
              </a:ext>
            </a:extLst>
          </p:cNvPr>
          <p:cNvSpPr txBox="1"/>
          <p:nvPr/>
        </p:nvSpPr>
        <p:spPr>
          <a:xfrm>
            <a:off x="304800" y="809288"/>
            <a:ext cx="63485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dirty="0">
                <a:solidFill>
                  <a:srgbClr val="6F7302"/>
                </a:solidFill>
                <a:effectLst/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rPr>
              <a:t>INDICADOR 3.1 - Valor em reais do repasse financeiro do FNDE para Entidades Executoras</a:t>
            </a:r>
            <a:endParaRPr lang="pt-BR" sz="2000" b="1" dirty="0">
              <a:latin typeface="Roboto Black" panose="020F0502020204030204" pitchFamily="2" charset="0"/>
              <a:ea typeface="Roboto Black" panose="020F0502020204030204" pitchFamily="2" charset="0"/>
              <a:cs typeface="Roboto Black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5657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9163543725_0_102"/>
          <p:cNvSpPr txBox="1">
            <a:spLocks noGrp="1"/>
          </p:cNvSpPr>
          <p:nvPr>
            <p:ph type="title"/>
          </p:nvPr>
        </p:nvSpPr>
        <p:spPr>
          <a:xfrm>
            <a:off x="2978650" y="407125"/>
            <a:ext cx="5527800" cy="9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 sz="1700" b="1" dirty="0">
                <a:latin typeface="Roboto"/>
                <a:ea typeface="Roboto"/>
                <a:cs typeface="Roboto"/>
                <a:sym typeface="Roboto"/>
              </a:rPr>
              <a:t>APOIO AO PROJETO DE LEI QUE CRIA MECANISMOS DE REAJUSTE ANUAL AUTOMÁTICO DO PNAE COM BASE NA INFLAÇÃO DE ALIMENTOS</a:t>
            </a:r>
            <a:endParaRPr sz="1700" b="1"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 b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 b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 b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 b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 b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010" b="1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86" name="Google Shape;186;g29163543725_0_1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8975" y="-275325"/>
            <a:ext cx="2466074" cy="2466074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g29163543725_0_102"/>
          <p:cNvSpPr txBox="1"/>
          <p:nvPr/>
        </p:nvSpPr>
        <p:spPr>
          <a:xfrm>
            <a:off x="307975" y="1727016"/>
            <a:ext cx="6215408" cy="29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pt-BR" sz="16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6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Contexto global e nacional e ampla flutuação do preço dos alimentos, é preciso proteger o poder de compra do PNAE.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pt-BR" sz="16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just">
              <a:buClr>
                <a:schemeClr val="dk1"/>
              </a:buClr>
              <a:buSzPts val="1100"/>
            </a:pPr>
            <a:r>
              <a:rPr lang="pt-BR" sz="16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Reajuste anual dos valores per capita do PNAE, com base mínima no Índice de Preços ao Consumidor Amplo (IPCA) “Alimentos e Bebidas”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pt-BR" sz="16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pt-BR" sz="20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000" b="1" dirty="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Projeto de Lei nº 2.754/2023</a:t>
            </a:r>
            <a:endParaRPr lang="pt-BR" sz="2000" dirty="0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000" dirty="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Senadora Teresa Leitão (PT/PE)</a:t>
            </a:r>
            <a:endParaRPr sz="2000" dirty="0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" name="AutoShape 2" descr="reajustapnae_tipes-01-01 (7) - FIAN Brasi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1597" y="1162527"/>
            <a:ext cx="2056444" cy="205644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3316161"/>
            <a:ext cx="4334539" cy="1905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9260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ata slides">
  <a:themeElements>
    <a:clrScheme name="Custom 93">
      <a:dk1>
        <a:srgbClr val="333333"/>
      </a:dk1>
      <a:lt1>
        <a:sysClr val="window" lastClr="FFFFFF"/>
      </a:lt1>
      <a:dk2>
        <a:srgbClr val="666666"/>
      </a:dk2>
      <a:lt2>
        <a:srgbClr val="EEECE1"/>
      </a:lt2>
      <a:accent1>
        <a:srgbClr val="00BF6F"/>
      </a:accent1>
      <a:accent2>
        <a:srgbClr val="507CB6"/>
      </a:accent2>
      <a:accent3>
        <a:srgbClr val="F9BE00"/>
      </a:accent3>
      <a:accent4>
        <a:srgbClr val="6BC8CD"/>
      </a:accent4>
      <a:accent5>
        <a:srgbClr val="EA854B"/>
      </a:accent5>
      <a:accent6>
        <a:srgbClr val="7D5E8F"/>
      </a:accent6>
      <a:hlink>
        <a:srgbClr val="31859C"/>
      </a:hlink>
      <a:folHlink>
        <a:srgbClr val="31859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ustom 93">
    <a:dk1>
      <a:srgbClr val="333333"/>
    </a:dk1>
    <a:lt1>
      <a:sysClr val="window" lastClr="FFFFFF"/>
    </a:lt1>
    <a:dk2>
      <a:srgbClr val="666666"/>
    </a:dk2>
    <a:lt2>
      <a:srgbClr val="EEECE1"/>
    </a:lt2>
    <a:accent1>
      <a:srgbClr val="00BF6F"/>
    </a:accent1>
    <a:accent2>
      <a:srgbClr val="507CB6"/>
    </a:accent2>
    <a:accent3>
      <a:srgbClr val="F9BE00"/>
    </a:accent3>
    <a:accent4>
      <a:srgbClr val="6BC8CD"/>
    </a:accent4>
    <a:accent5>
      <a:srgbClr val="EA854B"/>
    </a:accent5>
    <a:accent6>
      <a:srgbClr val="7D5E8F"/>
    </a:accent6>
    <a:hlink>
      <a:srgbClr val="31859C"/>
    </a:hlink>
    <a:folHlink>
      <a:srgbClr val="31859C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325</TotalTime>
  <Words>1057</Words>
  <Application>Microsoft Office PowerPoint</Application>
  <PresentationFormat>Apresentação na tela (16:9)</PresentationFormat>
  <Paragraphs>99</Paragraphs>
  <Slides>18</Slides>
  <Notes>17</Notes>
  <HiddenSlides>0</HiddenSlides>
  <MMClips>0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18</vt:i4>
      </vt:variant>
    </vt:vector>
  </HeadingPairs>
  <TitlesOfParts>
    <vt:vector size="30" baseType="lpstr">
      <vt:lpstr>Times New Roman</vt:lpstr>
      <vt:lpstr>Helvetica Neue</vt:lpstr>
      <vt:lpstr>Calibri Light</vt:lpstr>
      <vt:lpstr>Aptos Display</vt:lpstr>
      <vt:lpstr>Roboto Black</vt:lpstr>
      <vt:lpstr>Tw Cen MT</vt:lpstr>
      <vt:lpstr>Calibri</vt:lpstr>
      <vt:lpstr>Arial</vt:lpstr>
      <vt:lpstr>Roboto</vt:lpstr>
      <vt:lpstr>Wingdings</vt:lpstr>
      <vt:lpstr>Tema do Office</vt:lpstr>
      <vt:lpstr>Data slides</vt:lpstr>
      <vt:lpstr>Apresentação do PowerPoint</vt:lpstr>
      <vt:lpstr>Apresentação do PowerPoint</vt:lpstr>
      <vt:lpstr>Interesse crescente de parlamentares no PNAE (propostas e requerimentos)  Mais de 120 projetos de lei tramitando no Congresso Nacional com propostas que alteram a Lei do PNAE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APOIO AO PROJETO DE LEI QUE CRIA MECANISMOS DE REAJUSTE ANUAL AUTOMÁTICO DO PNAE COM BASE NA INFLAÇÃO DE ALIMENTOS       </vt:lpstr>
      <vt:lpstr>Apresentação do PowerPoint</vt:lpstr>
      <vt:lpstr>PROJETOS DE LEI QUE ALTERAM O DESENHO DE FINANCIAMENTO DO PNAE      </vt:lpstr>
      <vt:lpstr>Apresentação do PowerPoint</vt:lpstr>
      <vt:lpstr>Apresentação do PowerPoint</vt:lpstr>
      <vt:lpstr>Apresentação do PowerPoint</vt:lpstr>
      <vt:lpstr>Apresentação do PowerPoint</vt:lpstr>
      <vt:lpstr>NÃO A PLs QUE CRIAM RESERVA DE MERCADO    </vt:lpstr>
      <vt:lpstr>NÃO A PLs QUE RETIRAM A PRIORIDADE DE ASSENTAMENTOS, POVOS INDÍGENAS, COMUNIDADES QUILOMBOLAS E MULHERES NAS COMPRAS DA AGRICULTURA FAMILIAR  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cp:lastModifiedBy>mariana Santarelli</cp:lastModifiedBy>
  <cp:revision>14</cp:revision>
  <dcterms:modified xsi:type="dcterms:W3CDTF">2024-07-09T12:05:06Z</dcterms:modified>
</cp:coreProperties>
</file>