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8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46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lane Santos" userId="e70656c421e83b08" providerId="LiveId" clId="{E6030878-AFD3-42FB-98D0-5148C104E56F}"/>
    <pc:docChg chg="undo custSel modSld">
      <pc:chgData name="Marilane Santos" userId="e70656c421e83b08" providerId="LiveId" clId="{E6030878-AFD3-42FB-98D0-5148C104E56F}" dt="2024-12-04T13:01:32.247" v="219" actId="20577"/>
      <pc:docMkLst>
        <pc:docMk/>
      </pc:docMkLst>
      <pc:sldChg chg="modSp mod">
        <pc:chgData name="Marilane Santos" userId="e70656c421e83b08" providerId="LiveId" clId="{E6030878-AFD3-42FB-98D0-5148C104E56F}" dt="2024-12-04T13:00:35.628" v="156" actId="20577"/>
        <pc:sldMkLst>
          <pc:docMk/>
          <pc:sldMk cId="2649130946" sldId="256"/>
        </pc:sldMkLst>
        <pc:spChg chg="mod">
          <ac:chgData name="Marilane Santos" userId="e70656c421e83b08" providerId="LiveId" clId="{E6030878-AFD3-42FB-98D0-5148C104E56F}" dt="2024-12-04T13:00:35.628" v="156" actId="20577"/>
          <ac:spMkLst>
            <pc:docMk/>
            <pc:sldMk cId="2649130946" sldId="256"/>
            <ac:spMk id="2" creationId="{A7ECD9AB-F184-0D53-BBF3-70CD33D3E8FE}"/>
          </ac:spMkLst>
        </pc:spChg>
      </pc:sldChg>
      <pc:sldChg chg="modSp mod">
        <pc:chgData name="Marilane Santos" userId="e70656c421e83b08" providerId="LiveId" clId="{E6030878-AFD3-42FB-98D0-5148C104E56F}" dt="2024-12-04T12:58:26.019" v="136" actId="1076"/>
        <pc:sldMkLst>
          <pc:docMk/>
          <pc:sldMk cId="2308023020" sldId="259"/>
        </pc:sldMkLst>
        <pc:spChg chg="mod">
          <ac:chgData name="Marilane Santos" userId="e70656c421e83b08" providerId="LiveId" clId="{E6030878-AFD3-42FB-98D0-5148C104E56F}" dt="2024-12-04T12:58:26.019" v="136" actId="1076"/>
          <ac:spMkLst>
            <pc:docMk/>
            <pc:sldMk cId="2308023020" sldId="259"/>
            <ac:spMk id="3" creationId="{25F308F3-EDE3-5308-8857-45A7F2C59554}"/>
          </ac:spMkLst>
        </pc:spChg>
      </pc:sldChg>
      <pc:sldChg chg="modSp mod">
        <pc:chgData name="Marilane Santos" userId="e70656c421e83b08" providerId="LiveId" clId="{E6030878-AFD3-42FB-98D0-5148C104E56F}" dt="2024-12-04T12:58:32.388" v="137" actId="1076"/>
        <pc:sldMkLst>
          <pc:docMk/>
          <pc:sldMk cId="3657024185" sldId="260"/>
        </pc:sldMkLst>
        <pc:spChg chg="mod">
          <ac:chgData name="Marilane Santos" userId="e70656c421e83b08" providerId="LiveId" clId="{E6030878-AFD3-42FB-98D0-5148C104E56F}" dt="2024-12-04T12:58:32.388" v="137" actId="1076"/>
          <ac:spMkLst>
            <pc:docMk/>
            <pc:sldMk cId="3657024185" sldId="260"/>
            <ac:spMk id="3" creationId="{A26EC316-16BF-1398-9FA3-49E1ABCCA497}"/>
          </ac:spMkLst>
        </pc:spChg>
      </pc:sldChg>
      <pc:sldChg chg="modSp mod">
        <pc:chgData name="Marilane Santos" userId="e70656c421e83b08" providerId="LiveId" clId="{E6030878-AFD3-42FB-98D0-5148C104E56F}" dt="2024-12-04T12:58:42.092" v="138" actId="1076"/>
        <pc:sldMkLst>
          <pc:docMk/>
          <pc:sldMk cId="1023989784" sldId="261"/>
        </pc:sldMkLst>
        <pc:spChg chg="mod">
          <ac:chgData name="Marilane Santos" userId="e70656c421e83b08" providerId="LiveId" clId="{E6030878-AFD3-42FB-98D0-5148C104E56F}" dt="2024-12-04T12:58:42.092" v="138" actId="1076"/>
          <ac:spMkLst>
            <pc:docMk/>
            <pc:sldMk cId="1023989784" sldId="261"/>
            <ac:spMk id="3" creationId="{671478F3-AB53-89A5-6451-6CC161A70EB3}"/>
          </ac:spMkLst>
        </pc:spChg>
      </pc:sldChg>
      <pc:sldChg chg="modSp mod">
        <pc:chgData name="Marilane Santos" userId="e70656c421e83b08" providerId="LiveId" clId="{E6030878-AFD3-42FB-98D0-5148C104E56F}" dt="2024-12-04T12:59:55.559" v="148" actId="20577"/>
        <pc:sldMkLst>
          <pc:docMk/>
          <pc:sldMk cId="125993394" sldId="262"/>
        </pc:sldMkLst>
        <pc:spChg chg="mod">
          <ac:chgData name="Marilane Santos" userId="e70656c421e83b08" providerId="LiveId" clId="{E6030878-AFD3-42FB-98D0-5148C104E56F}" dt="2024-12-04T12:59:55.559" v="148" actId="20577"/>
          <ac:spMkLst>
            <pc:docMk/>
            <pc:sldMk cId="125993394" sldId="262"/>
            <ac:spMk id="3" creationId="{7E07DB69-FFDB-0F9C-988A-DEA3FBE8D06D}"/>
          </ac:spMkLst>
        </pc:spChg>
      </pc:sldChg>
      <pc:sldChg chg="modSp mod">
        <pc:chgData name="Marilane Santos" userId="e70656c421e83b08" providerId="LiveId" clId="{E6030878-AFD3-42FB-98D0-5148C104E56F}" dt="2024-12-04T13:00:24.803" v="153" actId="20577"/>
        <pc:sldMkLst>
          <pc:docMk/>
          <pc:sldMk cId="1154894950" sldId="263"/>
        </pc:sldMkLst>
        <pc:spChg chg="mod">
          <ac:chgData name="Marilane Santos" userId="e70656c421e83b08" providerId="LiveId" clId="{E6030878-AFD3-42FB-98D0-5148C104E56F}" dt="2024-12-04T13:00:24.803" v="153" actId="20577"/>
          <ac:spMkLst>
            <pc:docMk/>
            <pc:sldMk cId="1154894950" sldId="263"/>
            <ac:spMk id="3" creationId="{F48A0BC6-4DCF-B091-F5D8-261E0F901867}"/>
          </ac:spMkLst>
        </pc:spChg>
      </pc:sldChg>
      <pc:sldChg chg="modSp mod">
        <pc:chgData name="Marilane Santos" userId="e70656c421e83b08" providerId="LiveId" clId="{E6030878-AFD3-42FB-98D0-5148C104E56F}" dt="2024-12-04T13:01:32.247" v="219" actId="20577"/>
        <pc:sldMkLst>
          <pc:docMk/>
          <pc:sldMk cId="2835692758" sldId="264"/>
        </pc:sldMkLst>
        <pc:spChg chg="mod">
          <ac:chgData name="Marilane Santos" userId="e70656c421e83b08" providerId="LiveId" clId="{E6030878-AFD3-42FB-98D0-5148C104E56F}" dt="2024-12-04T13:01:32.247" v="219" actId="20577"/>
          <ac:spMkLst>
            <pc:docMk/>
            <pc:sldMk cId="2835692758" sldId="264"/>
            <ac:spMk id="3" creationId="{6DB538E0-D113-A1D2-83F2-71F9CDA81E52}"/>
          </ac:spMkLst>
        </pc:spChg>
      </pc:sldChg>
      <pc:sldChg chg="modSp mod">
        <pc:chgData name="Marilane Santos" userId="e70656c421e83b08" providerId="LiveId" clId="{E6030878-AFD3-42FB-98D0-5148C104E56F}" dt="2024-12-04T12:58:54.450" v="139" actId="1076"/>
        <pc:sldMkLst>
          <pc:docMk/>
          <pc:sldMk cId="3270193449" sldId="265"/>
        </pc:sldMkLst>
        <pc:spChg chg="mod">
          <ac:chgData name="Marilane Santos" userId="e70656c421e83b08" providerId="LiveId" clId="{E6030878-AFD3-42FB-98D0-5148C104E56F}" dt="2024-12-04T12:58:54.450" v="139" actId="1076"/>
          <ac:spMkLst>
            <pc:docMk/>
            <pc:sldMk cId="3270193449" sldId="265"/>
            <ac:spMk id="3" creationId="{FB3606C3-A5F9-6315-E296-42FB6AFA6AB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B229344-5E2E-6A48-D158-04282D1775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6C4AD396-AF9C-5219-3986-6116A66485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795A9FE-0953-1CC8-027C-E091B7E95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42FB-2B96-4342-8C74-3363BDCBD7FF}" type="datetimeFigureOut">
              <a:rPr lang="pt-BR" smtClean="0"/>
              <a:t>04/12/2024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023BF12-B3F6-1C47-E3E7-D54601DC1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4E230B6-15B8-9691-5F20-D30474A88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B6DB-8470-4CA5-83B6-8FEE4E88563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7600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5E00043-70CD-1520-677E-C032B2FB3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8CC430E3-9B2F-B14C-4406-FB7211923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9292587-D437-FD6D-7A19-A7B4F7244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42FB-2B96-4342-8C74-3363BDCBD7FF}" type="datetimeFigureOut">
              <a:rPr lang="pt-BR" smtClean="0"/>
              <a:t>04/12/2024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4706AB45-D191-2DA7-0197-589AFBA7C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39D6154-E821-6C31-E8A7-34419AD68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B6DB-8470-4CA5-83B6-8FEE4E88563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98525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991B90F-7A62-165C-AD53-DD4AE38881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695BA23B-468F-736F-8188-E2843E9B2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7C66BB9F-29C9-4FCD-C11F-4815B472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42FB-2B96-4342-8C74-3363BDCBD7FF}" type="datetimeFigureOut">
              <a:rPr lang="pt-BR" smtClean="0"/>
              <a:t>04/12/2024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0F5819D-3ED7-488D-A03B-875FB3BB5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0A434A2B-1E84-4732-8DFC-9BEE5DAD8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B6DB-8470-4CA5-83B6-8FEE4E88563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3547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9730BA6-B897-D142-BC58-2D9419177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D754AAC-9C79-987C-781A-475BE8026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AC9AC21-1793-5E47-B09A-63CF4703A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42FB-2B96-4342-8C74-3363BDCBD7FF}" type="datetimeFigureOut">
              <a:rPr lang="pt-BR" smtClean="0"/>
              <a:t>04/12/2024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3B5E4A0-512F-F66A-F7BD-CAC905A05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517A6D3-A1FD-AF71-20FD-81550D0CA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B6DB-8470-4CA5-83B6-8FEE4E88563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8241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8C75739-16C9-E023-5FB6-5B27B5CAC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E89D4162-5872-918A-E7B3-9446957C5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8F27E6F7-FC2D-8448-7C30-6EA087397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42FB-2B96-4342-8C74-3363BDCBD7FF}" type="datetimeFigureOut">
              <a:rPr lang="pt-BR" smtClean="0"/>
              <a:t>04/12/2024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AF05918-7E38-FD2F-C6B2-F86F89164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A73135A-BCFC-B86F-A28C-7735AD6C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B6DB-8470-4CA5-83B6-8FEE4E88563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1170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94AA600-33CB-D7E7-FDED-B3091B22A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5D8DC8D-8711-D0D3-1653-D101F9A39A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DD57CD6C-BBE1-F9BE-8249-51B092465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DB0B885A-68AA-A1FF-F3F7-5CD90264C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42FB-2B96-4342-8C74-3363BDCBD7FF}" type="datetimeFigureOut">
              <a:rPr lang="pt-BR" smtClean="0"/>
              <a:t>04/12/2024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B7E99B7-79F3-17BB-C813-A22464D69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FAFC2167-2CFE-13D0-2F3A-0ACCE6367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B6DB-8470-4CA5-83B6-8FEE4E88563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7311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5B1D9B5-2CE2-E402-18F2-EE2E42422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28AD4BBA-694D-0E43-E8F5-3F0777851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0F2C9875-B4A1-777B-4946-C224648DA6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E4ED6C57-D205-AAC9-6780-4627591F70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3B112BEC-2D06-EA3B-7E8A-03507C466E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9F7794F7-5DA8-8481-255B-A0708E94F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42FB-2B96-4342-8C74-3363BDCBD7FF}" type="datetimeFigureOut">
              <a:rPr lang="pt-BR" smtClean="0"/>
              <a:t>04/12/2024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901771F8-AC3D-2DAF-C96B-0E8F229A8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550DD1E3-ED99-D414-3C8B-4481D8F66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B6DB-8470-4CA5-83B6-8FEE4E88563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8128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D3F9214-74FC-F235-A8B6-2A07BCF29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37191CBC-B125-02DD-6065-E2F495C26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42FB-2B96-4342-8C74-3363BDCBD7FF}" type="datetimeFigureOut">
              <a:rPr lang="pt-BR" smtClean="0"/>
              <a:t>04/12/2024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DDF13387-D183-016D-C3F7-EEDDA1677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1FB5D977-67AF-8E0E-6517-4AFCE5580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B6DB-8470-4CA5-83B6-8FEE4E88563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4883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2DF332E5-81EE-D5B4-758D-8E4BC8279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42FB-2B96-4342-8C74-3363BDCBD7FF}" type="datetimeFigureOut">
              <a:rPr lang="pt-BR" smtClean="0"/>
              <a:t>04/12/2024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A0311027-9717-E581-0AF0-484129FE1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89AC5547-75F1-19CE-7A05-7FA019318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B6DB-8470-4CA5-83B6-8FEE4E88563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5291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81EB2A9-D818-E4C7-B304-108C6A233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5D6255F-7D43-D329-FEF8-E8D457C1A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E4A16AFC-EA66-62CF-DB25-9FAC172D55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611BA5AB-0E24-A662-6EEA-EB3B95E97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42FB-2B96-4342-8C74-3363BDCBD7FF}" type="datetimeFigureOut">
              <a:rPr lang="pt-BR" smtClean="0"/>
              <a:t>04/12/2024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9149C1E9-F6DC-C0EA-3B1D-31D5DC976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F0F54CBE-3052-3874-51BE-CBE567E72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B6DB-8470-4CA5-83B6-8FEE4E88563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1548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B214D05-2B7B-07F6-86D3-C2438794A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F9E3109F-BBAC-F076-6075-C377D0ECE3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8DD83F9A-A064-B270-0F5F-4F76F69694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5B9C6DBA-4BAC-707C-CF58-529C9AE1E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342FB-2B96-4342-8C74-3363BDCBD7FF}" type="datetimeFigureOut">
              <a:rPr lang="pt-BR" smtClean="0"/>
              <a:t>04/12/2024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574053B5-D3AA-7831-6A33-ACD63B5D6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C4B1CA54-E2EC-D246-F9CE-96C1BBBC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FB6DB-8470-4CA5-83B6-8FEE4E88563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3210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AADC8482-6BD4-13A8-1FB5-324A86B31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03BEFBA7-1DF5-766B-AE4E-908193476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07C24BD-9961-8465-72AE-EB4EC334F2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7342FB-2B96-4342-8C74-3363BDCBD7FF}" type="datetimeFigureOut">
              <a:rPr lang="pt-BR" smtClean="0"/>
              <a:t>04/12/2024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3E6865E-D2D2-1DF6-15D1-6A46EDE759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2A1E6866-1251-5A63-4B40-6F00C70E86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1FB6DB-8470-4CA5-83B6-8FEE4E88563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080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xmlns="" id="{BCF3D3FF-3939-2E4A-F74B-DB4E23F49FD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1688" y="-924791"/>
            <a:ext cx="4198279" cy="348083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7ECD9AB-F184-0D53-BBF3-70CD33D3E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900" y="2296390"/>
            <a:ext cx="9982200" cy="5798128"/>
          </a:xfrm>
        </p:spPr>
        <p:txBody>
          <a:bodyPr>
            <a:normAutofit fontScale="90000"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pt-BR" sz="49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     Conselho Nacional de</a:t>
            </a:r>
            <a:br>
              <a:rPr lang="pt-BR" sz="49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t-BR" sz="49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      Psicomotricistas</a:t>
            </a:r>
            <a:br>
              <a:rPr lang="pt-BR" sz="49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t-BR" sz="49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</a:t>
            </a:r>
            <a:br>
              <a:rPr lang="pt-BR" sz="49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t-BR" sz="49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t-B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Marilane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Cascia Silva </a:t>
            </a:r>
            <a:r>
              <a:rPr lang="pt-B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Santos</a:t>
            </a:r>
            <a:br>
              <a:rPr lang="pt-B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t-B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Presidente do Conselho Nacional de Psicomotricistas - CONAP</a:t>
            </a:r>
            <a:br>
              <a:rPr lang="pt-B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t-BR" sz="49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pt-BR" sz="49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t-BR" sz="49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pt-BR" sz="49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9130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7E04F55-E4DD-0604-5A86-53165E67CB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xmlns="" id="{9F58D5ED-F32B-E95C-19DF-9AA681B237E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1688" y="-924791"/>
            <a:ext cx="4198279" cy="3480836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6DB538E0-D113-A1D2-83F2-71F9CDA81E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1272" y="2400062"/>
            <a:ext cx="11021291" cy="1891384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Obrigada!</a:t>
            </a:r>
            <a:endParaRPr lang="pt-BR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Marilane</a:t>
            </a:r>
            <a:r>
              <a:rPr lang="pt-B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Santos, Diretoria e Psicomotricistas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Presidente do Conselho Nacional de Psicomotricistas - CONAP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5692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2C2CA3C-92E8-D97E-B7E2-4D0D97A5C8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xmlns="" id="{5EA7AC56-7FEF-0FEF-7D11-D23D83CBC46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1688" y="-924791"/>
            <a:ext cx="4198279" cy="348083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269AFCD-812A-FF5E-6E1B-E7A0FA96C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9255" y="1662784"/>
            <a:ext cx="10190017" cy="317938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Conselho Nacional de Psicomotricistas (CONAP) se apresenta a esta </a:t>
            </a:r>
            <a:br>
              <a:rPr lang="pt-B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pt-B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Casa Legislativa e a sociedade de maneira geral , com o objetivo de expor a importância da Psicomotricidade no contexto atual e, consequentemente, destacar a relevância do trabalho realizado por nossos profissionais                 em todo o Brasil.</a:t>
            </a:r>
            <a:br>
              <a:rPr lang="pt-B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98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00620AA-F643-861F-9200-7E5080A118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xmlns="" id="{DF8276A5-E1D5-F58A-7EA6-2AA1D7028A2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1688" y="-924791"/>
            <a:ext cx="4198279" cy="3480836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E892B8B-5682-7E58-FB93-9340F56EBC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1827" y="2303175"/>
            <a:ext cx="10013373" cy="3630034"/>
          </a:xfrm>
        </p:spPr>
        <p:txBody>
          <a:bodyPr>
            <a:normAutofit/>
          </a:bodyPr>
          <a:lstStyle/>
          <a:p>
            <a:r>
              <a:rPr lang="pt-B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CONAP é uma entidade de caráter nacional que congrega e representa os psicomotricistas, profissionais especializados na avaliação, diagnóstico e intervenção na relação entre corpo e mente, com foco no desenvolvimento das habilidades motoras, cognitivas, afetivas e sociais. </a:t>
            </a:r>
          </a:p>
          <a:p>
            <a:endParaRPr lang="pt-BR" sz="2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t-B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Psicomotricidade é uma área interdisciplinar que atua na promoção da saúde e bem-estar, sendo de fundamental importância para a prevenção e tratamento de diversas condições, como distúrbios de aprendizagem, dificuldades motoras, transtornos emocionais e comportamentais, entre outros.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3925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E9FC0E4-483B-E36B-186B-F277971C1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xmlns="" id="{530A5E3E-5DB6-386E-5D51-80A5D74E332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1688" y="-924791"/>
            <a:ext cx="4198279" cy="3480836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5F308F3-EDE3-5308-8857-45A7F2C595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4337" y="2086769"/>
            <a:ext cx="10138064" cy="2684462"/>
          </a:xfrm>
        </p:spPr>
        <p:txBody>
          <a:bodyPr>
            <a:noAutofit/>
          </a:bodyPr>
          <a:lstStyle/>
          <a:p>
            <a:r>
              <a:rPr lang="pt-B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atuação dos psicomotricistas abrange uma gama de serviços, desde a assistência em escolas, hospitais, clínicas e unidades de saúde até o atendimento individual, com a promoção de um desenvolvimento integral e saudável para crianças, adolescentes, adultos e idosos. Sua prática vai além do simples acompanhamento motor, uma vez que envolve a compreensão profunda dos processos cognitivos, emocionais e sociais do indivíduo, favorecendo sua autonomia e qualidade de vida.</a:t>
            </a:r>
          </a:p>
          <a:p>
            <a:endParaRPr lang="pt-BR" sz="2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pt-BR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t-B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Nossos objetivos são relevantes ao profissional Psicomotricista e aos alunos, pacientes e familiares. </a:t>
            </a:r>
            <a:endParaRPr lang="pt-BR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023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B962453-6713-20E6-3679-9E574F963F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xmlns="" id="{13C12235-7C8B-A211-2428-9031FBA0184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1688" y="-924791"/>
            <a:ext cx="4198279" cy="3480836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A26EC316-16BF-1398-9FA3-49E1ABCCA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0427" y="2192365"/>
            <a:ext cx="10200409" cy="1849700"/>
          </a:xfrm>
        </p:spPr>
        <p:txBody>
          <a:bodyPr>
            <a:noAutofit/>
          </a:bodyPr>
          <a:lstStyle/>
          <a:p>
            <a:r>
              <a:rPr lang="pt-BR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contexto educacional, a Psicomotricidade é um instrumento essencial para o trabalho com alunos que apresentam dificuldades no processo de aprendizagem, trabalhando aspectos como a coordenação motora, a percepção espacial, o equilíbrio e a integração sensorial. Em termos de saúde, contribui com tratamentos e terapias eficazes para diversos distúrbios, auxiliando na recuperação e no desenvolvimento de pessoas com necessidades especiais.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7024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F8DE23E-104D-D9C1-4E99-03C17B42BA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xmlns="" id="{E23ED949-970F-53EA-9E87-5EC4D6399CF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1688" y="-924791"/>
            <a:ext cx="4198279" cy="3480836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671478F3-AB53-89A5-6451-6CC161A70E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7845" y="2095356"/>
            <a:ext cx="9144000" cy="1655762"/>
          </a:xfrm>
        </p:spPr>
        <p:txBody>
          <a:bodyPr>
            <a:normAutofit fontScale="25000" lnSpcReduction="20000"/>
          </a:bodyPr>
          <a:lstStyle/>
          <a:p>
            <a:r>
              <a:rPr lang="pt-BR" sz="9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 grande relevância social e científica da Psicomotricidade é fundamental que os psicomotricistas estejam devidamente reconhecidos, regulamentados e valorizados em sua prática profissional. </a:t>
            </a:r>
          </a:p>
          <a:p>
            <a:endParaRPr lang="pt-BR" sz="9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t-BR" sz="9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CONAP atua ativamente na promoção da qualidade dos serviços prestados, na formação contínua dos profissionais e na busca por uma legislação que garanta a atuação dos psicomotricistas de maneira ética, competente e em conformidade com as necessidades da população brasileira.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3989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1F2DE83-EE2D-C0C6-2537-282BF170C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xmlns="" id="{AB51EB03-4614-B74E-C6FB-69B91ECAA67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1688" y="-924791"/>
            <a:ext cx="4198279" cy="3480836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B3606C3-A5F9-6315-E296-42FB6AFA6A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2533" y="1482293"/>
            <a:ext cx="9144000" cy="1655762"/>
          </a:xfrm>
        </p:spPr>
        <p:txBody>
          <a:bodyPr>
            <a:noAutofit/>
          </a:bodyPr>
          <a:lstStyle/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LEI 13794</a:t>
            </a: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03 DE JANEIRO DE 2019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PL 393</a:t>
            </a:r>
          </a:p>
          <a:p>
            <a:r>
              <a:rPr lang="pt-BR" b="0" i="0" dirty="0">
                <a:solidFill>
                  <a:srgbClr val="363636"/>
                </a:solidFill>
                <a:effectLst/>
                <a:latin typeface="Open Sans" panose="020B0606030504020204" pitchFamily="34" charset="0"/>
              </a:rPr>
              <a:t>Institui a obrigatoriedade de reconhecimento de diploma de pós-graduação em psicomotricidade por Conselho Profissional, </a:t>
            </a:r>
            <a:r>
              <a:rPr lang="pt-BR" b="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ALTERANDO </a:t>
            </a:r>
            <a:r>
              <a:rPr lang="pt-BR" dirty="0">
                <a:solidFill>
                  <a:srgbClr val="FF0000"/>
                </a:solidFill>
                <a:latin typeface="Open Sans" panose="020B0606030504020204" pitchFamily="34" charset="0"/>
              </a:rPr>
              <a:t>A</a:t>
            </a:r>
            <a:r>
              <a:rPr lang="pt-BR" b="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 LEI </a:t>
            </a:r>
            <a:r>
              <a:rPr lang="pt-BR" dirty="0">
                <a:solidFill>
                  <a:srgbClr val="FF0000"/>
                </a:solidFill>
                <a:latin typeface="Open Sans" panose="020B0606030504020204" pitchFamily="34" charset="0"/>
              </a:rPr>
              <a:t>N</a:t>
            </a:r>
            <a:r>
              <a:rPr lang="pt-BR" b="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º 13.794</a:t>
            </a:r>
            <a:endParaRPr lang="pt-B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193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CE7E9C4-366E-5DEA-7480-7254FF04C5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xmlns="" id="{D565351F-72A6-1FE5-64B3-2C4C719D5B4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1688" y="-924791"/>
            <a:ext cx="4198279" cy="3480836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7E07DB69-FFDB-0F9C-988A-DEA3FBE8D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26674" y="1991446"/>
            <a:ext cx="9144000" cy="1655762"/>
          </a:xfrm>
        </p:spPr>
        <p:txBody>
          <a:bodyPr>
            <a:normAutofit fontScale="25000" lnSpcReduction="20000"/>
          </a:bodyPr>
          <a:lstStyle/>
          <a:p>
            <a:r>
              <a:rPr lang="pt-BR" sz="9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Ao representar este conselho, destacamos a profissão e a importância de políticas públicas que apoiem o reconhecimento da Psicomotricidade como uma área fundamental para a saúde, educação e bem-estar da sociedade. </a:t>
            </a:r>
          </a:p>
          <a:p>
            <a:r>
              <a:rPr lang="pt-BR" sz="9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E, mais do que isso, solicitamos o apoio desta Casa e de toda sociedade para o fortalecimento da regulamentação e valorização da profissão, garantindo que os profissionais possam continuar contribuindo de forma decisiva para a melhoria da qualidade de vida de inúmeras pessoas.</a:t>
            </a:r>
          </a:p>
          <a:p>
            <a:endParaRPr lang="pt-BR" sz="9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t-BR" sz="9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CRIAÇÃO DO CONSELHO  FEDERAL DE PSICOMOTRICIDADE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993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B34CAD8-0A00-8C22-9343-0A79EC31C0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Desenho de personagem de desenho animado&#10;&#10;Descrição gerada automaticamente com confiança média">
            <a:extLst>
              <a:ext uri="{FF2B5EF4-FFF2-40B4-BE49-F238E27FC236}">
                <a16:creationId xmlns:a16="http://schemas.microsoft.com/office/drawing/2014/main" xmlns="" id="{EBC312AF-9CD4-D05C-C734-1918E2C94C5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1688" y="-924791"/>
            <a:ext cx="4198279" cy="3480836"/>
          </a:xfrm>
          <a:prstGeom prst="rect">
            <a:avLst/>
          </a:prstGeo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48A0BC6-4DCF-B091-F5D8-261E0F901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7455" y="1915319"/>
            <a:ext cx="9144000" cy="1655762"/>
          </a:xfrm>
        </p:spPr>
        <p:txBody>
          <a:bodyPr>
            <a:normAutofit fontScale="25000" lnSpcReduction="20000"/>
          </a:bodyPr>
          <a:lstStyle/>
          <a:p>
            <a:r>
              <a:rPr lang="pt-BR" sz="9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Certos de que a Câmara dos Deputados compreenderá a relevância de nossa causa, colocamo-nos à disposição para eventuais esclarecimentos e para a construção de um diálogo construtivo em prol de políticas públicas que contemplem a Psicomotricidade de maneira plena e eficaz.</a:t>
            </a:r>
          </a:p>
          <a:p>
            <a:endParaRPr lang="pt-BR" sz="9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pt-BR" sz="9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pt-BR" sz="9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PERGUNTAS, A SEREM AVALIADAS, RESPEITADAS E COMPREENDIDAS ENQUANTO CONSTITUIÇÃO FEDERAL BRASILEIRA.</a:t>
            </a:r>
            <a:endParaRPr lang="pt-BR" sz="9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48949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527</Words>
  <Application>Microsoft Office PowerPoint</Application>
  <PresentationFormat>Widescreen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Open Sans</vt:lpstr>
      <vt:lpstr>Tema do Office</vt:lpstr>
      <vt:lpstr>                     Conselho Nacional de                       Psicomotricistas       Marilane de Cascia Silva Santos   Presidente do Conselho Nacional de Psicomotricistas - CONAP    </vt:lpstr>
      <vt:lpstr>Conselho Nacional de Psicomotricistas (CONAP) se apresenta a esta  Casa Legislativa e a sociedade de maneira geral , com o objetivo de expor a importância da Psicomotricidade no contexto atual e, consequentemente, destacar a relevância do trabalho realizado por nossos profissionais                 em todo o Brasil.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Conselho Nacional de                       Psicomotricistas       Marilane de Cascia Silva Santos   Presidente do Conselho Nacional de Psicomotricistas - CONAP    </dc:title>
  <dc:creator>Marilane Santos</dc:creator>
  <cp:lastModifiedBy>Kamila de Souza Silva</cp:lastModifiedBy>
  <cp:revision>2</cp:revision>
  <dcterms:created xsi:type="dcterms:W3CDTF">2024-12-04T11:54:29Z</dcterms:created>
  <dcterms:modified xsi:type="dcterms:W3CDTF">2024-12-04T17:59:22Z</dcterms:modified>
</cp:coreProperties>
</file>