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4"/>
    <p:sldMasterId id="2147483705" r:id="rId5"/>
  </p:sldMasterIdLst>
  <p:notesMasterIdLst>
    <p:notesMasterId r:id="rId16"/>
  </p:notesMasterIdLst>
  <p:sldIdLst>
    <p:sldId id="265" r:id="rId6"/>
    <p:sldId id="292" r:id="rId7"/>
    <p:sldId id="280" r:id="rId8"/>
    <p:sldId id="275" r:id="rId9"/>
    <p:sldId id="289" r:id="rId10"/>
    <p:sldId id="290" r:id="rId11"/>
    <p:sldId id="291" r:id="rId12"/>
    <p:sldId id="287" r:id="rId13"/>
    <p:sldId id="288" r:id="rId14"/>
    <p:sldId id="274" r:id="rId15"/>
  </p:sldIdLst>
  <p:sldSz cx="9144000" cy="5143500" type="screen16x9"/>
  <p:notesSz cx="6858000" cy="9144000"/>
  <p:embeddedFontLst>
    <p:embeddedFont>
      <p:font typeface="Helvetica Neue" panose="020B0604020202020204" charset="0"/>
      <p:regular r:id="rId17"/>
      <p:bold r:id="rId18"/>
      <p:italic r:id="rId19"/>
      <p:boldItalic r:id="rId20"/>
    </p:embeddedFont>
    <p:embeddedFont>
      <p:font typeface="Playfair Display" panose="00000500000000000000" pitchFamily="2" charset="0"/>
      <p:regular r:id="rId21"/>
      <p:bold r:id="rId22"/>
      <p:italic r:id="rId23"/>
      <p:boldItalic r:id="rId24"/>
    </p:embeddedFont>
    <p:embeddedFont>
      <p:font typeface="Raleway" pitchFamily="2" charset="0"/>
      <p:regular r:id="rId25"/>
      <p:bold r:id="rId26"/>
      <p:italic r:id="rId27"/>
      <p:boldItalic r:id="rId28"/>
    </p:embeddedFont>
    <p:embeddedFont>
      <p:font typeface="Raleway Black" pitchFamily="2" charset="0"/>
      <p:bold r:id="rId29"/>
      <p:italic r:id="rId30"/>
      <p:boldItalic r:id="rId31"/>
    </p:embeddedFont>
    <p:embeddedFont>
      <p:font typeface="Raleway Medium" pitchFamily="2" charset="0"/>
      <p:regular r:id="rId32"/>
      <p:bold r:id="rId33"/>
      <p:italic r:id="rId34"/>
      <p:boldItalic r:id="rId35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5" roundtripDataSignature="AMtx7miAw0gV0gHbuxZhLVWnHKhqsi7F2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58492E-829F-6836-C3E4-0F31856F0945}" name="Felipe Campos de Oliveira" initials="FC" userId="S::felipe.oliveira@capes.gov.br::2d27d9d8-319f-4669-95bb-ca591334be98" providerId="AD"/>
  <p188:author id="{5A22FC44-2E2D-A668-C59A-ED37745543E9}" name="Yuri Ghobad da Silva" initials="YS" userId="S::yuri.silva@capes.gov.br::ae1f7cc3-ede2-45c7-a4e1-7fa26e18b6e7" providerId="AD"/>
  <p188:author id="{558E154E-2CCE-00D5-018D-095891C3D8CC}" name="Lucas Maia Felippe Bacas" initials="LB" userId="S::lucasfb@capes.gov.br::cbbe6179-eb0a-409e-b10f-e79d2ac3d9ac" providerId="AD"/>
  <p188:author id="{583A5CA1-C96E-855E-E761-93A7F6D773FC}" name="Carolina Magalhães Wanderlei de Carvalho" initials="CC" userId="S::carolina.carvalho@capes.gov.br::d2ba2164-3431-419a-9750-3859db106dc5" providerId="AD"/>
  <p188:author id="{ECB3FCBE-9B92-79E1-B645-92E9F5C9D38F}" name="Denise Pires De Carvalho (GAB/SESU)" initials="" userId="S::denisecarvalho@mec.gov.br::8b300ea9-5f95-40f2-898e-4d89c4763971" providerId="AD"/>
  <p188:author id="{E52AFDF6-3440-D1FA-2366-355DFCAE6648}" name="Idelazil Cristina do Nascimento Talhavini" initials="IT" userId="S::idelazil.talhavini@capes.gov.br::2f333e9d-805f-4181-bfc0-8e1812a414e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60" Type="http://schemas.microsoft.com/office/2018/10/relationships/authors" Target="author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255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259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25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257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256" Type="http://schemas.openxmlformats.org/officeDocument/2006/relationships/presProps" Target="presProps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2D82EE-7869-4351-8807-14D50C5A6709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39071A8D-C94E-4E16-B525-5787AEBB04EF}">
      <dgm:prSet phldrT="[Texto]" custT="1"/>
      <dgm:spPr/>
      <dgm:t>
        <a:bodyPr/>
        <a:lstStyle/>
        <a:p>
          <a:r>
            <a:rPr lang="pt-BR" sz="1000" b="1" dirty="0">
              <a:latin typeface="Raleway Medium" pitchFamily="2" charset="0"/>
            </a:rPr>
            <a:t>Sistema de Avaliação da Pós-Graduação</a:t>
          </a:r>
        </a:p>
      </dgm:t>
    </dgm:pt>
    <dgm:pt modelId="{8F6033FE-63C4-4639-A377-1D3BD727C78D}" type="parTrans" cxnId="{9C0794B1-DFDA-4C81-8C36-966C4BC60640}">
      <dgm:prSet/>
      <dgm:spPr/>
      <dgm:t>
        <a:bodyPr/>
        <a:lstStyle/>
        <a:p>
          <a:endParaRPr lang="pt-BR" sz="1000" b="1">
            <a:latin typeface="Raleway Medium" pitchFamily="2" charset="0"/>
          </a:endParaRPr>
        </a:p>
      </dgm:t>
    </dgm:pt>
    <dgm:pt modelId="{126368B3-EAFB-495C-8FAF-8AA789A2AFF9}" type="sibTrans" cxnId="{9C0794B1-DFDA-4C81-8C36-966C4BC60640}">
      <dgm:prSet/>
      <dgm:spPr/>
      <dgm:t>
        <a:bodyPr/>
        <a:lstStyle/>
        <a:p>
          <a:endParaRPr lang="pt-BR" sz="1000" b="1">
            <a:latin typeface="Raleway Medium" pitchFamily="2" charset="0"/>
          </a:endParaRPr>
        </a:p>
      </dgm:t>
    </dgm:pt>
    <dgm:pt modelId="{C2B118E9-D607-4944-AE7B-3708056CA489}">
      <dgm:prSet phldrT="[Texto]" custT="1"/>
      <dgm:spPr/>
      <dgm:t>
        <a:bodyPr/>
        <a:lstStyle/>
        <a:p>
          <a:r>
            <a:rPr lang="pt-BR" sz="1000" b="1" dirty="0">
              <a:latin typeface="Raleway Medium" pitchFamily="2" charset="0"/>
            </a:rPr>
            <a:t>Entrada</a:t>
          </a:r>
        </a:p>
        <a:p>
          <a:r>
            <a:rPr lang="pt-BR" sz="1000" b="1" dirty="0">
              <a:latin typeface="Raleway Medium" pitchFamily="2" charset="0"/>
            </a:rPr>
            <a:t>Avaliação das Propostas de Cursos Novos - </a:t>
          </a:r>
          <a:r>
            <a:rPr lang="pt-BR" sz="1000" b="1" dirty="0" err="1">
              <a:latin typeface="Raleway Medium" pitchFamily="2" charset="0"/>
            </a:rPr>
            <a:t>APCNs</a:t>
          </a:r>
          <a:endParaRPr lang="pt-BR" sz="1000" b="1" dirty="0">
            <a:latin typeface="Raleway Medium" pitchFamily="2" charset="0"/>
          </a:endParaRPr>
        </a:p>
      </dgm:t>
    </dgm:pt>
    <dgm:pt modelId="{F6E63D51-8F81-47B9-AE44-9D1F05EBC2EE}" type="parTrans" cxnId="{7EDB648A-3CEC-4589-A624-59922E90E434}">
      <dgm:prSet/>
      <dgm:spPr/>
      <dgm:t>
        <a:bodyPr/>
        <a:lstStyle/>
        <a:p>
          <a:endParaRPr lang="pt-BR" sz="1000" b="1">
            <a:latin typeface="Raleway Medium" pitchFamily="2" charset="0"/>
          </a:endParaRPr>
        </a:p>
      </dgm:t>
    </dgm:pt>
    <dgm:pt modelId="{8B53AA9D-86B0-4955-9304-25458911287A}" type="sibTrans" cxnId="{7EDB648A-3CEC-4589-A624-59922E90E434}">
      <dgm:prSet/>
      <dgm:spPr/>
      <dgm:t>
        <a:bodyPr/>
        <a:lstStyle/>
        <a:p>
          <a:endParaRPr lang="pt-BR" sz="1000" b="1">
            <a:latin typeface="Raleway Medium" pitchFamily="2" charset="0"/>
          </a:endParaRPr>
        </a:p>
      </dgm:t>
    </dgm:pt>
    <dgm:pt modelId="{11BDA9EC-4DF7-4B2E-BA9E-97728F324897}">
      <dgm:prSet phldrT="[Texto]" custT="1"/>
      <dgm:spPr/>
      <dgm:t>
        <a:bodyPr/>
        <a:lstStyle/>
        <a:p>
          <a:r>
            <a:rPr lang="pt-BR" sz="1000" b="1" dirty="0">
              <a:latin typeface="Raleway Medium" pitchFamily="2" charset="0"/>
            </a:rPr>
            <a:t>Permanência</a:t>
          </a:r>
        </a:p>
        <a:p>
          <a:r>
            <a:rPr lang="pt-BR" sz="1000" b="1" dirty="0">
              <a:latin typeface="Raleway Medium" pitchFamily="2" charset="0"/>
            </a:rPr>
            <a:t>Avaliação Periódica dos Cursos de Pós-Graduação</a:t>
          </a:r>
        </a:p>
      </dgm:t>
    </dgm:pt>
    <dgm:pt modelId="{5D1BD418-7648-4070-AFCD-5B6B245DDC3E}" type="parTrans" cxnId="{B1B248D3-E79D-497E-AF06-827AC1D80BC0}">
      <dgm:prSet/>
      <dgm:spPr/>
      <dgm:t>
        <a:bodyPr/>
        <a:lstStyle/>
        <a:p>
          <a:endParaRPr lang="pt-BR" sz="1000" b="1">
            <a:latin typeface="Raleway Medium" pitchFamily="2" charset="0"/>
          </a:endParaRPr>
        </a:p>
      </dgm:t>
    </dgm:pt>
    <dgm:pt modelId="{A0686782-84B8-4886-82AB-C491B17FAB47}" type="sibTrans" cxnId="{B1B248D3-E79D-497E-AF06-827AC1D80BC0}">
      <dgm:prSet/>
      <dgm:spPr/>
      <dgm:t>
        <a:bodyPr/>
        <a:lstStyle/>
        <a:p>
          <a:endParaRPr lang="pt-BR" sz="1000" b="1">
            <a:latin typeface="Raleway Medium" pitchFamily="2" charset="0"/>
          </a:endParaRPr>
        </a:p>
      </dgm:t>
    </dgm:pt>
    <dgm:pt modelId="{C8DC992B-227D-4337-AAF3-8E6040152EF6}" type="pres">
      <dgm:prSet presAssocID="{222D82EE-7869-4351-8807-14D50C5A67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B9A2AF5-C700-45A7-BA76-D6FB304DAB1A}" type="pres">
      <dgm:prSet presAssocID="{39071A8D-C94E-4E16-B525-5787AEBB04EF}" presName="hierRoot1" presStyleCnt="0">
        <dgm:presLayoutVars>
          <dgm:hierBranch val="init"/>
        </dgm:presLayoutVars>
      </dgm:prSet>
      <dgm:spPr/>
    </dgm:pt>
    <dgm:pt modelId="{6102E421-5757-4AF1-A003-B6255F8663DC}" type="pres">
      <dgm:prSet presAssocID="{39071A8D-C94E-4E16-B525-5787AEBB04EF}" presName="rootComposite1" presStyleCnt="0"/>
      <dgm:spPr/>
    </dgm:pt>
    <dgm:pt modelId="{45E859FA-3DFC-4B9C-84A5-C637B54D9878}" type="pres">
      <dgm:prSet presAssocID="{39071A8D-C94E-4E16-B525-5787AEBB04EF}" presName="rootText1" presStyleLbl="node0" presStyleIdx="0" presStyleCnt="1" custLinFactNeighborX="0">
        <dgm:presLayoutVars>
          <dgm:chPref val="3"/>
        </dgm:presLayoutVars>
      </dgm:prSet>
      <dgm:spPr/>
    </dgm:pt>
    <dgm:pt modelId="{221BC82D-10B6-4FAE-9528-A7F708ADE3D5}" type="pres">
      <dgm:prSet presAssocID="{39071A8D-C94E-4E16-B525-5787AEBB04EF}" presName="rootConnector1" presStyleLbl="node1" presStyleIdx="0" presStyleCnt="0"/>
      <dgm:spPr/>
    </dgm:pt>
    <dgm:pt modelId="{FF9FFC19-59C1-4C01-970B-659A0938810C}" type="pres">
      <dgm:prSet presAssocID="{39071A8D-C94E-4E16-B525-5787AEBB04EF}" presName="hierChild2" presStyleCnt="0"/>
      <dgm:spPr/>
    </dgm:pt>
    <dgm:pt modelId="{D4C0C8BE-C793-46D2-B9C2-3FD3B05ED742}" type="pres">
      <dgm:prSet presAssocID="{F6E63D51-8F81-47B9-AE44-9D1F05EBC2EE}" presName="Name37" presStyleLbl="parChTrans1D2" presStyleIdx="0" presStyleCnt="2"/>
      <dgm:spPr/>
    </dgm:pt>
    <dgm:pt modelId="{BD5F444F-9E38-420E-AF2D-987FD6DC9A48}" type="pres">
      <dgm:prSet presAssocID="{C2B118E9-D607-4944-AE7B-3708056CA489}" presName="hierRoot2" presStyleCnt="0">
        <dgm:presLayoutVars>
          <dgm:hierBranch val="init"/>
        </dgm:presLayoutVars>
      </dgm:prSet>
      <dgm:spPr/>
    </dgm:pt>
    <dgm:pt modelId="{EA7D9182-42A8-4E10-8658-2433050AF4C3}" type="pres">
      <dgm:prSet presAssocID="{C2B118E9-D607-4944-AE7B-3708056CA489}" presName="rootComposite" presStyleCnt="0"/>
      <dgm:spPr/>
    </dgm:pt>
    <dgm:pt modelId="{3183CEAD-7BEB-4B07-B241-8CABAE7EBCE3}" type="pres">
      <dgm:prSet presAssocID="{C2B118E9-D607-4944-AE7B-3708056CA489}" presName="rootText" presStyleLbl="node2" presStyleIdx="0" presStyleCnt="2">
        <dgm:presLayoutVars>
          <dgm:chPref val="3"/>
        </dgm:presLayoutVars>
      </dgm:prSet>
      <dgm:spPr/>
    </dgm:pt>
    <dgm:pt modelId="{4B604808-A633-4447-B6B0-424A5BFC7FF3}" type="pres">
      <dgm:prSet presAssocID="{C2B118E9-D607-4944-AE7B-3708056CA489}" presName="rootConnector" presStyleLbl="node2" presStyleIdx="0" presStyleCnt="2"/>
      <dgm:spPr/>
    </dgm:pt>
    <dgm:pt modelId="{78F094FA-93B3-41F9-8E35-62E1923EC3AD}" type="pres">
      <dgm:prSet presAssocID="{C2B118E9-D607-4944-AE7B-3708056CA489}" presName="hierChild4" presStyleCnt="0"/>
      <dgm:spPr/>
    </dgm:pt>
    <dgm:pt modelId="{21218336-A5F4-4F95-8158-8F448328F88A}" type="pres">
      <dgm:prSet presAssocID="{C2B118E9-D607-4944-AE7B-3708056CA489}" presName="hierChild5" presStyleCnt="0"/>
      <dgm:spPr/>
    </dgm:pt>
    <dgm:pt modelId="{E875A3AF-E1AB-4829-A060-C961C67610D9}" type="pres">
      <dgm:prSet presAssocID="{5D1BD418-7648-4070-AFCD-5B6B245DDC3E}" presName="Name37" presStyleLbl="parChTrans1D2" presStyleIdx="1" presStyleCnt="2"/>
      <dgm:spPr/>
    </dgm:pt>
    <dgm:pt modelId="{3FA3281B-A6CD-45AB-A47D-30A4BDAB21CF}" type="pres">
      <dgm:prSet presAssocID="{11BDA9EC-4DF7-4B2E-BA9E-97728F324897}" presName="hierRoot2" presStyleCnt="0">
        <dgm:presLayoutVars>
          <dgm:hierBranch val="init"/>
        </dgm:presLayoutVars>
      </dgm:prSet>
      <dgm:spPr/>
    </dgm:pt>
    <dgm:pt modelId="{74D57F24-DDD2-4AAD-864F-4710DEA5CFFA}" type="pres">
      <dgm:prSet presAssocID="{11BDA9EC-4DF7-4B2E-BA9E-97728F324897}" presName="rootComposite" presStyleCnt="0"/>
      <dgm:spPr/>
    </dgm:pt>
    <dgm:pt modelId="{DDCBA0F7-86F6-4C44-819A-96562756529F}" type="pres">
      <dgm:prSet presAssocID="{11BDA9EC-4DF7-4B2E-BA9E-97728F324897}" presName="rootText" presStyleLbl="node2" presStyleIdx="1" presStyleCnt="2">
        <dgm:presLayoutVars>
          <dgm:chPref val="3"/>
        </dgm:presLayoutVars>
      </dgm:prSet>
      <dgm:spPr/>
    </dgm:pt>
    <dgm:pt modelId="{60B86CFB-8270-4B20-9AA4-BC4AF32D9216}" type="pres">
      <dgm:prSet presAssocID="{11BDA9EC-4DF7-4B2E-BA9E-97728F324897}" presName="rootConnector" presStyleLbl="node2" presStyleIdx="1" presStyleCnt="2"/>
      <dgm:spPr/>
    </dgm:pt>
    <dgm:pt modelId="{32173AFD-0033-40ED-9218-4F7DB161F24A}" type="pres">
      <dgm:prSet presAssocID="{11BDA9EC-4DF7-4B2E-BA9E-97728F324897}" presName="hierChild4" presStyleCnt="0"/>
      <dgm:spPr/>
    </dgm:pt>
    <dgm:pt modelId="{93EF04A5-3A57-4691-B832-A27C1281E6E7}" type="pres">
      <dgm:prSet presAssocID="{11BDA9EC-4DF7-4B2E-BA9E-97728F324897}" presName="hierChild5" presStyleCnt="0"/>
      <dgm:spPr/>
    </dgm:pt>
    <dgm:pt modelId="{48A1FE76-44B7-47D7-8D1D-B67F0DA2786A}" type="pres">
      <dgm:prSet presAssocID="{39071A8D-C94E-4E16-B525-5787AEBB04EF}" presName="hierChild3" presStyleCnt="0"/>
      <dgm:spPr/>
    </dgm:pt>
  </dgm:ptLst>
  <dgm:cxnLst>
    <dgm:cxn modelId="{62BE0037-FA6B-4A8D-91F3-8B8AB6E83332}" type="presOf" srcId="{C2B118E9-D607-4944-AE7B-3708056CA489}" destId="{3183CEAD-7BEB-4B07-B241-8CABAE7EBCE3}" srcOrd="0" destOrd="0" presId="urn:microsoft.com/office/officeart/2005/8/layout/orgChart1"/>
    <dgm:cxn modelId="{E4E67B49-C713-4D25-A7A7-8C0195886381}" type="presOf" srcId="{11BDA9EC-4DF7-4B2E-BA9E-97728F324897}" destId="{DDCBA0F7-86F6-4C44-819A-96562756529F}" srcOrd="0" destOrd="0" presId="urn:microsoft.com/office/officeart/2005/8/layout/orgChart1"/>
    <dgm:cxn modelId="{94C2196E-7A0C-4347-8E71-A870042B5B1B}" type="presOf" srcId="{C2B118E9-D607-4944-AE7B-3708056CA489}" destId="{4B604808-A633-4447-B6B0-424A5BFC7FF3}" srcOrd="1" destOrd="0" presId="urn:microsoft.com/office/officeart/2005/8/layout/orgChart1"/>
    <dgm:cxn modelId="{A59B276E-078B-4A8E-A783-EAB5B345683F}" type="presOf" srcId="{5D1BD418-7648-4070-AFCD-5B6B245DDC3E}" destId="{E875A3AF-E1AB-4829-A060-C961C67610D9}" srcOrd="0" destOrd="0" presId="urn:microsoft.com/office/officeart/2005/8/layout/orgChart1"/>
    <dgm:cxn modelId="{7EDB648A-3CEC-4589-A624-59922E90E434}" srcId="{39071A8D-C94E-4E16-B525-5787AEBB04EF}" destId="{C2B118E9-D607-4944-AE7B-3708056CA489}" srcOrd="0" destOrd="0" parTransId="{F6E63D51-8F81-47B9-AE44-9D1F05EBC2EE}" sibTransId="{8B53AA9D-86B0-4955-9304-25458911287A}"/>
    <dgm:cxn modelId="{3C2B199C-E385-434F-AF91-51633E24A07F}" type="presOf" srcId="{11BDA9EC-4DF7-4B2E-BA9E-97728F324897}" destId="{60B86CFB-8270-4B20-9AA4-BC4AF32D9216}" srcOrd="1" destOrd="0" presId="urn:microsoft.com/office/officeart/2005/8/layout/orgChart1"/>
    <dgm:cxn modelId="{9C0794B1-DFDA-4C81-8C36-966C4BC60640}" srcId="{222D82EE-7869-4351-8807-14D50C5A6709}" destId="{39071A8D-C94E-4E16-B525-5787AEBB04EF}" srcOrd="0" destOrd="0" parTransId="{8F6033FE-63C4-4639-A377-1D3BD727C78D}" sibTransId="{126368B3-EAFB-495C-8FAF-8AA789A2AFF9}"/>
    <dgm:cxn modelId="{197952C9-959C-4B67-8997-DBACBD478205}" type="presOf" srcId="{F6E63D51-8F81-47B9-AE44-9D1F05EBC2EE}" destId="{D4C0C8BE-C793-46D2-B9C2-3FD3B05ED742}" srcOrd="0" destOrd="0" presId="urn:microsoft.com/office/officeart/2005/8/layout/orgChart1"/>
    <dgm:cxn modelId="{B1B248D3-E79D-497E-AF06-827AC1D80BC0}" srcId="{39071A8D-C94E-4E16-B525-5787AEBB04EF}" destId="{11BDA9EC-4DF7-4B2E-BA9E-97728F324897}" srcOrd="1" destOrd="0" parTransId="{5D1BD418-7648-4070-AFCD-5B6B245DDC3E}" sibTransId="{A0686782-84B8-4886-82AB-C491B17FAB47}"/>
    <dgm:cxn modelId="{8C1CC9D6-7978-4D94-8593-373C30C73E43}" type="presOf" srcId="{222D82EE-7869-4351-8807-14D50C5A6709}" destId="{C8DC992B-227D-4337-AAF3-8E6040152EF6}" srcOrd="0" destOrd="0" presId="urn:microsoft.com/office/officeart/2005/8/layout/orgChart1"/>
    <dgm:cxn modelId="{FBE505DA-A4AC-4066-8596-928CAF8CE36F}" type="presOf" srcId="{39071A8D-C94E-4E16-B525-5787AEBB04EF}" destId="{221BC82D-10B6-4FAE-9528-A7F708ADE3D5}" srcOrd="1" destOrd="0" presId="urn:microsoft.com/office/officeart/2005/8/layout/orgChart1"/>
    <dgm:cxn modelId="{721EDCEA-6CEE-4E06-AC47-14B9D746B4D3}" type="presOf" srcId="{39071A8D-C94E-4E16-B525-5787AEBB04EF}" destId="{45E859FA-3DFC-4B9C-84A5-C637B54D9878}" srcOrd="0" destOrd="0" presId="urn:microsoft.com/office/officeart/2005/8/layout/orgChart1"/>
    <dgm:cxn modelId="{515FE855-CF73-4C97-B139-749031E7250F}" type="presParOf" srcId="{C8DC992B-227D-4337-AAF3-8E6040152EF6}" destId="{BB9A2AF5-C700-45A7-BA76-D6FB304DAB1A}" srcOrd="0" destOrd="0" presId="urn:microsoft.com/office/officeart/2005/8/layout/orgChart1"/>
    <dgm:cxn modelId="{44D83D86-8AF8-41DB-BDCB-AF29EBF2FC88}" type="presParOf" srcId="{BB9A2AF5-C700-45A7-BA76-D6FB304DAB1A}" destId="{6102E421-5757-4AF1-A003-B6255F8663DC}" srcOrd="0" destOrd="0" presId="urn:microsoft.com/office/officeart/2005/8/layout/orgChart1"/>
    <dgm:cxn modelId="{CDA31675-7A88-4D25-97E3-67D7B884B75E}" type="presParOf" srcId="{6102E421-5757-4AF1-A003-B6255F8663DC}" destId="{45E859FA-3DFC-4B9C-84A5-C637B54D9878}" srcOrd="0" destOrd="0" presId="urn:microsoft.com/office/officeart/2005/8/layout/orgChart1"/>
    <dgm:cxn modelId="{69771B37-E96C-4A2B-88C8-4B964E0CCD9A}" type="presParOf" srcId="{6102E421-5757-4AF1-A003-B6255F8663DC}" destId="{221BC82D-10B6-4FAE-9528-A7F708ADE3D5}" srcOrd="1" destOrd="0" presId="urn:microsoft.com/office/officeart/2005/8/layout/orgChart1"/>
    <dgm:cxn modelId="{AD2FC6D1-1BD9-4FC6-8649-BCDD69762046}" type="presParOf" srcId="{BB9A2AF5-C700-45A7-BA76-D6FB304DAB1A}" destId="{FF9FFC19-59C1-4C01-970B-659A0938810C}" srcOrd="1" destOrd="0" presId="urn:microsoft.com/office/officeart/2005/8/layout/orgChart1"/>
    <dgm:cxn modelId="{44BA1708-2CC1-4217-B190-E61CFC39006E}" type="presParOf" srcId="{FF9FFC19-59C1-4C01-970B-659A0938810C}" destId="{D4C0C8BE-C793-46D2-B9C2-3FD3B05ED742}" srcOrd="0" destOrd="0" presId="urn:microsoft.com/office/officeart/2005/8/layout/orgChart1"/>
    <dgm:cxn modelId="{7409554C-360E-4582-BC17-37880614AC0B}" type="presParOf" srcId="{FF9FFC19-59C1-4C01-970B-659A0938810C}" destId="{BD5F444F-9E38-420E-AF2D-987FD6DC9A48}" srcOrd="1" destOrd="0" presId="urn:microsoft.com/office/officeart/2005/8/layout/orgChart1"/>
    <dgm:cxn modelId="{05674DE1-E5AD-4C4F-AED3-D5762517C791}" type="presParOf" srcId="{BD5F444F-9E38-420E-AF2D-987FD6DC9A48}" destId="{EA7D9182-42A8-4E10-8658-2433050AF4C3}" srcOrd="0" destOrd="0" presId="urn:microsoft.com/office/officeart/2005/8/layout/orgChart1"/>
    <dgm:cxn modelId="{1B3924FD-6816-4B2E-AC9E-0B51E92D8568}" type="presParOf" srcId="{EA7D9182-42A8-4E10-8658-2433050AF4C3}" destId="{3183CEAD-7BEB-4B07-B241-8CABAE7EBCE3}" srcOrd="0" destOrd="0" presId="urn:microsoft.com/office/officeart/2005/8/layout/orgChart1"/>
    <dgm:cxn modelId="{53A64CE2-A40E-49C6-AECD-53BAFEA8E915}" type="presParOf" srcId="{EA7D9182-42A8-4E10-8658-2433050AF4C3}" destId="{4B604808-A633-4447-B6B0-424A5BFC7FF3}" srcOrd="1" destOrd="0" presId="urn:microsoft.com/office/officeart/2005/8/layout/orgChart1"/>
    <dgm:cxn modelId="{95B13439-2970-49BD-B305-E74268B65E6A}" type="presParOf" srcId="{BD5F444F-9E38-420E-AF2D-987FD6DC9A48}" destId="{78F094FA-93B3-41F9-8E35-62E1923EC3AD}" srcOrd="1" destOrd="0" presId="urn:microsoft.com/office/officeart/2005/8/layout/orgChart1"/>
    <dgm:cxn modelId="{37DE153A-EA06-4ADE-A96E-FA0CFB7BCC9F}" type="presParOf" srcId="{BD5F444F-9E38-420E-AF2D-987FD6DC9A48}" destId="{21218336-A5F4-4F95-8158-8F448328F88A}" srcOrd="2" destOrd="0" presId="urn:microsoft.com/office/officeart/2005/8/layout/orgChart1"/>
    <dgm:cxn modelId="{21FDAB14-89A5-4668-A549-D4D401BCC114}" type="presParOf" srcId="{FF9FFC19-59C1-4C01-970B-659A0938810C}" destId="{E875A3AF-E1AB-4829-A060-C961C67610D9}" srcOrd="2" destOrd="0" presId="urn:microsoft.com/office/officeart/2005/8/layout/orgChart1"/>
    <dgm:cxn modelId="{74EE9424-3F8C-4672-99C3-F2269F5556F9}" type="presParOf" srcId="{FF9FFC19-59C1-4C01-970B-659A0938810C}" destId="{3FA3281B-A6CD-45AB-A47D-30A4BDAB21CF}" srcOrd="3" destOrd="0" presId="urn:microsoft.com/office/officeart/2005/8/layout/orgChart1"/>
    <dgm:cxn modelId="{7F57882B-249E-41EE-9472-A30B3110887B}" type="presParOf" srcId="{3FA3281B-A6CD-45AB-A47D-30A4BDAB21CF}" destId="{74D57F24-DDD2-4AAD-864F-4710DEA5CFFA}" srcOrd="0" destOrd="0" presId="urn:microsoft.com/office/officeart/2005/8/layout/orgChart1"/>
    <dgm:cxn modelId="{2CFB6C2C-E5EA-49B7-894B-6999DF1053FC}" type="presParOf" srcId="{74D57F24-DDD2-4AAD-864F-4710DEA5CFFA}" destId="{DDCBA0F7-86F6-4C44-819A-96562756529F}" srcOrd="0" destOrd="0" presId="urn:microsoft.com/office/officeart/2005/8/layout/orgChart1"/>
    <dgm:cxn modelId="{E364E161-1FF6-4D6A-BFF2-2B5F1E30DE3E}" type="presParOf" srcId="{74D57F24-DDD2-4AAD-864F-4710DEA5CFFA}" destId="{60B86CFB-8270-4B20-9AA4-BC4AF32D9216}" srcOrd="1" destOrd="0" presId="urn:microsoft.com/office/officeart/2005/8/layout/orgChart1"/>
    <dgm:cxn modelId="{1022AF5A-7280-44C0-90B0-344AF2C7CDDE}" type="presParOf" srcId="{3FA3281B-A6CD-45AB-A47D-30A4BDAB21CF}" destId="{32173AFD-0033-40ED-9218-4F7DB161F24A}" srcOrd="1" destOrd="0" presId="urn:microsoft.com/office/officeart/2005/8/layout/orgChart1"/>
    <dgm:cxn modelId="{82DA5439-3765-41AD-8606-3806A0D23134}" type="presParOf" srcId="{3FA3281B-A6CD-45AB-A47D-30A4BDAB21CF}" destId="{93EF04A5-3A57-4691-B832-A27C1281E6E7}" srcOrd="2" destOrd="0" presId="urn:microsoft.com/office/officeart/2005/8/layout/orgChart1"/>
    <dgm:cxn modelId="{F488D27F-89FA-4CE8-83A9-4C7A42C391AC}" type="presParOf" srcId="{BB9A2AF5-C700-45A7-BA76-D6FB304DAB1A}" destId="{48A1FE76-44B7-47D7-8D1D-B67F0DA278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5A3AF-E1AB-4829-A060-C961C67610D9}">
      <dsp:nvSpPr>
        <dsp:cNvPr id="0" name=""/>
        <dsp:cNvSpPr/>
      </dsp:nvSpPr>
      <dsp:spPr>
        <a:xfrm>
          <a:off x="1712856" y="757733"/>
          <a:ext cx="915851" cy="317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949"/>
              </a:lnTo>
              <a:lnTo>
                <a:pt x="915851" y="158949"/>
              </a:lnTo>
              <a:lnTo>
                <a:pt x="915851" y="317898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0C8BE-C793-46D2-B9C2-3FD3B05ED742}">
      <dsp:nvSpPr>
        <dsp:cNvPr id="0" name=""/>
        <dsp:cNvSpPr/>
      </dsp:nvSpPr>
      <dsp:spPr>
        <a:xfrm>
          <a:off x="797004" y="757733"/>
          <a:ext cx="915851" cy="317898"/>
        </a:xfrm>
        <a:custGeom>
          <a:avLst/>
          <a:gdLst/>
          <a:ahLst/>
          <a:cxnLst/>
          <a:rect l="0" t="0" r="0" b="0"/>
          <a:pathLst>
            <a:path>
              <a:moveTo>
                <a:pt x="915851" y="0"/>
              </a:moveTo>
              <a:lnTo>
                <a:pt x="915851" y="158949"/>
              </a:lnTo>
              <a:lnTo>
                <a:pt x="0" y="158949"/>
              </a:lnTo>
              <a:lnTo>
                <a:pt x="0" y="317898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859FA-3DFC-4B9C-84A5-C637B54D9878}">
      <dsp:nvSpPr>
        <dsp:cNvPr id="0" name=""/>
        <dsp:cNvSpPr/>
      </dsp:nvSpPr>
      <dsp:spPr>
        <a:xfrm>
          <a:off x="955954" y="831"/>
          <a:ext cx="1513803" cy="7569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latin typeface="Raleway Medium" pitchFamily="2" charset="0"/>
            </a:rPr>
            <a:t>Sistema de Avaliação da Pós-Graduação</a:t>
          </a:r>
        </a:p>
      </dsp:txBody>
      <dsp:txXfrm>
        <a:off x="955954" y="831"/>
        <a:ext cx="1513803" cy="756901"/>
      </dsp:txXfrm>
    </dsp:sp>
    <dsp:sp modelId="{3183CEAD-7BEB-4B07-B241-8CABAE7EBCE3}">
      <dsp:nvSpPr>
        <dsp:cNvPr id="0" name=""/>
        <dsp:cNvSpPr/>
      </dsp:nvSpPr>
      <dsp:spPr>
        <a:xfrm>
          <a:off x="40103" y="1075632"/>
          <a:ext cx="1513803" cy="7569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latin typeface="Raleway Medium" pitchFamily="2" charset="0"/>
            </a:rPr>
            <a:t>Entrada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latin typeface="Raleway Medium" pitchFamily="2" charset="0"/>
            </a:rPr>
            <a:t>Avaliação das Propostas de Cursos Novos - </a:t>
          </a:r>
          <a:r>
            <a:rPr lang="pt-BR" sz="1000" b="1" kern="1200" dirty="0" err="1">
              <a:latin typeface="Raleway Medium" pitchFamily="2" charset="0"/>
            </a:rPr>
            <a:t>APCNs</a:t>
          </a:r>
          <a:endParaRPr lang="pt-BR" sz="1000" b="1" kern="1200" dirty="0">
            <a:latin typeface="Raleway Medium" pitchFamily="2" charset="0"/>
          </a:endParaRPr>
        </a:p>
      </dsp:txBody>
      <dsp:txXfrm>
        <a:off x="40103" y="1075632"/>
        <a:ext cx="1513803" cy="756901"/>
      </dsp:txXfrm>
    </dsp:sp>
    <dsp:sp modelId="{DDCBA0F7-86F6-4C44-819A-96562756529F}">
      <dsp:nvSpPr>
        <dsp:cNvPr id="0" name=""/>
        <dsp:cNvSpPr/>
      </dsp:nvSpPr>
      <dsp:spPr>
        <a:xfrm>
          <a:off x="1871805" y="1075632"/>
          <a:ext cx="1513803" cy="7569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latin typeface="Raleway Medium" pitchFamily="2" charset="0"/>
            </a:rPr>
            <a:t>Permanência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latin typeface="Raleway Medium" pitchFamily="2" charset="0"/>
            </a:rPr>
            <a:t>Avaliação Periódica dos Cursos de Pós-Graduação</a:t>
          </a:r>
        </a:p>
      </dsp:txBody>
      <dsp:txXfrm>
        <a:off x="1871805" y="1075632"/>
        <a:ext cx="1513803" cy="756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>
          <a:extLst>
            <a:ext uri="{FF2B5EF4-FFF2-40B4-BE49-F238E27FC236}">
              <a16:creationId xmlns:a16="http://schemas.microsoft.com/office/drawing/2014/main" id="{E34344DE-7A93-6BA9-32F1-B2A06B128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>
            <a:extLst>
              <a:ext uri="{FF2B5EF4-FFF2-40B4-BE49-F238E27FC236}">
                <a16:creationId xmlns:a16="http://schemas.microsoft.com/office/drawing/2014/main" id="{65B3E71B-A2BF-CBC9-EC99-F06DBA8879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>
            <a:extLst>
              <a:ext uri="{FF2B5EF4-FFF2-40B4-BE49-F238E27FC236}">
                <a16:creationId xmlns:a16="http://schemas.microsoft.com/office/drawing/2014/main" id="{EFD73668-BCB1-0060-BE1E-92DB8C14DE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047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1933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5849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>
          <a:extLst>
            <a:ext uri="{FF2B5EF4-FFF2-40B4-BE49-F238E27FC236}">
              <a16:creationId xmlns:a16="http://schemas.microsoft.com/office/drawing/2014/main" id="{473D6251-66BB-95ED-B6A1-B83B5424D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>
            <a:extLst>
              <a:ext uri="{FF2B5EF4-FFF2-40B4-BE49-F238E27FC236}">
                <a16:creationId xmlns:a16="http://schemas.microsoft.com/office/drawing/2014/main" id="{9119D41E-9413-4BF0-5145-D66BFF0E65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>
            <a:extLst>
              <a:ext uri="{FF2B5EF4-FFF2-40B4-BE49-F238E27FC236}">
                <a16:creationId xmlns:a16="http://schemas.microsoft.com/office/drawing/2014/main" id="{4584E78A-C653-5E1F-A7DB-E8196E044E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9589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>
          <a:extLst>
            <a:ext uri="{FF2B5EF4-FFF2-40B4-BE49-F238E27FC236}">
              <a16:creationId xmlns:a16="http://schemas.microsoft.com/office/drawing/2014/main" id="{F5A767C0-C151-4755-E515-9AA992062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>
            <a:extLst>
              <a:ext uri="{FF2B5EF4-FFF2-40B4-BE49-F238E27FC236}">
                <a16:creationId xmlns:a16="http://schemas.microsoft.com/office/drawing/2014/main" id="{0D3153F1-C7C0-ABB6-5ABB-EB4A59C2B5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>
            <a:extLst>
              <a:ext uri="{FF2B5EF4-FFF2-40B4-BE49-F238E27FC236}">
                <a16:creationId xmlns:a16="http://schemas.microsoft.com/office/drawing/2014/main" id="{EF0A5C71-FD28-7568-EB8E-D15B1A6C79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8428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>
          <a:extLst>
            <a:ext uri="{FF2B5EF4-FFF2-40B4-BE49-F238E27FC236}">
              <a16:creationId xmlns:a16="http://schemas.microsoft.com/office/drawing/2014/main" id="{FE6CD37C-A5EE-FEF9-6315-3421B7C03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>
            <a:extLst>
              <a:ext uri="{FF2B5EF4-FFF2-40B4-BE49-F238E27FC236}">
                <a16:creationId xmlns:a16="http://schemas.microsoft.com/office/drawing/2014/main" id="{D284EFD8-BBC9-F108-D8C5-35B4E18317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>
            <a:extLst>
              <a:ext uri="{FF2B5EF4-FFF2-40B4-BE49-F238E27FC236}">
                <a16:creationId xmlns:a16="http://schemas.microsoft.com/office/drawing/2014/main" id="{E51B7C6D-47FB-B9CF-D2D6-FB43D4986E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8632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229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>
          <a:extLst>
            <a:ext uri="{FF2B5EF4-FFF2-40B4-BE49-F238E27FC236}">
              <a16:creationId xmlns:a16="http://schemas.microsoft.com/office/drawing/2014/main" id="{4B652F4A-BFF9-2F26-40A7-17B1D5939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>
            <a:extLst>
              <a:ext uri="{FF2B5EF4-FFF2-40B4-BE49-F238E27FC236}">
                <a16:creationId xmlns:a16="http://schemas.microsoft.com/office/drawing/2014/main" id="{78790567-ED50-8391-D6DB-968AA4DD69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>
            <a:extLst>
              <a:ext uri="{FF2B5EF4-FFF2-40B4-BE49-F238E27FC236}">
                <a16:creationId xmlns:a16="http://schemas.microsoft.com/office/drawing/2014/main" id="{3056EDD5-B4F8-4A14-4DF4-FDA43B7E18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1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1D2FFA-B5CE-85F2-73D5-E6D3B7727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05E2B6-FE50-C1D2-3E67-9FAA6F0F7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67A7D6-6F4C-7568-FE20-7A5CBA75F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9D3-B1FB-45E1-B276-69543FE096AA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9B4593-7D1E-D0A7-5196-BFFC53C2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0E58D0-6236-14FE-15DC-8245D041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73340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CD3786-2BF9-22E8-DF72-9D4F5250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EEF1E03-3F21-E5A8-6DBC-F2C8ED71A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93F0AE-75BD-6678-A8F3-5905BEBB7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9D3-B1FB-45E1-B276-69543FE096AA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37804F-E850-C2D2-1057-687D74996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788A89-28BF-D975-BB2A-0CA79793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082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7B96D36-7F0D-61DF-2628-3E53B91FA1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CAA5219-7A1C-29A3-E3EA-10A5D7A86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7859EA-E62F-C34A-D383-C1D71535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9D3-B1FB-45E1-B276-69543FE096AA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7177F8-83C6-3C46-6EEC-F676AD651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832037-8E9E-6C4C-389F-6B34DB99B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898500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3423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114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4"/>
          <p:cNvSpPr txBox="1">
            <a:spLocks noGrp="1"/>
          </p:cNvSpPr>
          <p:nvPr>
            <p:ph type="ctrTitle"/>
          </p:nvPr>
        </p:nvSpPr>
        <p:spPr>
          <a:xfrm>
            <a:off x="360000" y="744575"/>
            <a:ext cx="8424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ubTitle" idx="1"/>
          </p:nvPr>
        </p:nvSpPr>
        <p:spPr>
          <a:xfrm>
            <a:off x="360000" y="2834125"/>
            <a:ext cx="8424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09290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body" idx="1"/>
          </p:nvPr>
        </p:nvSpPr>
        <p:spPr>
          <a:xfrm>
            <a:off x="360000" y="1152475"/>
            <a:ext cx="8244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16671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98416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52119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24960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39657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500044-2CF5-D814-B3DB-E6DB57A40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3CB306-B1C9-DD66-49FA-CF4DBECEB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5AD17B-7202-EE16-E0C1-D132C2A36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9D3-B1FB-45E1-B276-69543FE096AA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5B8D74-071B-C37D-A918-64D7AB02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0E566E-B38F-7E18-6AC9-BBB8E293D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72941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102814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37481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13010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0320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92C10-A658-66A8-23A7-5229E9C9C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FF2930-33C7-6BB3-A0F9-E7A400DA5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52CFC7-D565-1D1C-EFB0-EEFBE845E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9D3-B1FB-45E1-B276-69543FE096AA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550DAF-2983-B336-3053-E959301F7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CC2E74-4551-7E4C-0F75-86D2A563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686319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29AEF-8A32-3D60-838E-E440AC8F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764A88-1EDA-8126-E460-B32F68562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C7EE968-1CB7-130F-ECBC-16C2E5A4C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8216155-CB82-2EFB-7396-F332BA424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9D3-B1FB-45E1-B276-69543FE096AA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748DB3B-CE53-28A7-F696-3DDAE0C30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4B36CF-578F-C8DC-3E08-94678B490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2052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472B85-4AC4-D54E-253C-50770E9F7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9A0478-9958-BF40-3C88-4E80CC7CA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2B210B3-3CE5-7D81-3418-3660B6A3C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B1E7ABD-8983-297D-DD0A-3ACE20D39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2E1B704-448F-4B76-393B-3921A15F0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18C6D6F-8F02-F1D6-439F-4F6F808C4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9D3-B1FB-45E1-B276-69543FE096AA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2CE76FA-515C-C028-2050-24973BDD5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CBA2AB2-4DAA-1CB6-55E5-8FD82FC8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358056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6BCFD-A5A0-156F-DF61-CFE9FA785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A29776A-19C6-E3CE-0E05-124D4245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9D3-B1FB-45E1-B276-69543FE096AA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BB2C373-78DD-3470-B00E-8798AA94B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121D064-269D-B46C-91FA-6F2BB1416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0011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B1A44-8F63-2B96-A1B1-9AEC2801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9D3-B1FB-45E1-B276-69543FE096AA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325C885-2AA4-A6CF-593C-63CE8E564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E5E1C02-095C-B67E-C63A-8CA46EEF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078823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FE5FE-7A14-AD30-9490-178669E8C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733817-A63B-2642-5D58-288544FCC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9F3696C-BC74-4CA3-5F84-74E126CC6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0368A2-6634-F299-67C1-93DFB0ABE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9D3-B1FB-45E1-B276-69543FE096AA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1E3412-B27A-54AF-B2A9-15362B68F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8083D8-7B0A-0E54-1AB4-8D426799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06954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DF7E19-D55C-704E-EA71-CD59E89C7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C0B8846-83EE-E316-519A-FDE3EC28F2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D80A27A-70CA-5961-E774-0C4D02398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F31186B-C737-80A3-2053-9623B58D7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9D3-B1FB-45E1-B276-69543FE096AA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F4E8650-3087-3513-B5AD-671EB1D91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2D007D-B492-F0CB-09BF-E561943B0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7842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3000"/>
            <a:lum/>
          </a:blip>
          <a:srcRect/>
          <a:stretch>
            <a:fillRect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AB2F5D9-9CCB-3BCD-B8C9-F952D123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1370AD4-7122-4EAB-CE1C-8F64825D8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C28A4E-70FF-26CE-7611-43B21B998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DC49D3-B1FB-45E1-B276-69543FE096AA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649DFE-EF49-02E5-A503-2266BF554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6C9FA3-6A76-3D36-C67C-75348C47D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56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360000" y="1152475"/>
            <a:ext cx="8244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8714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113">
          <p15:clr>
            <a:srgbClr val="EA4335"/>
          </p15:clr>
        </p15:guide>
        <p15:guide id="3" pos="227">
          <p15:clr>
            <a:srgbClr val="EA4335"/>
          </p15:clr>
        </p15:guide>
        <p15:guide id="4" pos="340">
          <p15:clr>
            <a:srgbClr val="EA4335"/>
          </p15:clr>
        </p15:guide>
        <p15:guide id="5" pos="5647">
          <p15:clr>
            <a:srgbClr val="EA4335"/>
          </p15:clr>
        </p15:guide>
        <p15:guide id="6" pos="5533">
          <p15:clr>
            <a:srgbClr val="EA4335"/>
          </p15:clr>
        </p15:guide>
        <p15:guide id="7" pos="5420">
          <p15:clr>
            <a:srgbClr val="EA4335"/>
          </p15:clr>
        </p15:guide>
        <p15:guide id="8" orient="horz" pos="1620">
          <p15:clr>
            <a:srgbClr val="EA4335"/>
          </p15:clr>
        </p15:guide>
        <p15:guide id="9" orient="horz" pos="113">
          <p15:clr>
            <a:srgbClr val="EA4335"/>
          </p15:clr>
        </p15:guide>
        <p15:guide id="10" orient="horz" pos="227">
          <p15:clr>
            <a:srgbClr val="EA4335"/>
          </p15:clr>
        </p15:guide>
        <p15:guide id="11" orient="horz" pos="340">
          <p15:clr>
            <a:srgbClr val="EA4335"/>
          </p15:clr>
        </p15:guide>
        <p15:guide id="12" orient="horz" pos="3127">
          <p15:clr>
            <a:srgbClr val="EA4335"/>
          </p15:clr>
        </p15:guide>
        <p15:guide id="13" orient="horz" pos="3014">
          <p15:clr>
            <a:srgbClr val="EA4335"/>
          </p15:clr>
        </p15:guide>
        <p15:guide id="14" orient="horz" pos="2900">
          <p15:clr>
            <a:srgbClr val="EA4335"/>
          </p15:clr>
        </p15:guide>
        <p15:guide id="15" pos="2033">
          <p15:clr>
            <a:srgbClr val="EA4335"/>
          </p15:clr>
        </p15:guide>
        <p15:guide id="16" pos="3727">
          <p15:clr>
            <a:srgbClr val="EA4335"/>
          </p15:clr>
        </p15:guide>
        <p15:guide id="17" orient="horz" pos="1194">
          <p15:clr>
            <a:srgbClr val="EA4335"/>
          </p15:clr>
        </p15:guide>
        <p15:guide id="18" orient="horz" pos="204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0900" y="-56000"/>
            <a:ext cx="3860652" cy="320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8"/>
          <p:cNvSpPr txBox="1"/>
          <p:nvPr/>
        </p:nvSpPr>
        <p:spPr>
          <a:xfrm>
            <a:off x="4572000" y="1648350"/>
            <a:ext cx="42120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 dirty="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Audiência Pública</a:t>
            </a:r>
            <a:endParaRPr sz="4800" b="0" i="0" u="none" strike="noStrike" cap="none" dirty="0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27" name="Google Shape;127;p38"/>
          <p:cNvSpPr txBox="1"/>
          <p:nvPr/>
        </p:nvSpPr>
        <p:spPr>
          <a:xfrm>
            <a:off x="2286000" y="3756313"/>
            <a:ext cx="64980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PL 393/2024</a:t>
            </a:r>
            <a:r>
              <a:rPr lang="pt-BR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que “Institui a obrigatoriedade de reconhecimento de diploma de pós-graduação em Psicomotricidade por Conselho Profissional, alterando a Lei 13.794/2019”</a:t>
            </a:r>
            <a:endParaRPr sz="1800" b="0" i="0" u="none" strike="noStrike" cap="none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8" name="Google Shape;128;p38"/>
          <p:cNvSpPr/>
          <p:nvPr/>
        </p:nvSpPr>
        <p:spPr>
          <a:xfrm>
            <a:off x="0" y="0"/>
            <a:ext cx="2032000" cy="3124200"/>
          </a:xfrm>
          <a:prstGeom prst="rtTriangle">
            <a:avLst/>
          </a:prstGeom>
          <a:solidFill>
            <a:srgbClr val="FF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9649" y="-286839"/>
            <a:ext cx="1316823" cy="1312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"/>
          <p:cNvSpPr/>
          <p:nvPr/>
        </p:nvSpPr>
        <p:spPr>
          <a:xfrm>
            <a:off x="2073625" y="3939550"/>
            <a:ext cx="4907400" cy="831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2"/>
          <p:cNvSpPr/>
          <p:nvPr/>
        </p:nvSpPr>
        <p:spPr>
          <a:xfrm>
            <a:off x="140200" y="1704650"/>
            <a:ext cx="3129000" cy="1357800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4" name="Google Shape;204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1400" y="3992521"/>
            <a:ext cx="4791849" cy="72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02;p12">
            <a:extLst>
              <a:ext uri="{FF2B5EF4-FFF2-40B4-BE49-F238E27FC236}">
                <a16:creationId xmlns:a16="http://schemas.microsoft.com/office/drawing/2014/main" id="{E7D9B003-EED6-13BA-5FEC-78ABCB0BAFC3}"/>
              </a:ext>
            </a:extLst>
          </p:cNvPr>
          <p:cNvSpPr txBox="1"/>
          <p:nvPr/>
        </p:nvSpPr>
        <p:spPr>
          <a:xfrm>
            <a:off x="7195000" y="1402100"/>
            <a:ext cx="1867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Arial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ym typeface="Raleway"/>
              </a:rPr>
              <a:t>Contato  pr@capes.gov.br   gov.br/capes</a:t>
            </a:r>
            <a:endParaRPr dirty="0">
              <a:sym typeface="Raleway"/>
            </a:endParaRP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>
          <a:extLst>
            <a:ext uri="{FF2B5EF4-FFF2-40B4-BE49-F238E27FC236}">
              <a16:creationId xmlns:a16="http://schemas.microsoft.com/office/drawing/2014/main" id="{1D346C88-654F-BCFF-17D9-30CAF802A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>
            <a:extLst>
              <a:ext uri="{FF2B5EF4-FFF2-40B4-BE49-F238E27FC236}">
                <a16:creationId xmlns:a16="http://schemas.microsoft.com/office/drawing/2014/main" id="{4F6E0295-1AD6-EE95-0D78-B709F3ACAAD9}"/>
              </a:ext>
            </a:extLst>
          </p:cNvPr>
          <p:cNvSpPr txBox="1"/>
          <p:nvPr/>
        </p:nvSpPr>
        <p:spPr>
          <a:xfrm>
            <a:off x="4180083" y="520642"/>
            <a:ext cx="7557895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2800" b="0" i="0" u="none" strike="noStrike" cap="none" dirty="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Missão da CAPES</a:t>
            </a:r>
            <a:endParaRPr sz="2800" b="0" i="0" u="none" strike="noStrike" cap="none" dirty="0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8" name="Google Shape;77;p2">
            <a:extLst>
              <a:ext uri="{FF2B5EF4-FFF2-40B4-BE49-F238E27FC236}">
                <a16:creationId xmlns:a16="http://schemas.microsoft.com/office/drawing/2014/main" id="{50F4D76F-EE3E-8287-D91B-5C5EE0B5E716}"/>
              </a:ext>
            </a:extLst>
          </p:cNvPr>
          <p:cNvSpPr txBox="1"/>
          <p:nvPr/>
        </p:nvSpPr>
        <p:spPr>
          <a:xfrm>
            <a:off x="3886775" y="1755314"/>
            <a:ext cx="4465478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buClr>
                <a:srgbClr val="000000"/>
              </a:buClr>
              <a:buSzPts val="1800"/>
            </a:pPr>
            <a:r>
              <a:rPr lang="pt-BR" sz="2000" b="1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Promover a formação qualificada de pessoal de nível superior, visando o desenvolvimento do País, com sustentabilidade, inclusão e equidade, por meio da Educação e da Ciência, Tecnologia e Inovação.</a:t>
            </a:r>
            <a:endParaRPr lang="pt-BR" sz="2000" b="1" i="0" u="none" strike="noStrike" cap="none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779307A-B4EC-FF75-F976-D4F659629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613" y="4654481"/>
            <a:ext cx="2464985" cy="489500"/>
          </a:xfrm>
          <a:prstGeom prst="rect">
            <a:avLst/>
          </a:prstGeom>
        </p:spPr>
      </p:pic>
      <p:pic>
        <p:nvPicPr>
          <p:cNvPr id="2" name="Google Shape;125;p38">
            <a:extLst>
              <a:ext uri="{FF2B5EF4-FFF2-40B4-BE49-F238E27FC236}">
                <a16:creationId xmlns:a16="http://schemas.microsoft.com/office/drawing/2014/main" id="{7EDDB74B-207D-6E57-0F7E-D1EDF7223A9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75414" y="-93794"/>
            <a:ext cx="3860652" cy="320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50;p7">
            <a:extLst>
              <a:ext uri="{FF2B5EF4-FFF2-40B4-BE49-F238E27FC236}">
                <a16:creationId xmlns:a16="http://schemas.microsoft.com/office/drawing/2014/main" id="{ECF08DC1-F70E-92BE-2B7B-5D4EF473281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99982" y="1755314"/>
            <a:ext cx="3811325" cy="3487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7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/>
          <p:nvPr/>
        </p:nvSpPr>
        <p:spPr>
          <a:xfrm>
            <a:off x="256194" y="513648"/>
            <a:ext cx="5632036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3600" b="1">
                <a:solidFill>
                  <a:srgbClr val="434343"/>
                </a:solidFill>
                <a:latin typeface="Raleway Black" pitchFamily="2" charset="0"/>
                <a:ea typeface="Raleway Black"/>
                <a:cs typeface="Raleway Black"/>
                <a:sym typeface="Raleway Black"/>
              </a:rPr>
              <a:t>Principais ações</a:t>
            </a:r>
            <a:endParaRPr sz="3600" b="1" i="0" u="none" strike="noStrike" cap="none">
              <a:solidFill>
                <a:srgbClr val="434343"/>
              </a:solidFill>
              <a:latin typeface="Raleway Black" pitchFamily="2" charset="0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5" name="TextBox 54">
            <a:extLst>
              <a:ext uri="{FF2B5EF4-FFF2-40B4-BE49-F238E27FC236}">
                <a16:creationId xmlns:a16="http://schemas.microsoft.com/office/drawing/2014/main" id="{02B529D4-B6C3-CED6-C892-12A6D3C3E9BB}"/>
              </a:ext>
            </a:extLst>
          </p:cNvPr>
          <p:cNvSpPr txBox="1"/>
          <p:nvPr/>
        </p:nvSpPr>
        <p:spPr>
          <a:xfrm>
            <a:off x="5888230" y="1970713"/>
            <a:ext cx="1653017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Raleway Medium"/>
                <a:cs typeface="Poppins"/>
              </a:rPr>
              <a:t>Internacional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F7E29FC-2394-E7E8-97D7-2DF17D06A0D9}"/>
              </a:ext>
            </a:extLst>
          </p:cNvPr>
          <p:cNvSpPr txBox="1">
            <a:spLocks/>
          </p:cNvSpPr>
          <p:nvPr/>
        </p:nvSpPr>
        <p:spPr>
          <a:xfrm>
            <a:off x="5867355" y="2247818"/>
            <a:ext cx="2596162" cy="587888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fontAlgn="base">
              <a:lnSpc>
                <a:spcPct val="15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1100" dirty="0" err="1">
                <a:solidFill>
                  <a:schemeClr val="bg2">
                    <a:lumMod val="75000"/>
                  </a:schemeClr>
                </a:solidFill>
                <a:latin typeface="Raleway Medium" pitchFamily="2" charset="0"/>
              </a:rPr>
              <a:t>Promoção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  <a:latin typeface="Raleway Medium" pitchFamily="2" charset="0"/>
              </a:rPr>
              <a:t> da </a:t>
            </a:r>
            <a:r>
              <a:rPr lang="en-US" sz="1100" dirty="0" err="1">
                <a:solidFill>
                  <a:schemeClr val="bg2">
                    <a:lumMod val="75000"/>
                  </a:schemeClr>
                </a:solidFill>
                <a:latin typeface="Raleway Medium" pitchFamily="2" charset="0"/>
              </a:rPr>
              <a:t>cooperação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  <a:latin typeface="Raleway Medium" pitchFamily="2" charset="0"/>
              </a:rPr>
              <a:t> </a:t>
            </a:r>
            <a:r>
              <a:rPr lang="en-US" sz="1100" dirty="0" err="1">
                <a:solidFill>
                  <a:schemeClr val="bg2">
                    <a:lumMod val="75000"/>
                  </a:schemeClr>
                </a:solidFill>
                <a:latin typeface="Raleway Medium" pitchFamily="2" charset="0"/>
              </a:rPr>
              <a:t>científica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  <a:latin typeface="Raleway Medium" pitchFamily="2" charset="0"/>
              </a:rPr>
              <a:t> </a:t>
            </a:r>
            <a:r>
              <a:rPr lang="en-US" sz="1100" dirty="0" err="1">
                <a:solidFill>
                  <a:schemeClr val="bg2">
                    <a:lumMod val="75000"/>
                  </a:schemeClr>
                </a:solidFill>
                <a:latin typeface="Raleway Medium" pitchFamily="2" charset="0"/>
              </a:rPr>
              <a:t>internacional</a:t>
            </a:r>
            <a:endParaRPr lang="en-US" sz="1100" dirty="0">
              <a:solidFill>
                <a:schemeClr val="bg2">
                  <a:lumMod val="75000"/>
                </a:schemeClr>
              </a:solidFill>
              <a:latin typeface="Raleway Medium" pitchFamily="2" charset="0"/>
            </a:endParaRPr>
          </a:p>
        </p:txBody>
      </p:sp>
      <p:sp>
        <p:nvSpPr>
          <p:cNvPr id="7" name="TextBox 56">
            <a:extLst>
              <a:ext uri="{FF2B5EF4-FFF2-40B4-BE49-F238E27FC236}">
                <a16:creationId xmlns:a16="http://schemas.microsoft.com/office/drawing/2014/main" id="{E477BE60-0940-94C8-C554-16CD39554868}"/>
              </a:ext>
            </a:extLst>
          </p:cNvPr>
          <p:cNvSpPr txBox="1"/>
          <p:nvPr/>
        </p:nvSpPr>
        <p:spPr>
          <a:xfrm>
            <a:off x="1073117" y="2632380"/>
            <a:ext cx="142001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>
                <a:solidFill>
                  <a:schemeClr val="bg2">
                    <a:lumMod val="75000"/>
                  </a:schemeClr>
                </a:solidFill>
                <a:latin typeface="Raleway Medium"/>
                <a:ea typeface="League Spartan" charset="0"/>
                <a:cs typeface="Poppins"/>
              </a:rPr>
              <a:t>Periódicos</a:t>
            </a:r>
            <a:endParaRPr kumimoji="0" lang="en-US" sz="1600" b="1" i="0" u="none" strike="noStrike" kern="1200" cap="none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Raleway Medium" pitchFamily="2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B11D030-12AF-F80A-2335-CBC0003924CE}"/>
              </a:ext>
            </a:extLst>
          </p:cNvPr>
          <p:cNvSpPr txBox="1">
            <a:spLocks/>
          </p:cNvSpPr>
          <p:nvPr/>
        </p:nvSpPr>
        <p:spPr>
          <a:xfrm>
            <a:off x="1074921" y="2850486"/>
            <a:ext cx="3560452" cy="33397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87636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Raleway Medium" pitchFamily="2" charset="0"/>
              </a:rPr>
              <a:t>Acesso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Raleway Medium" pitchFamily="2" charset="0"/>
              </a:rPr>
              <a:t> e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Raleway Medium" pitchFamily="2" charset="0"/>
              </a:rPr>
              <a:t>disseminação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Raleway Medium" pitchFamily="2" charset="0"/>
              </a:rPr>
              <a:t> da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Raleway Medium" pitchFamily="2" charset="0"/>
              </a:rPr>
              <a:t>produção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Raleway Medium" pitchFamily="2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Raleway Medium" pitchFamily="2" charset="0"/>
              </a:rPr>
              <a:t>científica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Raleway Medium" pitchFamily="2" charset="0"/>
            </a:endParaRPr>
          </a:p>
        </p:txBody>
      </p:sp>
      <p:sp>
        <p:nvSpPr>
          <p:cNvPr id="10" name="TextBox 60">
            <a:extLst>
              <a:ext uri="{FF2B5EF4-FFF2-40B4-BE49-F238E27FC236}">
                <a16:creationId xmlns:a16="http://schemas.microsoft.com/office/drawing/2014/main" id="{1CC5F7DE-0C46-0855-C134-2A49F82E011A}"/>
              </a:ext>
            </a:extLst>
          </p:cNvPr>
          <p:cNvSpPr txBox="1"/>
          <p:nvPr/>
        </p:nvSpPr>
        <p:spPr>
          <a:xfrm>
            <a:off x="1163110" y="3814793"/>
            <a:ext cx="161454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>
                <a:solidFill>
                  <a:schemeClr val="bg2">
                    <a:lumMod val="75000"/>
                  </a:schemeClr>
                </a:solidFill>
                <a:latin typeface="Raleway Medium"/>
                <a:cs typeface="Poppins"/>
              </a:rPr>
              <a:t>Financiamento</a:t>
            </a:r>
            <a:endParaRPr lang="en-US" sz="1600" b="1" dirty="0">
              <a:solidFill>
                <a:schemeClr val="bg2">
                  <a:lumMod val="75000"/>
                </a:schemeClr>
              </a:solidFill>
              <a:latin typeface="Raleway Medium"/>
              <a:cs typeface="Poppins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4C8DEE2-4609-061E-542B-398088AD545B}"/>
              </a:ext>
            </a:extLst>
          </p:cNvPr>
          <p:cNvSpPr txBox="1">
            <a:spLocks/>
          </p:cNvSpPr>
          <p:nvPr/>
        </p:nvSpPr>
        <p:spPr>
          <a:xfrm>
            <a:off x="1150038" y="4038154"/>
            <a:ext cx="3219943" cy="587888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50000"/>
              </a:lnSpc>
              <a:defRPr/>
            </a:pPr>
            <a:r>
              <a:rPr lang="en-US" sz="1100" dirty="0" err="1">
                <a:solidFill>
                  <a:schemeClr val="bg2">
                    <a:lumMod val="75000"/>
                  </a:schemeClr>
                </a:solidFill>
                <a:latin typeface="Raleway Medium" pitchFamily="2" charset="0"/>
              </a:rPr>
              <a:t>Financiamento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  <a:latin typeface="Raleway Medium" pitchFamily="2" charset="0"/>
              </a:rPr>
              <a:t> para a </a:t>
            </a:r>
            <a:r>
              <a:rPr lang="en-US" sz="1100" dirty="0" err="1">
                <a:solidFill>
                  <a:schemeClr val="bg2">
                    <a:lumMod val="75000"/>
                  </a:schemeClr>
                </a:solidFill>
                <a:latin typeface="Raleway Medium" pitchFamily="2" charset="0"/>
              </a:rPr>
              <a:t>formação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  <a:latin typeface="Raleway Medium" pitchFamily="2" charset="0"/>
              </a:rPr>
              <a:t> de </a:t>
            </a:r>
            <a:r>
              <a:rPr lang="en-US" sz="1100" dirty="0" err="1">
                <a:solidFill>
                  <a:schemeClr val="bg2">
                    <a:lumMod val="75000"/>
                  </a:schemeClr>
                </a:solidFill>
                <a:latin typeface="Raleway Medium" pitchFamily="2" charset="0"/>
              </a:rPr>
              <a:t>recursos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  <a:latin typeface="Raleway Medium" pitchFamily="2" charset="0"/>
              </a:rPr>
              <a:t> </a:t>
            </a:r>
            <a:r>
              <a:rPr lang="en-US" sz="1100" dirty="0" err="1">
                <a:solidFill>
                  <a:schemeClr val="bg2">
                    <a:lumMod val="75000"/>
                  </a:schemeClr>
                </a:solidFill>
                <a:latin typeface="Raleway Medium" pitchFamily="2" charset="0"/>
              </a:rPr>
              <a:t>humanos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  <a:latin typeface="Raleway Medium" pitchFamily="2" charset="0"/>
              </a:rPr>
              <a:t> no </a:t>
            </a:r>
            <a:r>
              <a:rPr lang="en-US" sz="1100" dirty="0" err="1">
                <a:solidFill>
                  <a:schemeClr val="bg2">
                    <a:lumMod val="75000"/>
                  </a:schemeClr>
                </a:solidFill>
                <a:latin typeface="Raleway Medium" pitchFamily="2" charset="0"/>
              </a:rPr>
              <a:t>país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  <a:latin typeface="Raleway Medium" pitchFamily="2" charset="0"/>
              </a:rPr>
              <a:t> e no exterior</a:t>
            </a:r>
          </a:p>
        </p:txBody>
      </p:sp>
      <p:sp>
        <p:nvSpPr>
          <p:cNvPr id="13" name="TextBox 66">
            <a:extLst>
              <a:ext uri="{FF2B5EF4-FFF2-40B4-BE49-F238E27FC236}">
                <a16:creationId xmlns:a16="http://schemas.microsoft.com/office/drawing/2014/main" id="{7909F31E-2C39-619D-DE47-CB84B8BE162B}"/>
              </a:ext>
            </a:extLst>
          </p:cNvPr>
          <p:cNvSpPr txBox="1"/>
          <p:nvPr/>
        </p:nvSpPr>
        <p:spPr>
          <a:xfrm>
            <a:off x="1114965" y="1469200"/>
            <a:ext cx="1120820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err="1">
                <a:latin typeface="Raleway Medium" pitchFamily="2" charset="0"/>
                <a:ea typeface="League Spartan" charset="0"/>
                <a:cs typeface="Poppins" pitchFamily="2" charset="77"/>
              </a:rPr>
              <a:t>Avaliação</a:t>
            </a:r>
            <a:endParaRPr kumimoji="0" lang="en-US" sz="1600" b="1" i="0" u="none" strike="noStrike" kern="1200" cap="none" normalizeH="0" baseline="0" noProof="0">
              <a:ln>
                <a:noFill/>
              </a:ln>
              <a:effectLst/>
              <a:uLnTx/>
              <a:uFillTx/>
              <a:latin typeface="Raleway Medium" pitchFamily="2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149C030-CDD0-E131-F445-BE69313BEA36}"/>
              </a:ext>
            </a:extLst>
          </p:cNvPr>
          <p:cNvSpPr txBox="1">
            <a:spLocks/>
          </p:cNvSpPr>
          <p:nvPr/>
        </p:nvSpPr>
        <p:spPr>
          <a:xfrm>
            <a:off x="1079127" y="1710121"/>
            <a:ext cx="3560452" cy="33397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87636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pitchFamily="2" charset="0"/>
              </a:rPr>
              <a:t>Avaliação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pitchFamily="2" charset="0"/>
              </a:rPr>
              <a:t> da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pitchFamily="2" charset="0"/>
              </a:rPr>
              <a:t>pós-graduação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pitchFamily="2" charset="0"/>
              </a:rPr>
              <a:t> </a:t>
            </a: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pitchFamily="2" charset="0"/>
              </a:rPr>
              <a:t>stricto sensu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 Medium" pitchFamily="2" charset="0"/>
            </a:endParaRP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06F5283-EB60-8DCA-754D-5764BD84687E}"/>
              </a:ext>
            </a:extLst>
          </p:cNvPr>
          <p:cNvGrpSpPr/>
          <p:nvPr/>
        </p:nvGrpSpPr>
        <p:grpSpPr>
          <a:xfrm>
            <a:off x="187986" y="1571281"/>
            <a:ext cx="723275" cy="723275"/>
            <a:chOff x="2394044" y="472082"/>
            <a:chExt cx="723275" cy="723275"/>
          </a:xfrm>
        </p:grpSpPr>
        <p:sp>
          <p:nvSpPr>
            <p:cNvPr id="12" name="Oval 65">
              <a:extLst>
                <a:ext uri="{FF2B5EF4-FFF2-40B4-BE49-F238E27FC236}">
                  <a16:creationId xmlns:a16="http://schemas.microsoft.com/office/drawing/2014/main" id="{081CDE3B-82C7-BF1E-DEBC-9AC8470EE65D}"/>
                </a:ext>
              </a:extLst>
            </p:cNvPr>
            <p:cNvSpPr/>
            <p:nvPr/>
          </p:nvSpPr>
          <p:spPr>
            <a:xfrm>
              <a:off x="2394044" y="472082"/>
              <a:ext cx="723275" cy="7232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 pitchFamily="2" charset="0"/>
              </a:endParaRPr>
            </a:p>
          </p:txBody>
        </p:sp>
        <p:sp>
          <p:nvSpPr>
            <p:cNvPr id="15" name="Freeform 973">
              <a:extLst>
                <a:ext uri="{FF2B5EF4-FFF2-40B4-BE49-F238E27FC236}">
                  <a16:creationId xmlns:a16="http://schemas.microsoft.com/office/drawing/2014/main" id="{DA46CA35-8BD2-A538-011F-340617260FF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59592" y="637630"/>
              <a:ext cx="392179" cy="392179"/>
            </a:xfrm>
            <a:custGeom>
              <a:avLst/>
              <a:gdLst>
                <a:gd name="T0" fmla="*/ 8681 w 285391"/>
                <a:gd name="T1" fmla="*/ 264986 h 285388"/>
                <a:gd name="T2" fmla="*/ 150468 w 285391"/>
                <a:gd name="T3" fmla="*/ 278097 h 285388"/>
                <a:gd name="T4" fmla="*/ 143233 w 285391"/>
                <a:gd name="T5" fmla="*/ 257702 h 285388"/>
                <a:gd name="T6" fmla="*/ 39064 w 285391"/>
                <a:gd name="T7" fmla="*/ 228566 h 285388"/>
                <a:gd name="T8" fmla="*/ 31830 w 285391"/>
                <a:gd name="T9" fmla="*/ 248961 h 285388"/>
                <a:gd name="T10" fmla="*/ 127319 w 285391"/>
                <a:gd name="T11" fmla="*/ 236213 h 285388"/>
                <a:gd name="T12" fmla="*/ 39064 w 285391"/>
                <a:gd name="T13" fmla="*/ 228566 h 285388"/>
                <a:gd name="T14" fmla="*/ 164029 w 285391"/>
                <a:gd name="T15" fmla="*/ 221993 h 285388"/>
                <a:gd name="T16" fmla="*/ 184847 w 285391"/>
                <a:gd name="T17" fmla="*/ 248700 h 285388"/>
                <a:gd name="T18" fmla="*/ 178639 w 285391"/>
                <a:gd name="T19" fmla="*/ 248700 h 285388"/>
                <a:gd name="T20" fmla="*/ 157820 w 285391"/>
                <a:gd name="T21" fmla="*/ 221993 h 285388"/>
                <a:gd name="T22" fmla="*/ 120084 w 285391"/>
                <a:gd name="T23" fmla="*/ 220189 h 285388"/>
                <a:gd name="T24" fmla="*/ 135999 w 285391"/>
                <a:gd name="T25" fmla="*/ 248961 h 285388"/>
                <a:gd name="T26" fmla="*/ 159148 w 285391"/>
                <a:gd name="T27" fmla="*/ 264986 h 285388"/>
                <a:gd name="T28" fmla="*/ 282489 w 285391"/>
                <a:gd name="T29" fmla="*/ 278097 h 285388"/>
                <a:gd name="T30" fmla="*/ 282489 w 285391"/>
                <a:gd name="T31" fmla="*/ 286838 h 285388"/>
                <a:gd name="T32" fmla="*/ 0 w 285391"/>
                <a:gd name="T33" fmla="*/ 282832 h 285388"/>
                <a:gd name="T34" fmla="*/ 15915 w 285391"/>
                <a:gd name="T35" fmla="*/ 248961 h 285388"/>
                <a:gd name="T36" fmla="*/ 23148 w 285391"/>
                <a:gd name="T37" fmla="*/ 236213 h 285388"/>
                <a:gd name="T38" fmla="*/ 168276 w 285391"/>
                <a:gd name="T39" fmla="*/ 201042 h 285388"/>
                <a:gd name="T40" fmla="*/ 199079 w 285391"/>
                <a:gd name="T41" fmla="*/ 205638 h 285388"/>
                <a:gd name="T42" fmla="*/ 168276 w 285391"/>
                <a:gd name="T43" fmla="*/ 210232 h 285388"/>
                <a:gd name="T44" fmla="*/ 168276 w 285391"/>
                <a:gd name="T45" fmla="*/ 201042 h 285388"/>
                <a:gd name="T46" fmla="*/ 184847 w 285391"/>
                <a:gd name="T47" fmla="*/ 162978 h 285388"/>
                <a:gd name="T48" fmla="*/ 164029 w 285391"/>
                <a:gd name="T49" fmla="*/ 189642 h 285388"/>
                <a:gd name="T50" fmla="*/ 157820 w 285391"/>
                <a:gd name="T51" fmla="*/ 189642 h 285388"/>
                <a:gd name="T52" fmla="*/ 178639 w 285391"/>
                <a:gd name="T53" fmla="*/ 162978 h 285388"/>
                <a:gd name="T54" fmla="*/ 26225 w 285391"/>
                <a:gd name="T55" fmla="*/ 155513 h 285388"/>
                <a:gd name="T56" fmla="*/ 27672 w 285391"/>
                <a:gd name="T57" fmla="*/ 174406 h 285388"/>
                <a:gd name="T58" fmla="*/ 133213 w 285391"/>
                <a:gd name="T59" fmla="*/ 172953 h 285388"/>
                <a:gd name="T60" fmla="*/ 131768 w 285391"/>
                <a:gd name="T61" fmla="*/ 154059 h 285388"/>
                <a:gd name="T62" fmla="*/ 147671 w 285391"/>
                <a:gd name="T63" fmla="*/ 78482 h 285388"/>
                <a:gd name="T64" fmla="*/ 270926 w 285391"/>
                <a:gd name="T65" fmla="*/ 104643 h 285388"/>
                <a:gd name="T66" fmla="*/ 277794 w 285391"/>
                <a:gd name="T67" fmla="*/ 85749 h 285388"/>
                <a:gd name="T68" fmla="*/ 147671 w 285391"/>
                <a:gd name="T69" fmla="*/ 78482 h 285388"/>
                <a:gd name="T70" fmla="*/ 118756 w 285391"/>
                <a:gd name="T71" fmla="*/ 119178 h 285388"/>
                <a:gd name="T72" fmla="*/ 138996 w 285391"/>
                <a:gd name="T73" fmla="*/ 63949 h 285388"/>
                <a:gd name="T74" fmla="*/ 49358 w 285391"/>
                <a:gd name="T75" fmla="*/ 37423 h 285388"/>
                <a:gd name="T76" fmla="*/ 110080 w 285391"/>
                <a:gd name="T77" fmla="*/ 145338 h 285388"/>
                <a:gd name="T78" fmla="*/ 72490 w 285391"/>
                <a:gd name="T79" fmla="*/ 37423 h 285388"/>
                <a:gd name="T80" fmla="*/ 68153 w 285391"/>
                <a:gd name="T81" fmla="*/ 130804 h 285388"/>
                <a:gd name="T82" fmla="*/ 63815 w 285391"/>
                <a:gd name="T83" fmla="*/ 37423 h 285388"/>
                <a:gd name="T84" fmla="*/ 27672 w 285391"/>
                <a:gd name="T85" fmla="*/ 8720 h 285388"/>
                <a:gd name="T86" fmla="*/ 26225 w 285391"/>
                <a:gd name="T87" fmla="*/ 27250 h 285388"/>
                <a:gd name="T88" fmla="*/ 131768 w 285391"/>
                <a:gd name="T89" fmla="*/ 28703 h 285388"/>
                <a:gd name="T90" fmla="*/ 133213 w 285391"/>
                <a:gd name="T91" fmla="*/ 10174 h 285388"/>
                <a:gd name="T92" fmla="*/ 27672 w 285391"/>
                <a:gd name="T93" fmla="*/ 8720 h 285388"/>
                <a:gd name="T94" fmla="*/ 131768 w 285391"/>
                <a:gd name="T95" fmla="*/ 0 h 285388"/>
                <a:gd name="T96" fmla="*/ 141888 w 285391"/>
                <a:gd name="T97" fmla="*/ 27250 h 285388"/>
                <a:gd name="T98" fmla="*/ 118756 w 285391"/>
                <a:gd name="T99" fmla="*/ 37423 h 285388"/>
                <a:gd name="T100" fmla="*/ 143334 w 285391"/>
                <a:gd name="T101" fmla="*/ 55229 h 285388"/>
                <a:gd name="T102" fmla="*/ 147671 w 285391"/>
                <a:gd name="T103" fmla="*/ 69762 h 285388"/>
                <a:gd name="T104" fmla="*/ 286829 w 285391"/>
                <a:gd name="T105" fmla="*/ 85749 h 285388"/>
                <a:gd name="T106" fmla="*/ 270926 w 285391"/>
                <a:gd name="T107" fmla="*/ 113364 h 285388"/>
                <a:gd name="T108" fmla="*/ 147671 w 285391"/>
                <a:gd name="T109" fmla="*/ 123538 h 285388"/>
                <a:gd name="T110" fmla="*/ 118756 w 285391"/>
                <a:gd name="T111" fmla="*/ 127898 h 285388"/>
                <a:gd name="T112" fmla="*/ 131768 w 285391"/>
                <a:gd name="T113" fmla="*/ 145338 h 285388"/>
                <a:gd name="T114" fmla="*/ 141888 w 285391"/>
                <a:gd name="T115" fmla="*/ 172953 h 285388"/>
                <a:gd name="T116" fmla="*/ 27672 w 285391"/>
                <a:gd name="T117" fmla="*/ 183126 h 285388"/>
                <a:gd name="T118" fmla="*/ 17550 w 285391"/>
                <a:gd name="T119" fmla="*/ 155513 h 285388"/>
                <a:gd name="T120" fmla="*/ 40682 w 285391"/>
                <a:gd name="T121" fmla="*/ 145338 h 285388"/>
                <a:gd name="T122" fmla="*/ 27672 w 285391"/>
                <a:gd name="T123" fmla="*/ 37423 h 285388"/>
                <a:gd name="T124" fmla="*/ 17550 w 285391"/>
                <a:gd name="T125" fmla="*/ 10174 h 28538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85391" h="285388">
                  <a:moveTo>
                    <a:pt x="15835" y="256399"/>
                  </a:moveTo>
                  <a:cubicBezTo>
                    <a:pt x="11876" y="256399"/>
                    <a:pt x="8637" y="259660"/>
                    <a:pt x="8637" y="263646"/>
                  </a:cubicBezTo>
                  <a:lnTo>
                    <a:pt x="8637" y="276691"/>
                  </a:lnTo>
                  <a:lnTo>
                    <a:pt x="149713" y="276691"/>
                  </a:lnTo>
                  <a:lnTo>
                    <a:pt x="149713" y="263646"/>
                  </a:lnTo>
                  <a:cubicBezTo>
                    <a:pt x="149713" y="259660"/>
                    <a:pt x="146474" y="256399"/>
                    <a:pt x="142515" y="256399"/>
                  </a:cubicBezTo>
                  <a:lnTo>
                    <a:pt x="15835" y="256399"/>
                  </a:lnTo>
                  <a:close/>
                  <a:moveTo>
                    <a:pt x="38868" y="227410"/>
                  </a:moveTo>
                  <a:cubicBezTo>
                    <a:pt x="34909" y="227410"/>
                    <a:pt x="31670" y="230671"/>
                    <a:pt x="31670" y="235019"/>
                  </a:cubicBezTo>
                  <a:lnTo>
                    <a:pt x="31670" y="247702"/>
                  </a:lnTo>
                  <a:lnTo>
                    <a:pt x="126680" y="247702"/>
                  </a:lnTo>
                  <a:lnTo>
                    <a:pt x="126680" y="235019"/>
                  </a:lnTo>
                  <a:cubicBezTo>
                    <a:pt x="126680" y="230671"/>
                    <a:pt x="123441" y="227410"/>
                    <a:pt x="119482" y="227410"/>
                  </a:cubicBezTo>
                  <a:lnTo>
                    <a:pt x="38868" y="227410"/>
                  </a:lnTo>
                  <a:close/>
                  <a:moveTo>
                    <a:pt x="157028" y="220870"/>
                  </a:moveTo>
                  <a:cubicBezTo>
                    <a:pt x="158845" y="219075"/>
                    <a:pt x="161753" y="219075"/>
                    <a:pt x="163206" y="220870"/>
                  </a:cubicBezTo>
                  <a:lnTo>
                    <a:pt x="183920" y="241338"/>
                  </a:lnTo>
                  <a:cubicBezTo>
                    <a:pt x="185374" y="243133"/>
                    <a:pt x="185374" y="245646"/>
                    <a:pt x="183920" y="247442"/>
                  </a:cubicBezTo>
                  <a:cubicBezTo>
                    <a:pt x="183193" y="248160"/>
                    <a:pt x="181740" y="248878"/>
                    <a:pt x="181013" y="248878"/>
                  </a:cubicBezTo>
                  <a:cubicBezTo>
                    <a:pt x="179559" y="248878"/>
                    <a:pt x="178469" y="248160"/>
                    <a:pt x="177743" y="247442"/>
                  </a:cubicBezTo>
                  <a:lnTo>
                    <a:pt x="157028" y="226975"/>
                  </a:lnTo>
                  <a:cubicBezTo>
                    <a:pt x="155575" y="225538"/>
                    <a:pt x="155575" y="222666"/>
                    <a:pt x="157028" y="220870"/>
                  </a:cubicBezTo>
                  <a:close/>
                  <a:moveTo>
                    <a:pt x="38868" y="219075"/>
                  </a:moveTo>
                  <a:lnTo>
                    <a:pt x="119482" y="219075"/>
                  </a:lnTo>
                  <a:cubicBezTo>
                    <a:pt x="128119" y="219075"/>
                    <a:pt x="135317" y="225960"/>
                    <a:pt x="135317" y="235019"/>
                  </a:cubicBezTo>
                  <a:lnTo>
                    <a:pt x="135317" y="247702"/>
                  </a:lnTo>
                  <a:lnTo>
                    <a:pt x="142515" y="247702"/>
                  </a:lnTo>
                  <a:cubicBezTo>
                    <a:pt x="151152" y="247702"/>
                    <a:pt x="158350" y="254949"/>
                    <a:pt x="158350" y="263646"/>
                  </a:cubicBezTo>
                  <a:lnTo>
                    <a:pt x="158350" y="276691"/>
                  </a:lnTo>
                  <a:lnTo>
                    <a:pt x="281072" y="276691"/>
                  </a:lnTo>
                  <a:cubicBezTo>
                    <a:pt x="283231" y="276691"/>
                    <a:pt x="285390" y="278865"/>
                    <a:pt x="285390" y="281402"/>
                  </a:cubicBezTo>
                  <a:cubicBezTo>
                    <a:pt x="285390" y="283576"/>
                    <a:pt x="283231" y="285388"/>
                    <a:pt x="281072" y="285388"/>
                  </a:cubicBezTo>
                  <a:lnTo>
                    <a:pt x="4318" y="285388"/>
                  </a:lnTo>
                  <a:cubicBezTo>
                    <a:pt x="1799" y="285388"/>
                    <a:pt x="0" y="283576"/>
                    <a:pt x="0" y="281402"/>
                  </a:cubicBezTo>
                  <a:lnTo>
                    <a:pt x="0" y="263646"/>
                  </a:lnTo>
                  <a:cubicBezTo>
                    <a:pt x="0" y="254949"/>
                    <a:pt x="6838" y="247702"/>
                    <a:pt x="15835" y="247702"/>
                  </a:cubicBezTo>
                  <a:lnTo>
                    <a:pt x="23032" y="247702"/>
                  </a:lnTo>
                  <a:lnTo>
                    <a:pt x="23032" y="235019"/>
                  </a:lnTo>
                  <a:cubicBezTo>
                    <a:pt x="23032" y="225960"/>
                    <a:pt x="30230" y="219075"/>
                    <a:pt x="38868" y="219075"/>
                  </a:cubicBezTo>
                  <a:close/>
                  <a:moveTo>
                    <a:pt x="167432" y="200025"/>
                  </a:moveTo>
                  <a:lnTo>
                    <a:pt x="193804" y="200025"/>
                  </a:lnTo>
                  <a:cubicBezTo>
                    <a:pt x="195943" y="200025"/>
                    <a:pt x="198081" y="201930"/>
                    <a:pt x="198081" y="204597"/>
                  </a:cubicBezTo>
                  <a:cubicBezTo>
                    <a:pt x="198081" y="207264"/>
                    <a:pt x="195943" y="209169"/>
                    <a:pt x="193804" y="209169"/>
                  </a:cubicBezTo>
                  <a:lnTo>
                    <a:pt x="167432" y="209169"/>
                  </a:lnTo>
                  <a:cubicBezTo>
                    <a:pt x="165294" y="209169"/>
                    <a:pt x="163512" y="207264"/>
                    <a:pt x="163512" y="204597"/>
                  </a:cubicBezTo>
                  <a:cubicBezTo>
                    <a:pt x="163512" y="201930"/>
                    <a:pt x="165294" y="200025"/>
                    <a:pt x="167432" y="200025"/>
                  </a:cubicBezTo>
                  <a:close/>
                  <a:moveTo>
                    <a:pt x="177743" y="162154"/>
                  </a:moveTo>
                  <a:cubicBezTo>
                    <a:pt x="179559" y="160337"/>
                    <a:pt x="182103" y="160337"/>
                    <a:pt x="183920" y="162154"/>
                  </a:cubicBezTo>
                  <a:cubicBezTo>
                    <a:pt x="185374" y="163608"/>
                    <a:pt x="185374" y="166515"/>
                    <a:pt x="183920" y="168332"/>
                  </a:cubicBezTo>
                  <a:lnTo>
                    <a:pt x="163206" y="188683"/>
                  </a:lnTo>
                  <a:cubicBezTo>
                    <a:pt x="162479" y="189410"/>
                    <a:pt x="161389" y="190136"/>
                    <a:pt x="160299" y="190136"/>
                  </a:cubicBezTo>
                  <a:cubicBezTo>
                    <a:pt x="159209" y="190136"/>
                    <a:pt x="158119" y="189410"/>
                    <a:pt x="157028" y="188683"/>
                  </a:cubicBezTo>
                  <a:cubicBezTo>
                    <a:pt x="155575" y="186866"/>
                    <a:pt x="155575" y="184322"/>
                    <a:pt x="157028" y="182505"/>
                  </a:cubicBezTo>
                  <a:lnTo>
                    <a:pt x="177743" y="162154"/>
                  </a:lnTo>
                  <a:close/>
                  <a:moveTo>
                    <a:pt x="27532" y="153280"/>
                  </a:moveTo>
                  <a:cubicBezTo>
                    <a:pt x="26812" y="153280"/>
                    <a:pt x="26093" y="154003"/>
                    <a:pt x="26093" y="154726"/>
                  </a:cubicBezTo>
                  <a:lnTo>
                    <a:pt x="26093" y="172078"/>
                  </a:lnTo>
                  <a:cubicBezTo>
                    <a:pt x="26093" y="172801"/>
                    <a:pt x="26812" y="173524"/>
                    <a:pt x="27532" y="173524"/>
                  </a:cubicBezTo>
                  <a:lnTo>
                    <a:pt x="131107" y="173524"/>
                  </a:lnTo>
                  <a:cubicBezTo>
                    <a:pt x="131826" y="173524"/>
                    <a:pt x="132545" y="172801"/>
                    <a:pt x="132545" y="172078"/>
                  </a:cubicBezTo>
                  <a:lnTo>
                    <a:pt x="132545" y="154726"/>
                  </a:lnTo>
                  <a:cubicBezTo>
                    <a:pt x="132545" y="154003"/>
                    <a:pt x="131826" y="153280"/>
                    <a:pt x="131107" y="153280"/>
                  </a:cubicBezTo>
                  <a:lnTo>
                    <a:pt x="27532" y="153280"/>
                  </a:lnTo>
                  <a:close/>
                  <a:moveTo>
                    <a:pt x="146930" y="78086"/>
                  </a:moveTo>
                  <a:lnTo>
                    <a:pt x="146930" y="104114"/>
                  </a:lnTo>
                  <a:lnTo>
                    <a:pt x="269567" y="104114"/>
                  </a:lnTo>
                  <a:cubicBezTo>
                    <a:pt x="273523" y="104114"/>
                    <a:pt x="276400" y="100861"/>
                    <a:pt x="276400" y="96884"/>
                  </a:cubicBezTo>
                  <a:lnTo>
                    <a:pt x="276400" y="85316"/>
                  </a:lnTo>
                  <a:cubicBezTo>
                    <a:pt x="276400" y="80978"/>
                    <a:pt x="273523" y="78086"/>
                    <a:pt x="269567" y="78086"/>
                  </a:cubicBezTo>
                  <a:lnTo>
                    <a:pt x="146930" y="78086"/>
                  </a:lnTo>
                  <a:close/>
                  <a:moveTo>
                    <a:pt x="118160" y="63625"/>
                  </a:moveTo>
                  <a:lnTo>
                    <a:pt x="118160" y="118575"/>
                  </a:lnTo>
                  <a:lnTo>
                    <a:pt x="138299" y="118575"/>
                  </a:lnTo>
                  <a:lnTo>
                    <a:pt x="138299" y="63625"/>
                  </a:lnTo>
                  <a:lnTo>
                    <a:pt x="118160" y="63625"/>
                  </a:lnTo>
                  <a:close/>
                  <a:moveTo>
                    <a:pt x="49110" y="37235"/>
                  </a:moveTo>
                  <a:lnTo>
                    <a:pt x="49110" y="144603"/>
                  </a:lnTo>
                  <a:lnTo>
                    <a:pt x="109528" y="144603"/>
                  </a:lnTo>
                  <a:lnTo>
                    <a:pt x="109528" y="37235"/>
                  </a:lnTo>
                  <a:lnTo>
                    <a:pt x="72126" y="37235"/>
                  </a:lnTo>
                  <a:lnTo>
                    <a:pt x="72126" y="125805"/>
                  </a:lnTo>
                  <a:cubicBezTo>
                    <a:pt x="72126" y="128336"/>
                    <a:pt x="70328" y="130143"/>
                    <a:pt x="67811" y="130143"/>
                  </a:cubicBezTo>
                  <a:cubicBezTo>
                    <a:pt x="65293" y="130143"/>
                    <a:pt x="63495" y="128336"/>
                    <a:pt x="63495" y="125805"/>
                  </a:cubicBezTo>
                  <a:lnTo>
                    <a:pt x="63495" y="37235"/>
                  </a:lnTo>
                  <a:lnTo>
                    <a:pt x="49110" y="37235"/>
                  </a:lnTo>
                  <a:close/>
                  <a:moveTo>
                    <a:pt x="27532" y="8676"/>
                  </a:moveTo>
                  <a:cubicBezTo>
                    <a:pt x="26812" y="8676"/>
                    <a:pt x="26093" y="9038"/>
                    <a:pt x="26093" y="10122"/>
                  </a:cubicBezTo>
                  <a:lnTo>
                    <a:pt x="26093" y="27113"/>
                  </a:lnTo>
                  <a:cubicBezTo>
                    <a:pt x="26093" y="28198"/>
                    <a:pt x="26812" y="28559"/>
                    <a:pt x="27532" y="28559"/>
                  </a:cubicBezTo>
                  <a:lnTo>
                    <a:pt x="131107" y="28559"/>
                  </a:lnTo>
                  <a:cubicBezTo>
                    <a:pt x="131826" y="28559"/>
                    <a:pt x="132545" y="28198"/>
                    <a:pt x="132545" y="27113"/>
                  </a:cubicBezTo>
                  <a:lnTo>
                    <a:pt x="132545" y="10122"/>
                  </a:lnTo>
                  <a:cubicBezTo>
                    <a:pt x="132545" y="9038"/>
                    <a:pt x="131826" y="8676"/>
                    <a:pt x="131107" y="8676"/>
                  </a:cubicBezTo>
                  <a:lnTo>
                    <a:pt x="27532" y="8676"/>
                  </a:lnTo>
                  <a:close/>
                  <a:moveTo>
                    <a:pt x="27532" y="0"/>
                  </a:moveTo>
                  <a:lnTo>
                    <a:pt x="131107" y="0"/>
                  </a:lnTo>
                  <a:cubicBezTo>
                    <a:pt x="136861" y="0"/>
                    <a:pt x="141176" y="4338"/>
                    <a:pt x="141176" y="10122"/>
                  </a:cubicBezTo>
                  <a:lnTo>
                    <a:pt x="141176" y="27113"/>
                  </a:lnTo>
                  <a:cubicBezTo>
                    <a:pt x="141176" y="32897"/>
                    <a:pt x="136861" y="37235"/>
                    <a:pt x="131107" y="37235"/>
                  </a:cubicBezTo>
                  <a:lnTo>
                    <a:pt x="118160" y="37235"/>
                  </a:lnTo>
                  <a:lnTo>
                    <a:pt x="118160" y="54949"/>
                  </a:lnTo>
                  <a:lnTo>
                    <a:pt x="142615" y="54949"/>
                  </a:lnTo>
                  <a:cubicBezTo>
                    <a:pt x="145132" y="54949"/>
                    <a:pt x="146930" y="56757"/>
                    <a:pt x="146930" y="58926"/>
                  </a:cubicBezTo>
                  <a:lnTo>
                    <a:pt x="146930" y="69410"/>
                  </a:lnTo>
                  <a:lnTo>
                    <a:pt x="269567" y="69410"/>
                  </a:lnTo>
                  <a:cubicBezTo>
                    <a:pt x="278198" y="69410"/>
                    <a:pt x="285391" y="76640"/>
                    <a:pt x="285391" y="85316"/>
                  </a:cubicBezTo>
                  <a:lnTo>
                    <a:pt x="285391" y="96884"/>
                  </a:lnTo>
                  <a:cubicBezTo>
                    <a:pt x="285391" y="105560"/>
                    <a:pt x="278198" y="112791"/>
                    <a:pt x="269567" y="112791"/>
                  </a:cubicBezTo>
                  <a:lnTo>
                    <a:pt x="146930" y="112791"/>
                  </a:lnTo>
                  <a:lnTo>
                    <a:pt x="146930" y="122913"/>
                  </a:lnTo>
                  <a:cubicBezTo>
                    <a:pt x="146930" y="125443"/>
                    <a:pt x="145132" y="127251"/>
                    <a:pt x="142615" y="127251"/>
                  </a:cubicBezTo>
                  <a:lnTo>
                    <a:pt x="118160" y="127251"/>
                  </a:lnTo>
                  <a:lnTo>
                    <a:pt x="118160" y="144603"/>
                  </a:lnTo>
                  <a:lnTo>
                    <a:pt x="131107" y="144603"/>
                  </a:lnTo>
                  <a:cubicBezTo>
                    <a:pt x="136861" y="144603"/>
                    <a:pt x="141176" y="149303"/>
                    <a:pt x="141176" y="154726"/>
                  </a:cubicBezTo>
                  <a:lnTo>
                    <a:pt x="141176" y="172078"/>
                  </a:lnTo>
                  <a:cubicBezTo>
                    <a:pt x="141176" y="177862"/>
                    <a:pt x="136861" y="182200"/>
                    <a:pt x="131107" y="182200"/>
                  </a:cubicBezTo>
                  <a:lnTo>
                    <a:pt x="27532" y="182200"/>
                  </a:lnTo>
                  <a:cubicBezTo>
                    <a:pt x="21777" y="182200"/>
                    <a:pt x="17462" y="177862"/>
                    <a:pt x="17462" y="172078"/>
                  </a:cubicBezTo>
                  <a:lnTo>
                    <a:pt x="17462" y="154726"/>
                  </a:lnTo>
                  <a:cubicBezTo>
                    <a:pt x="17462" y="149303"/>
                    <a:pt x="21777" y="144603"/>
                    <a:pt x="27532" y="144603"/>
                  </a:cubicBezTo>
                  <a:lnTo>
                    <a:pt x="40478" y="144603"/>
                  </a:lnTo>
                  <a:lnTo>
                    <a:pt x="40478" y="37235"/>
                  </a:lnTo>
                  <a:lnTo>
                    <a:pt x="27532" y="37235"/>
                  </a:lnTo>
                  <a:cubicBezTo>
                    <a:pt x="21777" y="37235"/>
                    <a:pt x="17462" y="32897"/>
                    <a:pt x="17462" y="27113"/>
                  </a:cubicBezTo>
                  <a:lnTo>
                    <a:pt x="17462" y="10122"/>
                  </a:lnTo>
                  <a:cubicBezTo>
                    <a:pt x="17462" y="4338"/>
                    <a:pt x="21777" y="0"/>
                    <a:pt x="275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Medium" pitchFamily="2" charset="0"/>
              </a:endParaRPr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DF9EDA25-A1B3-00E4-1223-7BF6908B7CE3}"/>
              </a:ext>
            </a:extLst>
          </p:cNvPr>
          <p:cNvGrpSpPr/>
          <p:nvPr/>
        </p:nvGrpSpPr>
        <p:grpSpPr>
          <a:xfrm>
            <a:off x="4912352" y="1918989"/>
            <a:ext cx="723275" cy="723275"/>
            <a:chOff x="2483044" y="3680638"/>
            <a:chExt cx="723275" cy="723275"/>
          </a:xfrm>
        </p:grpSpPr>
        <p:sp>
          <p:nvSpPr>
            <p:cNvPr id="2" name="Oval 41">
              <a:extLst>
                <a:ext uri="{FF2B5EF4-FFF2-40B4-BE49-F238E27FC236}">
                  <a16:creationId xmlns:a16="http://schemas.microsoft.com/office/drawing/2014/main" id="{AEA0639C-5907-7406-54E7-7C0EE816E746}"/>
                </a:ext>
              </a:extLst>
            </p:cNvPr>
            <p:cNvSpPr/>
            <p:nvPr/>
          </p:nvSpPr>
          <p:spPr>
            <a:xfrm>
              <a:off x="2483044" y="3680638"/>
              <a:ext cx="723275" cy="7232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 pitchFamily="2" charset="0"/>
              </a:endParaRPr>
            </a:p>
          </p:txBody>
        </p:sp>
        <p:sp>
          <p:nvSpPr>
            <p:cNvPr id="18" name="Freeform 547">
              <a:extLst>
                <a:ext uri="{FF2B5EF4-FFF2-40B4-BE49-F238E27FC236}">
                  <a16:creationId xmlns:a16="http://schemas.microsoft.com/office/drawing/2014/main" id="{6C17A7CD-24C5-5F12-8DF9-AD039DD8339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48592" y="3846186"/>
              <a:ext cx="394357" cy="392179"/>
            </a:xfrm>
            <a:custGeom>
              <a:avLst/>
              <a:gdLst>
                <a:gd name="T0" fmla="*/ 2147483646 w 796"/>
                <a:gd name="T1" fmla="*/ 2147483646 h 793"/>
                <a:gd name="T2" fmla="*/ 2147483646 w 796"/>
                <a:gd name="T3" fmla="*/ 2147483646 h 793"/>
                <a:gd name="T4" fmla="*/ 2147483646 w 796"/>
                <a:gd name="T5" fmla="*/ 2147483646 h 793"/>
                <a:gd name="T6" fmla="*/ 2147483646 w 796"/>
                <a:gd name="T7" fmla="*/ 2147483646 h 793"/>
                <a:gd name="T8" fmla="*/ 2147483646 w 796"/>
                <a:gd name="T9" fmla="*/ 2147483646 h 793"/>
                <a:gd name="T10" fmla="*/ 2147483646 w 796"/>
                <a:gd name="T11" fmla="*/ 2147483646 h 793"/>
                <a:gd name="T12" fmla="*/ 2147483646 w 796"/>
                <a:gd name="T13" fmla="*/ 2147483646 h 793"/>
                <a:gd name="T14" fmla="*/ 2147483646 w 796"/>
                <a:gd name="T15" fmla="*/ 2147483646 h 793"/>
                <a:gd name="T16" fmla="*/ 2147483646 w 796"/>
                <a:gd name="T17" fmla="*/ 2147483646 h 793"/>
                <a:gd name="T18" fmla="*/ 2147483646 w 796"/>
                <a:gd name="T19" fmla="*/ 2147483646 h 793"/>
                <a:gd name="T20" fmla="*/ 2147483646 w 796"/>
                <a:gd name="T21" fmla="*/ 2147483646 h 793"/>
                <a:gd name="T22" fmla="*/ 2147483646 w 796"/>
                <a:gd name="T23" fmla="*/ 2147483646 h 793"/>
                <a:gd name="T24" fmla="*/ 2147483646 w 796"/>
                <a:gd name="T25" fmla="*/ 2147483646 h 793"/>
                <a:gd name="T26" fmla="*/ 2147483646 w 796"/>
                <a:gd name="T27" fmla="*/ 2147483646 h 793"/>
                <a:gd name="T28" fmla="*/ 2147483646 w 796"/>
                <a:gd name="T29" fmla="*/ 2147483646 h 793"/>
                <a:gd name="T30" fmla="*/ 2147483646 w 796"/>
                <a:gd name="T31" fmla="*/ 2147483646 h 793"/>
                <a:gd name="T32" fmla="*/ 2147483646 w 796"/>
                <a:gd name="T33" fmla="*/ 2147483646 h 793"/>
                <a:gd name="T34" fmla="*/ 2147483646 w 796"/>
                <a:gd name="T35" fmla="*/ 2147483646 h 793"/>
                <a:gd name="T36" fmla="*/ 2147483646 w 796"/>
                <a:gd name="T37" fmla="*/ 2147483646 h 793"/>
                <a:gd name="T38" fmla="*/ 2147483646 w 796"/>
                <a:gd name="T39" fmla="*/ 2147483646 h 793"/>
                <a:gd name="T40" fmla="*/ 2147483646 w 796"/>
                <a:gd name="T41" fmla="*/ 2147483646 h 793"/>
                <a:gd name="T42" fmla="*/ 2147483646 w 796"/>
                <a:gd name="T43" fmla="*/ 2147483646 h 793"/>
                <a:gd name="T44" fmla="*/ 2147483646 w 796"/>
                <a:gd name="T45" fmla="*/ 2147483646 h 793"/>
                <a:gd name="T46" fmla="*/ 2147483646 w 796"/>
                <a:gd name="T47" fmla="*/ 2147483646 h 793"/>
                <a:gd name="T48" fmla="*/ 2147483646 w 796"/>
                <a:gd name="T49" fmla="*/ 2147483646 h 793"/>
                <a:gd name="T50" fmla="*/ 2147483646 w 796"/>
                <a:gd name="T51" fmla="*/ 2147483646 h 793"/>
                <a:gd name="T52" fmla="*/ 2147483646 w 796"/>
                <a:gd name="T53" fmla="*/ 2147483646 h 793"/>
                <a:gd name="T54" fmla="*/ 2147483646 w 796"/>
                <a:gd name="T55" fmla="*/ 2147483646 h 793"/>
                <a:gd name="T56" fmla="*/ 2147483646 w 796"/>
                <a:gd name="T57" fmla="*/ 2147483646 h 793"/>
                <a:gd name="T58" fmla="*/ 2147483646 w 796"/>
                <a:gd name="T59" fmla="*/ 2147483646 h 793"/>
                <a:gd name="T60" fmla="*/ 2147483646 w 796"/>
                <a:gd name="T61" fmla="*/ 2147483646 h 793"/>
                <a:gd name="T62" fmla="*/ 2147483646 w 796"/>
                <a:gd name="T63" fmla="*/ 2147483646 h 793"/>
                <a:gd name="T64" fmla="*/ 2147483646 w 796"/>
                <a:gd name="T65" fmla="*/ 2147483646 h 793"/>
                <a:gd name="T66" fmla="*/ 2147483646 w 796"/>
                <a:gd name="T67" fmla="*/ 2147483646 h 793"/>
                <a:gd name="T68" fmla="*/ 2147483646 w 796"/>
                <a:gd name="T69" fmla="*/ 2147483646 h 793"/>
                <a:gd name="T70" fmla="*/ 2147483646 w 796"/>
                <a:gd name="T71" fmla="*/ 2147483646 h 793"/>
                <a:gd name="T72" fmla="*/ 2147483646 w 796"/>
                <a:gd name="T73" fmla="*/ 2147483646 h 793"/>
                <a:gd name="T74" fmla="*/ 2147483646 w 796"/>
                <a:gd name="T75" fmla="*/ 2147483646 h 793"/>
                <a:gd name="T76" fmla="*/ 2147483646 w 796"/>
                <a:gd name="T77" fmla="*/ 2147483646 h 793"/>
                <a:gd name="T78" fmla="*/ 2147483646 w 796"/>
                <a:gd name="T79" fmla="*/ 2147483646 h 793"/>
                <a:gd name="T80" fmla="*/ 2147483646 w 796"/>
                <a:gd name="T81" fmla="*/ 2147483646 h 793"/>
                <a:gd name="T82" fmla="*/ 2147483646 w 796"/>
                <a:gd name="T83" fmla="*/ 2147483646 h 793"/>
                <a:gd name="T84" fmla="*/ 2147483646 w 796"/>
                <a:gd name="T85" fmla="*/ 2147483646 h 793"/>
                <a:gd name="T86" fmla="*/ 2147483646 w 796"/>
                <a:gd name="T87" fmla="*/ 2147483646 h 793"/>
                <a:gd name="T88" fmla="*/ 2147483646 w 796"/>
                <a:gd name="T89" fmla="*/ 2147483646 h 793"/>
                <a:gd name="T90" fmla="*/ 2147483646 w 796"/>
                <a:gd name="T91" fmla="*/ 2147483646 h 793"/>
                <a:gd name="T92" fmla="*/ 0 w 796"/>
                <a:gd name="T93" fmla="*/ 2147483646 h 793"/>
                <a:gd name="T94" fmla="*/ 2147483646 w 796"/>
                <a:gd name="T95" fmla="*/ 2147483646 h 793"/>
                <a:gd name="T96" fmla="*/ 0 w 796"/>
                <a:gd name="T97" fmla="*/ 2147483646 h 793"/>
                <a:gd name="T98" fmla="*/ 2147483646 w 796"/>
                <a:gd name="T99" fmla="*/ 2147483646 h 793"/>
                <a:gd name="T100" fmla="*/ 2147483646 w 796"/>
                <a:gd name="T101" fmla="*/ 2147483646 h 793"/>
                <a:gd name="T102" fmla="*/ 2147483646 w 796"/>
                <a:gd name="T103" fmla="*/ 2147483646 h 793"/>
                <a:gd name="T104" fmla="*/ 2147483646 w 796"/>
                <a:gd name="T105" fmla="*/ 2147483646 h 793"/>
                <a:gd name="T106" fmla="*/ 0 w 796"/>
                <a:gd name="T107" fmla="*/ 2147483646 h 793"/>
                <a:gd name="T108" fmla="*/ 2147483646 w 796"/>
                <a:gd name="T109" fmla="*/ 2147483646 h 793"/>
                <a:gd name="T110" fmla="*/ 0 w 796"/>
                <a:gd name="T111" fmla="*/ 2147483646 h 793"/>
                <a:gd name="T112" fmla="*/ 2147483646 w 796"/>
                <a:gd name="T113" fmla="*/ 2147483646 h 793"/>
                <a:gd name="T114" fmla="*/ 2147483646 w 796"/>
                <a:gd name="T115" fmla="*/ 2147483646 h 793"/>
                <a:gd name="T116" fmla="*/ 2147483646 w 796"/>
                <a:gd name="T117" fmla="*/ 2147483646 h 793"/>
                <a:gd name="T118" fmla="*/ 2147483646 w 796"/>
                <a:gd name="T119" fmla="*/ 2147483646 h 793"/>
                <a:gd name="T120" fmla="*/ 2147483646 w 796"/>
                <a:gd name="T121" fmla="*/ 2147483646 h 7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6" h="793">
                  <a:moveTo>
                    <a:pt x="643" y="721"/>
                  </a:moveTo>
                  <a:lnTo>
                    <a:pt x="556" y="721"/>
                  </a:lnTo>
                  <a:lnTo>
                    <a:pt x="556" y="553"/>
                  </a:lnTo>
                  <a:cubicBezTo>
                    <a:pt x="556" y="547"/>
                    <a:pt x="550" y="542"/>
                    <a:pt x="544" y="542"/>
                  </a:cubicBezTo>
                  <a:cubicBezTo>
                    <a:pt x="537" y="542"/>
                    <a:pt x="532" y="547"/>
                    <a:pt x="532" y="553"/>
                  </a:cubicBezTo>
                  <a:lnTo>
                    <a:pt x="532" y="721"/>
                  </a:lnTo>
                  <a:lnTo>
                    <a:pt x="377" y="721"/>
                  </a:lnTo>
                  <a:lnTo>
                    <a:pt x="377" y="417"/>
                  </a:lnTo>
                  <a:lnTo>
                    <a:pt x="431" y="409"/>
                  </a:lnTo>
                  <a:cubicBezTo>
                    <a:pt x="434" y="408"/>
                    <a:pt x="437" y="406"/>
                    <a:pt x="439" y="403"/>
                  </a:cubicBezTo>
                  <a:lnTo>
                    <a:pt x="456" y="375"/>
                  </a:lnTo>
                  <a:lnTo>
                    <a:pt x="502" y="434"/>
                  </a:lnTo>
                  <a:cubicBezTo>
                    <a:pt x="496" y="443"/>
                    <a:pt x="491" y="454"/>
                    <a:pt x="491" y="465"/>
                  </a:cubicBezTo>
                  <a:cubicBezTo>
                    <a:pt x="491" y="494"/>
                    <a:pt x="515" y="517"/>
                    <a:pt x="544" y="517"/>
                  </a:cubicBezTo>
                  <a:cubicBezTo>
                    <a:pt x="572" y="517"/>
                    <a:pt x="596" y="494"/>
                    <a:pt x="596" y="465"/>
                  </a:cubicBezTo>
                  <a:cubicBezTo>
                    <a:pt x="596" y="463"/>
                    <a:pt x="595" y="461"/>
                    <a:pt x="595" y="458"/>
                  </a:cubicBezTo>
                  <a:lnTo>
                    <a:pt x="643" y="439"/>
                  </a:lnTo>
                  <a:lnTo>
                    <a:pt x="643" y="721"/>
                  </a:lnTo>
                  <a:close/>
                  <a:moveTo>
                    <a:pt x="365" y="320"/>
                  </a:moveTo>
                  <a:lnTo>
                    <a:pt x="365" y="320"/>
                  </a:lnTo>
                  <a:cubicBezTo>
                    <a:pt x="358" y="320"/>
                    <a:pt x="353" y="325"/>
                    <a:pt x="353" y="332"/>
                  </a:cubicBezTo>
                  <a:lnTo>
                    <a:pt x="353" y="396"/>
                  </a:lnTo>
                  <a:lnTo>
                    <a:pt x="307" y="404"/>
                  </a:lnTo>
                  <a:cubicBezTo>
                    <a:pt x="303" y="404"/>
                    <a:pt x="300" y="406"/>
                    <a:pt x="298" y="410"/>
                  </a:cubicBezTo>
                  <a:lnTo>
                    <a:pt x="264" y="479"/>
                  </a:lnTo>
                  <a:cubicBezTo>
                    <a:pt x="259" y="478"/>
                    <a:pt x="255" y="478"/>
                    <a:pt x="251" y="478"/>
                  </a:cubicBezTo>
                  <a:cubicBezTo>
                    <a:pt x="229" y="478"/>
                    <a:pt x="211" y="491"/>
                    <a:pt x="203" y="510"/>
                  </a:cubicBezTo>
                  <a:lnTo>
                    <a:pt x="164" y="504"/>
                  </a:lnTo>
                  <a:cubicBezTo>
                    <a:pt x="160" y="504"/>
                    <a:pt x="155" y="506"/>
                    <a:pt x="153" y="509"/>
                  </a:cubicBezTo>
                  <a:lnTo>
                    <a:pt x="73" y="629"/>
                  </a:lnTo>
                  <a:lnTo>
                    <a:pt x="73" y="249"/>
                  </a:lnTo>
                  <a:lnTo>
                    <a:pt x="180" y="174"/>
                  </a:lnTo>
                  <a:lnTo>
                    <a:pt x="247" y="281"/>
                  </a:lnTo>
                  <a:cubicBezTo>
                    <a:pt x="251" y="285"/>
                    <a:pt x="256" y="287"/>
                    <a:pt x="261" y="285"/>
                  </a:cubicBezTo>
                  <a:lnTo>
                    <a:pt x="320" y="269"/>
                  </a:lnTo>
                  <a:cubicBezTo>
                    <a:pt x="329" y="285"/>
                    <a:pt x="345" y="296"/>
                    <a:pt x="365" y="296"/>
                  </a:cubicBezTo>
                  <a:cubicBezTo>
                    <a:pt x="373" y="296"/>
                    <a:pt x="380" y="294"/>
                    <a:pt x="387" y="291"/>
                  </a:cubicBezTo>
                  <a:lnTo>
                    <a:pt x="440" y="356"/>
                  </a:lnTo>
                  <a:lnTo>
                    <a:pt x="421" y="386"/>
                  </a:lnTo>
                  <a:lnTo>
                    <a:pt x="377" y="393"/>
                  </a:lnTo>
                  <a:lnTo>
                    <a:pt x="377" y="332"/>
                  </a:lnTo>
                  <a:cubicBezTo>
                    <a:pt x="377" y="325"/>
                    <a:pt x="372" y="320"/>
                    <a:pt x="365" y="320"/>
                  </a:cubicBezTo>
                  <a:close/>
                  <a:moveTo>
                    <a:pt x="279" y="529"/>
                  </a:moveTo>
                  <a:lnTo>
                    <a:pt x="279" y="529"/>
                  </a:lnTo>
                  <a:cubicBezTo>
                    <a:pt x="279" y="545"/>
                    <a:pt x="267" y="557"/>
                    <a:pt x="251" y="557"/>
                  </a:cubicBezTo>
                  <a:cubicBezTo>
                    <a:pt x="236" y="557"/>
                    <a:pt x="223" y="545"/>
                    <a:pt x="223" y="529"/>
                  </a:cubicBezTo>
                  <a:cubicBezTo>
                    <a:pt x="223" y="514"/>
                    <a:pt x="236" y="502"/>
                    <a:pt x="251" y="502"/>
                  </a:cubicBezTo>
                  <a:cubicBezTo>
                    <a:pt x="267" y="502"/>
                    <a:pt x="279" y="514"/>
                    <a:pt x="279" y="529"/>
                  </a:cubicBezTo>
                  <a:close/>
                  <a:moveTo>
                    <a:pt x="353" y="721"/>
                  </a:moveTo>
                  <a:lnTo>
                    <a:pt x="264" y="721"/>
                  </a:lnTo>
                  <a:lnTo>
                    <a:pt x="264" y="617"/>
                  </a:lnTo>
                  <a:cubicBezTo>
                    <a:pt x="264" y="611"/>
                    <a:pt x="257" y="606"/>
                    <a:pt x="251" y="606"/>
                  </a:cubicBezTo>
                  <a:cubicBezTo>
                    <a:pt x="245" y="606"/>
                    <a:pt x="239" y="611"/>
                    <a:pt x="239" y="617"/>
                  </a:cubicBezTo>
                  <a:lnTo>
                    <a:pt x="239" y="721"/>
                  </a:lnTo>
                  <a:lnTo>
                    <a:pt x="73" y="721"/>
                  </a:lnTo>
                  <a:lnTo>
                    <a:pt x="73" y="671"/>
                  </a:lnTo>
                  <a:lnTo>
                    <a:pt x="168" y="529"/>
                  </a:lnTo>
                  <a:lnTo>
                    <a:pt x="199" y="534"/>
                  </a:lnTo>
                  <a:cubicBezTo>
                    <a:pt x="202" y="560"/>
                    <a:pt x="224" y="582"/>
                    <a:pt x="251" y="582"/>
                  </a:cubicBezTo>
                  <a:cubicBezTo>
                    <a:pt x="280" y="582"/>
                    <a:pt x="303" y="558"/>
                    <a:pt x="303" y="529"/>
                  </a:cubicBezTo>
                  <a:cubicBezTo>
                    <a:pt x="303" y="514"/>
                    <a:pt x="296" y="499"/>
                    <a:pt x="285" y="490"/>
                  </a:cubicBezTo>
                  <a:lnTo>
                    <a:pt x="317" y="426"/>
                  </a:lnTo>
                  <a:lnTo>
                    <a:pt x="353" y="421"/>
                  </a:lnTo>
                  <a:lnTo>
                    <a:pt x="353" y="721"/>
                  </a:lnTo>
                  <a:close/>
                  <a:moveTo>
                    <a:pt x="365" y="216"/>
                  </a:moveTo>
                  <a:lnTo>
                    <a:pt x="365" y="216"/>
                  </a:lnTo>
                  <a:cubicBezTo>
                    <a:pt x="380" y="216"/>
                    <a:pt x="393" y="229"/>
                    <a:pt x="393" y="244"/>
                  </a:cubicBezTo>
                  <a:cubicBezTo>
                    <a:pt x="393" y="259"/>
                    <a:pt x="380" y="272"/>
                    <a:pt x="365" y="272"/>
                  </a:cubicBezTo>
                  <a:cubicBezTo>
                    <a:pt x="349" y="272"/>
                    <a:pt x="337" y="259"/>
                    <a:pt x="337" y="244"/>
                  </a:cubicBezTo>
                  <a:cubicBezTo>
                    <a:pt x="337" y="229"/>
                    <a:pt x="349" y="216"/>
                    <a:pt x="365" y="216"/>
                  </a:cubicBezTo>
                  <a:close/>
                  <a:moveTo>
                    <a:pt x="572" y="465"/>
                  </a:moveTo>
                  <a:lnTo>
                    <a:pt x="572" y="465"/>
                  </a:lnTo>
                  <a:cubicBezTo>
                    <a:pt x="572" y="481"/>
                    <a:pt x="559" y="494"/>
                    <a:pt x="544" y="494"/>
                  </a:cubicBezTo>
                  <a:cubicBezTo>
                    <a:pt x="528" y="494"/>
                    <a:pt x="516" y="481"/>
                    <a:pt x="516" y="465"/>
                  </a:cubicBezTo>
                  <a:cubicBezTo>
                    <a:pt x="516" y="450"/>
                    <a:pt x="528" y="438"/>
                    <a:pt x="544" y="438"/>
                  </a:cubicBezTo>
                  <a:cubicBezTo>
                    <a:pt x="559" y="438"/>
                    <a:pt x="572" y="450"/>
                    <a:pt x="572" y="465"/>
                  </a:cubicBezTo>
                  <a:close/>
                  <a:moveTo>
                    <a:pt x="655" y="224"/>
                  </a:moveTo>
                  <a:lnTo>
                    <a:pt x="655" y="224"/>
                  </a:lnTo>
                  <a:cubicBezTo>
                    <a:pt x="670" y="224"/>
                    <a:pt x="683" y="237"/>
                    <a:pt x="683" y="252"/>
                  </a:cubicBezTo>
                  <a:cubicBezTo>
                    <a:pt x="683" y="267"/>
                    <a:pt x="670" y="280"/>
                    <a:pt x="655" y="280"/>
                  </a:cubicBezTo>
                  <a:cubicBezTo>
                    <a:pt x="639" y="280"/>
                    <a:pt x="627" y="267"/>
                    <a:pt x="627" y="252"/>
                  </a:cubicBezTo>
                  <a:cubicBezTo>
                    <a:pt x="627" y="237"/>
                    <a:pt x="639" y="224"/>
                    <a:pt x="655" y="224"/>
                  </a:cubicBezTo>
                  <a:close/>
                  <a:moveTo>
                    <a:pt x="781" y="721"/>
                  </a:moveTo>
                  <a:lnTo>
                    <a:pt x="667" y="721"/>
                  </a:lnTo>
                  <a:lnTo>
                    <a:pt x="667" y="429"/>
                  </a:lnTo>
                  <a:lnTo>
                    <a:pt x="696" y="418"/>
                  </a:lnTo>
                  <a:lnTo>
                    <a:pt x="771" y="542"/>
                  </a:lnTo>
                  <a:cubicBezTo>
                    <a:pt x="773" y="546"/>
                    <a:pt x="777" y="547"/>
                    <a:pt x="781" y="547"/>
                  </a:cubicBezTo>
                  <a:cubicBezTo>
                    <a:pt x="783" y="547"/>
                    <a:pt x="786" y="547"/>
                    <a:pt x="787" y="546"/>
                  </a:cubicBezTo>
                  <a:cubicBezTo>
                    <a:pt x="793" y="543"/>
                    <a:pt x="795" y="535"/>
                    <a:pt x="791" y="529"/>
                  </a:cubicBezTo>
                  <a:lnTo>
                    <a:pt x="712" y="396"/>
                  </a:lnTo>
                  <a:cubicBezTo>
                    <a:pt x="709" y="391"/>
                    <a:pt x="702" y="390"/>
                    <a:pt x="697" y="392"/>
                  </a:cubicBezTo>
                  <a:lnTo>
                    <a:pt x="667" y="404"/>
                  </a:lnTo>
                  <a:lnTo>
                    <a:pt x="667" y="340"/>
                  </a:lnTo>
                  <a:cubicBezTo>
                    <a:pt x="667" y="334"/>
                    <a:pt x="662" y="328"/>
                    <a:pt x="655" y="328"/>
                  </a:cubicBezTo>
                  <a:cubicBezTo>
                    <a:pt x="648" y="328"/>
                    <a:pt x="643" y="334"/>
                    <a:pt x="643" y="340"/>
                  </a:cubicBezTo>
                  <a:lnTo>
                    <a:pt x="643" y="413"/>
                  </a:lnTo>
                  <a:lnTo>
                    <a:pt x="587" y="436"/>
                  </a:lnTo>
                  <a:cubicBezTo>
                    <a:pt x="577" y="423"/>
                    <a:pt x="561" y="414"/>
                    <a:pt x="544" y="414"/>
                  </a:cubicBezTo>
                  <a:cubicBezTo>
                    <a:pt x="535" y="414"/>
                    <a:pt x="528" y="415"/>
                    <a:pt x="521" y="419"/>
                  </a:cubicBezTo>
                  <a:lnTo>
                    <a:pt x="469" y="354"/>
                  </a:lnTo>
                  <a:lnTo>
                    <a:pt x="535" y="244"/>
                  </a:lnTo>
                  <a:lnTo>
                    <a:pt x="603" y="255"/>
                  </a:lnTo>
                  <a:cubicBezTo>
                    <a:pt x="605" y="283"/>
                    <a:pt x="628" y="304"/>
                    <a:pt x="655" y="304"/>
                  </a:cubicBezTo>
                  <a:cubicBezTo>
                    <a:pt x="683" y="304"/>
                    <a:pt x="707" y="281"/>
                    <a:pt x="707" y="252"/>
                  </a:cubicBezTo>
                  <a:cubicBezTo>
                    <a:pt x="707" y="241"/>
                    <a:pt x="703" y="230"/>
                    <a:pt x="697" y="222"/>
                  </a:cubicBezTo>
                  <a:lnTo>
                    <a:pt x="790" y="116"/>
                  </a:lnTo>
                  <a:cubicBezTo>
                    <a:pt x="795" y="111"/>
                    <a:pt x="794" y="103"/>
                    <a:pt x="789" y="99"/>
                  </a:cubicBezTo>
                  <a:cubicBezTo>
                    <a:pt x="784" y="94"/>
                    <a:pt x="777" y="95"/>
                    <a:pt x="772" y="100"/>
                  </a:cubicBezTo>
                  <a:lnTo>
                    <a:pt x="679" y="206"/>
                  </a:lnTo>
                  <a:cubicBezTo>
                    <a:pt x="672" y="202"/>
                    <a:pt x="663" y="200"/>
                    <a:pt x="655" y="200"/>
                  </a:cubicBezTo>
                  <a:cubicBezTo>
                    <a:pt x="633" y="200"/>
                    <a:pt x="615" y="213"/>
                    <a:pt x="607" y="232"/>
                  </a:cubicBezTo>
                  <a:lnTo>
                    <a:pt x="531" y="220"/>
                  </a:lnTo>
                  <a:cubicBezTo>
                    <a:pt x="526" y="219"/>
                    <a:pt x="521" y="221"/>
                    <a:pt x="519" y="225"/>
                  </a:cubicBezTo>
                  <a:lnTo>
                    <a:pt x="453" y="334"/>
                  </a:lnTo>
                  <a:lnTo>
                    <a:pt x="406" y="275"/>
                  </a:lnTo>
                  <a:cubicBezTo>
                    <a:pt x="413" y="267"/>
                    <a:pt x="417" y="255"/>
                    <a:pt x="417" y="244"/>
                  </a:cubicBezTo>
                  <a:cubicBezTo>
                    <a:pt x="417" y="215"/>
                    <a:pt x="393" y="192"/>
                    <a:pt x="365" y="192"/>
                  </a:cubicBezTo>
                  <a:cubicBezTo>
                    <a:pt x="336" y="192"/>
                    <a:pt x="313" y="215"/>
                    <a:pt x="313" y="244"/>
                  </a:cubicBezTo>
                  <a:cubicBezTo>
                    <a:pt x="313" y="244"/>
                    <a:pt x="313" y="245"/>
                    <a:pt x="313" y="246"/>
                  </a:cubicBezTo>
                  <a:lnTo>
                    <a:pt x="264" y="260"/>
                  </a:lnTo>
                  <a:lnTo>
                    <a:pt x="194" y="151"/>
                  </a:lnTo>
                  <a:cubicBezTo>
                    <a:pt x="192" y="148"/>
                    <a:pt x="189" y="146"/>
                    <a:pt x="185" y="146"/>
                  </a:cubicBezTo>
                  <a:cubicBezTo>
                    <a:pt x="182" y="145"/>
                    <a:pt x="179" y="146"/>
                    <a:pt x="176" y="148"/>
                  </a:cubicBezTo>
                  <a:lnTo>
                    <a:pt x="73" y="219"/>
                  </a:lnTo>
                  <a:lnTo>
                    <a:pt x="73" y="11"/>
                  </a:lnTo>
                  <a:cubicBezTo>
                    <a:pt x="73" y="5"/>
                    <a:pt x="67" y="0"/>
                    <a:pt x="60" y="0"/>
                  </a:cubicBezTo>
                  <a:cubicBezTo>
                    <a:pt x="54" y="0"/>
                    <a:pt x="49" y="5"/>
                    <a:pt x="49" y="11"/>
                  </a:cubicBezTo>
                  <a:lnTo>
                    <a:pt x="49" y="48"/>
                  </a:lnTo>
                  <a:lnTo>
                    <a:pt x="12" y="48"/>
                  </a:lnTo>
                  <a:cubicBezTo>
                    <a:pt x="6" y="48"/>
                    <a:pt x="0" y="53"/>
                    <a:pt x="0" y="59"/>
                  </a:cubicBezTo>
                  <a:cubicBezTo>
                    <a:pt x="0" y="66"/>
                    <a:pt x="6" y="72"/>
                    <a:pt x="12" y="72"/>
                  </a:cubicBezTo>
                  <a:lnTo>
                    <a:pt x="49" y="72"/>
                  </a:lnTo>
                  <a:lnTo>
                    <a:pt x="49" y="160"/>
                  </a:lnTo>
                  <a:lnTo>
                    <a:pt x="12" y="160"/>
                  </a:lnTo>
                  <a:cubicBezTo>
                    <a:pt x="6" y="160"/>
                    <a:pt x="0" y="165"/>
                    <a:pt x="0" y="172"/>
                  </a:cubicBezTo>
                  <a:cubicBezTo>
                    <a:pt x="0" y="178"/>
                    <a:pt x="6" y="184"/>
                    <a:pt x="12" y="184"/>
                  </a:cubicBezTo>
                  <a:lnTo>
                    <a:pt x="49" y="184"/>
                  </a:lnTo>
                  <a:lnTo>
                    <a:pt x="49" y="272"/>
                  </a:lnTo>
                  <a:lnTo>
                    <a:pt x="12" y="272"/>
                  </a:lnTo>
                  <a:cubicBezTo>
                    <a:pt x="6" y="272"/>
                    <a:pt x="0" y="277"/>
                    <a:pt x="0" y="284"/>
                  </a:cubicBezTo>
                  <a:cubicBezTo>
                    <a:pt x="0" y="290"/>
                    <a:pt x="6" y="296"/>
                    <a:pt x="12" y="296"/>
                  </a:cubicBezTo>
                  <a:lnTo>
                    <a:pt x="49" y="296"/>
                  </a:lnTo>
                  <a:lnTo>
                    <a:pt x="49" y="384"/>
                  </a:lnTo>
                  <a:lnTo>
                    <a:pt x="12" y="384"/>
                  </a:lnTo>
                  <a:cubicBezTo>
                    <a:pt x="6" y="384"/>
                    <a:pt x="0" y="390"/>
                    <a:pt x="0" y="396"/>
                  </a:cubicBezTo>
                  <a:cubicBezTo>
                    <a:pt x="0" y="403"/>
                    <a:pt x="6" y="408"/>
                    <a:pt x="12" y="408"/>
                  </a:cubicBezTo>
                  <a:lnTo>
                    <a:pt x="49" y="408"/>
                  </a:lnTo>
                  <a:lnTo>
                    <a:pt x="49" y="496"/>
                  </a:lnTo>
                  <a:lnTo>
                    <a:pt x="12" y="496"/>
                  </a:lnTo>
                  <a:cubicBezTo>
                    <a:pt x="6" y="496"/>
                    <a:pt x="0" y="502"/>
                    <a:pt x="0" y="508"/>
                  </a:cubicBezTo>
                  <a:cubicBezTo>
                    <a:pt x="0" y="515"/>
                    <a:pt x="6" y="520"/>
                    <a:pt x="12" y="520"/>
                  </a:cubicBezTo>
                  <a:lnTo>
                    <a:pt x="49" y="520"/>
                  </a:lnTo>
                  <a:lnTo>
                    <a:pt x="49" y="609"/>
                  </a:lnTo>
                  <a:lnTo>
                    <a:pt x="12" y="609"/>
                  </a:lnTo>
                  <a:cubicBezTo>
                    <a:pt x="6" y="609"/>
                    <a:pt x="0" y="614"/>
                    <a:pt x="0" y="620"/>
                  </a:cubicBezTo>
                  <a:cubicBezTo>
                    <a:pt x="0" y="627"/>
                    <a:pt x="6" y="632"/>
                    <a:pt x="12" y="632"/>
                  </a:cubicBezTo>
                  <a:lnTo>
                    <a:pt x="49" y="632"/>
                  </a:lnTo>
                  <a:lnTo>
                    <a:pt x="49" y="721"/>
                  </a:lnTo>
                  <a:lnTo>
                    <a:pt x="12" y="721"/>
                  </a:lnTo>
                  <a:cubicBezTo>
                    <a:pt x="6" y="721"/>
                    <a:pt x="0" y="726"/>
                    <a:pt x="0" y="732"/>
                  </a:cubicBezTo>
                  <a:cubicBezTo>
                    <a:pt x="0" y="739"/>
                    <a:pt x="6" y="744"/>
                    <a:pt x="12" y="744"/>
                  </a:cubicBezTo>
                  <a:lnTo>
                    <a:pt x="49" y="744"/>
                  </a:lnTo>
                  <a:lnTo>
                    <a:pt x="49" y="781"/>
                  </a:lnTo>
                  <a:cubicBezTo>
                    <a:pt x="49" y="787"/>
                    <a:pt x="54" y="792"/>
                    <a:pt x="60" y="792"/>
                  </a:cubicBezTo>
                  <a:cubicBezTo>
                    <a:pt x="67" y="792"/>
                    <a:pt x="73" y="787"/>
                    <a:pt x="73" y="781"/>
                  </a:cubicBezTo>
                  <a:lnTo>
                    <a:pt x="73" y="744"/>
                  </a:lnTo>
                  <a:lnTo>
                    <a:pt x="781" y="744"/>
                  </a:lnTo>
                  <a:cubicBezTo>
                    <a:pt x="788" y="744"/>
                    <a:pt x="793" y="739"/>
                    <a:pt x="793" y="732"/>
                  </a:cubicBezTo>
                  <a:cubicBezTo>
                    <a:pt x="793" y="726"/>
                    <a:pt x="788" y="721"/>
                    <a:pt x="781" y="7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Medium" pitchFamily="2" charset="0"/>
              </a:endParaRP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5FFEAD01-BD53-06C7-A729-DC6D9B7255BF}"/>
              </a:ext>
            </a:extLst>
          </p:cNvPr>
          <p:cNvGrpSpPr/>
          <p:nvPr/>
        </p:nvGrpSpPr>
        <p:grpSpPr>
          <a:xfrm>
            <a:off x="190360" y="2672867"/>
            <a:ext cx="723275" cy="723275"/>
            <a:chOff x="2409166" y="1459294"/>
            <a:chExt cx="723275" cy="723275"/>
          </a:xfrm>
        </p:grpSpPr>
        <p:sp>
          <p:nvSpPr>
            <p:cNvPr id="16" name="Freeform 972">
              <a:extLst>
                <a:ext uri="{FF2B5EF4-FFF2-40B4-BE49-F238E27FC236}">
                  <a16:creationId xmlns:a16="http://schemas.microsoft.com/office/drawing/2014/main" id="{FA5826BD-6A2E-9D3D-F1D8-EDC3EE82E26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60711" y="1624842"/>
              <a:ext cx="344246" cy="392179"/>
            </a:xfrm>
            <a:custGeom>
              <a:avLst/>
              <a:gdLst>
                <a:gd name="T0" fmla="*/ 172052 w 250466"/>
                <a:gd name="T1" fmla="*/ 125855 h 285390"/>
                <a:gd name="T2" fmla="*/ 162855 w 250466"/>
                <a:gd name="T3" fmla="*/ 125855 h 285390"/>
                <a:gd name="T4" fmla="*/ 86027 w 250466"/>
                <a:gd name="T5" fmla="*/ 121260 h 285390"/>
                <a:gd name="T6" fmla="*/ 86027 w 250466"/>
                <a:gd name="T7" fmla="*/ 130450 h 285390"/>
                <a:gd name="T8" fmla="*/ 86027 w 250466"/>
                <a:gd name="T9" fmla="*/ 121260 h 285390"/>
                <a:gd name="T10" fmla="*/ 173787 w 250466"/>
                <a:gd name="T11" fmla="*/ 78407 h 285390"/>
                <a:gd name="T12" fmla="*/ 173787 w 250466"/>
                <a:gd name="T13" fmla="*/ 175282 h 285390"/>
                <a:gd name="T14" fmla="*/ 167523 w 250466"/>
                <a:gd name="T15" fmla="*/ 175282 h 285390"/>
                <a:gd name="T16" fmla="*/ 185577 w 250466"/>
                <a:gd name="T17" fmla="*/ 126844 h 285390"/>
                <a:gd name="T18" fmla="*/ 167523 w 250466"/>
                <a:gd name="T19" fmla="*/ 78407 h 285390"/>
                <a:gd name="T20" fmla="*/ 84022 w 250466"/>
                <a:gd name="T21" fmla="*/ 78407 h 285390"/>
                <a:gd name="T22" fmla="*/ 84022 w 250466"/>
                <a:gd name="T23" fmla="*/ 169090 h 285390"/>
                <a:gd name="T24" fmla="*/ 81096 w 250466"/>
                <a:gd name="T25" fmla="*/ 176739 h 285390"/>
                <a:gd name="T26" fmla="*/ 78168 w 250466"/>
                <a:gd name="T27" fmla="*/ 78407 h 285390"/>
                <a:gd name="T28" fmla="*/ 129338 w 250466"/>
                <a:gd name="T29" fmla="*/ 79351 h 285390"/>
                <a:gd name="T30" fmla="*/ 147899 w 250466"/>
                <a:gd name="T31" fmla="*/ 99337 h 285390"/>
                <a:gd name="T32" fmla="*/ 139892 w 250466"/>
                <a:gd name="T33" fmla="*/ 102607 h 285390"/>
                <a:gd name="T34" fmla="*/ 109321 w 250466"/>
                <a:gd name="T35" fmla="*/ 107695 h 285390"/>
                <a:gd name="T36" fmla="*/ 149718 w 250466"/>
                <a:gd name="T37" fmla="*/ 144034 h 285390"/>
                <a:gd name="T38" fmla="*/ 129338 w 250466"/>
                <a:gd name="T39" fmla="*/ 172379 h 285390"/>
                <a:gd name="T40" fmla="*/ 120968 w 250466"/>
                <a:gd name="T41" fmla="*/ 172379 h 285390"/>
                <a:gd name="T42" fmla="*/ 102407 w 250466"/>
                <a:gd name="T43" fmla="*/ 152393 h 285390"/>
                <a:gd name="T44" fmla="*/ 110414 w 250466"/>
                <a:gd name="T45" fmla="*/ 148758 h 285390"/>
                <a:gd name="T46" fmla="*/ 140983 w 250466"/>
                <a:gd name="T47" fmla="*/ 144034 h 285390"/>
                <a:gd name="T48" fmla="*/ 100588 w 250466"/>
                <a:gd name="T49" fmla="*/ 107695 h 285390"/>
                <a:gd name="T50" fmla="*/ 120968 w 250466"/>
                <a:gd name="T51" fmla="*/ 79351 h 285390"/>
                <a:gd name="T52" fmla="*/ 124972 w 250466"/>
                <a:gd name="T53" fmla="*/ 43460 h 285390"/>
                <a:gd name="T54" fmla="*/ 124972 w 250466"/>
                <a:gd name="T55" fmla="*/ 209503 h 285390"/>
                <a:gd name="T56" fmla="*/ 124972 w 250466"/>
                <a:gd name="T57" fmla="*/ 43460 h 285390"/>
                <a:gd name="T58" fmla="*/ 216777 w 250466"/>
                <a:gd name="T59" fmla="*/ 126662 h 285390"/>
                <a:gd name="T60" fmla="*/ 33530 w 250466"/>
                <a:gd name="T61" fmla="*/ 126662 h 285390"/>
                <a:gd name="T62" fmla="*/ 125771 w 250466"/>
                <a:gd name="T63" fmla="*/ 8692 h 285390"/>
                <a:gd name="T64" fmla="*/ 125771 w 250466"/>
                <a:gd name="T65" fmla="*/ 243735 h 285390"/>
                <a:gd name="T66" fmla="*/ 192634 w 250466"/>
                <a:gd name="T67" fmla="*/ 223454 h 285390"/>
                <a:gd name="T68" fmla="*/ 243232 w 250466"/>
                <a:gd name="T69" fmla="*/ 271984 h 285390"/>
                <a:gd name="T70" fmla="*/ 125771 w 250466"/>
                <a:gd name="T71" fmla="*/ 8692 h 285390"/>
                <a:gd name="T72" fmla="*/ 251906 w 250466"/>
                <a:gd name="T73" fmla="*/ 126033 h 285390"/>
                <a:gd name="T74" fmla="*/ 249013 w 250466"/>
                <a:gd name="T75" fmla="*/ 286832 h 285390"/>
                <a:gd name="T76" fmla="*/ 244316 w 250466"/>
                <a:gd name="T77" fmla="*/ 285747 h 285390"/>
                <a:gd name="T78" fmla="*/ 125771 w 250466"/>
                <a:gd name="T79" fmla="*/ 252427 h 285390"/>
                <a:gd name="T80" fmla="*/ 125771 w 250466"/>
                <a:gd name="T81" fmla="*/ 0 h 285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50466" h="285390">
                  <a:moveTo>
                    <a:pt x="166116" y="120650"/>
                  </a:moveTo>
                  <a:cubicBezTo>
                    <a:pt x="168783" y="120650"/>
                    <a:pt x="171069" y="122555"/>
                    <a:pt x="171069" y="125222"/>
                  </a:cubicBezTo>
                  <a:cubicBezTo>
                    <a:pt x="171069" y="127889"/>
                    <a:pt x="168783" y="129794"/>
                    <a:pt x="166116" y="129794"/>
                  </a:cubicBezTo>
                  <a:cubicBezTo>
                    <a:pt x="163830" y="129794"/>
                    <a:pt x="161925" y="127889"/>
                    <a:pt x="161925" y="125222"/>
                  </a:cubicBezTo>
                  <a:cubicBezTo>
                    <a:pt x="161925" y="122555"/>
                    <a:pt x="163830" y="120650"/>
                    <a:pt x="166116" y="120650"/>
                  </a:cubicBezTo>
                  <a:close/>
                  <a:moveTo>
                    <a:pt x="85535" y="120650"/>
                  </a:moveTo>
                  <a:cubicBezTo>
                    <a:pt x="87821" y="120650"/>
                    <a:pt x="90107" y="122555"/>
                    <a:pt x="90107" y="125222"/>
                  </a:cubicBezTo>
                  <a:cubicBezTo>
                    <a:pt x="90107" y="127889"/>
                    <a:pt x="87821" y="129794"/>
                    <a:pt x="85535" y="129794"/>
                  </a:cubicBezTo>
                  <a:cubicBezTo>
                    <a:pt x="82868" y="129794"/>
                    <a:pt x="80963" y="127889"/>
                    <a:pt x="80963" y="125222"/>
                  </a:cubicBezTo>
                  <a:cubicBezTo>
                    <a:pt x="80963" y="122555"/>
                    <a:pt x="82868" y="120650"/>
                    <a:pt x="85535" y="120650"/>
                  </a:cubicBezTo>
                  <a:close/>
                  <a:moveTo>
                    <a:pt x="166566" y="78012"/>
                  </a:moveTo>
                  <a:cubicBezTo>
                    <a:pt x="168397" y="76200"/>
                    <a:pt x="171328" y="76200"/>
                    <a:pt x="172794" y="78012"/>
                  </a:cubicBezTo>
                  <a:cubicBezTo>
                    <a:pt x="185982" y="90694"/>
                    <a:pt x="193309" y="108088"/>
                    <a:pt x="193309" y="126206"/>
                  </a:cubicBezTo>
                  <a:cubicBezTo>
                    <a:pt x="193309" y="144324"/>
                    <a:pt x="185982" y="161355"/>
                    <a:pt x="172794" y="174400"/>
                  </a:cubicBezTo>
                  <a:cubicBezTo>
                    <a:pt x="172061" y="175487"/>
                    <a:pt x="170962" y="175850"/>
                    <a:pt x="169863" y="175850"/>
                  </a:cubicBezTo>
                  <a:cubicBezTo>
                    <a:pt x="168764" y="175850"/>
                    <a:pt x="167665" y="175487"/>
                    <a:pt x="166566" y="174400"/>
                  </a:cubicBezTo>
                  <a:cubicBezTo>
                    <a:pt x="165100" y="172589"/>
                    <a:pt x="165100" y="170052"/>
                    <a:pt x="166566" y="168240"/>
                  </a:cubicBezTo>
                  <a:cubicBezTo>
                    <a:pt x="178289" y="157007"/>
                    <a:pt x="184517" y="142150"/>
                    <a:pt x="184517" y="126206"/>
                  </a:cubicBezTo>
                  <a:cubicBezTo>
                    <a:pt x="184517" y="110262"/>
                    <a:pt x="178289" y="95405"/>
                    <a:pt x="166566" y="84172"/>
                  </a:cubicBezTo>
                  <a:cubicBezTo>
                    <a:pt x="165100" y="82360"/>
                    <a:pt x="165100" y="79823"/>
                    <a:pt x="166566" y="78012"/>
                  </a:cubicBezTo>
                  <a:close/>
                  <a:moveTo>
                    <a:pt x="77721" y="78012"/>
                  </a:moveTo>
                  <a:cubicBezTo>
                    <a:pt x="79176" y="76200"/>
                    <a:pt x="82087" y="76200"/>
                    <a:pt x="83542" y="78012"/>
                  </a:cubicBezTo>
                  <a:cubicBezTo>
                    <a:pt x="85361" y="79823"/>
                    <a:pt x="85361" y="82360"/>
                    <a:pt x="83542" y="84172"/>
                  </a:cubicBezTo>
                  <a:cubicBezTo>
                    <a:pt x="60259" y="107363"/>
                    <a:pt x="60259" y="145049"/>
                    <a:pt x="83542" y="168240"/>
                  </a:cubicBezTo>
                  <a:cubicBezTo>
                    <a:pt x="85361" y="170052"/>
                    <a:pt x="85361" y="172589"/>
                    <a:pt x="83542" y="174400"/>
                  </a:cubicBezTo>
                  <a:cubicBezTo>
                    <a:pt x="82814" y="175487"/>
                    <a:pt x="81723" y="175850"/>
                    <a:pt x="80632" y="175850"/>
                  </a:cubicBezTo>
                  <a:cubicBezTo>
                    <a:pt x="79540" y="175850"/>
                    <a:pt x="78449" y="175487"/>
                    <a:pt x="77721" y="174400"/>
                  </a:cubicBezTo>
                  <a:cubicBezTo>
                    <a:pt x="50800" y="147948"/>
                    <a:pt x="50800" y="104826"/>
                    <a:pt x="77721" y="78012"/>
                  </a:cubicBezTo>
                  <a:close/>
                  <a:moveTo>
                    <a:pt x="124257" y="74612"/>
                  </a:moveTo>
                  <a:cubicBezTo>
                    <a:pt x="126790" y="74612"/>
                    <a:pt x="128599" y="76420"/>
                    <a:pt x="128599" y="78951"/>
                  </a:cubicBezTo>
                  <a:lnTo>
                    <a:pt x="128599" y="84736"/>
                  </a:lnTo>
                  <a:cubicBezTo>
                    <a:pt x="136922" y="86182"/>
                    <a:pt x="143797" y="91244"/>
                    <a:pt x="147054" y="98837"/>
                  </a:cubicBezTo>
                  <a:cubicBezTo>
                    <a:pt x="147777" y="101368"/>
                    <a:pt x="147054" y="103899"/>
                    <a:pt x="144521" y="104622"/>
                  </a:cubicBezTo>
                  <a:cubicBezTo>
                    <a:pt x="142711" y="105345"/>
                    <a:pt x="140178" y="104260"/>
                    <a:pt x="139093" y="102091"/>
                  </a:cubicBezTo>
                  <a:cubicBezTo>
                    <a:pt x="136922" y="97029"/>
                    <a:pt x="130770" y="93413"/>
                    <a:pt x="124257" y="93413"/>
                  </a:cubicBezTo>
                  <a:cubicBezTo>
                    <a:pt x="115572" y="93413"/>
                    <a:pt x="108697" y="99560"/>
                    <a:pt x="108697" y="107153"/>
                  </a:cubicBezTo>
                  <a:cubicBezTo>
                    <a:pt x="108697" y="113299"/>
                    <a:pt x="111230" y="120893"/>
                    <a:pt x="124257" y="120893"/>
                  </a:cubicBezTo>
                  <a:cubicBezTo>
                    <a:pt x="142350" y="120893"/>
                    <a:pt x="148863" y="132463"/>
                    <a:pt x="148863" y="143310"/>
                  </a:cubicBezTo>
                  <a:cubicBezTo>
                    <a:pt x="148863" y="154518"/>
                    <a:pt x="140178" y="163557"/>
                    <a:pt x="128599" y="165365"/>
                  </a:cubicBezTo>
                  <a:lnTo>
                    <a:pt x="128599" y="171512"/>
                  </a:lnTo>
                  <a:cubicBezTo>
                    <a:pt x="128599" y="174043"/>
                    <a:pt x="126790" y="175851"/>
                    <a:pt x="124257" y="175851"/>
                  </a:cubicBezTo>
                  <a:cubicBezTo>
                    <a:pt x="122086" y="175851"/>
                    <a:pt x="120277" y="174043"/>
                    <a:pt x="120277" y="171512"/>
                  </a:cubicBezTo>
                  <a:lnTo>
                    <a:pt x="120277" y="165365"/>
                  </a:lnTo>
                  <a:cubicBezTo>
                    <a:pt x="111592" y="163919"/>
                    <a:pt x="104717" y="158857"/>
                    <a:pt x="101822" y="151626"/>
                  </a:cubicBezTo>
                  <a:cubicBezTo>
                    <a:pt x="100736" y="149456"/>
                    <a:pt x="101822" y="146925"/>
                    <a:pt x="103993" y="145841"/>
                  </a:cubicBezTo>
                  <a:cubicBezTo>
                    <a:pt x="106164" y="145117"/>
                    <a:pt x="108697" y="145841"/>
                    <a:pt x="109783" y="148010"/>
                  </a:cubicBezTo>
                  <a:cubicBezTo>
                    <a:pt x="111954" y="153433"/>
                    <a:pt x="117744" y="157049"/>
                    <a:pt x="124257" y="157049"/>
                  </a:cubicBezTo>
                  <a:cubicBezTo>
                    <a:pt x="132941" y="157049"/>
                    <a:pt x="140178" y="150903"/>
                    <a:pt x="140178" y="143310"/>
                  </a:cubicBezTo>
                  <a:cubicBezTo>
                    <a:pt x="140178" y="137163"/>
                    <a:pt x="137284" y="129570"/>
                    <a:pt x="124257" y="129570"/>
                  </a:cubicBezTo>
                  <a:cubicBezTo>
                    <a:pt x="106526" y="129570"/>
                    <a:pt x="100013" y="118000"/>
                    <a:pt x="100013" y="107153"/>
                  </a:cubicBezTo>
                  <a:cubicBezTo>
                    <a:pt x="100013" y="95944"/>
                    <a:pt x="108697" y="86905"/>
                    <a:pt x="120277" y="85097"/>
                  </a:cubicBezTo>
                  <a:lnTo>
                    <a:pt x="120277" y="78951"/>
                  </a:lnTo>
                  <a:cubicBezTo>
                    <a:pt x="120277" y="76420"/>
                    <a:pt x="122086" y="74612"/>
                    <a:pt x="124257" y="74612"/>
                  </a:cubicBezTo>
                  <a:close/>
                  <a:moveTo>
                    <a:pt x="124258" y="43240"/>
                  </a:moveTo>
                  <a:cubicBezTo>
                    <a:pt x="78798" y="43240"/>
                    <a:pt x="41997" y="80475"/>
                    <a:pt x="41997" y="126025"/>
                  </a:cubicBezTo>
                  <a:cubicBezTo>
                    <a:pt x="41997" y="171576"/>
                    <a:pt x="78798" y="208449"/>
                    <a:pt x="124258" y="208449"/>
                  </a:cubicBezTo>
                  <a:cubicBezTo>
                    <a:pt x="169719" y="208449"/>
                    <a:pt x="206880" y="171576"/>
                    <a:pt x="206880" y="126025"/>
                  </a:cubicBezTo>
                  <a:cubicBezTo>
                    <a:pt x="206880" y="80475"/>
                    <a:pt x="169719" y="43240"/>
                    <a:pt x="124258" y="43240"/>
                  </a:cubicBezTo>
                  <a:close/>
                  <a:moveTo>
                    <a:pt x="124258" y="34925"/>
                  </a:moveTo>
                  <a:cubicBezTo>
                    <a:pt x="174409" y="34925"/>
                    <a:pt x="215539" y="75775"/>
                    <a:pt x="215539" y="126025"/>
                  </a:cubicBezTo>
                  <a:cubicBezTo>
                    <a:pt x="215539" y="176275"/>
                    <a:pt x="174409" y="217126"/>
                    <a:pt x="124258" y="217126"/>
                  </a:cubicBezTo>
                  <a:cubicBezTo>
                    <a:pt x="74108" y="217126"/>
                    <a:pt x="33338" y="176275"/>
                    <a:pt x="33338" y="126025"/>
                  </a:cubicBezTo>
                  <a:cubicBezTo>
                    <a:pt x="33338" y="75775"/>
                    <a:pt x="74108" y="34925"/>
                    <a:pt x="124258" y="34925"/>
                  </a:cubicBezTo>
                  <a:close/>
                  <a:moveTo>
                    <a:pt x="125053" y="8648"/>
                  </a:moveTo>
                  <a:cubicBezTo>
                    <a:pt x="61089" y="8648"/>
                    <a:pt x="8624" y="60897"/>
                    <a:pt x="8624" y="125399"/>
                  </a:cubicBezTo>
                  <a:cubicBezTo>
                    <a:pt x="8624" y="189900"/>
                    <a:pt x="61089" y="242509"/>
                    <a:pt x="125053" y="242509"/>
                  </a:cubicBezTo>
                  <a:cubicBezTo>
                    <a:pt x="148051" y="242509"/>
                    <a:pt x="169972" y="235663"/>
                    <a:pt x="189377" y="223051"/>
                  </a:cubicBezTo>
                  <a:cubicBezTo>
                    <a:pt x="190095" y="222330"/>
                    <a:pt x="190814" y="222330"/>
                    <a:pt x="191533" y="222330"/>
                  </a:cubicBezTo>
                  <a:cubicBezTo>
                    <a:pt x="192611" y="222330"/>
                    <a:pt x="194048" y="222691"/>
                    <a:pt x="194767" y="223411"/>
                  </a:cubicBezTo>
                  <a:lnTo>
                    <a:pt x="241842" y="270616"/>
                  </a:lnTo>
                  <a:lnTo>
                    <a:pt x="241842" y="125399"/>
                  </a:lnTo>
                  <a:cubicBezTo>
                    <a:pt x="241842" y="60897"/>
                    <a:pt x="189377" y="8648"/>
                    <a:pt x="125053" y="8648"/>
                  </a:cubicBezTo>
                  <a:close/>
                  <a:moveTo>
                    <a:pt x="125053" y="0"/>
                  </a:moveTo>
                  <a:cubicBezTo>
                    <a:pt x="194048" y="0"/>
                    <a:pt x="250466" y="56213"/>
                    <a:pt x="250466" y="125399"/>
                  </a:cubicBezTo>
                  <a:lnTo>
                    <a:pt x="250466" y="281426"/>
                  </a:lnTo>
                  <a:cubicBezTo>
                    <a:pt x="250466" y="282867"/>
                    <a:pt x="249388" y="284669"/>
                    <a:pt x="247591" y="285390"/>
                  </a:cubicBezTo>
                  <a:cubicBezTo>
                    <a:pt x="247232" y="285390"/>
                    <a:pt x="246513" y="285390"/>
                    <a:pt x="246154" y="285390"/>
                  </a:cubicBezTo>
                  <a:cubicBezTo>
                    <a:pt x="245076" y="285390"/>
                    <a:pt x="243998" y="285029"/>
                    <a:pt x="242920" y="284309"/>
                  </a:cubicBezTo>
                  <a:lnTo>
                    <a:pt x="190814" y="232420"/>
                  </a:lnTo>
                  <a:cubicBezTo>
                    <a:pt x="171050" y="244311"/>
                    <a:pt x="148411" y="251157"/>
                    <a:pt x="125053" y="251157"/>
                  </a:cubicBezTo>
                  <a:cubicBezTo>
                    <a:pt x="56058" y="251157"/>
                    <a:pt x="0" y="194584"/>
                    <a:pt x="0" y="125399"/>
                  </a:cubicBezTo>
                  <a:cubicBezTo>
                    <a:pt x="0" y="56213"/>
                    <a:pt x="56058" y="0"/>
                    <a:pt x="12505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Raleway Medium" pitchFamily="2" charset="0"/>
              </a:endParaRPr>
            </a:p>
          </p:txBody>
        </p:sp>
        <p:sp>
          <p:nvSpPr>
            <p:cNvPr id="19" name="Oval 42">
              <a:extLst>
                <a:ext uri="{FF2B5EF4-FFF2-40B4-BE49-F238E27FC236}">
                  <a16:creationId xmlns:a16="http://schemas.microsoft.com/office/drawing/2014/main" id="{0BDC3B4C-930A-1224-7195-C635D0113DF0}"/>
                </a:ext>
              </a:extLst>
            </p:cNvPr>
            <p:cNvSpPr/>
            <p:nvPr/>
          </p:nvSpPr>
          <p:spPr>
            <a:xfrm>
              <a:off x="2409166" y="1459294"/>
              <a:ext cx="723275" cy="7232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Raleway Medium" pitchFamily="2" charset="0"/>
              </a:endParaRPr>
            </a:p>
          </p:txBody>
        </p:sp>
        <p:sp>
          <p:nvSpPr>
            <p:cNvPr id="20" name="Freeform 970">
              <a:extLst>
                <a:ext uri="{FF2B5EF4-FFF2-40B4-BE49-F238E27FC236}">
                  <a16:creationId xmlns:a16="http://schemas.microsoft.com/office/drawing/2014/main" id="{06245478-9515-38C9-DF9F-B2560119196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74714" y="1624842"/>
              <a:ext cx="392179" cy="392179"/>
            </a:xfrm>
            <a:custGeom>
              <a:avLst/>
              <a:gdLst>
                <a:gd name="T0" fmla="*/ 106952 w 285390"/>
                <a:gd name="T1" fmla="*/ 250129 h 285390"/>
                <a:gd name="T2" fmla="*/ 29782 w 285390"/>
                <a:gd name="T3" fmla="*/ 240924 h 285390"/>
                <a:gd name="T4" fmla="*/ 29782 w 285390"/>
                <a:gd name="T5" fmla="*/ 250129 h 285390"/>
                <a:gd name="T6" fmla="*/ 119345 w 285390"/>
                <a:gd name="T7" fmla="*/ 207418 h 285390"/>
                <a:gd name="T8" fmla="*/ 60629 w 285390"/>
                <a:gd name="T9" fmla="*/ 212205 h 285390"/>
                <a:gd name="T10" fmla="*/ 45919 w 285390"/>
                <a:gd name="T11" fmla="*/ 212205 h 285390"/>
                <a:gd name="T12" fmla="*/ 29745 w 285390"/>
                <a:gd name="T13" fmla="*/ 207418 h 285390"/>
                <a:gd name="T14" fmla="*/ 236336 w 285390"/>
                <a:gd name="T15" fmla="*/ 223850 h 285390"/>
                <a:gd name="T16" fmla="*/ 245146 w 285390"/>
                <a:gd name="T17" fmla="*/ 200561 h 285390"/>
                <a:gd name="T18" fmla="*/ 173149 w 285390"/>
                <a:gd name="T19" fmla="*/ 216572 h 285390"/>
                <a:gd name="T20" fmla="*/ 196644 w 285390"/>
                <a:gd name="T21" fmla="*/ 207839 h 285390"/>
                <a:gd name="T22" fmla="*/ 245146 w 285390"/>
                <a:gd name="T23" fmla="*/ 191463 h 285390"/>
                <a:gd name="T24" fmla="*/ 236336 w 285390"/>
                <a:gd name="T25" fmla="*/ 232583 h 285390"/>
                <a:gd name="T26" fmla="*/ 180491 w 285390"/>
                <a:gd name="T27" fmla="*/ 191463 h 285390"/>
                <a:gd name="T28" fmla="*/ 189302 w 285390"/>
                <a:gd name="T29" fmla="*/ 232583 h 285390"/>
                <a:gd name="T30" fmla="*/ 180491 w 285390"/>
                <a:gd name="T31" fmla="*/ 191463 h 285390"/>
                <a:gd name="T32" fmla="*/ 119345 w 285390"/>
                <a:gd name="T33" fmla="*/ 183117 h 285390"/>
                <a:gd name="T34" fmla="*/ 29745 w 285390"/>
                <a:gd name="T35" fmla="*/ 173912 h 285390"/>
                <a:gd name="T36" fmla="*/ 29745 w 285390"/>
                <a:gd name="T37" fmla="*/ 183117 h 285390"/>
                <a:gd name="T38" fmla="*/ 228993 w 285390"/>
                <a:gd name="T39" fmla="*/ 151772 h 285390"/>
                <a:gd name="T40" fmla="*/ 252489 w 285390"/>
                <a:gd name="T41" fmla="*/ 160583 h 285390"/>
                <a:gd name="T42" fmla="*/ 180491 w 285390"/>
                <a:gd name="T43" fmla="*/ 144429 h 285390"/>
                <a:gd name="T44" fmla="*/ 189302 w 285390"/>
                <a:gd name="T45" fmla="*/ 167925 h 285390"/>
                <a:gd name="T46" fmla="*/ 180491 w 285390"/>
                <a:gd name="T47" fmla="*/ 144429 h 285390"/>
                <a:gd name="T48" fmla="*/ 83104 w 285390"/>
                <a:gd name="T49" fmla="*/ 149611 h 285390"/>
                <a:gd name="T50" fmla="*/ 236336 w 285390"/>
                <a:gd name="T51" fmla="*/ 135619 h 285390"/>
                <a:gd name="T52" fmla="*/ 245146 w 285390"/>
                <a:gd name="T53" fmla="*/ 176736 h 285390"/>
                <a:gd name="T54" fmla="*/ 236336 w 285390"/>
                <a:gd name="T55" fmla="*/ 135619 h 285390"/>
                <a:gd name="T56" fmla="*/ 205455 w 285390"/>
                <a:gd name="T57" fmla="*/ 160583 h 285390"/>
                <a:gd name="T58" fmla="*/ 164339 w 285390"/>
                <a:gd name="T59" fmla="*/ 151772 h 285390"/>
                <a:gd name="T60" fmla="*/ 155005 w 285390"/>
                <a:gd name="T61" fmla="*/ 249168 h 285390"/>
                <a:gd name="T62" fmla="*/ 147762 w 285390"/>
                <a:gd name="T63" fmla="*/ 118789 h 285390"/>
                <a:gd name="T64" fmla="*/ 119345 w 285390"/>
                <a:gd name="T65" fmla="*/ 116105 h 285390"/>
                <a:gd name="T66" fmla="*/ 29745 w 285390"/>
                <a:gd name="T67" fmla="*/ 106900 h 285390"/>
                <a:gd name="T68" fmla="*/ 29745 w 285390"/>
                <a:gd name="T69" fmla="*/ 116105 h 285390"/>
                <a:gd name="T70" fmla="*/ 263017 w 285390"/>
                <a:gd name="T71" fmla="*/ 87631 h 285390"/>
                <a:gd name="T72" fmla="*/ 256757 w 285390"/>
                <a:gd name="T73" fmla="*/ 93890 h 285390"/>
                <a:gd name="T74" fmla="*/ 217054 w 285390"/>
                <a:gd name="T75" fmla="*/ 87631 h 285390"/>
                <a:gd name="T76" fmla="*/ 210545 w 285390"/>
                <a:gd name="T77" fmla="*/ 93890 h 285390"/>
                <a:gd name="T78" fmla="*/ 240541 w 285390"/>
                <a:gd name="T79" fmla="*/ 90753 h 285390"/>
                <a:gd name="T80" fmla="*/ 65007 w 285390"/>
                <a:gd name="T81" fmla="*/ 73393 h 285390"/>
                <a:gd name="T82" fmla="*/ 65007 w 285390"/>
                <a:gd name="T83" fmla="*/ 82600 h 285390"/>
                <a:gd name="T84" fmla="*/ 41348 w 285390"/>
                <a:gd name="T85" fmla="*/ 73393 h 285390"/>
                <a:gd name="T86" fmla="*/ 25528 w 285390"/>
                <a:gd name="T87" fmla="*/ 77813 h 285390"/>
                <a:gd name="T88" fmla="*/ 147762 w 285390"/>
                <a:gd name="T89" fmla="*/ 110098 h 285390"/>
                <a:gd name="T90" fmla="*/ 155005 w 285390"/>
                <a:gd name="T91" fmla="*/ 72432 h 285390"/>
                <a:gd name="T92" fmla="*/ 155005 w 285390"/>
                <a:gd name="T93" fmla="*/ 34769 h 285390"/>
                <a:gd name="T94" fmla="*/ 21728 w 285390"/>
                <a:gd name="T95" fmla="*/ 8692 h 285390"/>
                <a:gd name="T96" fmla="*/ 207157 w 285390"/>
                <a:gd name="T97" fmla="*/ 278141 h 285390"/>
                <a:gd name="T98" fmla="*/ 139071 w 285390"/>
                <a:gd name="T99" fmla="*/ 241925 h 285390"/>
                <a:gd name="T100" fmla="*/ 220194 w 285390"/>
                <a:gd name="T101" fmla="*/ 21368 h 285390"/>
                <a:gd name="T102" fmla="*/ 155005 w 285390"/>
                <a:gd name="T103" fmla="*/ 43096 h 285390"/>
                <a:gd name="T104" fmla="*/ 21728 w 285390"/>
                <a:gd name="T105" fmla="*/ 8692 h 285390"/>
                <a:gd name="T106" fmla="*/ 228886 w 285390"/>
                <a:gd name="T107" fmla="*/ 63740 h 285390"/>
                <a:gd name="T108" fmla="*/ 271259 w 285390"/>
                <a:gd name="T109" fmla="*/ 257860 h 285390"/>
                <a:gd name="T110" fmla="*/ 21728 w 285390"/>
                <a:gd name="T111" fmla="*/ 286832 h 2853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85390" h="285390">
                  <a:moveTo>
                    <a:pt x="82498" y="239712"/>
                  </a:moveTo>
                  <a:lnTo>
                    <a:pt x="106414" y="239712"/>
                  </a:lnTo>
                  <a:cubicBezTo>
                    <a:pt x="108951" y="239712"/>
                    <a:pt x="110762" y="241910"/>
                    <a:pt x="110762" y="244475"/>
                  </a:cubicBezTo>
                  <a:cubicBezTo>
                    <a:pt x="110762" y="247039"/>
                    <a:pt x="108951" y="248871"/>
                    <a:pt x="106414" y="248871"/>
                  </a:cubicBezTo>
                  <a:lnTo>
                    <a:pt x="82498" y="248871"/>
                  </a:lnTo>
                  <a:cubicBezTo>
                    <a:pt x="79961" y="248871"/>
                    <a:pt x="77787" y="247039"/>
                    <a:pt x="77787" y="244475"/>
                  </a:cubicBezTo>
                  <a:cubicBezTo>
                    <a:pt x="77787" y="241910"/>
                    <a:pt x="79961" y="239712"/>
                    <a:pt x="82498" y="239712"/>
                  </a:cubicBezTo>
                  <a:close/>
                  <a:moveTo>
                    <a:pt x="29633" y="239712"/>
                  </a:moveTo>
                  <a:lnTo>
                    <a:pt x="58914" y="239712"/>
                  </a:lnTo>
                  <a:cubicBezTo>
                    <a:pt x="61383" y="239712"/>
                    <a:pt x="63147" y="241910"/>
                    <a:pt x="63147" y="244475"/>
                  </a:cubicBezTo>
                  <a:cubicBezTo>
                    <a:pt x="63147" y="247039"/>
                    <a:pt x="61383" y="248871"/>
                    <a:pt x="58914" y="248871"/>
                  </a:cubicBezTo>
                  <a:lnTo>
                    <a:pt x="29633" y="248871"/>
                  </a:lnTo>
                  <a:cubicBezTo>
                    <a:pt x="27164" y="248871"/>
                    <a:pt x="25400" y="247039"/>
                    <a:pt x="25400" y="244475"/>
                  </a:cubicBezTo>
                  <a:cubicBezTo>
                    <a:pt x="25400" y="241910"/>
                    <a:pt x="27164" y="239712"/>
                    <a:pt x="29633" y="239712"/>
                  </a:cubicBezTo>
                  <a:close/>
                  <a:moveTo>
                    <a:pt x="64679" y="206375"/>
                  </a:moveTo>
                  <a:lnTo>
                    <a:pt x="118745" y="206375"/>
                  </a:lnTo>
                  <a:cubicBezTo>
                    <a:pt x="121285" y="206375"/>
                    <a:pt x="123462" y="208207"/>
                    <a:pt x="123462" y="211138"/>
                  </a:cubicBezTo>
                  <a:cubicBezTo>
                    <a:pt x="123462" y="213336"/>
                    <a:pt x="121285" y="215534"/>
                    <a:pt x="118745" y="215534"/>
                  </a:cubicBezTo>
                  <a:lnTo>
                    <a:pt x="64679" y="215534"/>
                  </a:lnTo>
                  <a:cubicBezTo>
                    <a:pt x="62502" y="215534"/>
                    <a:pt x="60325" y="213336"/>
                    <a:pt x="60325" y="211138"/>
                  </a:cubicBezTo>
                  <a:cubicBezTo>
                    <a:pt x="60325" y="208207"/>
                    <a:pt x="62502" y="206375"/>
                    <a:pt x="64679" y="206375"/>
                  </a:cubicBezTo>
                  <a:close/>
                  <a:moveTo>
                    <a:pt x="29597" y="206375"/>
                  </a:moveTo>
                  <a:lnTo>
                    <a:pt x="41140" y="206375"/>
                  </a:lnTo>
                  <a:cubicBezTo>
                    <a:pt x="43588" y="206375"/>
                    <a:pt x="45687" y="208207"/>
                    <a:pt x="45687" y="211138"/>
                  </a:cubicBezTo>
                  <a:cubicBezTo>
                    <a:pt x="45687" y="213336"/>
                    <a:pt x="43588" y="215534"/>
                    <a:pt x="41140" y="215534"/>
                  </a:cubicBezTo>
                  <a:lnTo>
                    <a:pt x="29597" y="215534"/>
                  </a:lnTo>
                  <a:cubicBezTo>
                    <a:pt x="27149" y="215534"/>
                    <a:pt x="25400" y="213336"/>
                    <a:pt x="25400" y="211138"/>
                  </a:cubicBezTo>
                  <a:cubicBezTo>
                    <a:pt x="25400" y="208207"/>
                    <a:pt x="27149" y="206375"/>
                    <a:pt x="29597" y="206375"/>
                  </a:cubicBezTo>
                  <a:close/>
                  <a:moveTo>
                    <a:pt x="235147" y="199552"/>
                  </a:moveTo>
                  <a:cubicBezTo>
                    <a:pt x="231129" y="199552"/>
                    <a:pt x="227842" y="202448"/>
                    <a:pt x="227842" y="206793"/>
                  </a:cubicBezTo>
                  <a:lnTo>
                    <a:pt x="227842" y="215482"/>
                  </a:lnTo>
                  <a:cubicBezTo>
                    <a:pt x="227842" y="219465"/>
                    <a:pt x="231129" y="222724"/>
                    <a:pt x="235147" y="222724"/>
                  </a:cubicBezTo>
                  <a:lnTo>
                    <a:pt x="243913" y="222724"/>
                  </a:lnTo>
                  <a:cubicBezTo>
                    <a:pt x="247931" y="222724"/>
                    <a:pt x="251219" y="219465"/>
                    <a:pt x="251219" y="215482"/>
                  </a:cubicBezTo>
                  <a:lnTo>
                    <a:pt x="251219" y="206793"/>
                  </a:lnTo>
                  <a:cubicBezTo>
                    <a:pt x="251219" y="202448"/>
                    <a:pt x="247931" y="199552"/>
                    <a:pt x="243913" y="199552"/>
                  </a:cubicBezTo>
                  <a:lnTo>
                    <a:pt x="235147" y="199552"/>
                  </a:lnTo>
                  <a:close/>
                  <a:moveTo>
                    <a:pt x="179583" y="199552"/>
                  </a:moveTo>
                  <a:cubicBezTo>
                    <a:pt x="175566" y="199552"/>
                    <a:pt x="172278" y="202448"/>
                    <a:pt x="172278" y="206793"/>
                  </a:cubicBezTo>
                  <a:lnTo>
                    <a:pt x="172278" y="215482"/>
                  </a:lnTo>
                  <a:cubicBezTo>
                    <a:pt x="172278" y="219465"/>
                    <a:pt x="175566" y="222724"/>
                    <a:pt x="179583" y="222724"/>
                  </a:cubicBezTo>
                  <a:lnTo>
                    <a:pt x="188350" y="222724"/>
                  </a:lnTo>
                  <a:cubicBezTo>
                    <a:pt x="192368" y="222724"/>
                    <a:pt x="195655" y="219465"/>
                    <a:pt x="195655" y="215482"/>
                  </a:cubicBezTo>
                  <a:lnTo>
                    <a:pt x="195655" y="206793"/>
                  </a:lnTo>
                  <a:cubicBezTo>
                    <a:pt x="195655" y="202448"/>
                    <a:pt x="192368" y="199552"/>
                    <a:pt x="188350" y="199552"/>
                  </a:cubicBezTo>
                  <a:lnTo>
                    <a:pt x="179583" y="199552"/>
                  </a:lnTo>
                  <a:close/>
                  <a:moveTo>
                    <a:pt x="235147" y="190500"/>
                  </a:moveTo>
                  <a:lnTo>
                    <a:pt x="243913" y="190500"/>
                  </a:lnTo>
                  <a:cubicBezTo>
                    <a:pt x="252680" y="190500"/>
                    <a:pt x="259985" y="197741"/>
                    <a:pt x="259985" y="206793"/>
                  </a:cubicBezTo>
                  <a:lnTo>
                    <a:pt x="259985" y="215482"/>
                  </a:lnTo>
                  <a:cubicBezTo>
                    <a:pt x="259985" y="224172"/>
                    <a:pt x="252680" y="231413"/>
                    <a:pt x="243913" y="231413"/>
                  </a:cubicBezTo>
                  <a:lnTo>
                    <a:pt x="235147" y="231413"/>
                  </a:lnTo>
                  <a:cubicBezTo>
                    <a:pt x="226015" y="231413"/>
                    <a:pt x="219075" y="224172"/>
                    <a:pt x="219075" y="215482"/>
                  </a:cubicBezTo>
                  <a:lnTo>
                    <a:pt x="219075" y="206793"/>
                  </a:lnTo>
                  <a:cubicBezTo>
                    <a:pt x="219075" y="197741"/>
                    <a:pt x="226015" y="190500"/>
                    <a:pt x="235147" y="190500"/>
                  </a:cubicBezTo>
                  <a:close/>
                  <a:moveTo>
                    <a:pt x="179583" y="190500"/>
                  </a:moveTo>
                  <a:lnTo>
                    <a:pt x="188350" y="190500"/>
                  </a:lnTo>
                  <a:cubicBezTo>
                    <a:pt x="197116" y="190500"/>
                    <a:pt x="204421" y="197741"/>
                    <a:pt x="204421" y="206793"/>
                  </a:cubicBezTo>
                  <a:lnTo>
                    <a:pt x="204421" y="215482"/>
                  </a:lnTo>
                  <a:cubicBezTo>
                    <a:pt x="204421" y="224172"/>
                    <a:pt x="197116" y="231413"/>
                    <a:pt x="188350" y="231413"/>
                  </a:cubicBezTo>
                  <a:lnTo>
                    <a:pt x="179583" y="231413"/>
                  </a:lnTo>
                  <a:cubicBezTo>
                    <a:pt x="170817" y="231413"/>
                    <a:pt x="163512" y="224172"/>
                    <a:pt x="163512" y="215482"/>
                  </a:cubicBezTo>
                  <a:lnTo>
                    <a:pt x="163512" y="206793"/>
                  </a:lnTo>
                  <a:cubicBezTo>
                    <a:pt x="163512" y="197741"/>
                    <a:pt x="170817" y="190500"/>
                    <a:pt x="179583" y="190500"/>
                  </a:cubicBezTo>
                  <a:close/>
                  <a:moveTo>
                    <a:pt x="64679" y="173037"/>
                  </a:moveTo>
                  <a:lnTo>
                    <a:pt x="118745" y="173037"/>
                  </a:lnTo>
                  <a:cubicBezTo>
                    <a:pt x="121285" y="173037"/>
                    <a:pt x="123462" y="175235"/>
                    <a:pt x="123462" y="177800"/>
                  </a:cubicBezTo>
                  <a:cubicBezTo>
                    <a:pt x="123462" y="180364"/>
                    <a:pt x="121285" y="182196"/>
                    <a:pt x="118745" y="182196"/>
                  </a:cubicBezTo>
                  <a:lnTo>
                    <a:pt x="64679" y="182196"/>
                  </a:lnTo>
                  <a:cubicBezTo>
                    <a:pt x="62502" y="182196"/>
                    <a:pt x="60325" y="180364"/>
                    <a:pt x="60325" y="177800"/>
                  </a:cubicBezTo>
                  <a:cubicBezTo>
                    <a:pt x="60325" y="175235"/>
                    <a:pt x="62502" y="173037"/>
                    <a:pt x="64679" y="173037"/>
                  </a:cubicBezTo>
                  <a:close/>
                  <a:moveTo>
                    <a:pt x="29597" y="173037"/>
                  </a:moveTo>
                  <a:lnTo>
                    <a:pt x="41140" y="173037"/>
                  </a:lnTo>
                  <a:cubicBezTo>
                    <a:pt x="43588" y="173037"/>
                    <a:pt x="45687" y="175235"/>
                    <a:pt x="45687" y="177800"/>
                  </a:cubicBezTo>
                  <a:cubicBezTo>
                    <a:pt x="45687" y="180364"/>
                    <a:pt x="43588" y="182196"/>
                    <a:pt x="41140" y="182196"/>
                  </a:cubicBezTo>
                  <a:lnTo>
                    <a:pt x="29597" y="182196"/>
                  </a:lnTo>
                  <a:cubicBezTo>
                    <a:pt x="27149" y="182196"/>
                    <a:pt x="25400" y="180364"/>
                    <a:pt x="25400" y="177800"/>
                  </a:cubicBezTo>
                  <a:cubicBezTo>
                    <a:pt x="25400" y="175235"/>
                    <a:pt x="27149" y="173037"/>
                    <a:pt x="29597" y="173037"/>
                  </a:cubicBezTo>
                  <a:close/>
                  <a:moveTo>
                    <a:pt x="235147" y="143703"/>
                  </a:moveTo>
                  <a:cubicBezTo>
                    <a:pt x="231129" y="143703"/>
                    <a:pt x="227842" y="146626"/>
                    <a:pt x="227842" y="151009"/>
                  </a:cubicBezTo>
                  <a:lnTo>
                    <a:pt x="227842" y="159775"/>
                  </a:lnTo>
                  <a:cubicBezTo>
                    <a:pt x="227842" y="163793"/>
                    <a:pt x="231129" y="167080"/>
                    <a:pt x="235147" y="167080"/>
                  </a:cubicBezTo>
                  <a:lnTo>
                    <a:pt x="243913" y="167080"/>
                  </a:lnTo>
                  <a:cubicBezTo>
                    <a:pt x="247931" y="167080"/>
                    <a:pt x="251219" y="163793"/>
                    <a:pt x="251219" y="159775"/>
                  </a:cubicBezTo>
                  <a:lnTo>
                    <a:pt x="251219" y="151009"/>
                  </a:lnTo>
                  <a:cubicBezTo>
                    <a:pt x="251219" y="146626"/>
                    <a:pt x="247931" y="143703"/>
                    <a:pt x="243913" y="143703"/>
                  </a:cubicBezTo>
                  <a:lnTo>
                    <a:pt x="235147" y="143703"/>
                  </a:lnTo>
                  <a:close/>
                  <a:moveTo>
                    <a:pt x="179583" y="143703"/>
                  </a:moveTo>
                  <a:cubicBezTo>
                    <a:pt x="175566" y="143703"/>
                    <a:pt x="172278" y="146626"/>
                    <a:pt x="172278" y="151009"/>
                  </a:cubicBezTo>
                  <a:lnTo>
                    <a:pt x="172278" y="159775"/>
                  </a:lnTo>
                  <a:cubicBezTo>
                    <a:pt x="172278" y="163793"/>
                    <a:pt x="175566" y="167080"/>
                    <a:pt x="179583" y="167080"/>
                  </a:cubicBezTo>
                  <a:lnTo>
                    <a:pt x="188350" y="167080"/>
                  </a:lnTo>
                  <a:cubicBezTo>
                    <a:pt x="192368" y="167080"/>
                    <a:pt x="195655" y="163793"/>
                    <a:pt x="195655" y="159775"/>
                  </a:cubicBezTo>
                  <a:lnTo>
                    <a:pt x="195655" y="151009"/>
                  </a:lnTo>
                  <a:cubicBezTo>
                    <a:pt x="195655" y="146626"/>
                    <a:pt x="192368" y="143703"/>
                    <a:pt x="188350" y="143703"/>
                  </a:cubicBezTo>
                  <a:lnTo>
                    <a:pt x="179583" y="143703"/>
                  </a:lnTo>
                  <a:close/>
                  <a:moveTo>
                    <a:pt x="29670" y="139700"/>
                  </a:moveTo>
                  <a:lnTo>
                    <a:pt x="82686" y="139700"/>
                  </a:lnTo>
                  <a:cubicBezTo>
                    <a:pt x="84821" y="139700"/>
                    <a:pt x="86956" y="141898"/>
                    <a:pt x="86956" y="144096"/>
                  </a:cubicBezTo>
                  <a:cubicBezTo>
                    <a:pt x="86956" y="146661"/>
                    <a:pt x="84821" y="148859"/>
                    <a:pt x="82686" y="148859"/>
                  </a:cubicBezTo>
                  <a:lnTo>
                    <a:pt x="29670" y="148859"/>
                  </a:lnTo>
                  <a:cubicBezTo>
                    <a:pt x="27179" y="148859"/>
                    <a:pt x="25400" y="146661"/>
                    <a:pt x="25400" y="144096"/>
                  </a:cubicBezTo>
                  <a:cubicBezTo>
                    <a:pt x="25400" y="141898"/>
                    <a:pt x="27179" y="139700"/>
                    <a:pt x="29670" y="139700"/>
                  </a:cubicBezTo>
                  <a:close/>
                  <a:moveTo>
                    <a:pt x="235147" y="134937"/>
                  </a:moveTo>
                  <a:lnTo>
                    <a:pt x="243913" y="134937"/>
                  </a:lnTo>
                  <a:cubicBezTo>
                    <a:pt x="252680" y="134937"/>
                    <a:pt x="259985" y="142242"/>
                    <a:pt x="259985" y="151009"/>
                  </a:cubicBezTo>
                  <a:lnTo>
                    <a:pt x="259985" y="159775"/>
                  </a:lnTo>
                  <a:cubicBezTo>
                    <a:pt x="259985" y="168542"/>
                    <a:pt x="252680" y="175847"/>
                    <a:pt x="243913" y="175847"/>
                  </a:cubicBezTo>
                  <a:lnTo>
                    <a:pt x="235147" y="175847"/>
                  </a:lnTo>
                  <a:cubicBezTo>
                    <a:pt x="226015" y="175847"/>
                    <a:pt x="219075" y="168542"/>
                    <a:pt x="219075" y="159775"/>
                  </a:cubicBezTo>
                  <a:lnTo>
                    <a:pt x="219075" y="151009"/>
                  </a:lnTo>
                  <a:cubicBezTo>
                    <a:pt x="219075" y="142242"/>
                    <a:pt x="226015" y="134937"/>
                    <a:pt x="235147" y="134937"/>
                  </a:cubicBezTo>
                  <a:close/>
                  <a:moveTo>
                    <a:pt x="179583" y="134937"/>
                  </a:moveTo>
                  <a:lnTo>
                    <a:pt x="188350" y="134937"/>
                  </a:lnTo>
                  <a:cubicBezTo>
                    <a:pt x="197116" y="134937"/>
                    <a:pt x="204421" y="142242"/>
                    <a:pt x="204421" y="151009"/>
                  </a:cubicBezTo>
                  <a:lnTo>
                    <a:pt x="204421" y="159775"/>
                  </a:lnTo>
                  <a:cubicBezTo>
                    <a:pt x="204421" y="168542"/>
                    <a:pt x="197116" y="175847"/>
                    <a:pt x="188350" y="175847"/>
                  </a:cubicBezTo>
                  <a:lnTo>
                    <a:pt x="179583" y="175847"/>
                  </a:lnTo>
                  <a:cubicBezTo>
                    <a:pt x="170817" y="175847"/>
                    <a:pt x="163512" y="168542"/>
                    <a:pt x="163512" y="159775"/>
                  </a:cubicBezTo>
                  <a:lnTo>
                    <a:pt x="163512" y="151009"/>
                  </a:lnTo>
                  <a:cubicBezTo>
                    <a:pt x="163512" y="142242"/>
                    <a:pt x="170817" y="134937"/>
                    <a:pt x="179583" y="134937"/>
                  </a:cubicBezTo>
                  <a:close/>
                  <a:moveTo>
                    <a:pt x="147019" y="118192"/>
                  </a:moveTo>
                  <a:lnTo>
                    <a:pt x="147019" y="240708"/>
                  </a:lnTo>
                  <a:cubicBezTo>
                    <a:pt x="147019" y="245032"/>
                    <a:pt x="150262" y="247914"/>
                    <a:pt x="154225" y="247914"/>
                  </a:cubicBezTo>
                  <a:lnTo>
                    <a:pt x="269895" y="247914"/>
                  </a:lnTo>
                  <a:cubicBezTo>
                    <a:pt x="273859" y="247914"/>
                    <a:pt x="276742" y="245032"/>
                    <a:pt x="276742" y="240708"/>
                  </a:cubicBezTo>
                  <a:lnTo>
                    <a:pt x="276742" y="118192"/>
                  </a:lnTo>
                  <a:lnTo>
                    <a:pt x="147019" y="118192"/>
                  </a:lnTo>
                  <a:close/>
                  <a:moveTo>
                    <a:pt x="64679" y="106362"/>
                  </a:moveTo>
                  <a:lnTo>
                    <a:pt x="118745" y="106362"/>
                  </a:lnTo>
                  <a:cubicBezTo>
                    <a:pt x="121285" y="106362"/>
                    <a:pt x="123462" y="108560"/>
                    <a:pt x="123462" y="111125"/>
                  </a:cubicBezTo>
                  <a:cubicBezTo>
                    <a:pt x="123462" y="113689"/>
                    <a:pt x="121285" y="115521"/>
                    <a:pt x="118745" y="115521"/>
                  </a:cubicBezTo>
                  <a:lnTo>
                    <a:pt x="64679" y="115521"/>
                  </a:lnTo>
                  <a:cubicBezTo>
                    <a:pt x="62502" y="115521"/>
                    <a:pt x="60325" y="113689"/>
                    <a:pt x="60325" y="111125"/>
                  </a:cubicBezTo>
                  <a:cubicBezTo>
                    <a:pt x="60325" y="108560"/>
                    <a:pt x="62502" y="106362"/>
                    <a:pt x="64679" y="106362"/>
                  </a:cubicBezTo>
                  <a:close/>
                  <a:moveTo>
                    <a:pt x="29597" y="106362"/>
                  </a:moveTo>
                  <a:lnTo>
                    <a:pt x="41140" y="106362"/>
                  </a:lnTo>
                  <a:cubicBezTo>
                    <a:pt x="43588" y="106362"/>
                    <a:pt x="45687" y="108560"/>
                    <a:pt x="45687" y="111125"/>
                  </a:cubicBezTo>
                  <a:cubicBezTo>
                    <a:pt x="45687" y="113689"/>
                    <a:pt x="43588" y="115521"/>
                    <a:pt x="41140" y="115521"/>
                  </a:cubicBezTo>
                  <a:lnTo>
                    <a:pt x="29597" y="115521"/>
                  </a:lnTo>
                  <a:cubicBezTo>
                    <a:pt x="27149" y="115521"/>
                    <a:pt x="25400" y="113689"/>
                    <a:pt x="25400" y="111125"/>
                  </a:cubicBezTo>
                  <a:cubicBezTo>
                    <a:pt x="25400" y="108560"/>
                    <a:pt x="27149" y="106362"/>
                    <a:pt x="29597" y="106362"/>
                  </a:cubicBezTo>
                  <a:close/>
                  <a:moveTo>
                    <a:pt x="255466" y="87191"/>
                  </a:moveTo>
                  <a:cubicBezTo>
                    <a:pt x="257297" y="85725"/>
                    <a:pt x="259862" y="85725"/>
                    <a:pt x="261694" y="87191"/>
                  </a:cubicBezTo>
                  <a:cubicBezTo>
                    <a:pt x="262426" y="87923"/>
                    <a:pt x="263159" y="89389"/>
                    <a:pt x="263159" y="90488"/>
                  </a:cubicBezTo>
                  <a:cubicBezTo>
                    <a:pt x="263159" y="91587"/>
                    <a:pt x="262426" y="92686"/>
                    <a:pt x="261694" y="93418"/>
                  </a:cubicBezTo>
                  <a:cubicBezTo>
                    <a:pt x="260961" y="94517"/>
                    <a:pt x="259862" y="94884"/>
                    <a:pt x="258763" y="94884"/>
                  </a:cubicBezTo>
                  <a:cubicBezTo>
                    <a:pt x="257297" y="94884"/>
                    <a:pt x="256198" y="94517"/>
                    <a:pt x="255466" y="93418"/>
                  </a:cubicBezTo>
                  <a:cubicBezTo>
                    <a:pt x="254367" y="92686"/>
                    <a:pt x="254000" y="91587"/>
                    <a:pt x="254000" y="90488"/>
                  </a:cubicBezTo>
                  <a:cubicBezTo>
                    <a:pt x="254000" y="89389"/>
                    <a:pt x="254367" y="87923"/>
                    <a:pt x="255466" y="87191"/>
                  </a:cubicBezTo>
                  <a:close/>
                  <a:moveTo>
                    <a:pt x="209486" y="87191"/>
                  </a:moveTo>
                  <a:cubicBezTo>
                    <a:pt x="211010" y="85725"/>
                    <a:pt x="214058" y="85725"/>
                    <a:pt x="215963" y="87191"/>
                  </a:cubicBezTo>
                  <a:cubicBezTo>
                    <a:pt x="216725" y="87923"/>
                    <a:pt x="217106" y="89389"/>
                    <a:pt x="217106" y="90488"/>
                  </a:cubicBezTo>
                  <a:cubicBezTo>
                    <a:pt x="217106" y="91587"/>
                    <a:pt x="216725" y="92686"/>
                    <a:pt x="215963" y="93418"/>
                  </a:cubicBezTo>
                  <a:cubicBezTo>
                    <a:pt x="215201" y="94517"/>
                    <a:pt x="214058" y="94884"/>
                    <a:pt x="212534" y="94884"/>
                  </a:cubicBezTo>
                  <a:cubicBezTo>
                    <a:pt x="211391" y="94884"/>
                    <a:pt x="210248" y="94517"/>
                    <a:pt x="209486" y="93418"/>
                  </a:cubicBezTo>
                  <a:cubicBezTo>
                    <a:pt x="208724" y="92686"/>
                    <a:pt x="207962" y="91587"/>
                    <a:pt x="207962" y="90488"/>
                  </a:cubicBezTo>
                  <a:cubicBezTo>
                    <a:pt x="207962" y="89389"/>
                    <a:pt x="208724" y="87923"/>
                    <a:pt x="209486" y="87191"/>
                  </a:cubicBezTo>
                  <a:close/>
                  <a:moveTo>
                    <a:pt x="234759" y="85725"/>
                  </a:moveTo>
                  <a:cubicBezTo>
                    <a:pt x="237426" y="85725"/>
                    <a:pt x="239331" y="87630"/>
                    <a:pt x="239331" y="90297"/>
                  </a:cubicBezTo>
                  <a:cubicBezTo>
                    <a:pt x="239331" y="92964"/>
                    <a:pt x="237426" y="94869"/>
                    <a:pt x="234759" y="94869"/>
                  </a:cubicBezTo>
                  <a:cubicBezTo>
                    <a:pt x="232473" y="94869"/>
                    <a:pt x="230187" y="92964"/>
                    <a:pt x="230187" y="90297"/>
                  </a:cubicBezTo>
                  <a:cubicBezTo>
                    <a:pt x="230187" y="87630"/>
                    <a:pt x="232473" y="85725"/>
                    <a:pt x="234759" y="85725"/>
                  </a:cubicBezTo>
                  <a:close/>
                  <a:moveTo>
                    <a:pt x="64679" y="73025"/>
                  </a:moveTo>
                  <a:lnTo>
                    <a:pt x="118745" y="73025"/>
                  </a:lnTo>
                  <a:cubicBezTo>
                    <a:pt x="121285" y="73025"/>
                    <a:pt x="123462" y="74857"/>
                    <a:pt x="123462" y="77421"/>
                  </a:cubicBezTo>
                  <a:cubicBezTo>
                    <a:pt x="123462" y="79985"/>
                    <a:pt x="121285" y="82184"/>
                    <a:pt x="118745" y="82184"/>
                  </a:cubicBezTo>
                  <a:lnTo>
                    <a:pt x="64679" y="82184"/>
                  </a:lnTo>
                  <a:cubicBezTo>
                    <a:pt x="62502" y="82184"/>
                    <a:pt x="60325" y="79985"/>
                    <a:pt x="60325" y="77421"/>
                  </a:cubicBezTo>
                  <a:cubicBezTo>
                    <a:pt x="60325" y="74857"/>
                    <a:pt x="62502" y="73025"/>
                    <a:pt x="64679" y="73025"/>
                  </a:cubicBezTo>
                  <a:close/>
                  <a:moveTo>
                    <a:pt x="29597" y="73025"/>
                  </a:moveTo>
                  <a:lnTo>
                    <a:pt x="41140" y="73025"/>
                  </a:lnTo>
                  <a:cubicBezTo>
                    <a:pt x="43588" y="73025"/>
                    <a:pt x="45687" y="74857"/>
                    <a:pt x="45687" y="77421"/>
                  </a:cubicBezTo>
                  <a:cubicBezTo>
                    <a:pt x="45687" y="79985"/>
                    <a:pt x="43588" y="82184"/>
                    <a:pt x="41140" y="82184"/>
                  </a:cubicBezTo>
                  <a:lnTo>
                    <a:pt x="29597" y="82184"/>
                  </a:lnTo>
                  <a:cubicBezTo>
                    <a:pt x="27149" y="82184"/>
                    <a:pt x="25400" y="79985"/>
                    <a:pt x="25400" y="77421"/>
                  </a:cubicBezTo>
                  <a:cubicBezTo>
                    <a:pt x="25400" y="74857"/>
                    <a:pt x="27149" y="73025"/>
                    <a:pt x="29597" y="73025"/>
                  </a:cubicBezTo>
                  <a:close/>
                  <a:moveTo>
                    <a:pt x="154225" y="72068"/>
                  </a:moveTo>
                  <a:cubicBezTo>
                    <a:pt x="150262" y="72068"/>
                    <a:pt x="147019" y="75311"/>
                    <a:pt x="147019" y="79275"/>
                  </a:cubicBezTo>
                  <a:lnTo>
                    <a:pt x="147019" y="109544"/>
                  </a:lnTo>
                  <a:lnTo>
                    <a:pt x="276742" y="109544"/>
                  </a:lnTo>
                  <a:lnTo>
                    <a:pt x="276742" y="79275"/>
                  </a:lnTo>
                  <a:cubicBezTo>
                    <a:pt x="276742" y="75311"/>
                    <a:pt x="273859" y="72068"/>
                    <a:pt x="269895" y="72068"/>
                  </a:cubicBezTo>
                  <a:lnTo>
                    <a:pt x="154225" y="72068"/>
                  </a:lnTo>
                  <a:close/>
                  <a:moveTo>
                    <a:pt x="60177" y="8648"/>
                  </a:moveTo>
                  <a:lnTo>
                    <a:pt x="60177" y="21260"/>
                  </a:lnTo>
                  <a:cubicBezTo>
                    <a:pt x="60177" y="28467"/>
                    <a:pt x="66302" y="34593"/>
                    <a:pt x="73509" y="34593"/>
                  </a:cubicBezTo>
                  <a:lnTo>
                    <a:pt x="154225" y="34593"/>
                  </a:lnTo>
                  <a:cubicBezTo>
                    <a:pt x="161432" y="34593"/>
                    <a:pt x="167198" y="28467"/>
                    <a:pt x="167198" y="21260"/>
                  </a:cubicBezTo>
                  <a:lnTo>
                    <a:pt x="167198" y="8648"/>
                  </a:lnTo>
                  <a:lnTo>
                    <a:pt x="60177" y="8648"/>
                  </a:lnTo>
                  <a:close/>
                  <a:moveTo>
                    <a:pt x="21620" y="8648"/>
                  </a:moveTo>
                  <a:cubicBezTo>
                    <a:pt x="14413" y="8648"/>
                    <a:pt x="8648" y="14053"/>
                    <a:pt x="8648" y="21260"/>
                  </a:cubicBezTo>
                  <a:lnTo>
                    <a:pt x="8648" y="263769"/>
                  </a:lnTo>
                  <a:cubicBezTo>
                    <a:pt x="8648" y="270976"/>
                    <a:pt x="14413" y="276742"/>
                    <a:pt x="21620" y="276742"/>
                  </a:cubicBezTo>
                  <a:lnTo>
                    <a:pt x="206115" y="276742"/>
                  </a:lnTo>
                  <a:cubicBezTo>
                    <a:pt x="213322" y="276742"/>
                    <a:pt x="219087" y="270976"/>
                    <a:pt x="219087" y="263769"/>
                  </a:cubicBezTo>
                  <a:lnTo>
                    <a:pt x="219087" y="256563"/>
                  </a:lnTo>
                  <a:lnTo>
                    <a:pt x="154225" y="256563"/>
                  </a:lnTo>
                  <a:cubicBezTo>
                    <a:pt x="145577" y="256563"/>
                    <a:pt x="138371" y="249716"/>
                    <a:pt x="138371" y="240708"/>
                  </a:cubicBezTo>
                  <a:lnTo>
                    <a:pt x="138371" y="79275"/>
                  </a:lnTo>
                  <a:cubicBezTo>
                    <a:pt x="138371" y="70627"/>
                    <a:pt x="145577" y="63420"/>
                    <a:pt x="154225" y="63420"/>
                  </a:cubicBezTo>
                  <a:lnTo>
                    <a:pt x="219087" y="63420"/>
                  </a:lnTo>
                  <a:lnTo>
                    <a:pt x="219087" y="21260"/>
                  </a:lnTo>
                  <a:cubicBezTo>
                    <a:pt x="219087" y="14053"/>
                    <a:pt x="213322" y="8648"/>
                    <a:pt x="206115" y="8648"/>
                  </a:cubicBezTo>
                  <a:lnTo>
                    <a:pt x="175846" y="8648"/>
                  </a:lnTo>
                  <a:lnTo>
                    <a:pt x="175846" y="21260"/>
                  </a:lnTo>
                  <a:cubicBezTo>
                    <a:pt x="175846" y="33512"/>
                    <a:pt x="166117" y="42880"/>
                    <a:pt x="154225" y="42880"/>
                  </a:cubicBezTo>
                  <a:lnTo>
                    <a:pt x="73509" y="42880"/>
                  </a:lnTo>
                  <a:cubicBezTo>
                    <a:pt x="61618" y="42880"/>
                    <a:pt x="51889" y="33512"/>
                    <a:pt x="51889" y="21260"/>
                  </a:cubicBezTo>
                  <a:lnTo>
                    <a:pt x="51889" y="8648"/>
                  </a:lnTo>
                  <a:lnTo>
                    <a:pt x="21620" y="8648"/>
                  </a:lnTo>
                  <a:close/>
                  <a:moveTo>
                    <a:pt x="21620" y="0"/>
                  </a:moveTo>
                  <a:lnTo>
                    <a:pt x="206115" y="0"/>
                  </a:lnTo>
                  <a:cubicBezTo>
                    <a:pt x="218006" y="0"/>
                    <a:pt x="227735" y="9729"/>
                    <a:pt x="227735" y="21260"/>
                  </a:cubicBezTo>
                  <a:lnTo>
                    <a:pt x="227735" y="63420"/>
                  </a:lnTo>
                  <a:lnTo>
                    <a:pt x="269895" y="63420"/>
                  </a:lnTo>
                  <a:cubicBezTo>
                    <a:pt x="278543" y="63420"/>
                    <a:pt x="285390" y="70627"/>
                    <a:pt x="285390" y="79275"/>
                  </a:cubicBezTo>
                  <a:lnTo>
                    <a:pt x="285390" y="240708"/>
                  </a:lnTo>
                  <a:cubicBezTo>
                    <a:pt x="285390" y="249716"/>
                    <a:pt x="278543" y="256563"/>
                    <a:pt x="269895" y="256563"/>
                  </a:cubicBezTo>
                  <a:lnTo>
                    <a:pt x="227735" y="256563"/>
                  </a:lnTo>
                  <a:lnTo>
                    <a:pt x="227735" y="263769"/>
                  </a:lnTo>
                  <a:cubicBezTo>
                    <a:pt x="227735" y="275661"/>
                    <a:pt x="218006" y="285390"/>
                    <a:pt x="206115" y="285390"/>
                  </a:cubicBezTo>
                  <a:lnTo>
                    <a:pt x="21620" y="285390"/>
                  </a:lnTo>
                  <a:cubicBezTo>
                    <a:pt x="9729" y="285390"/>
                    <a:pt x="0" y="275661"/>
                    <a:pt x="0" y="263769"/>
                  </a:cubicBezTo>
                  <a:lnTo>
                    <a:pt x="0" y="21260"/>
                  </a:lnTo>
                  <a:cubicBezTo>
                    <a:pt x="0" y="9729"/>
                    <a:pt x="9729" y="0"/>
                    <a:pt x="216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Raleway Medium" pitchFamily="2" charset="0"/>
              </a:endParaRPr>
            </a:p>
          </p:txBody>
        </p:sp>
      </p:grpSp>
      <p:sp>
        <p:nvSpPr>
          <p:cNvPr id="22" name="TextBox 54">
            <a:extLst>
              <a:ext uri="{FF2B5EF4-FFF2-40B4-BE49-F238E27FC236}">
                <a16:creationId xmlns:a16="http://schemas.microsoft.com/office/drawing/2014/main" id="{A0C1A32E-FED9-2549-7FFB-77F1991D1AC4}"/>
              </a:ext>
            </a:extLst>
          </p:cNvPr>
          <p:cNvSpPr txBox="1"/>
          <p:nvPr/>
        </p:nvSpPr>
        <p:spPr>
          <a:xfrm>
            <a:off x="5881749" y="3288354"/>
            <a:ext cx="3076483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Raleway Medium"/>
                <a:cs typeface="Poppins"/>
              </a:rPr>
              <a:t>Educação</a:t>
            </a:r>
            <a:r>
              <a:rPr lang="en-US" sz="1600" b="1" dirty="0">
                <a:solidFill>
                  <a:srgbClr val="242852"/>
                </a:solidFill>
                <a:latin typeface="Raleway Medium" pitchFamily="2" charset="0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 err="1">
                <a:solidFill>
                  <a:schemeClr val="bg2">
                    <a:lumMod val="75000"/>
                  </a:schemeClr>
                </a:solidFill>
                <a:latin typeface="Raleway Medium"/>
                <a:cs typeface="Poppins"/>
              </a:rPr>
              <a:t>Básica</a:t>
            </a:r>
            <a:endParaRPr lang="en-US" sz="1600" b="1" dirty="0">
              <a:solidFill>
                <a:schemeClr val="bg2">
                  <a:lumMod val="75000"/>
                </a:schemeClr>
              </a:solidFill>
              <a:latin typeface="Raleway Medium"/>
              <a:cs typeface="Poppins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B188D0B-E8EE-42CB-D5B9-6570EB3EAFC4}"/>
              </a:ext>
            </a:extLst>
          </p:cNvPr>
          <p:cNvSpPr txBox="1">
            <a:spLocks/>
          </p:cNvSpPr>
          <p:nvPr/>
        </p:nvSpPr>
        <p:spPr>
          <a:xfrm>
            <a:off x="5860873" y="3565459"/>
            <a:ext cx="2411257" cy="587888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50000"/>
              </a:lnSpc>
              <a:defRPr/>
            </a:pPr>
            <a:r>
              <a:rPr lang="en-US" sz="1100" dirty="0" err="1">
                <a:solidFill>
                  <a:schemeClr val="bg2">
                    <a:lumMod val="75000"/>
                  </a:schemeClr>
                </a:solidFill>
                <a:latin typeface="Raleway Medium" pitchFamily="2" charset="0"/>
              </a:rPr>
              <a:t>Formação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  <a:latin typeface="Raleway Medium" pitchFamily="2" charset="0"/>
              </a:rPr>
              <a:t> </a:t>
            </a:r>
            <a:r>
              <a:rPr lang="en-US" sz="1100" dirty="0" err="1">
                <a:solidFill>
                  <a:schemeClr val="bg2">
                    <a:lumMod val="75000"/>
                  </a:schemeClr>
                </a:solidFill>
                <a:latin typeface="Raleway Medium" pitchFamily="2" charset="0"/>
              </a:rPr>
              <a:t>inicial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  <a:latin typeface="Raleway Medium" pitchFamily="2" charset="0"/>
              </a:rPr>
              <a:t> e </a:t>
            </a:r>
            <a:r>
              <a:rPr lang="en-US" sz="1100" dirty="0" err="1">
                <a:solidFill>
                  <a:schemeClr val="bg2">
                    <a:lumMod val="75000"/>
                  </a:schemeClr>
                </a:solidFill>
                <a:latin typeface="Raleway Medium" pitchFamily="2" charset="0"/>
              </a:rPr>
              <a:t>continuada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  <a:latin typeface="Raleway Medium" pitchFamily="2" charset="0"/>
              </a:rPr>
              <a:t> de </a:t>
            </a:r>
            <a:r>
              <a:rPr lang="en-US" sz="1100" dirty="0" err="1">
                <a:solidFill>
                  <a:schemeClr val="bg2">
                    <a:lumMod val="75000"/>
                  </a:schemeClr>
                </a:solidFill>
                <a:latin typeface="Raleway Medium" pitchFamily="2" charset="0"/>
              </a:rPr>
              <a:t>professores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  <a:latin typeface="Raleway Medium" pitchFamily="2" charset="0"/>
              </a:rPr>
              <a:t> da </a:t>
            </a:r>
            <a:r>
              <a:rPr lang="en-US" sz="1100" dirty="0" err="1">
                <a:solidFill>
                  <a:schemeClr val="bg2">
                    <a:lumMod val="75000"/>
                  </a:schemeClr>
                </a:solidFill>
                <a:latin typeface="Raleway Medium" pitchFamily="2" charset="0"/>
              </a:rPr>
              <a:t>educação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  <a:latin typeface="Raleway Medium" pitchFamily="2" charset="0"/>
              </a:rPr>
              <a:t> </a:t>
            </a:r>
            <a:r>
              <a:rPr lang="en-US" sz="1100" dirty="0" err="1">
                <a:solidFill>
                  <a:schemeClr val="bg2">
                    <a:lumMod val="75000"/>
                  </a:schemeClr>
                </a:solidFill>
                <a:latin typeface="Raleway Medium" pitchFamily="2" charset="0"/>
              </a:rPr>
              <a:t>básica</a:t>
            </a:r>
            <a:endParaRPr lang="pt-BR" sz="1100" dirty="0">
              <a:solidFill>
                <a:schemeClr val="bg2">
                  <a:lumMod val="75000"/>
                </a:schemeClr>
              </a:solidFill>
              <a:latin typeface="Raleway Medium" pitchFamily="2" charset="0"/>
            </a:endParaRP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4CA13E50-4AAF-53D7-E0EF-21AB9069200A}"/>
              </a:ext>
            </a:extLst>
          </p:cNvPr>
          <p:cNvGrpSpPr/>
          <p:nvPr/>
        </p:nvGrpSpPr>
        <p:grpSpPr>
          <a:xfrm>
            <a:off x="4931997" y="3236630"/>
            <a:ext cx="723275" cy="723275"/>
            <a:chOff x="2509170" y="4796187"/>
            <a:chExt cx="723275" cy="723275"/>
          </a:xfrm>
        </p:grpSpPr>
        <p:sp>
          <p:nvSpPr>
            <p:cNvPr id="21" name="Oval 41">
              <a:extLst>
                <a:ext uri="{FF2B5EF4-FFF2-40B4-BE49-F238E27FC236}">
                  <a16:creationId xmlns:a16="http://schemas.microsoft.com/office/drawing/2014/main" id="{285C4581-2784-66C6-1399-FDA49EC58192}"/>
                </a:ext>
              </a:extLst>
            </p:cNvPr>
            <p:cNvSpPr/>
            <p:nvPr/>
          </p:nvSpPr>
          <p:spPr>
            <a:xfrm>
              <a:off x="2509170" y="4796187"/>
              <a:ext cx="723275" cy="72327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 pitchFamily="2" charset="0"/>
              </a:endParaRPr>
            </a:p>
          </p:txBody>
        </p:sp>
        <p:sp>
          <p:nvSpPr>
            <p:cNvPr id="24" name="Freeform 984">
              <a:extLst>
                <a:ext uri="{FF2B5EF4-FFF2-40B4-BE49-F238E27FC236}">
                  <a16:creationId xmlns:a16="http://schemas.microsoft.com/office/drawing/2014/main" id="{195A81E0-EBCA-1C48-AE5E-208BE3767B9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64202" y="4867822"/>
              <a:ext cx="441446" cy="580003"/>
            </a:xfrm>
            <a:custGeom>
              <a:avLst/>
              <a:gdLst>
                <a:gd name="T0" fmla="*/ 132017 w 217126"/>
                <a:gd name="T1" fmla="*/ 278152 h 285390"/>
                <a:gd name="T2" fmla="*/ 55280 w 217126"/>
                <a:gd name="T3" fmla="*/ 215215 h 285390"/>
                <a:gd name="T4" fmla="*/ 57098 w 217126"/>
                <a:gd name="T5" fmla="*/ 253918 h 285390"/>
                <a:gd name="T6" fmla="*/ 163294 w 217126"/>
                <a:gd name="T7" fmla="*/ 239087 h 285390"/>
                <a:gd name="T8" fmla="*/ 74555 w 217126"/>
                <a:gd name="T9" fmla="*/ 230407 h 285390"/>
                <a:gd name="T10" fmla="*/ 164021 w 217126"/>
                <a:gd name="T11" fmla="*/ 215215 h 285390"/>
                <a:gd name="T12" fmla="*/ 91779 w 217126"/>
                <a:gd name="T13" fmla="*/ 124998 h 285390"/>
                <a:gd name="T14" fmla="*/ 91779 w 217126"/>
                <a:gd name="T15" fmla="*/ 93227 h 285390"/>
                <a:gd name="T16" fmla="*/ 132279 w 217126"/>
                <a:gd name="T17" fmla="*/ 88897 h 285390"/>
                <a:gd name="T18" fmla="*/ 87440 w 217126"/>
                <a:gd name="T19" fmla="*/ 133663 h 285390"/>
                <a:gd name="T20" fmla="*/ 87440 w 217126"/>
                <a:gd name="T21" fmla="*/ 84563 h 285390"/>
                <a:gd name="T22" fmla="*/ 65458 w 217126"/>
                <a:gd name="T23" fmla="*/ 143941 h 285390"/>
                <a:gd name="T24" fmla="*/ 149920 w 217126"/>
                <a:gd name="T25" fmla="*/ 143941 h 285390"/>
                <a:gd name="T26" fmla="*/ 72708 w 217126"/>
                <a:gd name="T27" fmla="*/ 67027 h 285390"/>
                <a:gd name="T28" fmla="*/ 85759 w 217126"/>
                <a:gd name="T29" fmla="*/ 58319 h 285390"/>
                <a:gd name="T30" fmla="*/ 107508 w 217126"/>
                <a:gd name="T31" fmla="*/ 35101 h 285390"/>
                <a:gd name="T32" fmla="*/ 129258 w 217126"/>
                <a:gd name="T33" fmla="*/ 58319 h 285390"/>
                <a:gd name="T34" fmla="*/ 137958 w 217126"/>
                <a:gd name="T35" fmla="*/ 39457 h 285390"/>
                <a:gd name="T36" fmla="*/ 158619 w 217126"/>
                <a:gd name="T37" fmla="*/ 74283 h 285390"/>
                <a:gd name="T38" fmla="*/ 181819 w 217126"/>
                <a:gd name="T39" fmla="*/ 82991 h 285390"/>
                <a:gd name="T40" fmla="*/ 158619 w 217126"/>
                <a:gd name="T41" fmla="*/ 104759 h 285390"/>
                <a:gd name="T42" fmla="*/ 177107 w 217126"/>
                <a:gd name="T43" fmla="*/ 113466 h 285390"/>
                <a:gd name="T44" fmla="*/ 177107 w 217126"/>
                <a:gd name="T45" fmla="*/ 130880 h 285390"/>
                <a:gd name="T46" fmla="*/ 158619 w 217126"/>
                <a:gd name="T47" fmla="*/ 139587 h 285390"/>
                <a:gd name="T48" fmla="*/ 137958 w 217126"/>
                <a:gd name="T49" fmla="*/ 159904 h 285390"/>
                <a:gd name="T50" fmla="*/ 129258 w 217126"/>
                <a:gd name="T51" fmla="*/ 178407 h 285390"/>
                <a:gd name="T52" fmla="*/ 111858 w 217126"/>
                <a:gd name="T53" fmla="*/ 178407 h 285390"/>
                <a:gd name="T54" fmla="*/ 103158 w 217126"/>
                <a:gd name="T55" fmla="*/ 159904 h 285390"/>
                <a:gd name="T56" fmla="*/ 81408 w 217126"/>
                <a:gd name="T57" fmla="*/ 183123 h 285390"/>
                <a:gd name="T58" fmla="*/ 72708 w 217126"/>
                <a:gd name="T59" fmla="*/ 159904 h 285390"/>
                <a:gd name="T60" fmla="*/ 37910 w 217126"/>
                <a:gd name="T61" fmla="*/ 139587 h 285390"/>
                <a:gd name="T62" fmla="*/ 56759 w 217126"/>
                <a:gd name="T63" fmla="*/ 130880 h 285390"/>
                <a:gd name="T64" fmla="*/ 33560 w 217126"/>
                <a:gd name="T65" fmla="*/ 109112 h 285390"/>
                <a:gd name="T66" fmla="*/ 56759 w 217126"/>
                <a:gd name="T67" fmla="*/ 87345 h 285390"/>
                <a:gd name="T68" fmla="*/ 37910 w 217126"/>
                <a:gd name="T69" fmla="*/ 78638 h 285390"/>
                <a:gd name="T70" fmla="*/ 72708 w 217126"/>
                <a:gd name="T71" fmla="*/ 58319 h 285390"/>
                <a:gd name="T72" fmla="*/ 81408 w 217126"/>
                <a:gd name="T73" fmla="*/ 35101 h 285390"/>
                <a:gd name="T74" fmla="*/ 37824 w 217126"/>
                <a:gd name="T75" fmla="*/ 179045 h 285390"/>
                <a:gd name="T76" fmla="*/ 181115 w 217126"/>
                <a:gd name="T77" fmla="*/ 178321 h 285390"/>
                <a:gd name="T78" fmla="*/ 109104 w 217126"/>
                <a:gd name="T79" fmla="*/ 0 h 285390"/>
                <a:gd name="T80" fmla="*/ 172386 w 217126"/>
                <a:gd name="T81" fmla="*/ 221726 h 285390"/>
                <a:gd name="T82" fmla="*/ 160384 w 217126"/>
                <a:gd name="T83" fmla="*/ 262599 h 285390"/>
                <a:gd name="T84" fmla="*/ 58917 w 217126"/>
                <a:gd name="T85" fmla="*/ 262599 h 285390"/>
                <a:gd name="T86" fmla="*/ 46916 w 217126"/>
                <a:gd name="T87" fmla="*/ 222449 h 285390"/>
                <a:gd name="T88" fmla="*/ 109104 w 217126"/>
                <a:gd name="T89" fmla="*/ 0 h 28539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17126" h="285390">
                  <a:moveTo>
                    <a:pt x="67197" y="261278"/>
                  </a:moveTo>
                  <a:cubicBezTo>
                    <a:pt x="69365" y="269915"/>
                    <a:pt x="77313" y="276753"/>
                    <a:pt x="86706" y="276753"/>
                  </a:cubicBezTo>
                  <a:lnTo>
                    <a:pt x="131143" y="276753"/>
                  </a:lnTo>
                  <a:cubicBezTo>
                    <a:pt x="140536" y="276753"/>
                    <a:pt x="148484" y="269915"/>
                    <a:pt x="150652" y="261278"/>
                  </a:cubicBezTo>
                  <a:lnTo>
                    <a:pt x="67197" y="261278"/>
                  </a:lnTo>
                  <a:close/>
                  <a:moveTo>
                    <a:pt x="54914" y="214133"/>
                  </a:moveTo>
                  <a:cubicBezTo>
                    <a:pt x="55275" y="216292"/>
                    <a:pt x="55275" y="218811"/>
                    <a:pt x="55275" y="221330"/>
                  </a:cubicBezTo>
                  <a:lnTo>
                    <a:pt x="55275" y="251201"/>
                  </a:lnTo>
                  <a:cubicBezTo>
                    <a:pt x="55275" y="251921"/>
                    <a:pt x="55998" y="252641"/>
                    <a:pt x="56720" y="252641"/>
                  </a:cubicBezTo>
                  <a:lnTo>
                    <a:pt x="161128" y="252641"/>
                  </a:lnTo>
                  <a:cubicBezTo>
                    <a:pt x="161851" y="252641"/>
                    <a:pt x="162212" y="251921"/>
                    <a:pt x="162212" y="251201"/>
                  </a:cubicBezTo>
                  <a:lnTo>
                    <a:pt x="162212" y="237885"/>
                  </a:lnTo>
                  <a:lnTo>
                    <a:pt x="74061" y="237885"/>
                  </a:lnTo>
                  <a:cubicBezTo>
                    <a:pt x="71894" y="237885"/>
                    <a:pt x="69726" y="236086"/>
                    <a:pt x="69726" y="233567"/>
                  </a:cubicBezTo>
                  <a:cubicBezTo>
                    <a:pt x="69726" y="231047"/>
                    <a:pt x="71894" y="229248"/>
                    <a:pt x="74061" y="229248"/>
                  </a:cubicBezTo>
                  <a:lnTo>
                    <a:pt x="162212" y="229248"/>
                  </a:lnTo>
                  <a:lnTo>
                    <a:pt x="162212" y="220611"/>
                  </a:lnTo>
                  <a:cubicBezTo>
                    <a:pt x="162212" y="218451"/>
                    <a:pt x="162574" y="216292"/>
                    <a:pt x="162935" y="214133"/>
                  </a:cubicBezTo>
                  <a:lnTo>
                    <a:pt x="54914" y="214133"/>
                  </a:lnTo>
                  <a:close/>
                  <a:moveTo>
                    <a:pt x="91171" y="92759"/>
                  </a:moveTo>
                  <a:lnTo>
                    <a:pt x="91171" y="124370"/>
                  </a:lnTo>
                  <a:lnTo>
                    <a:pt x="122782" y="124370"/>
                  </a:lnTo>
                  <a:lnTo>
                    <a:pt x="122782" y="92759"/>
                  </a:lnTo>
                  <a:lnTo>
                    <a:pt x="91171" y="92759"/>
                  </a:lnTo>
                  <a:close/>
                  <a:moveTo>
                    <a:pt x="86861" y="84138"/>
                  </a:moveTo>
                  <a:lnTo>
                    <a:pt x="127092" y="84138"/>
                  </a:lnTo>
                  <a:cubicBezTo>
                    <a:pt x="129607" y="84138"/>
                    <a:pt x="131403" y="85934"/>
                    <a:pt x="131403" y="88449"/>
                  </a:cubicBezTo>
                  <a:lnTo>
                    <a:pt x="131403" y="128680"/>
                  </a:lnTo>
                  <a:cubicBezTo>
                    <a:pt x="131403" y="131195"/>
                    <a:pt x="129607" y="132991"/>
                    <a:pt x="127092" y="132991"/>
                  </a:cubicBezTo>
                  <a:lnTo>
                    <a:pt x="86861" y="132991"/>
                  </a:lnTo>
                  <a:cubicBezTo>
                    <a:pt x="84346" y="132991"/>
                    <a:pt x="82550" y="131195"/>
                    <a:pt x="82550" y="128680"/>
                  </a:cubicBezTo>
                  <a:lnTo>
                    <a:pt x="82550" y="88449"/>
                  </a:lnTo>
                  <a:cubicBezTo>
                    <a:pt x="82550" y="85934"/>
                    <a:pt x="84346" y="84138"/>
                    <a:pt x="86861" y="84138"/>
                  </a:cubicBezTo>
                  <a:close/>
                  <a:moveTo>
                    <a:pt x="72227" y="66691"/>
                  </a:moveTo>
                  <a:cubicBezTo>
                    <a:pt x="68266" y="66691"/>
                    <a:pt x="65025" y="69940"/>
                    <a:pt x="65025" y="73910"/>
                  </a:cubicBezTo>
                  <a:lnTo>
                    <a:pt x="65025" y="143217"/>
                  </a:lnTo>
                  <a:cubicBezTo>
                    <a:pt x="65025" y="147188"/>
                    <a:pt x="68266" y="150076"/>
                    <a:pt x="72227" y="150076"/>
                  </a:cubicBezTo>
                  <a:lnTo>
                    <a:pt x="141725" y="150076"/>
                  </a:lnTo>
                  <a:cubicBezTo>
                    <a:pt x="145326" y="150076"/>
                    <a:pt x="148927" y="147188"/>
                    <a:pt x="148927" y="143217"/>
                  </a:cubicBezTo>
                  <a:lnTo>
                    <a:pt x="148927" y="73910"/>
                  </a:lnTo>
                  <a:cubicBezTo>
                    <a:pt x="148927" y="69940"/>
                    <a:pt x="145326" y="66691"/>
                    <a:pt x="141725" y="66691"/>
                  </a:cubicBezTo>
                  <a:lnTo>
                    <a:pt x="72227" y="66691"/>
                  </a:lnTo>
                  <a:close/>
                  <a:moveTo>
                    <a:pt x="80869" y="34925"/>
                  </a:moveTo>
                  <a:cubicBezTo>
                    <a:pt x="83030" y="34925"/>
                    <a:pt x="85191" y="36730"/>
                    <a:pt x="85191" y="39257"/>
                  </a:cubicBezTo>
                  <a:lnTo>
                    <a:pt x="85191" y="58027"/>
                  </a:lnTo>
                  <a:lnTo>
                    <a:pt x="102475" y="58027"/>
                  </a:lnTo>
                  <a:lnTo>
                    <a:pt x="102475" y="39257"/>
                  </a:lnTo>
                  <a:cubicBezTo>
                    <a:pt x="102475" y="36730"/>
                    <a:pt x="104636" y="34925"/>
                    <a:pt x="106796" y="34925"/>
                  </a:cubicBezTo>
                  <a:cubicBezTo>
                    <a:pt x="109317" y="34925"/>
                    <a:pt x="111117" y="36730"/>
                    <a:pt x="111117" y="39257"/>
                  </a:cubicBezTo>
                  <a:lnTo>
                    <a:pt x="111117" y="58027"/>
                  </a:lnTo>
                  <a:lnTo>
                    <a:pt x="128402" y="58027"/>
                  </a:lnTo>
                  <a:lnTo>
                    <a:pt x="128402" y="39257"/>
                  </a:lnTo>
                  <a:cubicBezTo>
                    <a:pt x="128402" y="36730"/>
                    <a:pt x="130202" y="34925"/>
                    <a:pt x="133083" y="34925"/>
                  </a:cubicBezTo>
                  <a:cubicBezTo>
                    <a:pt x="135243" y="34925"/>
                    <a:pt x="137044" y="36730"/>
                    <a:pt x="137044" y="39257"/>
                  </a:cubicBezTo>
                  <a:lnTo>
                    <a:pt x="137044" y="58027"/>
                  </a:lnTo>
                  <a:lnTo>
                    <a:pt x="141725" y="58027"/>
                  </a:lnTo>
                  <a:cubicBezTo>
                    <a:pt x="150367" y="58027"/>
                    <a:pt x="157569" y="65247"/>
                    <a:pt x="157569" y="73910"/>
                  </a:cubicBezTo>
                  <a:lnTo>
                    <a:pt x="157569" y="78242"/>
                  </a:lnTo>
                  <a:lnTo>
                    <a:pt x="175934" y="78242"/>
                  </a:lnTo>
                  <a:cubicBezTo>
                    <a:pt x="178455" y="78242"/>
                    <a:pt x="180615" y="80047"/>
                    <a:pt x="180615" y="82574"/>
                  </a:cubicBezTo>
                  <a:cubicBezTo>
                    <a:pt x="180615" y="84739"/>
                    <a:pt x="178455" y="86905"/>
                    <a:pt x="175934" y="86905"/>
                  </a:cubicBezTo>
                  <a:lnTo>
                    <a:pt x="157569" y="86905"/>
                  </a:lnTo>
                  <a:lnTo>
                    <a:pt x="157569" y="104232"/>
                  </a:lnTo>
                  <a:lnTo>
                    <a:pt x="175934" y="104232"/>
                  </a:lnTo>
                  <a:cubicBezTo>
                    <a:pt x="178455" y="104232"/>
                    <a:pt x="180615" y="106398"/>
                    <a:pt x="180615" y="108564"/>
                  </a:cubicBezTo>
                  <a:cubicBezTo>
                    <a:pt x="180615" y="111090"/>
                    <a:pt x="178455" y="112895"/>
                    <a:pt x="175934" y="112895"/>
                  </a:cubicBezTo>
                  <a:lnTo>
                    <a:pt x="157569" y="112895"/>
                  </a:lnTo>
                  <a:lnTo>
                    <a:pt x="157569" y="130222"/>
                  </a:lnTo>
                  <a:lnTo>
                    <a:pt x="175934" y="130222"/>
                  </a:lnTo>
                  <a:cubicBezTo>
                    <a:pt x="178455" y="130222"/>
                    <a:pt x="180615" y="132027"/>
                    <a:pt x="180615" y="134554"/>
                  </a:cubicBezTo>
                  <a:cubicBezTo>
                    <a:pt x="180615" y="137081"/>
                    <a:pt x="178455" y="138885"/>
                    <a:pt x="175934" y="138885"/>
                  </a:cubicBezTo>
                  <a:lnTo>
                    <a:pt x="157569" y="138885"/>
                  </a:lnTo>
                  <a:lnTo>
                    <a:pt x="157569" y="143217"/>
                  </a:lnTo>
                  <a:cubicBezTo>
                    <a:pt x="157569" y="151880"/>
                    <a:pt x="150367" y="159100"/>
                    <a:pt x="141725" y="159100"/>
                  </a:cubicBezTo>
                  <a:lnTo>
                    <a:pt x="137044" y="159100"/>
                  </a:lnTo>
                  <a:lnTo>
                    <a:pt x="137044" y="177510"/>
                  </a:lnTo>
                  <a:cubicBezTo>
                    <a:pt x="137044" y="180036"/>
                    <a:pt x="135243" y="182202"/>
                    <a:pt x="133083" y="182202"/>
                  </a:cubicBezTo>
                  <a:cubicBezTo>
                    <a:pt x="130202" y="182202"/>
                    <a:pt x="128402" y="180036"/>
                    <a:pt x="128402" y="177510"/>
                  </a:cubicBezTo>
                  <a:lnTo>
                    <a:pt x="128402" y="159100"/>
                  </a:lnTo>
                  <a:lnTo>
                    <a:pt x="111117" y="159100"/>
                  </a:lnTo>
                  <a:lnTo>
                    <a:pt x="111117" y="177510"/>
                  </a:lnTo>
                  <a:cubicBezTo>
                    <a:pt x="111117" y="180036"/>
                    <a:pt x="109317" y="182202"/>
                    <a:pt x="106796" y="182202"/>
                  </a:cubicBezTo>
                  <a:cubicBezTo>
                    <a:pt x="104636" y="182202"/>
                    <a:pt x="102475" y="180036"/>
                    <a:pt x="102475" y="177510"/>
                  </a:cubicBezTo>
                  <a:lnTo>
                    <a:pt x="102475" y="159100"/>
                  </a:lnTo>
                  <a:lnTo>
                    <a:pt x="85191" y="159100"/>
                  </a:lnTo>
                  <a:lnTo>
                    <a:pt x="85191" y="177510"/>
                  </a:lnTo>
                  <a:cubicBezTo>
                    <a:pt x="85191" y="180036"/>
                    <a:pt x="83030" y="182202"/>
                    <a:pt x="80869" y="182202"/>
                  </a:cubicBezTo>
                  <a:cubicBezTo>
                    <a:pt x="78709" y="182202"/>
                    <a:pt x="76548" y="180036"/>
                    <a:pt x="76548" y="177510"/>
                  </a:cubicBezTo>
                  <a:lnTo>
                    <a:pt x="76548" y="159100"/>
                  </a:lnTo>
                  <a:lnTo>
                    <a:pt x="72227" y="159100"/>
                  </a:lnTo>
                  <a:cubicBezTo>
                    <a:pt x="63585" y="159100"/>
                    <a:pt x="56383" y="151880"/>
                    <a:pt x="56383" y="143217"/>
                  </a:cubicBezTo>
                  <a:lnTo>
                    <a:pt x="56383" y="138885"/>
                  </a:lnTo>
                  <a:lnTo>
                    <a:pt x="37658" y="138885"/>
                  </a:lnTo>
                  <a:cubicBezTo>
                    <a:pt x="35138" y="138885"/>
                    <a:pt x="33337" y="137081"/>
                    <a:pt x="33337" y="134554"/>
                  </a:cubicBezTo>
                  <a:cubicBezTo>
                    <a:pt x="33337" y="132027"/>
                    <a:pt x="35138" y="130222"/>
                    <a:pt x="37658" y="130222"/>
                  </a:cubicBezTo>
                  <a:lnTo>
                    <a:pt x="56383" y="130222"/>
                  </a:lnTo>
                  <a:lnTo>
                    <a:pt x="56383" y="112895"/>
                  </a:lnTo>
                  <a:lnTo>
                    <a:pt x="37658" y="112895"/>
                  </a:lnTo>
                  <a:cubicBezTo>
                    <a:pt x="35138" y="112895"/>
                    <a:pt x="33337" y="111090"/>
                    <a:pt x="33337" y="108564"/>
                  </a:cubicBezTo>
                  <a:cubicBezTo>
                    <a:pt x="33337" y="106398"/>
                    <a:pt x="35138" y="104232"/>
                    <a:pt x="37658" y="104232"/>
                  </a:cubicBezTo>
                  <a:lnTo>
                    <a:pt x="56383" y="104232"/>
                  </a:lnTo>
                  <a:lnTo>
                    <a:pt x="56383" y="86905"/>
                  </a:lnTo>
                  <a:lnTo>
                    <a:pt x="37658" y="86905"/>
                  </a:lnTo>
                  <a:cubicBezTo>
                    <a:pt x="35138" y="86905"/>
                    <a:pt x="33337" y="84739"/>
                    <a:pt x="33337" y="82574"/>
                  </a:cubicBezTo>
                  <a:cubicBezTo>
                    <a:pt x="33337" y="80047"/>
                    <a:pt x="35138" y="78242"/>
                    <a:pt x="37658" y="78242"/>
                  </a:cubicBezTo>
                  <a:lnTo>
                    <a:pt x="56383" y="78242"/>
                  </a:lnTo>
                  <a:lnTo>
                    <a:pt x="56383" y="73910"/>
                  </a:lnTo>
                  <a:cubicBezTo>
                    <a:pt x="56383" y="65247"/>
                    <a:pt x="63585" y="58027"/>
                    <a:pt x="72227" y="58027"/>
                  </a:cubicBezTo>
                  <a:lnTo>
                    <a:pt x="76548" y="58027"/>
                  </a:lnTo>
                  <a:lnTo>
                    <a:pt x="76548" y="39257"/>
                  </a:lnTo>
                  <a:cubicBezTo>
                    <a:pt x="76548" y="36730"/>
                    <a:pt x="78709" y="34925"/>
                    <a:pt x="80869" y="34925"/>
                  </a:cubicBezTo>
                  <a:close/>
                  <a:moveTo>
                    <a:pt x="108382" y="8637"/>
                  </a:moveTo>
                  <a:cubicBezTo>
                    <a:pt x="53469" y="8637"/>
                    <a:pt x="8670" y="53623"/>
                    <a:pt x="8670" y="108326"/>
                  </a:cubicBezTo>
                  <a:cubicBezTo>
                    <a:pt x="8670" y="134958"/>
                    <a:pt x="18786" y="159070"/>
                    <a:pt x="37573" y="178144"/>
                  </a:cubicBezTo>
                  <a:cubicBezTo>
                    <a:pt x="45160" y="185702"/>
                    <a:pt x="50579" y="195059"/>
                    <a:pt x="53469" y="205495"/>
                  </a:cubicBezTo>
                  <a:lnTo>
                    <a:pt x="164380" y="205495"/>
                  </a:lnTo>
                  <a:cubicBezTo>
                    <a:pt x="166909" y="195059"/>
                    <a:pt x="171967" y="185342"/>
                    <a:pt x="179915" y="177424"/>
                  </a:cubicBezTo>
                  <a:cubicBezTo>
                    <a:pt x="198340" y="158710"/>
                    <a:pt x="208455" y="134238"/>
                    <a:pt x="208455" y="108326"/>
                  </a:cubicBezTo>
                  <a:cubicBezTo>
                    <a:pt x="208455" y="53623"/>
                    <a:pt x="163296" y="8637"/>
                    <a:pt x="108382" y="8637"/>
                  </a:cubicBezTo>
                  <a:close/>
                  <a:moveTo>
                    <a:pt x="108382" y="0"/>
                  </a:moveTo>
                  <a:cubicBezTo>
                    <a:pt x="168354" y="0"/>
                    <a:pt x="217126" y="48585"/>
                    <a:pt x="217126" y="108326"/>
                  </a:cubicBezTo>
                  <a:cubicBezTo>
                    <a:pt x="217126" y="136757"/>
                    <a:pt x="205926" y="163389"/>
                    <a:pt x="186056" y="183542"/>
                  </a:cubicBezTo>
                  <a:cubicBezTo>
                    <a:pt x="176302" y="193259"/>
                    <a:pt x="171244" y="206575"/>
                    <a:pt x="171244" y="220611"/>
                  </a:cubicBezTo>
                  <a:lnTo>
                    <a:pt x="171244" y="251201"/>
                  </a:lnTo>
                  <a:cubicBezTo>
                    <a:pt x="171244" y="256599"/>
                    <a:pt x="166548" y="261278"/>
                    <a:pt x="161128" y="261278"/>
                  </a:cubicBezTo>
                  <a:lnTo>
                    <a:pt x="159322" y="261278"/>
                  </a:lnTo>
                  <a:cubicBezTo>
                    <a:pt x="157154" y="274954"/>
                    <a:pt x="145232" y="285390"/>
                    <a:pt x="131143" y="285390"/>
                  </a:cubicBezTo>
                  <a:lnTo>
                    <a:pt x="86706" y="285390"/>
                  </a:lnTo>
                  <a:cubicBezTo>
                    <a:pt x="72616" y="285390"/>
                    <a:pt x="60694" y="274954"/>
                    <a:pt x="58527" y="261278"/>
                  </a:cubicBezTo>
                  <a:lnTo>
                    <a:pt x="56720" y="261278"/>
                  </a:lnTo>
                  <a:cubicBezTo>
                    <a:pt x="51301" y="261278"/>
                    <a:pt x="46605" y="256599"/>
                    <a:pt x="46605" y="251201"/>
                  </a:cubicBezTo>
                  <a:lnTo>
                    <a:pt x="46605" y="221330"/>
                  </a:lnTo>
                  <a:cubicBezTo>
                    <a:pt x="46605" y="207295"/>
                    <a:pt x="41185" y="193979"/>
                    <a:pt x="31431" y="184262"/>
                  </a:cubicBezTo>
                  <a:cubicBezTo>
                    <a:pt x="11199" y="163749"/>
                    <a:pt x="0" y="136757"/>
                    <a:pt x="0" y="108326"/>
                  </a:cubicBezTo>
                  <a:cubicBezTo>
                    <a:pt x="0" y="48585"/>
                    <a:pt x="48772" y="0"/>
                    <a:pt x="108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Medium" pitchFamily="2" charset="0"/>
              </a:endParaRPr>
            </a:p>
          </p:txBody>
        </p: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0FE29CBC-8DC6-8A2B-4344-91C7EB0B66E0}"/>
              </a:ext>
            </a:extLst>
          </p:cNvPr>
          <p:cNvGrpSpPr/>
          <p:nvPr/>
        </p:nvGrpSpPr>
        <p:grpSpPr>
          <a:xfrm>
            <a:off x="155221" y="3742189"/>
            <a:ext cx="723275" cy="723275"/>
            <a:chOff x="2430157" y="2564963"/>
            <a:chExt cx="723275" cy="723275"/>
          </a:xfrm>
        </p:grpSpPr>
        <p:sp>
          <p:nvSpPr>
            <p:cNvPr id="3" name="Oval 43">
              <a:extLst>
                <a:ext uri="{FF2B5EF4-FFF2-40B4-BE49-F238E27FC236}">
                  <a16:creationId xmlns:a16="http://schemas.microsoft.com/office/drawing/2014/main" id="{F07C1B2E-6F27-2ADC-BFC4-9499E84EA172}"/>
                </a:ext>
              </a:extLst>
            </p:cNvPr>
            <p:cNvSpPr/>
            <p:nvPr/>
          </p:nvSpPr>
          <p:spPr>
            <a:xfrm>
              <a:off x="2430157" y="2564963"/>
              <a:ext cx="723275" cy="7232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 pitchFamily="2" charset="0"/>
              </a:endParaRPr>
            </a:p>
          </p:txBody>
        </p:sp>
        <p:sp>
          <p:nvSpPr>
            <p:cNvPr id="25" name="Freeform 985">
              <a:extLst>
                <a:ext uri="{FF2B5EF4-FFF2-40B4-BE49-F238E27FC236}">
                  <a16:creationId xmlns:a16="http://schemas.microsoft.com/office/drawing/2014/main" id="{3BE72D92-7507-4085-3239-E96B40140C2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59071" y="2656008"/>
              <a:ext cx="502090" cy="502090"/>
            </a:xfrm>
            <a:custGeom>
              <a:avLst/>
              <a:gdLst>
                <a:gd name="T0" fmla="*/ 22527 w 285390"/>
                <a:gd name="T1" fmla="*/ 213078 h 285738"/>
                <a:gd name="T2" fmla="*/ 258620 w 285390"/>
                <a:gd name="T3" fmla="*/ 203571 h 285738"/>
                <a:gd name="T4" fmla="*/ 202556 w 285390"/>
                <a:gd name="T5" fmla="*/ 229895 h 285738"/>
                <a:gd name="T6" fmla="*/ 256088 w 285390"/>
                <a:gd name="T7" fmla="*/ 215109 h 285738"/>
                <a:gd name="T8" fmla="*/ 45214 w 285390"/>
                <a:gd name="T9" fmla="*/ 194554 h 285738"/>
                <a:gd name="T10" fmla="*/ 278152 w 285390"/>
                <a:gd name="T11" fmla="*/ 222680 h 285738"/>
                <a:gd name="T12" fmla="*/ 188449 w 285390"/>
                <a:gd name="T13" fmla="*/ 245759 h 285738"/>
                <a:gd name="T14" fmla="*/ 115384 w 285390"/>
                <a:gd name="T15" fmla="*/ 242153 h 285738"/>
                <a:gd name="T16" fmla="*/ 185917 w 285390"/>
                <a:gd name="T17" fmla="*/ 237827 h 285738"/>
                <a:gd name="T18" fmla="*/ 182300 w 285390"/>
                <a:gd name="T19" fmla="*/ 214748 h 285738"/>
                <a:gd name="T20" fmla="*/ 8681 w 285390"/>
                <a:gd name="T21" fmla="*/ 194554 h 285738"/>
                <a:gd name="T22" fmla="*/ 36533 w 285390"/>
                <a:gd name="T23" fmla="*/ 194554 h 285738"/>
                <a:gd name="T24" fmla="*/ 153387 w 285390"/>
                <a:gd name="T25" fmla="*/ 179093 h 285738"/>
                <a:gd name="T26" fmla="*/ 140731 w 285390"/>
                <a:gd name="T27" fmla="*/ 185904 h 285738"/>
                <a:gd name="T28" fmla="*/ 183457 w 285390"/>
                <a:gd name="T29" fmla="*/ 167551 h 285738"/>
                <a:gd name="T30" fmla="*/ 179280 w 285390"/>
                <a:gd name="T31" fmla="*/ 181015 h 285738"/>
                <a:gd name="T32" fmla="*/ 175102 w 285390"/>
                <a:gd name="T33" fmla="*/ 173763 h 285738"/>
                <a:gd name="T34" fmla="*/ 118688 w 285390"/>
                <a:gd name="T35" fmla="*/ 159176 h 285738"/>
                <a:gd name="T36" fmla="*/ 122269 w 285390"/>
                <a:gd name="T37" fmla="*/ 174991 h 285738"/>
                <a:gd name="T38" fmla="*/ 112956 w 285390"/>
                <a:gd name="T39" fmla="*/ 157739 h 285738"/>
                <a:gd name="T40" fmla="*/ 203589 w 285390"/>
                <a:gd name="T41" fmla="*/ 151151 h 285738"/>
                <a:gd name="T42" fmla="*/ 195027 w 285390"/>
                <a:gd name="T43" fmla="*/ 149016 h 285738"/>
                <a:gd name="T44" fmla="*/ 110782 w 285390"/>
                <a:gd name="T45" fmla="*/ 122109 h 285738"/>
                <a:gd name="T46" fmla="*/ 108176 w 285390"/>
                <a:gd name="T47" fmla="*/ 143226 h 285738"/>
                <a:gd name="T48" fmla="*/ 110782 w 285390"/>
                <a:gd name="T49" fmla="*/ 122109 h 285738"/>
                <a:gd name="T50" fmla="*/ 158111 w 285390"/>
                <a:gd name="T51" fmla="*/ 112325 h 285738"/>
                <a:gd name="T52" fmla="*/ 160994 w 285390"/>
                <a:gd name="T53" fmla="*/ 124911 h 285738"/>
                <a:gd name="T54" fmla="*/ 153789 w 285390"/>
                <a:gd name="T55" fmla="*/ 133545 h 285738"/>
                <a:gd name="T56" fmla="*/ 158111 w 285390"/>
                <a:gd name="T57" fmla="*/ 165913 h 285738"/>
                <a:gd name="T58" fmla="*/ 149465 w 285390"/>
                <a:gd name="T59" fmla="*/ 163396 h 285738"/>
                <a:gd name="T60" fmla="*/ 146582 w 285390"/>
                <a:gd name="T61" fmla="*/ 151166 h 285738"/>
                <a:gd name="T62" fmla="*/ 153789 w 285390"/>
                <a:gd name="T63" fmla="*/ 142176 h 285738"/>
                <a:gd name="T64" fmla="*/ 149465 w 285390"/>
                <a:gd name="T65" fmla="*/ 110168 h 285738"/>
                <a:gd name="T66" fmla="*/ 189934 w 285390"/>
                <a:gd name="T67" fmla="*/ 102523 h 285738"/>
                <a:gd name="T68" fmla="*/ 194322 w 285390"/>
                <a:gd name="T69" fmla="*/ 119420 h 285738"/>
                <a:gd name="T70" fmla="*/ 183352 w 285390"/>
                <a:gd name="T71" fmla="*/ 102523 h 285738"/>
                <a:gd name="T72" fmla="*/ 132428 w 285390"/>
                <a:gd name="T73" fmla="*/ 101706 h 285738"/>
                <a:gd name="T74" fmla="*/ 118246 w 285390"/>
                <a:gd name="T75" fmla="*/ 108769 h 285738"/>
                <a:gd name="T76" fmla="*/ 153847 w 285390"/>
                <a:gd name="T77" fmla="*/ 88026 h 285738"/>
                <a:gd name="T78" fmla="*/ 169666 w 285390"/>
                <a:gd name="T79" fmla="*/ 95064 h 285738"/>
                <a:gd name="T80" fmla="*/ 154199 w 285390"/>
                <a:gd name="T81" fmla="*/ 96916 h 285738"/>
                <a:gd name="T82" fmla="*/ 125513 w 285390"/>
                <a:gd name="T83" fmla="*/ 61135 h 285738"/>
                <a:gd name="T84" fmla="*/ 127682 w 285390"/>
                <a:gd name="T85" fmla="*/ 198159 h 285738"/>
                <a:gd name="T86" fmla="*/ 199300 w 285390"/>
                <a:gd name="T87" fmla="*/ 215109 h 285738"/>
                <a:gd name="T88" fmla="*/ 240535 w 285390"/>
                <a:gd name="T89" fmla="*/ 171475 h 285738"/>
                <a:gd name="T90" fmla="*/ 125513 w 285390"/>
                <a:gd name="T91" fmla="*/ 61135 h 285738"/>
                <a:gd name="T92" fmla="*/ 115023 w 285390"/>
                <a:gd name="T93" fmla="*/ 16420 h 285738"/>
                <a:gd name="T94" fmla="*/ 137810 w 285390"/>
                <a:gd name="T95" fmla="*/ 35528 h 285738"/>
                <a:gd name="T96" fmla="*/ 150108 w 285390"/>
                <a:gd name="T97" fmla="*/ 61495 h 285738"/>
                <a:gd name="T98" fmla="*/ 163491 w 285390"/>
                <a:gd name="T99" fmla="*/ 34447 h 285738"/>
                <a:gd name="T100" fmla="*/ 168917 w 285390"/>
                <a:gd name="T101" fmla="*/ 59692 h 285738"/>
                <a:gd name="T102" fmla="*/ 193513 w 285390"/>
                <a:gd name="T103" fmla="*/ 9926 h 285738"/>
                <a:gd name="T104" fmla="*/ 141065 w 285390"/>
                <a:gd name="T105" fmla="*/ 15699 h 285738"/>
                <a:gd name="T106" fmla="*/ 143597 w 285390"/>
                <a:gd name="T107" fmla="*/ 7763 h 285738"/>
                <a:gd name="T108" fmla="*/ 200024 w 285390"/>
                <a:gd name="T109" fmla="*/ 4157 h 285738"/>
                <a:gd name="T110" fmla="*/ 249216 w 285390"/>
                <a:gd name="T111" fmla="*/ 171475 h 285738"/>
                <a:gd name="T112" fmla="*/ 269834 w 285390"/>
                <a:gd name="T113" fmla="*/ 206816 h 285738"/>
                <a:gd name="T114" fmla="*/ 286832 w 285390"/>
                <a:gd name="T115" fmla="*/ 223041 h 285738"/>
                <a:gd name="T116" fmla="*/ 40150 w 285390"/>
                <a:gd name="T117" fmla="*/ 272442 h 285738"/>
                <a:gd name="T118" fmla="*/ 0 w 285390"/>
                <a:gd name="T119" fmla="*/ 190227 h 285738"/>
                <a:gd name="T120" fmla="*/ 58234 w 285390"/>
                <a:gd name="T121" fmla="*/ 185901 h 285738"/>
                <a:gd name="T122" fmla="*/ 107066 w 285390"/>
                <a:gd name="T123" fmla="*/ 19304 h 2857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85390" h="285738">
                  <a:moveTo>
                    <a:pt x="22415" y="203898"/>
                  </a:moveTo>
                  <a:cubicBezTo>
                    <a:pt x="24701" y="203898"/>
                    <a:pt x="26606" y="206184"/>
                    <a:pt x="26606" y="208470"/>
                  </a:cubicBezTo>
                  <a:cubicBezTo>
                    <a:pt x="26606" y="211137"/>
                    <a:pt x="24701" y="213042"/>
                    <a:pt x="22415" y="213042"/>
                  </a:cubicBezTo>
                  <a:cubicBezTo>
                    <a:pt x="19367" y="213042"/>
                    <a:pt x="17462" y="211137"/>
                    <a:pt x="17462" y="208470"/>
                  </a:cubicBezTo>
                  <a:cubicBezTo>
                    <a:pt x="17462" y="206184"/>
                    <a:pt x="19367" y="203898"/>
                    <a:pt x="22415" y="203898"/>
                  </a:cubicBezTo>
                  <a:close/>
                  <a:moveTo>
                    <a:pt x="257319" y="203535"/>
                  </a:moveTo>
                  <a:cubicBezTo>
                    <a:pt x="255160" y="202093"/>
                    <a:pt x="244363" y="206780"/>
                    <a:pt x="236446" y="210025"/>
                  </a:cubicBezTo>
                  <a:cubicBezTo>
                    <a:pt x="226729" y="214352"/>
                    <a:pt x="214853" y="219039"/>
                    <a:pt x="201177" y="223365"/>
                  </a:cubicBezTo>
                  <a:cubicBezTo>
                    <a:pt x="201537" y="225528"/>
                    <a:pt x="201537" y="227331"/>
                    <a:pt x="201537" y="229855"/>
                  </a:cubicBezTo>
                  <a:cubicBezTo>
                    <a:pt x="201177" y="230936"/>
                    <a:pt x="201177" y="232739"/>
                    <a:pt x="200817" y="234181"/>
                  </a:cubicBezTo>
                  <a:cubicBezTo>
                    <a:pt x="223850" y="228413"/>
                    <a:pt x="240405" y="221202"/>
                    <a:pt x="251921" y="216154"/>
                  </a:cubicBezTo>
                  <a:cubicBezTo>
                    <a:pt x="253001" y="215794"/>
                    <a:pt x="254080" y="215433"/>
                    <a:pt x="254800" y="215073"/>
                  </a:cubicBezTo>
                  <a:cubicBezTo>
                    <a:pt x="258039" y="212188"/>
                    <a:pt x="259838" y="208944"/>
                    <a:pt x="259838" y="207141"/>
                  </a:cubicBezTo>
                  <a:cubicBezTo>
                    <a:pt x="259838" y="206420"/>
                    <a:pt x="259838" y="204978"/>
                    <a:pt x="257319" y="203535"/>
                  </a:cubicBezTo>
                  <a:close/>
                  <a:moveTo>
                    <a:pt x="44986" y="194522"/>
                  </a:moveTo>
                  <a:lnTo>
                    <a:pt x="44986" y="264827"/>
                  </a:lnTo>
                  <a:cubicBezTo>
                    <a:pt x="64780" y="270956"/>
                    <a:pt x="181383" y="301963"/>
                    <a:pt x="269555" y="231658"/>
                  </a:cubicBezTo>
                  <a:cubicBezTo>
                    <a:pt x="271355" y="230576"/>
                    <a:pt x="276753" y="226249"/>
                    <a:pt x="276753" y="222644"/>
                  </a:cubicBezTo>
                  <a:cubicBezTo>
                    <a:pt x="276753" y="221562"/>
                    <a:pt x="276753" y="220120"/>
                    <a:pt x="274594" y="218318"/>
                  </a:cubicBezTo>
                  <a:cubicBezTo>
                    <a:pt x="272434" y="216875"/>
                    <a:pt x="264157" y="220481"/>
                    <a:pt x="255160" y="224447"/>
                  </a:cubicBezTo>
                  <a:cubicBezTo>
                    <a:pt x="241124" y="230215"/>
                    <a:pt x="219171" y="239589"/>
                    <a:pt x="187501" y="245719"/>
                  </a:cubicBezTo>
                  <a:cubicBezTo>
                    <a:pt x="180303" y="248603"/>
                    <a:pt x="169867" y="250045"/>
                    <a:pt x="157271" y="250045"/>
                  </a:cubicBezTo>
                  <a:cubicBezTo>
                    <a:pt x="146474" y="250045"/>
                    <a:pt x="133518" y="248963"/>
                    <a:pt x="118763" y="247161"/>
                  </a:cubicBezTo>
                  <a:cubicBezTo>
                    <a:pt x="116244" y="246800"/>
                    <a:pt x="114444" y="244637"/>
                    <a:pt x="114804" y="242113"/>
                  </a:cubicBezTo>
                  <a:cubicBezTo>
                    <a:pt x="115164" y="239950"/>
                    <a:pt x="117323" y="238147"/>
                    <a:pt x="119843" y="238508"/>
                  </a:cubicBezTo>
                  <a:cubicBezTo>
                    <a:pt x="158710" y="243555"/>
                    <a:pt x="176705" y="240671"/>
                    <a:pt x="184622" y="237787"/>
                  </a:cubicBezTo>
                  <a:lnTo>
                    <a:pt x="184982" y="237787"/>
                  </a:lnTo>
                  <a:cubicBezTo>
                    <a:pt x="192540" y="234542"/>
                    <a:pt x="192899" y="230576"/>
                    <a:pt x="192899" y="229494"/>
                  </a:cubicBezTo>
                  <a:cubicBezTo>
                    <a:pt x="193259" y="224086"/>
                    <a:pt x="192180" y="220120"/>
                    <a:pt x="189661" y="217957"/>
                  </a:cubicBezTo>
                  <a:cubicBezTo>
                    <a:pt x="186422" y="214712"/>
                    <a:pt x="181383" y="214712"/>
                    <a:pt x="181383" y="214712"/>
                  </a:cubicBezTo>
                  <a:cubicBezTo>
                    <a:pt x="139276" y="215433"/>
                    <a:pt x="131359" y="211107"/>
                    <a:pt x="122362" y="205699"/>
                  </a:cubicBezTo>
                  <a:cubicBezTo>
                    <a:pt x="113724" y="200651"/>
                    <a:pt x="104007" y="194522"/>
                    <a:pt x="44986" y="194522"/>
                  </a:cubicBezTo>
                  <a:close/>
                  <a:moveTo>
                    <a:pt x="8637" y="194522"/>
                  </a:moveTo>
                  <a:lnTo>
                    <a:pt x="8637" y="263746"/>
                  </a:lnTo>
                  <a:lnTo>
                    <a:pt x="36349" y="263746"/>
                  </a:lnTo>
                  <a:lnTo>
                    <a:pt x="36349" y="194522"/>
                  </a:lnTo>
                  <a:lnTo>
                    <a:pt x="8637" y="194522"/>
                  </a:lnTo>
                  <a:close/>
                  <a:moveTo>
                    <a:pt x="142122" y="177627"/>
                  </a:moveTo>
                  <a:cubicBezTo>
                    <a:pt x="145620" y="178344"/>
                    <a:pt x="149117" y="179061"/>
                    <a:pt x="152615" y="179061"/>
                  </a:cubicBezTo>
                  <a:cubicBezTo>
                    <a:pt x="155064" y="179061"/>
                    <a:pt x="156812" y="180853"/>
                    <a:pt x="156812" y="183363"/>
                  </a:cubicBezTo>
                  <a:cubicBezTo>
                    <a:pt x="156812" y="185513"/>
                    <a:pt x="155064" y="187664"/>
                    <a:pt x="152615" y="187664"/>
                  </a:cubicBezTo>
                  <a:cubicBezTo>
                    <a:pt x="148418" y="187664"/>
                    <a:pt x="144220" y="186947"/>
                    <a:pt x="140023" y="185872"/>
                  </a:cubicBezTo>
                  <a:cubicBezTo>
                    <a:pt x="137924" y="185513"/>
                    <a:pt x="136525" y="183004"/>
                    <a:pt x="136875" y="180853"/>
                  </a:cubicBezTo>
                  <a:cubicBezTo>
                    <a:pt x="137575" y="178344"/>
                    <a:pt x="140023" y="176910"/>
                    <a:pt x="142122" y="177627"/>
                  </a:cubicBezTo>
                  <a:close/>
                  <a:moveTo>
                    <a:pt x="182534" y="167523"/>
                  </a:moveTo>
                  <a:cubicBezTo>
                    <a:pt x="184266" y="165798"/>
                    <a:pt x="186690" y="165798"/>
                    <a:pt x="188422" y="167523"/>
                  </a:cubicBezTo>
                  <a:cubicBezTo>
                    <a:pt x="190154" y="169249"/>
                    <a:pt x="190154" y="171665"/>
                    <a:pt x="188422" y="173390"/>
                  </a:cubicBezTo>
                  <a:cubicBezTo>
                    <a:pt x="185651" y="176151"/>
                    <a:pt x="182188" y="178912"/>
                    <a:pt x="178378" y="180983"/>
                  </a:cubicBezTo>
                  <a:cubicBezTo>
                    <a:pt x="178031" y="181328"/>
                    <a:pt x="176992" y="181328"/>
                    <a:pt x="176299" y="181328"/>
                  </a:cubicBezTo>
                  <a:cubicBezTo>
                    <a:pt x="174914" y="181328"/>
                    <a:pt x="173528" y="180983"/>
                    <a:pt x="172836" y="179602"/>
                  </a:cubicBezTo>
                  <a:cubicBezTo>
                    <a:pt x="171450" y="177532"/>
                    <a:pt x="172489" y="175116"/>
                    <a:pt x="174221" y="173735"/>
                  </a:cubicBezTo>
                  <a:cubicBezTo>
                    <a:pt x="177338" y="172010"/>
                    <a:pt x="180109" y="169939"/>
                    <a:pt x="182534" y="167523"/>
                  </a:cubicBezTo>
                  <a:close/>
                  <a:moveTo>
                    <a:pt x="112388" y="157711"/>
                  </a:moveTo>
                  <a:cubicBezTo>
                    <a:pt x="114527" y="156273"/>
                    <a:pt x="117378" y="156992"/>
                    <a:pt x="118091" y="159148"/>
                  </a:cubicBezTo>
                  <a:cubicBezTo>
                    <a:pt x="120229" y="162383"/>
                    <a:pt x="122367" y="165259"/>
                    <a:pt x="124862" y="167775"/>
                  </a:cubicBezTo>
                  <a:cubicBezTo>
                    <a:pt x="126644" y="169572"/>
                    <a:pt x="126644" y="172088"/>
                    <a:pt x="124862" y="173885"/>
                  </a:cubicBezTo>
                  <a:cubicBezTo>
                    <a:pt x="124149" y="174604"/>
                    <a:pt x="123080" y="174963"/>
                    <a:pt x="121654" y="174963"/>
                  </a:cubicBezTo>
                  <a:cubicBezTo>
                    <a:pt x="120942" y="174963"/>
                    <a:pt x="119872" y="174604"/>
                    <a:pt x="118803" y="173885"/>
                  </a:cubicBezTo>
                  <a:cubicBezTo>
                    <a:pt x="115596" y="170650"/>
                    <a:pt x="113101" y="167415"/>
                    <a:pt x="110963" y="163462"/>
                  </a:cubicBezTo>
                  <a:cubicBezTo>
                    <a:pt x="109537" y="161305"/>
                    <a:pt x="110606" y="158789"/>
                    <a:pt x="112388" y="157711"/>
                  </a:cubicBezTo>
                  <a:close/>
                  <a:moveTo>
                    <a:pt x="200342" y="134048"/>
                  </a:moveTo>
                  <a:cubicBezTo>
                    <a:pt x="202565" y="134048"/>
                    <a:pt x="204417" y="135827"/>
                    <a:pt x="204417" y="138318"/>
                  </a:cubicBezTo>
                  <a:cubicBezTo>
                    <a:pt x="204417" y="142943"/>
                    <a:pt x="204046" y="147213"/>
                    <a:pt x="202565" y="151127"/>
                  </a:cubicBezTo>
                  <a:cubicBezTo>
                    <a:pt x="202194" y="152906"/>
                    <a:pt x="200342" y="154329"/>
                    <a:pt x="198490" y="154329"/>
                  </a:cubicBezTo>
                  <a:cubicBezTo>
                    <a:pt x="198120" y="154329"/>
                    <a:pt x="197750" y="153973"/>
                    <a:pt x="197379" y="153973"/>
                  </a:cubicBezTo>
                  <a:cubicBezTo>
                    <a:pt x="194786" y="153262"/>
                    <a:pt x="193675" y="151127"/>
                    <a:pt x="194046" y="148992"/>
                  </a:cubicBezTo>
                  <a:cubicBezTo>
                    <a:pt x="195157" y="145790"/>
                    <a:pt x="195527" y="142232"/>
                    <a:pt x="195527" y="138673"/>
                  </a:cubicBezTo>
                  <a:cubicBezTo>
                    <a:pt x="195527" y="136183"/>
                    <a:pt x="197379" y="134048"/>
                    <a:pt x="200342" y="134048"/>
                  </a:cubicBezTo>
                  <a:close/>
                  <a:moveTo>
                    <a:pt x="110225" y="122089"/>
                  </a:moveTo>
                  <a:cubicBezTo>
                    <a:pt x="112448" y="122830"/>
                    <a:pt x="113930" y="125052"/>
                    <a:pt x="113559" y="127645"/>
                  </a:cubicBezTo>
                  <a:cubicBezTo>
                    <a:pt x="112448" y="131349"/>
                    <a:pt x="112078" y="135053"/>
                    <a:pt x="112078" y="138757"/>
                  </a:cubicBezTo>
                  <a:cubicBezTo>
                    <a:pt x="112078" y="140980"/>
                    <a:pt x="109855" y="143202"/>
                    <a:pt x="107632" y="143202"/>
                  </a:cubicBezTo>
                  <a:cubicBezTo>
                    <a:pt x="105410" y="143202"/>
                    <a:pt x="103187" y="141350"/>
                    <a:pt x="103187" y="138757"/>
                  </a:cubicBezTo>
                  <a:cubicBezTo>
                    <a:pt x="103187" y="133942"/>
                    <a:pt x="103558" y="129867"/>
                    <a:pt x="104669" y="125422"/>
                  </a:cubicBezTo>
                  <a:cubicBezTo>
                    <a:pt x="105410" y="123200"/>
                    <a:pt x="107632" y="121348"/>
                    <a:pt x="110225" y="122089"/>
                  </a:cubicBezTo>
                  <a:close/>
                  <a:moveTo>
                    <a:pt x="153015" y="105473"/>
                  </a:moveTo>
                  <a:cubicBezTo>
                    <a:pt x="155524" y="105473"/>
                    <a:pt x="157316" y="107630"/>
                    <a:pt x="157316" y="110148"/>
                  </a:cubicBezTo>
                  <a:lnTo>
                    <a:pt x="157316" y="112305"/>
                  </a:lnTo>
                  <a:cubicBezTo>
                    <a:pt x="162335" y="113384"/>
                    <a:pt x="166636" y="116620"/>
                    <a:pt x="168428" y="121295"/>
                  </a:cubicBezTo>
                  <a:cubicBezTo>
                    <a:pt x="169145" y="123453"/>
                    <a:pt x="168070" y="125970"/>
                    <a:pt x="165919" y="127049"/>
                  </a:cubicBezTo>
                  <a:cubicBezTo>
                    <a:pt x="163768" y="127768"/>
                    <a:pt x="161259" y="127049"/>
                    <a:pt x="160184" y="124891"/>
                  </a:cubicBezTo>
                  <a:cubicBezTo>
                    <a:pt x="159467" y="122014"/>
                    <a:pt x="156241" y="120216"/>
                    <a:pt x="153015" y="120216"/>
                  </a:cubicBezTo>
                  <a:cubicBezTo>
                    <a:pt x="148713" y="120216"/>
                    <a:pt x="145128" y="123453"/>
                    <a:pt x="145128" y="127049"/>
                  </a:cubicBezTo>
                  <a:cubicBezTo>
                    <a:pt x="145128" y="131364"/>
                    <a:pt x="147638" y="133521"/>
                    <a:pt x="153015" y="133521"/>
                  </a:cubicBezTo>
                  <a:cubicBezTo>
                    <a:pt x="163051" y="133521"/>
                    <a:pt x="169504" y="139635"/>
                    <a:pt x="169504" y="148624"/>
                  </a:cubicBezTo>
                  <a:cubicBezTo>
                    <a:pt x="169504" y="155816"/>
                    <a:pt x="164485" y="161570"/>
                    <a:pt x="157316" y="163368"/>
                  </a:cubicBezTo>
                  <a:lnTo>
                    <a:pt x="157316" y="165885"/>
                  </a:lnTo>
                  <a:cubicBezTo>
                    <a:pt x="157316" y="168043"/>
                    <a:pt x="155524" y="170200"/>
                    <a:pt x="153015" y="170200"/>
                  </a:cubicBezTo>
                  <a:cubicBezTo>
                    <a:pt x="150505" y="170200"/>
                    <a:pt x="148713" y="168043"/>
                    <a:pt x="148713" y="165885"/>
                  </a:cubicBezTo>
                  <a:lnTo>
                    <a:pt x="148713" y="163368"/>
                  </a:lnTo>
                  <a:cubicBezTo>
                    <a:pt x="143694" y="162289"/>
                    <a:pt x="139751" y="159053"/>
                    <a:pt x="137959" y="154378"/>
                  </a:cubicBezTo>
                  <a:cubicBezTo>
                    <a:pt x="136884" y="152220"/>
                    <a:pt x="137959" y="149344"/>
                    <a:pt x="140110" y="148624"/>
                  </a:cubicBezTo>
                  <a:cubicBezTo>
                    <a:pt x="142261" y="147546"/>
                    <a:pt x="144770" y="148624"/>
                    <a:pt x="145845" y="151142"/>
                  </a:cubicBezTo>
                  <a:cubicBezTo>
                    <a:pt x="146921" y="153659"/>
                    <a:pt x="149788" y="155457"/>
                    <a:pt x="153015" y="155457"/>
                  </a:cubicBezTo>
                  <a:cubicBezTo>
                    <a:pt x="157316" y="155457"/>
                    <a:pt x="160901" y="152220"/>
                    <a:pt x="160901" y="148624"/>
                  </a:cubicBezTo>
                  <a:cubicBezTo>
                    <a:pt x="160901" y="144669"/>
                    <a:pt x="158391" y="142152"/>
                    <a:pt x="153015" y="142152"/>
                  </a:cubicBezTo>
                  <a:cubicBezTo>
                    <a:pt x="142978" y="142152"/>
                    <a:pt x="136525" y="136398"/>
                    <a:pt x="136525" y="127049"/>
                  </a:cubicBezTo>
                  <a:cubicBezTo>
                    <a:pt x="136525" y="119857"/>
                    <a:pt x="141902" y="114103"/>
                    <a:pt x="148713" y="112305"/>
                  </a:cubicBezTo>
                  <a:lnTo>
                    <a:pt x="148713" y="110148"/>
                  </a:lnTo>
                  <a:cubicBezTo>
                    <a:pt x="148713" y="107630"/>
                    <a:pt x="150505" y="105473"/>
                    <a:pt x="153015" y="105473"/>
                  </a:cubicBezTo>
                  <a:close/>
                  <a:moveTo>
                    <a:pt x="182430" y="102507"/>
                  </a:moveTo>
                  <a:cubicBezTo>
                    <a:pt x="184249" y="100710"/>
                    <a:pt x="187160" y="100710"/>
                    <a:pt x="188979" y="102507"/>
                  </a:cubicBezTo>
                  <a:cubicBezTo>
                    <a:pt x="191889" y="105383"/>
                    <a:pt x="194799" y="108977"/>
                    <a:pt x="196982" y="112931"/>
                  </a:cubicBezTo>
                  <a:cubicBezTo>
                    <a:pt x="198073" y="114728"/>
                    <a:pt x="197710" y="117244"/>
                    <a:pt x="195527" y="118682"/>
                  </a:cubicBezTo>
                  <a:cubicBezTo>
                    <a:pt x="194799" y="119041"/>
                    <a:pt x="194072" y="119400"/>
                    <a:pt x="193344" y="119400"/>
                  </a:cubicBezTo>
                  <a:cubicBezTo>
                    <a:pt x="191889" y="119400"/>
                    <a:pt x="190434" y="118682"/>
                    <a:pt x="189342" y="116884"/>
                  </a:cubicBezTo>
                  <a:cubicBezTo>
                    <a:pt x="187523" y="114009"/>
                    <a:pt x="185341" y="111133"/>
                    <a:pt x="182430" y="108617"/>
                  </a:cubicBezTo>
                  <a:cubicBezTo>
                    <a:pt x="180975" y="106820"/>
                    <a:pt x="180975" y="104304"/>
                    <a:pt x="182430" y="102507"/>
                  </a:cubicBezTo>
                  <a:close/>
                  <a:moveTo>
                    <a:pt x="127529" y="93887"/>
                  </a:moveTo>
                  <a:cubicBezTo>
                    <a:pt x="129646" y="92773"/>
                    <a:pt x="132115" y="93516"/>
                    <a:pt x="133526" y="95745"/>
                  </a:cubicBezTo>
                  <a:cubicBezTo>
                    <a:pt x="134584" y="97974"/>
                    <a:pt x="133879" y="100575"/>
                    <a:pt x="131762" y="101690"/>
                  </a:cubicBezTo>
                  <a:cubicBezTo>
                    <a:pt x="128940" y="103547"/>
                    <a:pt x="126118" y="105776"/>
                    <a:pt x="123648" y="108749"/>
                  </a:cubicBezTo>
                  <a:cubicBezTo>
                    <a:pt x="122590" y="109492"/>
                    <a:pt x="121532" y="109863"/>
                    <a:pt x="120473" y="109863"/>
                  </a:cubicBezTo>
                  <a:cubicBezTo>
                    <a:pt x="119415" y="109863"/>
                    <a:pt x="118357" y="109492"/>
                    <a:pt x="117651" y="108749"/>
                  </a:cubicBezTo>
                  <a:cubicBezTo>
                    <a:pt x="115887" y="106891"/>
                    <a:pt x="115887" y="104290"/>
                    <a:pt x="117651" y="102433"/>
                  </a:cubicBezTo>
                  <a:cubicBezTo>
                    <a:pt x="120473" y="99089"/>
                    <a:pt x="124001" y="96488"/>
                    <a:pt x="127529" y="93887"/>
                  </a:cubicBezTo>
                  <a:close/>
                  <a:moveTo>
                    <a:pt x="153073" y="88010"/>
                  </a:moveTo>
                  <a:lnTo>
                    <a:pt x="153423" y="88010"/>
                  </a:lnTo>
                  <a:cubicBezTo>
                    <a:pt x="157620" y="88010"/>
                    <a:pt x="161817" y="88380"/>
                    <a:pt x="166015" y="89862"/>
                  </a:cubicBezTo>
                  <a:cubicBezTo>
                    <a:pt x="168113" y="90232"/>
                    <a:pt x="169512" y="92826"/>
                    <a:pt x="168813" y="95048"/>
                  </a:cubicBezTo>
                  <a:cubicBezTo>
                    <a:pt x="168463" y="97271"/>
                    <a:pt x="166714" y="98752"/>
                    <a:pt x="164965" y="98752"/>
                  </a:cubicBezTo>
                  <a:cubicBezTo>
                    <a:pt x="164616" y="98752"/>
                    <a:pt x="163916" y="98752"/>
                    <a:pt x="163566" y="98382"/>
                  </a:cubicBezTo>
                  <a:cubicBezTo>
                    <a:pt x="160418" y="97641"/>
                    <a:pt x="156920" y="96900"/>
                    <a:pt x="153423" y="96900"/>
                  </a:cubicBezTo>
                  <a:cubicBezTo>
                    <a:pt x="150974" y="96900"/>
                    <a:pt x="149225" y="95048"/>
                    <a:pt x="149225" y="92455"/>
                  </a:cubicBezTo>
                  <a:cubicBezTo>
                    <a:pt x="149225" y="90232"/>
                    <a:pt x="150974" y="88010"/>
                    <a:pt x="153073" y="88010"/>
                  </a:cubicBezTo>
                  <a:close/>
                  <a:moveTo>
                    <a:pt x="124881" y="61123"/>
                  </a:moveTo>
                  <a:cubicBezTo>
                    <a:pt x="113365" y="68333"/>
                    <a:pt x="68019" y="100061"/>
                    <a:pt x="69098" y="171447"/>
                  </a:cubicBezTo>
                  <a:cubicBezTo>
                    <a:pt x="69098" y="176495"/>
                    <a:pt x="68379" y="181542"/>
                    <a:pt x="66939" y="186229"/>
                  </a:cubicBezTo>
                  <a:cubicBezTo>
                    <a:pt x="109046" y="188032"/>
                    <a:pt x="118403" y="193080"/>
                    <a:pt x="127040" y="198127"/>
                  </a:cubicBezTo>
                  <a:cubicBezTo>
                    <a:pt x="134958" y="202814"/>
                    <a:pt x="141436" y="206780"/>
                    <a:pt x="181383" y="206059"/>
                  </a:cubicBezTo>
                  <a:cubicBezTo>
                    <a:pt x="181383" y="206059"/>
                    <a:pt x="189661" y="205699"/>
                    <a:pt x="195779" y="211467"/>
                  </a:cubicBezTo>
                  <a:cubicBezTo>
                    <a:pt x="196858" y="212549"/>
                    <a:pt x="197578" y="213631"/>
                    <a:pt x="198298" y="215073"/>
                  </a:cubicBezTo>
                  <a:cubicBezTo>
                    <a:pt x="211614" y="211107"/>
                    <a:pt x="223490" y="206420"/>
                    <a:pt x="233207" y="202093"/>
                  </a:cubicBezTo>
                  <a:cubicBezTo>
                    <a:pt x="237885" y="199930"/>
                    <a:pt x="242204" y="198127"/>
                    <a:pt x="245803" y="196685"/>
                  </a:cubicBezTo>
                  <a:cubicBezTo>
                    <a:pt x="241484" y="188753"/>
                    <a:pt x="238965" y="180100"/>
                    <a:pt x="239325" y="171447"/>
                  </a:cubicBezTo>
                  <a:cubicBezTo>
                    <a:pt x="240045" y="100782"/>
                    <a:pt x="195059" y="68333"/>
                    <a:pt x="183542" y="61123"/>
                  </a:cubicBezTo>
                  <a:cubicBezTo>
                    <a:pt x="176705" y="66891"/>
                    <a:pt x="165908" y="70136"/>
                    <a:pt x="154032" y="70136"/>
                  </a:cubicBezTo>
                  <a:cubicBezTo>
                    <a:pt x="142515" y="70136"/>
                    <a:pt x="131719" y="66891"/>
                    <a:pt x="124881" y="61123"/>
                  </a:cubicBezTo>
                  <a:close/>
                  <a:moveTo>
                    <a:pt x="119483" y="8844"/>
                  </a:moveTo>
                  <a:cubicBezTo>
                    <a:pt x="117683" y="8123"/>
                    <a:pt x="116244" y="9205"/>
                    <a:pt x="115884" y="9926"/>
                  </a:cubicBezTo>
                  <a:cubicBezTo>
                    <a:pt x="114444" y="11368"/>
                    <a:pt x="113365" y="13531"/>
                    <a:pt x="114444" y="16416"/>
                  </a:cubicBezTo>
                  <a:lnTo>
                    <a:pt x="128840" y="53551"/>
                  </a:lnTo>
                  <a:cubicBezTo>
                    <a:pt x="131719" y="56075"/>
                    <a:pt x="135678" y="58238"/>
                    <a:pt x="140356" y="59680"/>
                  </a:cubicBezTo>
                  <a:lnTo>
                    <a:pt x="137117" y="35524"/>
                  </a:lnTo>
                  <a:cubicBezTo>
                    <a:pt x="136757" y="33001"/>
                    <a:pt x="138557" y="30837"/>
                    <a:pt x="140716" y="30477"/>
                  </a:cubicBezTo>
                  <a:cubicBezTo>
                    <a:pt x="142875" y="30116"/>
                    <a:pt x="145394" y="31919"/>
                    <a:pt x="145394" y="34443"/>
                  </a:cubicBezTo>
                  <a:lnTo>
                    <a:pt x="149353" y="61483"/>
                  </a:lnTo>
                  <a:cubicBezTo>
                    <a:pt x="150793" y="61483"/>
                    <a:pt x="152592" y="61844"/>
                    <a:pt x="154032" y="61844"/>
                  </a:cubicBezTo>
                  <a:cubicBezTo>
                    <a:pt x="155831" y="61844"/>
                    <a:pt x="157271" y="61483"/>
                    <a:pt x="159070" y="61483"/>
                  </a:cubicBezTo>
                  <a:lnTo>
                    <a:pt x="162669" y="34443"/>
                  </a:lnTo>
                  <a:cubicBezTo>
                    <a:pt x="163029" y="31919"/>
                    <a:pt x="165188" y="30116"/>
                    <a:pt x="167707" y="30477"/>
                  </a:cubicBezTo>
                  <a:cubicBezTo>
                    <a:pt x="169867" y="30837"/>
                    <a:pt x="171666" y="33001"/>
                    <a:pt x="171306" y="35524"/>
                  </a:cubicBezTo>
                  <a:lnTo>
                    <a:pt x="168067" y="59680"/>
                  </a:lnTo>
                  <a:cubicBezTo>
                    <a:pt x="172746" y="58238"/>
                    <a:pt x="176705" y="56075"/>
                    <a:pt x="179224" y="53551"/>
                  </a:cubicBezTo>
                  <a:lnTo>
                    <a:pt x="193619" y="16416"/>
                  </a:lnTo>
                  <a:cubicBezTo>
                    <a:pt x="194699" y="13531"/>
                    <a:pt x="193979" y="11368"/>
                    <a:pt x="192540" y="9926"/>
                  </a:cubicBezTo>
                  <a:cubicBezTo>
                    <a:pt x="192180" y="9205"/>
                    <a:pt x="190740" y="8123"/>
                    <a:pt x="188581" y="8844"/>
                  </a:cubicBezTo>
                  <a:lnTo>
                    <a:pt x="168067" y="15695"/>
                  </a:lnTo>
                  <a:cubicBezTo>
                    <a:pt x="159070" y="18939"/>
                    <a:pt x="149353" y="18939"/>
                    <a:pt x="140356" y="15695"/>
                  </a:cubicBezTo>
                  <a:lnTo>
                    <a:pt x="119483" y="8844"/>
                  </a:lnTo>
                  <a:close/>
                  <a:moveTo>
                    <a:pt x="122362" y="552"/>
                  </a:moveTo>
                  <a:lnTo>
                    <a:pt x="142875" y="7763"/>
                  </a:lnTo>
                  <a:cubicBezTo>
                    <a:pt x="150433" y="10287"/>
                    <a:pt x="157990" y="10287"/>
                    <a:pt x="165548" y="7763"/>
                  </a:cubicBezTo>
                  <a:lnTo>
                    <a:pt x="186062" y="552"/>
                  </a:lnTo>
                  <a:cubicBezTo>
                    <a:pt x="190380" y="-890"/>
                    <a:pt x="195419" y="552"/>
                    <a:pt x="199018" y="4157"/>
                  </a:cubicBezTo>
                  <a:cubicBezTo>
                    <a:pt x="202616" y="8123"/>
                    <a:pt x="204056" y="14252"/>
                    <a:pt x="201897" y="19300"/>
                  </a:cubicBezTo>
                  <a:lnTo>
                    <a:pt x="188221" y="53912"/>
                  </a:lnTo>
                  <a:cubicBezTo>
                    <a:pt x="201537" y="62204"/>
                    <a:pt x="248682" y="97537"/>
                    <a:pt x="247962" y="171447"/>
                  </a:cubicBezTo>
                  <a:cubicBezTo>
                    <a:pt x="247962" y="179379"/>
                    <a:pt x="250121" y="187311"/>
                    <a:pt x="254440" y="194522"/>
                  </a:cubicBezTo>
                  <a:cubicBezTo>
                    <a:pt x="257679" y="194161"/>
                    <a:pt x="260198" y="194522"/>
                    <a:pt x="262717" y="196325"/>
                  </a:cubicBezTo>
                  <a:cubicBezTo>
                    <a:pt x="267036" y="199930"/>
                    <a:pt x="268116" y="203896"/>
                    <a:pt x="268476" y="206780"/>
                  </a:cubicBezTo>
                  <a:cubicBezTo>
                    <a:pt x="268476" y="207862"/>
                    <a:pt x="268116" y="208944"/>
                    <a:pt x="267756" y="210025"/>
                  </a:cubicBezTo>
                  <a:cubicBezTo>
                    <a:pt x="273154" y="208944"/>
                    <a:pt x="276753" y="208944"/>
                    <a:pt x="279992" y="211828"/>
                  </a:cubicBezTo>
                  <a:cubicBezTo>
                    <a:pt x="284671" y="215794"/>
                    <a:pt x="285390" y="220120"/>
                    <a:pt x="285390" y="223005"/>
                  </a:cubicBezTo>
                  <a:cubicBezTo>
                    <a:pt x="285030" y="231658"/>
                    <a:pt x="275673" y="238147"/>
                    <a:pt x="274954" y="238868"/>
                  </a:cubicBezTo>
                  <a:cubicBezTo>
                    <a:pt x="228528" y="275643"/>
                    <a:pt x="174545" y="285738"/>
                    <a:pt x="129919" y="285738"/>
                  </a:cubicBezTo>
                  <a:cubicBezTo>
                    <a:pt x="82414" y="285738"/>
                    <a:pt x="45346" y="274201"/>
                    <a:pt x="39948" y="272398"/>
                  </a:cubicBezTo>
                  <a:lnTo>
                    <a:pt x="4318" y="272398"/>
                  </a:lnTo>
                  <a:cubicBezTo>
                    <a:pt x="1799" y="272398"/>
                    <a:pt x="0" y="270596"/>
                    <a:pt x="0" y="268072"/>
                  </a:cubicBezTo>
                  <a:lnTo>
                    <a:pt x="0" y="190195"/>
                  </a:lnTo>
                  <a:cubicBezTo>
                    <a:pt x="0" y="187672"/>
                    <a:pt x="1799" y="185869"/>
                    <a:pt x="4318" y="185869"/>
                  </a:cubicBezTo>
                  <a:lnTo>
                    <a:pt x="40667" y="185869"/>
                  </a:lnTo>
                  <a:cubicBezTo>
                    <a:pt x="46786" y="185869"/>
                    <a:pt x="52544" y="185869"/>
                    <a:pt x="57942" y="185869"/>
                  </a:cubicBezTo>
                  <a:cubicBezTo>
                    <a:pt x="59382" y="181182"/>
                    <a:pt x="60461" y="176495"/>
                    <a:pt x="60461" y="171447"/>
                  </a:cubicBezTo>
                  <a:cubicBezTo>
                    <a:pt x="59382" y="97537"/>
                    <a:pt x="106887" y="62204"/>
                    <a:pt x="119843" y="53912"/>
                  </a:cubicBezTo>
                  <a:lnTo>
                    <a:pt x="106527" y="19300"/>
                  </a:lnTo>
                  <a:cubicBezTo>
                    <a:pt x="104367" y="14252"/>
                    <a:pt x="105807" y="8123"/>
                    <a:pt x="109406" y="4157"/>
                  </a:cubicBezTo>
                  <a:cubicBezTo>
                    <a:pt x="112645" y="552"/>
                    <a:pt x="117683" y="-890"/>
                    <a:pt x="122362" y="5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Medium" pitchFamily="2" charset="0"/>
              </a:endParaRPr>
            </a:p>
          </p:txBody>
        </p:sp>
      </p:grpSp>
      <p:pic>
        <p:nvPicPr>
          <p:cNvPr id="8" name="Imagem 3">
            <a:extLst>
              <a:ext uri="{FF2B5EF4-FFF2-40B4-BE49-F238E27FC236}">
                <a16:creationId xmlns:a16="http://schemas.microsoft.com/office/drawing/2014/main" id="{0EC1B94B-5D97-4FDA-9D05-23F7F577E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613" y="4654481"/>
            <a:ext cx="2464985" cy="4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45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/>
          <p:nvPr/>
        </p:nvSpPr>
        <p:spPr>
          <a:xfrm>
            <a:off x="285008" y="64655"/>
            <a:ext cx="7918037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2800" b="0" i="0" u="none" strike="noStrike" cap="none" dirty="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Avaliação da Pós-Graduação</a:t>
            </a:r>
            <a:endParaRPr sz="2800" b="0" i="0" u="none" strike="noStrike" cap="none" dirty="0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6F694F5-B920-06F7-9C51-23B2851480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1067874"/>
              </p:ext>
            </p:extLst>
          </p:nvPr>
        </p:nvGraphicFramePr>
        <p:xfrm>
          <a:off x="2389910" y="1532232"/>
          <a:ext cx="3425712" cy="1833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3">
            <a:extLst>
              <a:ext uri="{FF2B5EF4-FFF2-40B4-BE49-F238E27FC236}">
                <a16:creationId xmlns:a16="http://schemas.microsoft.com/office/drawing/2014/main" id="{DAD807C4-DA8B-55F5-B198-180C5746A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6613" y="4654481"/>
            <a:ext cx="2464985" cy="4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62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>
          <a:extLst>
            <a:ext uri="{FF2B5EF4-FFF2-40B4-BE49-F238E27FC236}">
              <a16:creationId xmlns:a16="http://schemas.microsoft.com/office/drawing/2014/main" id="{7D6B8497-5960-EC79-6466-6F5918655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>
            <a:extLst>
              <a:ext uri="{FF2B5EF4-FFF2-40B4-BE49-F238E27FC236}">
                <a16:creationId xmlns:a16="http://schemas.microsoft.com/office/drawing/2014/main" id="{FAE36BE2-3D04-1EAC-29EA-202E621DC981}"/>
              </a:ext>
            </a:extLst>
          </p:cNvPr>
          <p:cNvSpPr txBox="1"/>
          <p:nvPr/>
        </p:nvSpPr>
        <p:spPr>
          <a:xfrm>
            <a:off x="203169" y="280092"/>
            <a:ext cx="7557895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2800" b="0" i="0" u="none" strike="noStrike" cap="none" dirty="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Resolução CES/CNE nº7, de 11</a:t>
            </a:r>
            <a:r>
              <a:rPr lang="pt-BR" sz="2800" dirty="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 de dezembro de 2017</a:t>
            </a:r>
            <a:endParaRPr sz="2800" b="0" i="0" u="none" strike="noStrike" cap="none" dirty="0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8" name="Google Shape;77;p2">
            <a:extLst>
              <a:ext uri="{FF2B5EF4-FFF2-40B4-BE49-F238E27FC236}">
                <a16:creationId xmlns:a16="http://schemas.microsoft.com/office/drawing/2014/main" id="{2EDDF6A0-69D2-F65B-8348-EAD495EA409D}"/>
              </a:ext>
            </a:extLst>
          </p:cNvPr>
          <p:cNvSpPr txBox="1"/>
          <p:nvPr/>
        </p:nvSpPr>
        <p:spPr>
          <a:xfrm>
            <a:off x="855997" y="1765814"/>
            <a:ext cx="6905067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dirty="0"/>
              <a:t>Art. 1º Constituem programas institucionais de pós-graduação </a:t>
            </a:r>
            <a:r>
              <a:rPr lang="pt-BR" i="1" dirty="0"/>
              <a:t>stricto sensu </a:t>
            </a:r>
            <a:r>
              <a:rPr lang="pt-BR" dirty="0"/>
              <a:t>os cursos de </a:t>
            </a:r>
            <a:r>
              <a:rPr lang="pt-BR" b="1" dirty="0"/>
              <a:t>mestrado</a:t>
            </a:r>
            <a:r>
              <a:rPr lang="pt-BR" dirty="0"/>
              <a:t> e </a:t>
            </a:r>
            <a:r>
              <a:rPr lang="pt-BR" b="1" dirty="0"/>
              <a:t>doutorado</a:t>
            </a:r>
            <a:r>
              <a:rPr lang="pt-BR" dirty="0"/>
              <a:t> regulares, pertencentes ao Sistema Nacional de Pós-Graduação, </a:t>
            </a:r>
            <a:r>
              <a:rPr lang="pt-BR" b="1" dirty="0"/>
              <a:t>avaliados</a:t>
            </a:r>
            <a:r>
              <a:rPr lang="pt-BR" dirty="0"/>
              <a:t> pela Coordenação de Aperfeiçoamento de Pessoal de Nível Superior (Capes), submetidos à </a:t>
            </a:r>
            <a:r>
              <a:rPr lang="pt-BR" b="1" dirty="0"/>
              <a:t>deliberação</a:t>
            </a:r>
            <a:r>
              <a:rPr lang="pt-BR" dirty="0"/>
              <a:t> pela Câmara de Educação Superior do Conselho Nacional de Educação (CES/CNE) e </a:t>
            </a:r>
            <a:r>
              <a:rPr lang="pt-BR" b="1" dirty="0"/>
              <a:t>homologados</a:t>
            </a:r>
            <a:r>
              <a:rPr lang="pt-BR" dirty="0"/>
              <a:t> pelo Ministro da Educação.</a:t>
            </a:r>
            <a:endParaRPr lang="pt-BR" b="0" i="0" u="none" strike="noStrike" cap="none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92A5434-5235-DD7D-E34C-5E9E6FA2E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613" y="4654481"/>
            <a:ext cx="2464985" cy="4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0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>
          <a:extLst>
            <a:ext uri="{FF2B5EF4-FFF2-40B4-BE49-F238E27FC236}">
              <a16:creationId xmlns:a16="http://schemas.microsoft.com/office/drawing/2014/main" id="{1D38D36A-704E-B725-3879-1E9503B6A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>
            <a:extLst>
              <a:ext uri="{FF2B5EF4-FFF2-40B4-BE49-F238E27FC236}">
                <a16:creationId xmlns:a16="http://schemas.microsoft.com/office/drawing/2014/main" id="{8C0EE476-5A08-4652-A0C8-8537F27F766B}"/>
              </a:ext>
            </a:extLst>
          </p:cNvPr>
          <p:cNvSpPr txBox="1"/>
          <p:nvPr/>
        </p:nvSpPr>
        <p:spPr>
          <a:xfrm>
            <a:off x="203169" y="280092"/>
            <a:ext cx="7557895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2800" b="0" i="0" u="none" strike="noStrike" cap="none" dirty="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Resolução CES/CNE nº7, de 11</a:t>
            </a:r>
            <a:r>
              <a:rPr lang="pt-BR" sz="2800" dirty="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 de dezembro de 2017</a:t>
            </a:r>
            <a:endParaRPr sz="2800" b="0" i="0" u="none" strike="noStrike" cap="none" dirty="0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8" name="Google Shape;77;p2">
            <a:extLst>
              <a:ext uri="{FF2B5EF4-FFF2-40B4-BE49-F238E27FC236}">
                <a16:creationId xmlns:a16="http://schemas.microsoft.com/office/drawing/2014/main" id="{2D29294E-DA9A-DCE5-092D-E76B13A2E99C}"/>
              </a:ext>
            </a:extLst>
          </p:cNvPr>
          <p:cNvSpPr txBox="1"/>
          <p:nvPr/>
        </p:nvSpPr>
        <p:spPr>
          <a:xfrm>
            <a:off x="855997" y="1765814"/>
            <a:ext cx="6905067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dirty="0"/>
              <a:t>Art. 4º A autorização, o reconhecimento e a renovação do reconhecimento de cursos de mestrado e doutorado dependem de avaliação prévia da Capes.</a:t>
            </a:r>
            <a:endParaRPr lang="pt-BR" b="0" i="0" u="none" strike="noStrike" cap="none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7DA1515-105C-9E31-CA4F-A9C3984DD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613" y="4654481"/>
            <a:ext cx="2464985" cy="4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59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>
          <a:extLst>
            <a:ext uri="{FF2B5EF4-FFF2-40B4-BE49-F238E27FC236}">
              <a16:creationId xmlns:a16="http://schemas.microsoft.com/office/drawing/2014/main" id="{97B3D05A-2839-B997-38F7-7E72745CB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>
            <a:extLst>
              <a:ext uri="{FF2B5EF4-FFF2-40B4-BE49-F238E27FC236}">
                <a16:creationId xmlns:a16="http://schemas.microsoft.com/office/drawing/2014/main" id="{F4D471F0-112E-02E1-5357-9DA68E16AE9A}"/>
              </a:ext>
            </a:extLst>
          </p:cNvPr>
          <p:cNvSpPr txBox="1"/>
          <p:nvPr/>
        </p:nvSpPr>
        <p:spPr>
          <a:xfrm>
            <a:off x="203169" y="280092"/>
            <a:ext cx="7557895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2800" b="0" i="0" u="none" strike="noStrike" cap="none" dirty="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Resolução CES/CNE nº7, de 11</a:t>
            </a:r>
            <a:r>
              <a:rPr lang="pt-BR" sz="2800" dirty="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 de dezembro de 2017</a:t>
            </a:r>
            <a:endParaRPr sz="2800" b="0" i="0" u="none" strike="noStrike" cap="none" dirty="0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8" name="Google Shape;77;p2">
            <a:extLst>
              <a:ext uri="{FF2B5EF4-FFF2-40B4-BE49-F238E27FC236}">
                <a16:creationId xmlns:a16="http://schemas.microsoft.com/office/drawing/2014/main" id="{B168575C-431B-1842-881A-68A7753A3145}"/>
              </a:ext>
            </a:extLst>
          </p:cNvPr>
          <p:cNvSpPr txBox="1"/>
          <p:nvPr/>
        </p:nvSpPr>
        <p:spPr>
          <a:xfrm>
            <a:off x="339437" y="1398669"/>
            <a:ext cx="8375072" cy="338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600" dirty="0"/>
              <a:t>Art. 8º As instituições poderão iniciar as atividades dos cursos de mestrado e doutorado a partir da publicação da homologação do parecer favorável da CES/CNE pelo Ministro da Educação.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600" dirty="0"/>
              <a:t> § 1º O disposto no caput é requisito para a diplomação e atribui regularidade aos cursos de mestrado e doutorado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600" dirty="0"/>
              <a:t>§ 2º </a:t>
            </a:r>
            <a:r>
              <a:rPr lang="pt-BR" sz="1600" b="1" dirty="0"/>
              <a:t>Os diplomas de cursos de mestrado e doutorado regulares terão validade nacional</a:t>
            </a:r>
            <a:r>
              <a:rPr lang="pt-BR" sz="1600" dirty="0"/>
              <a:t>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600" dirty="0"/>
              <a:t>§ 3º As Instituições de Educação Superior (IES) credenciadas e as não credenciadas como IES que ofertem cursos de mestrado e doutorado regulares, independente da organização acadêmica, </a:t>
            </a:r>
            <a:r>
              <a:rPr lang="pt-BR" sz="1600" b="1" dirty="0"/>
              <a:t>poderão emitir e registrar diplomas de cursos de mestrado ou doutorado por elas regularmente ofertados</a:t>
            </a:r>
            <a:r>
              <a:rPr lang="pt-BR" sz="1600" dirty="0"/>
              <a:t>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600" dirty="0"/>
              <a:t>§ 4º Os diplomas de cursos de mestrado e doutorado, assim como todos os documentos institucionais a eles referentes, devem explicitar a denominação do curso correspondente aos respectivos atos autorizativos.</a:t>
            </a:r>
            <a:endParaRPr lang="pt-BR" sz="1600" b="0" i="0" u="none" strike="noStrike" cap="none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48F9FAB-2291-5843-C3A3-0ECA7675A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613" y="4654481"/>
            <a:ext cx="2464985" cy="4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4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/>
          <p:nvPr/>
        </p:nvSpPr>
        <p:spPr>
          <a:xfrm>
            <a:off x="203169" y="280092"/>
            <a:ext cx="7557895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28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Retrato da Pós-Graduação </a:t>
            </a:r>
            <a:r>
              <a:rPr lang="pt-BR" sz="2800" b="0" i="1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Stricto Sensu</a:t>
            </a:r>
            <a:r>
              <a:rPr lang="pt-BR" sz="28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 no Brasil (2023)</a:t>
            </a:r>
            <a:endParaRPr sz="28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816644" y="1487794"/>
            <a:ext cx="5749649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pt-BR" dirty="0">
                <a:latin typeface="Raleway Medium"/>
                <a:ea typeface="Raleway Medium"/>
                <a:cs typeface="Raleway Medium"/>
                <a:sym typeface="Raleway Medium"/>
              </a:rPr>
              <a:t>420 Instituições</a:t>
            </a:r>
            <a:endParaRPr lang="pt-BR" sz="1800" b="0" i="0" u="none" strike="noStrike" cap="none" dirty="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200" dirty="0">
                <a:latin typeface="Raleway Medium"/>
                <a:ea typeface="Raleway Medium"/>
                <a:cs typeface="Raleway Medium"/>
                <a:sym typeface="Raleway Medium"/>
              </a:rPr>
              <a:t>49% públicas, sendo 67% rede federal</a:t>
            </a:r>
            <a:endParaRPr lang="pt-BR" sz="1200" b="0" i="0" u="none" strike="noStrike" cap="none" dirty="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3" name="Gráfico 2" descr="Escola com preenchimento sólido">
            <a:extLst>
              <a:ext uri="{FF2B5EF4-FFF2-40B4-BE49-F238E27FC236}">
                <a16:creationId xmlns:a16="http://schemas.microsoft.com/office/drawing/2014/main" id="{5782BEC3-C7DD-68CD-5323-58DE54DCE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172" y="1504208"/>
            <a:ext cx="613472" cy="613472"/>
          </a:xfrm>
          <a:prstGeom prst="rect">
            <a:avLst/>
          </a:prstGeom>
        </p:spPr>
      </p:pic>
      <p:pic>
        <p:nvPicPr>
          <p:cNvPr id="7" name="Gráfico 6" descr="Livros com preenchimento sólido">
            <a:extLst>
              <a:ext uri="{FF2B5EF4-FFF2-40B4-BE49-F238E27FC236}">
                <a16:creationId xmlns:a16="http://schemas.microsoft.com/office/drawing/2014/main" id="{883F3F50-B311-0B6F-20CC-0F763DDBE5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3908" y="2265750"/>
            <a:ext cx="612000" cy="612000"/>
          </a:xfrm>
          <a:prstGeom prst="rect">
            <a:avLst/>
          </a:prstGeom>
        </p:spPr>
      </p:pic>
      <p:sp>
        <p:nvSpPr>
          <p:cNvPr id="8" name="Google Shape;77;p2">
            <a:extLst>
              <a:ext uri="{FF2B5EF4-FFF2-40B4-BE49-F238E27FC236}">
                <a16:creationId xmlns:a16="http://schemas.microsoft.com/office/drawing/2014/main" id="{37593517-B526-79EA-2EDD-5B4E9D5CFEEA}"/>
              </a:ext>
            </a:extLst>
          </p:cNvPr>
          <p:cNvSpPr txBox="1"/>
          <p:nvPr/>
        </p:nvSpPr>
        <p:spPr>
          <a:xfrm>
            <a:off x="815172" y="2248600"/>
            <a:ext cx="5749649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4,659 Programas de Pós-Graduação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200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7.105 Cursos</a:t>
            </a:r>
            <a:endParaRPr lang="pt-BR" sz="1200" b="0" i="0" u="none" strike="noStrike" cap="none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0" name="Gráfico 9" descr="Chapéu de formatura com preenchimento sólido">
            <a:extLst>
              <a:ext uri="{FF2B5EF4-FFF2-40B4-BE49-F238E27FC236}">
                <a16:creationId xmlns:a16="http://schemas.microsoft.com/office/drawing/2014/main" id="{BDFE0768-7C8E-E1F2-556E-121C080E01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3908" y="3025820"/>
            <a:ext cx="612000" cy="612000"/>
          </a:xfrm>
          <a:prstGeom prst="rect">
            <a:avLst/>
          </a:prstGeom>
        </p:spPr>
      </p:pic>
      <p:sp>
        <p:nvSpPr>
          <p:cNvPr id="11" name="Google Shape;77;p2">
            <a:extLst>
              <a:ext uri="{FF2B5EF4-FFF2-40B4-BE49-F238E27FC236}">
                <a16:creationId xmlns:a16="http://schemas.microsoft.com/office/drawing/2014/main" id="{7AF63467-0041-35A7-6639-3B2119CACD77}"/>
              </a:ext>
            </a:extLst>
          </p:cNvPr>
          <p:cNvSpPr txBox="1"/>
          <p:nvPr/>
        </p:nvSpPr>
        <p:spPr>
          <a:xfrm>
            <a:off x="815171" y="3008670"/>
            <a:ext cx="5749649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428,5 mil pós-graduandos (Titulados </a:t>
            </a:r>
            <a:r>
              <a:rPr lang="pt-BR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91.463</a:t>
            </a: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2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46,1% Mestrado Acadêmico | 37% Doutorado Acadêmico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2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16,3% Mestrado Profissional | 0,56% Doutorado Profissional</a:t>
            </a:r>
            <a:endParaRPr lang="pt-BR" sz="12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3" name="Google Shape;77;p2">
            <a:extLst>
              <a:ext uri="{FF2B5EF4-FFF2-40B4-BE49-F238E27FC236}">
                <a16:creationId xmlns:a16="http://schemas.microsoft.com/office/drawing/2014/main" id="{F23FE69E-3D47-C744-DFDD-6C126D5BB29F}"/>
              </a:ext>
            </a:extLst>
          </p:cNvPr>
          <p:cNvSpPr txBox="1"/>
          <p:nvPr/>
        </p:nvSpPr>
        <p:spPr>
          <a:xfrm>
            <a:off x="815170" y="3953406"/>
            <a:ext cx="574964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1,08 milhão de produções</a:t>
            </a:r>
            <a:endParaRPr lang="pt-BR" sz="12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5" name="Gráfico 14" descr="Livro aberto com preenchimento sólido">
            <a:extLst>
              <a:ext uri="{FF2B5EF4-FFF2-40B4-BE49-F238E27FC236}">
                <a16:creationId xmlns:a16="http://schemas.microsoft.com/office/drawing/2014/main" id="{74FD12F1-989D-53AE-A449-C530321B86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3170" y="3878223"/>
            <a:ext cx="612000" cy="612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843E26F-E776-B1B1-7591-2976655A5A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66613" y="4654481"/>
            <a:ext cx="2464985" cy="4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22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>
          <a:extLst>
            <a:ext uri="{FF2B5EF4-FFF2-40B4-BE49-F238E27FC236}">
              <a16:creationId xmlns:a16="http://schemas.microsoft.com/office/drawing/2014/main" id="{533271DB-3EBD-B2A4-8EF3-6C205A79D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>
            <a:extLst>
              <a:ext uri="{FF2B5EF4-FFF2-40B4-BE49-F238E27FC236}">
                <a16:creationId xmlns:a16="http://schemas.microsoft.com/office/drawing/2014/main" id="{8A7CE0B7-A069-D9D3-25D0-D9182949177B}"/>
              </a:ext>
            </a:extLst>
          </p:cNvPr>
          <p:cNvSpPr txBox="1"/>
          <p:nvPr/>
        </p:nvSpPr>
        <p:spPr>
          <a:xfrm>
            <a:off x="203169" y="280092"/>
            <a:ext cx="7557895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2800" b="0" i="0" u="none" strike="noStrike" cap="none" dirty="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Psicomotricidade</a:t>
            </a:r>
            <a:endParaRPr sz="2800" b="0" i="0" u="none" strike="noStrike" cap="none" dirty="0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77" name="Google Shape;77;p2">
            <a:extLst>
              <a:ext uri="{FF2B5EF4-FFF2-40B4-BE49-F238E27FC236}">
                <a16:creationId xmlns:a16="http://schemas.microsoft.com/office/drawing/2014/main" id="{7BAECB64-AAA5-9590-E20C-AF2339B3AE71}"/>
              </a:ext>
            </a:extLst>
          </p:cNvPr>
          <p:cNvSpPr txBox="1"/>
          <p:nvPr/>
        </p:nvSpPr>
        <p:spPr>
          <a:xfrm>
            <a:off x="816644" y="1487794"/>
            <a:ext cx="574964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pt-BR" dirty="0">
                <a:latin typeface="Raleway Medium"/>
                <a:ea typeface="Raleway Medium"/>
                <a:cs typeface="Raleway Medium"/>
                <a:sym typeface="Raleway Medium"/>
              </a:rPr>
              <a:t>49 Instituições</a:t>
            </a:r>
            <a:endParaRPr lang="pt-BR" sz="1800" b="0" i="0" u="none" strike="noStrike" cap="none" dirty="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3" name="Gráfico 2" descr="Escola com preenchimento sólido">
            <a:extLst>
              <a:ext uri="{FF2B5EF4-FFF2-40B4-BE49-F238E27FC236}">
                <a16:creationId xmlns:a16="http://schemas.microsoft.com/office/drawing/2014/main" id="{2095244B-676E-DDDC-F325-B43FBEDC7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172" y="1504208"/>
            <a:ext cx="613472" cy="613472"/>
          </a:xfrm>
          <a:prstGeom prst="rect">
            <a:avLst/>
          </a:prstGeom>
        </p:spPr>
      </p:pic>
      <p:pic>
        <p:nvPicPr>
          <p:cNvPr id="7" name="Gráfico 6" descr="Livros com preenchimento sólido">
            <a:extLst>
              <a:ext uri="{FF2B5EF4-FFF2-40B4-BE49-F238E27FC236}">
                <a16:creationId xmlns:a16="http://schemas.microsoft.com/office/drawing/2014/main" id="{DEEE7DB0-A074-D3CF-7629-5A61EEFEE2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3169" y="2420273"/>
            <a:ext cx="612000" cy="612000"/>
          </a:xfrm>
          <a:prstGeom prst="rect">
            <a:avLst/>
          </a:prstGeom>
        </p:spPr>
      </p:pic>
      <p:sp>
        <p:nvSpPr>
          <p:cNvPr id="8" name="Google Shape;77;p2">
            <a:extLst>
              <a:ext uri="{FF2B5EF4-FFF2-40B4-BE49-F238E27FC236}">
                <a16:creationId xmlns:a16="http://schemas.microsoft.com/office/drawing/2014/main" id="{414DF687-0ECB-C201-A06E-0D95F5362DC3}"/>
              </a:ext>
            </a:extLst>
          </p:cNvPr>
          <p:cNvSpPr txBox="1"/>
          <p:nvPr/>
        </p:nvSpPr>
        <p:spPr>
          <a:xfrm>
            <a:off x="814433" y="2403123"/>
            <a:ext cx="5749649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58 </a:t>
            </a:r>
            <a:r>
              <a:rPr lang="pt-BR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</a:t>
            </a:r>
            <a:r>
              <a:rPr lang="pt-BR" sz="1800" b="0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rogramas de Pós-Graduação</a:t>
            </a:r>
          </a:p>
          <a:p>
            <a:pPr>
              <a:buClr>
                <a:srgbClr val="000000"/>
              </a:buClr>
              <a:buSzPts val="1800"/>
            </a:pPr>
            <a:endParaRPr lang="pt-BR" sz="1200" b="0" i="0" u="none" strike="noStrike" cap="none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>
              <a:buClr>
                <a:srgbClr val="000000"/>
              </a:buClr>
              <a:buSzPts val="1800"/>
            </a:pPr>
            <a:r>
              <a:rPr lang="pt-BR" sz="1200" b="0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Centro</a:t>
            </a:r>
            <a:r>
              <a:rPr lang="pt-BR" sz="1200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-Oeste: 4</a:t>
            </a:r>
          </a:p>
          <a:p>
            <a:pPr>
              <a:buClr>
                <a:srgbClr val="000000"/>
              </a:buClr>
              <a:buSzPts val="1800"/>
            </a:pPr>
            <a:r>
              <a:rPr lang="pt-BR" sz="1200" b="0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Norte: 7</a:t>
            </a:r>
          </a:p>
          <a:p>
            <a:pPr>
              <a:buClr>
                <a:srgbClr val="000000"/>
              </a:buClr>
              <a:buSzPts val="1800"/>
            </a:pPr>
            <a:r>
              <a:rPr lang="pt-BR" sz="1200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Nordeste: 7</a:t>
            </a:r>
            <a:endParaRPr lang="pt-BR" sz="1200" b="0" i="0" u="none" strike="noStrike" cap="none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200" b="0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Sudeste: 21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200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Sul: 19</a:t>
            </a:r>
            <a:endParaRPr lang="pt-BR" sz="1200" b="0" i="0" u="none" strike="noStrike" cap="none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E6C8835-D0C8-EB60-98D0-1D5C69DE82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6613" y="4654481"/>
            <a:ext cx="2464985" cy="4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972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Gruv">
  <a:themeElements>
    <a:clrScheme name="Simple Light">
      <a:dk1>
        <a:srgbClr val="0096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0096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D675E04CB0ADE4BBE24B7955A63190E" ma:contentTypeVersion="6" ma:contentTypeDescription="Crie um novo documento." ma:contentTypeScope="" ma:versionID="acba3011ec5044c42c87f8239789f350">
  <xsd:schema xmlns:xsd="http://www.w3.org/2001/XMLSchema" xmlns:xs="http://www.w3.org/2001/XMLSchema" xmlns:p="http://schemas.microsoft.com/office/2006/metadata/properties" xmlns:ns2="fb510dc1-de9a-4252-b808-6f3123e366be" xmlns:ns3="b77d1eac-a0ed-4e2d-a77e-a67b15acff96" targetNamespace="http://schemas.microsoft.com/office/2006/metadata/properties" ma:root="true" ma:fieldsID="739299088f39784c7c8eda44fb5b90a3" ns2:_="" ns3:_="">
    <xsd:import namespace="fb510dc1-de9a-4252-b808-6f3123e366be"/>
    <xsd:import namespace="b77d1eac-a0ed-4e2d-a77e-a67b15acff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510dc1-de9a-4252-b808-6f3123e366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7d1eac-a0ed-4e2d-a77e-a67b15acff9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1B5F54-C5B2-4CD0-87C0-DDAFEC54ECE9}">
  <ds:schemaRefs>
    <ds:schemaRef ds:uri="b77d1eac-a0ed-4e2d-a77e-a67b15acff96"/>
    <ds:schemaRef ds:uri="fb510dc1-de9a-4252-b808-6f3123e366b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0704A2F-7636-4309-B7F2-B8E8E8D1BDD2}">
  <ds:schemaRefs>
    <ds:schemaRef ds:uri="b77d1eac-a0ed-4e2d-a77e-a67b15acff96"/>
    <ds:schemaRef ds:uri="fb510dc1-de9a-4252-b808-6f3123e366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C09D518-DB22-426F-8DF6-0773E16178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499</Words>
  <Application>Microsoft Office PowerPoint</Application>
  <PresentationFormat>Apresentação na tela (16:9)</PresentationFormat>
  <Paragraphs>50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20" baseType="lpstr">
      <vt:lpstr>Raleway</vt:lpstr>
      <vt:lpstr>Raleway Medium</vt:lpstr>
      <vt:lpstr>Aptos Display</vt:lpstr>
      <vt:lpstr>Playfair Display</vt:lpstr>
      <vt:lpstr>Arial</vt:lpstr>
      <vt:lpstr>Raleway Black</vt:lpstr>
      <vt:lpstr>Helvetica Neue</vt:lpstr>
      <vt:lpstr>Aptos</vt:lpstr>
      <vt:lpstr>Tema do Office</vt:lpstr>
      <vt:lpstr>Gruv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Maria de Lourdes Fernandes Neto</cp:lastModifiedBy>
  <cp:revision>5</cp:revision>
  <dcterms:modified xsi:type="dcterms:W3CDTF">2024-12-05T12:08:00Z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0x010100CD675E04CB0ADE4BBE24B7955A63190E</vt:lpwstr>
  </property>
</Properties>
</file>