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modernComment_505428B0_29E4608A.xml" ContentType="application/vnd.ms-powerpoint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735" r:id="rId3"/>
  </p:sldMasterIdLst>
  <p:notesMasterIdLst>
    <p:notesMasterId r:id="rId44"/>
  </p:notesMasterIdLst>
  <p:sldIdLst>
    <p:sldId id="1347692662" r:id="rId4"/>
    <p:sldId id="1347692659" r:id="rId5"/>
    <p:sldId id="354" r:id="rId6"/>
    <p:sldId id="1347692675" r:id="rId7"/>
    <p:sldId id="1347692732" r:id="rId8"/>
    <p:sldId id="1347692763" r:id="rId9"/>
    <p:sldId id="1347692779" r:id="rId10"/>
    <p:sldId id="1347692764" r:id="rId11"/>
    <p:sldId id="1347692767" r:id="rId12"/>
    <p:sldId id="1347692768" r:id="rId13"/>
    <p:sldId id="1347692769" r:id="rId14"/>
    <p:sldId id="1347692553" r:id="rId15"/>
    <p:sldId id="1347692555" r:id="rId16"/>
    <p:sldId id="1347692576" r:id="rId17"/>
    <p:sldId id="1347692577" r:id="rId18"/>
    <p:sldId id="1347692780" r:id="rId19"/>
    <p:sldId id="1347692687" r:id="rId20"/>
    <p:sldId id="1347692689" r:id="rId21"/>
    <p:sldId id="1347692741" r:id="rId22"/>
    <p:sldId id="257" r:id="rId23"/>
    <p:sldId id="1347692698" r:id="rId24"/>
    <p:sldId id="1347692704" r:id="rId25"/>
    <p:sldId id="1347692702" r:id="rId26"/>
    <p:sldId id="1347692705" r:id="rId27"/>
    <p:sldId id="1347692630" r:id="rId28"/>
    <p:sldId id="1347692645" r:id="rId29"/>
    <p:sldId id="1347692720" r:id="rId30"/>
    <p:sldId id="662" r:id="rId31"/>
    <p:sldId id="1347692592" r:id="rId32"/>
    <p:sldId id="1347692575" r:id="rId33"/>
    <p:sldId id="700" r:id="rId34"/>
    <p:sldId id="1347692642" r:id="rId35"/>
    <p:sldId id="1347692658" r:id="rId36"/>
    <p:sldId id="1347692622" r:id="rId37"/>
    <p:sldId id="1347692457" r:id="rId38"/>
    <p:sldId id="1347692448" r:id="rId39"/>
    <p:sldId id="1347692744" r:id="rId40"/>
    <p:sldId id="1347692715" r:id="rId41"/>
    <p:sldId id="1347692623" r:id="rId42"/>
    <p:sldId id="1347692682" r:id="rId4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765A56-D1C6-7F8E-259C-B900B4A216ED}" name="CHICOsoares" initials="CS" userId="CHICOsoare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76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50" Type="http://schemas.microsoft.com/office/2018/10/relationships/authors" Target="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CO soares" userId="458a7e5de6d797ea" providerId="LiveId" clId="{4EEAFCBF-635C-4C66-BC39-76469F71FBFE}"/>
    <pc:docChg chg="custSel delSld modSld delMainMaster">
      <pc:chgData name="CHICO soares" userId="458a7e5de6d797ea" providerId="LiveId" clId="{4EEAFCBF-635C-4C66-BC39-76469F71FBFE}" dt="2024-11-04T14:05:59.426" v="107" actId="47"/>
      <pc:docMkLst>
        <pc:docMk/>
      </pc:docMkLst>
      <pc:sldChg chg="del">
        <pc:chgData name="CHICO soares" userId="458a7e5de6d797ea" providerId="LiveId" clId="{4EEAFCBF-635C-4C66-BC39-76469F71FBFE}" dt="2024-11-04T13:33:30.123" v="2" actId="47"/>
        <pc:sldMkLst>
          <pc:docMk/>
          <pc:sldMk cId="2718303516" sldId="258"/>
        </pc:sldMkLst>
      </pc:sldChg>
      <pc:sldChg chg="del">
        <pc:chgData name="CHICO soares" userId="458a7e5de6d797ea" providerId="LiveId" clId="{4EEAFCBF-635C-4C66-BC39-76469F71FBFE}" dt="2024-11-04T13:39:40.650" v="13" actId="47"/>
        <pc:sldMkLst>
          <pc:docMk/>
          <pc:sldMk cId="0" sldId="259"/>
        </pc:sldMkLst>
      </pc:sldChg>
      <pc:sldChg chg="del">
        <pc:chgData name="CHICO soares" userId="458a7e5de6d797ea" providerId="LiveId" clId="{4EEAFCBF-635C-4C66-BC39-76469F71FBFE}" dt="2024-11-04T13:39:41.605" v="14" actId="47"/>
        <pc:sldMkLst>
          <pc:docMk/>
          <pc:sldMk cId="0" sldId="261"/>
        </pc:sldMkLst>
      </pc:sldChg>
      <pc:sldChg chg="del">
        <pc:chgData name="CHICO soares" userId="458a7e5de6d797ea" providerId="LiveId" clId="{4EEAFCBF-635C-4C66-BC39-76469F71FBFE}" dt="2024-11-04T13:39:46.771" v="16" actId="47"/>
        <pc:sldMkLst>
          <pc:docMk/>
          <pc:sldMk cId="0" sldId="262"/>
        </pc:sldMkLst>
      </pc:sldChg>
      <pc:sldChg chg="del">
        <pc:chgData name="CHICO soares" userId="458a7e5de6d797ea" providerId="LiveId" clId="{4EEAFCBF-635C-4C66-BC39-76469F71FBFE}" dt="2024-11-04T13:39:48.876" v="17" actId="47"/>
        <pc:sldMkLst>
          <pc:docMk/>
          <pc:sldMk cId="0" sldId="263"/>
        </pc:sldMkLst>
      </pc:sldChg>
      <pc:sldChg chg="del">
        <pc:chgData name="CHICO soares" userId="458a7e5de6d797ea" providerId="LiveId" clId="{4EEAFCBF-635C-4C66-BC39-76469F71FBFE}" dt="2024-11-04T13:38:19.543" v="10" actId="47"/>
        <pc:sldMkLst>
          <pc:docMk/>
          <pc:sldMk cId="0" sldId="264"/>
        </pc:sldMkLst>
      </pc:sldChg>
      <pc:sldChg chg="del">
        <pc:chgData name="CHICO soares" userId="458a7e5de6d797ea" providerId="LiveId" clId="{4EEAFCBF-635C-4C66-BC39-76469F71FBFE}" dt="2024-11-04T13:38:21.788" v="11" actId="47"/>
        <pc:sldMkLst>
          <pc:docMk/>
          <pc:sldMk cId="0" sldId="265"/>
        </pc:sldMkLst>
      </pc:sldChg>
      <pc:sldChg chg="del">
        <pc:chgData name="CHICO soares" userId="458a7e5de6d797ea" providerId="LiveId" clId="{4EEAFCBF-635C-4C66-BC39-76469F71FBFE}" dt="2024-11-04T13:39:54.810" v="20" actId="47"/>
        <pc:sldMkLst>
          <pc:docMk/>
          <pc:sldMk cId="0" sldId="266"/>
        </pc:sldMkLst>
      </pc:sldChg>
      <pc:sldChg chg="del">
        <pc:chgData name="CHICO soares" userId="458a7e5de6d797ea" providerId="LiveId" clId="{4EEAFCBF-635C-4C66-BC39-76469F71FBFE}" dt="2024-11-04T13:39:57.347" v="21" actId="47"/>
        <pc:sldMkLst>
          <pc:docMk/>
          <pc:sldMk cId="0" sldId="267"/>
        </pc:sldMkLst>
      </pc:sldChg>
      <pc:sldChg chg="del">
        <pc:chgData name="CHICO soares" userId="458a7e5de6d797ea" providerId="LiveId" clId="{4EEAFCBF-635C-4C66-BC39-76469F71FBFE}" dt="2024-11-04T14:05:59.426" v="107" actId="47"/>
        <pc:sldMkLst>
          <pc:docMk/>
          <pc:sldMk cId="0" sldId="268"/>
        </pc:sldMkLst>
      </pc:sldChg>
      <pc:sldChg chg="del">
        <pc:chgData name="CHICO soares" userId="458a7e5de6d797ea" providerId="LiveId" clId="{4EEAFCBF-635C-4C66-BC39-76469F71FBFE}" dt="2024-11-04T13:40:01.671" v="23" actId="47"/>
        <pc:sldMkLst>
          <pc:docMk/>
          <pc:sldMk cId="0" sldId="269"/>
        </pc:sldMkLst>
      </pc:sldChg>
      <pc:sldChg chg="del">
        <pc:chgData name="CHICO soares" userId="458a7e5de6d797ea" providerId="LiveId" clId="{4EEAFCBF-635C-4C66-BC39-76469F71FBFE}" dt="2024-11-04T13:40:03.719" v="24" actId="47"/>
        <pc:sldMkLst>
          <pc:docMk/>
          <pc:sldMk cId="0" sldId="270"/>
        </pc:sldMkLst>
      </pc:sldChg>
      <pc:sldChg chg="del">
        <pc:chgData name="CHICO soares" userId="458a7e5de6d797ea" providerId="LiveId" clId="{4EEAFCBF-635C-4C66-BC39-76469F71FBFE}" dt="2024-11-04T13:40:05.818" v="25" actId="47"/>
        <pc:sldMkLst>
          <pc:docMk/>
          <pc:sldMk cId="0" sldId="271"/>
        </pc:sldMkLst>
      </pc:sldChg>
      <pc:sldChg chg="del">
        <pc:chgData name="CHICO soares" userId="458a7e5de6d797ea" providerId="LiveId" clId="{4EEAFCBF-635C-4C66-BC39-76469F71FBFE}" dt="2024-11-04T13:40:09.598" v="26" actId="47"/>
        <pc:sldMkLst>
          <pc:docMk/>
          <pc:sldMk cId="0" sldId="272"/>
        </pc:sldMkLst>
      </pc:sldChg>
      <pc:sldChg chg="del">
        <pc:chgData name="CHICO soares" userId="458a7e5de6d797ea" providerId="LiveId" clId="{4EEAFCBF-635C-4C66-BC39-76469F71FBFE}" dt="2024-11-04T13:40:11.649" v="27" actId="47"/>
        <pc:sldMkLst>
          <pc:docMk/>
          <pc:sldMk cId="0" sldId="273"/>
        </pc:sldMkLst>
      </pc:sldChg>
      <pc:sldChg chg="del">
        <pc:chgData name="CHICO soares" userId="458a7e5de6d797ea" providerId="LiveId" clId="{4EEAFCBF-635C-4C66-BC39-76469F71FBFE}" dt="2024-11-04T13:40:15.362" v="28" actId="47"/>
        <pc:sldMkLst>
          <pc:docMk/>
          <pc:sldMk cId="0" sldId="274"/>
        </pc:sldMkLst>
      </pc:sldChg>
      <pc:sldChg chg="del">
        <pc:chgData name="CHICO soares" userId="458a7e5de6d797ea" providerId="LiveId" clId="{4EEAFCBF-635C-4C66-BC39-76469F71FBFE}" dt="2024-11-04T13:41:43.933" v="35" actId="47"/>
        <pc:sldMkLst>
          <pc:docMk/>
          <pc:sldMk cId="0" sldId="275"/>
        </pc:sldMkLst>
      </pc:sldChg>
      <pc:sldChg chg="del">
        <pc:chgData name="CHICO soares" userId="458a7e5de6d797ea" providerId="LiveId" clId="{4EEAFCBF-635C-4C66-BC39-76469F71FBFE}" dt="2024-11-04T13:41:50.800" v="36" actId="47"/>
        <pc:sldMkLst>
          <pc:docMk/>
          <pc:sldMk cId="0" sldId="280"/>
        </pc:sldMkLst>
      </pc:sldChg>
      <pc:sldChg chg="del">
        <pc:chgData name="CHICO soares" userId="458a7e5de6d797ea" providerId="LiveId" clId="{4EEAFCBF-635C-4C66-BC39-76469F71FBFE}" dt="2024-11-04T13:43:40.056" v="38" actId="47"/>
        <pc:sldMkLst>
          <pc:docMk/>
          <pc:sldMk cId="0" sldId="288"/>
        </pc:sldMkLst>
      </pc:sldChg>
      <pc:sldChg chg="del">
        <pc:chgData name="CHICO soares" userId="458a7e5de6d797ea" providerId="LiveId" clId="{4EEAFCBF-635C-4C66-BC39-76469F71FBFE}" dt="2024-11-04T13:45:07.472" v="45" actId="47"/>
        <pc:sldMkLst>
          <pc:docMk/>
          <pc:sldMk cId="1995496830" sldId="574"/>
        </pc:sldMkLst>
      </pc:sldChg>
      <pc:sldChg chg="del">
        <pc:chgData name="CHICO soares" userId="458a7e5de6d797ea" providerId="LiveId" clId="{4EEAFCBF-635C-4C66-BC39-76469F71FBFE}" dt="2024-11-04T13:45:09.100" v="46" actId="47"/>
        <pc:sldMkLst>
          <pc:docMk/>
          <pc:sldMk cId="1997796360" sldId="575"/>
        </pc:sldMkLst>
      </pc:sldChg>
      <pc:sldChg chg="del">
        <pc:chgData name="CHICO soares" userId="458a7e5de6d797ea" providerId="LiveId" clId="{4EEAFCBF-635C-4C66-BC39-76469F71FBFE}" dt="2024-11-04T13:45:10.799" v="47" actId="47"/>
        <pc:sldMkLst>
          <pc:docMk/>
          <pc:sldMk cId="141844316" sldId="576"/>
        </pc:sldMkLst>
      </pc:sldChg>
      <pc:sldChg chg="del">
        <pc:chgData name="CHICO soares" userId="458a7e5de6d797ea" providerId="LiveId" clId="{4EEAFCBF-635C-4C66-BC39-76469F71FBFE}" dt="2024-11-04T13:43:46.157" v="39" actId="47"/>
        <pc:sldMkLst>
          <pc:docMk/>
          <pc:sldMk cId="2007449906" sldId="682"/>
        </pc:sldMkLst>
      </pc:sldChg>
      <pc:sldChg chg="del">
        <pc:chgData name="CHICO soares" userId="458a7e5de6d797ea" providerId="LiveId" clId="{4EEAFCBF-635C-4C66-BC39-76469F71FBFE}" dt="2024-11-04T13:38:10.884" v="7" actId="47"/>
        <pc:sldMkLst>
          <pc:docMk/>
          <pc:sldMk cId="3670828004" sldId="704"/>
        </pc:sldMkLst>
      </pc:sldChg>
      <pc:sldChg chg="del">
        <pc:chgData name="CHICO soares" userId="458a7e5de6d797ea" providerId="LiveId" clId="{4EEAFCBF-635C-4C66-BC39-76469F71FBFE}" dt="2024-11-04T13:38:17.901" v="9" actId="47"/>
        <pc:sldMkLst>
          <pc:docMk/>
          <pc:sldMk cId="2997180961" sldId="1347692479"/>
        </pc:sldMkLst>
      </pc:sldChg>
      <pc:sldChg chg="del">
        <pc:chgData name="CHICO soares" userId="458a7e5de6d797ea" providerId="LiveId" clId="{4EEAFCBF-635C-4C66-BC39-76469F71FBFE}" dt="2024-11-04T13:41:56.340" v="37" actId="47"/>
        <pc:sldMkLst>
          <pc:docMk/>
          <pc:sldMk cId="544560133" sldId="1347692482"/>
        </pc:sldMkLst>
      </pc:sldChg>
      <pc:sldChg chg="del">
        <pc:chgData name="CHICO soares" userId="458a7e5de6d797ea" providerId="LiveId" clId="{4EEAFCBF-635C-4C66-BC39-76469F71FBFE}" dt="2024-11-04T13:44:41.416" v="40" actId="47"/>
        <pc:sldMkLst>
          <pc:docMk/>
          <pc:sldMk cId="1433449233" sldId="1347692526"/>
        </pc:sldMkLst>
      </pc:sldChg>
      <pc:sldChg chg="del">
        <pc:chgData name="CHICO soares" userId="458a7e5de6d797ea" providerId="LiveId" clId="{4EEAFCBF-635C-4C66-BC39-76469F71FBFE}" dt="2024-11-04T13:44:42.452" v="41" actId="47"/>
        <pc:sldMkLst>
          <pc:docMk/>
          <pc:sldMk cId="529526223" sldId="1347692527"/>
        </pc:sldMkLst>
      </pc:sldChg>
      <pc:sldChg chg="del">
        <pc:chgData name="CHICO soares" userId="458a7e5de6d797ea" providerId="LiveId" clId="{4EEAFCBF-635C-4C66-BC39-76469F71FBFE}" dt="2024-11-04T13:38:09.536" v="6" actId="47"/>
        <pc:sldMkLst>
          <pc:docMk/>
          <pc:sldMk cId="3073155647" sldId="1347692568"/>
        </pc:sldMkLst>
      </pc:sldChg>
      <pc:sldChg chg="del">
        <pc:chgData name="CHICO soares" userId="458a7e5de6d797ea" providerId="LiveId" clId="{4EEAFCBF-635C-4C66-BC39-76469F71FBFE}" dt="2024-11-04T13:45:02.922" v="43" actId="47"/>
        <pc:sldMkLst>
          <pc:docMk/>
          <pc:sldMk cId="1680992816" sldId="1347692573"/>
        </pc:sldMkLst>
      </pc:sldChg>
      <pc:sldChg chg="del">
        <pc:chgData name="CHICO soares" userId="458a7e5de6d797ea" providerId="LiveId" clId="{4EEAFCBF-635C-4C66-BC39-76469F71FBFE}" dt="2024-11-04T13:45:24.579" v="49" actId="47"/>
        <pc:sldMkLst>
          <pc:docMk/>
          <pc:sldMk cId="2702141798" sldId="1347692598"/>
        </pc:sldMkLst>
      </pc:sldChg>
      <pc:sldChg chg="del">
        <pc:chgData name="CHICO soares" userId="458a7e5de6d797ea" providerId="LiveId" clId="{4EEAFCBF-635C-4C66-BC39-76469F71FBFE}" dt="2024-11-04T13:44:44.021" v="42" actId="47"/>
        <pc:sldMkLst>
          <pc:docMk/>
          <pc:sldMk cId="227020897" sldId="1347692608"/>
        </pc:sldMkLst>
      </pc:sldChg>
      <pc:sldChg chg="del">
        <pc:chgData name="CHICO soares" userId="458a7e5de6d797ea" providerId="LiveId" clId="{4EEAFCBF-635C-4C66-BC39-76469F71FBFE}" dt="2024-11-04T13:45:04.339" v="44" actId="47"/>
        <pc:sldMkLst>
          <pc:docMk/>
          <pc:sldMk cId="675616212" sldId="1347692616"/>
        </pc:sldMkLst>
      </pc:sldChg>
      <pc:sldChg chg="del">
        <pc:chgData name="CHICO soares" userId="458a7e5de6d797ea" providerId="LiveId" clId="{4EEAFCBF-635C-4C66-BC39-76469F71FBFE}" dt="2024-11-04T13:45:32.737" v="51" actId="47"/>
        <pc:sldMkLst>
          <pc:docMk/>
          <pc:sldMk cId="4203910889" sldId="1347692624"/>
        </pc:sldMkLst>
      </pc:sldChg>
      <pc:sldChg chg="del">
        <pc:chgData name="CHICO soares" userId="458a7e5de6d797ea" providerId="LiveId" clId="{4EEAFCBF-635C-4C66-BC39-76469F71FBFE}" dt="2024-11-04T13:38:14.498" v="8" actId="47"/>
        <pc:sldMkLst>
          <pc:docMk/>
          <pc:sldMk cId="1536225226" sldId="1347692629"/>
        </pc:sldMkLst>
      </pc:sldChg>
      <pc:sldChg chg="del">
        <pc:chgData name="CHICO soares" userId="458a7e5de6d797ea" providerId="LiveId" clId="{4EEAFCBF-635C-4C66-BC39-76469F71FBFE}" dt="2024-11-04T13:33:21.868" v="1" actId="47"/>
        <pc:sldMkLst>
          <pc:docMk/>
          <pc:sldMk cId="0" sldId="1347692644"/>
        </pc:sldMkLst>
      </pc:sldChg>
      <pc:sldChg chg="del">
        <pc:chgData name="CHICO soares" userId="458a7e5de6d797ea" providerId="LiveId" clId="{4EEAFCBF-635C-4C66-BC39-76469F71FBFE}" dt="2024-11-04T13:33:18.870" v="0" actId="47"/>
        <pc:sldMkLst>
          <pc:docMk/>
          <pc:sldMk cId="3110181493" sldId="1347692660"/>
        </pc:sldMkLst>
      </pc:sldChg>
      <pc:sldChg chg="modSp mod">
        <pc:chgData name="CHICO soares" userId="458a7e5de6d797ea" providerId="LiveId" clId="{4EEAFCBF-635C-4C66-BC39-76469F71FBFE}" dt="2024-11-04T13:46:57.864" v="106" actId="313"/>
        <pc:sldMkLst>
          <pc:docMk/>
          <pc:sldMk cId="3630454283" sldId="1347692662"/>
        </pc:sldMkLst>
        <pc:spChg chg="mod">
          <ac:chgData name="CHICO soares" userId="458a7e5de6d797ea" providerId="LiveId" clId="{4EEAFCBF-635C-4C66-BC39-76469F71FBFE}" dt="2024-11-04T13:46:57.864" v="106" actId="313"/>
          <ac:spMkLst>
            <pc:docMk/>
            <pc:sldMk cId="3630454283" sldId="1347692662"/>
            <ac:spMk id="3" creationId="{00000000-0000-0000-0000-000000000000}"/>
          </ac:spMkLst>
        </pc:spChg>
      </pc:sldChg>
      <pc:sldChg chg="del">
        <pc:chgData name="CHICO soares" userId="458a7e5de6d797ea" providerId="LiveId" clId="{4EEAFCBF-635C-4C66-BC39-76469F71FBFE}" dt="2024-11-04T13:45:26.639" v="50" actId="47"/>
        <pc:sldMkLst>
          <pc:docMk/>
          <pc:sldMk cId="782164223" sldId="1347692681"/>
        </pc:sldMkLst>
      </pc:sldChg>
      <pc:sldChg chg="del">
        <pc:chgData name="CHICO soares" userId="458a7e5de6d797ea" providerId="LiveId" clId="{4EEAFCBF-635C-4C66-BC39-76469F71FBFE}" dt="2024-11-04T13:41:23.322" v="33" actId="47"/>
        <pc:sldMkLst>
          <pc:docMk/>
          <pc:sldMk cId="4282725855" sldId="1347692701"/>
        </pc:sldMkLst>
      </pc:sldChg>
      <pc:sldChg chg="del">
        <pc:chgData name="CHICO soares" userId="458a7e5de6d797ea" providerId="LiveId" clId="{4EEAFCBF-635C-4C66-BC39-76469F71FBFE}" dt="2024-11-04T13:41:30.034" v="34" actId="47"/>
        <pc:sldMkLst>
          <pc:docMk/>
          <pc:sldMk cId="1052540070" sldId="1347692703"/>
        </pc:sldMkLst>
      </pc:sldChg>
      <pc:sldChg chg="del">
        <pc:chgData name="CHICO soares" userId="458a7e5de6d797ea" providerId="LiveId" clId="{4EEAFCBF-635C-4C66-BC39-76469F71FBFE}" dt="2024-11-04T13:34:02.242" v="4" actId="47"/>
        <pc:sldMkLst>
          <pc:docMk/>
          <pc:sldMk cId="2293997438" sldId="1347692729"/>
        </pc:sldMkLst>
      </pc:sldChg>
      <pc:sldChg chg="del">
        <pc:chgData name="CHICO soares" userId="458a7e5de6d797ea" providerId="LiveId" clId="{4EEAFCBF-635C-4C66-BC39-76469F71FBFE}" dt="2024-11-04T13:38:22.984" v="12" actId="47"/>
        <pc:sldMkLst>
          <pc:docMk/>
          <pc:sldMk cId="1398891557" sldId="1347692740"/>
        </pc:sldMkLst>
      </pc:sldChg>
      <pc:sldChg chg="del">
        <pc:chgData name="CHICO soares" userId="458a7e5de6d797ea" providerId="LiveId" clId="{4EEAFCBF-635C-4C66-BC39-76469F71FBFE}" dt="2024-11-04T13:45:33.702" v="52" actId="47"/>
        <pc:sldMkLst>
          <pc:docMk/>
          <pc:sldMk cId="221747325" sldId="1347692745"/>
        </pc:sldMkLst>
      </pc:sldChg>
      <pc:sldChg chg="del">
        <pc:chgData name="CHICO soares" userId="458a7e5de6d797ea" providerId="LiveId" clId="{4EEAFCBF-635C-4C66-BC39-76469F71FBFE}" dt="2024-11-04T13:45:35.850" v="53" actId="47"/>
        <pc:sldMkLst>
          <pc:docMk/>
          <pc:sldMk cId="1678604779" sldId="1347692746"/>
        </pc:sldMkLst>
      </pc:sldChg>
      <pc:sldChg chg="del">
        <pc:chgData name="CHICO soares" userId="458a7e5de6d797ea" providerId="LiveId" clId="{4EEAFCBF-635C-4C66-BC39-76469F71FBFE}" dt="2024-11-04T13:34:09.317" v="5" actId="47"/>
        <pc:sldMkLst>
          <pc:docMk/>
          <pc:sldMk cId="2396303366" sldId="1347692760"/>
        </pc:sldMkLst>
      </pc:sldChg>
      <pc:sldChg chg="del">
        <pc:chgData name="CHICO soares" userId="458a7e5de6d797ea" providerId="LiveId" clId="{4EEAFCBF-635C-4C66-BC39-76469F71FBFE}" dt="2024-11-04T13:33:42.397" v="3" actId="47"/>
        <pc:sldMkLst>
          <pc:docMk/>
          <pc:sldMk cId="3086334128" sldId="1347692773"/>
        </pc:sldMkLst>
      </pc:sldChg>
      <pc:sldChg chg="del">
        <pc:chgData name="CHICO soares" userId="458a7e5de6d797ea" providerId="LiveId" clId="{4EEAFCBF-635C-4C66-BC39-76469F71FBFE}" dt="2024-11-04T13:39:43.409" v="15" actId="47"/>
        <pc:sldMkLst>
          <pc:docMk/>
          <pc:sldMk cId="0" sldId="1347692781"/>
        </pc:sldMkLst>
      </pc:sldChg>
      <pc:sldChg chg="del">
        <pc:chgData name="CHICO soares" userId="458a7e5de6d797ea" providerId="LiveId" clId="{4EEAFCBF-635C-4C66-BC39-76469F71FBFE}" dt="2024-11-04T13:39:50.877" v="18" actId="47"/>
        <pc:sldMkLst>
          <pc:docMk/>
          <pc:sldMk cId="0" sldId="1347692782"/>
        </pc:sldMkLst>
      </pc:sldChg>
      <pc:sldChg chg="del">
        <pc:chgData name="CHICO soares" userId="458a7e5de6d797ea" providerId="LiveId" clId="{4EEAFCBF-635C-4C66-BC39-76469F71FBFE}" dt="2024-11-04T13:39:52.671" v="19" actId="47"/>
        <pc:sldMkLst>
          <pc:docMk/>
          <pc:sldMk cId="0" sldId="1347692783"/>
        </pc:sldMkLst>
      </pc:sldChg>
      <pc:sldChg chg="del">
        <pc:chgData name="CHICO soares" userId="458a7e5de6d797ea" providerId="LiveId" clId="{4EEAFCBF-635C-4C66-BC39-76469F71FBFE}" dt="2024-11-04T13:39:59.210" v="22" actId="47"/>
        <pc:sldMkLst>
          <pc:docMk/>
          <pc:sldMk cId="0" sldId="1347692784"/>
        </pc:sldMkLst>
      </pc:sldChg>
      <pc:sldChg chg="del">
        <pc:chgData name="CHICO soares" userId="458a7e5de6d797ea" providerId="LiveId" clId="{4EEAFCBF-635C-4C66-BC39-76469F71FBFE}" dt="2024-11-04T13:40:16.695" v="29" actId="47"/>
        <pc:sldMkLst>
          <pc:docMk/>
          <pc:sldMk cId="0" sldId="1347692785"/>
        </pc:sldMkLst>
      </pc:sldChg>
      <pc:sldChg chg="del">
        <pc:chgData name="CHICO soares" userId="458a7e5de6d797ea" providerId="LiveId" clId="{4EEAFCBF-635C-4C66-BC39-76469F71FBFE}" dt="2024-11-04T13:40:23.363" v="30" actId="47"/>
        <pc:sldMkLst>
          <pc:docMk/>
          <pc:sldMk cId="3438307957" sldId="1347692786"/>
        </pc:sldMkLst>
      </pc:sldChg>
      <pc:sldChg chg="del">
        <pc:chgData name="CHICO soares" userId="458a7e5de6d797ea" providerId="LiveId" clId="{4EEAFCBF-635C-4C66-BC39-76469F71FBFE}" dt="2024-11-04T13:40:50.223" v="31" actId="47"/>
        <pc:sldMkLst>
          <pc:docMk/>
          <pc:sldMk cId="1451835632" sldId="1347692787"/>
        </pc:sldMkLst>
      </pc:sldChg>
      <pc:sldChg chg="del">
        <pc:chgData name="CHICO soares" userId="458a7e5de6d797ea" providerId="LiveId" clId="{4EEAFCBF-635C-4C66-BC39-76469F71FBFE}" dt="2024-11-04T13:45:12.708" v="48" actId="47"/>
        <pc:sldMkLst>
          <pc:docMk/>
          <pc:sldMk cId="75666178" sldId="1347692789"/>
        </pc:sldMkLst>
      </pc:sldChg>
      <pc:sldChg chg="del">
        <pc:chgData name="CHICO soares" userId="458a7e5de6d797ea" providerId="LiveId" clId="{4EEAFCBF-635C-4C66-BC39-76469F71FBFE}" dt="2024-11-04T13:40:54.843" v="32" actId="47"/>
        <pc:sldMkLst>
          <pc:docMk/>
          <pc:sldMk cId="397711428" sldId="1347692799"/>
        </pc:sldMkLst>
      </pc:sldChg>
      <pc:sldMasterChg chg="del delSldLayout">
        <pc:chgData name="CHICO soares" userId="458a7e5de6d797ea" providerId="LiveId" clId="{4EEAFCBF-635C-4C66-BC39-76469F71FBFE}" dt="2024-11-04T13:45:35.850" v="53" actId="47"/>
        <pc:sldMasterMkLst>
          <pc:docMk/>
          <pc:sldMasterMk cId="3583243117" sldId="2147483747"/>
        </pc:sldMasterMkLst>
        <pc:sldLayoutChg chg="del">
          <pc:chgData name="CHICO soares" userId="458a7e5de6d797ea" providerId="LiveId" clId="{4EEAFCBF-635C-4C66-BC39-76469F71FBFE}" dt="2024-11-04T13:45:35.850" v="53" actId="47"/>
          <pc:sldLayoutMkLst>
            <pc:docMk/>
            <pc:sldMasterMk cId="3583243117" sldId="2147483747"/>
            <pc:sldLayoutMk cId="2365907034" sldId="2147483748"/>
          </pc:sldLayoutMkLst>
        </pc:sldLayoutChg>
        <pc:sldLayoutChg chg="del">
          <pc:chgData name="CHICO soares" userId="458a7e5de6d797ea" providerId="LiveId" clId="{4EEAFCBF-635C-4C66-BC39-76469F71FBFE}" dt="2024-11-04T13:45:35.850" v="53" actId="47"/>
          <pc:sldLayoutMkLst>
            <pc:docMk/>
            <pc:sldMasterMk cId="3583243117" sldId="2147483747"/>
            <pc:sldLayoutMk cId="3583358086" sldId="2147483749"/>
          </pc:sldLayoutMkLst>
        </pc:sldLayoutChg>
        <pc:sldLayoutChg chg="del">
          <pc:chgData name="CHICO soares" userId="458a7e5de6d797ea" providerId="LiveId" clId="{4EEAFCBF-635C-4C66-BC39-76469F71FBFE}" dt="2024-11-04T13:45:35.850" v="53" actId="47"/>
          <pc:sldLayoutMkLst>
            <pc:docMk/>
            <pc:sldMasterMk cId="3583243117" sldId="2147483747"/>
            <pc:sldLayoutMk cId="3734182679" sldId="2147483750"/>
          </pc:sldLayoutMkLst>
        </pc:sldLayoutChg>
        <pc:sldLayoutChg chg="del">
          <pc:chgData name="CHICO soares" userId="458a7e5de6d797ea" providerId="LiveId" clId="{4EEAFCBF-635C-4C66-BC39-76469F71FBFE}" dt="2024-11-04T13:45:35.850" v="53" actId="47"/>
          <pc:sldLayoutMkLst>
            <pc:docMk/>
            <pc:sldMasterMk cId="3583243117" sldId="2147483747"/>
            <pc:sldLayoutMk cId="1831691422" sldId="2147483751"/>
          </pc:sldLayoutMkLst>
        </pc:sldLayoutChg>
        <pc:sldLayoutChg chg="del">
          <pc:chgData name="CHICO soares" userId="458a7e5de6d797ea" providerId="LiveId" clId="{4EEAFCBF-635C-4C66-BC39-76469F71FBFE}" dt="2024-11-04T13:45:35.850" v="53" actId="47"/>
          <pc:sldLayoutMkLst>
            <pc:docMk/>
            <pc:sldMasterMk cId="3583243117" sldId="2147483747"/>
            <pc:sldLayoutMk cId="715491704" sldId="2147483752"/>
          </pc:sldLayoutMkLst>
        </pc:sldLayoutChg>
        <pc:sldLayoutChg chg="del">
          <pc:chgData name="CHICO soares" userId="458a7e5de6d797ea" providerId="LiveId" clId="{4EEAFCBF-635C-4C66-BC39-76469F71FBFE}" dt="2024-11-04T13:45:35.850" v="53" actId="47"/>
          <pc:sldLayoutMkLst>
            <pc:docMk/>
            <pc:sldMasterMk cId="3583243117" sldId="2147483747"/>
            <pc:sldLayoutMk cId="1616438020" sldId="2147483753"/>
          </pc:sldLayoutMkLst>
        </pc:sldLayoutChg>
        <pc:sldLayoutChg chg="del">
          <pc:chgData name="CHICO soares" userId="458a7e5de6d797ea" providerId="LiveId" clId="{4EEAFCBF-635C-4C66-BC39-76469F71FBFE}" dt="2024-11-04T13:45:35.850" v="53" actId="47"/>
          <pc:sldLayoutMkLst>
            <pc:docMk/>
            <pc:sldMasterMk cId="3583243117" sldId="2147483747"/>
            <pc:sldLayoutMk cId="1632712072" sldId="2147483754"/>
          </pc:sldLayoutMkLst>
        </pc:sldLayoutChg>
        <pc:sldLayoutChg chg="del">
          <pc:chgData name="CHICO soares" userId="458a7e5de6d797ea" providerId="LiveId" clId="{4EEAFCBF-635C-4C66-BC39-76469F71FBFE}" dt="2024-11-04T13:45:35.850" v="53" actId="47"/>
          <pc:sldLayoutMkLst>
            <pc:docMk/>
            <pc:sldMasterMk cId="3583243117" sldId="2147483747"/>
            <pc:sldLayoutMk cId="197914951" sldId="2147483755"/>
          </pc:sldLayoutMkLst>
        </pc:sldLayoutChg>
        <pc:sldLayoutChg chg="del">
          <pc:chgData name="CHICO soares" userId="458a7e5de6d797ea" providerId="LiveId" clId="{4EEAFCBF-635C-4C66-BC39-76469F71FBFE}" dt="2024-11-04T13:45:35.850" v="53" actId="47"/>
          <pc:sldLayoutMkLst>
            <pc:docMk/>
            <pc:sldMasterMk cId="3583243117" sldId="2147483747"/>
            <pc:sldLayoutMk cId="1966898242" sldId="2147483756"/>
          </pc:sldLayoutMkLst>
        </pc:sldLayoutChg>
        <pc:sldLayoutChg chg="del">
          <pc:chgData name="CHICO soares" userId="458a7e5de6d797ea" providerId="LiveId" clId="{4EEAFCBF-635C-4C66-BC39-76469F71FBFE}" dt="2024-11-04T13:45:35.850" v="53" actId="47"/>
          <pc:sldLayoutMkLst>
            <pc:docMk/>
            <pc:sldMasterMk cId="3583243117" sldId="2147483747"/>
            <pc:sldLayoutMk cId="491363753" sldId="2147483757"/>
          </pc:sldLayoutMkLst>
        </pc:sldLayoutChg>
        <pc:sldLayoutChg chg="del">
          <pc:chgData name="CHICO soares" userId="458a7e5de6d797ea" providerId="LiveId" clId="{4EEAFCBF-635C-4C66-BC39-76469F71FBFE}" dt="2024-11-04T13:45:35.850" v="53" actId="47"/>
          <pc:sldLayoutMkLst>
            <pc:docMk/>
            <pc:sldMasterMk cId="3583243117" sldId="2147483747"/>
            <pc:sldLayoutMk cId="4005749928" sldId="2147483758"/>
          </pc:sldLayoutMkLst>
        </pc:sldLayoutChg>
        <pc:sldLayoutChg chg="del">
          <pc:chgData name="CHICO soares" userId="458a7e5de6d797ea" providerId="LiveId" clId="{4EEAFCBF-635C-4C66-BC39-76469F71FBFE}" dt="2024-11-04T13:45:35.850" v="53" actId="47"/>
          <pc:sldLayoutMkLst>
            <pc:docMk/>
            <pc:sldMasterMk cId="3583243117" sldId="2147483747"/>
            <pc:sldLayoutMk cId="3634298437" sldId="2147483759"/>
          </pc:sldLayoutMkLst>
        </pc:sldLayoutChg>
      </pc:sldMasterChg>
    </pc:docChg>
  </pc:docChgLst>
</pc:chgInfo>
</file>

<file path=ppt/comments/modernComment_505428B0_29E4608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24E382B-91A0-4227-B571-2CB5EC5F1C0E}" authorId="{D3765A56-D1C6-7F8E-259C-B900B4A216ED}" created="2023-10-19T17:21:30.951">
    <pc:sldMkLst xmlns:pc="http://schemas.microsoft.com/office/powerpoint/2013/main/command">
      <pc:docMk/>
      <pc:sldMk cId="702832778" sldId="278"/>
    </pc:sldMkLst>
    <p188:txBody>
      <a:bodyPr/>
      <a:lstStyle/>
      <a:p>
        <a:r>
          <a:rPr lang="pt-BR"/>
          <a:t>È preciso refletir nos textos usados a cultura do estudante, mas garantindo que os estudantes sejam expostos a textos de complexidade adequada. Não se pode dar o menos complexo para estudantes de um grupo social, com argumento de relevância cultural. 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3F9F0-A7A9-4C04-B291-A45429F568BA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E657AE0-5634-4F67-A9F0-731A50AEC3BA}">
      <dgm:prSet phldrT="[Texto]" custT="1"/>
      <dgm:spPr/>
      <dgm:t>
        <a:bodyPr/>
        <a:lstStyle/>
        <a:p>
          <a:r>
            <a:rPr lang="pt-BR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Habilidades</a:t>
          </a:r>
        </a:p>
      </dgm:t>
    </dgm:pt>
    <dgm:pt modelId="{6F61B6AF-9A4F-46BC-B3AA-81373F08D1EA}" type="parTrans" cxnId="{5AEED609-10FD-495C-AEA1-2DD01ABC53B4}">
      <dgm:prSet/>
      <dgm:spPr/>
      <dgm:t>
        <a:bodyPr/>
        <a:lstStyle/>
        <a:p>
          <a:endParaRPr lang="pt-BR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E83BF19-5C9B-4725-A492-5E4293E72FFA}" type="sibTrans" cxnId="{5AEED609-10FD-495C-AEA1-2DD01ABC53B4}">
      <dgm:prSet/>
      <dgm:spPr/>
      <dgm:t>
        <a:bodyPr/>
        <a:lstStyle/>
        <a:p>
          <a:endParaRPr lang="pt-BR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9354452-8951-4010-B3F8-C6B198BE6FB0}">
      <dgm:prSet phldrT="[Texto]" custT="1"/>
      <dgm:spPr/>
      <dgm:t>
        <a:bodyPr anchor="ctr"/>
        <a:lstStyle/>
        <a:p>
          <a:r>
            <a:rPr lang="pt-BR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Transferência</a:t>
          </a:r>
        </a:p>
      </dgm:t>
    </dgm:pt>
    <dgm:pt modelId="{9607E86B-52CD-43B8-808E-7C0FB3E9F8E5}" type="parTrans" cxnId="{2E2E3406-5E16-4BE6-B69B-68004134BC76}">
      <dgm:prSet/>
      <dgm:spPr/>
      <dgm:t>
        <a:bodyPr/>
        <a:lstStyle/>
        <a:p>
          <a:endParaRPr lang="pt-BR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79CC7AC-ED37-44B5-B666-936B3A3BFC10}" type="sibTrans" cxnId="{2E2E3406-5E16-4BE6-B69B-68004134BC76}">
      <dgm:prSet/>
      <dgm:spPr/>
      <dgm:t>
        <a:bodyPr/>
        <a:lstStyle/>
        <a:p>
          <a:endParaRPr lang="pt-BR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C0A7B69-EBED-4265-93F0-3248B5A108F0}">
      <dgm:prSet phldrT="[Texto]" custT="1"/>
      <dgm:spPr/>
      <dgm:t>
        <a:bodyPr/>
        <a:lstStyle/>
        <a:p>
          <a:r>
            <a:rPr lang="pt-BR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Conhecimentos</a:t>
          </a:r>
        </a:p>
      </dgm:t>
    </dgm:pt>
    <dgm:pt modelId="{F11D2323-6DCF-453F-A297-313CA77D79B8}" type="parTrans" cxnId="{D42E8DDE-A1FF-4486-9B0F-850F5FAD79D7}">
      <dgm:prSet/>
      <dgm:spPr/>
      <dgm:t>
        <a:bodyPr/>
        <a:lstStyle/>
        <a:p>
          <a:endParaRPr lang="pt-BR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6FD30BB-3938-405F-8BB0-15CBB650D28F}" type="sibTrans" cxnId="{D42E8DDE-A1FF-4486-9B0F-850F5FAD79D7}">
      <dgm:prSet/>
      <dgm:spPr/>
      <dgm:t>
        <a:bodyPr/>
        <a:lstStyle/>
        <a:p>
          <a:endParaRPr lang="pt-BR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F1872D8-3FC3-4129-A2D2-4EF60CA74CC2}">
      <dgm:prSet phldrT="[Texto]" custT="1"/>
      <dgm:spPr/>
      <dgm:t>
        <a:bodyPr anchor="ctr"/>
        <a:lstStyle/>
        <a:p>
          <a:r>
            <a:rPr lang="pt-BR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Repertório</a:t>
          </a:r>
        </a:p>
      </dgm:t>
    </dgm:pt>
    <dgm:pt modelId="{D7A08441-1F3A-49EE-9B9B-BD9EBB3D21B4}" type="parTrans" cxnId="{5168AECD-EC02-4D4E-9887-A7B1C006941D}">
      <dgm:prSet/>
      <dgm:spPr/>
      <dgm:t>
        <a:bodyPr/>
        <a:lstStyle/>
        <a:p>
          <a:endParaRPr lang="pt-BR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EC68D31-43AB-4A96-802C-FEC1E33EAC36}" type="sibTrans" cxnId="{5168AECD-EC02-4D4E-9887-A7B1C006941D}">
      <dgm:prSet/>
      <dgm:spPr/>
      <dgm:t>
        <a:bodyPr/>
        <a:lstStyle/>
        <a:p>
          <a:endParaRPr lang="pt-BR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DEABB9C-FA0D-44C9-9ABA-7F86BFD48550}">
      <dgm:prSet phldrT="[Texto]" custT="1"/>
      <dgm:spPr/>
      <dgm:t>
        <a:bodyPr/>
        <a:lstStyle/>
        <a:p>
          <a:r>
            <a:rPr lang="pt-BR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Competência</a:t>
          </a:r>
        </a:p>
      </dgm:t>
    </dgm:pt>
    <dgm:pt modelId="{2D03FF74-3D5C-4171-9536-780ACC518BFD}" type="parTrans" cxnId="{37739636-69AD-4115-AB21-1C42BF820533}">
      <dgm:prSet/>
      <dgm:spPr/>
      <dgm:t>
        <a:bodyPr/>
        <a:lstStyle/>
        <a:p>
          <a:endParaRPr lang="pt-BR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623A3B1-EAF8-421E-91B9-F34E491D6120}" type="sibTrans" cxnId="{37739636-69AD-4115-AB21-1C42BF820533}">
      <dgm:prSet/>
      <dgm:spPr/>
      <dgm:t>
        <a:bodyPr/>
        <a:lstStyle/>
        <a:p>
          <a:endParaRPr lang="pt-BR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988F88D-6996-4B97-9822-98AA9748E415}">
      <dgm:prSet phldrT="[Texto]" custT="1"/>
      <dgm:spPr/>
      <dgm:t>
        <a:bodyPr anchor="ctr"/>
        <a:lstStyle/>
        <a:p>
          <a:r>
            <a:rPr lang="pt-BR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Mobilização</a:t>
          </a:r>
        </a:p>
      </dgm:t>
    </dgm:pt>
    <dgm:pt modelId="{4438ED0A-BBD6-45DA-9943-093689CCD8E0}" type="parTrans" cxnId="{F895F62D-78D7-4B37-84D7-12A1A4C64AAD}">
      <dgm:prSet/>
      <dgm:spPr/>
      <dgm:t>
        <a:bodyPr/>
        <a:lstStyle/>
        <a:p>
          <a:endParaRPr lang="pt-BR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EC0E372-37B8-4B86-8829-5352CF99F384}" type="sibTrans" cxnId="{F895F62D-78D7-4B37-84D7-12A1A4C64AAD}">
      <dgm:prSet/>
      <dgm:spPr/>
      <dgm:t>
        <a:bodyPr/>
        <a:lstStyle/>
        <a:p>
          <a:endParaRPr lang="pt-BR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A94EE04-8248-49E7-91BA-90C30211FF38}" type="pres">
      <dgm:prSet presAssocID="{5E83F9F0-A7A9-4C04-B291-A45429F568BA}" presName="Name0" presStyleCnt="0">
        <dgm:presLayoutVars>
          <dgm:dir/>
          <dgm:animLvl val="lvl"/>
          <dgm:resizeHandles/>
        </dgm:presLayoutVars>
      </dgm:prSet>
      <dgm:spPr/>
    </dgm:pt>
    <dgm:pt modelId="{4B9AACFF-C21D-4C0E-BAA7-B1269C44D3FE}" type="pres">
      <dgm:prSet presAssocID="{FE657AE0-5634-4F67-A9F0-731A50AEC3BA}" presName="linNode" presStyleCnt="0"/>
      <dgm:spPr/>
    </dgm:pt>
    <dgm:pt modelId="{F86BFCEC-1FE5-434D-8E92-7AF9BD77F27D}" type="pres">
      <dgm:prSet presAssocID="{FE657AE0-5634-4F67-A9F0-731A50AEC3BA}" presName="parentShp" presStyleLbl="node1" presStyleIdx="0" presStyleCnt="3">
        <dgm:presLayoutVars>
          <dgm:bulletEnabled val="1"/>
        </dgm:presLayoutVars>
      </dgm:prSet>
      <dgm:spPr/>
    </dgm:pt>
    <dgm:pt modelId="{F2536269-9BFB-4B1C-A5B5-6495624D2D4A}" type="pres">
      <dgm:prSet presAssocID="{FE657AE0-5634-4F67-A9F0-731A50AEC3BA}" presName="childShp" presStyleLbl="bgAccFollowNode1" presStyleIdx="0" presStyleCnt="3">
        <dgm:presLayoutVars>
          <dgm:bulletEnabled val="1"/>
        </dgm:presLayoutVars>
      </dgm:prSet>
      <dgm:spPr/>
    </dgm:pt>
    <dgm:pt modelId="{2F24CDE8-1FDD-4CEB-BC12-6E27D56EAA9A}" type="pres">
      <dgm:prSet presAssocID="{1E83BF19-5C9B-4725-A492-5E4293E72FFA}" presName="spacing" presStyleCnt="0"/>
      <dgm:spPr/>
    </dgm:pt>
    <dgm:pt modelId="{D65024C6-6E2E-4358-BE1C-8394B23AB135}" type="pres">
      <dgm:prSet presAssocID="{FC0A7B69-EBED-4265-93F0-3248B5A108F0}" presName="linNode" presStyleCnt="0"/>
      <dgm:spPr/>
    </dgm:pt>
    <dgm:pt modelId="{859E4578-52A7-4D8C-B265-CFF2BE7529F3}" type="pres">
      <dgm:prSet presAssocID="{FC0A7B69-EBED-4265-93F0-3248B5A108F0}" presName="parentShp" presStyleLbl="node1" presStyleIdx="1" presStyleCnt="3">
        <dgm:presLayoutVars>
          <dgm:bulletEnabled val="1"/>
        </dgm:presLayoutVars>
      </dgm:prSet>
      <dgm:spPr/>
    </dgm:pt>
    <dgm:pt modelId="{EA87CF03-7750-45D9-BE24-E3154B3969D5}" type="pres">
      <dgm:prSet presAssocID="{FC0A7B69-EBED-4265-93F0-3248B5A108F0}" presName="childShp" presStyleLbl="bgAccFollowNode1" presStyleIdx="1" presStyleCnt="3">
        <dgm:presLayoutVars>
          <dgm:bulletEnabled val="1"/>
        </dgm:presLayoutVars>
      </dgm:prSet>
      <dgm:spPr/>
    </dgm:pt>
    <dgm:pt modelId="{E06A0E65-75C8-4B5D-BC5F-CE6FB32373C4}" type="pres">
      <dgm:prSet presAssocID="{F6FD30BB-3938-405F-8BB0-15CBB650D28F}" presName="spacing" presStyleCnt="0"/>
      <dgm:spPr/>
    </dgm:pt>
    <dgm:pt modelId="{E90B18C4-AAAE-4061-B53B-80C9C10E1A81}" type="pres">
      <dgm:prSet presAssocID="{ADEABB9C-FA0D-44C9-9ABA-7F86BFD48550}" presName="linNode" presStyleCnt="0"/>
      <dgm:spPr/>
    </dgm:pt>
    <dgm:pt modelId="{B0460A31-FAB7-44BB-810B-315182B8BB30}" type="pres">
      <dgm:prSet presAssocID="{ADEABB9C-FA0D-44C9-9ABA-7F86BFD48550}" presName="parentShp" presStyleLbl="node1" presStyleIdx="2" presStyleCnt="3">
        <dgm:presLayoutVars>
          <dgm:bulletEnabled val="1"/>
        </dgm:presLayoutVars>
      </dgm:prSet>
      <dgm:spPr/>
    </dgm:pt>
    <dgm:pt modelId="{DCE7537E-30C6-40E0-8D43-A2B5C75ACD88}" type="pres">
      <dgm:prSet presAssocID="{ADEABB9C-FA0D-44C9-9ABA-7F86BFD48550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2E2E3406-5E16-4BE6-B69B-68004134BC76}" srcId="{FE657AE0-5634-4F67-A9F0-731A50AEC3BA}" destId="{19354452-8951-4010-B3F8-C6B198BE6FB0}" srcOrd="0" destOrd="0" parTransId="{9607E86B-52CD-43B8-808E-7C0FB3E9F8E5}" sibTransId="{379CC7AC-ED37-44B5-B666-936B3A3BFC10}"/>
    <dgm:cxn modelId="{5AEED609-10FD-495C-AEA1-2DD01ABC53B4}" srcId="{5E83F9F0-A7A9-4C04-B291-A45429F568BA}" destId="{FE657AE0-5634-4F67-A9F0-731A50AEC3BA}" srcOrd="0" destOrd="0" parTransId="{6F61B6AF-9A4F-46BC-B3AA-81373F08D1EA}" sibTransId="{1E83BF19-5C9B-4725-A492-5E4293E72FFA}"/>
    <dgm:cxn modelId="{F895F62D-78D7-4B37-84D7-12A1A4C64AAD}" srcId="{ADEABB9C-FA0D-44C9-9ABA-7F86BFD48550}" destId="{D988F88D-6996-4B97-9822-98AA9748E415}" srcOrd="0" destOrd="0" parTransId="{4438ED0A-BBD6-45DA-9943-093689CCD8E0}" sibTransId="{4EC0E372-37B8-4B86-8829-5352CF99F384}"/>
    <dgm:cxn modelId="{37739636-69AD-4115-AB21-1C42BF820533}" srcId="{5E83F9F0-A7A9-4C04-B291-A45429F568BA}" destId="{ADEABB9C-FA0D-44C9-9ABA-7F86BFD48550}" srcOrd="2" destOrd="0" parTransId="{2D03FF74-3D5C-4171-9536-780ACC518BFD}" sibTransId="{7623A3B1-EAF8-421E-91B9-F34E491D6120}"/>
    <dgm:cxn modelId="{40D26F65-D21A-4DEA-9430-1151F8296F4E}" type="presOf" srcId="{DF1872D8-3FC3-4129-A2D2-4EF60CA74CC2}" destId="{EA87CF03-7750-45D9-BE24-E3154B3969D5}" srcOrd="0" destOrd="0" presId="urn:microsoft.com/office/officeart/2005/8/layout/vList6"/>
    <dgm:cxn modelId="{0093AB83-71B7-47DA-A287-E4B0422AA979}" type="presOf" srcId="{ADEABB9C-FA0D-44C9-9ABA-7F86BFD48550}" destId="{B0460A31-FAB7-44BB-810B-315182B8BB30}" srcOrd="0" destOrd="0" presId="urn:microsoft.com/office/officeart/2005/8/layout/vList6"/>
    <dgm:cxn modelId="{6A28C199-8FEE-4889-BBBB-5EEF647D1935}" type="presOf" srcId="{19354452-8951-4010-B3F8-C6B198BE6FB0}" destId="{F2536269-9BFB-4B1C-A5B5-6495624D2D4A}" srcOrd="0" destOrd="0" presId="urn:microsoft.com/office/officeart/2005/8/layout/vList6"/>
    <dgm:cxn modelId="{C9FC00AD-6F7D-4EF5-BB81-2B8059420CED}" type="presOf" srcId="{FC0A7B69-EBED-4265-93F0-3248B5A108F0}" destId="{859E4578-52A7-4D8C-B265-CFF2BE7529F3}" srcOrd="0" destOrd="0" presId="urn:microsoft.com/office/officeart/2005/8/layout/vList6"/>
    <dgm:cxn modelId="{8794DEAD-0DA6-429E-97DE-C037B83C9FB1}" type="presOf" srcId="{5E83F9F0-A7A9-4C04-B291-A45429F568BA}" destId="{2A94EE04-8248-49E7-91BA-90C30211FF38}" srcOrd="0" destOrd="0" presId="urn:microsoft.com/office/officeart/2005/8/layout/vList6"/>
    <dgm:cxn modelId="{ADC2E3C0-9D00-4A21-9FCA-C7254B8BF9B8}" type="presOf" srcId="{D988F88D-6996-4B97-9822-98AA9748E415}" destId="{DCE7537E-30C6-40E0-8D43-A2B5C75ACD88}" srcOrd="0" destOrd="0" presId="urn:microsoft.com/office/officeart/2005/8/layout/vList6"/>
    <dgm:cxn modelId="{5168AECD-EC02-4D4E-9887-A7B1C006941D}" srcId="{FC0A7B69-EBED-4265-93F0-3248B5A108F0}" destId="{DF1872D8-3FC3-4129-A2D2-4EF60CA74CC2}" srcOrd="0" destOrd="0" parTransId="{D7A08441-1F3A-49EE-9B9B-BD9EBB3D21B4}" sibTransId="{FEC68D31-43AB-4A96-802C-FEC1E33EAC36}"/>
    <dgm:cxn modelId="{D42E8DDE-A1FF-4486-9B0F-850F5FAD79D7}" srcId="{5E83F9F0-A7A9-4C04-B291-A45429F568BA}" destId="{FC0A7B69-EBED-4265-93F0-3248B5A108F0}" srcOrd="1" destOrd="0" parTransId="{F11D2323-6DCF-453F-A297-313CA77D79B8}" sibTransId="{F6FD30BB-3938-405F-8BB0-15CBB650D28F}"/>
    <dgm:cxn modelId="{0BA80CF7-2281-4F3C-B769-9635E8F90171}" type="presOf" srcId="{FE657AE0-5634-4F67-A9F0-731A50AEC3BA}" destId="{F86BFCEC-1FE5-434D-8E92-7AF9BD77F27D}" srcOrd="0" destOrd="0" presId="urn:microsoft.com/office/officeart/2005/8/layout/vList6"/>
    <dgm:cxn modelId="{FDD729F1-842A-4D0E-B706-446DDFE0BE1B}" type="presParOf" srcId="{2A94EE04-8248-49E7-91BA-90C30211FF38}" destId="{4B9AACFF-C21D-4C0E-BAA7-B1269C44D3FE}" srcOrd="0" destOrd="0" presId="urn:microsoft.com/office/officeart/2005/8/layout/vList6"/>
    <dgm:cxn modelId="{EF3A7276-4C64-4822-B6BE-D7A34F218204}" type="presParOf" srcId="{4B9AACFF-C21D-4C0E-BAA7-B1269C44D3FE}" destId="{F86BFCEC-1FE5-434D-8E92-7AF9BD77F27D}" srcOrd="0" destOrd="0" presId="urn:microsoft.com/office/officeart/2005/8/layout/vList6"/>
    <dgm:cxn modelId="{69C1334C-5D80-4B30-B204-EF26AD6FD8B8}" type="presParOf" srcId="{4B9AACFF-C21D-4C0E-BAA7-B1269C44D3FE}" destId="{F2536269-9BFB-4B1C-A5B5-6495624D2D4A}" srcOrd="1" destOrd="0" presId="urn:microsoft.com/office/officeart/2005/8/layout/vList6"/>
    <dgm:cxn modelId="{E789EC3C-5524-420D-A6AC-569430A2A50B}" type="presParOf" srcId="{2A94EE04-8248-49E7-91BA-90C30211FF38}" destId="{2F24CDE8-1FDD-4CEB-BC12-6E27D56EAA9A}" srcOrd="1" destOrd="0" presId="urn:microsoft.com/office/officeart/2005/8/layout/vList6"/>
    <dgm:cxn modelId="{5F118E73-DD39-49FE-9239-654C92F537F3}" type="presParOf" srcId="{2A94EE04-8248-49E7-91BA-90C30211FF38}" destId="{D65024C6-6E2E-4358-BE1C-8394B23AB135}" srcOrd="2" destOrd="0" presId="urn:microsoft.com/office/officeart/2005/8/layout/vList6"/>
    <dgm:cxn modelId="{72503916-FF2C-43D1-A6E0-FFB2453C2B35}" type="presParOf" srcId="{D65024C6-6E2E-4358-BE1C-8394B23AB135}" destId="{859E4578-52A7-4D8C-B265-CFF2BE7529F3}" srcOrd="0" destOrd="0" presId="urn:microsoft.com/office/officeart/2005/8/layout/vList6"/>
    <dgm:cxn modelId="{A385448C-51D7-4990-9201-AF89C8D33B32}" type="presParOf" srcId="{D65024C6-6E2E-4358-BE1C-8394B23AB135}" destId="{EA87CF03-7750-45D9-BE24-E3154B3969D5}" srcOrd="1" destOrd="0" presId="urn:microsoft.com/office/officeart/2005/8/layout/vList6"/>
    <dgm:cxn modelId="{B5A1C874-0191-45D0-B283-E99B880C9E24}" type="presParOf" srcId="{2A94EE04-8248-49E7-91BA-90C30211FF38}" destId="{E06A0E65-75C8-4B5D-BC5F-CE6FB32373C4}" srcOrd="3" destOrd="0" presId="urn:microsoft.com/office/officeart/2005/8/layout/vList6"/>
    <dgm:cxn modelId="{8F61D7F9-CA9D-4B7F-A8CE-D811EF1BAE66}" type="presParOf" srcId="{2A94EE04-8248-49E7-91BA-90C30211FF38}" destId="{E90B18C4-AAAE-4061-B53B-80C9C10E1A81}" srcOrd="4" destOrd="0" presId="urn:microsoft.com/office/officeart/2005/8/layout/vList6"/>
    <dgm:cxn modelId="{15FBD157-3978-4D20-8C59-9DEE7D10FAC1}" type="presParOf" srcId="{E90B18C4-AAAE-4061-B53B-80C9C10E1A81}" destId="{B0460A31-FAB7-44BB-810B-315182B8BB30}" srcOrd="0" destOrd="0" presId="urn:microsoft.com/office/officeart/2005/8/layout/vList6"/>
    <dgm:cxn modelId="{C269527A-9FEC-4D6D-9072-CD66BE3D559A}" type="presParOf" srcId="{E90B18C4-AAAE-4061-B53B-80C9C10E1A81}" destId="{DCE7537E-30C6-40E0-8D43-A2B5C75ACD8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29CB1C-D190-4AC7-819B-4069CEC24FD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C6306B5-6F47-4B5A-8F1F-646778E28BED}">
      <dgm:prSet/>
      <dgm:spPr/>
      <dgm:t>
        <a:bodyPr/>
        <a:lstStyle/>
        <a:p>
          <a:r>
            <a:rPr lang="pt-BR"/>
            <a:t>Quais </a:t>
          </a:r>
          <a:r>
            <a:rPr lang="pt-BR" b="1"/>
            <a:t>textos</a:t>
          </a:r>
          <a:r>
            <a:rPr lang="pt-BR"/>
            <a:t> os estudantes devem ser capazes de ler ao fim de cada etapa escolar? </a:t>
          </a:r>
          <a:endParaRPr lang="en-US"/>
        </a:p>
      </dgm:t>
    </dgm:pt>
    <dgm:pt modelId="{E49BF125-2400-43C7-88A7-C9CF16BA3029}" type="parTrans" cxnId="{A325BA1C-C232-4823-A90E-D32B926DCC01}">
      <dgm:prSet/>
      <dgm:spPr/>
      <dgm:t>
        <a:bodyPr/>
        <a:lstStyle/>
        <a:p>
          <a:endParaRPr lang="en-US"/>
        </a:p>
      </dgm:t>
    </dgm:pt>
    <dgm:pt modelId="{B1090F2A-3F0A-402E-AB88-ECA76B3E15B7}" type="sibTrans" cxnId="{A325BA1C-C232-4823-A90E-D32B926DCC01}">
      <dgm:prSet/>
      <dgm:spPr/>
      <dgm:t>
        <a:bodyPr/>
        <a:lstStyle/>
        <a:p>
          <a:endParaRPr lang="en-US"/>
        </a:p>
      </dgm:t>
    </dgm:pt>
    <dgm:pt modelId="{EB0611D6-461E-41EB-85BA-9C7256C880B6}">
      <dgm:prSet/>
      <dgm:spPr/>
      <dgm:t>
        <a:bodyPr/>
        <a:lstStyle/>
        <a:p>
          <a:r>
            <a:rPr lang="pt-BR"/>
            <a:t>Quais </a:t>
          </a:r>
          <a:r>
            <a:rPr lang="pt-BR" b="1"/>
            <a:t>perguntas</a:t>
          </a:r>
          <a:r>
            <a:rPr lang="pt-BR"/>
            <a:t> geram evidências sólidas de que o estudante entendeu o texto?  </a:t>
          </a:r>
          <a:endParaRPr lang="en-US"/>
        </a:p>
      </dgm:t>
    </dgm:pt>
    <dgm:pt modelId="{8AB695A5-7EED-44D3-ABA7-A75B8B4501B7}" type="parTrans" cxnId="{EC9BF61E-7701-40C2-A006-6A77F004645F}">
      <dgm:prSet/>
      <dgm:spPr/>
      <dgm:t>
        <a:bodyPr/>
        <a:lstStyle/>
        <a:p>
          <a:endParaRPr lang="en-US"/>
        </a:p>
      </dgm:t>
    </dgm:pt>
    <dgm:pt modelId="{912B185B-C1DE-4D19-95D7-B9CCE832F25F}" type="sibTrans" cxnId="{EC9BF61E-7701-40C2-A006-6A77F004645F}">
      <dgm:prSet/>
      <dgm:spPr/>
      <dgm:t>
        <a:bodyPr/>
        <a:lstStyle/>
        <a:p>
          <a:endParaRPr lang="en-US"/>
        </a:p>
      </dgm:t>
    </dgm:pt>
    <dgm:pt modelId="{6180632E-261F-4382-9D7E-4696594CA28A}" type="pres">
      <dgm:prSet presAssocID="{3329CB1C-D190-4AC7-819B-4069CEC24FD5}" presName="linear" presStyleCnt="0">
        <dgm:presLayoutVars>
          <dgm:animLvl val="lvl"/>
          <dgm:resizeHandles val="exact"/>
        </dgm:presLayoutVars>
      </dgm:prSet>
      <dgm:spPr/>
    </dgm:pt>
    <dgm:pt modelId="{4F1C1E8C-119E-46CD-935C-751D5D47414B}" type="pres">
      <dgm:prSet presAssocID="{9C6306B5-6F47-4B5A-8F1F-646778E28BE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7952280-F62F-4F9D-B7F2-182C1ABAC446}" type="pres">
      <dgm:prSet presAssocID="{B1090F2A-3F0A-402E-AB88-ECA76B3E15B7}" presName="spacer" presStyleCnt="0"/>
      <dgm:spPr/>
    </dgm:pt>
    <dgm:pt modelId="{A542CB20-30D3-4BF3-931A-3FFB7A5EFAE9}" type="pres">
      <dgm:prSet presAssocID="{EB0611D6-461E-41EB-85BA-9C7256C880B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325BA1C-C232-4823-A90E-D32B926DCC01}" srcId="{3329CB1C-D190-4AC7-819B-4069CEC24FD5}" destId="{9C6306B5-6F47-4B5A-8F1F-646778E28BED}" srcOrd="0" destOrd="0" parTransId="{E49BF125-2400-43C7-88A7-C9CF16BA3029}" sibTransId="{B1090F2A-3F0A-402E-AB88-ECA76B3E15B7}"/>
    <dgm:cxn modelId="{EC9BF61E-7701-40C2-A006-6A77F004645F}" srcId="{3329CB1C-D190-4AC7-819B-4069CEC24FD5}" destId="{EB0611D6-461E-41EB-85BA-9C7256C880B6}" srcOrd="1" destOrd="0" parTransId="{8AB695A5-7EED-44D3-ABA7-A75B8B4501B7}" sibTransId="{912B185B-C1DE-4D19-95D7-B9CCE832F25F}"/>
    <dgm:cxn modelId="{3EE81925-9BAC-4671-8BAF-A26393D8056E}" type="presOf" srcId="{EB0611D6-461E-41EB-85BA-9C7256C880B6}" destId="{A542CB20-30D3-4BF3-931A-3FFB7A5EFAE9}" srcOrd="0" destOrd="0" presId="urn:microsoft.com/office/officeart/2005/8/layout/vList2"/>
    <dgm:cxn modelId="{6EC47572-4434-4D69-B1E3-628AA5180EBF}" type="presOf" srcId="{9C6306B5-6F47-4B5A-8F1F-646778E28BED}" destId="{4F1C1E8C-119E-46CD-935C-751D5D47414B}" srcOrd="0" destOrd="0" presId="urn:microsoft.com/office/officeart/2005/8/layout/vList2"/>
    <dgm:cxn modelId="{8DEABFCC-6FC6-437C-BCDA-6BAD54481966}" type="presOf" srcId="{3329CB1C-D190-4AC7-819B-4069CEC24FD5}" destId="{6180632E-261F-4382-9D7E-4696594CA28A}" srcOrd="0" destOrd="0" presId="urn:microsoft.com/office/officeart/2005/8/layout/vList2"/>
    <dgm:cxn modelId="{E4A97CAA-4EAF-4AF1-AC20-175584A90E67}" type="presParOf" srcId="{6180632E-261F-4382-9D7E-4696594CA28A}" destId="{4F1C1E8C-119E-46CD-935C-751D5D47414B}" srcOrd="0" destOrd="0" presId="urn:microsoft.com/office/officeart/2005/8/layout/vList2"/>
    <dgm:cxn modelId="{0D74466A-9D4B-4D5A-9BA6-BBBE98EA8BE3}" type="presParOf" srcId="{6180632E-261F-4382-9D7E-4696594CA28A}" destId="{97952280-F62F-4F9D-B7F2-182C1ABAC446}" srcOrd="1" destOrd="0" presId="urn:microsoft.com/office/officeart/2005/8/layout/vList2"/>
    <dgm:cxn modelId="{491D857E-61AB-433C-AF70-0E339CD75449}" type="presParOf" srcId="{6180632E-261F-4382-9D7E-4696594CA28A}" destId="{A542CB20-30D3-4BF3-931A-3FFB7A5EFAE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980BB9-3719-4295-A4D8-6848A08B19A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ED8F636-8D6A-43F5-AEAE-A29336C133F5}">
      <dgm:prSet/>
      <dgm:spPr/>
      <dgm:t>
        <a:bodyPr/>
        <a:lstStyle/>
        <a:p>
          <a:r>
            <a:rPr lang="pt-BR" b="1"/>
            <a:t>Atribuir</a:t>
          </a:r>
          <a:r>
            <a:rPr lang="pt-BR"/>
            <a:t> um propósito comunicativo ao </a:t>
          </a:r>
          <a:r>
            <a:rPr lang="pt-BR" b="1"/>
            <a:t>texto.</a:t>
          </a:r>
          <a:endParaRPr lang="en-US"/>
        </a:p>
      </dgm:t>
    </dgm:pt>
    <dgm:pt modelId="{28F3222D-2F46-4DE3-B758-8F43BE4D21D7}" type="parTrans" cxnId="{68D9817F-4DE3-4557-A4FE-307C0CD876C4}">
      <dgm:prSet/>
      <dgm:spPr/>
      <dgm:t>
        <a:bodyPr/>
        <a:lstStyle/>
        <a:p>
          <a:endParaRPr lang="en-US"/>
        </a:p>
      </dgm:t>
    </dgm:pt>
    <dgm:pt modelId="{8E148102-4DF8-479D-866B-BEC59385B73F}" type="sibTrans" cxnId="{68D9817F-4DE3-4557-A4FE-307C0CD876C4}">
      <dgm:prSet/>
      <dgm:spPr/>
      <dgm:t>
        <a:bodyPr/>
        <a:lstStyle/>
        <a:p>
          <a:endParaRPr lang="en-US"/>
        </a:p>
      </dgm:t>
    </dgm:pt>
    <dgm:pt modelId="{4F488BC9-9BBD-4A68-9DF8-AA02F895AFD9}">
      <dgm:prSet/>
      <dgm:spPr/>
      <dgm:t>
        <a:bodyPr/>
        <a:lstStyle/>
        <a:p>
          <a:r>
            <a:rPr lang="pt-BR" b="1"/>
            <a:t>Determinar</a:t>
          </a:r>
          <a:r>
            <a:rPr lang="pt-BR"/>
            <a:t> as intenções do autor do </a:t>
          </a:r>
          <a:r>
            <a:rPr lang="pt-BR" b="1"/>
            <a:t>texto.</a:t>
          </a:r>
          <a:endParaRPr lang="en-US"/>
        </a:p>
      </dgm:t>
    </dgm:pt>
    <dgm:pt modelId="{31E5488B-6511-4B1C-AE8F-58EBA6990966}" type="parTrans" cxnId="{26891331-2BC1-4983-880F-DFB3CE20301B}">
      <dgm:prSet/>
      <dgm:spPr/>
      <dgm:t>
        <a:bodyPr/>
        <a:lstStyle/>
        <a:p>
          <a:endParaRPr lang="en-US"/>
        </a:p>
      </dgm:t>
    </dgm:pt>
    <dgm:pt modelId="{32D1246F-FB4D-4B96-ADDF-FA6DD815F773}" type="sibTrans" cxnId="{26891331-2BC1-4983-880F-DFB3CE20301B}">
      <dgm:prSet/>
      <dgm:spPr/>
      <dgm:t>
        <a:bodyPr/>
        <a:lstStyle/>
        <a:p>
          <a:endParaRPr lang="en-US"/>
        </a:p>
      </dgm:t>
    </dgm:pt>
    <dgm:pt modelId="{E6C6275D-E5EA-4A84-B840-9C7FBEAB167D}">
      <dgm:prSet/>
      <dgm:spPr/>
      <dgm:t>
        <a:bodyPr/>
        <a:lstStyle/>
        <a:p>
          <a:r>
            <a:rPr lang="pt-BR" b="1"/>
            <a:t>Determinar</a:t>
          </a:r>
          <a:r>
            <a:rPr lang="pt-BR"/>
            <a:t> interlocutores prováveis  do </a:t>
          </a:r>
          <a:r>
            <a:rPr lang="pt-BR" b="1"/>
            <a:t>texto.</a:t>
          </a:r>
          <a:endParaRPr lang="en-US"/>
        </a:p>
      </dgm:t>
    </dgm:pt>
    <dgm:pt modelId="{60229659-912F-4689-A593-3037FE98C112}" type="parTrans" cxnId="{538FA6F1-6EBF-4C44-8D91-533829906480}">
      <dgm:prSet/>
      <dgm:spPr/>
      <dgm:t>
        <a:bodyPr/>
        <a:lstStyle/>
        <a:p>
          <a:endParaRPr lang="en-US"/>
        </a:p>
      </dgm:t>
    </dgm:pt>
    <dgm:pt modelId="{4EC6E58E-021C-4842-9F34-F900C3A72370}" type="sibTrans" cxnId="{538FA6F1-6EBF-4C44-8D91-533829906480}">
      <dgm:prSet/>
      <dgm:spPr/>
      <dgm:t>
        <a:bodyPr/>
        <a:lstStyle/>
        <a:p>
          <a:endParaRPr lang="en-US"/>
        </a:p>
      </dgm:t>
    </dgm:pt>
    <dgm:pt modelId="{E5BC6551-2D44-43A2-BC55-7418014B4B07}" type="pres">
      <dgm:prSet presAssocID="{95980BB9-3719-4295-A4D8-6848A08B19A7}" presName="linear" presStyleCnt="0">
        <dgm:presLayoutVars>
          <dgm:animLvl val="lvl"/>
          <dgm:resizeHandles val="exact"/>
        </dgm:presLayoutVars>
      </dgm:prSet>
      <dgm:spPr/>
    </dgm:pt>
    <dgm:pt modelId="{206F412F-C9DC-4DEC-9EB1-7A341B92DDE1}" type="pres">
      <dgm:prSet presAssocID="{FED8F636-8D6A-43F5-AEAE-A29336C133F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52587C4-74F5-4C8F-AFFC-8FAAE23D02B2}" type="pres">
      <dgm:prSet presAssocID="{8E148102-4DF8-479D-866B-BEC59385B73F}" presName="spacer" presStyleCnt="0"/>
      <dgm:spPr/>
    </dgm:pt>
    <dgm:pt modelId="{2E378AA9-41F5-4C24-AA2E-BC7213A54E23}" type="pres">
      <dgm:prSet presAssocID="{4F488BC9-9BBD-4A68-9DF8-AA02F895AFD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0E8739A-C909-4CBF-A06D-3E43FB9584F6}" type="pres">
      <dgm:prSet presAssocID="{32D1246F-FB4D-4B96-ADDF-FA6DD815F773}" presName="spacer" presStyleCnt="0"/>
      <dgm:spPr/>
    </dgm:pt>
    <dgm:pt modelId="{11D3C228-BFFD-43E7-AC50-373F8AEA528A}" type="pres">
      <dgm:prSet presAssocID="{E6C6275D-E5EA-4A84-B840-9C7FBEAB167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6891331-2BC1-4983-880F-DFB3CE20301B}" srcId="{95980BB9-3719-4295-A4D8-6848A08B19A7}" destId="{4F488BC9-9BBD-4A68-9DF8-AA02F895AFD9}" srcOrd="1" destOrd="0" parTransId="{31E5488B-6511-4B1C-AE8F-58EBA6990966}" sibTransId="{32D1246F-FB4D-4B96-ADDF-FA6DD815F773}"/>
    <dgm:cxn modelId="{9381914B-1F74-4009-B51A-5731C9D295CA}" type="presOf" srcId="{FED8F636-8D6A-43F5-AEAE-A29336C133F5}" destId="{206F412F-C9DC-4DEC-9EB1-7A341B92DDE1}" srcOrd="0" destOrd="0" presId="urn:microsoft.com/office/officeart/2005/8/layout/vList2"/>
    <dgm:cxn modelId="{62DB757C-6FCD-4A0B-A85F-1226FBED14E3}" type="presOf" srcId="{E6C6275D-E5EA-4A84-B840-9C7FBEAB167D}" destId="{11D3C228-BFFD-43E7-AC50-373F8AEA528A}" srcOrd="0" destOrd="0" presId="urn:microsoft.com/office/officeart/2005/8/layout/vList2"/>
    <dgm:cxn modelId="{68D9817F-4DE3-4557-A4FE-307C0CD876C4}" srcId="{95980BB9-3719-4295-A4D8-6848A08B19A7}" destId="{FED8F636-8D6A-43F5-AEAE-A29336C133F5}" srcOrd="0" destOrd="0" parTransId="{28F3222D-2F46-4DE3-B758-8F43BE4D21D7}" sibTransId="{8E148102-4DF8-479D-866B-BEC59385B73F}"/>
    <dgm:cxn modelId="{335D4CAB-F58E-40B8-9273-E1CBD988A6C0}" type="presOf" srcId="{4F488BC9-9BBD-4A68-9DF8-AA02F895AFD9}" destId="{2E378AA9-41F5-4C24-AA2E-BC7213A54E23}" srcOrd="0" destOrd="0" presId="urn:microsoft.com/office/officeart/2005/8/layout/vList2"/>
    <dgm:cxn modelId="{538FA6F1-6EBF-4C44-8D91-533829906480}" srcId="{95980BB9-3719-4295-A4D8-6848A08B19A7}" destId="{E6C6275D-E5EA-4A84-B840-9C7FBEAB167D}" srcOrd="2" destOrd="0" parTransId="{60229659-912F-4689-A593-3037FE98C112}" sibTransId="{4EC6E58E-021C-4842-9F34-F900C3A72370}"/>
    <dgm:cxn modelId="{7E2406FD-E31A-485A-BB0E-9DDEFD8B5492}" type="presOf" srcId="{95980BB9-3719-4295-A4D8-6848A08B19A7}" destId="{E5BC6551-2D44-43A2-BC55-7418014B4B07}" srcOrd="0" destOrd="0" presId="urn:microsoft.com/office/officeart/2005/8/layout/vList2"/>
    <dgm:cxn modelId="{61578830-E125-4285-9A5B-467654092E83}" type="presParOf" srcId="{E5BC6551-2D44-43A2-BC55-7418014B4B07}" destId="{206F412F-C9DC-4DEC-9EB1-7A341B92DDE1}" srcOrd="0" destOrd="0" presId="urn:microsoft.com/office/officeart/2005/8/layout/vList2"/>
    <dgm:cxn modelId="{B0E8DBCD-C043-49B6-9553-0525921B38F6}" type="presParOf" srcId="{E5BC6551-2D44-43A2-BC55-7418014B4B07}" destId="{D52587C4-74F5-4C8F-AFFC-8FAAE23D02B2}" srcOrd="1" destOrd="0" presId="urn:microsoft.com/office/officeart/2005/8/layout/vList2"/>
    <dgm:cxn modelId="{B1DBA8DF-99E0-48F6-AA19-B82F43309E4F}" type="presParOf" srcId="{E5BC6551-2D44-43A2-BC55-7418014B4B07}" destId="{2E378AA9-41F5-4C24-AA2E-BC7213A54E23}" srcOrd="2" destOrd="0" presId="urn:microsoft.com/office/officeart/2005/8/layout/vList2"/>
    <dgm:cxn modelId="{C94D45F8-112E-4913-A9C2-B07F2867F2CB}" type="presParOf" srcId="{E5BC6551-2D44-43A2-BC55-7418014B4B07}" destId="{00E8739A-C909-4CBF-A06D-3E43FB9584F6}" srcOrd="3" destOrd="0" presId="urn:microsoft.com/office/officeart/2005/8/layout/vList2"/>
    <dgm:cxn modelId="{E84B4AEB-5569-4335-8C09-787CE84E68CC}" type="presParOf" srcId="{E5BC6551-2D44-43A2-BC55-7418014B4B07}" destId="{11D3C228-BFFD-43E7-AC50-373F8AEA528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36269-9BFB-4B1C-A5B5-6495624D2D4A}">
      <dsp:nvSpPr>
        <dsp:cNvPr id="0" name=""/>
        <dsp:cNvSpPr/>
      </dsp:nvSpPr>
      <dsp:spPr>
        <a:xfrm>
          <a:off x="3251199" y="0"/>
          <a:ext cx="4876800" cy="14318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Transferência</a:t>
          </a:r>
        </a:p>
      </dsp:txBody>
      <dsp:txXfrm>
        <a:off x="3251199" y="178978"/>
        <a:ext cx="4339867" cy="1073866"/>
      </dsp:txXfrm>
    </dsp:sp>
    <dsp:sp modelId="{F86BFCEC-1FE5-434D-8E92-7AF9BD77F27D}">
      <dsp:nvSpPr>
        <dsp:cNvPr id="0" name=""/>
        <dsp:cNvSpPr/>
      </dsp:nvSpPr>
      <dsp:spPr>
        <a:xfrm>
          <a:off x="0" y="0"/>
          <a:ext cx="3251200" cy="14318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Habilidades</a:t>
          </a:r>
        </a:p>
      </dsp:txBody>
      <dsp:txXfrm>
        <a:off x="69896" y="69896"/>
        <a:ext cx="3111408" cy="1292030"/>
      </dsp:txXfrm>
    </dsp:sp>
    <dsp:sp modelId="{EA87CF03-7750-45D9-BE24-E3154B3969D5}">
      <dsp:nvSpPr>
        <dsp:cNvPr id="0" name=""/>
        <dsp:cNvSpPr/>
      </dsp:nvSpPr>
      <dsp:spPr>
        <a:xfrm>
          <a:off x="3251199" y="1575004"/>
          <a:ext cx="4876800" cy="14318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Repertório</a:t>
          </a:r>
        </a:p>
      </dsp:txBody>
      <dsp:txXfrm>
        <a:off x="3251199" y="1753982"/>
        <a:ext cx="4339867" cy="1073866"/>
      </dsp:txXfrm>
    </dsp:sp>
    <dsp:sp modelId="{859E4578-52A7-4D8C-B265-CFF2BE7529F3}">
      <dsp:nvSpPr>
        <dsp:cNvPr id="0" name=""/>
        <dsp:cNvSpPr/>
      </dsp:nvSpPr>
      <dsp:spPr>
        <a:xfrm>
          <a:off x="0" y="1575004"/>
          <a:ext cx="3251200" cy="143182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Conhecimentos</a:t>
          </a:r>
        </a:p>
      </dsp:txBody>
      <dsp:txXfrm>
        <a:off x="69896" y="1644900"/>
        <a:ext cx="3111408" cy="1292030"/>
      </dsp:txXfrm>
    </dsp:sp>
    <dsp:sp modelId="{DCE7537E-30C6-40E0-8D43-A2B5C75ACD88}">
      <dsp:nvSpPr>
        <dsp:cNvPr id="0" name=""/>
        <dsp:cNvSpPr/>
      </dsp:nvSpPr>
      <dsp:spPr>
        <a:xfrm>
          <a:off x="3251199" y="3150009"/>
          <a:ext cx="4876800" cy="14318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Mobilização</a:t>
          </a:r>
        </a:p>
      </dsp:txBody>
      <dsp:txXfrm>
        <a:off x="3251199" y="3328987"/>
        <a:ext cx="4339867" cy="1073866"/>
      </dsp:txXfrm>
    </dsp:sp>
    <dsp:sp modelId="{B0460A31-FAB7-44BB-810B-315182B8BB30}">
      <dsp:nvSpPr>
        <dsp:cNvPr id="0" name=""/>
        <dsp:cNvSpPr/>
      </dsp:nvSpPr>
      <dsp:spPr>
        <a:xfrm>
          <a:off x="0" y="3150009"/>
          <a:ext cx="3251200" cy="14318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Competência</a:t>
          </a:r>
        </a:p>
      </dsp:txBody>
      <dsp:txXfrm>
        <a:off x="69896" y="3219905"/>
        <a:ext cx="3111408" cy="1292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C1E8C-119E-46CD-935C-751D5D47414B}">
      <dsp:nvSpPr>
        <dsp:cNvPr id="0" name=""/>
        <dsp:cNvSpPr/>
      </dsp:nvSpPr>
      <dsp:spPr>
        <a:xfrm>
          <a:off x="0" y="33173"/>
          <a:ext cx="6451943" cy="2144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Quais </a:t>
          </a:r>
          <a:r>
            <a:rPr lang="pt-BR" sz="3900" b="1" kern="1200"/>
            <a:t>textos</a:t>
          </a:r>
          <a:r>
            <a:rPr lang="pt-BR" sz="3900" kern="1200"/>
            <a:t> os estudantes devem ser capazes de ler ao fim de cada etapa escolar? </a:t>
          </a:r>
          <a:endParaRPr lang="en-US" sz="3900" kern="1200"/>
        </a:p>
      </dsp:txBody>
      <dsp:txXfrm>
        <a:off x="104691" y="137864"/>
        <a:ext cx="6242561" cy="1935228"/>
      </dsp:txXfrm>
    </dsp:sp>
    <dsp:sp modelId="{A542CB20-30D3-4BF3-931A-3FFB7A5EFAE9}">
      <dsp:nvSpPr>
        <dsp:cNvPr id="0" name=""/>
        <dsp:cNvSpPr/>
      </dsp:nvSpPr>
      <dsp:spPr>
        <a:xfrm>
          <a:off x="0" y="2290103"/>
          <a:ext cx="6451943" cy="2144610"/>
        </a:xfrm>
        <a:prstGeom prst="roundRect">
          <a:avLst/>
        </a:prstGeom>
        <a:solidFill>
          <a:schemeClr val="accent2">
            <a:hueOff val="1378517"/>
            <a:satOff val="25807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Quais </a:t>
          </a:r>
          <a:r>
            <a:rPr lang="pt-BR" sz="3900" b="1" kern="1200"/>
            <a:t>perguntas</a:t>
          </a:r>
          <a:r>
            <a:rPr lang="pt-BR" sz="3900" kern="1200"/>
            <a:t> geram evidências sólidas de que o estudante entendeu o texto?  </a:t>
          </a:r>
          <a:endParaRPr lang="en-US" sz="3900" kern="1200"/>
        </a:p>
      </dsp:txBody>
      <dsp:txXfrm>
        <a:off x="104691" y="2394794"/>
        <a:ext cx="6242561" cy="1935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F412F-C9DC-4DEC-9EB1-7A341B92DDE1}">
      <dsp:nvSpPr>
        <dsp:cNvPr id="0" name=""/>
        <dsp:cNvSpPr/>
      </dsp:nvSpPr>
      <dsp:spPr>
        <a:xfrm>
          <a:off x="0" y="44693"/>
          <a:ext cx="6451943" cy="13922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/>
            <a:t>Atribuir</a:t>
          </a:r>
          <a:r>
            <a:rPr lang="pt-BR" sz="3500" kern="1200"/>
            <a:t> um propósito comunicativo ao </a:t>
          </a:r>
          <a:r>
            <a:rPr lang="pt-BR" sz="3500" b="1" kern="1200"/>
            <a:t>texto.</a:t>
          </a:r>
          <a:endParaRPr lang="en-US" sz="3500" kern="1200"/>
        </a:p>
      </dsp:txBody>
      <dsp:txXfrm>
        <a:off x="67966" y="112659"/>
        <a:ext cx="6316011" cy="1256367"/>
      </dsp:txXfrm>
    </dsp:sp>
    <dsp:sp modelId="{2E378AA9-41F5-4C24-AA2E-BC7213A54E23}">
      <dsp:nvSpPr>
        <dsp:cNvPr id="0" name=""/>
        <dsp:cNvSpPr/>
      </dsp:nvSpPr>
      <dsp:spPr>
        <a:xfrm>
          <a:off x="0" y="1537793"/>
          <a:ext cx="6451943" cy="1392299"/>
        </a:xfrm>
        <a:prstGeom prst="roundRect">
          <a:avLst/>
        </a:prstGeom>
        <a:solidFill>
          <a:schemeClr val="accent5">
            <a:hueOff val="5437504"/>
            <a:satOff val="-31742"/>
            <a:lumOff val="-25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/>
            <a:t>Determinar</a:t>
          </a:r>
          <a:r>
            <a:rPr lang="pt-BR" sz="3500" kern="1200"/>
            <a:t> as intenções do autor do </a:t>
          </a:r>
          <a:r>
            <a:rPr lang="pt-BR" sz="3500" b="1" kern="1200"/>
            <a:t>texto.</a:t>
          </a:r>
          <a:endParaRPr lang="en-US" sz="3500" kern="1200"/>
        </a:p>
      </dsp:txBody>
      <dsp:txXfrm>
        <a:off x="67966" y="1605759"/>
        <a:ext cx="6316011" cy="1256367"/>
      </dsp:txXfrm>
    </dsp:sp>
    <dsp:sp modelId="{11D3C228-BFFD-43E7-AC50-373F8AEA528A}">
      <dsp:nvSpPr>
        <dsp:cNvPr id="0" name=""/>
        <dsp:cNvSpPr/>
      </dsp:nvSpPr>
      <dsp:spPr>
        <a:xfrm>
          <a:off x="0" y="3030893"/>
          <a:ext cx="6451943" cy="1392299"/>
        </a:xfrm>
        <a:prstGeom prst="roundRect">
          <a:avLst/>
        </a:prstGeom>
        <a:solidFill>
          <a:schemeClr val="accent5">
            <a:hueOff val="10875008"/>
            <a:satOff val="-63485"/>
            <a:lumOff val="-50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/>
            <a:t>Determinar</a:t>
          </a:r>
          <a:r>
            <a:rPr lang="pt-BR" sz="3500" kern="1200"/>
            <a:t> interlocutores prováveis  do </a:t>
          </a:r>
          <a:r>
            <a:rPr lang="pt-BR" sz="3500" b="1" kern="1200"/>
            <a:t>texto.</a:t>
          </a:r>
          <a:endParaRPr lang="en-US" sz="3500" kern="1200"/>
        </a:p>
      </dsp:txBody>
      <dsp:txXfrm>
        <a:off x="67966" y="3098859"/>
        <a:ext cx="6316011" cy="1256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5132A-7D84-4989-95DB-5CE49A1BBBBA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69887-AC62-4BF1-AD91-7C1C91172B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382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71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5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75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B133E"/>
              </a:buClr>
              <a:buSzPts val="2300"/>
              <a:buFont typeface="Open Sans"/>
              <a:buNone/>
              <a:defRPr sz="3067" b="1">
                <a:solidFill>
                  <a:srgbClr val="BB133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B133E"/>
              </a:buClr>
              <a:buSzPts val="2800"/>
              <a:buFont typeface="Open Sans"/>
              <a:buNone/>
              <a:defRPr b="1">
                <a:solidFill>
                  <a:srgbClr val="BB133E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B133E"/>
              </a:buClr>
              <a:buSzPts val="2800"/>
              <a:buFont typeface="Open Sans"/>
              <a:buNone/>
              <a:defRPr b="1">
                <a:solidFill>
                  <a:srgbClr val="BB133E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B133E"/>
              </a:buClr>
              <a:buSzPts val="2800"/>
              <a:buFont typeface="Open Sans"/>
              <a:buNone/>
              <a:defRPr b="1">
                <a:solidFill>
                  <a:srgbClr val="BB133E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B133E"/>
              </a:buClr>
              <a:buSzPts val="2800"/>
              <a:buFont typeface="Open Sans"/>
              <a:buNone/>
              <a:defRPr b="1">
                <a:solidFill>
                  <a:srgbClr val="BB133E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B133E"/>
              </a:buClr>
              <a:buSzPts val="2800"/>
              <a:buFont typeface="Open Sans"/>
              <a:buNone/>
              <a:defRPr b="1">
                <a:solidFill>
                  <a:srgbClr val="BB133E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B133E"/>
              </a:buClr>
              <a:buSzPts val="2800"/>
              <a:buFont typeface="Open Sans"/>
              <a:buNone/>
              <a:defRPr b="1">
                <a:solidFill>
                  <a:srgbClr val="BB133E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B133E"/>
              </a:buClr>
              <a:buSzPts val="2800"/>
              <a:buFont typeface="Open Sans"/>
              <a:buNone/>
              <a:defRPr b="1">
                <a:solidFill>
                  <a:srgbClr val="BB133E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B133E"/>
              </a:buClr>
              <a:buSzPts val="2800"/>
              <a:buFont typeface="Open Sans"/>
              <a:buNone/>
              <a:defRPr b="1">
                <a:solidFill>
                  <a:srgbClr val="BB133E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spcBef>
                <a:spcPts val="0"/>
              </a:spcBef>
              <a:spcAft>
                <a:spcPts val="0"/>
              </a:spcAft>
              <a:buClr>
                <a:srgbClr val="747678"/>
              </a:buClr>
              <a:buSzPts val="1500"/>
              <a:buFont typeface="Open Sans"/>
              <a:buChar char="●"/>
              <a:defRPr sz="20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397923">
              <a:spcBef>
                <a:spcPts val="1333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○"/>
              <a:defRPr sz="1467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828754" lvl="2" indent="-397923">
              <a:spcBef>
                <a:spcPts val="1333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■"/>
              <a:defRPr sz="1467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438339" lvl="3" indent="-397923">
              <a:spcBef>
                <a:spcPts val="1333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●"/>
              <a:defRPr sz="1467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047924" lvl="4" indent="-397923">
              <a:spcBef>
                <a:spcPts val="1333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○"/>
              <a:defRPr sz="1467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657509" lvl="5" indent="-397923">
              <a:spcBef>
                <a:spcPts val="1333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■"/>
              <a:defRPr sz="1467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4267093" lvl="6" indent="-397923">
              <a:spcBef>
                <a:spcPts val="1333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●"/>
              <a:defRPr sz="1467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4876678" lvl="7" indent="-397923">
              <a:spcBef>
                <a:spcPts val="1333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○"/>
              <a:defRPr sz="1467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5486263" lvl="8" indent="-397923">
              <a:spcBef>
                <a:spcPts val="1333"/>
              </a:spcBef>
              <a:spcAft>
                <a:spcPts val="1333"/>
              </a:spcAft>
              <a:buClr>
                <a:srgbClr val="747678"/>
              </a:buClr>
              <a:buSzPts val="1100"/>
              <a:buFont typeface="Open Sans"/>
              <a:buChar char="■"/>
              <a:defRPr sz="1467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31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330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1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1" y="3869635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6" indent="0" algn="ctr">
              <a:buNone/>
              <a:defRPr sz="2200"/>
            </a:lvl2pPr>
            <a:lvl3pPr marL="914411" indent="0" algn="ctr">
              <a:buNone/>
              <a:defRPr sz="2200"/>
            </a:lvl3pPr>
            <a:lvl4pPr marL="1371617" indent="0" algn="ctr">
              <a:buNone/>
              <a:defRPr sz="2000"/>
            </a:lvl4pPr>
            <a:lvl5pPr marL="1828823" indent="0" algn="ctr">
              <a:buNone/>
              <a:defRPr sz="2000"/>
            </a:lvl5pPr>
            <a:lvl6pPr marL="2286029" indent="0" algn="ctr">
              <a:buNone/>
              <a:defRPr sz="2000"/>
            </a:lvl6pPr>
            <a:lvl7pPr marL="2743234" indent="0" algn="ctr">
              <a:buNone/>
              <a:defRPr sz="2000"/>
            </a:lvl7pPr>
            <a:lvl8pPr marL="3200440" indent="0" algn="ctr">
              <a:buNone/>
              <a:defRPr sz="2000"/>
            </a:lvl8pPr>
            <a:lvl9pPr marL="3657646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189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51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6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7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1" y="4020408"/>
            <a:ext cx="82296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407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1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421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1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1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71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4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>
            <a:lvl1pPr algn="just">
              <a:lnSpc>
                <a:spcPct val="150000"/>
              </a:lnSpc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just">
              <a:lnSpc>
                <a:spcPct val="150000"/>
              </a:lnSpc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just">
              <a:lnSpc>
                <a:spcPct val="150000"/>
              </a:lnSpc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just">
              <a:lnSpc>
                <a:spcPct val="150000"/>
              </a:lnSpc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just">
              <a:lnSpc>
                <a:spcPct val="150000"/>
              </a:lnSpc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3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97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2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2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246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2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9" y="1069847"/>
            <a:ext cx="6099049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2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900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139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762000"/>
            <a:ext cx="2324100" cy="5410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999" y="762000"/>
            <a:ext cx="74295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238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88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554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D4AB-3A53-4E2D-8F75-D983A404DB6D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C0A-A7D5-47CD-9663-09C826ACE6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54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D4AB-3A53-4E2D-8F75-D983A404DB6D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C0A-A7D5-47CD-9663-09C826ACE6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501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D4AB-3A53-4E2D-8F75-D983A404DB6D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C0A-A7D5-47CD-9663-09C826ACE6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93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271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D4AB-3A53-4E2D-8F75-D983A404DB6D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C0A-A7D5-47CD-9663-09C826ACE6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466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D4AB-3A53-4E2D-8F75-D983A404DB6D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C0A-A7D5-47CD-9663-09C826ACE6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0722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D4AB-3A53-4E2D-8F75-D983A404DB6D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C0A-A7D5-47CD-9663-09C826ACE6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601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226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D4AB-3A53-4E2D-8F75-D983A404DB6D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C0A-A7D5-47CD-9663-09C826ACE6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1970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D4AB-3A53-4E2D-8F75-D983A404DB6D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C0A-A7D5-47CD-9663-09C826ACE6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2447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D4AB-3A53-4E2D-8F75-D983A404DB6D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C0A-A7D5-47CD-9663-09C826ACE6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8097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D4AB-3A53-4E2D-8F75-D983A404DB6D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C0A-A7D5-47CD-9663-09C826ACE6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17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16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3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80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0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8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3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7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1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1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5" y="6223829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947D4AB-3A53-4E2D-8F75-D983A404DB6D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9" y="6223829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2" y="6223829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7D36C0A-A7D5-47CD-9663-09C826ACE6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01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182882" algn="l" defTabSz="914411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indent="-182882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9" indent="-182882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52" indent="-182882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76" indent="-182882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20" indent="-228603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24" indent="-228603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28" indent="-228603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31" indent="-228603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6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8/10/relationships/comments" Target="../comments/modernComment_505428B0_29E4608A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thmilestones.org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linkedin.com/in/francisco-soares-89166619/" TargetMode="Externa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36560" y="1519032"/>
            <a:ext cx="7923320" cy="2194560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Inovações necessárias para o planejamento dos testes das avaliações da educação básica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22362" y="3822329"/>
            <a:ext cx="6559683" cy="2082525"/>
          </a:xfrm>
        </p:spPr>
        <p:txBody>
          <a:bodyPr anchor="ctr">
            <a:normAutofit fontScale="85000" lnSpcReduction="20000"/>
          </a:bodyPr>
          <a:lstStyle/>
          <a:p>
            <a:endParaRPr lang="pt-BR" b="1" dirty="0"/>
          </a:p>
          <a:p>
            <a:r>
              <a:rPr lang="pt-BR" sz="3400" b="1" dirty="0"/>
              <a:t>José Francisco Soares</a:t>
            </a:r>
          </a:p>
          <a:p>
            <a:r>
              <a:rPr lang="pt-B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Prof. Emérito da UFMG</a:t>
            </a:r>
          </a:p>
          <a:p>
            <a:r>
              <a:rPr lang="pt-B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Comissão de Educação da Câmara de Deputados</a:t>
            </a:r>
          </a:p>
          <a:p>
            <a:r>
              <a:rPr lang="pt-B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04/11/</a:t>
            </a:r>
            <a:r>
              <a:rPr lang="es-MX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  <a:p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54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D5FFDCF7-858A-B5FE-E973-C45CE7EF36F0}"/>
              </a:ext>
            </a:extLst>
          </p:cNvPr>
          <p:cNvGrpSpPr/>
          <p:nvPr/>
        </p:nvGrpSpPr>
        <p:grpSpPr>
          <a:xfrm>
            <a:off x="621792" y="498176"/>
            <a:ext cx="10948416" cy="5861648"/>
            <a:chOff x="621792" y="566928"/>
            <a:chExt cx="10948416" cy="5861648"/>
          </a:xfrm>
        </p:grpSpPr>
        <p:sp>
          <p:nvSpPr>
            <p:cNvPr id="5" name="Colchete Esquerdo 4">
              <a:extLst>
                <a:ext uri="{FF2B5EF4-FFF2-40B4-BE49-F238E27FC236}">
                  <a16:creationId xmlns:a16="http://schemas.microsoft.com/office/drawing/2014/main" id="{AAF47342-8586-1F35-14D8-37FAA74B8F84}"/>
                </a:ext>
              </a:extLst>
            </p:cNvPr>
            <p:cNvSpPr/>
            <p:nvPr/>
          </p:nvSpPr>
          <p:spPr>
            <a:xfrm rot="5400000">
              <a:off x="6019800" y="-4831080"/>
              <a:ext cx="152400" cy="10948416"/>
            </a:xfrm>
            <a:prstGeom prst="leftBracket">
              <a:avLst/>
            </a:prstGeom>
            <a:ln w="12700">
              <a:solidFill>
                <a:srgbClr val="4D6A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olchete Esquerdo 5">
              <a:extLst>
                <a:ext uri="{FF2B5EF4-FFF2-40B4-BE49-F238E27FC236}">
                  <a16:creationId xmlns:a16="http://schemas.microsoft.com/office/drawing/2014/main" id="{0103CED0-CF3B-6C41-5DD2-F3FDD5DEE3AE}"/>
                </a:ext>
              </a:extLst>
            </p:cNvPr>
            <p:cNvSpPr/>
            <p:nvPr/>
          </p:nvSpPr>
          <p:spPr>
            <a:xfrm rot="16200000">
              <a:off x="6019800" y="878168"/>
              <a:ext cx="152400" cy="10948416"/>
            </a:xfrm>
            <a:prstGeom prst="leftBracket">
              <a:avLst/>
            </a:prstGeom>
            <a:ln w="12700">
              <a:solidFill>
                <a:srgbClr val="4D6A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FBE31C55-F9AD-DCE3-6A6A-D08740867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984" y="590738"/>
            <a:ext cx="1086224" cy="230279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E5B9082-4140-58E9-654E-D5C6C792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6B2A-07DD-4F19-B669-B9C9A7C743C6}" type="slidenum">
              <a:rPr lang="pt-BR" smtClean="0"/>
              <a:t>10</a:t>
            </a:fld>
            <a:endParaRPr lang="pt-BR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45E94A7-4171-F1DA-28A1-2C138D37299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Precisão conceitual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tanto no verbo como no objeto de conhecimento.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E8E8E8">
                  <a:lumMod val="2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Clareza: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comunicar efetivamente o aprendizado pretendido.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E8E8E8">
                  <a:lumMod val="2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Progressão: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explicitar o nível de complexidade cognitiva latente na meta.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DDF16DE-94AC-C932-C78F-3EF80885393F}"/>
              </a:ext>
            </a:extLst>
          </p:cNvPr>
          <p:cNvSpPr txBox="1">
            <a:spLocks/>
          </p:cNvSpPr>
          <p:nvPr/>
        </p:nvSpPr>
        <p:spPr>
          <a:xfrm>
            <a:off x="911962" y="1072180"/>
            <a:ext cx="10515600" cy="4876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45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Redação</a:t>
            </a:r>
            <a:r>
              <a:rPr lang="pt-BR" sz="4800" b="1" dirty="0">
                <a:solidFill>
                  <a:schemeClr val="bg2">
                    <a:lumMod val="25000"/>
                  </a:schemeClr>
                </a:solidFill>
              </a:rPr>
              <a:t> de metas de aprendizagem</a:t>
            </a:r>
            <a:endParaRPr lang="pt-BR" sz="45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291F4-1FBD-C47E-F1BD-C3FE64C9214E}"/>
              </a:ext>
            </a:extLst>
          </p:cNvPr>
          <p:cNvSpPr/>
          <p:nvPr/>
        </p:nvSpPr>
        <p:spPr>
          <a:xfrm>
            <a:off x="911962" y="1635666"/>
            <a:ext cx="900000" cy="73152"/>
          </a:xfrm>
          <a:prstGeom prst="rect">
            <a:avLst/>
          </a:prstGeom>
          <a:solidFill>
            <a:srgbClr val="D2C9B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59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D5FFDCF7-858A-B5FE-E973-C45CE7EF36F0}"/>
              </a:ext>
            </a:extLst>
          </p:cNvPr>
          <p:cNvGrpSpPr/>
          <p:nvPr/>
        </p:nvGrpSpPr>
        <p:grpSpPr>
          <a:xfrm>
            <a:off x="621792" y="498176"/>
            <a:ext cx="10948416" cy="5861648"/>
            <a:chOff x="621792" y="566928"/>
            <a:chExt cx="10948416" cy="5861648"/>
          </a:xfrm>
        </p:grpSpPr>
        <p:sp>
          <p:nvSpPr>
            <p:cNvPr id="5" name="Colchete Esquerdo 4">
              <a:extLst>
                <a:ext uri="{FF2B5EF4-FFF2-40B4-BE49-F238E27FC236}">
                  <a16:creationId xmlns:a16="http://schemas.microsoft.com/office/drawing/2014/main" id="{AAF47342-8586-1F35-14D8-37FAA74B8F84}"/>
                </a:ext>
              </a:extLst>
            </p:cNvPr>
            <p:cNvSpPr/>
            <p:nvPr/>
          </p:nvSpPr>
          <p:spPr>
            <a:xfrm rot="5400000">
              <a:off x="6019800" y="-4831080"/>
              <a:ext cx="152400" cy="10948416"/>
            </a:xfrm>
            <a:prstGeom prst="leftBracket">
              <a:avLst/>
            </a:prstGeom>
            <a:ln w="12700">
              <a:solidFill>
                <a:srgbClr val="4D6A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olchete Esquerdo 5">
              <a:extLst>
                <a:ext uri="{FF2B5EF4-FFF2-40B4-BE49-F238E27FC236}">
                  <a16:creationId xmlns:a16="http://schemas.microsoft.com/office/drawing/2014/main" id="{0103CED0-CF3B-6C41-5DD2-F3FDD5DEE3AE}"/>
                </a:ext>
              </a:extLst>
            </p:cNvPr>
            <p:cNvSpPr/>
            <p:nvPr/>
          </p:nvSpPr>
          <p:spPr>
            <a:xfrm rot="16200000">
              <a:off x="6019800" y="878168"/>
              <a:ext cx="152400" cy="10948416"/>
            </a:xfrm>
            <a:prstGeom prst="leftBracket">
              <a:avLst/>
            </a:prstGeom>
            <a:ln w="12700">
              <a:solidFill>
                <a:srgbClr val="4D6A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FBE31C55-F9AD-DCE3-6A6A-D08740867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984" y="590738"/>
            <a:ext cx="1086224" cy="230279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E5B9082-4140-58E9-654E-D5C6C792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6B2A-07DD-4F19-B669-B9C9A7C743C6}" type="slidenum">
              <a:rPr lang="pt-BR" smtClean="0"/>
              <a:t>11</a:t>
            </a:fld>
            <a:endParaRPr lang="pt-BR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45E94A7-4171-F1DA-28A1-2C138D37299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pt-BR" dirty="0">
                <a:solidFill>
                  <a:srgbClr val="E8E8E8">
                    <a:lumMod val="25000"/>
                  </a:srgbClr>
                </a:solidFill>
                <a:latin typeface="Aptos" panose="02110004020202020204"/>
              </a:rPr>
              <a:t>(EMIFCG02) Posicionar-se com base em critérios científicos, éticos e estéticos, utilizando dados, fatos e evidências para respaldar conclusões, opiniões e argumentos, por meio de afirmações claras, ordenadas, coerentes e compreensíveis, sempre respeitando valores universais, como liberdade, democracia, justiça social, pluralidade, solidariedade e sustentabilidade.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DDF16DE-94AC-C932-C78F-3EF80885393F}"/>
              </a:ext>
            </a:extLst>
          </p:cNvPr>
          <p:cNvSpPr txBox="1">
            <a:spLocks/>
          </p:cNvSpPr>
          <p:nvPr/>
        </p:nvSpPr>
        <p:spPr>
          <a:xfrm>
            <a:off x="911962" y="1072180"/>
            <a:ext cx="10515600" cy="4876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4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Contraexemplo</a:t>
            </a:r>
            <a:r>
              <a:rPr lang="pt-BR" sz="4800" dirty="0"/>
              <a:t> </a:t>
            </a:r>
            <a:endParaRPr lang="pt-BR" sz="45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291F4-1FBD-C47E-F1BD-C3FE64C9214E}"/>
              </a:ext>
            </a:extLst>
          </p:cNvPr>
          <p:cNvSpPr/>
          <p:nvPr/>
        </p:nvSpPr>
        <p:spPr>
          <a:xfrm>
            <a:off x="911962" y="1635666"/>
            <a:ext cx="900000" cy="73152"/>
          </a:xfrm>
          <a:prstGeom prst="rect">
            <a:avLst/>
          </a:prstGeom>
          <a:solidFill>
            <a:srgbClr val="D2C9B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182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E36BB-0647-46D7-91C9-5443D80E4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de Aprendizagem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A7001B-B36B-49E3-AA6B-73139A7D3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Pauta das reuniões pedagógicas e formação continuada. </a:t>
            </a:r>
          </a:p>
          <a:p>
            <a:r>
              <a:rPr lang="pt-BR" dirty="0"/>
              <a:t>Devem ser introjetadas por todos da escola. </a:t>
            </a:r>
          </a:p>
          <a:p>
            <a:r>
              <a:rPr lang="pt-BR" dirty="0"/>
              <a:t>Mobilizadas conjuntamente para a solução  do problema, por exemplo, leitura de um texto. </a:t>
            </a:r>
          </a:p>
        </p:txBody>
      </p:sp>
    </p:spTree>
    <p:extLst>
      <p:ext uri="{BB962C8B-B14F-4D97-AF65-F5344CB8AC3E}">
        <p14:creationId xmlns:p14="http://schemas.microsoft.com/office/powerpoint/2010/main" val="192306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FF74F-0477-47DC-BE78-C5C16CA9E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Tarefas – concretização das metas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B93E2E-7720-4142-A3B9-D66F854B2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0">
              <a:lnSpc>
                <a:spcPct val="107000"/>
              </a:lnSpc>
              <a:buNone/>
            </a:pP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pt-B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metas de aprendizagem  </a:t>
            </a: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devem ser associadas a </a:t>
            </a:r>
            <a:r>
              <a:rPr lang="pt-B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tarefas </a:t>
            </a: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que, quando realizadas pelos estudantes, geram </a:t>
            </a:r>
            <a:r>
              <a:rPr lang="pt-B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evidências </a:t>
            </a: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 desenvolvimento dos respectivos  aprendizados. </a:t>
            </a:r>
          </a:p>
          <a:p>
            <a:pPr marL="4572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4108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2CBED-4F6C-44D7-0AAB-9696A6BD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Especificação das tarefas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865AB1-A94B-C48A-E074-DF4416BED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Quais </a:t>
            </a:r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tarefas</a:t>
            </a:r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[problemas, atividades, questões] um estudante deve ser capaz de realizar ao fim da Educação Básica. </a:t>
            </a:r>
          </a:p>
          <a:p>
            <a:pPr marL="4572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7346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51F78-916E-BB7B-95A8-F0A2AA64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Importância pedagógica das tarefas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B70914-D4BA-FF8C-EDED-AF7B9FA88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tarefas atribuídas aos estudantes durante as aulas, para serem feitas em casa ou nos testes definem como os estudantes estudam.  </a:t>
            </a:r>
          </a:p>
          <a:p>
            <a:pPr marL="45720" indent="0">
              <a:buNone/>
            </a:pPr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estudantes  aprendem o que fazem</a:t>
            </a: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9788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05BFC8-87A8-283B-BA4D-F6D78C3A6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sz="4000" dirty="0"/>
              <a:t>Concretização do Direito </a:t>
            </a:r>
          </a:p>
        </p:txBody>
      </p:sp>
    </p:spTree>
    <p:extLst>
      <p:ext uri="{BB962C8B-B14F-4D97-AF65-F5344CB8AC3E}">
        <p14:creationId xmlns:p14="http://schemas.microsoft.com/office/powerpoint/2010/main" val="3459736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2E84C75-E92E-E386-A31A-A88245C6BD9A}"/>
              </a:ext>
            </a:extLst>
          </p:cNvPr>
          <p:cNvSpPr txBox="1"/>
          <p:nvPr/>
        </p:nvSpPr>
        <p:spPr>
          <a:xfrm>
            <a:off x="636105" y="463826"/>
            <a:ext cx="11065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Partindo dos referenciais legais, definir de modo preciso e visível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482F5F8-0E16-E158-6466-1CF88D496244}"/>
              </a:ext>
            </a:extLst>
          </p:cNvPr>
          <p:cNvSpPr txBox="1"/>
          <p:nvPr/>
        </p:nvSpPr>
        <p:spPr>
          <a:xfrm>
            <a:off x="563217" y="1598611"/>
            <a:ext cx="11065565" cy="56561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457200" algn="just">
              <a:lnSpc>
                <a:spcPct val="107000"/>
              </a:lnSpc>
              <a:spcAft>
                <a:spcPts val="800"/>
              </a:spcAft>
              <a:defRPr sz="2800"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9144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cs typeface="Times New Roman" panose="02020603050405020304" pitchFamily="18" charset="0"/>
              </a:rPr>
              <a:t>as </a:t>
            </a:r>
            <a:r>
              <a:rPr kumimoji="0" lang="pt-BR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cs typeface="Times New Roman" panose="02020603050405020304" pitchFamily="18" charset="0"/>
              </a:rPr>
              <a:t>competências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cs typeface="Times New Roman" panose="02020603050405020304" pitchFamily="18" charset="0"/>
              </a:rPr>
              <a:t> a serem desenvolvidas nas diferentes etapas do ensino;</a:t>
            </a:r>
          </a:p>
          <a:p>
            <a:pPr marL="9144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cs typeface="Times New Roman" panose="02020603050405020304" pitchFamily="18" charset="0"/>
              </a:rPr>
              <a:t>As </a:t>
            </a:r>
            <a:r>
              <a:rPr kumimoji="0" lang="pt-BR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cs typeface="Times New Roman" panose="02020603050405020304" pitchFamily="18" charset="0"/>
              </a:rPr>
              <a:t>tarefas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cs typeface="Times New Roman" panose="02020603050405020304" pitchFamily="18" charset="0"/>
              </a:rPr>
              <a:t> cuja execução constitui o padrão de desempenho esperado;</a:t>
            </a:r>
          </a:p>
          <a:p>
            <a:pPr marL="4572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cs typeface="Times New Roman" panose="02020603050405020304" pitchFamily="18" charset="0"/>
            </a:endParaRPr>
          </a:p>
          <a:p>
            <a:pPr marL="9144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cs typeface="Times New Roman" panose="02020603050405020304" pitchFamily="18" charset="0"/>
              </a:rPr>
              <a:t>as </a:t>
            </a:r>
            <a:r>
              <a:rPr kumimoji="0" lang="pt-BR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cs typeface="Times New Roman" panose="02020603050405020304" pitchFamily="18" charset="0"/>
              </a:rPr>
              <a:t>habilidades e conhecimentos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cs typeface="Times New Roman" panose="02020603050405020304" pitchFamily="18" charset="0"/>
              </a:rPr>
              <a:t>que devem ser mobilizados para o desenvolvimento da competência, bem como seu respectivo encadeamento;</a:t>
            </a:r>
          </a:p>
          <a:p>
            <a:pPr marL="9144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cs typeface="Times New Roman" panose="02020603050405020304" pitchFamily="18" charset="0"/>
              </a:rPr>
              <a:t>As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cs typeface="Times New Roman" panose="02020603050405020304" pitchFamily="18" charset="0"/>
              </a:rPr>
              <a:t>evidências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cs typeface="Times New Roman" panose="02020603050405020304" pitchFamily="18" charset="0"/>
              </a:rPr>
              <a:t> que serão aceitas para se afirmar que o estudante desenvolveu a competência no nível adequado.  </a:t>
            </a:r>
          </a:p>
          <a:p>
            <a:pPr marL="4572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5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2E84C75-E92E-E386-A31A-A88245C6BD9A}"/>
              </a:ext>
            </a:extLst>
          </p:cNvPr>
          <p:cNvSpPr txBox="1"/>
          <p:nvPr/>
        </p:nvSpPr>
        <p:spPr>
          <a:xfrm>
            <a:off x="636105" y="463826"/>
            <a:ext cx="11065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Partindo dos referenciais legais, definir de modo preciso e visível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482F5F8-0E16-E158-6466-1CF88D496244}"/>
              </a:ext>
            </a:extLst>
          </p:cNvPr>
          <p:cNvSpPr txBox="1"/>
          <p:nvPr/>
        </p:nvSpPr>
        <p:spPr>
          <a:xfrm>
            <a:off x="563217" y="1598611"/>
            <a:ext cx="11065565" cy="4631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457200" algn="just">
              <a:lnSpc>
                <a:spcPct val="107000"/>
              </a:lnSpc>
              <a:spcAft>
                <a:spcPts val="800"/>
              </a:spcAft>
              <a:defRPr sz="2800"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9144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cs typeface="Times New Roman" panose="02020603050405020304" pitchFamily="18" charset="0"/>
              </a:rPr>
              <a:t>os roteiros de </a:t>
            </a:r>
            <a:r>
              <a:rPr kumimoji="0" lang="pt-BR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cs typeface="Times New Roman" panose="02020603050405020304" pitchFamily="18" charset="0"/>
              </a:rPr>
              <a:t>planejamento pedagógico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cs typeface="Times New Roman" panose="02020603050405020304" pitchFamily="18" charset="0"/>
              </a:rPr>
              <a:t>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cs typeface="Times New Roman" panose="02020603050405020304" pitchFamily="18" charset="0"/>
              </a:rPr>
              <a:t>apropriados para o desenvolvimento e consolidação dos conhecimentos e habilidades e sua mobilização para a solução de problemas da vida dos estudantes;</a:t>
            </a:r>
          </a:p>
          <a:p>
            <a:pPr marR="0" lvl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cs typeface="Times New Roman" panose="02020603050405020304" pitchFamily="18" charset="0"/>
            </a:endParaRPr>
          </a:p>
          <a:p>
            <a:pPr marL="9144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cs typeface="Times New Roman" panose="02020603050405020304" pitchFamily="18" charset="0"/>
              </a:rPr>
              <a:t>criação de </a:t>
            </a:r>
            <a:r>
              <a:rPr kumimoji="0" lang="pt-BR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cs typeface="Times New Roman" panose="02020603050405020304" pitchFamily="18" charset="0"/>
              </a:rPr>
              <a:t>plataformas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cs typeface="Times New Roman" panose="02020603050405020304" pitchFamily="18" charset="0"/>
              </a:rPr>
              <a:t>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cs typeface="Times New Roman" panose="02020603050405020304" pitchFamily="18" charset="0"/>
              </a:rPr>
              <a:t>que viabilizam comunidades de práticas entre docentes com vistas à avaliação</a:t>
            </a:r>
          </a:p>
          <a:p>
            <a:pPr marL="9144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dirty="0">
              <a:solidFill>
                <a:srgbClr val="000000"/>
              </a:solidFill>
              <a:latin typeface="Corbel" panose="020B0503020204020204"/>
            </a:endParaRPr>
          </a:p>
          <a:p>
            <a:pPr marL="9144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cs typeface="Times New Roman" panose="02020603050405020304" pitchFamily="18" charset="0"/>
              </a:rPr>
              <a:t>(Prof. Jorge Lira – UFC)</a:t>
            </a:r>
          </a:p>
        </p:txBody>
      </p:sp>
    </p:spTree>
    <p:extLst>
      <p:ext uri="{BB962C8B-B14F-4D97-AF65-F5344CB8AC3E}">
        <p14:creationId xmlns:p14="http://schemas.microsoft.com/office/powerpoint/2010/main" val="3283016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D5FFDCF7-858A-B5FE-E973-C45CE7EF36F0}"/>
              </a:ext>
            </a:extLst>
          </p:cNvPr>
          <p:cNvGrpSpPr/>
          <p:nvPr/>
        </p:nvGrpSpPr>
        <p:grpSpPr>
          <a:xfrm>
            <a:off x="621792" y="498176"/>
            <a:ext cx="10948416" cy="5861648"/>
            <a:chOff x="621792" y="566928"/>
            <a:chExt cx="10948416" cy="5861648"/>
          </a:xfrm>
        </p:grpSpPr>
        <p:sp>
          <p:nvSpPr>
            <p:cNvPr id="5" name="Colchete Esquerdo 4">
              <a:extLst>
                <a:ext uri="{FF2B5EF4-FFF2-40B4-BE49-F238E27FC236}">
                  <a16:creationId xmlns:a16="http://schemas.microsoft.com/office/drawing/2014/main" id="{AAF47342-8586-1F35-14D8-37FAA74B8F84}"/>
                </a:ext>
              </a:extLst>
            </p:cNvPr>
            <p:cNvSpPr/>
            <p:nvPr/>
          </p:nvSpPr>
          <p:spPr>
            <a:xfrm rot="5400000">
              <a:off x="6019800" y="-4831080"/>
              <a:ext cx="152400" cy="10948416"/>
            </a:xfrm>
            <a:prstGeom prst="leftBracket">
              <a:avLst/>
            </a:prstGeom>
            <a:ln w="12700">
              <a:solidFill>
                <a:srgbClr val="4D6A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olchete Esquerdo 5">
              <a:extLst>
                <a:ext uri="{FF2B5EF4-FFF2-40B4-BE49-F238E27FC236}">
                  <a16:creationId xmlns:a16="http://schemas.microsoft.com/office/drawing/2014/main" id="{0103CED0-CF3B-6C41-5DD2-F3FDD5DEE3AE}"/>
                </a:ext>
              </a:extLst>
            </p:cNvPr>
            <p:cNvSpPr/>
            <p:nvPr/>
          </p:nvSpPr>
          <p:spPr>
            <a:xfrm rot="16200000">
              <a:off x="6019800" y="878168"/>
              <a:ext cx="152400" cy="10948416"/>
            </a:xfrm>
            <a:prstGeom prst="leftBracket">
              <a:avLst/>
            </a:prstGeom>
            <a:ln w="12700">
              <a:solidFill>
                <a:srgbClr val="4D6A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FBE31C55-F9AD-DCE3-6A6A-D08740867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984" y="498176"/>
            <a:ext cx="1086224" cy="230279"/>
          </a:xfrm>
          <a:prstGeom prst="rect">
            <a:avLst/>
          </a:prstGeom>
        </p:spPr>
      </p:pic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5E31FFF0-285E-BF5F-ECE3-0E46362A2902}"/>
              </a:ext>
            </a:extLst>
          </p:cNvPr>
          <p:cNvSpPr txBox="1">
            <a:spLocks/>
          </p:cNvSpPr>
          <p:nvPr/>
        </p:nvSpPr>
        <p:spPr>
          <a:xfrm>
            <a:off x="621791" y="6500072"/>
            <a:ext cx="5575809" cy="2400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000" dirty="0"/>
              <a:t>Fonte: </a:t>
            </a:r>
            <a:r>
              <a:rPr lang="en-US" sz="1000" i="1" dirty="0"/>
              <a:t>The Reading Rope (Scarborough, 2001)</a:t>
            </a:r>
            <a:r>
              <a:rPr lang="pt-BR" sz="1000" i="1" dirty="0"/>
              <a:t> . (Adaptação do Autor)</a:t>
            </a:r>
          </a:p>
        </p:txBody>
      </p:sp>
      <p:sp>
        <p:nvSpPr>
          <p:cNvPr id="3" name="Espaço Reservado para Número de Slide 4">
            <a:extLst>
              <a:ext uri="{FF2B5EF4-FFF2-40B4-BE49-F238E27FC236}">
                <a16:creationId xmlns:a16="http://schemas.microsoft.com/office/drawing/2014/main" id="{33624243-DD44-9707-4169-1F66591E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3984" y="6375012"/>
            <a:ext cx="1086224" cy="365125"/>
          </a:xfrm>
        </p:spPr>
        <p:txBody>
          <a:bodyPr/>
          <a:lstStyle/>
          <a:p>
            <a:fld id="{57D36C0A-A7D5-47CD-9663-09C826ACE6E1}" type="slidenum">
              <a:rPr lang="pt-BR" smtClean="0"/>
              <a:t>19</a:t>
            </a:fld>
            <a:endParaRPr lang="pt-BR"/>
          </a:p>
        </p:txBody>
      </p:sp>
      <p:pic>
        <p:nvPicPr>
          <p:cNvPr id="8" name="Imagem 7" descr="Forma, Seta&#10;&#10;Descrição gerada automaticamente">
            <a:extLst>
              <a:ext uri="{FF2B5EF4-FFF2-40B4-BE49-F238E27FC236}">
                <a16:creationId xmlns:a16="http://schemas.microsoft.com/office/drawing/2014/main" id="{B4E829E1-6E8A-7DE8-5CFA-256B829AD6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6321" r="4585" b="6379"/>
          <a:stretch/>
        </p:blipFill>
        <p:spPr>
          <a:xfrm>
            <a:off x="1850834" y="1089043"/>
            <a:ext cx="10341166" cy="5117230"/>
          </a:xfrm>
          <a:prstGeom prst="rect">
            <a:avLst/>
          </a:prstGeom>
        </p:spPr>
      </p:pic>
      <p:sp>
        <p:nvSpPr>
          <p:cNvPr id="13" name="Google Shape;111;p20">
            <a:extLst>
              <a:ext uri="{FF2B5EF4-FFF2-40B4-BE49-F238E27FC236}">
                <a16:creationId xmlns:a16="http://schemas.microsoft.com/office/drawing/2014/main" id="{C84C1A4F-DC59-A57F-5DEC-CCCDE7A0483A}"/>
              </a:ext>
            </a:extLst>
          </p:cNvPr>
          <p:cNvSpPr txBox="1">
            <a:spLocks/>
          </p:cNvSpPr>
          <p:nvPr/>
        </p:nvSpPr>
        <p:spPr bwMode="auto">
          <a:xfrm>
            <a:off x="641040" y="677399"/>
            <a:ext cx="3555356" cy="51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rtlCol="0" anchor="ctr" anchorCtr="0" compatLnSpc="1">
            <a:prstTxWarp prst="textNoShape">
              <a:avLst/>
            </a:prstTxWarp>
            <a:noAutofit/>
          </a:bodyPr>
          <a:lstStyle>
            <a:lvl1pPr marL="457189" lvl="0" indent="-32384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747678"/>
              </a:buClr>
              <a:buSzPts val="1500"/>
              <a:buFont typeface="Open Sans"/>
              <a:buChar char="●"/>
              <a:defRPr sz="15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378" lvl="1" indent="-298442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○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566" lvl="2" indent="-298442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■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754" lvl="3" indent="-298442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●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5943" lvl="4" indent="-298442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○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132" lvl="5" indent="-298442" algn="l" defTabSz="9144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■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320" lvl="6" indent="-298442" algn="l" defTabSz="9144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●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509" lvl="7" indent="-298442" algn="l" defTabSz="9144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○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697" lvl="8" indent="-298442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Clr>
                <a:srgbClr val="747678"/>
              </a:buClr>
              <a:buSzPts val="1100"/>
              <a:buFont typeface="Open Sans"/>
              <a:buChar char="■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47678"/>
              </a:buClr>
              <a:buSzPts val="1500"/>
              <a:buFont typeface="Open Sans"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C31A0A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Compreensão da Linguagem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5A9A92A-E50A-7D20-957E-CD07151F60D6}"/>
              </a:ext>
            </a:extLst>
          </p:cNvPr>
          <p:cNvSpPr txBox="1"/>
          <p:nvPr/>
        </p:nvSpPr>
        <p:spPr>
          <a:xfrm>
            <a:off x="623908" y="3509995"/>
            <a:ext cx="3079876" cy="35971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0" fontAlgn="base" hangingPunct="0">
              <a:lnSpc>
                <a:spcPct val="115000"/>
              </a:lnSpc>
              <a:buClr>
                <a:srgbClr val="747678"/>
              </a:buClr>
              <a:buSzPts val="1500"/>
              <a:defRPr/>
            </a:pPr>
            <a:r>
              <a:rPr lang="pt-BR" sz="1600" b="1" kern="100" dirty="0">
                <a:solidFill>
                  <a:srgbClr val="AE201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Estrutura do texto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79B9FDF-AECF-58B2-2335-401833FD9569}"/>
              </a:ext>
            </a:extLst>
          </p:cNvPr>
          <p:cNvSpPr txBox="1"/>
          <p:nvPr/>
        </p:nvSpPr>
        <p:spPr>
          <a:xfrm>
            <a:off x="623908" y="2926750"/>
            <a:ext cx="3079876" cy="35971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47678"/>
              </a:buClr>
              <a:buSzPts val="1500"/>
              <a:buFont typeface="Open Sans"/>
              <a:buNone/>
              <a:tabLst/>
              <a:defRPr/>
            </a:pPr>
            <a:r>
              <a:rPr kumimoji="0" lang="pt-BR" sz="1600" b="1" i="0" u="none" strike="noStrike" kern="100" cap="none" spc="0" normalizeH="0" baseline="0" noProof="0" dirty="0">
                <a:ln>
                  <a:noFill/>
                </a:ln>
                <a:solidFill>
                  <a:srgbClr val="AE201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Fazer inferências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7D6ED01-2C9F-EB61-4B38-511679E03403}"/>
              </a:ext>
            </a:extLst>
          </p:cNvPr>
          <p:cNvSpPr txBox="1"/>
          <p:nvPr/>
        </p:nvSpPr>
        <p:spPr>
          <a:xfrm>
            <a:off x="623908" y="2362753"/>
            <a:ext cx="3079876" cy="35971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0" fontAlgn="base" hangingPunct="0">
              <a:lnSpc>
                <a:spcPct val="115000"/>
              </a:lnSpc>
              <a:buClr>
                <a:srgbClr val="747678"/>
              </a:buClr>
              <a:buSzPts val="1500"/>
              <a:defRPr/>
            </a:pPr>
            <a:r>
              <a:rPr lang="pt-BR" sz="1600" b="1" kern="100" dirty="0" err="1">
                <a:solidFill>
                  <a:srgbClr val="AE201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Conhecimntos</a:t>
            </a:r>
            <a:r>
              <a:rPr lang="pt-BR" sz="1600" b="1" kern="100" dirty="0">
                <a:solidFill>
                  <a:srgbClr val="AE201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 linguísticos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B98468C-5C21-4E81-48D5-58C2140627DC}"/>
              </a:ext>
            </a:extLst>
          </p:cNvPr>
          <p:cNvSpPr txBox="1"/>
          <p:nvPr/>
        </p:nvSpPr>
        <p:spPr>
          <a:xfrm>
            <a:off x="623908" y="1743322"/>
            <a:ext cx="3079876" cy="35971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0" fontAlgn="base" hangingPunct="0">
              <a:lnSpc>
                <a:spcPct val="115000"/>
              </a:lnSpc>
              <a:buClr>
                <a:srgbClr val="747678"/>
              </a:buClr>
              <a:buSzPts val="1500"/>
              <a:defRPr/>
            </a:pPr>
            <a:r>
              <a:rPr lang="pt-BR" sz="1600" b="1" kern="100" dirty="0">
                <a:solidFill>
                  <a:srgbClr val="AE201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Sentido das palavras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CCF6E54-5A63-2B6B-9AE6-88E377D70D37}"/>
              </a:ext>
            </a:extLst>
          </p:cNvPr>
          <p:cNvSpPr txBox="1"/>
          <p:nvPr/>
        </p:nvSpPr>
        <p:spPr>
          <a:xfrm>
            <a:off x="623908" y="1186634"/>
            <a:ext cx="3079876" cy="35971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0" fontAlgn="base" hangingPunct="0">
              <a:lnSpc>
                <a:spcPct val="115000"/>
              </a:lnSpc>
              <a:buClr>
                <a:srgbClr val="747678"/>
              </a:buClr>
              <a:buSzPts val="1500"/>
              <a:defRPr/>
            </a:pPr>
            <a:r>
              <a:rPr lang="pt-BR" sz="1600" b="1" kern="100" dirty="0">
                <a:solidFill>
                  <a:srgbClr val="AE2014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Conhecimentos prévios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9E162AC-BFB8-05F4-256A-9F0992AE8CFE}"/>
              </a:ext>
            </a:extLst>
          </p:cNvPr>
          <p:cNvSpPr txBox="1"/>
          <p:nvPr/>
        </p:nvSpPr>
        <p:spPr>
          <a:xfrm>
            <a:off x="623908" y="5768219"/>
            <a:ext cx="3079876" cy="35971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0" fontAlgn="base" hangingPunct="0">
              <a:lnSpc>
                <a:spcPct val="115000"/>
              </a:lnSpc>
              <a:buClr>
                <a:srgbClr val="747678"/>
              </a:buClr>
              <a:buSzPts val="1500"/>
              <a:defRPr/>
            </a:pPr>
            <a:r>
              <a:rPr lang="pt-BR" sz="1600" b="1" kern="100" dirty="0">
                <a:solidFill>
                  <a:srgbClr val="1A82C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Leitura e escrita de palavras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6AA78CA-454D-EDDC-2476-A7CBFEB99646}"/>
              </a:ext>
            </a:extLst>
          </p:cNvPr>
          <p:cNvSpPr txBox="1"/>
          <p:nvPr/>
        </p:nvSpPr>
        <p:spPr>
          <a:xfrm>
            <a:off x="623908" y="5156099"/>
            <a:ext cx="3079876" cy="35971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47678"/>
              </a:buClr>
              <a:buSzPts val="1500"/>
              <a:buFont typeface="Open Sans"/>
              <a:buNone/>
              <a:tabLst/>
              <a:defRPr/>
            </a:pPr>
            <a:r>
              <a:rPr kumimoji="0" lang="pt-BR" sz="1600" b="1" i="0" u="none" strike="noStrike" kern="100" cap="none" spc="0" normalizeH="0" baseline="0" noProof="0" dirty="0">
                <a:ln>
                  <a:noFill/>
                </a:ln>
                <a:solidFill>
                  <a:srgbClr val="1A82C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Consciência </a:t>
            </a:r>
            <a:r>
              <a:rPr kumimoji="0" lang="pt-BR" sz="1600" b="1" i="0" u="none" strike="noStrike" kern="100" cap="none" spc="0" normalizeH="0" baseline="0" noProof="0" dirty="0" err="1">
                <a:ln>
                  <a:noFill/>
                </a:ln>
                <a:solidFill>
                  <a:srgbClr val="1A82C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grafofonêmica</a:t>
            </a:r>
            <a:endParaRPr kumimoji="0" lang="pt-BR" sz="1600" b="1" i="0" u="none" strike="noStrike" kern="100" cap="none" spc="0" normalizeH="0" baseline="0" noProof="0" dirty="0">
              <a:ln>
                <a:noFill/>
              </a:ln>
              <a:solidFill>
                <a:srgbClr val="1A82C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7958A90-158B-D121-708A-22E4551E3DC2}"/>
              </a:ext>
            </a:extLst>
          </p:cNvPr>
          <p:cNvSpPr txBox="1"/>
          <p:nvPr/>
        </p:nvSpPr>
        <p:spPr>
          <a:xfrm>
            <a:off x="623908" y="4563227"/>
            <a:ext cx="3079876" cy="35971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0" fontAlgn="base" hangingPunct="0">
              <a:lnSpc>
                <a:spcPct val="115000"/>
              </a:lnSpc>
              <a:buClr>
                <a:srgbClr val="747678"/>
              </a:buClr>
              <a:buSzPts val="1500"/>
              <a:defRPr/>
            </a:pPr>
            <a:r>
              <a:rPr lang="pt-BR" sz="1600" b="1" kern="100" dirty="0">
                <a:solidFill>
                  <a:srgbClr val="1A82C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Consciência fonológica</a:t>
            </a:r>
          </a:p>
        </p:txBody>
      </p:sp>
      <p:sp>
        <p:nvSpPr>
          <p:cNvPr id="28" name="Google Shape;111;p20">
            <a:extLst>
              <a:ext uri="{FF2B5EF4-FFF2-40B4-BE49-F238E27FC236}">
                <a16:creationId xmlns:a16="http://schemas.microsoft.com/office/drawing/2014/main" id="{4C5ADD15-50BA-647A-CBA0-2AE9C0E1E2D9}"/>
              </a:ext>
            </a:extLst>
          </p:cNvPr>
          <p:cNvSpPr txBox="1">
            <a:spLocks/>
          </p:cNvSpPr>
          <p:nvPr/>
        </p:nvSpPr>
        <p:spPr bwMode="auto">
          <a:xfrm>
            <a:off x="641040" y="4078800"/>
            <a:ext cx="3555356" cy="51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rtlCol="0" anchor="ctr" anchorCtr="0" compatLnSpc="1">
            <a:prstTxWarp prst="textNoShape">
              <a:avLst/>
            </a:prstTxWarp>
            <a:noAutofit/>
          </a:bodyPr>
          <a:lstStyle>
            <a:lvl1pPr marL="457189" lvl="0" indent="-32384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747678"/>
              </a:buClr>
              <a:buSzPts val="1500"/>
              <a:buFont typeface="Open Sans"/>
              <a:buChar char="●"/>
              <a:defRPr sz="15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378" lvl="1" indent="-298442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○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566" lvl="2" indent="-298442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■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754" lvl="3" indent="-298442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●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5943" lvl="4" indent="-298442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○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132" lvl="5" indent="-298442" algn="l" defTabSz="9144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■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320" lvl="6" indent="-298442" algn="l" defTabSz="9144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●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509" lvl="7" indent="-298442" algn="l" defTabSz="9144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○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697" lvl="8" indent="-298442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Clr>
                <a:srgbClr val="747678"/>
              </a:buClr>
              <a:buSzPts val="1100"/>
              <a:buFont typeface="Open Sans"/>
              <a:buChar char="■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47678"/>
              </a:buClr>
              <a:buSzPts val="1500"/>
              <a:buFont typeface="Open Sans"/>
              <a:buNone/>
              <a:tabLst/>
              <a:defRPr/>
            </a:pPr>
            <a:r>
              <a:rPr lang="pt-BR" sz="2200" b="1" dirty="0">
                <a:solidFill>
                  <a:srgbClr val="269BE2"/>
                </a:solidFill>
                <a:latin typeface="+mn-lt"/>
                <a:cs typeface="Arial"/>
                <a:sym typeface="Arial"/>
              </a:rPr>
              <a:t>Reconhecimento de Palavras</a:t>
            </a:r>
          </a:p>
        </p:txBody>
      </p:sp>
      <p:sp>
        <p:nvSpPr>
          <p:cNvPr id="29" name="Google Shape;111;p20">
            <a:extLst>
              <a:ext uri="{FF2B5EF4-FFF2-40B4-BE49-F238E27FC236}">
                <a16:creationId xmlns:a16="http://schemas.microsoft.com/office/drawing/2014/main" id="{9B1ECE78-77E5-5C11-EEFF-A7EB8FF75F6D}"/>
              </a:ext>
            </a:extLst>
          </p:cNvPr>
          <p:cNvSpPr txBox="1">
            <a:spLocks/>
          </p:cNvSpPr>
          <p:nvPr/>
        </p:nvSpPr>
        <p:spPr bwMode="auto">
          <a:xfrm>
            <a:off x="9580165" y="2424257"/>
            <a:ext cx="1565265" cy="76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rtlCol="0" anchor="b" anchorCtr="0" compatLnSpc="1">
            <a:prstTxWarp prst="textNoShape">
              <a:avLst/>
            </a:prstTxWarp>
            <a:noAutofit/>
          </a:bodyPr>
          <a:lstStyle>
            <a:lvl1pPr marL="457189" lvl="0" indent="-32384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747678"/>
              </a:buClr>
              <a:buSzPts val="1500"/>
              <a:buFont typeface="Open Sans"/>
              <a:buChar char="●"/>
              <a:defRPr sz="15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378" lvl="1" indent="-298442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○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566" lvl="2" indent="-298442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■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754" lvl="3" indent="-298442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●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5943" lvl="4" indent="-298442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○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132" lvl="5" indent="-298442" algn="l" defTabSz="9144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■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320" lvl="6" indent="-298442" algn="l" defTabSz="9144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●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509" lvl="7" indent="-298442" algn="l" defTabSz="9144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○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697" lvl="8" indent="-298442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Clr>
                <a:srgbClr val="747678"/>
              </a:buClr>
              <a:buSzPts val="1100"/>
              <a:buFont typeface="Open Sans"/>
              <a:buChar char="■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47678"/>
              </a:buClr>
              <a:buSzPts val="1500"/>
              <a:buFont typeface="Open Sans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FF8A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Arial"/>
                <a:cs typeface="Arial"/>
                <a:sym typeface="Arial"/>
              </a:rPr>
              <a:t>LEITURA COMPETENTE</a:t>
            </a:r>
          </a:p>
        </p:txBody>
      </p:sp>
      <p:sp>
        <p:nvSpPr>
          <p:cNvPr id="33" name="Google Shape;111;p20">
            <a:extLst>
              <a:ext uri="{FF2B5EF4-FFF2-40B4-BE49-F238E27FC236}">
                <a16:creationId xmlns:a16="http://schemas.microsoft.com/office/drawing/2014/main" id="{E1BC799D-7A54-F840-8B12-7867861D3CAF}"/>
              </a:ext>
            </a:extLst>
          </p:cNvPr>
          <p:cNvSpPr txBox="1">
            <a:spLocks/>
          </p:cNvSpPr>
          <p:nvPr/>
        </p:nvSpPr>
        <p:spPr bwMode="auto">
          <a:xfrm>
            <a:off x="9580165" y="4563639"/>
            <a:ext cx="1565265" cy="76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rtlCol="0" anchor="t" anchorCtr="0" compatLnSpc="1">
            <a:prstTxWarp prst="textNoShape">
              <a:avLst/>
            </a:prstTxWarp>
            <a:noAutofit/>
          </a:bodyPr>
          <a:lstStyle>
            <a:lvl1pPr marL="457189" lvl="0" indent="-32384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747678"/>
              </a:buClr>
              <a:buSzPts val="1500"/>
              <a:buFont typeface="Open Sans"/>
              <a:buChar char="●"/>
              <a:defRPr sz="15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378" lvl="1" indent="-298442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○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566" lvl="2" indent="-298442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■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754" lvl="3" indent="-298442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●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5943" lvl="4" indent="-298442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○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132" lvl="5" indent="-298442" algn="l" defTabSz="9144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■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320" lvl="6" indent="-298442" algn="l" defTabSz="9144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●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509" lvl="7" indent="-298442" algn="l" defTabSz="9144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○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697" lvl="8" indent="-298442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Clr>
                <a:srgbClr val="747678"/>
              </a:buClr>
              <a:buSzPts val="1100"/>
              <a:buFont typeface="Open Sans"/>
              <a:buChar char="■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47678"/>
              </a:buClr>
              <a:buSzPts val="1500"/>
              <a:buFont typeface="Open Sans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FF8A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Arial"/>
                <a:cs typeface="Arial"/>
                <a:sym typeface="Arial"/>
              </a:rPr>
              <a:t>ESCRITA COMPETENTE</a:t>
            </a:r>
          </a:p>
        </p:txBody>
      </p:sp>
      <p:sp>
        <p:nvSpPr>
          <p:cNvPr id="34" name="Seta: para Baixo 33">
            <a:extLst>
              <a:ext uri="{FF2B5EF4-FFF2-40B4-BE49-F238E27FC236}">
                <a16:creationId xmlns:a16="http://schemas.microsoft.com/office/drawing/2014/main" id="{3465380A-257B-CC4C-ADC5-4BE2B7F6DC24}"/>
              </a:ext>
            </a:extLst>
          </p:cNvPr>
          <p:cNvSpPr/>
          <p:nvPr/>
        </p:nvSpPr>
        <p:spPr>
          <a:xfrm>
            <a:off x="10256331" y="3114053"/>
            <a:ext cx="212933" cy="353168"/>
          </a:xfrm>
          <a:prstGeom prst="downArrow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eta: para Baixo 34">
            <a:extLst>
              <a:ext uri="{FF2B5EF4-FFF2-40B4-BE49-F238E27FC236}">
                <a16:creationId xmlns:a16="http://schemas.microsoft.com/office/drawing/2014/main" id="{95C9BDF3-2AC4-7D94-8F7A-D6B68257BA8F}"/>
              </a:ext>
            </a:extLst>
          </p:cNvPr>
          <p:cNvSpPr/>
          <p:nvPr/>
        </p:nvSpPr>
        <p:spPr>
          <a:xfrm rot="10800000">
            <a:off x="10256331" y="4287166"/>
            <a:ext cx="212933" cy="353168"/>
          </a:xfrm>
          <a:prstGeom prst="downArrow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Google Shape;111;p20">
            <a:extLst>
              <a:ext uri="{FF2B5EF4-FFF2-40B4-BE49-F238E27FC236}">
                <a16:creationId xmlns:a16="http://schemas.microsoft.com/office/drawing/2014/main" id="{321B8ABD-0275-3297-B0B8-52E179C3EF8B}"/>
              </a:ext>
            </a:extLst>
          </p:cNvPr>
          <p:cNvSpPr txBox="1">
            <a:spLocks/>
          </p:cNvSpPr>
          <p:nvPr/>
        </p:nvSpPr>
        <p:spPr bwMode="auto">
          <a:xfrm>
            <a:off x="6577863" y="2744963"/>
            <a:ext cx="1519376" cy="51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rtlCol="0" anchor="ctr" anchorCtr="0" compatLnSpc="1">
            <a:prstTxWarp prst="textNoShape">
              <a:avLst/>
            </a:prstTxWarp>
            <a:noAutofit/>
          </a:bodyPr>
          <a:lstStyle>
            <a:lvl1pPr marL="457189" lvl="0" indent="-32384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747678"/>
              </a:buClr>
              <a:buSzPts val="1500"/>
              <a:buFont typeface="Open Sans"/>
              <a:buChar char="●"/>
              <a:defRPr sz="15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378" lvl="1" indent="-298442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○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566" lvl="2" indent="-298442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■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754" lvl="3" indent="-298442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●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5943" lvl="4" indent="-298442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○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132" lvl="5" indent="-298442" algn="l" defTabSz="9144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■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320" lvl="6" indent="-298442" algn="l" defTabSz="9144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●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509" lvl="7" indent="-298442" algn="l" defTabSz="9144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○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697" lvl="8" indent="-298442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Clr>
                <a:srgbClr val="747678"/>
              </a:buClr>
              <a:buSzPts val="1100"/>
              <a:buFont typeface="Open Sans"/>
              <a:buChar char="■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47678"/>
              </a:buClr>
              <a:buSzPts val="1500"/>
              <a:buFont typeface="Open Sans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C31A0A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Progressivamente estratégico</a:t>
            </a:r>
          </a:p>
        </p:txBody>
      </p:sp>
      <p:sp>
        <p:nvSpPr>
          <p:cNvPr id="37" name="Google Shape;111;p20">
            <a:extLst>
              <a:ext uri="{FF2B5EF4-FFF2-40B4-BE49-F238E27FC236}">
                <a16:creationId xmlns:a16="http://schemas.microsoft.com/office/drawing/2014/main" id="{6CF2A914-4B54-5979-5E79-DFE34A06B8AC}"/>
              </a:ext>
            </a:extLst>
          </p:cNvPr>
          <p:cNvSpPr txBox="1">
            <a:spLocks/>
          </p:cNvSpPr>
          <p:nvPr/>
        </p:nvSpPr>
        <p:spPr bwMode="auto">
          <a:xfrm>
            <a:off x="6577863" y="4421977"/>
            <a:ext cx="1519376" cy="51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rtlCol="0" anchor="ctr" anchorCtr="0" compatLnSpc="1">
            <a:prstTxWarp prst="textNoShape">
              <a:avLst/>
            </a:prstTxWarp>
            <a:noAutofit/>
          </a:bodyPr>
          <a:lstStyle>
            <a:lvl1pPr marL="457189" lvl="0" indent="-32384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747678"/>
              </a:buClr>
              <a:buSzPts val="1500"/>
              <a:buFont typeface="Open Sans"/>
              <a:buChar char="●"/>
              <a:defRPr sz="15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378" lvl="1" indent="-298442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○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566" lvl="2" indent="-298442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■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754" lvl="3" indent="-298442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●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5943" lvl="4" indent="-298442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○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132" lvl="5" indent="-298442" algn="l" defTabSz="9144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■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320" lvl="6" indent="-298442" algn="l" defTabSz="9144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●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509" lvl="7" indent="-298442" algn="l" defTabSz="9144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100"/>
              <a:buFont typeface="Open Sans"/>
              <a:buChar char="○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697" lvl="8" indent="-298442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Clr>
                <a:srgbClr val="747678"/>
              </a:buClr>
              <a:buSzPts val="1100"/>
              <a:buFont typeface="Open Sans"/>
              <a:buChar char="■"/>
              <a:defRPr sz="1100" kern="1200">
                <a:solidFill>
                  <a:srgbClr val="74767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47678"/>
              </a:buClr>
              <a:buSzPts val="1500"/>
              <a:buFont typeface="Open Sans"/>
              <a:buNone/>
              <a:tabLst/>
              <a:defRPr/>
            </a:pPr>
            <a:r>
              <a:rPr lang="pt-BR" sz="1400" b="1" dirty="0">
                <a:solidFill>
                  <a:srgbClr val="269BE2"/>
                </a:solidFill>
                <a:latin typeface="+mn-lt"/>
                <a:cs typeface="Arial"/>
                <a:sym typeface="Arial"/>
              </a:rPr>
              <a:t>Progressivamente automático</a:t>
            </a:r>
          </a:p>
        </p:txBody>
      </p:sp>
    </p:spTree>
    <p:extLst>
      <p:ext uri="{BB962C8B-B14F-4D97-AF65-F5344CB8AC3E}">
        <p14:creationId xmlns:p14="http://schemas.microsoft.com/office/powerpoint/2010/main" val="353874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1396D-FBEE-D852-73AF-C9EDD2B71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Sumário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9F5BF6-FEE9-C856-7BBE-DDE88AC20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Conceitos</a:t>
            </a:r>
          </a:p>
          <a:p>
            <a:r>
              <a:rPr lang="pt-BR" dirty="0"/>
              <a:t>Avaliação da Alfabetização</a:t>
            </a:r>
          </a:p>
          <a:p>
            <a:r>
              <a:rPr lang="pt-BR" dirty="0"/>
              <a:t>Avaliação da Compreensão Leitora</a:t>
            </a:r>
          </a:p>
          <a:p>
            <a:r>
              <a:rPr lang="pt-BR" dirty="0"/>
              <a:t>Avaliação da Competência Matemática</a:t>
            </a:r>
          </a:p>
          <a:p>
            <a:r>
              <a:rPr lang="pt-BR" dirty="0"/>
              <a:t>Resultados: Nível e Equidade</a:t>
            </a:r>
          </a:p>
        </p:txBody>
      </p:sp>
    </p:spTree>
    <p:extLst>
      <p:ext uri="{BB962C8B-B14F-4D97-AF65-F5344CB8AC3E}">
        <p14:creationId xmlns:p14="http://schemas.microsoft.com/office/powerpoint/2010/main" val="276216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A8F089B-5265-5D0B-F24F-AF5AFEA74E60}"/>
              </a:ext>
            </a:extLst>
          </p:cNvPr>
          <p:cNvSpPr txBox="1"/>
          <p:nvPr/>
        </p:nvSpPr>
        <p:spPr>
          <a:xfrm>
            <a:off x="2391103" y="1200857"/>
            <a:ext cx="7409793" cy="4456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festa no céu</a:t>
            </a:r>
            <a:endParaRPr lang="pt-BR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Naquela noite ia ter uma grande festa no céu, mas os animais sem asas estavam muito tristes porque não poderiam ir. Imaginavam a música e a comida que não iriam aproveitar. Mas a tartaruga decidiu ir à festa, e teve uma ideia genial! Será que ela vai conseguir?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LAGO, A. A festa no céu. São Paulo: Melhoramentos, 2005 (adaptado).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ia acontecer a festa no céu?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(A) À noite.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(B) De manhã.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(C) À tarde.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(D) De madrugada.</a:t>
            </a:r>
          </a:p>
        </p:txBody>
      </p:sp>
    </p:spTree>
    <p:extLst>
      <p:ext uri="{BB962C8B-B14F-4D97-AF65-F5344CB8AC3E}">
        <p14:creationId xmlns:p14="http://schemas.microsoft.com/office/powerpoint/2010/main" val="402416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92A742-476B-C243-FFD6-BD90FC841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sz="3600" dirty="0"/>
              <a:t>Teste Portugal 2017</a:t>
            </a:r>
          </a:p>
        </p:txBody>
      </p:sp>
    </p:spTree>
    <p:extLst>
      <p:ext uri="{BB962C8B-B14F-4D97-AF65-F5344CB8AC3E}">
        <p14:creationId xmlns:p14="http://schemas.microsoft.com/office/powerpoint/2010/main" val="3250333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F411CCF-63F3-EED7-7537-3A9AB0E9BD47}"/>
              </a:ext>
            </a:extLst>
          </p:cNvPr>
          <p:cNvSpPr txBox="1"/>
          <p:nvPr/>
        </p:nvSpPr>
        <p:spPr>
          <a:xfrm>
            <a:off x="3048000" y="314077"/>
            <a:ext cx="6096000" cy="6234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Pato Amarelo e o Gato Riscado</a:t>
            </a:r>
            <a:endParaRPr kumimoji="0" lang="pt-BR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Pato Amarelo e o Gato Riscado tornaram-se grandes amigos.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Moravam em lugares muito distantes, mas um dia encontraram-se na Festa Outonal dos Animais e foi amizade à primeira vista. Um tinha uma cauda comprida, o outro não. Um tinha penas, o outro, pelo. Um tinha duas patas, o outro, quatro. Um tinha focinho achatado, o outro, boca em bico. Mas nada disso interessava. Ficaram logo, logo, amigos.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Não vás para longe! ‒ dizia sempre a mãe gata.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Não vás para longe! ‒ dizia sempre a mãe pata.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Então, eles arranjaram um lugar a meio caminho entre as duas casas e todos os dias se juntavam lá para brincar.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quê? A tudo o que se possa imaginar: corridas, escondidas, apanhada, macaquinho do chinês.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Divertiam-se muito assim e, quando se separavam, sentiam sempre imensa pena.</a:t>
            </a:r>
          </a:p>
          <a:p>
            <a:pPr marL="0" marR="0" lvl="0" indent="0" algn="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Manuela Castro Neves, O Pato Amarelo e o Gato Riscado, </a:t>
            </a:r>
            <a:r>
              <a:rPr kumimoji="0" lang="pt-BR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Alfragide</a:t>
            </a:r>
            <a:r>
              <a:rPr kumimoji="0" lang="pt-BR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Caminho, 2015</a:t>
            </a:r>
          </a:p>
        </p:txBody>
      </p:sp>
    </p:spTree>
    <p:extLst>
      <p:ext uri="{BB962C8B-B14F-4D97-AF65-F5344CB8AC3E}">
        <p14:creationId xmlns:p14="http://schemas.microsoft.com/office/powerpoint/2010/main" val="2643092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Diagrama&#10;&#10;Descrição gerada automaticamente">
            <a:extLst>
              <a:ext uri="{FF2B5EF4-FFF2-40B4-BE49-F238E27FC236}">
                <a16:creationId xmlns:a16="http://schemas.microsoft.com/office/drawing/2014/main" id="{4C40DDF7-AC98-E522-7269-6013904F5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4678" y="643467"/>
            <a:ext cx="940264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Texto, Email">
            <a:extLst>
              <a:ext uri="{FF2B5EF4-FFF2-40B4-BE49-F238E27FC236}">
                <a16:creationId xmlns:a16="http://schemas.microsoft.com/office/drawing/2014/main" id="{1ACC783E-C9C6-1D81-8C90-49658C6C0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7727" y="643466"/>
            <a:ext cx="777654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34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36469E-D95A-CC4E-085C-5B8A5441E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sz="3200" b="1" dirty="0"/>
              <a:t>Competência Leitora</a:t>
            </a:r>
          </a:p>
        </p:txBody>
      </p:sp>
    </p:spTree>
    <p:extLst>
      <p:ext uri="{BB962C8B-B14F-4D97-AF65-F5344CB8AC3E}">
        <p14:creationId xmlns:p14="http://schemas.microsoft.com/office/powerpoint/2010/main" val="3275193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145063-BCE4-8E38-EAE4-52A2CD90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pt-BR" sz="4100"/>
              <a:t>Evidências da Compreensão de Textos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5C2BF20-1B8D-47ED-2BFC-3FC0C65EA4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235869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9230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FF0025-03AB-4126-9E23-1B4F2D4B1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149C42-FAD2-4559-80A1-B6E921D04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1">
            <a:extLst>
              <a:ext uri="{FF2B5EF4-FFF2-40B4-BE49-F238E27FC236}">
                <a16:creationId xmlns:a16="http://schemas.microsoft.com/office/drawing/2014/main" id="{BB773E9C-A03E-01F4-5DE1-EFFA8A163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3404" y="801793"/>
            <a:ext cx="7632203" cy="524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3277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B6E425-9950-433A-8B7E-E3FDDE821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pt-BR" sz="3700" b="1"/>
              <a:t>Metas de Aprendizagem - </a:t>
            </a:r>
            <a:r>
              <a:rPr lang="pt-BR" sz="3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(EF15LP01)</a:t>
            </a:r>
            <a:r>
              <a:rPr lang="pt-BR" sz="3700" b="1"/>
              <a:t>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ACC6F59-9EF4-E610-8346-21D99B8553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583005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7258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F5C442-C3BD-8EE9-19E7-FC749341E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pt-BR" sz="2800" b="1" dirty="0"/>
              <a:t>Matemática</a:t>
            </a:r>
          </a:p>
        </p:txBody>
      </p:sp>
    </p:spTree>
    <p:extLst>
      <p:ext uri="{BB962C8B-B14F-4D97-AF65-F5344CB8AC3E}">
        <p14:creationId xmlns:p14="http://schemas.microsoft.com/office/powerpoint/2010/main" val="66749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pessoa, interior, jovem, parede&#10;&#10;Descrição gerada com muito alta confiança">
            <a:extLst>
              <a:ext uri="{FF2B5EF4-FFF2-40B4-BE49-F238E27FC236}">
                <a16:creationId xmlns:a16="http://schemas.microsoft.com/office/drawing/2014/main" id="{DA1378F6-FC15-4162-9826-D7C62245C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520505"/>
            <a:ext cx="5809957" cy="5936566"/>
          </a:xfrm>
        </p:spPr>
      </p:pic>
    </p:spTree>
    <p:extLst>
      <p:ext uri="{BB962C8B-B14F-4D97-AF65-F5344CB8AC3E}">
        <p14:creationId xmlns:p14="http://schemas.microsoft.com/office/powerpoint/2010/main" val="3763992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A0E526-C2C9-49A9-940C-D7D8E28BA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Competência Matemática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9388D19-395C-47EF-B08A-EE609DD6E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326" y="1965960"/>
            <a:ext cx="8148674" cy="416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09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0021EA-F4F7-4489-8FFF-87D13455A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Manolito decidiu ajudar no cuidado </a:t>
            </a:r>
            <a:r>
              <a:rPr lang="pt-BR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jardim de sua casa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arrancando as plantas invasoras de um canteiro de margaridas. Seu pai agradeceu o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trabalho feito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 aproveitou a oportunidade para verificar o conhecimento do filho: Filhinho tínhamos 14 margaridas no canteiro e agora são apenas seis.  “Quantas margaridas você confundiu com uma invasora?”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460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F5C442-C3BD-8EE9-19E7-FC749341E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pt-BR" dirty="0" err="1"/>
              <a:t>Math</a:t>
            </a:r>
            <a:r>
              <a:rPr lang="pt-BR" dirty="0"/>
              <a:t> </a:t>
            </a:r>
            <a:r>
              <a:rPr lang="pt-BR" dirty="0" err="1"/>
              <a:t>MilesStones</a:t>
            </a:r>
            <a:endParaRPr lang="pt-BR" dirty="0"/>
          </a:p>
          <a:p>
            <a:pPr marL="45720" indent="0">
              <a:buNone/>
            </a:pPr>
            <a:r>
              <a:rPr lang="pt-BR" dirty="0">
                <a:hlinkClick r:id="rId2"/>
              </a:rPr>
              <a:t>https://www.mathmilestones.org/</a:t>
            </a:r>
            <a:endParaRPr lang="pt-BR" dirty="0"/>
          </a:p>
          <a:p>
            <a:pPr marL="45720" indent="0">
              <a:buNone/>
            </a:pPr>
            <a:endParaRPr lang="pt-BR" dirty="0"/>
          </a:p>
          <a:p>
            <a:pPr marL="4572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9397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4107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4110" name="Rectangle 4109">
            <a:extLst>
              <a:ext uri="{FF2B5EF4-FFF2-40B4-BE49-F238E27FC236}">
                <a16:creationId xmlns:a16="http://schemas.microsoft.com/office/drawing/2014/main" id="{35494F9B-D851-46F3-9164-479893CBE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AAF68C99-461C-9A85-96F5-2939145AF2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1" r="1" b="15373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2" name="Rectangle 4111">
            <a:extLst>
              <a:ext uri="{FF2B5EF4-FFF2-40B4-BE49-F238E27FC236}">
                <a16:creationId xmlns:a16="http://schemas.microsoft.com/office/drawing/2014/main" id="{AED3799A-1FC5-417A-8683-57447021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226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F5C442-C3BD-8EE9-19E7-FC749341E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pt-BR" sz="2800" b="1" dirty="0"/>
              <a:t>Avaliação Formativa</a:t>
            </a:r>
          </a:p>
        </p:txBody>
      </p:sp>
    </p:spTree>
    <p:extLst>
      <p:ext uri="{BB962C8B-B14F-4D97-AF65-F5344CB8AC3E}">
        <p14:creationId xmlns:p14="http://schemas.microsoft.com/office/powerpoint/2010/main" val="3095224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2CBB0-BC08-4766-9E17-8029C1F3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 de Avaliação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B52A05-9183-4CCA-97D0-5D32ABDF9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lnSpc>
                <a:spcPct val="107000"/>
              </a:lnSpc>
              <a:spcAft>
                <a:spcPts val="800"/>
              </a:spcAft>
              <a:buNone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Avaliação </a:t>
            </a:r>
            <a:r>
              <a:rPr lang="pt-B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</a:t>
            </a: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aprendizagem: Avaliação </a:t>
            </a:r>
            <a:r>
              <a:rPr lang="pt-B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formativa.</a:t>
            </a: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Avaliação </a:t>
            </a:r>
            <a:r>
              <a:rPr lang="pt-B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</a:t>
            </a: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aprendizagem:  Avaliação </a:t>
            </a:r>
            <a:r>
              <a:rPr lang="pt-B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somativa</a:t>
            </a: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1179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548680"/>
            <a:ext cx="9409045" cy="854968"/>
          </a:xfrm>
        </p:spPr>
        <p:txBody>
          <a:bodyPr/>
          <a:lstStyle/>
          <a:p>
            <a:r>
              <a:rPr lang="pt-BR" dirty="0"/>
              <a:t>Avaliação Formativa</a:t>
            </a:r>
          </a:p>
        </p:txBody>
      </p:sp>
      <p:sp>
        <p:nvSpPr>
          <p:cNvPr id="4" name="Rectangle 3"/>
          <p:cNvSpPr/>
          <p:nvPr/>
        </p:nvSpPr>
        <p:spPr>
          <a:xfrm>
            <a:off x="719403" y="1634720"/>
            <a:ext cx="10561173" cy="4159200"/>
          </a:xfrm>
          <a:prstGeom prst="rect">
            <a:avLst/>
          </a:prstGeom>
          <a:noFill/>
          <a:ln w="38100" cmpd="sng">
            <a:solidFill>
              <a:srgbClr val="4F3F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1424" y="2468893"/>
            <a:ext cx="10177131" cy="0"/>
          </a:xfrm>
          <a:prstGeom prst="line">
            <a:avLst/>
          </a:prstGeom>
          <a:ln>
            <a:solidFill>
              <a:srgbClr val="4F3F7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943872" y="1796819"/>
            <a:ext cx="0" cy="3840427"/>
          </a:xfrm>
          <a:prstGeom prst="line">
            <a:avLst/>
          </a:prstGeom>
          <a:ln>
            <a:solidFill>
              <a:srgbClr val="4F3F7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39616" y="1765517"/>
            <a:ext cx="0" cy="3871729"/>
          </a:xfrm>
          <a:prstGeom prst="line">
            <a:avLst/>
          </a:prstGeom>
          <a:ln>
            <a:solidFill>
              <a:srgbClr val="4F3F7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99901" y="1796819"/>
            <a:ext cx="356" cy="2016224"/>
          </a:xfrm>
          <a:prstGeom prst="line">
            <a:avLst/>
          </a:prstGeom>
          <a:ln>
            <a:solidFill>
              <a:srgbClr val="4F3F7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35628" y="1607039"/>
            <a:ext cx="2331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  <a:t>Evidências de Aprendizagem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23689" y="1813618"/>
            <a:ext cx="1676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  <a:t>Diagnóstico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57228" y="1796820"/>
            <a:ext cx="2322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  <a:t>Ação Pedagógica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4894" y="2805220"/>
            <a:ext cx="2248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  <a:t>Professor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4894" y="3920767"/>
            <a:ext cx="19183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  <a:t>Turma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1146" y="5022541"/>
            <a:ext cx="2099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  <a:t>Estudante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35629" y="3268721"/>
            <a:ext cx="23042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  <a:t>Compreender 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</a:b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  <a:t>e introjetar as metas e objetivos de aprendizagem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39883" y="2564904"/>
            <a:ext cx="34563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  <a:t>Preparar discussões, tarefas </a:t>
            </a:r>
            <a:b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</a:b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  <a:t>e atividades que evidenciam</a:t>
            </a:r>
            <a:b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</a:b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  <a:t>o aprendizado.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592277" y="2609036"/>
            <a:ext cx="2880320" cy="10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pt-BR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  <a:t>Fornecer devolutivas que ajudem os estudantes </a:t>
            </a:r>
            <a:endParaRPr kumimoji="0" lang="en-GB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39883" y="3909053"/>
            <a:ext cx="5952661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pt-BR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  <a:t>Cada estudante deve ser fonte de aprendizado </a:t>
            </a:r>
            <a:br>
              <a:rPr kumimoji="0" lang="pt-BR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</a:br>
            <a:r>
              <a:rPr kumimoji="0" lang="pt-BR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  <a:t>para seus colegas</a:t>
            </a:r>
            <a:endParaRPr kumimoji="0" lang="en-GB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03381" y="4869160"/>
            <a:ext cx="5501131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pt-BR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  <a:t>Cada estudante é responsável pelo seu </a:t>
            </a:r>
            <a:br>
              <a:rPr kumimoji="0" lang="pt-BR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</a:br>
            <a:r>
              <a:rPr kumimoji="0" lang="pt-BR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  <a:t>próprio aprendizado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098067" y="2572767"/>
            <a:ext cx="3168352" cy="1152128"/>
          </a:xfrm>
          <a:prstGeom prst="roundRect">
            <a:avLst>
              <a:gd name="adj" fmla="val 12468"/>
            </a:avLst>
          </a:prstGeom>
          <a:solidFill>
            <a:srgbClr val="008000">
              <a:alpha val="21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592278" y="2564904"/>
            <a:ext cx="2496277" cy="1152128"/>
          </a:xfrm>
          <a:prstGeom prst="roundRect">
            <a:avLst/>
          </a:prstGeom>
          <a:solidFill>
            <a:srgbClr val="3366FF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039883" y="3909054"/>
            <a:ext cx="6048672" cy="768085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039883" y="4869160"/>
            <a:ext cx="6048672" cy="798787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911424" y="3813044"/>
            <a:ext cx="1728192" cy="1"/>
          </a:xfrm>
          <a:prstGeom prst="line">
            <a:avLst/>
          </a:prstGeom>
          <a:ln>
            <a:solidFill>
              <a:srgbClr val="4F3F7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11424" y="4773149"/>
            <a:ext cx="1728192" cy="0"/>
          </a:xfrm>
          <a:prstGeom prst="line">
            <a:avLst/>
          </a:prstGeom>
          <a:ln>
            <a:solidFill>
              <a:srgbClr val="4F3F7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943872" y="3813043"/>
            <a:ext cx="6144683" cy="0"/>
          </a:xfrm>
          <a:prstGeom prst="line">
            <a:avLst/>
          </a:prstGeom>
          <a:ln>
            <a:solidFill>
              <a:srgbClr val="4F3F7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943872" y="4773149"/>
            <a:ext cx="6144683" cy="0"/>
          </a:xfrm>
          <a:prstGeom prst="line">
            <a:avLst/>
          </a:prstGeom>
          <a:ln>
            <a:solidFill>
              <a:srgbClr val="4F3F7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5D84DC1D-8B53-450C-9692-3ABB7BF254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201" y="2516567"/>
            <a:ext cx="2115185" cy="3169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9817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3FF0025-03AB-4126-9E23-1B4F2D4B1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6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C149C42-FAD2-4559-80A1-B6E921D04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enhuma descrição de foto disponível.">
            <a:extLst>
              <a:ext uri="{FF2B5EF4-FFF2-40B4-BE49-F238E27FC236}">
                <a16:creationId xmlns:a16="http://schemas.microsoft.com/office/drawing/2014/main" id="{143E56CC-E0AF-9ED3-FEEE-89886F5CF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5935" y="801793"/>
            <a:ext cx="5247140" cy="524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493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8759F053-B6D4-4BF0-893E-E9B28BE6CD6B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990600" y="2016125"/>
          <a:ext cx="9874590" cy="3966200"/>
        </p:xfrm>
        <a:graphic>
          <a:graphicData uri="http://schemas.openxmlformats.org/drawingml/2006/table">
            <a:tbl>
              <a:tblPr firstRow="1" firstCol="1" bandRow="1"/>
              <a:tblGrid>
                <a:gridCol w="2202815">
                  <a:extLst>
                    <a:ext uri="{9D8B030D-6E8A-4147-A177-3AD203B41FA5}">
                      <a16:colId xmlns:a16="http://schemas.microsoft.com/office/drawing/2014/main" val="238041997"/>
                    </a:ext>
                  </a:extLst>
                </a:gridCol>
                <a:gridCol w="1389344">
                  <a:extLst>
                    <a:ext uri="{9D8B030D-6E8A-4147-A177-3AD203B41FA5}">
                      <a16:colId xmlns:a16="http://schemas.microsoft.com/office/drawing/2014/main" val="4199910301"/>
                    </a:ext>
                  </a:extLst>
                </a:gridCol>
                <a:gridCol w="1156316">
                  <a:extLst>
                    <a:ext uri="{9D8B030D-6E8A-4147-A177-3AD203B41FA5}">
                      <a16:colId xmlns:a16="http://schemas.microsoft.com/office/drawing/2014/main" val="2488092475"/>
                    </a:ext>
                  </a:extLst>
                </a:gridCol>
                <a:gridCol w="999531">
                  <a:extLst>
                    <a:ext uri="{9D8B030D-6E8A-4147-A177-3AD203B41FA5}">
                      <a16:colId xmlns:a16="http://schemas.microsoft.com/office/drawing/2014/main" val="3119276042"/>
                    </a:ext>
                  </a:extLst>
                </a:gridCol>
                <a:gridCol w="821820">
                  <a:extLst>
                    <a:ext uri="{9D8B030D-6E8A-4147-A177-3AD203B41FA5}">
                      <a16:colId xmlns:a16="http://schemas.microsoft.com/office/drawing/2014/main" val="3441570438"/>
                    </a:ext>
                  </a:extLst>
                </a:gridCol>
                <a:gridCol w="1057874">
                  <a:extLst>
                    <a:ext uri="{9D8B030D-6E8A-4147-A177-3AD203B41FA5}">
                      <a16:colId xmlns:a16="http://schemas.microsoft.com/office/drawing/2014/main" val="2186884753"/>
                    </a:ext>
                  </a:extLst>
                </a:gridCol>
                <a:gridCol w="1057874">
                  <a:extLst>
                    <a:ext uri="{9D8B030D-6E8A-4147-A177-3AD203B41FA5}">
                      <a16:colId xmlns:a16="http://schemas.microsoft.com/office/drawing/2014/main" val="701476796"/>
                    </a:ext>
                  </a:extLst>
                </a:gridCol>
                <a:gridCol w="1189016">
                  <a:extLst>
                    <a:ext uri="{9D8B030D-6E8A-4147-A177-3AD203B41FA5}">
                      <a16:colId xmlns:a16="http://schemas.microsoft.com/office/drawing/2014/main" val="1636595742"/>
                    </a:ext>
                  </a:extLst>
                </a:gridCol>
              </a:tblGrid>
              <a:tr h="37024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Série - Ano Escolar 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 - Prova Brasil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Quintis do INSE 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Diferença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683007"/>
                  </a:ext>
                </a:extLst>
              </a:tr>
              <a:tr h="5118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Mais baixo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Mais alto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784288"/>
                  </a:ext>
                </a:extLst>
              </a:tr>
              <a:tr h="493027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4ª série / 5° ano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229735"/>
                  </a:ext>
                </a:extLst>
              </a:tr>
              <a:tr h="493027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280674"/>
                  </a:ext>
                </a:extLst>
              </a:tr>
              <a:tr h="493027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431051"/>
                  </a:ext>
                </a:extLst>
              </a:tr>
              <a:tr h="493027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412498"/>
                  </a:ext>
                </a:extLst>
              </a:tr>
              <a:tr h="493027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709030"/>
                  </a:ext>
                </a:extLst>
              </a:tr>
              <a:tr h="493027">
                <a:tc vMerge="1">
                  <a:txBody>
                    <a:bodyPr/>
                    <a:lstStyle/>
                    <a:p>
                      <a:endParaRPr lang="pt-B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823366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01D54ED1-0AB0-4505-9973-195C37F352D5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9950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u="sng" dirty="0"/>
              <a:t>Desigualdades </a:t>
            </a:r>
            <a:r>
              <a:rPr lang="pt-BR" sz="3200" b="1" dirty="0"/>
              <a:t>– Proficiência em Matemática  vs. Nível socioeconômico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049232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CCB4FD-37E6-835A-A07E-32A7EBD22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Pontos para reflexão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407A91-ED5C-CC8B-07FE-496C8530B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Enfatizar aprendizados mais significativos: textos autênticos.</a:t>
            </a:r>
          </a:p>
          <a:p>
            <a:r>
              <a:rPr lang="pt-BR" dirty="0"/>
              <a:t>Ênfase também na inclusão. </a:t>
            </a:r>
          </a:p>
          <a:p>
            <a:r>
              <a:rPr lang="pt-BR" dirty="0"/>
              <a:t>Atenção aos estudantes que estão no  nível abaixo do básico.</a:t>
            </a:r>
          </a:p>
          <a:p>
            <a:r>
              <a:rPr lang="pt-BR" dirty="0"/>
              <a:t>Concretização dos objetivos de aprendizagem em tarefas.</a:t>
            </a:r>
          </a:p>
          <a:p>
            <a:r>
              <a:rPr lang="pt-BR"/>
              <a:t>Formação Docente.</a:t>
            </a:r>
            <a:endParaRPr lang="pt-BR" dirty="0"/>
          </a:p>
          <a:p>
            <a:r>
              <a:rPr lang="pt-BR" dirty="0"/>
              <a:t>Mais avaliação formativa.  </a:t>
            </a:r>
          </a:p>
        </p:txBody>
      </p:sp>
    </p:spTree>
    <p:extLst>
      <p:ext uri="{BB962C8B-B14F-4D97-AF65-F5344CB8AC3E}">
        <p14:creationId xmlns:p14="http://schemas.microsoft.com/office/powerpoint/2010/main" val="219500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5AA83-1E7D-482B-BEE3-663CB07FE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Triângulo Pedagógico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DAE46BE-F8DE-4A35-A27A-829AFB8E750E}"/>
              </a:ext>
            </a:extLst>
          </p:cNvPr>
          <p:cNvGrpSpPr/>
          <p:nvPr/>
        </p:nvGrpSpPr>
        <p:grpSpPr>
          <a:xfrm>
            <a:off x="2849731" y="2228295"/>
            <a:ext cx="5996237" cy="3373514"/>
            <a:chOff x="3028950" y="6350"/>
            <a:chExt cx="2389482" cy="1727200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F60C6ED3-7F26-4DCA-A159-6F6E2DF4161A}"/>
                </a:ext>
              </a:extLst>
            </p:cNvPr>
            <p:cNvGrpSpPr/>
            <p:nvPr/>
          </p:nvGrpSpPr>
          <p:grpSpPr>
            <a:xfrm>
              <a:off x="3028950" y="6350"/>
              <a:ext cx="2389482" cy="1727200"/>
              <a:chOff x="3028950" y="6350"/>
              <a:chExt cx="2389482" cy="1727200"/>
            </a:xfrm>
          </p:grpSpPr>
          <p:sp>
            <p:nvSpPr>
              <p:cNvPr id="10" name="Caixa de Texto 11">
                <a:extLst>
                  <a:ext uri="{FF2B5EF4-FFF2-40B4-BE49-F238E27FC236}">
                    <a16:creationId xmlns:a16="http://schemas.microsoft.com/office/drawing/2014/main" id="{8E2F6A22-2FA7-4030-B2DC-1998067E67F1}"/>
                  </a:ext>
                </a:extLst>
              </p:cNvPr>
              <p:cNvSpPr txBox="1"/>
              <p:nvPr/>
            </p:nvSpPr>
            <p:spPr>
              <a:xfrm>
                <a:off x="3949700" y="6350"/>
                <a:ext cx="673100" cy="4762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que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ensinar?</a:t>
                </a:r>
              </a:p>
            </p:txBody>
          </p:sp>
          <p:sp>
            <p:nvSpPr>
              <p:cNvPr id="11" name="Caixa de Texto 12">
                <a:extLst>
                  <a:ext uri="{FF2B5EF4-FFF2-40B4-BE49-F238E27FC236}">
                    <a16:creationId xmlns:a16="http://schemas.microsoft.com/office/drawing/2014/main" id="{4EA4D390-91AD-4680-82D4-BADFB802A1AE}"/>
                  </a:ext>
                </a:extLst>
              </p:cNvPr>
              <p:cNvSpPr txBox="1"/>
              <p:nvPr/>
            </p:nvSpPr>
            <p:spPr>
              <a:xfrm>
                <a:off x="3028950" y="1231900"/>
                <a:ext cx="673100" cy="5016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ensinar?</a:t>
                </a:r>
              </a:p>
            </p:txBody>
          </p:sp>
          <p:sp>
            <p:nvSpPr>
              <p:cNvPr id="12" name="Caixa de Texto 13">
                <a:extLst>
                  <a:ext uri="{FF2B5EF4-FFF2-40B4-BE49-F238E27FC236}">
                    <a16:creationId xmlns:a16="http://schemas.microsoft.com/office/drawing/2014/main" id="{0ABD3978-2D81-4E8D-9782-15F0CF7C7B31}"/>
                  </a:ext>
                </a:extLst>
              </p:cNvPr>
              <p:cNvSpPr txBox="1"/>
              <p:nvPr/>
            </p:nvSpPr>
            <p:spPr>
              <a:xfrm>
                <a:off x="4787242" y="1187450"/>
                <a:ext cx="631190" cy="5016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avaliar?</a:t>
                </a:r>
              </a:p>
            </p:txBody>
          </p:sp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6C4581FF-CD25-4BB2-8A99-7918C042E111}"/>
                  </a:ext>
                </a:extLst>
              </p:cNvPr>
              <p:cNvSpPr/>
              <p:nvPr/>
            </p:nvSpPr>
            <p:spPr>
              <a:xfrm>
                <a:off x="4165600" y="425450"/>
                <a:ext cx="152400" cy="146050"/>
              </a:xfrm>
              <a:prstGeom prst="ellipse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96CF74EA-43EE-4F1D-B615-EA2C3D54E2A8}"/>
                  </a:ext>
                </a:extLst>
              </p:cNvPr>
              <p:cNvSpPr/>
              <p:nvPr/>
            </p:nvSpPr>
            <p:spPr>
              <a:xfrm>
                <a:off x="3625850" y="1365250"/>
                <a:ext cx="152400" cy="146050"/>
              </a:xfrm>
              <a:prstGeom prst="ellipse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84242C9E-CEA2-4F1B-88F4-F7C9B5888289}"/>
                  </a:ext>
                </a:extLst>
              </p:cNvPr>
              <p:cNvSpPr/>
              <p:nvPr/>
            </p:nvSpPr>
            <p:spPr>
              <a:xfrm>
                <a:off x="4730750" y="1365250"/>
                <a:ext cx="152400" cy="146050"/>
              </a:xfrm>
              <a:prstGeom prst="ellipse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F2A4737D-C42F-43FA-BD81-32EE17DC956B}"/>
                </a:ext>
              </a:extLst>
            </p:cNvPr>
            <p:cNvGrpSpPr/>
            <p:nvPr/>
          </p:nvGrpSpPr>
          <p:grpSpPr>
            <a:xfrm>
              <a:off x="3818946" y="1439849"/>
              <a:ext cx="884252" cy="0"/>
              <a:chOff x="0" y="0"/>
              <a:chExt cx="884252" cy="0"/>
            </a:xfrm>
          </p:grpSpPr>
          <p:cxnSp>
            <p:nvCxnSpPr>
              <p:cNvPr id="8" name="Conector reto 7">
                <a:extLst>
                  <a:ext uri="{FF2B5EF4-FFF2-40B4-BE49-F238E27FC236}">
                    <a16:creationId xmlns:a16="http://schemas.microsoft.com/office/drawing/2014/main" id="{11676DAC-4099-46E8-AFCE-D0F9662B84C3}"/>
                  </a:ext>
                </a:extLst>
              </p:cNvPr>
              <p:cNvCxnSpPr/>
              <p:nvPr/>
            </p:nvCxnSpPr>
            <p:spPr>
              <a:xfrm>
                <a:off x="0" y="0"/>
                <a:ext cx="57600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stealth"/>
                <a:tailEnd type="none" w="lg" len="med"/>
              </a:ln>
              <a:effectLst/>
            </p:spPr>
          </p:cxnSp>
          <p:cxnSp>
            <p:nvCxnSpPr>
              <p:cNvPr id="9" name="Conector reto 8">
                <a:extLst>
                  <a:ext uri="{FF2B5EF4-FFF2-40B4-BE49-F238E27FC236}">
                    <a16:creationId xmlns:a16="http://schemas.microsoft.com/office/drawing/2014/main" id="{C2CD15E0-B655-4DC3-818C-42E004517210}"/>
                  </a:ext>
                </a:extLst>
              </p:cNvPr>
              <p:cNvCxnSpPr/>
              <p:nvPr/>
            </p:nvCxnSpPr>
            <p:spPr>
              <a:xfrm flipH="1">
                <a:off x="49365" y="0"/>
                <a:ext cx="83488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stealth"/>
                <a:tailEnd type="none" w="lg" len="med"/>
              </a:ln>
              <a:effectLst/>
            </p:spPr>
          </p:cxnSp>
        </p:grp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0C542AD-AA10-65B9-45B4-20BE4EEE44EB}"/>
              </a:ext>
            </a:extLst>
          </p:cNvPr>
          <p:cNvSpPr/>
          <p:nvPr/>
        </p:nvSpPr>
        <p:spPr>
          <a:xfrm>
            <a:off x="5222279" y="3977065"/>
            <a:ext cx="1356100" cy="7634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Tarefas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F3BF527-2784-A3B9-8C8F-2996E8352756}"/>
              </a:ext>
            </a:extLst>
          </p:cNvPr>
          <p:cNvCxnSpPr>
            <a:cxnSpLocks/>
          </p:cNvCxnSpPr>
          <p:nvPr/>
        </p:nvCxnSpPr>
        <p:spPr>
          <a:xfrm flipH="1">
            <a:off x="4679637" y="3332128"/>
            <a:ext cx="1022437" cy="14800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34213C-BC13-6C2C-3BB8-58A92D26E45D}"/>
              </a:ext>
            </a:extLst>
          </p:cNvPr>
          <p:cNvCxnSpPr>
            <a:cxnSpLocks/>
          </p:cNvCxnSpPr>
          <p:nvPr/>
        </p:nvCxnSpPr>
        <p:spPr>
          <a:xfrm>
            <a:off x="6098583" y="3370881"/>
            <a:ext cx="1096638" cy="14297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2A10F5-27AC-8B9B-ADBE-127C158BE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6B2A-07DD-4F19-B669-B9C9A7C743C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29579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2;p28">
            <a:extLst>
              <a:ext uri="{FF2B5EF4-FFF2-40B4-BE49-F238E27FC236}">
                <a16:creationId xmlns:a16="http://schemas.microsoft.com/office/drawing/2014/main" id="{6E9EB719-9C7C-114F-9726-A3EBB35DB2A5}"/>
              </a:ext>
            </a:extLst>
          </p:cNvPr>
          <p:cNvSpPr txBox="1">
            <a:spLocks/>
          </p:cNvSpPr>
          <p:nvPr/>
        </p:nvSpPr>
        <p:spPr>
          <a:xfrm>
            <a:off x="4118267" y="3012416"/>
            <a:ext cx="341290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Montserrat Black"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anose="020B0604020202020204" charset="0"/>
                <a:sym typeface="Montserrat Black"/>
              </a:rPr>
              <a:t>Obrigado!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C520D7A-67D1-3543-8BD8-0D2BE3632103}"/>
              </a:ext>
            </a:extLst>
          </p:cNvPr>
          <p:cNvSpPr txBox="1"/>
          <p:nvPr/>
        </p:nvSpPr>
        <p:spPr>
          <a:xfrm>
            <a:off x="6030852" y="3989728"/>
            <a:ext cx="262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CHICOsoares</a:t>
            </a:r>
          </a:p>
        </p:txBody>
      </p:sp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C49DF624-65A6-AC4C-A7F6-D50F3E578165}"/>
              </a:ext>
            </a:extLst>
          </p:cNvPr>
          <p:cNvSpPr>
            <a:spLocks noChangeAspect="1"/>
          </p:cNvSpPr>
          <p:nvPr/>
        </p:nvSpPr>
        <p:spPr>
          <a:xfrm>
            <a:off x="8222619" y="4055620"/>
            <a:ext cx="324000" cy="32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6" descr="Ícone&#10;&#10;Descrição gerada automaticamente">
            <a:hlinkClick r:id="rId2"/>
            <a:extLst>
              <a:ext uri="{FF2B5EF4-FFF2-40B4-BE49-F238E27FC236}">
                <a16:creationId xmlns:a16="http://schemas.microsoft.com/office/drawing/2014/main" id="{3B3AB76F-D870-CD4C-9A03-7AF04971E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619" y="4055620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50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D5FFDCF7-858A-B5FE-E973-C45CE7EF36F0}"/>
              </a:ext>
            </a:extLst>
          </p:cNvPr>
          <p:cNvGrpSpPr/>
          <p:nvPr/>
        </p:nvGrpSpPr>
        <p:grpSpPr>
          <a:xfrm>
            <a:off x="621792" y="498176"/>
            <a:ext cx="10948416" cy="5861648"/>
            <a:chOff x="621792" y="566928"/>
            <a:chExt cx="10948416" cy="5861648"/>
          </a:xfrm>
        </p:grpSpPr>
        <p:sp>
          <p:nvSpPr>
            <p:cNvPr id="5" name="Colchete Esquerdo 4">
              <a:extLst>
                <a:ext uri="{FF2B5EF4-FFF2-40B4-BE49-F238E27FC236}">
                  <a16:creationId xmlns:a16="http://schemas.microsoft.com/office/drawing/2014/main" id="{AAF47342-8586-1F35-14D8-37FAA74B8F84}"/>
                </a:ext>
              </a:extLst>
            </p:cNvPr>
            <p:cNvSpPr/>
            <p:nvPr/>
          </p:nvSpPr>
          <p:spPr>
            <a:xfrm rot="5400000">
              <a:off x="6019800" y="-4831080"/>
              <a:ext cx="152400" cy="10948416"/>
            </a:xfrm>
            <a:prstGeom prst="leftBracket">
              <a:avLst/>
            </a:prstGeom>
            <a:ln w="12700">
              <a:solidFill>
                <a:srgbClr val="4D6A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olchete Esquerdo 5">
              <a:extLst>
                <a:ext uri="{FF2B5EF4-FFF2-40B4-BE49-F238E27FC236}">
                  <a16:creationId xmlns:a16="http://schemas.microsoft.com/office/drawing/2014/main" id="{0103CED0-CF3B-6C41-5DD2-F3FDD5DEE3AE}"/>
                </a:ext>
              </a:extLst>
            </p:cNvPr>
            <p:cNvSpPr/>
            <p:nvPr/>
          </p:nvSpPr>
          <p:spPr>
            <a:xfrm rot="16200000">
              <a:off x="6019800" y="878168"/>
              <a:ext cx="152400" cy="10948416"/>
            </a:xfrm>
            <a:prstGeom prst="leftBracket">
              <a:avLst/>
            </a:prstGeom>
            <a:ln w="12700">
              <a:solidFill>
                <a:srgbClr val="4D6A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FBE31C55-F9AD-DCE3-6A6A-D08740867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984" y="590738"/>
            <a:ext cx="1086224" cy="23027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FE784A14-A23D-CE8B-B8B8-44D2AF391C98}"/>
              </a:ext>
            </a:extLst>
          </p:cNvPr>
          <p:cNvSpPr txBox="1">
            <a:spLocks/>
          </p:cNvSpPr>
          <p:nvPr/>
        </p:nvSpPr>
        <p:spPr>
          <a:xfrm>
            <a:off x="911962" y="1072180"/>
            <a:ext cx="5096831" cy="4876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4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Competência </a:t>
            </a:r>
            <a:endParaRPr lang="pt-BR" sz="45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B0DB259-9907-EAC1-17E4-71A03EA98003}"/>
              </a:ext>
            </a:extLst>
          </p:cNvPr>
          <p:cNvSpPr/>
          <p:nvPr/>
        </p:nvSpPr>
        <p:spPr>
          <a:xfrm>
            <a:off x="1332996" y="5269705"/>
            <a:ext cx="1571206" cy="358044"/>
          </a:xfrm>
          <a:prstGeom prst="rect">
            <a:avLst/>
          </a:prstGeom>
          <a:solidFill>
            <a:srgbClr val="4D6A84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ESCOLA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2E7774F-B53B-0AA6-25F2-F90E377324D9}"/>
              </a:ext>
            </a:extLst>
          </p:cNvPr>
          <p:cNvSpPr/>
          <p:nvPr/>
        </p:nvSpPr>
        <p:spPr>
          <a:xfrm>
            <a:off x="1332996" y="2825134"/>
            <a:ext cx="1571206" cy="358044"/>
          </a:xfrm>
          <a:prstGeom prst="rect">
            <a:avLst/>
          </a:prstGeom>
          <a:solidFill>
            <a:srgbClr val="4D6A84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VIDA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64A92B32-0DFD-DB98-948B-DE66CDF018DC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2904202" y="3004156"/>
            <a:ext cx="7954803" cy="13630"/>
          </a:xfrm>
          <a:prstGeom prst="line">
            <a:avLst/>
          </a:prstGeom>
          <a:ln w="28575">
            <a:solidFill>
              <a:srgbClr val="4D6A8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433A54E4-2D80-716D-5B55-1EAE92963CE2}"/>
              </a:ext>
            </a:extLst>
          </p:cNvPr>
          <p:cNvGrpSpPr/>
          <p:nvPr/>
        </p:nvGrpSpPr>
        <p:grpSpPr>
          <a:xfrm>
            <a:off x="6096000" y="1981463"/>
            <a:ext cx="2096326" cy="2096326"/>
            <a:chOff x="4116215" y="3776011"/>
            <a:chExt cx="2096326" cy="209632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374BE26-7E8F-AC2D-E692-B7042CD8637B}"/>
                </a:ext>
              </a:extLst>
            </p:cNvPr>
            <p:cNvSpPr/>
            <p:nvPr/>
          </p:nvSpPr>
          <p:spPr>
            <a:xfrm>
              <a:off x="4225018" y="3884814"/>
              <a:ext cx="1878720" cy="1878720"/>
            </a:xfrm>
            <a:prstGeom prst="ellipse">
              <a:avLst/>
            </a:prstGeom>
            <a:solidFill>
              <a:srgbClr val="4D6A8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object 3">
              <a:extLst>
                <a:ext uri="{FF2B5EF4-FFF2-40B4-BE49-F238E27FC236}">
                  <a16:creationId xmlns:a16="http://schemas.microsoft.com/office/drawing/2014/main" id="{5B350316-4EE5-FDA3-5F52-C1ED5613E290}"/>
                </a:ext>
              </a:extLst>
            </p:cNvPr>
            <p:cNvSpPr txBox="1"/>
            <p:nvPr/>
          </p:nvSpPr>
          <p:spPr>
            <a:xfrm>
              <a:off x="4363926" y="4496790"/>
              <a:ext cx="1600904" cy="6412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-5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Competência</a:t>
              </a:r>
            </a:p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000" spc="-5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(problema)</a:t>
              </a:r>
              <a:endParaRPr kumimoji="0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0269425-517E-C5A3-B608-1462E312721D}"/>
                </a:ext>
              </a:extLst>
            </p:cNvPr>
            <p:cNvSpPr/>
            <p:nvPr/>
          </p:nvSpPr>
          <p:spPr>
            <a:xfrm>
              <a:off x="4116215" y="3776011"/>
              <a:ext cx="2096326" cy="2096326"/>
            </a:xfrm>
            <a:prstGeom prst="ellipse">
              <a:avLst/>
            </a:prstGeom>
            <a:noFill/>
            <a:ln w="19050">
              <a:solidFill>
                <a:srgbClr val="D2C9B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0" name="Seta Dobrada 29">
            <a:extLst>
              <a:ext uri="{FF2B5EF4-FFF2-40B4-BE49-F238E27FC236}">
                <a16:creationId xmlns:a16="http://schemas.microsoft.com/office/drawing/2014/main" id="{D5920D4A-1AA7-BB38-8460-D664CDB01929}"/>
              </a:ext>
            </a:extLst>
          </p:cNvPr>
          <p:cNvSpPr/>
          <p:nvPr/>
        </p:nvSpPr>
        <p:spPr>
          <a:xfrm>
            <a:off x="4354032" y="3214555"/>
            <a:ext cx="1620456" cy="1215342"/>
          </a:xfrm>
          <a:prstGeom prst="bentArrow">
            <a:avLst>
              <a:gd name="adj1" fmla="val 5952"/>
              <a:gd name="adj2" fmla="val 9694"/>
              <a:gd name="adj3" fmla="val 14796"/>
              <a:gd name="adj4" fmla="val 48607"/>
            </a:avLst>
          </a:prstGeom>
          <a:solidFill>
            <a:srgbClr val="4D6A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Seta Dobrada 30">
            <a:extLst>
              <a:ext uri="{FF2B5EF4-FFF2-40B4-BE49-F238E27FC236}">
                <a16:creationId xmlns:a16="http://schemas.microsoft.com/office/drawing/2014/main" id="{66DA8D81-F401-082B-48A7-B44CC20AD8E9}"/>
              </a:ext>
            </a:extLst>
          </p:cNvPr>
          <p:cNvSpPr/>
          <p:nvPr/>
        </p:nvSpPr>
        <p:spPr>
          <a:xfrm flipH="1">
            <a:off x="8313285" y="3214555"/>
            <a:ext cx="1620456" cy="1215342"/>
          </a:xfrm>
          <a:prstGeom prst="bentArrow">
            <a:avLst>
              <a:gd name="adj1" fmla="val 5952"/>
              <a:gd name="adj2" fmla="val 9694"/>
              <a:gd name="adj3" fmla="val 14796"/>
              <a:gd name="adj4" fmla="val 48607"/>
            </a:avLst>
          </a:prstGeom>
          <a:solidFill>
            <a:srgbClr val="4D6A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" name="Gráfico 42">
            <a:extLst>
              <a:ext uri="{FF2B5EF4-FFF2-40B4-BE49-F238E27FC236}">
                <a16:creationId xmlns:a16="http://schemas.microsoft.com/office/drawing/2014/main" id="{5F9DAFD3-FA9F-419A-2DB6-1B2C17992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3097" y="4405783"/>
            <a:ext cx="863922" cy="863922"/>
          </a:xfrm>
          <a:prstGeom prst="rect">
            <a:avLst/>
          </a:prstGeom>
        </p:spPr>
      </p:pic>
      <p:sp>
        <p:nvSpPr>
          <p:cNvPr id="46" name="Seta para Baixo 45">
            <a:extLst>
              <a:ext uri="{FF2B5EF4-FFF2-40B4-BE49-F238E27FC236}">
                <a16:creationId xmlns:a16="http://schemas.microsoft.com/office/drawing/2014/main" id="{5F4D394D-C2D3-E8A6-C071-A8AAA6A1A8F8}"/>
              </a:ext>
            </a:extLst>
          </p:cNvPr>
          <p:cNvSpPr/>
          <p:nvPr/>
        </p:nvSpPr>
        <p:spPr>
          <a:xfrm rot="10800000">
            <a:off x="7062506" y="4128954"/>
            <a:ext cx="162047" cy="347241"/>
          </a:xfrm>
          <a:prstGeom prst="downArrow">
            <a:avLst/>
          </a:prstGeom>
          <a:solidFill>
            <a:srgbClr val="4D6A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" name="Gráfico 47">
            <a:extLst>
              <a:ext uri="{FF2B5EF4-FFF2-40B4-BE49-F238E27FC236}">
                <a16:creationId xmlns:a16="http://schemas.microsoft.com/office/drawing/2014/main" id="{CF8A3B53-BE23-5704-914A-BF9B7BDD98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42597" y="4475230"/>
            <a:ext cx="748175" cy="748175"/>
          </a:xfrm>
          <a:prstGeom prst="rect">
            <a:avLst/>
          </a:prstGeom>
        </p:spPr>
      </p:pic>
      <p:pic>
        <p:nvPicPr>
          <p:cNvPr id="49" name="Gráfico 48">
            <a:extLst>
              <a:ext uri="{FF2B5EF4-FFF2-40B4-BE49-F238E27FC236}">
                <a16:creationId xmlns:a16="http://schemas.microsoft.com/office/drawing/2014/main" id="{0D8EC687-6D50-B9E3-C2A2-0AA6AA01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558232" y="4501365"/>
            <a:ext cx="652592" cy="652592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493D65B-7B81-EDE1-8EC5-911D0A87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6B2A-07DD-4F19-B669-B9C9A7C743C6}" type="slidenum">
              <a:rPr lang="pt-BR" smtClean="0"/>
              <a:t>5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441EC93-C310-76D3-E4AA-ED9B7F485CB0}"/>
              </a:ext>
            </a:extLst>
          </p:cNvPr>
          <p:cNvSpPr/>
          <p:nvPr/>
        </p:nvSpPr>
        <p:spPr>
          <a:xfrm>
            <a:off x="911962" y="1635666"/>
            <a:ext cx="900000" cy="73152"/>
          </a:xfrm>
          <a:prstGeom prst="rect">
            <a:avLst/>
          </a:prstGeom>
          <a:solidFill>
            <a:srgbClr val="D2C9B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cxnSp>
        <p:nvCxnSpPr>
          <p:cNvPr id="9" name="Conector Reto 19">
            <a:extLst>
              <a:ext uri="{FF2B5EF4-FFF2-40B4-BE49-F238E27FC236}">
                <a16:creationId xmlns:a16="http://schemas.microsoft.com/office/drawing/2014/main" id="{00CC3158-9837-093D-E0E7-58A357FEC8EF}"/>
              </a:ext>
            </a:extLst>
          </p:cNvPr>
          <p:cNvCxnSpPr>
            <a:cxnSpLocks/>
          </p:cNvCxnSpPr>
          <p:nvPr/>
        </p:nvCxnSpPr>
        <p:spPr>
          <a:xfrm>
            <a:off x="2904201" y="5466831"/>
            <a:ext cx="7954803" cy="13630"/>
          </a:xfrm>
          <a:prstGeom prst="line">
            <a:avLst/>
          </a:prstGeom>
          <a:ln w="28575">
            <a:solidFill>
              <a:srgbClr val="4D6A8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extLst>
              <a:ext uri="{FF2B5EF4-FFF2-40B4-BE49-F238E27FC236}">
                <a16:creationId xmlns:a16="http://schemas.microsoft.com/office/drawing/2014/main" id="{7692E901-F9E3-887A-648C-C46050210846}"/>
              </a:ext>
            </a:extLst>
          </p:cNvPr>
          <p:cNvSpPr/>
          <p:nvPr/>
        </p:nvSpPr>
        <p:spPr>
          <a:xfrm>
            <a:off x="3370551" y="5169566"/>
            <a:ext cx="2048351" cy="475674"/>
          </a:xfrm>
          <a:prstGeom prst="rect">
            <a:avLst/>
          </a:prstGeom>
          <a:solidFill>
            <a:srgbClr val="FF7E79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Conhecimentos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5B4CF89-9154-B030-6D77-F34DA9CC493A}"/>
              </a:ext>
            </a:extLst>
          </p:cNvPr>
          <p:cNvSpPr/>
          <p:nvPr/>
        </p:nvSpPr>
        <p:spPr>
          <a:xfrm>
            <a:off x="6283760" y="5169566"/>
            <a:ext cx="1720806" cy="475674"/>
          </a:xfrm>
          <a:prstGeom prst="rect">
            <a:avLst/>
          </a:prstGeom>
          <a:solidFill>
            <a:srgbClr val="92D050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Habilidades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E61FBA51-35CD-A1E7-A568-A842D5C70DAA}"/>
              </a:ext>
            </a:extLst>
          </p:cNvPr>
          <p:cNvSpPr/>
          <p:nvPr/>
        </p:nvSpPr>
        <p:spPr>
          <a:xfrm>
            <a:off x="9208541" y="5169566"/>
            <a:ext cx="1291649" cy="475674"/>
          </a:xfrm>
          <a:prstGeom prst="rect">
            <a:avLst/>
          </a:prstGeom>
          <a:solidFill>
            <a:srgbClr val="00B0F0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Caráter</a:t>
            </a:r>
          </a:p>
        </p:txBody>
      </p:sp>
    </p:spTree>
    <p:extLst>
      <p:ext uri="{BB962C8B-B14F-4D97-AF65-F5344CB8AC3E}">
        <p14:creationId xmlns:p14="http://schemas.microsoft.com/office/powerpoint/2010/main" val="402896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D5FFDCF7-858A-B5FE-E973-C45CE7EF36F0}"/>
              </a:ext>
            </a:extLst>
          </p:cNvPr>
          <p:cNvGrpSpPr/>
          <p:nvPr/>
        </p:nvGrpSpPr>
        <p:grpSpPr>
          <a:xfrm>
            <a:off x="621792" y="498176"/>
            <a:ext cx="10948416" cy="5861648"/>
            <a:chOff x="621792" y="566928"/>
            <a:chExt cx="10948416" cy="5861648"/>
          </a:xfrm>
        </p:grpSpPr>
        <p:sp>
          <p:nvSpPr>
            <p:cNvPr id="5" name="Colchete Esquerdo 4">
              <a:extLst>
                <a:ext uri="{FF2B5EF4-FFF2-40B4-BE49-F238E27FC236}">
                  <a16:creationId xmlns:a16="http://schemas.microsoft.com/office/drawing/2014/main" id="{AAF47342-8586-1F35-14D8-37FAA74B8F84}"/>
                </a:ext>
              </a:extLst>
            </p:cNvPr>
            <p:cNvSpPr/>
            <p:nvPr/>
          </p:nvSpPr>
          <p:spPr>
            <a:xfrm rot="5400000">
              <a:off x="6019800" y="-4831080"/>
              <a:ext cx="152400" cy="10948416"/>
            </a:xfrm>
            <a:prstGeom prst="leftBracket">
              <a:avLst/>
            </a:prstGeom>
            <a:ln w="12700">
              <a:solidFill>
                <a:srgbClr val="4D6A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olchete Esquerdo 5">
              <a:extLst>
                <a:ext uri="{FF2B5EF4-FFF2-40B4-BE49-F238E27FC236}">
                  <a16:creationId xmlns:a16="http://schemas.microsoft.com/office/drawing/2014/main" id="{0103CED0-CF3B-6C41-5DD2-F3FDD5DEE3AE}"/>
                </a:ext>
              </a:extLst>
            </p:cNvPr>
            <p:cNvSpPr/>
            <p:nvPr/>
          </p:nvSpPr>
          <p:spPr>
            <a:xfrm rot="16200000">
              <a:off x="6019800" y="878168"/>
              <a:ext cx="152400" cy="10948416"/>
            </a:xfrm>
            <a:prstGeom prst="leftBracket">
              <a:avLst/>
            </a:prstGeom>
            <a:ln w="12700">
              <a:solidFill>
                <a:srgbClr val="4D6A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FBE31C55-F9AD-DCE3-6A6A-D08740867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984" y="590738"/>
            <a:ext cx="1086224" cy="230279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E5B9082-4140-58E9-654E-D5C6C792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6B2A-07DD-4F19-B669-B9C9A7C743C6}" type="slidenum">
              <a:rPr lang="pt-BR" smtClean="0"/>
              <a:t>6</a:t>
            </a:fld>
            <a:endParaRPr lang="pt-BR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848BD8B-15BC-E9F7-11D8-8AEF19C22325}"/>
              </a:ext>
            </a:extLst>
          </p:cNvPr>
          <p:cNvGraphicFramePr/>
          <p:nvPr/>
        </p:nvGraphicFramePr>
        <p:xfrm>
          <a:off x="2032000" y="1337187"/>
          <a:ext cx="8128000" cy="4581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145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D5FFDCF7-858A-B5FE-E973-C45CE7EF36F0}"/>
              </a:ext>
            </a:extLst>
          </p:cNvPr>
          <p:cNvGrpSpPr/>
          <p:nvPr/>
        </p:nvGrpSpPr>
        <p:grpSpPr>
          <a:xfrm>
            <a:off x="621792" y="498176"/>
            <a:ext cx="10948416" cy="5861648"/>
            <a:chOff x="621792" y="566928"/>
            <a:chExt cx="10948416" cy="5861648"/>
          </a:xfrm>
        </p:grpSpPr>
        <p:sp>
          <p:nvSpPr>
            <p:cNvPr id="5" name="Colchete Esquerdo 4">
              <a:extLst>
                <a:ext uri="{FF2B5EF4-FFF2-40B4-BE49-F238E27FC236}">
                  <a16:creationId xmlns:a16="http://schemas.microsoft.com/office/drawing/2014/main" id="{AAF47342-8586-1F35-14D8-37FAA74B8F84}"/>
                </a:ext>
              </a:extLst>
            </p:cNvPr>
            <p:cNvSpPr/>
            <p:nvPr/>
          </p:nvSpPr>
          <p:spPr>
            <a:xfrm rot="5400000">
              <a:off x="6019800" y="-4831080"/>
              <a:ext cx="152400" cy="10948416"/>
            </a:xfrm>
            <a:prstGeom prst="leftBracket">
              <a:avLst/>
            </a:prstGeom>
            <a:ln w="12700">
              <a:solidFill>
                <a:srgbClr val="4D6A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olchete Esquerdo 5">
              <a:extLst>
                <a:ext uri="{FF2B5EF4-FFF2-40B4-BE49-F238E27FC236}">
                  <a16:creationId xmlns:a16="http://schemas.microsoft.com/office/drawing/2014/main" id="{0103CED0-CF3B-6C41-5DD2-F3FDD5DEE3AE}"/>
                </a:ext>
              </a:extLst>
            </p:cNvPr>
            <p:cNvSpPr/>
            <p:nvPr/>
          </p:nvSpPr>
          <p:spPr>
            <a:xfrm rot="16200000">
              <a:off x="6019800" y="878168"/>
              <a:ext cx="152400" cy="10948416"/>
            </a:xfrm>
            <a:prstGeom prst="leftBracket">
              <a:avLst/>
            </a:prstGeom>
            <a:ln w="12700">
              <a:solidFill>
                <a:srgbClr val="4D6A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FBE31C55-F9AD-DCE3-6A6A-D08740867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984" y="590738"/>
            <a:ext cx="1086224" cy="230279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E5B9082-4140-58E9-654E-D5C6C792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6B2A-07DD-4F19-B669-B9C9A7C743C6}" type="slidenum">
              <a:rPr lang="pt-BR" smtClean="0"/>
              <a:t>7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016B6E6-92FB-019D-BC7F-F15D1DB330D4}"/>
              </a:ext>
            </a:extLst>
          </p:cNvPr>
          <p:cNvSpPr txBox="1"/>
          <p:nvPr/>
        </p:nvSpPr>
        <p:spPr>
          <a:xfrm>
            <a:off x="1143000" y="6379544"/>
            <a:ext cx="97105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Fonte Anúncio LEGG MASON </a:t>
            </a:r>
          </a:p>
        </p:txBody>
      </p:sp>
      <p:pic>
        <p:nvPicPr>
          <p:cNvPr id="8" name="Imagem 7" descr="Uma imagem contendo Círculo&#10;&#10;Descrição gerada automaticamente">
            <a:extLst>
              <a:ext uri="{FF2B5EF4-FFF2-40B4-BE49-F238E27FC236}">
                <a16:creationId xmlns:a16="http://schemas.microsoft.com/office/drawing/2014/main" id="{B25BD29F-3D34-1520-0626-55560E312F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2687"/>
          <a:stretch/>
        </p:blipFill>
        <p:spPr>
          <a:xfrm>
            <a:off x="3389812" y="531708"/>
            <a:ext cx="5412376" cy="578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87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D5FFDCF7-858A-B5FE-E973-C45CE7EF36F0}"/>
              </a:ext>
            </a:extLst>
          </p:cNvPr>
          <p:cNvGrpSpPr/>
          <p:nvPr/>
        </p:nvGrpSpPr>
        <p:grpSpPr>
          <a:xfrm>
            <a:off x="621792" y="498176"/>
            <a:ext cx="10948416" cy="5861648"/>
            <a:chOff x="621792" y="566928"/>
            <a:chExt cx="10948416" cy="5861648"/>
          </a:xfrm>
        </p:grpSpPr>
        <p:sp>
          <p:nvSpPr>
            <p:cNvPr id="5" name="Colchete Esquerdo 4">
              <a:extLst>
                <a:ext uri="{FF2B5EF4-FFF2-40B4-BE49-F238E27FC236}">
                  <a16:creationId xmlns:a16="http://schemas.microsoft.com/office/drawing/2014/main" id="{AAF47342-8586-1F35-14D8-37FAA74B8F84}"/>
                </a:ext>
              </a:extLst>
            </p:cNvPr>
            <p:cNvSpPr/>
            <p:nvPr/>
          </p:nvSpPr>
          <p:spPr>
            <a:xfrm rot="5400000">
              <a:off x="6019800" y="-4831080"/>
              <a:ext cx="152400" cy="10948416"/>
            </a:xfrm>
            <a:prstGeom prst="leftBracket">
              <a:avLst/>
            </a:prstGeom>
            <a:ln w="12700">
              <a:solidFill>
                <a:srgbClr val="4D6A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olchete Esquerdo 5">
              <a:extLst>
                <a:ext uri="{FF2B5EF4-FFF2-40B4-BE49-F238E27FC236}">
                  <a16:creationId xmlns:a16="http://schemas.microsoft.com/office/drawing/2014/main" id="{0103CED0-CF3B-6C41-5DD2-F3FDD5DEE3AE}"/>
                </a:ext>
              </a:extLst>
            </p:cNvPr>
            <p:cNvSpPr/>
            <p:nvPr/>
          </p:nvSpPr>
          <p:spPr>
            <a:xfrm rot="16200000">
              <a:off x="6019800" y="878168"/>
              <a:ext cx="152400" cy="10948416"/>
            </a:xfrm>
            <a:prstGeom prst="leftBracket">
              <a:avLst/>
            </a:prstGeom>
            <a:ln w="12700">
              <a:solidFill>
                <a:srgbClr val="4D6A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FBE31C55-F9AD-DCE3-6A6A-D08740867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984" y="590738"/>
            <a:ext cx="1086224" cy="230279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E5B9082-4140-58E9-654E-D5C6C792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6B2A-07DD-4F19-B669-B9C9A7C743C6}" type="slidenum">
              <a:rPr lang="pt-BR" smtClean="0"/>
              <a:t>8</a:t>
            </a:fld>
            <a:endParaRPr lang="pt-BR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45E94A7-4171-F1DA-28A1-2C138D37299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Competências  gerais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[Missão do sistema educacional] </a:t>
            </a:r>
          </a:p>
          <a:p>
            <a:pPr marL="45720" indent="0">
              <a:buFont typeface="Arial" panose="020B0604020202020204" pitchFamily="34" charset="0"/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Font typeface="Arial" panose="020B0604020202020204" pitchFamily="34" charset="0"/>
              <a:buNone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Competências de área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[Competência Leitora, Competência Matemática]</a:t>
            </a:r>
          </a:p>
          <a:p>
            <a:pPr marL="45720" indent="0">
              <a:buFont typeface="Arial" panose="020B0604020202020204" pitchFamily="34" charset="0"/>
              <a:buNone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" indent="0">
              <a:buFont typeface="Arial" panose="020B0604020202020204" pitchFamily="34" charset="0"/>
              <a:buNone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Metas de aprendizado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[Habilidades na BNCC]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DDF16DE-94AC-C932-C78F-3EF80885393F}"/>
              </a:ext>
            </a:extLst>
          </p:cNvPr>
          <p:cNvSpPr txBox="1">
            <a:spLocks/>
          </p:cNvSpPr>
          <p:nvPr/>
        </p:nvSpPr>
        <p:spPr>
          <a:xfrm>
            <a:off x="911962" y="1072180"/>
            <a:ext cx="8861303" cy="4876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4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Objetivos de Aprendizagem - BNCC</a:t>
            </a:r>
            <a:endParaRPr lang="pt-BR" sz="45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291F4-1FBD-C47E-F1BD-C3FE64C9214E}"/>
              </a:ext>
            </a:extLst>
          </p:cNvPr>
          <p:cNvSpPr/>
          <p:nvPr/>
        </p:nvSpPr>
        <p:spPr>
          <a:xfrm>
            <a:off x="911962" y="1635666"/>
            <a:ext cx="900000" cy="73152"/>
          </a:xfrm>
          <a:prstGeom prst="rect">
            <a:avLst/>
          </a:prstGeom>
          <a:solidFill>
            <a:srgbClr val="D2C9B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355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D5FFDCF7-858A-B5FE-E973-C45CE7EF36F0}"/>
              </a:ext>
            </a:extLst>
          </p:cNvPr>
          <p:cNvGrpSpPr/>
          <p:nvPr/>
        </p:nvGrpSpPr>
        <p:grpSpPr>
          <a:xfrm>
            <a:off x="621792" y="498176"/>
            <a:ext cx="10948416" cy="5861648"/>
            <a:chOff x="621792" y="566928"/>
            <a:chExt cx="10948416" cy="5861648"/>
          </a:xfrm>
        </p:grpSpPr>
        <p:sp>
          <p:nvSpPr>
            <p:cNvPr id="5" name="Colchete Esquerdo 4">
              <a:extLst>
                <a:ext uri="{FF2B5EF4-FFF2-40B4-BE49-F238E27FC236}">
                  <a16:creationId xmlns:a16="http://schemas.microsoft.com/office/drawing/2014/main" id="{AAF47342-8586-1F35-14D8-37FAA74B8F84}"/>
                </a:ext>
              </a:extLst>
            </p:cNvPr>
            <p:cNvSpPr/>
            <p:nvPr/>
          </p:nvSpPr>
          <p:spPr>
            <a:xfrm rot="5400000">
              <a:off x="6019800" y="-4831080"/>
              <a:ext cx="152400" cy="10948416"/>
            </a:xfrm>
            <a:prstGeom prst="leftBracket">
              <a:avLst/>
            </a:prstGeom>
            <a:ln w="12700">
              <a:solidFill>
                <a:srgbClr val="4D6A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olchete Esquerdo 5">
              <a:extLst>
                <a:ext uri="{FF2B5EF4-FFF2-40B4-BE49-F238E27FC236}">
                  <a16:creationId xmlns:a16="http://schemas.microsoft.com/office/drawing/2014/main" id="{0103CED0-CF3B-6C41-5DD2-F3FDD5DEE3AE}"/>
                </a:ext>
              </a:extLst>
            </p:cNvPr>
            <p:cNvSpPr/>
            <p:nvPr/>
          </p:nvSpPr>
          <p:spPr>
            <a:xfrm rot="16200000">
              <a:off x="6019800" y="878168"/>
              <a:ext cx="152400" cy="10948416"/>
            </a:xfrm>
            <a:prstGeom prst="leftBracket">
              <a:avLst/>
            </a:prstGeom>
            <a:ln w="12700">
              <a:solidFill>
                <a:srgbClr val="4D6A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FBE31C55-F9AD-DCE3-6A6A-D08740867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984" y="590738"/>
            <a:ext cx="1086224" cy="230279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E5B9082-4140-58E9-654E-D5C6C792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6B2A-07DD-4F19-B669-B9C9A7C743C6}" type="slidenum">
              <a:rPr lang="pt-BR" smtClean="0"/>
              <a:t>9</a:t>
            </a:fld>
            <a:endParaRPr lang="pt-BR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45E94A7-4171-F1DA-28A1-2C138D37299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Uma meta de aprendizagem - é especificada por uma frase, em que  o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verbo</a:t>
            </a: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indica o processo cognitivo necessário e o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substantivo</a:t>
            </a: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 objeto da ação </a:t>
            </a:r>
          </a:p>
          <a:p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Atribuir </a:t>
            </a: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efeito de sentido a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pontuação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usada no texto. </a:t>
            </a:r>
          </a:p>
          <a:p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Diferenciar </a:t>
            </a: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escravidão, servidão e trabalho livre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mundo antigo. 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Verificar</a:t>
            </a: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as posições expressas no texto são apoiadas em fatos e dados. 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DDF16DE-94AC-C932-C78F-3EF80885393F}"/>
              </a:ext>
            </a:extLst>
          </p:cNvPr>
          <p:cNvSpPr txBox="1">
            <a:spLocks/>
          </p:cNvSpPr>
          <p:nvPr/>
        </p:nvSpPr>
        <p:spPr>
          <a:xfrm>
            <a:off x="911962" y="1072180"/>
            <a:ext cx="8861303" cy="4876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altLang="pt-BR" sz="45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Metas</a:t>
            </a:r>
            <a:r>
              <a:rPr lang="pt-BR" altLang="pt-BR" sz="4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altLang="pt-BR" sz="45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pt-BR" altLang="pt-BR" sz="4800" b="1" dirty="0">
                <a:solidFill>
                  <a:schemeClr val="bg2">
                    <a:lumMod val="25000"/>
                  </a:schemeClr>
                </a:solidFill>
              </a:rPr>
              <a:t> aprendizagem</a:t>
            </a:r>
            <a:endParaRPr lang="pt-BR" sz="45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291F4-1FBD-C47E-F1BD-C3FE64C9214E}"/>
              </a:ext>
            </a:extLst>
          </p:cNvPr>
          <p:cNvSpPr/>
          <p:nvPr/>
        </p:nvSpPr>
        <p:spPr>
          <a:xfrm>
            <a:off x="911962" y="1635666"/>
            <a:ext cx="900000" cy="73152"/>
          </a:xfrm>
          <a:prstGeom prst="rect">
            <a:avLst/>
          </a:prstGeom>
          <a:solidFill>
            <a:srgbClr val="D2C9B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353542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1_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1244</Words>
  <Application>Microsoft Office PowerPoint</Application>
  <PresentationFormat>Widescreen</PresentationFormat>
  <Paragraphs>226</Paragraphs>
  <Slides>40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40</vt:i4>
      </vt:variant>
    </vt:vector>
  </HeadingPairs>
  <TitlesOfParts>
    <vt:vector size="53" baseType="lpstr">
      <vt:lpstr>Aptos</vt:lpstr>
      <vt:lpstr>Arial</vt:lpstr>
      <vt:lpstr>Calibri</vt:lpstr>
      <vt:lpstr>Calibri Light</vt:lpstr>
      <vt:lpstr>Corbel</vt:lpstr>
      <vt:lpstr>Montserrat</vt:lpstr>
      <vt:lpstr>Montserrat Black</vt:lpstr>
      <vt:lpstr>Montserrat ExtraBold</vt:lpstr>
      <vt:lpstr>Open Sans</vt:lpstr>
      <vt:lpstr>Times New Roman</vt:lpstr>
      <vt:lpstr>Base</vt:lpstr>
      <vt:lpstr>1_Base</vt:lpstr>
      <vt:lpstr>Office Theme</vt:lpstr>
      <vt:lpstr>Inovações necessárias para o planejamento dos testes das avaliações da educação básica</vt:lpstr>
      <vt:lpstr>Sumário</vt:lpstr>
      <vt:lpstr>Apresentação do PowerPoint</vt:lpstr>
      <vt:lpstr>Triângulo Pedagógico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Metas de Aprendizagem</vt:lpstr>
      <vt:lpstr>Tarefas – concretização das metas</vt:lpstr>
      <vt:lpstr>Especificação das tarefas</vt:lpstr>
      <vt:lpstr>Importância pedagógica das tarefas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Evidências da Compreensão de Textos </vt:lpstr>
      <vt:lpstr>Apresentação do PowerPoint</vt:lpstr>
      <vt:lpstr>Metas de Aprendizagem - (EF15LP01) </vt:lpstr>
      <vt:lpstr>Apresentação do PowerPoint</vt:lpstr>
      <vt:lpstr>Competência Matemática</vt:lpstr>
      <vt:lpstr>Apresentação do PowerPoint</vt:lpstr>
      <vt:lpstr>Apresentação do PowerPoint</vt:lpstr>
      <vt:lpstr>Apresentação do PowerPoint</vt:lpstr>
      <vt:lpstr>Apresentação do PowerPoint</vt:lpstr>
      <vt:lpstr>Tipos de Avaliação </vt:lpstr>
      <vt:lpstr>Avaliação Formativa</vt:lpstr>
      <vt:lpstr>Apresentação do PowerPoint</vt:lpstr>
      <vt:lpstr>Apresentação do PowerPoint</vt:lpstr>
      <vt:lpstr>Pontos para reflexão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Valenzuela</dc:creator>
  <cp:lastModifiedBy>CHICO soares</cp:lastModifiedBy>
  <cp:revision>10</cp:revision>
  <dcterms:created xsi:type="dcterms:W3CDTF">2022-04-13T21:32:02Z</dcterms:created>
  <dcterms:modified xsi:type="dcterms:W3CDTF">2024-11-04T14:06:08Z</dcterms:modified>
</cp:coreProperties>
</file>