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7"/>
  </p:notesMasterIdLst>
  <p:sldIdLst>
    <p:sldId id="303" r:id="rId2"/>
    <p:sldId id="318" r:id="rId3"/>
    <p:sldId id="319" r:id="rId4"/>
    <p:sldId id="348" r:id="rId5"/>
    <p:sldId id="342" r:id="rId6"/>
    <p:sldId id="345" r:id="rId7"/>
    <p:sldId id="257" r:id="rId8"/>
    <p:sldId id="275" r:id="rId9"/>
    <p:sldId id="278" r:id="rId10"/>
    <p:sldId id="279" r:id="rId11"/>
    <p:sldId id="280" r:id="rId12"/>
    <p:sldId id="375" r:id="rId13"/>
    <p:sldId id="376" r:id="rId14"/>
    <p:sldId id="378" r:id="rId15"/>
    <p:sldId id="379" r:id="rId16"/>
    <p:sldId id="377" r:id="rId17"/>
    <p:sldId id="350" r:id="rId18"/>
    <p:sldId id="347" r:id="rId19"/>
    <p:sldId id="367" r:id="rId20"/>
    <p:sldId id="368" r:id="rId21"/>
    <p:sldId id="369" r:id="rId22"/>
    <p:sldId id="373" r:id="rId23"/>
    <p:sldId id="370" r:id="rId24"/>
    <p:sldId id="371" r:id="rId25"/>
    <p:sldId id="381" r:id="rId26"/>
    <p:sldId id="382" r:id="rId27"/>
    <p:sldId id="383" r:id="rId28"/>
    <p:sldId id="385" r:id="rId29"/>
    <p:sldId id="386" r:id="rId30"/>
    <p:sldId id="387" r:id="rId31"/>
    <p:sldId id="389" r:id="rId32"/>
    <p:sldId id="390" r:id="rId33"/>
    <p:sldId id="391" r:id="rId34"/>
    <p:sldId id="392" r:id="rId35"/>
    <p:sldId id="394" r:id="rId36"/>
    <p:sldId id="395" r:id="rId37"/>
    <p:sldId id="397" r:id="rId38"/>
    <p:sldId id="396" r:id="rId39"/>
    <p:sldId id="398" r:id="rId40"/>
    <p:sldId id="400" r:id="rId41"/>
    <p:sldId id="402" r:id="rId42"/>
    <p:sldId id="401" r:id="rId43"/>
    <p:sldId id="403" r:id="rId44"/>
    <p:sldId id="405" r:id="rId45"/>
    <p:sldId id="407" r:id="rId46"/>
    <p:sldId id="406" r:id="rId47"/>
    <p:sldId id="408" r:id="rId48"/>
    <p:sldId id="409" r:id="rId49"/>
    <p:sldId id="411" r:id="rId50"/>
    <p:sldId id="412" r:id="rId51"/>
    <p:sldId id="414" r:id="rId52"/>
    <p:sldId id="349" r:id="rId53"/>
    <p:sldId id="344" r:id="rId54"/>
    <p:sldId id="258" r:id="rId55"/>
    <p:sldId id="301" r:id="rId5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020"/>
    <a:srgbClr val="44A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DA85C0-FAAF-43A9-8E90-58B2F752804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180792E-5216-4D6A-8BB7-2665E95FEA69}">
      <dgm:prSet phldrT="[Texto]"/>
      <dgm:spPr>
        <a:solidFill>
          <a:srgbClr val="C00000"/>
        </a:solidFill>
      </dgm:spPr>
      <dgm:t>
        <a:bodyPr/>
        <a:lstStyle/>
        <a:p>
          <a:r>
            <a:rPr lang="pt-BR" dirty="0" smtClean="0"/>
            <a:t>LDB</a:t>
          </a:r>
        </a:p>
        <a:p>
          <a:r>
            <a:rPr lang="pt-BR" dirty="0" smtClean="0"/>
            <a:t>(1996)</a:t>
          </a:r>
        </a:p>
      </dgm:t>
    </dgm:pt>
    <dgm:pt modelId="{52631662-7CF5-49A1-8BC4-AC5344647FDF}" type="parTrans" cxnId="{313408C4-FE79-490D-9B84-4614C27B891E}">
      <dgm:prSet/>
      <dgm:spPr/>
      <dgm:t>
        <a:bodyPr/>
        <a:lstStyle/>
        <a:p>
          <a:endParaRPr lang="pt-BR"/>
        </a:p>
      </dgm:t>
    </dgm:pt>
    <dgm:pt modelId="{0DF4BE2C-C81B-4159-9038-408F71B07DAD}" type="sibTrans" cxnId="{313408C4-FE79-490D-9B84-4614C27B891E}">
      <dgm:prSet/>
      <dgm:spPr/>
      <dgm:t>
        <a:bodyPr/>
        <a:lstStyle/>
        <a:p>
          <a:endParaRPr lang="pt-BR"/>
        </a:p>
      </dgm:t>
    </dgm:pt>
    <dgm:pt modelId="{6F92A11A-64F9-4005-8431-2096E4FA5FC4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PNE </a:t>
          </a:r>
        </a:p>
        <a:p>
          <a:r>
            <a:rPr lang="pt-BR" dirty="0" smtClean="0"/>
            <a:t>(2001)</a:t>
          </a:r>
          <a:endParaRPr lang="pt-BR" dirty="0"/>
        </a:p>
      </dgm:t>
    </dgm:pt>
    <dgm:pt modelId="{EDB02D11-FDE9-4775-B02F-213C58972CF8}" type="parTrans" cxnId="{ADCAA23A-59E7-4CDB-9F83-0ADC0E5880DA}">
      <dgm:prSet/>
      <dgm:spPr/>
      <dgm:t>
        <a:bodyPr/>
        <a:lstStyle/>
        <a:p>
          <a:endParaRPr lang="pt-BR"/>
        </a:p>
      </dgm:t>
    </dgm:pt>
    <dgm:pt modelId="{A9698CDB-A9EE-4622-B750-4BAFC69D4E0D}" type="sibTrans" cxnId="{ADCAA23A-59E7-4CDB-9F83-0ADC0E5880DA}">
      <dgm:prSet/>
      <dgm:spPr/>
      <dgm:t>
        <a:bodyPr/>
        <a:lstStyle/>
        <a:p>
          <a:endParaRPr lang="pt-BR"/>
        </a:p>
      </dgm:t>
    </dgm:pt>
    <dgm:pt modelId="{591CC413-B646-4677-B0CA-9AFEFC78D475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Decreto 6.755</a:t>
          </a:r>
        </a:p>
        <a:p>
          <a:r>
            <a:rPr lang="pt-BR" dirty="0" smtClean="0"/>
            <a:t>(2009)</a:t>
          </a:r>
          <a:endParaRPr lang="pt-BR" dirty="0"/>
        </a:p>
      </dgm:t>
    </dgm:pt>
    <dgm:pt modelId="{D71A6968-F4AB-4476-AC03-20939C297516}" type="parTrans" cxnId="{94FDDF99-18A5-4598-8676-CFACAC609636}">
      <dgm:prSet/>
      <dgm:spPr/>
      <dgm:t>
        <a:bodyPr/>
        <a:lstStyle/>
        <a:p>
          <a:endParaRPr lang="pt-BR"/>
        </a:p>
      </dgm:t>
    </dgm:pt>
    <dgm:pt modelId="{90F291D9-7363-44F0-9EB6-EAD33E1362FF}" type="sibTrans" cxnId="{94FDDF99-18A5-4598-8676-CFACAC609636}">
      <dgm:prSet/>
      <dgm:spPr/>
      <dgm:t>
        <a:bodyPr/>
        <a:lstStyle/>
        <a:p>
          <a:endParaRPr lang="pt-BR"/>
        </a:p>
      </dgm:t>
    </dgm:pt>
    <dgm:pt modelId="{36709BDC-2813-47C1-8CA1-7055D77F553E}">
      <dgm:prSet phldrT="[Texto]"/>
      <dgm:spPr>
        <a:solidFill>
          <a:srgbClr val="C00000"/>
        </a:solidFill>
      </dgm:spPr>
      <dgm:t>
        <a:bodyPr/>
        <a:lstStyle/>
        <a:p>
          <a:r>
            <a:rPr lang="pt-BR" dirty="0" smtClean="0"/>
            <a:t>PNE </a:t>
          </a:r>
        </a:p>
        <a:p>
          <a:r>
            <a:rPr lang="pt-BR" dirty="0" smtClean="0"/>
            <a:t>(2014)</a:t>
          </a:r>
          <a:endParaRPr lang="pt-BR" dirty="0"/>
        </a:p>
      </dgm:t>
    </dgm:pt>
    <dgm:pt modelId="{5FED04CA-1856-44C2-95E3-0AEC43DCE4C7}" type="parTrans" cxnId="{ED3EFC9A-624A-40E3-8A99-1582B16DA929}">
      <dgm:prSet/>
      <dgm:spPr/>
      <dgm:t>
        <a:bodyPr/>
        <a:lstStyle/>
        <a:p>
          <a:endParaRPr lang="pt-BR"/>
        </a:p>
      </dgm:t>
    </dgm:pt>
    <dgm:pt modelId="{32B0F8DE-8585-4A12-9A3F-29A8D0716A20}" type="sibTrans" cxnId="{ED3EFC9A-624A-40E3-8A99-1582B16DA929}">
      <dgm:prSet/>
      <dgm:spPr/>
      <dgm:t>
        <a:bodyPr/>
        <a:lstStyle/>
        <a:p>
          <a:endParaRPr lang="pt-BR"/>
        </a:p>
      </dgm:t>
    </dgm:pt>
    <dgm:pt modelId="{B5B154CD-5CE9-4FDC-9AD8-9CE2419EDCE9}">
      <dgm:prSet phldrT="[Texto]"/>
      <dgm:spPr/>
      <dgm:t>
        <a:bodyPr/>
        <a:lstStyle/>
        <a:p>
          <a:r>
            <a:rPr lang="pt-BR" dirty="0" smtClean="0"/>
            <a:t>Todos estes dispositivos legais estabelecem a obrigatoriedade de formação específica, essencialmente universitária, para o professor da educação básica.</a:t>
          </a:r>
          <a:endParaRPr lang="pt-BR" dirty="0"/>
        </a:p>
      </dgm:t>
    </dgm:pt>
    <dgm:pt modelId="{0EC32F8F-0B8C-4E2E-8B9F-ED09A2517739}" type="parTrans" cxnId="{68FA4DEF-2E0D-48D6-BA58-466A7A9685CB}">
      <dgm:prSet/>
      <dgm:spPr/>
      <dgm:t>
        <a:bodyPr/>
        <a:lstStyle/>
        <a:p>
          <a:endParaRPr lang="pt-BR"/>
        </a:p>
      </dgm:t>
    </dgm:pt>
    <dgm:pt modelId="{D19F855E-A285-4A78-B734-AC4C713CD3D8}" type="sibTrans" cxnId="{68FA4DEF-2E0D-48D6-BA58-466A7A9685CB}">
      <dgm:prSet/>
      <dgm:spPr/>
      <dgm:t>
        <a:bodyPr/>
        <a:lstStyle/>
        <a:p>
          <a:endParaRPr lang="pt-BR"/>
        </a:p>
      </dgm:t>
    </dgm:pt>
    <dgm:pt modelId="{EAB73DCC-77CF-42DE-94A3-1796B291DBA8}" type="pres">
      <dgm:prSet presAssocID="{2DDA85C0-FAAF-43A9-8E90-58B2F752804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04E3AC8-5CE0-4C54-A38A-C06BD364B3FC}" type="pres">
      <dgm:prSet presAssocID="{A180792E-5216-4D6A-8BB7-2665E95FEA69}" presName="node" presStyleLbl="node1" presStyleIdx="0" presStyleCnt="5" custLinFactNeighborX="5109" custLinFactNeighborY="-21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9D7B148-F726-4F5A-9129-DEB89CBC0E23}" type="pres">
      <dgm:prSet presAssocID="{0DF4BE2C-C81B-4159-9038-408F71B07DAD}" presName="sibTrans" presStyleCnt="0"/>
      <dgm:spPr/>
    </dgm:pt>
    <dgm:pt modelId="{840803C8-F1C1-470C-B3EA-ED3736B1F167}" type="pres">
      <dgm:prSet presAssocID="{6F92A11A-64F9-4005-8431-2096E4FA5FC4}" presName="node" presStyleLbl="node1" presStyleIdx="1" presStyleCnt="5" custLinFactNeighborX="4434" custLinFactNeighborY="-31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F874424-D197-4D19-83ED-F65DEA05756F}" type="pres">
      <dgm:prSet presAssocID="{A9698CDB-A9EE-4622-B750-4BAFC69D4E0D}" presName="sibTrans" presStyleCnt="0"/>
      <dgm:spPr/>
    </dgm:pt>
    <dgm:pt modelId="{002A1C12-1944-4923-B462-EF7E3BA83A72}" type="pres">
      <dgm:prSet presAssocID="{591CC413-B646-4677-B0CA-9AFEFC78D475}" presName="node" presStyleLbl="node1" presStyleIdx="2" presStyleCnt="5" custLinFactNeighborX="8775" custLinFactNeighborY="-3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725F50-89B8-45FD-A2AD-78ACCB1A5962}" type="pres">
      <dgm:prSet presAssocID="{90F291D9-7363-44F0-9EB6-EAD33E1362FF}" presName="sibTrans" presStyleCnt="0"/>
      <dgm:spPr/>
    </dgm:pt>
    <dgm:pt modelId="{1A218171-4CBF-4BDB-B7B2-F014009D2C79}" type="pres">
      <dgm:prSet presAssocID="{36709BDC-2813-47C1-8CA1-7055D77F553E}" presName="node" presStyleLbl="node1" presStyleIdx="3" presStyleCnt="5" custLinFactNeighborX="4434" custLinFactNeighborY="-31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49087E-5FEC-42E8-A4D9-984888EA1983}" type="pres">
      <dgm:prSet presAssocID="{32B0F8DE-8585-4A12-9A3F-29A8D0716A20}" presName="sibTrans" presStyleCnt="0"/>
      <dgm:spPr/>
    </dgm:pt>
    <dgm:pt modelId="{D1F7E0A1-D196-417A-AD20-DB4E5711086A}" type="pres">
      <dgm:prSet presAssocID="{B5B154CD-5CE9-4FDC-9AD8-9CE2419EDCE9}" presName="node" presStyleLbl="node1" presStyleIdx="4" presStyleCnt="5" custScaleX="29796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BB5292E-0601-4524-8AE9-FAE8A1916D38}" type="presOf" srcId="{2DDA85C0-FAAF-43A9-8E90-58B2F752804C}" destId="{EAB73DCC-77CF-42DE-94A3-1796B291DBA8}" srcOrd="0" destOrd="0" presId="urn:microsoft.com/office/officeart/2005/8/layout/default"/>
    <dgm:cxn modelId="{ED3EFC9A-624A-40E3-8A99-1582B16DA929}" srcId="{2DDA85C0-FAAF-43A9-8E90-58B2F752804C}" destId="{36709BDC-2813-47C1-8CA1-7055D77F553E}" srcOrd="3" destOrd="0" parTransId="{5FED04CA-1856-44C2-95E3-0AEC43DCE4C7}" sibTransId="{32B0F8DE-8585-4A12-9A3F-29A8D0716A20}"/>
    <dgm:cxn modelId="{68FA4DEF-2E0D-48D6-BA58-466A7A9685CB}" srcId="{2DDA85C0-FAAF-43A9-8E90-58B2F752804C}" destId="{B5B154CD-5CE9-4FDC-9AD8-9CE2419EDCE9}" srcOrd="4" destOrd="0" parTransId="{0EC32F8F-0B8C-4E2E-8B9F-ED09A2517739}" sibTransId="{D19F855E-A285-4A78-B734-AC4C713CD3D8}"/>
    <dgm:cxn modelId="{151CACE7-ED79-497C-8D1F-A7FBDB4B2098}" type="presOf" srcId="{B5B154CD-5CE9-4FDC-9AD8-9CE2419EDCE9}" destId="{D1F7E0A1-D196-417A-AD20-DB4E5711086A}" srcOrd="0" destOrd="0" presId="urn:microsoft.com/office/officeart/2005/8/layout/default"/>
    <dgm:cxn modelId="{F0FA1778-A7EE-465B-9E01-3FA151DA3CBC}" type="presOf" srcId="{591CC413-B646-4677-B0CA-9AFEFC78D475}" destId="{002A1C12-1944-4923-B462-EF7E3BA83A72}" srcOrd="0" destOrd="0" presId="urn:microsoft.com/office/officeart/2005/8/layout/default"/>
    <dgm:cxn modelId="{8B3B7F9D-404B-4A72-9E8B-33B5FCD73695}" type="presOf" srcId="{A180792E-5216-4D6A-8BB7-2665E95FEA69}" destId="{704E3AC8-5CE0-4C54-A38A-C06BD364B3FC}" srcOrd="0" destOrd="0" presId="urn:microsoft.com/office/officeart/2005/8/layout/default"/>
    <dgm:cxn modelId="{ADCAA23A-59E7-4CDB-9F83-0ADC0E5880DA}" srcId="{2DDA85C0-FAAF-43A9-8E90-58B2F752804C}" destId="{6F92A11A-64F9-4005-8431-2096E4FA5FC4}" srcOrd="1" destOrd="0" parTransId="{EDB02D11-FDE9-4775-B02F-213C58972CF8}" sibTransId="{A9698CDB-A9EE-4622-B750-4BAFC69D4E0D}"/>
    <dgm:cxn modelId="{313408C4-FE79-490D-9B84-4614C27B891E}" srcId="{2DDA85C0-FAAF-43A9-8E90-58B2F752804C}" destId="{A180792E-5216-4D6A-8BB7-2665E95FEA69}" srcOrd="0" destOrd="0" parTransId="{52631662-7CF5-49A1-8BC4-AC5344647FDF}" sibTransId="{0DF4BE2C-C81B-4159-9038-408F71B07DAD}"/>
    <dgm:cxn modelId="{5142350C-C7E5-4B2A-9F96-B88CF57DE73B}" type="presOf" srcId="{6F92A11A-64F9-4005-8431-2096E4FA5FC4}" destId="{840803C8-F1C1-470C-B3EA-ED3736B1F167}" srcOrd="0" destOrd="0" presId="urn:microsoft.com/office/officeart/2005/8/layout/default"/>
    <dgm:cxn modelId="{94FDDF99-18A5-4598-8676-CFACAC609636}" srcId="{2DDA85C0-FAAF-43A9-8E90-58B2F752804C}" destId="{591CC413-B646-4677-B0CA-9AFEFC78D475}" srcOrd="2" destOrd="0" parTransId="{D71A6968-F4AB-4476-AC03-20939C297516}" sibTransId="{90F291D9-7363-44F0-9EB6-EAD33E1362FF}"/>
    <dgm:cxn modelId="{1F0C3113-19D6-44A4-8DBC-B29F2501D5D5}" type="presOf" srcId="{36709BDC-2813-47C1-8CA1-7055D77F553E}" destId="{1A218171-4CBF-4BDB-B7B2-F014009D2C79}" srcOrd="0" destOrd="0" presId="urn:microsoft.com/office/officeart/2005/8/layout/default"/>
    <dgm:cxn modelId="{8B6B24A0-B6DC-4055-90E4-04DBF203099E}" type="presParOf" srcId="{EAB73DCC-77CF-42DE-94A3-1796B291DBA8}" destId="{704E3AC8-5CE0-4C54-A38A-C06BD364B3FC}" srcOrd="0" destOrd="0" presId="urn:microsoft.com/office/officeart/2005/8/layout/default"/>
    <dgm:cxn modelId="{BAD06B02-F2D6-483E-9C1F-5304C964B99E}" type="presParOf" srcId="{EAB73DCC-77CF-42DE-94A3-1796B291DBA8}" destId="{69D7B148-F726-4F5A-9129-DEB89CBC0E23}" srcOrd="1" destOrd="0" presId="urn:microsoft.com/office/officeart/2005/8/layout/default"/>
    <dgm:cxn modelId="{CCD68669-5569-4EAD-9B1A-4588390FDC0B}" type="presParOf" srcId="{EAB73DCC-77CF-42DE-94A3-1796B291DBA8}" destId="{840803C8-F1C1-470C-B3EA-ED3736B1F167}" srcOrd="2" destOrd="0" presId="urn:microsoft.com/office/officeart/2005/8/layout/default"/>
    <dgm:cxn modelId="{19AFDB79-61B8-475B-9591-7C60B5435030}" type="presParOf" srcId="{EAB73DCC-77CF-42DE-94A3-1796B291DBA8}" destId="{6F874424-D197-4D19-83ED-F65DEA05756F}" srcOrd="3" destOrd="0" presId="urn:microsoft.com/office/officeart/2005/8/layout/default"/>
    <dgm:cxn modelId="{9F9B38DE-A154-4F67-8B33-8E3FA53DACF6}" type="presParOf" srcId="{EAB73DCC-77CF-42DE-94A3-1796B291DBA8}" destId="{002A1C12-1944-4923-B462-EF7E3BA83A72}" srcOrd="4" destOrd="0" presId="urn:microsoft.com/office/officeart/2005/8/layout/default"/>
    <dgm:cxn modelId="{118D7F86-651F-494E-8BC4-69A7CA111AB3}" type="presParOf" srcId="{EAB73DCC-77CF-42DE-94A3-1796B291DBA8}" destId="{1A725F50-89B8-45FD-A2AD-78ACCB1A5962}" srcOrd="5" destOrd="0" presId="urn:microsoft.com/office/officeart/2005/8/layout/default"/>
    <dgm:cxn modelId="{078A4400-9A4B-4765-9A37-58516BA1BEBB}" type="presParOf" srcId="{EAB73DCC-77CF-42DE-94A3-1796B291DBA8}" destId="{1A218171-4CBF-4BDB-B7B2-F014009D2C79}" srcOrd="6" destOrd="0" presId="urn:microsoft.com/office/officeart/2005/8/layout/default"/>
    <dgm:cxn modelId="{C2319C94-767B-4F4A-838E-0DC69D520255}" type="presParOf" srcId="{EAB73DCC-77CF-42DE-94A3-1796B291DBA8}" destId="{1049087E-5FEC-42E8-A4D9-984888EA1983}" srcOrd="7" destOrd="0" presId="urn:microsoft.com/office/officeart/2005/8/layout/default"/>
    <dgm:cxn modelId="{0AD63A70-B681-4C51-BB9C-D82EB5F333FA}" type="presParOf" srcId="{EAB73DCC-77CF-42DE-94A3-1796B291DBA8}" destId="{D1F7E0A1-D196-417A-AD20-DB4E5711086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EFF96B-AEA5-4814-B368-65BD60DCA0A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5BB1F86-C4A4-4AF7-A62B-754ECB8752E8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Política de Formação</a:t>
          </a:r>
        </a:p>
        <a:p>
          <a:r>
            <a:rPr lang="pt-BR" dirty="0" smtClean="0"/>
            <a:t>(Decreto 6755/09)</a:t>
          </a:r>
        </a:p>
      </dgm:t>
    </dgm:pt>
    <dgm:pt modelId="{6AE9FD48-9DE2-423C-926A-23AFCA99FE1D}" type="parTrans" cxnId="{8E664ED4-6929-4EC0-82EA-B0FBD067E1EB}">
      <dgm:prSet/>
      <dgm:spPr/>
      <dgm:t>
        <a:bodyPr/>
        <a:lstStyle/>
        <a:p>
          <a:endParaRPr lang="pt-BR"/>
        </a:p>
      </dgm:t>
    </dgm:pt>
    <dgm:pt modelId="{CA7FE0C0-ACC0-4552-9BD7-81E44D3F8BCD}" type="sibTrans" cxnId="{8E664ED4-6929-4EC0-82EA-B0FBD067E1EB}">
      <dgm:prSet/>
      <dgm:spPr/>
      <dgm:t>
        <a:bodyPr/>
        <a:lstStyle/>
        <a:p>
          <a:endParaRPr lang="pt-BR"/>
        </a:p>
      </dgm:t>
    </dgm:pt>
    <dgm:pt modelId="{9E0952D2-E2DA-43F4-874A-A81096A346A0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Princípios</a:t>
          </a:r>
          <a:endParaRPr lang="pt-BR" dirty="0"/>
        </a:p>
      </dgm:t>
    </dgm:pt>
    <dgm:pt modelId="{D64C8166-38F0-41B7-B35E-3C32E4D38E58}" type="parTrans" cxnId="{4B9EC4C4-9527-4007-9895-59369E8D00EE}">
      <dgm:prSet/>
      <dgm:spPr/>
      <dgm:t>
        <a:bodyPr/>
        <a:lstStyle/>
        <a:p>
          <a:endParaRPr lang="pt-BR"/>
        </a:p>
      </dgm:t>
    </dgm:pt>
    <dgm:pt modelId="{E24573E4-470F-49FC-B4A0-DBFE96775079}" type="sibTrans" cxnId="{4B9EC4C4-9527-4007-9895-59369E8D00EE}">
      <dgm:prSet/>
      <dgm:spPr/>
      <dgm:t>
        <a:bodyPr/>
        <a:lstStyle/>
        <a:p>
          <a:endParaRPr lang="pt-BR"/>
        </a:p>
      </dgm:t>
    </dgm:pt>
    <dgm:pt modelId="{A9BFB397-95DD-438D-8717-6FA74E1F08B6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Objetivos</a:t>
          </a:r>
          <a:endParaRPr lang="pt-BR" dirty="0"/>
        </a:p>
      </dgm:t>
    </dgm:pt>
    <dgm:pt modelId="{30FA794E-D172-44D3-BA58-BA5A866A22C4}" type="parTrans" cxnId="{1BF383E9-5F43-4840-ABA4-83B983AF28B8}">
      <dgm:prSet/>
      <dgm:spPr/>
      <dgm:t>
        <a:bodyPr/>
        <a:lstStyle/>
        <a:p>
          <a:endParaRPr lang="pt-BR"/>
        </a:p>
      </dgm:t>
    </dgm:pt>
    <dgm:pt modelId="{870DE821-4F9C-41A6-B46E-4C1855C5C3AD}" type="sibTrans" cxnId="{1BF383E9-5F43-4840-ABA4-83B983AF28B8}">
      <dgm:prSet/>
      <dgm:spPr/>
      <dgm:t>
        <a:bodyPr/>
        <a:lstStyle/>
        <a:p>
          <a:endParaRPr lang="pt-BR"/>
        </a:p>
      </dgm:t>
    </dgm:pt>
    <dgm:pt modelId="{57644DD1-97F2-4C51-8D82-8CB2B64D35CF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Metas</a:t>
          </a:r>
        </a:p>
        <a:p>
          <a:r>
            <a:rPr lang="pt-BR" dirty="0" smtClean="0"/>
            <a:t>(Plano Estratégico)</a:t>
          </a:r>
          <a:endParaRPr lang="pt-BR" dirty="0"/>
        </a:p>
      </dgm:t>
    </dgm:pt>
    <dgm:pt modelId="{E0B14207-0C76-42A5-BF1F-146CD07418EA}" type="parTrans" cxnId="{9C713630-5053-42C6-8E5B-F1F2CC4B4CE8}">
      <dgm:prSet/>
      <dgm:spPr/>
      <dgm:t>
        <a:bodyPr/>
        <a:lstStyle/>
        <a:p>
          <a:endParaRPr lang="pt-BR"/>
        </a:p>
      </dgm:t>
    </dgm:pt>
    <dgm:pt modelId="{7A611793-B675-4AB6-B719-03887042FF69}" type="sibTrans" cxnId="{9C713630-5053-42C6-8E5B-F1F2CC4B4CE8}">
      <dgm:prSet/>
      <dgm:spPr/>
      <dgm:t>
        <a:bodyPr/>
        <a:lstStyle/>
        <a:p>
          <a:endParaRPr lang="pt-BR"/>
        </a:p>
      </dgm:t>
    </dgm:pt>
    <dgm:pt modelId="{F77B07C2-F902-4C1E-929F-5B35FEE88F7A}">
      <dgm:prSet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Planejamento Cooperativo</a:t>
          </a:r>
          <a:endParaRPr lang="pt-BR" dirty="0"/>
        </a:p>
      </dgm:t>
    </dgm:pt>
    <dgm:pt modelId="{DB5612ED-F00D-4DBF-B7CF-E0348F191B2C}" type="parTrans" cxnId="{47726894-7960-4687-82F6-B50654BD0FDC}">
      <dgm:prSet/>
      <dgm:spPr/>
      <dgm:t>
        <a:bodyPr/>
        <a:lstStyle/>
        <a:p>
          <a:endParaRPr lang="pt-BR"/>
        </a:p>
      </dgm:t>
    </dgm:pt>
    <dgm:pt modelId="{1B2EE115-67C2-4344-80DF-E895F4CC7CDC}" type="sibTrans" cxnId="{47726894-7960-4687-82F6-B50654BD0FDC}">
      <dgm:prSet/>
      <dgm:spPr/>
      <dgm:t>
        <a:bodyPr/>
        <a:lstStyle/>
        <a:p>
          <a:endParaRPr lang="pt-BR"/>
        </a:p>
      </dgm:t>
    </dgm:pt>
    <dgm:pt modelId="{6514CD5E-8873-43F5-BA2B-9B04D6FB5E09}">
      <dgm:prSet/>
      <dgm:spPr>
        <a:solidFill>
          <a:srgbClr val="205020"/>
        </a:solidFill>
      </dgm:spPr>
      <dgm:t>
        <a:bodyPr/>
        <a:lstStyle/>
        <a:p>
          <a:r>
            <a:rPr lang="pt-BR" dirty="0" smtClean="0"/>
            <a:t>Responsabilidade</a:t>
          </a:r>
        </a:p>
        <a:p>
          <a:r>
            <a:rPr lang="pt-BR" dirty="0" smtClean="0"/>
            <a:t>dos atores</a:t>
          </a:r>
          <a:endParaRPr lang="pt-BR" dirty="0"/>
        </a:p>
      </dgm:t>
    </dgm:pt>
    <dgm:pt modelId="{261C505F-9D0C-4031-8471-69A26229AA07}" type="parTrans" cxnId="{2434424E-D52D-4C8D-9C38-1DAA7833DCB6}">
      <dgm:prSet/>
      <dgm:spPr/>
      <dgm:t>
        <a:bodyPr/>
        <a:lstStyle/>
        <a:p>
          <a:endParaRPr lang="pt-BR"/>
        </a:p>
      </dgm:t>
    </dgm:pt>
    <dgm:pt modelId="{BECEEA1A-E067-4AA3-A1CF-647998732AA4}" type="sibTrans" cxnId="{2434424E-D52D-4C8D-9C38-1DAA7833DCB6}">
      <dgm:prSet/>
      <dgm:spPr/>
      <dgm:t>
        <a:bodyPr/>
        <a:lstStyle/>
        <a:p>
          <a:endParaRPr lang="pt-BR"/>
        </a:p>
      </dgm:t>
    </dgm:pt>
    <dgm:pt modelId="{879568BD-BFBF-4D52-AAE2-C361F26019BD}" type="pres">
      <dgm:prSet presAssocID="{30EFF96B-AEA5-4814-B368-65BD60DCA0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D73F9EEB-5464-4A58-9B4C-CADC8B54A98C}" type="pres">
      <dgm:prSet presAssocID="{15BB1F86-C4A4-4AF7-A62B-754ECB8752E8}" presName="hierRoot1" presStyleCnt="0">
        <dgm:presLayoutVars>
          <dgm:hierBranch val="init"/>
        </dgm:presLayoutVars>
      </dgm:prSet>
      <dgm:spPr/>
    </dgm:pt>
    <dgm:pt modelId="{EB3A48E6-50A9-44ED-BF0B-69884CBCDEE3}" type="pres">
      <dgm:prSet presAssocID="{15BB1F86-C4A4-4AF7-A62B-754ECB8752E8}" presName="rootComposite1" presStyleCnt="0"/>
      <dgm:spPr/>
    </dgm:pt>
    <dgm:pt modelId="{13703AA3-048C-469D-A7AD-033AD1EA297B}" type="pres">
      <dgm:prSet presAssocID="{15BB1F86-C4A4-4AF7-A62B-754ECB8752E8}" presName="rootText1" presStyleLbl="node0" presStyleIdx="0" presStyleCnt="1" custScaleX="175983" custScaleY="267978" custLinFactY="-41184" custLinFactNeighborX="8603" custLinFactNeighborY="-10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95649FA-9F04-4084-8B15-927BC333CAA7}" type="pres">
      <dgm:prSet presAssocID="{15BB1F86-C4A4-4AF7-A62B-754ECB8752E8}" presName="rootConnector1" presStyleLbl="node1" presStyleIdx="0" presStyleCnt="0"/>
      <dgm:spPr/>
      <dgm:t>
        <a:bodyPr/>
        <a:lstStyle/>
        <a:p>
          <a:endParaRPr lang="pt-BR"/>
        </a:p>
      </dgm:t>
    </dgm:pt>
    <dgm:pt modelId="{E9254BA8-275E-47E5-B2E8-7516736057C3}" type="pres">
      <dgm:prSet presAssocID="{15BB1F86-C4A4-4AF7-A62B-754ECB8752E8}" presName="hierChild2" presStyleCnt="0"/>
      <dgm:spPr/>
    </dgm:pt>
    <dgm:pt modelId="{ED2BC10D-C3A7-44FD-99FF-38CE946F0636}" type="pres">
      <dgm:prSet presAssocID="{D64C8166-38F0-41B7-B35E-3C32E4D38E58}" presName="Name37" presStyleLbl="parChTrans1D2" presStyleIdx="0" presStyleCnt="5"/>
      <dgm:spPr/>
      <dgm:t>
        <a:bodyPr/>
        <a:lstStyle/>
        <a:p>
          <a:endParaRPr lang="pt-BR"/>
        </a:p>
      </dgm:t>
    </dgm:pt>
    <dgm:pt modelId="{0B99EF23-5BD0-430E-B4D2-74F30A63988B}" type="pres">
      <dgm:prSet presAssocID="{9E0952D2-E2DA-43F4-874A-A81096A346A0}" presName="hierRoot2" presStyleCnt="0">
        <dgm:presLayoutVars>
          <dgm:hierBranch val="init"/>
        </dgm:presLayoutVars>
      </dgm:prSet>
      <dgm:spPr/>
    </dgm:pt>
    <dgm:pt modelId="{82BBE6A8-49AF-4883-B287-42C8F590AC2C}" type="pres">
      <dgm:prSet presAssocID="{9E0952D2-E2DA-43F4-874A-A81096A346A0}" presName="rootComposite" presStyleCnt="0"/>
      <dgm:spPr/>
    </dgm:pt>
    <dgm:pt modelId="{28649CA1-34FB-4A17-9B7D-46C150142343}" type="pres">
      <dgm:prSet presAssocID="{9E0952D2-E2DA-43F4-874A-A81096A346A0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0B866AD-90EA-4D27-A748-421D28DFAB75}" type="pres">
      <dgm:prSet presAssocID="{9E0952D2-E2DA-43F4-874A-A81096A346A0}" presName="rootConnector" presStyleLbl="node2" presStyleIdx="0" presStyleCnt="5"/>
      <dgm:spPr/>
      <dgm:t>
        <a:bodyPr/>
        <a:lstStyle/>
        <a:p>
          <a:endParaRPr lang="pt-BR"/>
        </a:p>
      </dgm:t>
    </dgm:pt>
    <dgm:pt modelId="{FAF92956-C520-444A-A4A9-8AEB2BD400A7}" type="pres">
      <dgm:prSet presAssocID="{9E0952D2-E2DA-43F4-874A-A81096A346A0}" presName="hierChild4" presStyleCnt="0"/>
      <dgm:spPr/>
    </dgm:pt>
    <dgm:pt modelId="{0FB08A4B-FF67-4A68-8F6A-004EEDB62EC0}" type="pres">
      <dgm:prSet presAssocID="{9E0952D2-E2DA-43F4-874A-A81096A346A0}" presName="hierChild5" presStyleCnt="0"/>
      <dgm:spPr/>
    </dgm:pt>
    <dgm:pt modelId="{20B4BF12-44DB-4ED3-B563-DB3282222C29}" type="pres">
      <dgm:prSet presAssocID="{30FA794E-D172-44D3-BA58-BA5A866A22C4}" presName="Name37" presStyleLbl="parChTrans1D2" presStyleIdx="1" presStyleCnt="5"/>
      <dgm:spPr/>
      <dgm:t>
        <a:bodyPr/>
        <a:lstStyle/>
        <a:p>
          <a:endParaRPr lang="pt-BR"/>
        </a:p>
      </dgm:t>
    </dgm:pt>
    <dgm:pt modelId="{440B8FE9-DB35-4DC7-8606-B0B802648E70}" type="pres">
      <dgm:prSet presAssocID="{A9BFB397-95DD-438D-8717-6FA74E1F08B6}" presName="hierRoot2" presStyleCnt="0">
        <dgm:presLayoutVars>
          <dgm:hierBranch val="init"/>
        </dgm:presLayoutVars>
      </dgm:prSet>
      <dgm:spPr/>
    </dgm:pt>
    <dgm:pt modelId="{A95C4458-73B6-4691-BF2B-FFB9C117FB9E}" type="pres">
      <dgm:prSet presAssocID="{A9BFB397-95DD-438D-8717-6FA74E1F08B6}" presName="rootComposite" presStyleCnt="0"/>
      <dgm:spPr/>
    </dgm:pt>
    <dgm:pt modelId="{56FE1975-5A06-499D-862D-CE937207E409}" type="pres">
      <dgm:prSet presAssocID="{A9BFB397-95DD-438D-8717-6FA74E1F08B6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2257FD3-0231-4F81-9C42-8B026F636A7C}" type="pres">
      <dgm:prSet presAssocID="{A9BFB397-95DD-438D-8717-6FA74E1F08B6}" presName="rootConnector" presStyleLbl="node2" presStyleIdx="1" presStyleCnt="5"/>
      <dgm:spPr/>
      <dgm:t>
        <a:bodyPr/>
        <a:lstStyle/>
        <a:p>
          <a:endParaRPr lang="pt-BR"/>
        </a:p>
      </dgm:t>
    </dgm:pt>
    <dgm:pt modelId="{85559BFE-E51F-4B17-8C96-9379F7C348D5}" type="pres">
      <dgm:prSet presAssocID="{A9BFB397-95DD-438D-8717-6FA74E1F08B6}" presName="hierChild4" presStyleCnt="0"/>
      <dgm:spPr/>
    </dgm:pt>
    <dgm:pt modelId="{1FBD99E0-7D24-41DD-B21B-4926D8F9C99C}" type="pres">
      <dgm:prSet presAssocID="{A9BFB397-95DD-438D-8717-6FA74E1F08B6}" presName="hierChild5" presStyleCnt="0"/>
      <dgm:spPr/>
    </dgm:pt>
    <dgm:pt modelId="{240A9FB9-73B6-4448-84F4-400B5E0E7EFB}" type="pres">
      <dgm:prSet presAssocID="{E0B14207-0C76-42A5-BF1F-146CD07418EA}" presName="Name37" presStyleLbl="parChTrans1D2" presStyleIdx="2" presStyleCnt="5"/>
      <dgm:spPr/>
      <dgm:t>
        <a:bodyPr/>
        <a:lstStyle/>
        <a:p>
          <a:endParaRPr lang="pt-BR"/>
        </a:p>
      </dgm:t>
    </dgm:pt>
    <dgm:pt modelId="{274E5598-1902-4B91-A300-C787613D1E12}" type="pres">
      <dgm:prSet presAssocID="{57644DD1-97F2-4C51-8D82-8CB2B64D35CF}" presName="hierRoot2" presStyleCnt="0">
        <dgm:presLayoutVars>
          <dgm:hierBranch val="init"/>
        </dgm:presLayoutVars>
      </dgm:prSet>
      <dgm:spPr/>
    </dgm:pt>
    <dgm:pt modelId="{8066D0C1-30D8-4C03-B754-D385BBA22EE0}" type="pres">
      <dgm:prSet presAssocID="{57644DD1-97F2-4C51-8D82-8CB2B64D35CF}" presName="rootComposite" presStyleCnt="0"/>
      <dgm:spPr/>
    </dgm:pt>
    <dgm:pt modelId="{6568B82C-C92C-4662-84D9-63FBF711AF42}" type="pres">
      <dgm:prSet presAssocID="{57644DD1-97F2-4C51-8D82-8CB2B64D35CF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4B10FE7-0797-44B4-A493-57A9D4D17C7C}" type="pres">
      <dgm:prSet presAssocID="{57644DD1-97F2-4C51-8D82-8CB2B64D35CF}" presName="rootConnector" presStyleLbl="node2" presStyleIdx="2" presStyleCnt="5"/>
      <dgm:spPr/>
      <dgm:t>
        <a:bodyPr/>
        <a:lstStyle/>
        <a:p>
          <a:endParaRPr lang="pt-BR"/>
        </a:p>
      </dgm:t>
    </dgm:pt>
    <dgm:pt modelId="{864ACE25-4F93-42AE-B507-4CB26A3F6E62}" type="pres">
      <dgm:prSet presAssocID="{57644DD1-97F2-4C51-8D82-8CB2B64D35CF}" presName="hierChild4" presStyleCnt="0"/>
      <dgm:spPr/>
    </dgm:pt>
    <dgm:pt modelId="{E56AA84A-C2FA-4BCA-99A1-137911535916}" type="pres">
      <dgm:prSet presAssocID="{57644DD1-97F2-4C51-8D82-8CB2B64D35CF}" presName="hierChild5" presStyleCnt="0"/>
      <dgm:spPr/>
    </dgm:pt>
    <dgm:pt modelId="{221EE3F7-2BB8-4DBC-9453-3C3E99958522}" type="pres">
      <dgm:prSet presAssocID="{DB5612ED-F00D-4DBF-B7CF-E0348F191B2C}" presName="Name37" presStyleLbl="parChTrans1D2" presStyleIdx="3" presStyleCnt="5"/>
      <dgm:spPr/>
      <dgm:t>
        <a:bodyPr/>
        <a:lstStyle/>
        <a:p>
          <a:endParaRPr lang="pt-BR"/>
        </a:p>
      </dgm:t>
    </dgm:pt>
    <dgm:pt modelId="{ADA0633B-08CE-46BA-A85D-283D126E7AD5}" type="pres">
      <dgm:prSet presAssocID="{F77B07C2-F902-4C1E-929F-5B35FEE88F7A}" presName="hierRoot2" presStyleCnt="0">
        <dgm:presLayoutVars>
          <dgm:hierBranch val="init"/>
        </dgm:presLayoutVars>
      </dgm:prSet>
      <dgm:spPr/>
    </dgm:pt>
    <dgm:pt modelId="{51B23560-13F0-47FC-A89A-09F2D023ACAF}" type="pres">
      <dgm:prSet presAssocID="{F77B07C2-F902-4C1E-929F-5B35FEE88F7A}" presName="rootComposite" presStyleCnt="0"/>
      <dgm:spPr/>
    </dgm:pt>
    <dgm:pt modelId="{226A2E18-2287-4CAE-B147-3E086949437F}" type="pres">
      <dgm:prSet presAssocID="{F77B07C2-F902-4C1E-929F-5B35FEE88F7A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73E3BAA-813E-4C12-9D95-C5B410028B5E}" type="pres">
      <dgm:prSet presAssocID="{F77B07C2-F902-4C1E-929F-5B35FEE88F7A}" presName="rootConnector" presStyleLbl="node2" presStyleIdx="3" presStyleCnt="5"/>
      <dgm:spPr/>
      <dgm:t>
        <a:bodyPr/>
        <a:lstStyle/>
        <a:p>
          <a:endParaRPr lang="pt-BR"/>
        </a:p>
      </dgm:t>
    </dgm:pt>
    <dgm:pt modelId="{7B70CAA6-10C2-4CEC-8E53-8E7D2A93BB99}" type="pres">
      <dgm:prSet presAssocID="{F77B07C2-F902-4C1E-929F-5B35FEE88F7A}" presName="hierChild4" presStyleCnt="0"/>
      <dgm:spPr/>
    </dgm:pt>
    <dgm:pt modelId="{EF52FFE8-4017-448F-AF1F-E57BD82D011E}" type="pres">
      <dgm:prSet presAssocID="{F77B07C2-F902-4C1E-929F-5B35FEE88F7A}" presName="hierChild5" presStyleCnt="0"/>
      <dgm:spPr/>
    </dgm:pt>
    <dgm:pt modelId="{37E4D078-1BD1-4EC9-88C5-2FD988AB22F8}" type="pres">
      <dgm:prSet presAssocID="{261C505F-9D0C-4031-8471-69A26229AA07}" presName="Name37" presStyleLbl="parChTrans1D2" presStyleIdx="4" presStyleCnt="5"/>
      <dgm:spPr/>
      <dgm:t>
        <a:bodyPr/>
        <a:lstStyle/>
        <a:p>
          <a:endParaRPr lang="pt-BR"/>
        </a:p>
      </dgm:t>
    </dgm:pt>
    <dgm:pt modelId="{DF37F061-FD0D-4768-A7C4-2BE7CCADC68E}" type="pres">
      <dgm:prSet presAssocID="{6514CD5E-8873-43F5-BA2B-9B04D6FB5E09}" presName="hierRoot2" presStyleCnt="0">
        <dgm:presLayoutVars>
          <dgm:hierBranch val="init"/>
        </dgm:presLayoutVars>
      </dgm:prSet>
      <dgm:spPr/>
    </dgm:pt>
    <dgm:pt modelId="{E0EE4F22-41F5-459E-A89F-13B784173BA9}" type="pres">
      <dgm:prSet presAssocID="{6514CD5E-8873-43F5-BA2B-9B04D6FB5E09}" presName="rootComposite" presStyleCnt="0"/>
      <dgm:spPr/>
    </dgm:pt>
    <dgm:pt modelId="{93DDCF45-7BA2-4648-AB14-D9035A95B8A7}" type="pres">
      <dgm:prSet presAssocID="{6514CD5E-8873-43F5-BA2B-9B04D6FB5E09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9671A7C-BF1D-48AC-AFE0-6818650FCDE4}" type="pres">
      <dgm:prSet presAssocID="{6514CD5E-8873-43F5-BA2B-9B04D6FB5E09}" presName="rootConnector" presStyleLbl="node2" presStyleIdx="4" presStyleCnt="5"/>
      <dgm:spPr/>
      <dgm:t>
        <a:bodyPr/>
        <a:lstStyle/>
        <a:p>
          <a:endParaRPr lang="pt-BR"/>
        </a:p>
      </dgm:t>
    </dgm:pt>
    <dgm:pt modelId="{9E8F8C34-F648-47A5-A867-55B43CE9FC59}" type="pres">
      <dgm:prSet presAssocID="{6514CD5E-8873-43F5-BA2B-9B04D6FB5E09}" presName="hierChild4" presStyleCnt="0"/>
      <dgm:spPr/>
    </dgm:pt>
    <dgm:pt modelId="{D72E8049-3037-45BD-B11B-BB9F08C16E05}" type="pres">
      <dgm:prSet presAssocID="{6514CD5E-8873-43F5-BA2B-9B04D6FB5E09}" presName="hierChild5" presStyleCnt="0"/>
      <dgm:spPr/>
    </dgm:pt>
    <dgm:pt modelId="{9C1BF832-D277-4C8C-AE91-BDB493A364EF}" type="pres">
      <dgm:prSet presAssocID="{15BB1F86-C4A4-4AF7-A62B-754ECB8752E8}" presName="hierChild3" presStyleCnt="0"/>
      <dgm:spPr/>
    </dgm:pt>
  </dgm:ptLst>
  <dgm:cxnLst>
    <dgm:cxn modelId="{DEFC8C8C-0595-469C-AEAB-2663480BC30F}" type="presOf" srcId="{15BB1F86-C4A4-4AF7-A62B-754ECB8752E8}" destId="{13703AA3-048C-469D-A7AD-033AD1EA297B}" srcOrd="0" destOrd="0" presId="urn:microsoft.com/office/officeart/2005/8/layout/orgChart1"/>
    <dgm:cxn modelId="{3ED4C9AD-1DA0-41B7-B13C-09DCFF0D027F}" type="presOf" srcId="{6514CD5E-8873-43F5-BA2B-9B04D6FB5E09}" destId="{59671A7C-BF1D-48AC-AFE0-6818650FCDE4}" srcOrd="1" destOrd="0" presId="urn:microsoft.com/office/officeart/2005/8/layout/orgChart1"/>
    <dgm:cxn modelId="{82C462CB-EF0B-4F27-803C-AE0B56773598}" type="presOf" srcId="{9E0952D2-E2DA-43F4-874A-A81096A346A0}" destId="{28649CA1-34FB-4A17-9B7D-46C150142343}" srcOrd="0" destOrd="0" presId="urn:microsoft.com/office/officeart/2005/8/layout/orgChart1"/>
    <dgm:cxn modelId="{98808801-9D22-416D-B1A8-40B8B6D176CA}" type="presOf" srcId="{D64C8166-38F0-41B7-B35E-3C32E4D38E58}" destId="{ED2BC10D-C3A7-44FD-99FF-38CE946F0636}" srcOrd="0" destOrd="0" presId="urn:microsoft.com/office/officeart/2005/8/layout/orgChart1"/>
    <dgm:cxn modelId="{A0AC1AA5-0CEF-4DBE-A6E6-448E5912AB39}" type="presOf" srcId="{57644DD1-97F2-4C51-8D82-8CB2B64D35CF}" destId="{E4B10FE7-0797-44B4-A493-57A9D4D17C7C}" srcOrd="1" destOrd="0" presId="urn:microsoft.com/office/officeart/2005/8/layout/orgChart1"/>
    <dgm:cxn modelId="{4FE37A9A-C1E9-4A54-BEC3-1215258C272A}" type="presOf" srcId="{15BB1F86-C4A4-4AF7-A62B-754ECB8752E8}" destId="{395649FA-9F04-4084-8B15-927BC333CAA7}" srcOrd="1" destOrd="0" presId="urn:microsoft.com/office/officeart/2005/8/layout/orgChart1"/>
    <dgm:cxn modelId="{68AE54CB-4834-4EFA-AC45-64E077102F27}" type="presOf" srcId="{30EFF96B-AEA5-4814-B368-65BD60DCA0AC}" destId="{879568BD-BFBF-4D52-AAE2-C361F26019BD}" srcOrd="0" destOrd="0" presId="urn:microsoft.com/office/officeart/2005/8/layout/orgChart1"/>
    <dgm:cxn modelId="{F6DD50F0-D044-4D57-8249-5A6438AA8EE4}" type="presOf" srcId="{A9BFB397-95DD-438D-8717-6FA74E1F08B6}" destId="{56FE1975-5A06-499D-862D-CE937207E409}" srcOrd="0" destOrd="0" presId="urn:microsoft.com/office/officeart/2005/8/layout/orgChart1"/>
    <dgm:cxn modelId="{8B382D15-9C54-483E-A0BD-65DF986DBF1C}" type="presOf" srcId="{30FA794E-D172-44D3-BA58-BA5A866A22C4}" destId="{20B4BF12-44DB-4ED3-B563-DB3282222C29}" srcOrd="0" destOrd="0" presId="urn:microsoft.com/office/officeart/2005/8/layout/orgChart1"/>
    <dgm:cxn modelId="{F0AF6CED-9894-4BDD-A075-D6BC603A1B8A}" type="presOf" srcId="{A9BFB397-95DD-438D-8717-6FA74E1F08B6}" destId="{B2257FD3-0231-4F81-9C42-8B026F636A7C}" srcOrd="1" destOrd="0" presId="urn:microsoft.com/office/officeart/2005/8/layout/orgChart1"/>
    <dgm:cxn modelId="{4B9EC4C4-9527-4007-9895-59369E8D00EE}" srcId="{15BB1F86-C4A4-4AF7-A62B-754ECB8752E8}" destId="{9E0952D2-E2DA-43F4-874A-A81096A346A0}" srcOrd="0" destOrd="0" parTransId="{D64C8166-38F0-41B7-B35E-3C32E4D38E58}" sibTransId="{E24573E4-470F-49FC-B4A0-DBFE96775079}"/>
    <dgm:cxn modelId="{90D52227-27AB-462D-B854-4439342FBA9B}" type="presOf" srcId="{57644DD1-97F2-4C51-8D82-8CB2B64D35CF}" destId="{6568B82C-C92C-4662-84D9-63FBF711AF42}" srcOrd="0" destOrd="0" presId="urn:microsoft.com/office/officeart/2005/8/layout/orgChart1"/>
    <dgm:cxn modelId="{C41EF2FB-8AD0-4C62-A1CB-5F30F9148ABE}" type="presOf" srcId="{9E0952D2-E2DA-43F4-874A-A81096A346A0}" destId="{40B866AD-90EA-4D27-A748-421D28DFAB75}" srcOrd="1" destOrd="0" presId="urn:microsoft.com/office/officeart/2005/8/layout/orgChart1"/>
    <dgm:cxn modelId="{8E664ED4-6929-4EC0-82EA-B0FBD067E1EB}" srcId="{30EFF96B-AEA5-4814-B368-65BD60DCA0AC}" destId="{15BB1F86-C4A4-4AF7-A62B-754ECB8752E8}" srcOrd="0" destOrd="0" parTransId="{6AE9FD48-9DE2-423C-926A-23AFCA99FE1D}" sibTransId="{CA7FE0C0-ACC0-4552-9BD7-81E44D3F8BCD}"/>
    <dgm:cxn modelId="{35211966-A7D6-46C7-BEA8-46CF5DA9AD25}" type="presOf" srcId="{6514CD5E-8873-43F5-BA2B-9B04D6FB5E09}" destId="{93DDCF45-7BA2-4648-AB14-D9035A95B8A7}" srcOrd="0" destOrd="0" presId="urn:microsoft.com/office/officeart/2005/8/layout/orgChart1"/>
    <dgm:cxn modelId="{89BD08F6-F8F2-49A4-B75C-AB8A5CBE066C}" type="presOf" srcId="{DB5612ED-F00D-4DBF-B7CF-E0348F191B2C}" destId="{221EE3F7-2BB8-4DBC-9453-3C3E99958522}" srcOrd="0" destOrd="0" presId="urn:microsoft.com/office/officeart/2005/8/layout/orgChart1"/>
    <dgm:cxn modelId="{9C713630-5053-42C6-8E5B-F1F2CC4B4CE8}" srcId="{15BB1F86-C4A4-4AF7-A62B-754ECB8752E8}" destId="{57644DD1-97F2-4C51-8D82-8CB2B64D35CF}" srcOrd="2" destOrd="0" parTransId="{E0B14207-0C76-42A5-BF1F-146CD07418EA}" sibTransId="{7A611793-B675-4AB6-B719-03887042FF69}"/>
    <dgm:cxn modelId="{2434424E-D52D-4C8D-9C38-1DAA7833DCB6}" srcId="{15BB1F86-C4A4-4AF7-A62B-754ECB8752E8}" destId="{6514CD5E-8873-43F5-BA2B-9B04D6FB5E09}" srcOrd="4" destOrd="0" parTransId="{261C505F-9D0C-4031-8471-69A26229AA07}" sibTransId="{BECEEA1A-E067-4AA3-A1CF-647998732AA4}"/>
    <dgm:cxn modelId="{23136FA8-7998-440D-A6C0-930072712FC3}" type="presOf" srcId="{E0B14207-0C76-42A5-BF1F-146CD07418EA}" destId="{240A9FB9-73B6-4448-84F4-400B5E0E7EFB}" srcOrd="0" destOrd="0" presId="urn:microsoft.com/office/officeart/2005/8/layout/orgChart1"/>
    <dgm:cxn modelId="{6ECD50A3-104D-4BBD-85BE-16E55E65D226}" type="presOf" srcId="{261C505F-9D0C-4031-8471-69A26229AA07}" destId="{37E4D078-1BD1-4EC9-88C5-2FD988AB22F8}" srcOrd="0" destOrd="0" presId="urn:microsoft.com/office/officeart/2005/8/layout/orgChart1"/>
    <dgm:cxn modelId="{1BF383E9-5F43-4840-ABA4-83B983AF28B8}" srcId="{15BB1F86-C4A4-4AF7-A62B-754ECB8752E8}" destId="{A9BFB397-95DD-438D-8717-6FA74E1F08B6}" srcOrd="1" destOrd="0" parTransId="{30FA794E-D172-44D3-BA58-BA5A866A22C4}" sibTransId="{870DE821-4F9C-41A6-B46E-4C1855C5C3AD}"/>
    <dgm:cxn modelId="{47726894-7960-4687-82F6-B50654BD0FDC}" srcId="{15BB1F86-C4A4-4AF7-A62B-754ECB8752E8}" destId="{F77B07C2-F902-4C1E-929F-5B35FEE88F7A}" srcOrd="3" destOrd="0" parTransId="{DB5612ED-F00D-4DBF-B7CF-E0348F191B2C}" sibTransId="{1B2EE115-67C2-4344-80DF-E895F4CC7CDC}"/>
    <dgm:cxn modelId="{CCE2C414-FAF8-4AB7-AB96-437E6B96EF0F}" type="presOf" srcId="{F77B07C2-F902-4C1E-929F-5B35FEE88F7A}" destId="{273E3BAA-813E-4C12-9D95-C5B410028B5E}" srcOrd="1" destOrd="0" presId="urn:microsoft.com/office/officeart/2005/8/layout/orgChart1"/>
    <dgm:cxn modelId="{407D9C3E-AC23-44B8-A882-B2B4C595B5BB}" type="presOf" srcId="{F77B07C2-F902-4C1E-929F-5B35FEE88F7A}" destId="{226A2E18-2287-4CAE-B147-3E086949437F}" srcOrd="0" destOrd="0" presId="urn:microsoft.com/office/officeart/2005/8/layout/orgChart1"/>
    <dgm:cxn modelId="{38FD6320-4D97-4F78-8762-2A9FA66AFE72}" type="presParOf" srcId="{879568BD-BFBF-4D52-AAE2-C361F26019BD}" destId="{D73F9EEB-5464-4A58-9B4C-CADC8B54A98C}" srcOrd="0" destOrd="0" presId="urn:microsoft.com/office/officeart/2005/8/layout/orgChart1"/>
    <dgm:cxn modelId="{B1FC2800-CD55-4D3B-9CA9-C1E36617466B}" type="presParOf" srcId="{D73F9EEB-5464-4A58-9B4C-CADC8B54A98C}" destId="{EB3A48E6-50A9-44ED-BF0B-69884CBCDEE3}" srcOrd="0" destOrd="0" presId="urn:microsoft.com/office/officeart/2005/8/layout/orgChart1"/>
    <dgm:cxn modelId="{FFA32EBD-3332-4873-B382-0CD83F8F4D1D}" type="presParOf" srcId="{EB3A48E6-50A9-44ED-BF0B-69884CBCDEE3}" destId="{13703AA3-048C-469D-A7AD-033AD1EA297B}" srcOrd="0" destOrd="0" presId="urn:microsoft.com/office/officeart/2005/8/layout/orgChart1"/>
    <dgm:cxn modelId="{96AEAB97-5D83-4A1F-B852-553633C0D1BE}" type="presParOf" srcId="{EB3A48E6-50A9-44ED-BF0B-69884CBCDEE3}" destId="{395649FA-9F04-4084-8B15-927BC333CAA7}" srcOrd="1" destOrd="0" presId="urn:microsoft.com/office/officeart/2005/8/layout/orgChart1"/>
    <dgm:cxn modelId="{561DE902-C144-4415-94DF-A0A09A733F80}" type="presParOf" srcId="{D73F9EEB-5464-4A58-9B4C-CADC8B54A98C}" destId="{E9254BA8-275E-47E5-B2E8-7516736057C3}" srcOrd="1" destOrd="0" presId="urn:microsoft.com/office/officeart/2005/8/layout/orgChart1"/>
    <dgm:cxn modelId="{995801B6-2248-4C19-AE7D-F42DC71836EB}" type="presParOf" srcId="{E9254BA8-275E-47E5-B2E8-7516736057C3}" destId="{ED2BC10D-C3A7-44FD-99FF-38CE946F0636}" srcOrd="0" destOrd="0" presId="urn:microsoft.com/office/officeart/2005/8/layout/orgChart1"/>
    <dgm:cxn modelId="{4BACB955-4D35-4ADF-83B8-B8BEEF8C01A6}" type="presParOf" srcId="{E9254BA8-275E-47E5-B2E8-7516736057C3}" destId="{0B99EF23-5BD0-430E-B4D2-74F30A63988B}" srcOrd="1" destOrd="0" presId="urn:microsoft.com/office/officeart/2005/8/layout/orgChart1"/>
    <dgm:cxn modelId="{39D082F1-5304-4BC0-96C7-E0A0F962ACDB}" type="presParOf" srcId="{0B99EF23-5BD0-430E-B4D2-74F30A63988B}" destId="{82BBE6A8-49AF-4883-B287-42C8F590AC2C}" srcOrd="0" destOrd="0" presId="urn:microsoft.com/office/officeart/2005/8/layout/orgChart1"/>
    <dgm:cxn modelId="{DAD2697D-922A-40AB-8967-C16EBADA2F96}" type="presParOf" srcId="{82BBE6A8-49AF-4883-B287-42C8F590AC2C}" destId="{28649CA1-34FB-4A17-9B7D-46C150142343}" srcOrd="0" destOrd="0" presId="urn:microsoft.com/office/officeart/2005/8/layout/orgChart1"/>
    <dgm:cxn modelId="{A3FF6AAD-7913-4EDB-BD4D-DE3BCC7DC747}" type="presParOf" srcId="{82BBE6A8-49AF-4883-B287-42C8F590AC2C}" destId="{40B866AD-90EA-4D27-A748-421D28DFAB75}" srcOrd="1" destOrd="0" presId="urn:microsoft.com/office/officeart/2005/8/layout/orgChart1"/>
    <dgm:cxn modelId="{30759F0E-8FC1-4FB9-BAB7-CD8C37B4F374}" type="presParOf" srcId="{0B99EF23-5BD0-430E-B4D2-74F30A63988B}" destId="{FAF92956-C520-444A-A4A9-8AEB2BD400A7}" srcOrd="1" destOrd="0" presId="urn:microsoft.com/office/officeart/2005/8/layout/orgChart1"/>
    <dgm:cxn modelId="{98363F86-D206-415B-9199-9AF87701F8E8}" type="presParOf" srcId="{0B99EF23-5BD0-430E-B4D2-74F30A63988B}" destId="{0FB08A4B-FF67-4A68-8F6A-004EEDB62EC0}" srcOrd="2" destOrd="0" presId="urn:microsoft.com/office/officeart/2005/8/layout/orgChart1"/>
    <dgm:cxn modelId="{D4FDFAC4-A2E9-4362-9B95-A9236A072876}" type="presParOf" srcId="{E9254BA8-275E-47E5-B2E8-7516736057C3}" destId="{20B4BF12-44DB-4ED3-B563-DB3282222C29}" srcOrd="2" destOrd="0" presId="urn:microsoft.com/office/officeart/2005/8/layout/orgChart1"/>
    <dgm:cxn modelId="{BE36ABD0-69B7-488B-AE77-FBB2F4A5390D}" type="presParOf" srcId="{E9254BA8-275E-47E5-B2E8-7516736057C3}" destId="{440B8FE9-DB35-4DC7-8606-B0B802648E70}" srcOrd="3" destOrd="0" presId="urn:microsoft.com/office/officeart/2005/8/layout/orgChart1"/>
    <dgm:cxn modelId="{CF0B7093-076F-4FC4-AEC0-2B0CE9E4BBDA}" type="presParOf" srcId="{440B8FE9-DB35-4DC7-8606-B0B802648E70}" destId="{A95C4458-73B6-4691-BF2B-FFB9C117FB9E}" srcOrd="0" destOrd="0" presId="urn:microsoft.com/office/officeart/2005/8/layout/orgChart1"/>
    <dgm:cxn modelId="{78313356-F00F-4B07-8609-03D770402218}" type="presParOf" srcId="{A95C4458-73B6-4691-BF2B-FFB9C117FB9E}" destId="{56FE1975-5A06-499D-862D-CE937207E409}" srcOrd="0" destOrd="0" presId="urn:microsoft.com/office/officeart/2005/8/layout/orgChart1"/>
    <dgm:cxn modelId="{29B6B7D4-AF7A-4966-A462-1A6FF119FAB5}" type="presParOf" srcId="{A95C4458-73B6-4691-BF2B-FFB9C117FB9E}" destId="{B2257FD3-0231-4F81-9C42-8B026F636A7C}" srcOrd="1" destOrd="0" presId="urn:microsoft.com/office/officeart/2005/8/layout/orgChart1"/>
    <dgm:cxn modelId="{74D1B03C-0C94-41D0-8C10-E12A22790295}" type="presParOf" srcId="{440B8FE9-DB35-4DC7-8606-B0B802648E70}" destId="{85559BFE-E51F-4B17-8C96-9379F7C348D5}" srcOrd="1" destOrd="0" presId="urn:microsoft.com/office/officeart/2005/8/layout/orgChart1"/>
    <dgm:cxn modelId="{C52DE4F8-AE88-463E-B9CC-55B93AEE706F}" type="presParOf" srcId="{440B8FE9-DB35-4DC7-8606-B0B802648E70}" destId="{1FBD99E0-7D24-41DD-B21B-4926D8F9C99C}" srcOrd="2" destOrd="0" presId="urn:microsoft.com/office/officeart/2005/8/layout/orgChart1"/>
    <dgm:cxn modelId="{EB36BDA5-89A9-437D-AB7B-73930D334202}" type="presParOf" srcId="{E9254BA8-275E-47E5-B2E8-7516736057C3}" destId="{240A9FB9-73B6-4448-84F4-400B5E0E7EFB}" srcOrd="4" destOrd="0" presId="urn:microsoft.com/office/officeart/2005/8/layout/orgChart1"/>
    <dgm:cxn modelId="{F88E5345-F9D1-4F63-8270-C8228E5934AF}" type="presParOf" srcId="{E9254BA8-275E-47E5-B2E8-7516736057C3}" destId="{274E5598-1902-4B91-A300-C787613D1E12}" srcOrd="5" destOrd="0" presId="urn:microsoft.com/office/officeart/2005/8/layout/orgChart1"/>
    <dgm:cxn modelId="{0F6F5033-E878-41ED-97E0-41162C476777}" type="presParOf" srcId="{274E5598-1902-4B91-A300-C787613D1E12}" destId="{8066D0C1-30D8-4C03-B754-D385BBA22EE0}" srcOrd="0" destOrd="0" presId="urn:microsoft.com/office/officeart/2005/8/layout/orgChart1"/>
    <dgm:cxn modelId="{B8FEBCFD-73C9-463D-8B50-00DD6BD001E6}" type="presParOf" srcId="{8066D0C1-30D8-4C03-B754-D385BBA22EE0}" destId="{6568B82C-C92C-4662-84D9-63FBF711AF42}" srcOrd="0" destOrd="0" presId="urn:microsoft.com/office/officeart/2005/8/layout/orgChart1"/>
    <dgm:cxn modelId="{6BB30FEE-7B0D-4D8F-BE34-321B8AD26A64}" type="presParOf" srcId="{8066D0C1-30D8-4C03-B754-D385BBA22EE0}" destId="{E4B10FE7-0797-44B4-A493-57A9D4D17C7C}" srcOrd="1" destOrd="0" presId="urn:microsoft.com/office/officeart/2005/8/layout/orgChart1"/>
    <dgm:cxn modelId="{82FDCF12-0821-47D9-BCE4-2B3D755088B3}" type="presParOf" srcId="{274E5598-1902-4B91-A300-C787613D1E12}" destId="{864ACE25-4F93-42AE-B507-4CB26A3F6E62}" srcOrd="1" destOrd="0" presId="urn:microsoft.com/office/officeart/2005/8/layout/orgChart1"/>
    <dgm:cxn modelId="{C1F0D44A-3F41-488D-987F-84BB884F2DBA}" type="presParOf" srcId="{274E5598-1902-4B91-A300-C787613D1E12}" destId="{E56AA84A-C2FA-4BCA-99A1-137911535916}" srcOrd="2" destOrd="0" presId="urn:microsoft.com/office/officeart/2005/8/layout/orgChart1"/>
    <dgm:cxn modelId="{28AC6B93-F585-41C1-B443-B030C41FC8B6}" type="presParOf" srcId="{E9254BA8-275E-47E5-B2E8-7516736057C3}" destId="{221EE3F7-2BB8-4DBC-9453-3C3E99958522}" srcOrd="6" destOrd="0" presId="urn:microsoft.com/office/officeart/2005/8/layout/orgChart1"/>
    <dgm:cxn modelId="{4129A239-ECB0-429D-881F-E5A7876394D7}" type="presParOf" srcId="{E9254BA8-275E-47E5-B2E8-7516736057C3}" destId="{ADA0633B-08CE-46BA-A85D-283D126E7AD5}" srcOrd="7" destOrd="0" presId="urn:microsoft.com/office/officeart/2005/8/layout/orgChart1"/>
    <dgm:cxn modelId="{9E3816D1-BCE6-4AD0-AD2B-015AAC3B1F8C}" type="presParOf" srcId="{ADA0633B-08CE-46BA-A85D-283D126E7AD5}" destId="{51B23560-13F0-47FC-A89A-09F2D023ACAF}" srcOrd="0" destOrd="0" presId="urn:microsoft.com/office/officeart/2005/8/layout/orgChart1"/>
    <dgm:cxn modelId="{49A04439-E745-4ADC-BA06-A32E93C8A3B3}" type="presParOf" srcId="{51B23560-13F0-47FC-A89A-09F2D023ACAF}" destId="{226A2E18-2287-4CAE-B147-3E086949437F}" srcOrd="0" destOrd="0" presId="urn:microsoft.com/office/officeart/2005/8/layout/orgChart1"/>
    <dgm:cxn modelId="{398E086B-A11A-4169-AD26-B2EE9183F9FE}" type="presParOf" srcId="{51B23560-13F0-47FC-A89A-09F2D023ACAF}" destId="{273E3BAA-813E-4C12-9D95-C5B410028B5E}" srcOrd="1" destOrd="0" presId="urn:microsoft.com/office/officeart/2005/8/layout/orgChart1"/>
    <dgm:cxn modelId="{00616E50-0EE4-4434-9117-F653D184DA64}" type="presParOf" srcId="{ADA0633B-08CE-46BA-A85D-283D126E7AD5}" destId="{7B70CAA6-10C2-4CEC-8E53-8E7D2A93BB99}" srcOrd="1" destOrd="0" presId="urn:microsoft.com/office/officeart/2005/8/layout/orgChart1"/>
    <dgm:cxn modelId="{4E51B6DE-50C4-4F7B-8866-7377C0F68DDF}" type="presParOf" srcId="{ADA0633B-08CE-46BA-A85D-283D126E7AD5}" destId="{EF52FFE8-4017-448F-AF1F-E57BD82D011E}" srcOrd="2" destOrd="0" presId="urn:microsoft.com/office/officeart/2005/8/layout/orgChart1"/>
    <dgm:cxn modelId="{FCBC2786-DD96-4217-9D9D-057B54B4BD28}" type="presParOf" srcId="{E9254BA8-275E-47E5-B2E8-7516736057C3}" destId="{37E4D078-1BD1-4EC9-88C5-2FD988AB22F8}" srcOrd="8" destOrd="0" presId="urn:microsoft.com/office/officeart/2005/8/layout/orgChart1"/>
    <dgm:cxn modelId="{0C5E97A4-0623-43EE-AB6C-59AA993D0753}" type="presParOf" srcId="{E9254BA8-275E-47E5-B2E8-7516736057C3}" destId="{DF37F061-FD0D-4768-A7C4-2BE7CCADC68E}" srcOrd="9" destOrd="0" presId="urn:microsoft.com/office/officeart/2005/8/layout/orgChart1"/>
    <dgm:cxn modelId="{407F0D20-5B4C-4AD4-80E1-A95F06383BC6}" type="presParOf" srcId="{DF37F061-FD0D-4768-A7C4-2BE7CCADC68E}" destId="{E0EE4F22-41F5-459E-A89F-13B784173BA9}" srcOrd="0" destOrd="0" presId="urn:microsoft.com/office/officeart/2005/8/layout/orgChart1"/>
    <dgm:cxn modelId="{68091653-AB31-490B-B994-C0F4A2387EFD}" type="presParOf" srcId="{E0EE4F22-41F5-459E-A89F-13B784173BA9}" destId="{93DDCF45-7BA2-4648-AB14-D9035A95B8A7}" srcOrd="0" destOrd="0" presId="urn:microsoft.com/office/officeart/2005/8/layout/orgChart1"/>
    <dgm:cxn modelId="{389611E3-7300-403E-AAFA-24E64B85BE85}" type="presParOf" srcId="{E0EE4F22-41F5-459E-A89F-13B784173BA9}" destId="{59671A7C-BF1D-48AC-AFE0-6818650FCDE4}" srcOrd="1" destOrd="0" presId="urn:microsoft.com/office/officeart/2005/8/layout/orgChart1"/>
    <dgm:cxn modelId="{24E88E49-11B5-4436-94BE-17C7916C4355}" type="presParOf" srcId="{DF37F061-FD0D-4768-A7C4-2BE7CCADC68E}" destId="{9E8F8C34-F648-47A5-A867-55B43CE9FC59}" srcOrd="1" destOrd="0" presId="urn:microsoft.com/office/officeart/2005/8/layout/orgChart1"/>
    <dgm:cxn modelId="{57514DA9-BA35-4AA3-B717-6C9A07D35890}" type="presParOf" srcId="{DF37F061-FD0D-4768-A7C4-2BE7CCADC68E}" destId="{D72E8049-3037-45BD-B11B-BB9F08C16E05}" srcOrd="2" destOrd="0" presId="urn:microsoft.com/office/officeart/2005/8/layout/orgChart1"/>
    <dgm:cxn modelId="{D86D13E9-6BCA-4AD6-93CD-9E04EA448CBA}" type="presParOf" srcId="{D73F9EEB-5464-4A58-9B4C-CADC8B54A98C}" destId="{9C1BF832-D277-4C8C-AE91-BDB493A364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EFF96B-AEA5-4814-B368-65BD60DCA0A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5BB1F86-C4A4-4AF7-A62B-754ECB8752E8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Por um Plano de Ação Estruturante</a:t>
          </a:r>
        </a:p>
        <a:p>
          <a:r>
            <a:rPr lang="pt-BR" dirty="0" smtClean="0"/>
            <a:t>(PAE)</a:t>
          </a:r>
          <a:endParaRPr lang="pt-BR" dirty="0"/>
        </a:p>
      </dgm:t>
    </dgm:pt>
    <dgm:pt modelId="{6AE9FD48-9DE2-423C-926A-23AFCA99FE1D}" type="parTrans" cxnId="{8E664ED4-6929-4EC0-82EA-B0FBD067E1EB}">
      <dgm:prSet/>
      <dgm:spPr/>
      <dgm:t>
        <a:bodyPr/>
        <a:lstStyle/>
        <a:p>
          <a:endParaRPr lang="pt-BR"/>
        </a:p>
      </dgm:t>
    </dgm:pt>
    <dgm:pt modelId="{CA7FE0C0-ACC0-4552-9BD7-81E44D3F8BCD}" type="sibTrans" cxnId="{8E664ED4-6929-4EC0-82EA-B0FBD067E1EB}">
      <dgm:prSet/>
      <dgm:spPr/>
      <dgm:t>
        <a:bodyPr/>
        <a:lstStyle/>
        <a:p>
          <a:endParaRPr lang="pt-BR"/>
        </a:p>
      </dgm:t>
    </dgm:pt>
    <dgm:pt modelId="{9E0952D2-E2DA-43F4-874A-A81096A346A0}">
      <dgm:prSet phldrT="[Texto]"/>
      <dgm:spPr>
        <a:solidFill>
          <a:schemeClr val="accent2"/>
        </a:solidFill>
      </dgm:spPr>
      <dgm:t>
        <a:bodyPr/>
        <a:lstStyle/>
        <a:p>
          <a:r>
            <a:rPr lang="pt-BR" dirty="0" smtClean="0"/>
            <a:t>Formação Inicial Permanente</a:t>
          </a:r>
          <a:endParaRPr lang="pt-BR" dirty="0"/>
        </a:p>
      </dgm:t>
    </dgm:pt>
    <dgm:pt modelId="{D64C8166-38F0-41B7-B35E-3C32E4D38E58}" type="parTrans" cxnId="{4B9EC4C4-9527-4007-9895-59369E8D00EE}">
      <dgm:prSet/>
      <dgm:spPr/>
      <dgm:t>
        <a:bodyPr/>
        <a:lstStyle/>
        <a:p>
          <a:endParaRPr lang="pt-BR"/>
        </a:p>
      </dgm:t>
    </dgm:pt>
    <dgm:pt modelId="{E24573E4-470F-49FC-B4A0-DBFE96775079}" type="sibTrans" cxnId="{4B9EC4C4-9527-4007-9895-59369E8D00EE}">
      <dgm:prSet/>
      <dgm:spPr/>
      <dgm:t>
        <a:bodyPr/>
        <a:lstStyle/>
        <a:p>
          <a:endParaRPr lang="pt-BR"/>
        </a:p>
      </dgm:t>
    </dgm:pt>
    <dgm:pt modelId="{A9BFB397-95DD-438D-8717-6FA74E1F08B6}">
      <dgm:prSet phldrT="[Texto]"/>
      <dgm:spPr>
        <a:solidFill>
          <a:srgbClr val="C00000"/>
        </a:solidFill>
      </dgm:spPr>
      <dgm:t>
        <a:bodyPr/>
        <a:lstStyle/>
        <a:p>
          <a:r>
            <a:rPr lang="pt-BR" dirty="0" smtClean="0"/>
            <a:t>Indução Profissional</a:t>
          </a:r>
          <a:endParaRPr lang="pt-BR" dirty="0"/>
        </a:p>
      </dgm:t>
    </dgm:pt>
    <dgm:pt modelId="{30FA794E-D172-44D3-BA58-BA5A866A22C4}" type="parTrans" cxnId="{1BF383E9-5F43-4840-ABA4-83B983AF28B8}">
      <dgm:prSet/>
      <dgm:spPr/>
      <dgm:t>
        <a:bodyPr/>
        <a:lstStyle/>
        <a:p>
          <a:endParaRPr lang="pt-BR"/>
        </a:p>
      </dgm:t>
    </dgm:pt>
    <dgm:pt modelId="{870DE821-4F9C-41A6-B46E-4C1855C5C3AD}" type="sibTrans" cxnId="{1BF383E9-5F43-4840-ABA4-83B983AF28B8}">
      <dgm:prSet/>
      <dgm:spPr/>
      <dgm:t>
        <a:bodyPr/>
        <a:lstStyle/>
        <a:p>
          <a:endParaRPr lang="pt-BR"/>
        </a:p>
      </dgm:t>
    </dgm:pt>
    <dgm:pt modelId="{57644DD1-97F2-4C51-8D82-8CB2B64D35CF}">
      <dgm:prSet phldrT="[Texto]"/>
      <dgm:spPr>
        <a:solidFill>
          <a:srgbClr val="C00000"/>
        </a:solidFill>
      </dgm:spPr>
      <dgm:t>
        <a:bodyPr/>
        <a:lstStyle/>
        <a:p>
          <a:r>
            <a:rPr lang="pt-BR" dirty="0" smtClean="0"/>
            <a:t>Formação Continuada</a:t>
          </a:r>
          <a:endParaRPr lang="pt-BR" dirty="0"/>
        </a:p>
      </dgm:t>
    </dgm:pt>
    <dgm:pt modelId="{E0B14207-0C76-42A5-BF1F-146CD07418EA}" type="parTrans" cxnId="{9C713630-5053-42C6-8E5B-F1F2CC4B4CE8}">
      <dgm:prSet/>
      <dgm:spPr/>
      <dgm:t>
        <a:bodyPr/>
        <a:lstStyle/>
        <a:p>
          <a:endParaRPr lang="pt-BR"/>
        </a:p>
      </dgm:t>
    </dgm:pt>
    <dgm:pt modelId="{7A611793-B675-4AB6-B719-03887042FF69}" type="sibTrans" cxnId="{9C713630-5053-42C6-8E5B-F1F2CC4B4CE8}">
      <dgm:prSet/>
      <dgm:spPr/>
      <dgm:t>
        <a:bodyPr/>
        <a:lstStyle/>
        <a:p>
          <a:endParaRPr lang="pt-BR"/>
        </a:p>
      </dgm:t>
    </dgm:pt>
    <dgm:pt modelId="{6514CD5E-8873-43F5-BA2B-9B04D6FB5E09}">
      <dgm:prSet/>
      <dgm:spPr>
        <a:solidFill>
          <a:srgbClr val="C00000"/>
        </a:solidFill>
      </dgm:spPr>
      <dgm:t>
        <a:bodyPr/>
        <a:lstStyle/>
        <a:p>
          <a:r>
            <a:rPr lang="pt-BR" dirty="0" smtClean="0"/>
            <a:t>Valorização da Escola e do Professor</a:t>
          </a:r>
          <a:endParaRPr lang="pt-BR" dirty="0"/>
        </a:p>
      </dgm:t>
    </dgm:pt>
    <dgm:pt modelId="{261C505F-9D0C-4031-8471-69A26229AA07}" type="parTrans" cxnId="{2434424E-D52D-4C8D-9C38-1DAA7833DCB6}">
      <dgm:prSet/>
      <dgm:spPr/>
      <dgm:t>
        <a:bodyPr/>
        <a:lstStyle/>
        <a:p>
          <a:endParaRPr lang="pt-BR"/>
        </a:p>
      </dgm:t>
    </dgm:pt>
    <dgm:pt modelId="{BECEEA1A-E067-4AA3-A1CF-647998732AA4}" type="sibTrans" cxnId="{2434424E-D52D-4C8D-9C38-1DAA7833DCB6}">
      <dgm:prSet/>
      <dgm:spPr/>
      <dgm:t>
        <a:bodyPr/>
        <a:lstStyle/>
        <a:p>
          <a:endParaRPr lang="pt-BR"/>
        </a:p>
      </dgm:t>
    </dgm:pt>
    <dgm:pt modelId="{41D6BD6F-5844-412E-856D-A926099AC42B}">
      <dgm:prSet/>
      <dgm:spPr>
        <a:solidFill>
          <a:schemeClr val="accent2"/>
        </a:solidFill>
      </dgm:spPr>
      <dgm:t>
        <a:bodyPr/>
        <a:lstStyle/>
        <a:p>
          <a:r>
            <a:rPr lang="pt-BR" dirty="0" smtClean="0"/>
            <a:t>Formação Inicial Emergencial</a:t>
          </a:r>
          <a:endParaRPr lang="pt-BR" dirty="0"/>
        </a:p>
      </dgm:t>
    </dgm:pt>
    <dgm:pt modelId="{6DF5124E-76AB-4355-9C52-55DC4548566B}" type="parTrans" cxnId="{89668975-E4AA-4064-A958-B01D92F1E03C}">
      <dgm:prSet/>
      <dgm:spPr/>
      <dgm:t>
        <a:bodyPr/>
        <a:lstStyle/>
        <a:p>
          <a:endParaRPr lang="pt-BR"/>
        </a:p>
      </dgm:t>
    </dgm:pt>
    <dgm:pt modelId="{039F437D-E7A5-4649-9A10-58216DA3576A}" type="sibTrans" cxnId="{89668975-E4AA-4064-A958-B01D92F1E03C}">
      <dgm:prSet/>
      <dgm:spPr/>
      <dgm:t>
        <a:bodyPr/>
        <a:lstStyle/>
        <a:p>
          <a:endParaRPr lang="pt-BR"/>
        </a:p>
      </dgm:t>
    </dgm:pt>
    <dgm:pt modelId="{879568BD-BFBF-4D52-AAE2-C361F26019BD}" type="pres">
      <dgm:prSet presAssocID="{30EFF96B-AEA5-4814-B368-65BD60DCA0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D73F9EEB-5464-4A58-9B4C-CADC8B54A98C}" type="pres">
      <dgm:prSet presAssocID="{15BB1F86-C4A4-4AF7-A62B-754ECB8752E8}" presName="hierRoot1" presStyleCnt="0">
        <dgm:presLayoutVars>
          <dgm:hierBranch val="init"/>
        </dgm:presLayoutVars>
      </dgm:prSet>
      <dgm:spPr/>
    </dgm:pt>
    <dgm:pt modelId="{EB3A48E6-50A9-44ED-BF0B-69884CBCDEE3}" type="pres">
      <dgm:prSet presAssocID="{15BB1F86-C4A4-4AF7-A62B-754ECB8752E8}" presName="rootComposite1" presStyleCnt="0"/>
      <dgm:spPr/>
    </dgm:pt>
    <dgm:pt modelId="{13703AA3-048C-469D-A7AD-033AD1EA297B}" type="pres">
      <dgm:prSet presAssocID="{15BB1F86-C4A4-4AF7-A62B-754ECB8752E8}" presName="rootText1" presStyleLbl="node0" presStyleIdx="0" presStyleCnt="1" custScaleX="147191" custScaleY="16158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95649FA-9F04-4084-8B15-927BC333CAA7}" type="pres">
      <dgm:prSet presAssocID="{15BB1F86-C4A4-4AF7-A62B-754ECB8752E8}" presName="rootConnector1" presStyleLbl="node1" presStyleIdx="0" presStyleCnt="0"/>
      <dgm:spPr/>
      <dgm:t>
        <a:bodyPr/>
        <a:lstStyle/>
        <a:p>
          <a:endParaRPr lang="pt-BR"/>
        </a:p>
      </dgm:t>
    </dgm:pt>
    <dgm:pt modelId="{E9254BA8-275E-47E5-B2E8-7516736057C3}" type="pres">
      <dgm:prSet presAssocID="{15BB1F86-C4A4-4AF7-A62B-754ECB8752E8}" presName="hierChild2" presStyleCnt="0"/>
      <dgm:spPr/>
    </dgm:pt>
    <dgm:pt modelId="{ED2BC10D-C3A7-44FD-99FF-38CE946F0636}" type="pres">
      <dgm:prSet presAssocID="{D64C8166-38F0-41B7-B35E-3C32E4D38E58}" presName="Name37" presStyleLbl="parChTrans1D2" presStyleIdx="0" presStyleCnt="5"/>
      <dgm:spPr/>
      <dgm:t>
        <a:bodyPr/>
        <a:lstStyle/>
        <a:p>
          <a:endParaRPr lang="pt-BR"/>
        </a:p>
      </dgm:t>
    </dgm:pt>
    <dgm:pt modelId="{0B99EF23-5BD0-430E-B4D2-74F30A63988B}" type="pres">
      <dgm:prSet presAssocID="{9E0952D2-E2DA-43F4-874A-A81096A346A0}" presName="hierRoot2" presStyleCnt="0">
        <dgm:presLayoutVars>
          <dgm:hierBranch val="init"/>
        </dgm:presLayoutVars>
      </dgm:prSet>
      <dgm:spPr/>
    </dgm:pt>
    <dgm:pt modelId="{82BBE6A8-49AF-4883-B287-42C8F590AC2C}" type="pres">
      <dgm:prSet presAssocID="{9E0952D2-E2DA-43F4-874A-A81096A346A0}" presName="rootComposite" presStyleCnt="0"/>
      <dgm:spPr/>
    </dgm:pt>
    <dgm:pt modelId="{28649CA1-34FB-4A17-9B7D-46C150142343}" type="pres">
      <dgm:prSet presAssocID="{9E0952D2-E2DA-43F4-874A-A81096A346A0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0B866AD-90EA-4D27-A748-421D28DFAB75}" type="pres">
      <dgm:prSet presAssocID="{9E0952D2-E2DA-43F4-874A-A81096A346A0}" presName="rootConnector" presStyleLbl="node2" presStyleIdx="0" presStyleCnt="5"/>
      <dgm:spPr/>
      <dgm:t>
        <a:bodyPr/>
        <a:lstStyle/>
        <a:p>
          <a:endParaRPr lang="pt-BR"/>
        </a:p>
      </dgm:t>
    </dgm:pt>
    <dgm:pt modelId="{FAF92956-C520-444A-A4A9-8AEB2BD400A7}" type="pres">
      <dgm:prSet presAssocID="{9E0952D2-E2DA-43F4-874A-A81096A346A0}" presName="hierChild4" presStyleCnt="0"/>
      <dgm:spPr/>
    </dgm:pt>
    <dgm:pt modelId="{0FB08A4B-FF67-4A68-8F6A-004EEDB62EC0}" type="pres">
      <dgm:prSet presAssocID="{9E0952D2-E2DA-43F4-874A-A81096A346A0}" presName="hierChild5" presStyleCnt="0"/>
      <dgm:spPr/>
    </dgm:pt>
    <dgm:pt modelId="{D6B6FAC2-8404-4E81-93A2-0A2065CBB1AA}" type="pres">
      <dgm:prSet presAssocID="{6DF5124E-76AB-4355-9C52-55DC4548566B}" presName="Name37" presStyleLbl="parChTrans1D2" presStyleIdx="1" presStyleCnt="5"/>
      <dgm:spPr/>
      <dgm:t>
        <a:bodyPr/>
        <a:lstStyle/>
        <a:p>
          <a:endParaRPr lang="pt-BR"/>
        </a:p>
      </dgm:t>
    </dgm:pt>
    <dgm:pt modelId="{352DA8DF-E1F4-4F6B-B1A0-0182EF871255}" type="pres">
      <dgm:prSet presAssocID="{41D6BD6F-5844-412E-856D-A926099AC42B}" presName="hierRoot2" presStyleCnt="0">
        <dgm:presLayoutVars>
          <dgm:hierBranch val="init"/>
        </dgm:presLayoutVars>
      </dgm:prSet>
      <dgm:spPr/>
    </dgm:pt>
    <dgm:pt modelId="{66EF6C56-A434-4F6D-9CB6-036E775F0D05}" type="pres">
      <dgm:prSet presAssocID="{41D6BD6F-5844-412E-856D-A926099AC42B}" presName="rootComposite" presStyleCnt="0"/>
      <dgm:spPr/>
    </dgm:pt>
    <dgm:pt modelId="{4694F6C8-41B3-4CEA-BA06-51D273F7A1E1}" type="pres">
      <dgm:prSet presAssocID="{41D6BD6F-5844-412E-856D-A926099AC42B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0D049F4-59D8-4E46-BAA0-109F2DB891FD}" type="pres">
      <dgm:prSet presAssocID="{41D6BD6F-5844-412E-856D-A926099AC42B}" presName="rootConnector" presStyleLbl="node2" presStyleIdx="1" presStyleCnt="5"/>
      <dgm:spPr/>
      <dgm:t>
        <a:bodyPr/>
        <a:lstStyle/>
        <a:p>
          <a:endParaRPr lang="pt-BR"/>
        </a:p>
      </dgm:t>
    </dgm:pt>
    <dgm:pt modelId="{676AE1CA-9875-49DD-A6D6-18442969D485}" type="pres">
      <dgm:prSet presAssocID="{41D6BD6F-5844-412E-856D-A926099AC42B}" presName="hierChild4" presStyleCnt="0"/>
      <dgm:spPr/>
    </dgm:pt>
    <dgm:pt modelId="{5AFC8C47-6036-42A6-ABDE-2CFC97B91BE3}" type="pres">
      <dgm:prSet presAssocID="{41D6BD6F-5844-412E-856D-A926099AC42B}" presName="hierChild5" presStyleCnt="0"/>
      <dgm:spPr/>
    </dgm:pt>
    <dgm:pt modelId="{20B4BF12-44DB-4ED3-B563-DB3282222C29}" type="pres">
      <dgm:prSet presAssocID="{30FA794E-D172-44D3-BA58-BA5A866A22C4}" presName="Name37" presStyleLbl="parChTrans1D2" presStyleIdx="2" presStyleCnt="5"/>
      <dgm:spPr/>
      <dgm:t>
        <a:bodyPr/>
        <a:lstStyle/>
        <a:p>
          <a:endParaRPr lang="pt-BR"/>
        </a:p>
      </dgm:t>
    </dgm:pt>
    <dgm:pt modelId="{440B8FE9-DB35-4DC7-8606-B0B802648E70}" type="pres">
      <dgm:prSet presAssocID="{A9BFB397-95DD-438D-8717-6FA74E1F08B6}" presName="hierRoot2" presStyleCnt="0">
        <dgm:presLayoutVars>
          <dgm:hierBranch val="init"/>
        </dgm:presLayoutVars>
      </dgm:prSet>
      <dgm:spPr/>
    </dgm:pt>
    <dgm:pt modelId="{A95C4458-73B6-4691-BF2B-FFB9C117FB9E}" type="pres">
      <dgm:prSet presAssocID="{A9BFB397-95DD-438D-8717-6FA74E1F08B6}" presName="rootComposite" presStyleCnt="0"/>
      <dgm:spPr/>
    </dgm:pt>
    <dgm:pt modelId="{56FE1975-5A06-499D-862D-CE937207E409}" type="pres">
      <dgm:prSet presAssocID="{A9BFB397-95DD-438D-8717-6FA74E1F08B6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2257FD3-0231-4F81-9C42-8B026F636A7C}" type="pres">
      <dgm:prSet presAssocID="{A9BFB397-95DD-438D-8717-6FA74E1F08B6}" presName="rootConnector" presStyleLbl="node2" presStyleIdx="2" presStyleCnt="5"/>
      <dgm:spPr/>
      <dgm:t>
        <a:bodyPr/>
        <a:lstStyle/>
        <a:p>
          <a:endParaRPr lang="pt-BR"/>
        </a:p>
      </dgm:t>
    </dgm:pt>
    <dgm:pt modelId="{85559BFE-E51F-4B17-8C96-9379F7C348D5}" type="pres">
      <dgm:prSet presAssocID="{A9BFB397-95DD-438D-8717-6FA74E1F08B6}" presName="hierChild4" presStyleCnt="0"/>
      <dgm:spPr/>
    </dgm:pt>
    <dgm:pt modelId="{1FBD99E0-7D24-41DD-B21B-4926D8F9C99C}" type="pres">
      <dgm:prSet presAssocID="{A9BFB397-95DD-438D-8717-6FA74E1F08B6}" presName="hierChild5" presStyleCnt="0"/>
      <dgm:spPr/>
    </dgm:pt>
    <dgm:pt modelId="{240A9FB9-73B6-4448-84F4-400B5E0E7EFB}" type="pres">
      <dgm:prSet presAssocID="{E0B14207-0C76-42A5-BF1F-146CD07418EA}" presName="Name37" presStyleLbl="parChTrans1D2" presStyleIdx="3" presStyleCnt="5"/>
      <dgm:spPr/>
      <dgm:t>
        <a:bodyPr/>
        <a:lstStyle/>
        <a:p>
          <a:endParaRPr lang="pt-BR"/>
        </a:p>
      </dgm:t>
    </dgm:pt>
    <dgm:pt modelId="{274E5598-1902-4B91-A300-C787613D1E12}" type="pres">
      <dgm:prSet presAssocID="{57644DD1-97F2-4C51-8D82-8CB2B64D35CF}" presName="hierRoot2" presStyleCnt="0">
        <dgm:presLayoutVars>
          <dgm:hierBranch val="init"/>
        </dgm:presLayoutVars>
      </dgm:prSet>
      <dgm:spPr/>
    </dgm:pt>
    <dgm:pt modelId="{8066D0C1-30D8-4C03-B754-D385BBA22EE0}" type="pres">
      <dgm:prSet presAssocID="{57644DD1-97F2-4C51-8D82-8CB2B64D35CF}" presName="rootComposite" presStyleCnt="0"/>
      <dgm:spPr/>
    </dgm:pt>
    <dgm:pt modelId="{6568B82C-C92C-4662-84D9-63FBF711AF42}" type="pres">
      <dgm:prSet presAssocID="{57644DD1-97F2-4C51-8D82-8CB2B64D35CF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4B10FE7-0797-44B4-A493-57A9D4D17C7C}" type="pres">
      <dgm:prSet presAssocID="{57644DD1-97F2-4C51-8D82-8CB2B64D35CF}" presName="rootConnector" presStyleLbl="node2" presStyleIdx="3" presStyleCnt="5"/>
      <dgm:spPr/>
      <dgm:t>
        <a:bodyPr/>
        <a:lstStyle/>
        <a:p>
          <a:endParaRPr lang="pt-BR"/>
        </a:p>
      </dgm:t>
    </dgm:pt>
    <dgm:pt modelId="{864ACE25-4F93-42AE-B507-4CB26A3F6E62}" type="pres">
      <dgm:prSet presAssocID="{57644DD1-97F2-4C51-8D82-8CB2B64D35CF}" presName="hierChild4" presStyleCnt="0"/>
      <dgm:spPr/>
    </dgm:pt>
    <dgm:pt modelId="{E56AA84A-C2FA-4BCA-99A1-137911535916}" type="pres">
      <dgm:prSet presAssocID="{57644DD1-97F2-4C51-8D82-8CB2B64D35CF}" presName="hierChild5" presStyleCnt="0"/>
      <dgm:spPr/>
    </dgm:pt>
    <dgm:pt modelId="{37E4D078-1BD1-4EC9-88C5-2FD988AB22F8}" type="pres">
      <dgm:prSet presAssocID="{261C505F-9D0C-4031-8471-69A26229AA07}" presName="Name37" presStyleLbl="parChTrans1D2" presStyleIdx="4" presStyleCnt="5"/>
      <dgm:spPr/>
      <dgm:t>
        <a:bodyPr/>
        <a:lstStyle/>
        <a:p>
          <a:endParaRPr lang="pt-BR"/>
        </a:p>
      </dgm:t>
    </dgm:pt>
    <dgm:pt modelId="{DF37F061-FD0D-4768-A7C4-2BE7CCADC68E}" type="pres">
      <dgm:prSet presAssocID="{6514CD5E-8873-43F5-BA2B-9B04D6FB5E09}" presName="hierRoot2" presStyleCnt="0">
        <dgm:presLayoutVars>
          <dgm:hierBranch val="init"/>
        </dgm:presLayoutVars>
      </dgm:prSet>
      <dgm:spPr/>
    </dgm:pt>
    <dgm:pt modelId="{E0EE4F22-41F5-459E-A89F-13B784173BA9}" type="pres">
      <dgm:prSet presAssocID="{6514CD5E-8873-43F5-BA2B-9B04D6FB5E09}" presName="rootComposite" presStyleCnt="0"/>
      <dgm:spPr/>
    </dgm:pt>
    <dgm:pt modelId="{93DDCF45-7BA2-4648-AB14-D9035A95B8A7}" type="pres">
      <dgm:prSet presAssocID="{6514CD5E-8873-43F5-BA2B-9B04D6FB5E09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9671A7C-BF1D-48AC-AFE0-6818650FCDE4}" type="pres">
      <dgm:prSet presAssocID="{6514CD5E-8873-43F5-BA2B-9B04D6FB5E09}" presName="rootConnector" presStyleLbl="node2" presStyleIdx="4" presStyleCnt="5"/>
      <dgm:spPr/>
      <dgm:t>
        <a:bodyPr/>
        <a:lstStyle/>
        <a:p>
          <a:endParaRPr lang="pt-BR"/>
        </a:p>
      </dgm:t>
    </dgm:pt>
    <dgm:pt modelId="{9E8F8C34-F648-47A5-A867-55B43CE9FC59}" type="pres">
      <dgm:prSet presAssocID="{6514CD5E-8873-43F5-BA2B-9B04D6FB5E09}" presName="hierChild4" presStyleCnt="0"/>
      <dgm:spPr/>
    </dgm:pt>
    <dgm:pt modelId="{D72E8049-3037-45BD-B11B-BB9F08C16E05}" type="pres">
      <dgm:prSet presAssocID="{6514CD5E-8873-43F5-BA2B-9B04D6FB5E09}" presName="hierChild5" presStyleCnt="0"/>
      <dgm:spPr/>
    </dgm:pt>
    <dgm:pt modelId="{9C1BF832-D277-4C8C-AE91-BDB493A364EF}" type="pres">
      <dgm:prSet presAssocID="{15BB1F86-C4A4-4AF7-A62B-754ECB8752E8}" presName="hierChild3" presStyleCnt="0"/>
      <dgm:spPr/>
    </dgm:pt>
  </dgm:ptLst>
  <dgm:cxnLst>
    <dgm:cxn modelId="{73DD3D92-6431-4E9D-B43D-907823391CF7}" type="presOf" srcId="{9E0952D2-E2DA-43F4-874A-A81096A346A0}" destId="{28649CA1-34FB-4A17-9B7D-46C150142343}" srcOrd="0" destOrd="0" presId="urn:microsoft.com/office/officeart/2005/8/layout/orgChart1"/>
    <dgm:cxn modelId="{AAF3E4BA-A41E-4B27-BBFC-7740AC904782}" type="presOf" srcId="{A9BFB397-95DD-438D-8717-6FA74E1F08B6}" destId="{56FE1975-5A06-499D-862D-CE937207E409}" srcOrd="0" destOrd="0" presId="urn:microsoft.com/office/officeart/2005/8/layout/orgChart1"/>
    <dgm:cxn modelId="{400053FD-66A3-44A2-BDBC-3AD504D61090}" type="presOf" srcId="{6514CD5E-8873-43F5-BA2B-9B04D6FB5E09}" destId="{93DDCF45-7BA2-4648-AB14-D9035A95B8A7}" srcOrd="0" destOrd="0" presId="urn:microsoft.com/office/officeart/2005/8/layout/orgChart1"/>
    <dgm:cxn modelId="{CF0001BE-B2D2-4B3F-8BBC-74549A3E2D4D}" type="presOf" srcId="{41D6BD6F-5844-412E-856D-A926099AC42B}" destId="{4694F6C8-41B3-4CEA-BA06-51D273F7A1E1}" srcOrd="0" destOrd="0" presId="urn:microsoft.com/office/officeart/2005/8/layout/orgChart1"/>
    <dgm:cxn modelId="{2AD81D51-A9FD-48F8-8E1C-4741C0BD9510}" type="presOf" srcId="{30EFF96B-AEA5-4814-B368-65BD60DCA0AC}" destId="{879568BD-BFBF-4D52-AAE2-C361F26019BD}" srcOrd="0" destOrd="0" presId="urn:microsoft.com/office/officeart/2005/8/layout/orgChart1"/>
    <dgm:cxn modelId="{4B9EC4C4-9527-4007-9895-59369E8D00EE}" srcId="{15BB1F86-C4A4-4AF7-A62B-754ECB8752E8}" destId="{9E0952D2-E2DA-43F4-874A-A81096A346A0}" srcOrd="0" destOrd="0" parTransId="{D64C8166-38F0-41B7-B35E-3C32E4D38E58}" sibTransId="{E24573E4-470F-49FC-B4A0-DBFE96775079}"/>
    <dgm:cxn modelId="{53B361EF-CDBF-489F-9A53-9FE3296A5AAB}" type="presOf" srcId="{A9BFB397-95DD-438D-8717-6FA74E1F08B6}" destId="{B2257FD3-0231-4F81-9C42-8B026F636A7C}" srcOrd="1" destOrd="0" presId="urn:microsoft.com/office/officeart/2005/8/layout/orgChart1"/>
    <dgm:cxn modelId="{67B14C1A-3FAE-43FB-8A62-38906C8D387A}" type="presOf" srcId="{261C505F-9D0C-4031-8471-69A26229AA07}" destId="{37E4D078-1BD1-4EC9-88C5-2FD988AB22F8}" srcOrd="0" destOrd="0" presId="urn:microsoft.com/office/officeart/2005/8/layout/orgChart1"/>
    <dgm:cxn modelId="{D31A602A-DF44-4855-9F35-336F7F85EBFC}" type="presOf" srcId="{6514CD5E-8873-43F5-BA2B-9B04D6FB5E09}" destId="{59671A7C-BF1D-48AC-AFE0-6818650FCDE4}" srcOrd="1" destOrd="0" presId="urn:microsoft.com/office/officeart/2005/8/layout/orgChart1"/>
    <dgm:cxn modelId="{8E664ED4-6929-4EC0-82EA-B0FBD067E1EB}" srcId="{30EFF96B-AEA5-4814-B368-65BD60DCA0AC}" destId="{15BB1F86-C4A4-4AF7-A62B-754ECB8752E8}" srcOrd="0" destOrd="0" parTransId="{6AE9FD48-9DE2-423C-926A-23AFCA99FE1D}" sibTransId="{CA7FE0C0-ACC0-4552-9BD7-81E44D3F8BCD}"/>
    <dgm:cxn modelId="{80B404CC-2614-4E1D-B4B1-D23DC099478B}" type="presOf" srcId="{15BB1F86-C4A4-4AF7-A62B-754ECB8752E8}" destId="{395649FA-9F04-4084-8B15-927BC333CAA7}" srcOrd="1" destOrd="0" presId="urn:microsoft.com/office/officeart/2005/8/layout/orgChart1"/>
    <dgm:cxn modelId="{B0A184E7-4D4D-47B6-8095-87CAE3F51218}" type="presOf" srcId="{57644DD1-97F2-4C51-8D82-8CB2B64D35CF}" destId="{E4B10FE7-0797-44B4-A493-57A9D4D17C7C}" srcOrd="1" destOrd="0" presId="urn:microsoft.com/office/officeart/2005/8/layout/orgChart1"/>
    <dgm:cxn modelId="{17B0A0C1-57D8-4CE9-87F1-B23C22535A69}" type="presOf" srcId="{6DF5124E-76AB-4355-9C52-55DC4548566B}" destId="{D6B6FAC2-8404-4E81-93A2-0A2065CBB1AA}" srcOrd="0" destOrd="0" presId="urn:microsoft.com/office/officeart/2005/8/layout/orgChart1"/>
    <dgm:cxn modelId="{0D52ABF6-FDD4-4795-9C87-2D05AB89CCE6}" type="presOf" srcId="{41D6BD6F-5844-412E-856D-A926099AC42B}" destId="{60D049F4-59D8-4E46-BAA0-109F2DB891FD}" srcOrd="1" destOrd="0" presId="urn:microsoft.com/office/officeart/2005/8/layout/orgChart1"/>
    <dgm:cxn modelId="{025F6D5F-CB99-4F41-B968-2B92403CA122}" type="presOf" srcId="{57644DD1-97F2-4C51-8D82-8CB2B64D35CF}" destId="{6568B82C-C92C-4662-84D9-63FBF711AF42}" srcOrd="0" destOrd="0" presId="urn:microsoft.com/office/officeart/2005/8/layout/orgChart1"/>
    <dgm:cxn modelId="{0E16B5EB-4E9E-4371-B1E6-9F3BBD7A4EF7}" type="presOf" srcId="{E0B14207-0C76-42A5-BF1F-146CD07418EA}" destId="{240A9FB9-73B6-4448-84F4-400B5E0E7EFB}" srcOrd="0" destOrd="0" presId="urn:microsoft.com/office/officeart/2005/8/layout/orgChart1"/>
    <dgm:cxn modelId="{2434424E-D52D-4C8D-9C38-1DAA7833DCB6}" srcId="{15BB1F86-C4A4-4AF7-A62B-754ECB8752E8}" destId="{6514CD5E-8873-43F5-BA2B-9B04D6FB5E09}" srcOrd="4" destOrd="0" parTransId="{261C505F-9D0C-4031-8471-69A26229AA07}" sibTransId="{BECEEA1A-E067-4AA3-A1CF-647998732AA4}"/>
    <dgm:cxn modelId="{9C713630-5053-42C6-8E5B-F1F2CC4B4CE8}" srcId="{15BB1F86-C4A4-4AF7-A62B-754ECB8752E8}" destId="{57644DD1-97F2-4C51-8D82-8CB2B64D35CF}" srcOrd="3" destOrd="0" parTransId="{E0B14207-0C76-42A5-BF1F-146CD07418EA}" sibTransId="{7A611793-B675-4AB6-B719-03887042FF69}"/>
    <dgm:cxn modelId="{EAED08EC-8CBC-4696-AC5D-02D6DCF91401}" type="presOf" srcId="{D64C8166-38F0-41B7-B35E-3C32E4D38E58}" destId="{ED2BC10D-C3A7-44FD-99FF-38CE946F0636}" srcOrd="0" destOrd="0" presId="urn:microsoft.com/office/officeart/2005/8/layout/orgChart1"/>
    <dgm:cxn modelId="{89668975-E4AA-4064-A958-B01D92F1E03C}" srcId="{15BB1F86-C4A4-4AF7-A62B-754ECB8752E8}" destId="{41D6BD6F-5844-412E-856D-A926099AC42B}" srcOrd="1" destOrd="0" parTransId="{6DF5124E-76AB-4355-9C52-55DC4548566B}" sibTransId="{039F437D-E7A5-4649-9A10-58216DA3576A}"/>
    <dgm:cxn modelId="{1BF383E9-5F43-4840-ABA4-83B983AF28B8}" srcId="{15BB1F86-C4A4-4AF7-A62B-754ECB8752E8}" destId="{A9BFB397-95DD-438D-8717-6FA74E1F08B6}" srcOrd="2" destOrd="0" parTransId="{30FA794E-D172-44D3-BA58-BA5A866A22C4}" sibTransId="{870DE821-4F9C-41A6-B46E-4C1855C5C3AD}"/>
    <dgm:cxn modelId="{EB273B12-FF0B-4A70-91CA-064C4EE00136}" type="presOf" srcId="{15BB1F86-C4A4-4AF7-A62B-754ECB8752E8}" destId="{13703AA3-048C-469D-A7AD-033AD1EA297B}" srcOrd="0" destOrd="0" presId="urn:microsoft.com/office/officeart/2005/8/layout/orgChart1"/>
    <dgm:cxn modelId="{EA0E897B-78AC-428A-B187-F81A99091C2A}" type="presOf" srcId="{9E0952D2-E2DA-43F4-874A-A81096A346A0}" destId="{40B866AD-90EA-4D27-A748-421D28DFAB75}" srcOrd="1" destOrd="0" presId="urn:microsoft.com/office/officeart/2005/8/layout/orgChart1"/>
    <dgm:cxn modelId="{272BDBDF-CB8E-493E-9F99-AF4ED7B5B873}" type="presOf" srcId="{30FA794E-D172-44D3-BA58-BA5A866A22C4}" destId="{20B4BF12-44DB-4ED3-B563-DB3282222C29}" srcOrd="0" destOrd="0" presId="urn:microsoft.com/office/officeart/2005/8/layout/orgChart1"/>
    <dgm:cxn modelId="{C4FB1E6F-386E-431F-90A5-B44845E6F4AF}" type="presParOf" srcId="{879568BD-BFBF-4D52-AAE2-C361F26019BD}" destId="{D73F9EEB-5464-4A58-9B4C-CADC8B54A98C}" srcOrd="0" destOrd="0" presId="urn:microsoft.com/office/officeart/2005/8/layout/orgChart1"/>
    <dgm:cxn modelId="{62832934-9D07-42CF-B34B-EFEBA675ABC2}" type="presParOf" srcId="{D73F9EEB-5464-4A58-9B4C-CADC8B54A98C}" destId="{EB3A48E6-50A9-44ED-BF0B-69884CBCDEE3}" srcOrd="0" destOrd="0" presId="urn:microsoft.com/office/officeart/2005/8/layout/orgChart1"/>
    <dgm:cxn modelId="{D4EA5E35-A607-411C-9D1A-3F1F3B19D433}" type="presParOf" srcId="{EB3A48E6-50A9-44ED-BF0B-69884CBCDEE3}" destId="{13703AA3-048C-469D-A7AD-033AD1EA297B}" srcOrd="0" destOrd="0" presId="urn:microsoft.com/office/officeart/2005/8/layout/orgChart1"/>
    <dgm:cxn modelId="{F7A7A1E0-E02B-4C11-95E2-E197FE374A67}" type="presParOf" srcId="{EB3A48E6-50A9-44ED-BF0B-69884CBCDEE3}" destId="{395649FA-9F04-4084-8B15-927BC333CAA7}" srcOrd="1" destOrd="0" presId="urn:microsoft.com/office/officeart/2005/8/layout/orgChart1"/>
    <dgm:cxn modelId="{7C764610-3DE3-468D-AD8E-2D1D6388DCFC}" type="presParOf" srcId="{D73F9EEB-5464-4A58-9B4C-CADC8B54A98C}" destId="{E9254BA8-275E-47E5-B2E8-7516736057C3}" srcOrd="1" destOrd="0" presId="urn:microsoft.com/office/officeart/2005/8/layout/orgChart1"/>
    <dgm:cxn modelId="{1AD50D1B-42AA-44DC-A9F9-78A052E2A7B6}" type="presParOf" srcId="{E9254BA8-275E-47E5-B2E8-7516736057C3}" destId="{ED2BC10D-C3A7-44FD-99FF-38CE946F0636}" srcOrd="0" destOrd="0" presId="urn:microsoft.com/office/officeart/2005/8/layout/orgChart1"/>
    <dgm:cxn modelId="{281A519B-9182-47FA-8620-308131083612}" type="presParOf" srcId="{E9254BA8-275E-47E5-B2E8-7516736057C3}" destId="{0B99EF23-5BD0-430E-B4D2-74F30A63988B}" srcOrd="1" destOrd="0" presId="urn:microsoft.com/office/officeart/2005/8/layout/orgChart1"/>
    <dgm:cxn modelId="{045533ED-2281-4A79-9693-F71F9C2406E1}" type="presParOf" srcId="{0B99EF23-5BD0-430E-B4D2-74F30A63988B}" destId="{82BBE6A8-49AF-4883-B287-42C8F590AC2C}" srcOrd="0" destOrd="0" presId="urn:microsoft.com/office/officeart/2005/8/layout/orgChart1"/>
    <dgm:cxn modelId="{272FD092-9524-49F3-9B6F-C81817488FFB}" type="presParOf" srcId="{82BBE6A8-49AF-4883-B287-42C8F590AC2C}" destId="{28649CA1-34FB-4A17-9B7D-46C150142343}" srcOrd="0" destOrd="0" presId="urn:microsoft.com/office/officeart/2005/8/layout/orgChart1"/>
    <dgm:cxn modelId="{8339287C-C571-4827-9773-EFE5EF40B207}" type="presParOf" srcId="{82BBE6A8-49AF-4883-B287-42C8F590AC2C}" destId="{40B866AD-90EA-4D27-A748-421D28DFAB75}" srcOrd="1" destOrd="0" presId="urn:microsoft.com/office/officeart/2005/8/layout/orgChart1"/>
    <dgm:cxn modelId="{65818A98-CD3C-42DE-976E-941896F23A07}" type="presParOf" srcId="{0B99EF23-5BD0-430E-B4D2-74F30A63988B}" destId="{FAF92956-C520-444A-A4A9-8AEB2BD400A7}" srcOrd="1" destOrd="0" presId="urn:microsoft.com/office/officeart/2005/8/layout/orgChart1"/>
    <dgm:cxn modelId="{024D23C2-5F01-41C8-9E96-C1619A537241}" type="presParOf" srcId="{0B99EF23-5BD0-430E-B4D2-74F30A63988B}" destId="{0FB08A4B-FF67-4A68-8F6A-004EEDB62EC0}" srcOrd="2" destOrd="0" presId="urn:microsoft.com/office/officeart/2005/8/layout/orgChart1"/>
    <dgm:cxn modelId="{4FDE6A22-F876-4DEA-B16C-3203D8B76DCF}" type="presParOf" srcId="{E9254BA8-275E-47E5-B2E8-7516736057C3}" destId="{D6B6FAC2-8404-4E81-93A2-0A2065CBB1AA}" srcOrd="2" destOrd="0" presId="urn:microsoft.com/office/officeart/2005/8/layout/orgChart1"/>
    <dgm:cxn modelId="{1D1538AE-8576-4997-986E-6D9B9736A700}" type="presParOf" srcId="{E9254BA8-275E-47E5-B2E8-7516736057C3}" destId="{352DA8DF-E1F4-4F6B-B1A0-0182EF871255}" srcOrd="3" destOrd="0" presId="urn:microsoft.com/office/officeart/2005/8/layout/orgChart1"/>
    <dgm:cxn modelId="{9F75FE99-1D42-48C7-915C-346292058B4C}" type="presParOf" srcId="{352DA8DF-E1F4-4F6B-B1A0-0182EF871255}" destId="{66EF6C56-A434-4F6D-9CB6-036E775F0D05}" srcOrd="0" destOrd="0" presId="urn:microsoft.com/office/officeart/2005/8/layout/orgChart1"/>
    <dgm:cxn modelId="{16C7396B-1B2F-4FAA-A11D-AC01C006544A}" type="presParOf" srcId="{66EF6C56-A434-4F6D-9CB6-036E775F0D05}" destId="{4694F6C8-41B3-4CEA-BA06-51D273F7A1E1}" srcOrd="0" destOrd="0" presId="urn:microsoft.com/office/officeart/2005/8/layout/orgChart1"/>
    <dgm:cxn modelId="{D9CC541B-F8C0-4D32-AFA9-FFE5375B2B01}" type="presParOf" srcId="{66EF6C56-A434-4F6D-9CB6-036E775F0D05}" destId="{60D049F4-59D8-4E46-BAA0-109F2DB891FD}" srcOrd="1" destOrd="0" presId="urn:microsoft.com/office/officeart/2005/8/layout/orgChart1"/>
    <dgm:cxn modelId="{DF33AE8F-6BA5-46E1-A31C-BC6DFEF9784F}" type="presParOf" srcId="{352DA8DF-E1F4-4F6B-B1A0-0182EF871255}" destId="{676AE1CA-9875-49DD-A6D6-18442969D485}" srcOrd="1" destOrd="0" presId="urn:microsoft.com/office/officeart/2005/8/layout/orgChart1"/>
    <dgm:cxn modelId="{E6BEFD23-1DAC-4B82-B163-9175AC3698FA}" type="presParOf" srcId="{352DA8DF-E1F4-4F6B-B1A0-0182EF871255}" destId="{5AFC8C47-6036-42A6-ABDE-2CFC97B91BE3}" srcOrd="2" destOrd="0" presId="urn:microsoft.com/office/officeart/2005/8/layout/orgChart1"/>
    <dgm:cxn modelId="{CBF06F9C-868F-4980-A645-ADECFD787067}" type="presParOf" srcId="{E9254BA8-275E-47E5-B2E8-7516736057C3}" destId="{20B4BF12-44DB-4ED3-B563-DB3282222C29}" srcOrd="4" destOrd="0" presId="urn:microsoft.com/office/officeart/2005/8/layout/orgChart1"/>
    <dgm:cxn modelId="{3C7715E5-FE47-475E-AC62-66053FCDAD26}" type="presParOf" srcId="{E9254BA8-275E-47E5-B2E8-7516736057C3}" destId="{440B8FE9-DB35-4DC7-8606-B0B802648E70}" srcOrd="5" destOrd="0" presId="urn:microsoft.com/office/officeart/2005/8/layout/orgChart1"/>
    <dgm:cxn modelId="{C15A7E10-A252-4400-A096-DC807F8BB403}" type="presParOf" srcId="{440B8FE9-DB35-4DC7-8606-B0B802648E70}" destId="{A95C4458-73B6-4691-BF2B-FFB9C117FB9E}" srcOrd="0" destOrd="0" presId="urn:microsoft.com/office/officeart/2005/8/layout/orgChart1"/>
    <dgm:cxn modelId="{6322D5C4-E743-4059-80CF-E08FABF0B4D3}" type="presParOf" srcId="{A95C4458-73B6-4691-BF2B-FFB9C117FB9E}" destId="{56FE1975-5A06-499D-862D-CE937207E409}" srcOrd="0" destOrd="0" presId="urn:microsoft.com/office/officeart/2005/8/layout/orgChart1"/>
    <dgm:cxn modelId="{523716A4-EB50-4145-9076-71243510E651}" type="presParOf" srcId="{A95C4458-73B6-4691-BF2B-FFB9C117FB9E}" destId="{B2257FD3-0231-4F81-9C42-8B026F636A7C}" srcOrd="1" destOrd="0" presId="urn:microsoft.com/office/officeart/2005/8/layout/orgChart1"/>
    <dgm:cxn modelId="{DB49FAB8-12D4-4CBC-BDE1-8EC3A9D50C8E}" type="presParOf" srcId="{440B8FE9-DB35-4DC7-8606-B0B802648E70}" destId="{85559BFE-E51F-4B17-8C96-9379F7C348D5}" srcOrd="1" destOrd="0" presId="urn:microsoft.com/office/officeart/2005/8/layout/orgChart1"/>
    <dgm:cxn modelId="{E0F1229D-3F01-40C1-9E1F-9FA2CA6DC97E}" type="presParOf" srcId="{440B8FE9-DB35-4DC7-8606-B0B802648E70}" destId="{1FBD99E0-7D24-41DD-B21B-4926D8F9C99C}" srcOrd="2" destOrd="0" presId="urn:microsoft.com/office/officeart/2005/8/layout/orgChart1"/>
    <dgm:cxn modelId="{2B14972E-364D-496F-89F6-92B0BE69849C}" type="presParOf" srcId="{E9254BA8-275E-47E5-B2E8-7516736057C3}" destId="{240A9FB9-73B6-4448-84F4-400B5E0E7EFB}" srcOrd="6" destOrd="0" presId="urn:microsoft.com/office/officeart/2005/8/layout/orgChart1"/>
    <dgm:cxn modelId="{41520B43-40C6-4A81-A159-42316D830070}" type="presParOf" srcId="{E9254BA8-275E-47E5-B2E8-7516736057C3}" destId="{274E5598-1902-4B91-A300-C787613D1E12}" srcOrd="7" destOrd="0" presId="urn:microsoft.com/office/officeart/2005/8/layout/orgChart1"/>
    <dgm:cxn modelId="{8AF94C38-FEBC-4DF5-9D4A-4F005A83AD7A}" type="presParOf" srcId="{274E5598-1902-4B91-A300-C787613D1E12}" destId="{8066D0C1-30D8-4C03-B754-D385BBA22EE0}" srcOrd="0" destOrd="0" presId="urn:microsoft.com/office/officeart/2005/8/layout/orgChart1"/>
    <dgm:cxn modelId="{003F84E5-D839-43FD-8C8D-E97F28894FAB}" type="presParOf" srcId="{8066D0C1-30D8-4C03-B754-D385BBA22EE0}" destId="{6568B82C-C92C-4662-84D9-63FBF711AF42}" srcOrd="0" destOrd="0" presId="urn:microsoft.com/office/officeart/2005/8/layout/orgChart1"/>
    <dgm:cxn modelId="{80248E7D-D062-48D2-89E2-277C546C2A7B}" type="presParOf" srcId="{8066D0C1-30D8-4C03-B754-D385BBA22EE0}" destId="{E4B10FE7-0797-44B4-A493-57A9D4D17C7C}" srcOrd="1" destOrd="0" presId="urn:microsoft.com/office/officeart/2005/8/layout/orgChart1"/>
    <dgm:cxn modelId="{2EE4CC01-CF56-4DC4-9273-67926170A89E}" type="presParOf" srcId="{274E5598-1902-4B91-A300-C787613D1E12}" destId="{864ACE25-4F93-42AE-B507-4CB26A3F6E62}" srcOrd="1" destOrd="0" presId="urn:microsoft.com/office/officeart/2005/8/layout/orgChart1"/>
    <dgm:cxn modelId="{A124773C-B488-43A6-AD7A-B0E4E1F4B131}" type="presParOf" srcId="{274E5598-1902-4B91-A300-C787613D1E12}" destId="{E56AA84A-C2FA-4BCA-99A1-137911535916}" srcOrd="2" destOrd="0" presId="urn:microsoft.com/office/officeart/2005/8/layout/orgChart1"/>
    <dgm:cxn modelId="{DC6064C8-5655-4CA1-ACD5-87882AAF9830}" type="presParOf" srcId="{E9254BA8-275E-47E5-B2E8-7516736057C3}" destId="{37E4D078-1BD1-4EC9-88C5-2FD988AB22F8}" srcOrd="8" destOrd="0" presId="urn:microsoft.com/office/officeart/2005/8/layout/orgChart1"/>
    <dgm:cxn modelId="{24A6B83F-0AD1-4EB1-8673-C489F5114304}" type="presParOf" srcId="{E9254BA8-275E-47E5-B2E8-7516736057C3}" destId="{DF37F061-FD0D-4768-A7C4-2BE7CCADC68E}" srcOrd="9" destOrd="0" presId="urn:microsoft.com/office/officeart/2005/8/layout/orgChart1"/>
    <dgm:cxn modelId="{F524DE14-FF98-414E-BF2F-5DCE5992474D}" type="presParOf" srcId="{DF37F061-FD0D-4768-A7C4-2BE7CCADC68E}" destId="{E0EE4F22-41F5-459E-A89F-13B784173BA9}" srcOrd="0" destOrd="0" presId="urn:microsoft.com/office/officeart/2005/8/layout/orgChart1"/>
    <dgm:cxn modelId="{5F2D9E94-759E-4ADE-A3DD-A0B09F3598D1}" type="presParOf" srcId="{E0EE4F22-41F5-459E-A89F-13B784173BA9}" destId="{93DDCF45-7BA2-4648-AB14-D9035A95B8A7}" srcOrd="0" destOrd="0" presId="urn:microsoft.com/office/officeart/2005/8/layout/orgChart1"/>
    <dgm:cxn modelId="{9FBD9E80-EBC2-4DFB-A543-ADACD95D3495}" type="presParOf" srcId="{E0EE4F22-41F5-459E-A89F-13B784173BA9}" destId="{59671A7C-BF1D-48AC-AFE0-6818650FCDE4}" srcOrd="1" destOrd="0" presId="urn:microsoft.com/office/officeart/2005/8/layout/orgChart1"/>
    <dgm:cxn modelId="{6F460D49-38B4-4B92-BA53-3E00A9A132AE}" type="presParOf" srcId="{DF37F061-FD0D-4768-A7C4-2BE7CCADC68E}" destId="{9E8F8C34-F648-47A5-A867-55B43CE9FC59}" srcOrd="1" destOrd="0" presId="urn:microsoft.com/office/officeart/2005/8/layout/orgChart1"/>
    <dgm:cxn modelId="{3CC0F6E5-E2EF-4B04-9BE7-D38E7BD651FD}" type="presParOf" srcId="{DF37F061-FD0D-4768-A7C4-2BE7CCADC68E}" destId="{D72E8049-3037-45BD-B11B-BB9F08C16E05}" srcOrd="2" destOrd="0" presId="urn:microsoft.com/office/officeart/2005/8/layout/orgChart1"/>
    <dgm:cxn modelId="{A7638292-CB7B-41E4-A76E-FB0957063065}" type="presParOf" srcId="{D73F9EEB-5464-4A58-9B4C-CADC8B54A98C}" destId="{9C1BF832-D277-4C8C-AE91-BDB493A364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03471A-55A5-4D44-A2E3-DBB945F8210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01B4F7D-FF19-48BF-B47D-32D2693C0C22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Formação Inicial</a:t>
          </a:r>
        </a:p>
        <a:p>
          <a:r>
            <a:rPr lang="pt-BR" dirty="0" smtClean="0"/>
            <a:t>Permanente</a:t>
          </a:r>
          <a:endParaRPr lang="pt-BR" dirty="0"/>
        </a:p>
      </dgm:t>
    </dgm:pt>
    <dgm:pt modelId="{18B4CC1D-20CA-442A-8408-B0D54269D254}" type="parTrans" cxnId="{EE9CA9CE-4164-4208-94D7-B8F5745652A0}">
      <dgm:prSet/>
      <dgm:spPr/>
      <dgm:t>
        <a:bodyPr/>
        <a:lstStyle/>
        <a:p>
          <a:endParaRPr lang="pt-BR"/>
        </a:p>
      </dgm:t>
    </dgm:pt>
    <dgm:pt modelId="{BE39CFC8-1F7A-46ED-AF93-C270DF14E5EA}" type="sibTrans" cxnId="{EE9CA9CE-4164-4208-94D7-B8F5745652A0}">
      <dgm:prSet/>
      <dgm:spPr/>
      <dgm:t>
        <a:bodyPr/>
        <a:lstStyle/>
        <a:p>
          <a:endParaRPr lang="pt-BR"/>
        </a:p>
      </dgm:t>
    </dgm:pt>
    <dgm:pt modelId="{080408CD-4AA6-475E-BD51-88ED707F70CB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Planejamento da demanda das escolas por  UF</a:t>
          </a:r>
          <a:endParaRPr lang="pt-BR" dirty="0"/>
        </a:p>
      </dgm:t>
    </dgm:pt>
    <dgm:pt modelId="{C52C4181-CF0A-420E-93BF-8CDE17A998FD}" type="parTrans" cxnId="{47F630DD-79D8-4D04-ACBB-8F4D65618FCB}">
      <dgm:prSet/>
      <dgm:spPr/>
      <dgm:t>
        <a:bodyPr/>
        <a:lstStyle/>
        <a:p>
          <a:endParaRPr lang="pt-BR"/>
        </a:p>
      </dgm:t>
    </dgm:pt>
    <dgm:pt modelId="{5271D0D3-03B3-441C-8D0B-788BD930F287}" type="sibTrans" cxnId="{47F630DD-79D8-4D04-ACBB-8F4D65618FCB}">
      <dgm:prSet/>
      <dgm:spPr/>
      <dgm:t>
        <a:bodyPr/>
        <a:lstStyle/>
        <a:p>
          <a:endParaRPr lang="pt-BR"/>
        </a:p>
      </dgm:t>
    </dgm:pt>
    <dgm:pt modelId="{5DD3AFB6-E7E4-4390-8A34-E71EB910DEF8}">
      <dgm:prSet phldrT="[Texto]"/>
      <dgm:spPr>
        <a:solidFill>
          <a:srgbClr val="205020"/>
        </a:solidFill>
      </dgm:spPr>
      <dgm:t>
        <a:bodyPr/>
        <a:lstStyle/>
        <a:p>
          <a:r>
            <a:rPr lang="pt-BR" dirty="0" smtClean="0"/>
            <a:t>Planejamento de concluintes por UF </a:t>
          </a:r>
          <a:endParaRPr lang="pt-BR" dirty="0"/>
        </a:p>
      </dgm:t>
    </dgm:pt>
    <dgm:pt modelId="{DEF020E3-7FE2-44B6-8009-0E2E306713B4}" type="parTrans" cxnId="{C4D311DB-5760-478A-A05F-9B624BF6EC1D}">
      <dgm:prSet/>
      <dgm:spPr/>
      <dgm:t>
        <a:bodyPr/>
        <a:lstStyle/>
        <a:p>
          <a:endParaRPr lang="pt-BR"/>
        </a:p>
      </dgm:t>
    </dgm:pt>
    <dgm:pt modelId="{61AF1915-088F-4C46-9C53-F2AEF7B6B68B}" type="sibTrans" cxnId="{C4D311DB-5760-478A-A05F-9B624BF6EC1D}">
      <dgm:prSet/>
      <dgm:spPr/>
      <dgm:t>
        <a:bodyPr/>
        <a:lstStyle/>
        <a:p>
          <a:endParaRPr lang="pt-BR"/>
        </a:p>
      </dgm:t>
    </dgm:pt>
    <dgm:pt modelId="{F2562531-BA88-4D19-A1DA-1F1F13E110B1}" type="pres">
      <dgm:prSet presAssocID="{7703471A-55A5-4D44-A2E3-DBB945F8210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B983857-DFE7-42C1-868E-6073308DCFD8}" type="pres">
      <dgm:prSet presAssocID="{801B4F7D-FF19-48BF-B47D-32D2693C0C22}" presName="root1" presStyleCnt="0"/>
      <dgm:spPr/>
    </dgm:pt>
    <dgm:pt modelId="{DBD9C33E-10F2-47B0-BA3E-B841C734B9BB}" type="pres">
      <dgm:prSet presAssocID="{801B4F7D-FF19-48BF-B47D-32D2693C0C22}" presName="LevelOneTextNode" presStyleLbl="node0" presStyleIdx="0" presStyleCnt="1" custLinFactNeighborX="-2105" custLinFactNeighborY="-290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3A90B1D-3C39-4637-89BE-C62CF81BAC52}" type="pres">
      <dgm:prSet presAssocID="{801B4F7D-FF19-48BF-B47D-32D2693C0C22}" presName="level2hierChild" presStyleCnt="0"/>
      <dgm:spPr/>
    </dgm:pt>
    <dgm:pt modelId="{68BB5D52-6374-40F6-AC9F-B30558D73A06}" type="pres">
      <dgm:prSet presAssocID="{C52C4181-CF0A-420E-93BF-8CDE17A998FD}" presName="conn2-1" presStyleLbl="parChTrans1D2" presStyleIdx="0" presStyleCnt="2"/>
      <dgm:spPr/>
      <dgm:t>
        <a:bodyPr/>
        <a:lstStyle/>
        <a:p>
          <a:endParaRPr lang="pt-BR"/>
        </a:p>
      </dgm:t>
    </dgm:pt>
    <dgm:pt modelId="{A87AF93F-F3E8-409A-A61B-15248638F959}" type="pres">
      <dgm:prSet presAssocID="{C52C4181-CF0A-420E-93BF-8CDE17A998FD}" presName="connTx" presStyleLbl="parChTrans1D2" presStyleIdx="0" presStyleCnt="2"/>
      <dgm:spPr/>
      <dgm:t>
        <a:bodyPr/>
        <a:lstStyle/>
        <a:p>
          <a:endParaRPr lang="pt-BR"/>
        </a:p>
      </dgm:t>
    </dgm:pt>
    <dgm:pt modelId="{39D0B122-8BF5-4D48-8410-48A0E94FB068}" type="pres">
      <dgm:prSet presAssocID="{080408CD-4AA6-475E-BD51-88ED707F70CB}" presName="root2" presStyleCnt="0"/>
      <dgm:spPr/>
    </dgm:pt>
    <dgm:pt modelId="{3A7D785C-9F82-4619-A3FA-CC31D155868D}" type="pres">
      <dgm:prSet presAssocID="{080408CD-4AA6-475E-BD51-88ED707F70C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8AEF92D-058C-4979-B888-C122DA7486BB}" type="pres">
      <dgm:prSet presAssocID="{080408CD-4AA6-475E-BD51-88ED707F70CB}" presName="level3hierChild" presStyleCnt="0"/>
      <dgm:spPr/>
    </dgm:pt>
    <dgm:pt modelId="{E0487B91-5BE5-460B-B12F-5685BBAF6360}" type="pres">
      <dgm:prSet presAssocID="{DEF020E3-7FE2-44B6-8009-0E2E306713B4}" presName="conn2-1" presStyleLbl="parChTrans1D2" presStyleIdx="1" presStyleCnt="2"/>
      <dgm:spPr/>
      <dgm:t>
        <a:bodyPr/>
        <a:lstStyle/>
        <a:p>
          <a:endParaRPr lang="pt-BR"/>
        </a:p>
      </dgm:t>
    </dgm:pt>
    <dgm:pt modelId="{26441961-FB59-43BD-A6D9-C95C2F2DEA13}" type="pres">
      <dgm:prSet presAssocID="{DEF020E3-7FE2-44B6-8009-0E2E306713B4}" presName="connTx" presStyleLbl="parChTrans1D2" presStyleIdx="1" presStyleCnt="2"/>
      <dgm:spPr/>
      <dgm:t>
        <a:bodyPr/>
        <a:lstStyle/>
        <a:p>
          <a:endParaRPr lang="pt-BR"/>
        </a:p>
      </dgm:t>
    </dgm:pt>
    <dgm:pt modelId="{025AEFAC-9262-44B3-858C-79ABD568B4A7}" type="pres">
      <dgm:prSet presAssocID="{5DD3AFB6-E7E4-4390-8A34-E71EB910DEF8}" presName="root2" presStyleCnt="0"/>
      <dgm:spPr/>
    </dgm:pt>
    <dgm:pt modelId="{10AC9392-1BD5-45AE-9319-46C054ED1721}" type="pres">
      <dgm:prSet presAssocID="{5DD3AFB6-E7E4-4390-8A34-E71EB910DEF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84FB8ED-A906-4791-9D94-FD3B295C829B}" type="pres">
      <dgm:prSet presAssocID="{5DD3AFB6-E7E4-4390-8A34-E71EB910DEF8}" presName="level3hierChild" presStyleCnt="0"/>
      <dgm:spPr/>
    </dgm:pt>
  </dgm:ptLst>
  <dgm:cxnLst>
    <dgm:cxn modelId="{584D9AA8-D820-4472-BEAB-DFE5BDA00527}" type="presOf" srcId="{DEF020E3-7FE2-44B6-8009-0E2E306713B4}" destId="{26441961-FB59-43BD-A6D9-C95C2F2DEA13}" srcOrd="1" destOrd="0" presId="urn:microsoft.com/office/officeart/2005/8/layout/hierarchy2"/>
    <dgm:cxn modelId="{2258A627-9645-4BC7-A10D-0F2A616873C2}" type="presOf" srcId="{7703471A-55A5-4D44-A2E3-DBB945F8210B}" destId="{F2562531-BA88-4D19-A1DA-1F1F13E110B1}" srcOrd="0" destOrd="0" presId="urn:microsoft.com/office/officeart/2005/8/layout/hierarchy2"/>
    <dgm:cxn modelId="{47F630DD-79D8-4D04-ACBB-8F4D65618FCB}" srcId="{801B4F7D-FF19-48BF-B47D-32D2693C0C22}" destId="{080408CD-4AA6-475E-BD51-88ED707F70CB}" srcOrd="0" destOrd="0" parTransId="{C52C4181-CF0A-420E-93BF-8CDE17A998FD}" sibTransId="{5271D0D3-03B3-441C-8D0B-788BD930F287}"/>
    <dgm:cxn modelId="{393E94CD-48E6-4193-8987-F9CC922A9A58}" type="presOf" srcId="{C52C4181-CF0A-420E-93BF-8CDE17A998FD}" destId="{68BB5D52-6374-40F6-AC9F-B30558D73A06}" srcOrd="0" destOrd="0" presId="urn:microsoft.com/office/officeart/2005/8/layout/hierarchy2"/>
    <dgm:cxn modelId="{25799DDD-54C8-43B0-A8EC-AC9902EA9F60}" type="presOf" srcId="{801B4F7D-FF19-48BF-B47D-32D2693C0C22}" destId="{DBD9C33E-10F2-47B0-BA3E-B841C734B9BB}" srcOrd="0" destOrd="0" presId="urn:microsoft.com/office/officeart/2005/8/layout/hierarchy2"/>
    <dgm:cxn modelId="{E04C510F-51C0-4B59-B23E-8EE1EE64BAB7}" type="presOf" srcId="{080408CD-4AA6-475E-BD51-88ED707F70CB}" destId="{3A7D785C-9F82-4619-A3FA-CC31D155868D}" srcOrd="0" destOrd="0" presId="urn:microsoft.com/office/officeart/2005/8/layout/hierarchy2"/>
    <dgm:cxn modelId="{1972689D-372F-4596-9339-A7471D47DACA}" type="presOf" srcId="{DEF020E3-7FE2-44B6-8009-0E2E306713B4}" destId="{E0487B91-5BE5-460B-B12F-5685BBAF6360}" srcOrd="0" destOrd="0" presId="urn:microsoft.com/office/officeart/2005/8/layout/hierarchy2"/>
    <dgm:cxn modelId="{C4D311DB-5760-478A-A05F-9B624BF6EC1D}" srcId="{801B4F7D-FF19-48BF-B47D-32D2693C0C22}" destId="{5DD3AFB6-E7E4-4390-8A34-E71EB910DEF8}" srcOrd="1" destOrd="0" parTransId="{DEF020E3-7FE2-44B6-8009-0E2E306713B4}" sibTransId="{61AF1915-088F-4C46-9C53-F2AEF7B6B68B}"/>
    <dgm:cxn modelId="{504F761C-2C4E-469B-A7B5-96128E28311B}" type="presOf" srcId="{C52C4181-CF0A-420E-93BF-8CDE17A998FD}" destId="{A87AF93F-F3E8-409A-A61B-15248638F959}" srcOrd="1" destOrd="0" presId="urn:microsoft.com/office/officeart/2005/8/layout/hierarchy2"/>
    <dgm:cxn modelId="{2B4BD282-5B4D-4546-A532-01369687ECD6}" type="presOf" srcId="{5DD3AFB6-E7E4-4390-8A34-E71EB910DEF8}" destId="{10AC9392-1BD5-45AE-9319-46C054ED1721}" srcOrd="0" destOrd="0" presId="urn:microsoft.com/office/officeart/2005/8/layout/hierarchy2"/>
    <dgm:cxn modelId="{EE9CA9CE-4164-4208-94D7-B8F5745652A0}" srcId="{7703471A-55A5-4D44-A2E3-DBB945F8210B}" destId="{801B4F7D-FF19-48BF-B47D-32D2693C0C22}" srcOrd="0" destOrd="0" parTransId="{18B4CC1D-20CA-442A-8408-B0D54269D254}" sibTransId="{BE39CFC8-1F7A-46ED-AF93-C270DF14E5EA}"/>
    <dgm:cxn modelId="{68AA6517-FD56-4569-B48D-434D3D9FF719}" type="presParOf" srcId="{F2562531-BA88-4D19-A1DA-1F1F13E110B1}" destId="{EB983857-DFE7-42C1-868E-6073308DCFD8}" srcOrd="0" destOrd="0" presId="urn:microsoft.com/office/officeart/2005/8/layout/hierarchy2"/>
    <dgm:cxn modelId="{01BE0310-E432-4EA2-A485-50273E6958F2}" type="presParOf" srcId="{EB983857-DFE7-42C1-868E-6073308DCFD8}" destId="{DBD9C33E-10F2-47B0-BA3E-B841C734B9BB}" srcOrd="0" destOrd="0" presId="urn:microsoft.com/office/officeart/2005/8/layout/hierarchy2"/>
    <dgm:cxn modelId="{1BD53EBE-D174-49F6-BF67-AFBD09467E10}" type="presParOf" srcId="{EB983857-DFE7-42C1-868E-6073308DCFD8}" destId="{A3A90B1D-3C39-4637-89BE-C62CF81BAC52}" srcOrd="1" destOrd="0" presId="urn:microsoft.com/office/officeart/2005/8/layout/hierarchy2"/>
    <dgm:cxn modelId="{B44293AD-646D-4762-A878-109FAD1CA3DF}" type="presParOf" srcId="{A3A90B1D-3C39-4637-89BE-C62CF81BAC52}" destId="{68BB5D52-6374-40F6-AC9F-B30558D73A06}" srcOrd="0" destOrd="0" presId="urn:microsoft.com/office/officeart/2005/8/layout/hierarchy2"/>
    <dgm:cxn modelId="{0673CC9A-328F-4911-ABA4-811DCEC49FBF}" type="presParOf" srcId="{68BB5D52-6374-40F6-AC9F-B30558D73A06}" destId="{A87AF93F-F3E8-409A-A61B-15248638F959}" srcOrd="0" destOrd="0" presId="urn:microsoft.com/office/officeart/2005/8/layout/hierarchy2"/>
    <dgm:cxn modelId="{E5222A39-90D4-42A0-99A4-3A97FD670626}" type="presParOf" srcId="{A3A90B1D-3C39-4637-89BE-C62CF81BAC52}" destId="{39D0B122-8BF5-4D48-8410-48A0E94FB068}" srcOrd="1" destOrd="0" presId="urn:microsoft.com/office/officeart/2005/8/layout/hierarchy2"/>
    <dgm:cxn modelId="{68E3AB6B-C757-4E4D-8C2B-62A073C47CB6}" type="presParOf" srcId="{39D0B122-8BF5-4D48-8410-48A0E94FB068}" destId="{3A7D785C-9F82-4619-A3FA-CC31D155868D}" srcOrd="0" destOrd="0" presId="urn:microsoft.com/office/officeart/2005/8/layout/hierarchy2"/>
    <dgm:cxn modelId="{B12EE832-AC8E-4995-BBB9-80546E9B2E9C}" type="presParOf" srcId="{39D0B122-8BF5-4D48-8410-48A0E94FB068}" destId="{E8AEF92D-058C-4979-B888-C122DA7486BB}" srcOrd="1" destOrd="0" presId="urn:microsoft.com/office/officeart/2005/8/layout/hierarchy2"/>
    <dgm:cxn modelId="{DB505284-A142-442C-8EAA-B7FA55B7AA71}" type="presParOf" srcId="{A3A90B1D-3C39-4637-89BE-C62CF81BAC52}" destId="{E0487B91-5BE5-460B-B12F-5685BBAF6360}" srcOrd="2" destOrd="0" presId="urn:microsoft.com/office/officeart/2005/8/layout/hierarchy2"/>
    <dgm:cxn modelId="{C9D7640B-65EA-403E-AC7A-CA6FF0F222D4}" type="presParOf" srcId="{E0487B91-5BE5-460B-B12F-5685BBAF6360}" destId="{26441961-FB59-43BD-A6D9-C95C2F2DEA13}" srcOrd="0" destOrd="0" presId="urn:microsoft.com/office/officeart/2005/8/layout/hierarchy2"/>
    <dgm:cxn modelId="{1114785A-F2FB-4A7C-9E19-A7E5D1E0CB25}" type="presParOf" srcId="{A3A90B1D-3C39-4637-89BE-C62CF81BAC52}" destId="{025AEFAC-9262-44B3-858C-79ABD568B4A7}" srcOrd="3" destOrd="0" presId="urn:microsoft.com/office/officeart/2005/8/layout/hierarchy2"/>
    <dgm:cxn modelId="{1FB42F73-6F49-49E6-8311-0212119780A4}" type="presParOf" srcId="{025AEFAC-9262-44B3-858C-79ABD568B4A7}" destId="{10AC9392-1BD5-45AE-9319-46C054ED1721}" srcOrd="0" destOrd="0" presId="urn:microsoft.com/office/officeart/2005/8/layout/hierarchy2"/>
    <dgm:cxn modelId="{B1CE605D-9F29-464D-8296-D91FA1AE57C5}" type="presParOf" srcId="{025AEFAC-9262-44B3-858C-79ABD568B4A7}" destId="{D84FB8ED-A906-4791-9D94-FD3B295C829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E3AC8-5CE0-4C54-A38A-C06BD364B3FC}">
      <dsp:nvSpPr>
        <dsp:cNvPr id="0" name=""/>
        <dsp:cNvSpPr/>
      </dsp:nvSpPr>
      <dsp:spPr>
        <a:xfrm>
          <a:off x="938148" y="465509"/>
          <a:ext cx="1908247" cy="1144948"/>
        </a:xfrm>
        <a:prstGeom prst="rect">
          <a:avLst/>
        </a:prstGeom>
        <a:solidFill>
          <a:srgbClr val="C00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LDB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(1996)</a:t>
          </a:r>
        </a:p>
      </dsp:txBody>
      <dsp:txXfrm>
        <a:off x="938148" y="465509"/>
        <a:ext cx="1908247" cy="1144948"/>
      </dsp:txXfrm>
    </dsp:sp>
    <dsp:sp modelId="{840803C8-F1C1-470C-B3EA-ED3736B1F167}">
      <dsp:nvSpPr>
        <dsp:cNvPr id="0" name=""/>
        <dsp:cNvSpPr/>
      </dsp:nvSpPr>
      <dsp:spPr>
        <a:xfrm>
          <a:off x="3024340" y="432054"/>
          <a:ext cx="1908247" cy="1144948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PNE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(2001)</a:t>
          </a:r>
          <a:endParaRPr lang="pt-BR" sz="1600" kern="1200" dirty="0"/>
        </a:p>
      </dsp:txBody>
      <dsp:txXfrm>
        <a:off x="3024340" y="432054"/>
        <a:ext cx="1908247" cy="1144948"/>
      </dsp:txXfrm>
    </dsp:sp>
    <dsp:sp modelId="{002A1C12-1944-4923-B462-EF7E3BA83A72}">
      <dsp:nvSpPr>
        <dsp:cNvPr id="0" name=""/>
        <dsp:cNvSpPr/>
      </dsp:nvSpPr>
      <dsp:spPr>
        <a:xfrm>
          <a:off x="1008105" y="1800194"/>
          <a:ext cx="1908247" cy="1144948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Decreto 6.755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(2009)</a:t>
          </a:r>
          <a:endParaRPr lang="pt-BR" sz="1600" kern="1200" dirty="0"/>
        </a:p>
      </dsp:txBody>
      <dsp:txXfrm>
        <a:off x="1008105" y="1800194"/>
        <a:ext cx="1908247" cy="1144948"/>
      </dsp:txXfrm>
    </dsp:sp>
    <dsp:sp modelId="{1A218171-4CBF-4BDB-B7B2-F014009D2C79}">
      <dsp:nvSpPr>
        <dsp:cNvPr id="0" name=""/>
        <dsp:cNvSpPr/>
      </dsp:nvSpPr>
      <dsp:spPr>
        <a:xfrm>
          <a:off x="3024340" y="1800206"/>
          <a:ext cx="1908247" cy="1144948"/>
        </a:xfrm>
        <a:prstGeom prst="rect">
          <a:avLst/>
        </a:prstGeom>
        <a:solidFill>
          <a:srgbClr val="C00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PNE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(2014)</a:t>
          </a:r>
          <a:endParaRPr lang="pt-BR" sz="1600" kern="1200" dirty="0"/>
        </a:p>
      </dsp:txBody>
      <dsp:txXfrm>
        <a:off x="3024340" y="1800206"/>
        <a:ext cx="1908247" cy="1144948"/>
      </dsp:txXfrm>
    </dsp:sp>
    <dsp:sp modelId="{D1F7E0A1-D196-417A-AD20-DB4E5711086A}">
      <dsp:nvSpPr>
        <dsp:cNvPr id="0" name=""/>
        <dsp:cNvSpPr/>
      </dsp:nvSpPr>
      <dsp:spPr>
        <a:xfrm>
          <a:off x="1390" y="3139562"/>
          <a:ext cx="5685851" cy="11449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/>
            <a:t>Todos estes dispositivos legais estabelecem a obrigatoriedade de formação específica, essencialmente universitária, para o professor da educação básica.</a:t>
          </a:r>
          <a:endParaRPr lang="pt-BR" sz="1600" kern="1200" dirty="0"/>
        </a:p>
      </dsp:txBody>
      <dsp:txXfrm>
        <a:off x="1390" y="3139562"/>
        <a:ext cx="5685851" cy="11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4D078-1BD1-4EC9-88C5-2FD988AB22F8}">
      <dsp:nvSpPr>
        <dsp:cNvPr id="0" name=""/>
        <dsp:cNvSpPr/>
      </dsp:nvSpPr>
      <dsp:spPr>
        <a:xfrm>
          <a:off x="4706678" y="2097578"/>
          <a:ext cx="3653796" cy="1280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6123"/>
              </a:lnTo>
              <a:lnTo>
                <a:pt x="3653796" y="1116123"/>
              </a:lnTo>
              <a:lnTo>
                <a:pt x="3653796" y="12804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EE3F7-2BB8-4DBC-9453-3C3E99958522}">
      <dsp:nvSpPr>
        <dsp:cNvPr id="0" name=""/>
        <dsp:cNvSpPr/>
      </dsp:nvSpPr>
      <dsp:spPr>
        <a:xfrm>
          <a:off x="4706678" y="2097578"/>
          <a:ext cx="1759559" cy="1280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6123"/>
              </a:lnTo>
              <a:lnTo>
                <a:pt x="1759559" y="1116123"/>
              </a:lnTo>
              <a:lnTo>
                <a:pt x="1759559" y="12804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A9FB9-73B6-4448-84F4-400B5E0E7EFB}">
      <dsp:nvSpPr>
        <dsp:cNvPr id="0" name=""/>
        <dsp:cNvSpPr/>
      </dsp:nvSpPr>
      <dsp:spPr>
        <a:xfrm>
          <a:off x="4572000" y="2097578"/>
          <a:ext cx="134678" cy="1280499"/>
        </a:xfrm>
        <a:custGeom>
          <a:avLst/>
          <a:gdLst/>
          <a:ahLst/>
          <a:cxnLst/>
          <a:rect l="0" t="0" r="0" b="0"/>
          <a:pathLst>
            <a:path>
              <a:moveTo>
                <a:pt x="134678" y="0"/>
              </a:moveTo>
              <a:lnTo>
                <a:pt x="134678" y="1116123"/>
              </a:lnTo>
              <a:lnTo>
                <a:pt x="0" y="1116123"/>
              </a:lnTo>
              <a:lnTo>
                <a:pt x="0" y="12804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4BF12-44DB-4ED3-B563-DB3282222C29}">
      <dsp:nvSpPr>
        <dsp:cNvPr id="0" name=""/>
        <dsp:cNvSpPr/>
      </dsp:nvSpPr>
      <dsp:spPr>
        <a:xfrm>
          <a:off x="2677762" y="2097578"/>
          <a:ext cx="2028916" cy="1280499"/>
        </a:xfrm>
        <a:custGeom>
          <a:avLst/>
          <a:gdLst/>
          <a:ahLst/>
          <a:cxnLst/>
          <a:rect l="0" t="0" r="0" b="0"/>
          <a:pathLst>
            <a:path>
              <a:moveTo>
                <a:pt x="2028916" y="0"/>
              </a:moveTo>
              <a:lnTo>
                <a:pt x="2028916" y="1116123"/>
              </a:lnTo>
              <a:lnTo>
                <a:pt x="0" y="1116123"/>
              </a:lnTo>
              <a:lnTo>
                <a:pt x="0" y="12804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BC10D-C3A7-44FD-99FF-38CE946F0636}">
      <dsp:nvSpPr>
        <dsp:cNvPr id="0" name=""/>
        <dsp:cNvSpPr/>
      </dsp:nvSpPr>
      <dsp:spPr>
        <a:xfrm>
          <a:off x="783524" y="2097578"/>
          <a:ext cx="3923154" cy="1280499"/>
        </a:xfrm>
        <a:custGeom>
          <a:avLst/>
          <a:gdLst/>
          <a:ahLst/>
          <a:cxnLst/>
          <a:rect l="0" t="0" r="0" b="0"/>
          <a:pathLst>
            <a:path>
              <a:moveTo>
                <a:pt x="3923154" y="0"/>
              </a:moveTo>
              <a:lnTo>
                <a:pt x="3923154" y="1116123"/>
              </a:lnTo>
              <a:lnTo>
                <a:pt x="0" y="1116123"/>
              </a:lnTo>
              <a:lnTo>
                <a:pt x="0" y="128049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03AA3-048C-469D-A7AD-033AD1EA297B}">
      <dsp:nvSpPr>
        <dsp:cNvPr id="0" name=""/>
        <dsp:cNvSpPr/>
      </dsp:nvSpPr>
      <dsp:spPr>
        <a:xfrm>
          <a:off x="3329184" y="0"/>
          <a:ext cx="2754988" cy="2097578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Política de Formação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(Decreto 6755/09)</a:t>
          </a:r>
        </a:p>
      </dsp:txBody>
      <dsp:txXfrm>
        <a:off x="3329184" y="0"/>
        <a:ext cx="2754988" cy="2097578"/>
      </dsp:txXfrm>
    </dsp:sp>
    <dsp:sp modelId="{28649CA1-34FB-4A17-9B7D-46C150142343}">
      <dsp:nvSpPr>
        <dsp:cNvPr id="0" name=""/>
        <dsp:cNvSpPr/>
      </dsp:nvSpPr>
      <dsp:spPr>
        <a:xfrm>
          <a:off x="781" y="3378077"/>
          <a:ext cx="1565485" cy="782742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Princípios</a:t>
          </a:r>
          <a:endParaRPr lang="pt-BR" sz="1300" kern="1200" dirty="0"/>
        </a:p>
      </dsp:txBody>
      <dsp:txXfrm>
        <a:off x="781" y="3378077"/>
        <a:ext cx="1565485" cy="782742"/>
      </dsp:txXfrm>
    </dsp:sp>
    <dsp:sp modelId="{56FE1975-5A06-499D-862D-CE937207E409}">
      <dsp:nvSpPr>
        <dsp:cNvPr id="0" name=""/>
        <dsp:cNvSpPr/>
      </dsp:nvSpPr>
      <dsp:spPr>
        <a:xfrm>
          <a:off x="1895019" y="3378077"/>
          <a:ext cx="1565485" cy="782742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Objetivos</a:t>
          </a:r>
          <a:endParaRPr lang="pt-BR" sz="1300" kern="1200" dirty="0"/>
        </a:p>
      </dsp:txBody>
      <dsp:txXfrm>
        <a:off x="1895019" y="3378077"/>
        <a:ext cx="1565485" cy="782742"/>
      </dsp:txXfrm>
    </dsp:sp>
    <dsp:sp modelId="{6568B82C-C92C-4662-84D9-63FBF711AF42}">
      <dsp:nvSpPr>
        <dsp:cNvPr id="0" name=""/>
        <dsp:cNvSpPr/>
      </dsp:nvSpPr>
      <dsp:spPr>
        <a:xfrm>
          <a:off x="3789257" y="3378077"/>
          <a:ext cx="1565485" cy="782742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Metas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(Plano Estratégico)</a:t>
          </a:r>
          <a:endParaRPr lang="pt-BR" sz="1300" kern="1200" dirty="0"/>
        </a:p>
      </dsp:txBody>
      <dsp:txXfrm>
        <a:off x="3789257" y="3378077"/>
        <a:ext cx="1565485" cy="782742"/>
      </dsp:txXfrm>
    </dsp:sp>
    <dsp:sp modelId="{226A2E18-2287-4CAE-B147-3E086949437F}">
      <dsp:nvSpPr>
        <dsp:cNvPr id="0" name=""/>
        <dsp:cNvSpPr/>
      </dsp:nvSpPr>
      <dsp:spPr>
        <a:xfrm>
          <a:off x="5683494" y="3378077"/>
          <a:ext cx="1565485" cy="782742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Planejamento Cooperativo</a:t>
          </a:r>
          <a:endParaRPr lang="pt-BR" sz="1300" kern="1200" dirty="0"/>
        </a:p>
      </dsp:txBody>
      <dsp:txXfrm>
        <a:off x="5683494" y="3378077"/>
        <a:ext cx="1565485" cy="782742"/>
      </dsp:txXfrm>
    </dsp:sp>
    <dsp:sp modelId="{93DDCF45-7BA2-4648-AB14-D9035A95B8A7}">
      <dsp:nvSpPr>
        <dsp:cNvPr id="0" name=""/>
        <dsp:cNvSpPr/>
      </dsp:nvSpPr>
      <dsp:spPr>
        <a:xfrm>
          <a:off x="7577732" y="3378077"/>
          <a:ext cx="1565485" cy="782742"/>
        </a:xfrm>
        <a:prstGeom prst="rect">
          <a:avLst/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Responsabilidade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dos atores</a:t>
          </a:r>
          <a:endParaRPr lang="pt-BR" sz="1300" kern="1200" dirty="0"/>
        </a:p>
      </dsp:txBody>
      <dsp:txXfrm>
        <a:off x="7577732" y="3378077"/>
        <a:ext cx="1565485" cy="782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9C33E-10F2-47B0-BA3E-B841C734B9BB}">
      <dsp:nvSpPr>
        <dsp:cNvPr id="0" name=""/>
        <dsp:cNvSpPr/>
      </dsp:nvSpPr>
      <dsp:spPr>
        <a:xfrm>
          <a:off x="0" y="1383927"/>
          <a:ext cx="3508859" cy="1754429"/>
        </a:xfrm>
        <a:prstGeom prst="roundRect">
          <a:avLst>
            <a:gd name="adj" fmla="val 10000"/>
          </a:avLst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Formação Inicial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Permanente</a:t>
          </a:r>
          <a:endParaRPr lang="pt-BR" sz="3000" kern="1200" dirty="0"/>
        </a:p>
      </dsp:txBody>
      <dsp:txXfrm>
        <a:off x="51385" y="1435312"/>
        <a:ext cx="3406089" cy="1651659"/>
      </dsp:txXfrm>
    </dsp:sp>
    <dsp:sp modelId="{68BB5D52-6374-40F6-AC9F-B30558D73A06}">
      <dsp:nvSpPr>
        <dsp:cNvPr id="0" name=""/>
        <dsp:cNvSpPr/>
      </dsp:nvSpPr>
      <dsp:spPr>
        <a:xfrm rot="19543486">
          <a:off x="3361186" y="1748099"/>
          <a:ext cx="1700725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700725" y="3414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9031" y="1739726"/>
        <a:ext cx="85036" cy="85036"/>
      </dsp:txXfrm>
    </dsp:sp>
    <dsp:sp modelId="{3A7D785C-9F82-4619-A3FA-CC31D155868D}">
      <dsp:nvSpPr>
        <dsp:cNvPr id="0" name=""/>
        <dsp:cNvSpPr/>
      </dsp:nvSpPr>
      <dsp:spPr>
        <a:xfrm>
          <a:off x="4914239" y="426132"/>
          <a:ext cx="3508859" cy="1754429"/>
        </a:xfrm>
        <a:prstGeom prst="roundRect">
          <a:avLst>
            <a:gd name="adj" fmla="val 10000"/>
          </a:avLst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Planejamento da demanda das escolas por  UF</a:t>
          </a:r>
          <a:endParaRPr lang="pt-BR" sz="3000" kern="1200" dirty="0"/>
        </a:p>
      </dsp:txBody>
      <dsp:txXfrm>
        <a:off x="4965624" y="477517"/>
        <a:ext cx="3406089" cy="1651659"/>
      </dsp:txXfrm>
    </dsp:sp>
    <dsp:sp modelId="{E0487B91-5BE5-460B-B12F-5685BBAF6360}">
      <dsp:nvSpPr>
        <dsp:cNvPr id="0" name=""/>
        <dsp:cNvSpPr/>
      </dsp:nvSpPr>
      <dsp:spPr>
        <a:xfrm rot="2221198">
          <a:off x="3331454" y="2756896"/>
          <a:ext cx="1760189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760189" y="3414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4167544" y="2747037"/>
        <a:ext cx="88009" cy="88009"/>
      </dsp:txXfrm>
    </dsp:sp>
    <dsp:sp modelId="{10AC9392-1BD5-45AE-9319-46C054ED1721}">
      <dsp:nvSpPr>
        <dsp:cNvPr id="0" name=""/>
        <dsp:cNvSpPr/>
      </dsp:nvSpPr>
      <dsp:spPr>
        <a:xfrm>
          <a:off x="4914239" y="2443726"/>
          <a:ext cx="3508859" cy="1754429"/>
        </a:xfrm>
        <a:prstGeom prst="roundRect">
          <a:avLst>
            <a:gd name="adj" fmla="val 10000"/>
          </a:avLst>
        </a:prstGeom>
        <a:solidFill>
          <a:srgbClr val="20502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Planejamento de concluintes por UF </a:t>
          </a:r>
          <a:endParaRPr lang="pt-BR" sz="3000" kern="1200" dirty="0"/>
        </a:p>
      </dsp:txBody>
      <dsp:txXfrm>
        <a:off x="4965624" y="2495111"/>
        <a:ext cx="3406089" cy="1651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B7312-BB2A-4EA2-8D96-1E00DA1695FA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C7E05-EE41-40D6-9B85-AFC29B8AB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16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C7E05-EE41-40D6-9B85-AFC29B8ABD06}" type="slidenum">
              <a:rPr lang="pt-BR" smtClean="0"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12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56543-6ECB-49F3-82BF-176F3FA11BE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3E926-D7D7-452E-A699-391B98FF443B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-13383" y="6279182"/>
            <a:ext cx="7297250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200" dirty="0" smtClean="0"/>
              <a:t>Ministério </a:t>
            </a:r>
            <a:r>
              <a:rPr lang="pt-BR" sz="1200" dirty="0"/>
              <a:t>da</a:t>
            </a:r>
          </a:p>
          <a:p>
            <a:pPr algn="r"/>
            <a:r>
              <a:rPr lang="pt-BR" dirty="0"/>
              <a:t> </a:t>
            </a:r>
            <a:r>
              <a:rPr lang="pt-BR" sz="2000" b="1" dirty="0" smtClean="0"/>
              <a:t>Educação</a:t>
            </a: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24327" y="6279182"/>
            <a:ext cx="1641217" cy="600290"/>
          </a:xfrm>
          <a:prstGeom prst="rect">
            <a:avLst/>
          </a:prstGeom>
        </p:spPr>
      </p:pic>
      <p:sp>
        <p:nvSpPr>
          <p:cNvPr id="9" name="Retângulo 8"/>
          <p:cNvSpPr/>
          <p:nvPr userDrawn="1"/>
        </p:nvSpPr>
        <p:spPr>
          <a:xfrm>
            <a:off x="7283868" y="6279182"/>
            <a:ext cx="240460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>
                <a:solidFill>
                  <a:prstClr val="white"/>
                </a:solidFill>
              </a:rPr>
              <a:t> </a:t>
            </a:r>
          </a:p>
        </p:txBody>
      </p:sp>
      <p:sp>
        <p:nvSpPr>
          <p:cNvPr id="10" name="Retângulo 9"/>
          <p:cNvSpPr/>
          <p:nvPr userDrawn="1"/>
        </p:nvSpPr>
        <p:spPr>
          <a:xfrm>
            <a:off x="-13384" y="2"/>
            <a:ext cx="9157383" cy="706693"/>
          </a:xfrm>
          <a:prstGeom prst="rect">
            <a:avLst/>
          </a:prstGeom>
          <a:solidFill>
            <a:srgbClr val="1076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11" name="Retângulo 10"/>
          <p:cNvSpPr/>
          <p:nvPr userDrawn="1"/>
        </p:nvSpPr>
        <p:spPr>
          <a:xfrm>
            <a:off x="-13384" y="659267"/>
            <a:ext cx="9157383" cy="266753"/>
          </a:xfrm>
          <a:prstGeom prst="rect">
            <a:avLst/>
          </a:prstGeom>
          <a:solidFill>
            <a:srgbClr val="1181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12" name="Retângulo 11"/>
          <p:cNvSpPr/>
          <p:nvPr userDrawn="1"/>
        </p:nvSpPr>
        <p:spPr>
          <a:xfrm>
            <a:off x="-12137" y="810598"/>
            <a:ext cx="9156138" cy="242137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pic>
        <p:nvPicPr>
          <p:cNvPr id="13" name="Picture 15" descr="sisu_logo_800x600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84"/>
            <a:ext cx="1187623" cy="801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407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552DD2-E518-4D62-A488-0648EEFC0260}" type="datetimeFigureOut">
              <a:rPr lang="pt-BR" smtClean="0"/>
              <a:pPr/>
              <a:t>15/10/2015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92A97C-3561-41CE-8D63-3809994D537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 userDrawn="1"/>
        </p:nvSpPr>
        <p:spPr>
          <a:xfrm>
            <a:off x="-13383" y="6279182"/>
            <a:ext cx="7297250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200" dirty="0" smtClean="0"/>
              <a:t>Ministério </a:t>
            </a:r>
            <a:r>
              <a:rPr lang="pt-BR" sz="1200" dirty="0"/>
              <a:t>da</a:t>
            </a:r>
          </a:p>
          <a:p>
            <a:pPr algn="r"/>
            <a:r>
              <a:rPr lang="pt-BR" dirty="0"/>
              <a:t> </a:t>
            </a:r>
            <a:r>
              <a:rPr lang="pt-BR" sz="2000" b="1" dirty="0" smtClean="0"/>
              <a:t>Educação</a:t>
            </a:r>
            <a:endParaRPr lang="pt-BR" dirty="0"/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24327" y="6279182"/>
            <a:ext cx="1641217" cy="600290"/>
          </a:xfrm>
          <a:prstGeom prst="rect">
            <a:avLst/>
          </a:prstGeom>
        </p:spPr>
      </p:pic>
      <p:sp>
        <p:nvSpPr>
          <p:cNvPr id="17" name="Retângulo 16"/>
          <p:cNvSpPr/>
          <p:nvPr userDrawn="1"/>
        </p:nvSpPr>
        <p:spPr>
          <a:xfrm>
            <a:off x="7283868" y="6279182"/>
            <a:ext cx="240460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>
                <a:solidFill>
                  <a:prstClr val="white"/>
                </a:solidFill>
              </a:rPr>
              <a:t> </a:t>
            </a:r>
          </a:p>
        </p:txBody>
      </p:sp>
      <p:sp>
        <p:nvSpPr>
          <p:cNvPr id="19" name="Retângulo 18"/>
          <p:cNvSpPr/>
          <p:nvPr userDrawn="1"/>
        </p:nvSpPr>
        <p:spPr>
          <a:xfrm>
            <a:off x="-13384" y="2"/>
            <a:ext cx="9157383" cy="706693"/>
          </a:xfrm>
          <a:prstGeom prst="rect">
            <a:avLst/>
          </a:prstGeom>
          <a:solidFill>
            <a:srgbClr val="1076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20" name="Retângulo 19"/>
          <p:cNvSpPr/>
          <p:nvPr userDrawn="1"/>
        </p:nvSpPr>
        <p:spPr>
          <a:xfrm>
            <a:off x="-13384" y="659267"/>
            <a:ext cx="9157383" cy="266753"/>
          </a:xfrm>
          <a:prstGeom prst="rect">
            <a:avLst/>
          </a:prstGeom>
          <a:solidFill>
            <a:srgbClr val="1181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21" name="Retângulo 20"/>
          <p:cNvSpPr/>
          <p:nvPr userDrawn="1"/>
        </p:nvSpPr>
        <p:spPr>
          <a:xfrm>
            <a:off x="-12137" y="810598"/>
            <a:ext cx="9156138" cy="242137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5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56" y="1610275"/>
            <a:ext cx="9136685" cy="43390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Meta 15 do PNE</a:t>
            </a:r>
          </a:p>
          <a:p>
            <a:pPr marL="0" indent="0" algn="ctr">
              <a:buNone/>
            </a:pPr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Formação de Professores</a:t>
            </a:r>
            <a:endParaRPr lang="pt-B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Outubro de 2015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82" y="0"/>
            <a:ext cx="1952178" cy="62068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938798" y="2"/>
            <a:ext cx="7205201" cy="620685"/>
          </a:xfrm>
          <a:prstGeom prst="rect">
            <a:avLst/>
          </a:prstGeom>
          <a:solidFill>
            <a:srgbClr val="1076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491880" y="548680"/>
            <a:ext cx="5652119" cy="158015"/>
          </a:xfrm>
          <a:prstGeom prst="rect">
            <a:avLst/>
          </a:prstGeom>
          <a:solidFill>
            <a:srgbClr val="1181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-13384" y="620687"/>
            <a:ext cx="9157383" cy="213817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-13379" y="6279181"/>
            <a:ext cx="7609715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>
                <a:solidFill>
                  <a:prstClr val="white"/>
                </a:solidFill>
              </a:rPr>
              <a:t> 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327" y="6279182"/>
            <a:ext cx="1641217" cy="600290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-13381" y="706695"/>
            <a:ext cx="4945421" cy="127809"/>
          </a:xfrm>
          <a:prstGeom prst="rect">
            <a:avLst/>
          </a:prstGeom>
          <a:solidFill>
            <a:srgbClr val="1181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7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Assegurar que</a:t>
            </a:r>
          </a:p>
          <a:p>
            <a:r>
              <a:rPr lang="pt-BR" dirty="0" smtClean="0"/>
              <a:t>(</a:t>
            </a:r>
            <a:r>
              <a:rPr lang="pt-BR" dirty="0"/>
              <a:t>5) </a:t>
            </a:r>
            <a:r>
              <a:rPr lang="pt-BR" dirty="0" smtClean="0"/>
              <a:t>os diversos níveis de ensino estejam devidamente integrados; 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(6) </a:t>
            </a:r>
            <a:r>
              <a:rPr lang="pt-BR" dirty="0"/>
              <a:t>alunos tenham desempenhos compatíveis com o seu nível de </a:t>
            </a:r>
            <a:r>
              <a:rPr lang="pt-BR" dirty="0" smtClean="0"/>
              <a:t>escolaridade. 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Objetivos Específicos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Assegurar que </a:t>
            </a:r>
            <a:endParaRPr lang="pt-BR" dirty="0"/>
          </a:p>
          <a:p>
            <a:r>
              <a:rPr lang="pt-BR" dirty="0" smtClean="0"/>
              <a:t>(7) as escolas sejam seguras, com atmosfera </a:t>
            </a:r>
            <a:r>
              <a:rPr lang="pt-BR" dirty="0"/>
              <a:t>propícia para o estudo e o convívio social. </a:t>
            </a:r>
            <a:endParaRPr lang="pt-BR" dirty="0" smtClean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 smtClean="0"/>
              <a:t>(Os </a:t>
            </a:r>
            <a:r>
              <a:rPr lang="pt-BR" dirty="0"/>
              <a:t>ambientes escolares </a:t>
            </a:r>
            <a:r>
              <a:rPr lang="pt-BR" dirty="0" smtClean="0"/>
              <a:t>devem ser adequados </a:t>
            </a:r>
            <a:r>
              <a:rPr lang="pt-BR" dirty="0"/>
              <a:t>ao estudo e à permanência dos estudantes e professores e funcionários na escola. A </a:t>
            </a:r>
            <a:r>
              <a:rPr lang="pt-BR" dirty="0" smtClean="0"/>
              <a:t>escola </a:t>
            </a:r>
            <a:r>
              <a:rPr lang="pt-BR" dirty="0"/>
              <a:t>em tempo integral </a:t>
            </a:r>
            <a:r>
              <a:rPr lang="pt-BR" dirty="0" smtClean="0"/>
              <a:t>precisa </a:t>
            </a:r>
            <a:r>
              <a:rPr lang="pt-BR" dirty="0"/>
              <a:t>ser </a:t>
            </a:r>
            <a:r>
              <a:rPr lang="pt-BR" dirty="0" smtClean="0"/>
              <a:t>tornada </a:t>
            </a:r>
            <a:r>
              <a:rPr lang="pt-BR" dirty="0"/>
              <a:t>parte do cotidiano </a:t>
            </a:r>
            <a:r>
              <a:rPr lang="pt-BR" dirty="0" smtClean="0"/>
              <a:t>dos formuladores de políticas e gestores em todos os níveis de governo). 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Objetivos Específicos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715250" cy="449738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pt-BR" altLang="pt-BR" dirty="0"/>
              <a:t>a) </a:t>
            </a:r>
            <a:r>
              <a:rPr lang="pt-BR" altLang="pt-BR" b="1" dirty="0">
                <a:solidFill>
                  <a:srgbClr val="4E000D"/>
                </a:solidFill>
              </a:rPr>
              <a:t>incentivar a formação</a:t>
            </a:r>
            <a:r>
              <a:rPr lang="pt-BR" altLang="pt-BR" dirty="0"/>
              <a:t> de professores para a educação básica, especialmente para o ensino médio;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pt-BR" altLang="pt-BR" dirty="0"/>
              <a:t>b) </a:t>
            </a:r>
            <a:r>
              <a:rPr lang="pt-BR" altLang="pt-BR" b="1" dirty="0">
                <a:solidFill>
                  <a:srgbClr val="4E000D"/>
                </a:solidFill>
              </a:rPr>
              <a:t>valorizar o magistério</a:t>
            </a:r>
            <a:r>
              <a:rPr lang="pt-BR" altLang="pt-BR" dirty="0"/>
              <a:t>, incentivando os estudantes que optam pela carreira docente;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pt-BR" altLang="pt-BR" dirty="0"/>
              <a:t>c) </a:t>
            </a:r>
            <a:r>
              <a:rPr lang="pt-BR" altLang="pt-BR" b="1" dirty="0">
                <a:solidFill>
                  <a:srgbClr val="4E000D"/>
                </a:solidFill>
              </a:rPr>
              <a:t>promover a melhoria da qualidade</a:t>
            </a:r>
            <a:r>
              <a:rPr lang="pt-BR" altLang="pt-BR" dirty="0"/>
              <a:t> da educação </a:t>
            </a:r>
            <a:r>
              <a:rPr lang="pt-BR" altLang="pt-BR" dirty="0" smtClean="0"/>
              <a:t>básica, buscando</a:t>
            </a:r>
            <a:r>
              <a:rPr lang="pt-BR" altLang="pt-BR" b="1" dirty="0" smtClean="0">
                <a:solidFill>
                  <a:srgbClr val="4E000D"/>
                </a:solidFill>
              </a:rPr>
              <a:t> </a:t>
            </a:r>
            <a:r>
              <a:rPr lang="pt-BR" altLang="pt-BR" b="1" dirty="0">
                <a:solidFill>
                  <a:srgbClr val="4E000D"/>
                </a:solidFill>
              </a:rPr>
              <a:t>a articulação</a:t>
            </a:r>
            <a:r>
              <a:rPr lang="pt-BR" altLang="pt-BR" dirty="0"/>
              <a:t> integrada da educação superior do sistema federal </a:t>
            </a:r>
            <a:r>
              <a:rPr lang="pt-BR" altLang="pt-BR" b="1" dirty="0">
                <a:solidFill>
                  <a:srgbClr val="4E000D"/>
                </a:solidFill>
              </a:rPr>
              <a:t>com a educação básica do sistema público</a:t>
            </a:r>
            <a:r>
              <a:rPr lang="pt-BR" altLang="pt-BR" dirty="0"/>
              <a:t>, em proveito de uma sólida formação docente inicial</a:t>
            </a:r>
            <a:r>
              <a:rPr lang="pt-BR" altLang="pt-BR" dirty="0" smtClean="0"/>
              <a:t>;</a:t>
            </a:r>
            <a:endParaRPr lang="pt-BR" alt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Objetivos do PIBID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715250" cy="456882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pt-BR" altLang="pt-BR" sz="1800" dirty="0" smtClean="0"/>
              <a:t>g</a:t>
            </a:r>
            <a:r>
              <a:rPr lang="pt-BR" altLang="pt-BR" sz="1800" dirty="0"/>
              <a:t>) </a:t>
            </a:r>
            <a:r>
              <a:rPr lang="pt-BR" altLang="pt-BR" sz="1800" b="1" dirty="0">
                <a:solidFill>
                  <a:srgbClr val="4E000D"/>
                </a:solidFill>
              </a:rPr>
              <a:t>fomentar experiências metodológicas e práticas docentes de caráter inovador</a:t>
            </a:r>
            <a:r>
              <a:rPr lang="pt-BR" altLang="pt-BR" sz="1800" dirty="0"/>
              <a:t>, que utilizem recursos de tecnologia da informação e da comunicação, e que se orientem para a superação de problemas identificados no processo ensino-aprendizagem;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pt-BR" altLang="pt-BR" sz="1800" dirty="0"/>
              <a:t>h) </a:t>
            </a:r>
            <a:r>
              <a:rPr lang="pt-BR" altLang="pt-BR" sz="1800" b="1" dirty="0">
                <a:solidFill>
                  <a:srgbClr val="4E000D"/>
                </a:solidFill>
              </a:rPr>
              <a:t>valorizar o espaço da escola pública como campo de experiência</a:t>
            </a:r>
            <a:r>
              <a:rPr lang="pt-BR" altLang="pt-BR" sz="1800" dirty="0"/>
              <a:t> para a construção do conhecimento na formação de professores para a educação básica;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pt-BR" altLang="pt-BR" sz="1800" dirty="0"/>
              <a:t>i) </a:t>
            </a:r>
            <a:r>
              <a:rPr lang="pt-BR" altLang="pt-BR" sz="1800" b="1" dirty="0">
                <a:solidFill>
                  <a:srgbClr val="4E000D"/>
                </a:solidFill>
              </a:rPr>
              <a:t>proporcionar aos futuros professores participação em ações, experiências metodológicas e práticas docentes inovadoras, articuladas com a realidade local da escola</a:t>
            </a:r>
            <a:r>
              <a:rPr lang="pt-BR" altLang="pt-BR" sz="1800" dirty="0"/>
              <a:t>.</a:t>
            </a:r>
          </a:p>
          <a:p>
            <a:pPr>
              <a:lnSpc>
                <a:spcPct val="110000"/>
              </a:lnSpc>
            </a:pPr>
            <a:endParaRPr lang="pt-BR" altLang="pt-BR" sz="1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Objetivos do PIBID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39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715250" cy="45688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pt-BR" altLang="pt-BR" sz="2400"/>
              <a:t>São itens financiáveis no âmbito do PIBID: </a:t>
            </a:r>
          </a:p>
          <a:p>
            <a:pPr>
              <a:buFont typeface="Arial" panose="020B0604020202020204" pitchFamily="34" charset="0"/>
              <a:buNone/>
            </a:pPr>
            <a:endParaRPr lang="pt-BR" altLang="pt-BR" sz="2400"/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1) as bolsas de iniciação à docência;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2) as bolsas de coordenação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3) As bolsas de supervisão; e 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4) a parcela de custeio destinada à execução do Projeto.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Itens financiáveis pelo PIBID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89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715250" cy="45688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pt-BR" altLang="pt-BR" sz="2400"/>
              <a:t>São itens financiáveis no âmbito do PIBID: </a:t>
            </a:r>
          </a:p>
          <a:p>
            <a:pPr>
              <a:buFont typeface="Arial" panose="020B0604020202020204" pitchFamily="34" charset="0"/>
              <a:buNone/>
            </a:pPr>
            <a:endParaRPr lang="pt-BR" altLang="pt-BR" sz="2400"/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1) as bolsas de iniciação à docência;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2) as bolsas de coordenação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3) As bolsas de supervisão; e </a:t>
            </a:r>
          </a:p>
          <a:p>
            <a:pPr>
              <a:buFont typeface="Arial" panose="020B0604020202020204" pitchFamily="34" charset="0"/>
              <a:buNone/>
            </a:pPr>
            <a:r>
              <a:rPr lang="pt-BR" altLang="pt-BR"/>
              <a:t>4) a parcela de custeio destinada à execução do Projeto.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 que o PIBID financia?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4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715250" cy="456882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None/>
            </a:pPr>
            <a:r>
              <a:rPr lang="pt-BR" altLang="pt-BR" sz="2400" dirty="0"/>
              <a:t>O programa </a:t>
            </a:r>
            <a:r>
              <a:rPr lang="pt-BR" altLang="pt-BR" sz="2400" dirty="0" smtClean="0"/>
              <a:t>financia:</a:t>
            </a:r>
            <a:endParaRPr lang="pt-BR" altLang="pt-BR" sz="2400" dirty="0"/>
          </a:p>
          <a:p>
            <a:pPr marL="457200" indent="-457200">
              <a:buFont typeface="Arial" panose="020B0604020202020204" pitchFamily="34" charset="0"/>
              <a:buNone/>
            </a:pPr>
            <a:endParaRPr lang="pt-BR" altLang="pt-BR" sz="2400" dirty="0"/>
          </a:p>
          <a:p>
            <a:pPr marL="457200" indent="-457200">
              <a:buFontTx/>
              <a:buAutoNum type="alphaLcParenR"/>
            </a:pPr>
            <a:r>
              <a:rPr lang="pt-BR" altLang="pt-BR" dirty="0"/>
              <a:t>bolsas de iniciação à docência a </a:t>
            </a:r>
            <a:r>
              <a:rPr lang="pt-BR" altLang="pt-BR" b="1" dirty="0"/>
              <a:t>estudantes</a:t>
            </a:r>
            <a:r>
              <a:rPr lang="pt-BR" altLang="pt-BR" dirty="0"/>
              <a:t>;</a:t>
            </a:r>
          </a:p>
          <a:p>
            <a:pPr marL="457200" indent="-457200">
              <a:buFontTx/>
              <a:buAutoNum type="alphaLcParenR"/>
            </a:pPr>
            <a:r>
              <a:rPr lang="pt-BR" altLang="pt-BR" dirty="0"/>
              <a:t>bolsas de coordenação aos professores </a:t>
            </a:r>
            <a:r>
              <a:rPr lang="pt-BR" altLang="pt-BR" b="1" dirty="0"/>
              <a:t>coordenadores de projetos institucionais</a:t>
            </a:r>
            <a:r>
              <a:rPr lang="pt-BR" altLang="pt-BR" dirty="0"/>
              <a:t>;</a:t>
            </a:r>
          </a:p>
          <a:p>
            <a:pPr marL="457200" indent="-457200">
              <a:buFontTx/>
              <a:buAutoNum type="alphaLcParenR"/>
            </a:pPr>
            <a:r>
              <a:rPr lang="pt-BR" altLang="pt-BR" dirty="0"/>
              <a:t>Bolsas de coordenação aos professores </a:t>
            </a:r>
            <a:r>
              <a:rPr lang="pt-BR" altLang="pt-BR" b="1" dirty="0"/>
              <a:t>coordenadores de áreas de formação </a:t>
            </a:r>
            <a:r>
              <a:rPr lang="pt-BR" altLang="pt-BR" dirty="0"/>
              <a:t>(subprojetos); </a:t>
            </a:r>
          </a:p>
          <a:p>
            <a:pPr marL="457200" indent="-457200">
              <a:buFontTx/>
              <a:buAutoNum type="alphaLcParenR"/>
            </a:pPr>
            <a:r>
              <a:rPr lang="pt-BR" altLang="pt-BR" b="1" dirty="0"/>
              <a:t>bolsas de supervisão </a:t>
            </a:r>
            <a:r>
              <a:rPr lang="pt-BR" altLang="pt-BR" dirty="0"/>
              <a:t>aos professores supervisores das disciplinas nas escolas.</a:t>
            </a:r>
          </a:p>
          <a:p>
            <a:pPr marL="457200" indent="-457200">
              <a:buFont typeface="Arial" panose="020B0604020202020204" pitchFamily="34" charset="0"/>
              <a:buNone/>
            </a:pPr>
            <a:endParaRPr lang="pt-BR" alt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Tipos de bolsas do PIBID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1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40560"/>
          </a:xfrm>
        </p:spPr>
        <p:txBody>
          <a:bodyPr>
            <a:normAutofit lnSpcReduction="10000"/>
          </a:bodyPr>
          <a:lstStyle/>
          <a:p>
            <a:r>
              <a:rPr lang="pt-BR" sz="2800" dirty="0" smtClean="0"/>
              <a:t>Um </a:t>
            </a:r>
            <a:r>
              <a:rPr lang="pt-BR" sz="2800" dirty="0"/>
              <a:t>Plano de Ação Estruturante deve ter atuar em cinco </a:t>
            </a:r>
            <a:r>
              <a:rPr lang="pt-BR" sz="2800" dirty="0" smtClean="0"/>
              <a:t>eixos:</a:t>
            </a:r>
            <a:endParaRPr lang="pt-BR" sz="2000" dirty="0"/>
          </a:p>
          <a:p>
            <a:pPr marL="850392" lvl="1" indent="-457200">
              <a:buFont typeface="+mj-lt"/>
              <a:buAutoNum type="arabicPeriod"/>
            </a:pPr>
            <a:r>
              <a:rPr lang="pt-BR" sz="2400" dirty="0"/>
              <a:t>Formação Inicial permanente de professores, mediante a </a:t>
            </a:r>
            <a:r>
              <a:rPr lang="pt-BR" sz="2400" dirty="0" smtClean="0"/>
              <a:t>organização e levantamento </a:t>
            </a:r>
            <a:r>
              <a:rPr lang="pt-BR" sz="2400" dirty="0"/>
              <a:t>de dados feito pelo Inep</a:t>
            </a:r>
            <a:r>
              <a:rPr lang="pt-BR" sz="2400" dirty="0" smtClean="0"/>
              <a:t>, e </a:t>
            </a:r>
            <a:r>
              <a:rPr lang="pt-BR" sz="2400" dirty="0"/>
              <a:t>planejamento formulado pelos Fóruns </a:t>
            </a:r>
            <a:r>
              <a:rPr lang="pt-BR" sz="2400" dirty="0" smtClean="0"/>
              <a:t>Estaduais, de </a:t>
            </a:r>
            <a:r>
              <a:rPr lang="pt-BR" sz="2400" dirty="0"/>
              <a:t>modo a assegurar </a:t>
            </a:r>
            <a:r>
              <a:rPr lang="pt-BR" sz="2400" dirty="0" smtClean="0"/>
              <a:t>número </a:t>
            </a:r>
            <a:r>
              <a:rPr lang="pt-BR" sz="2400" dirty="0"/>
              <a:t>suficiente e </a:t>
            </a:r>
            <a:r>
              <a:rPr lang="pt-BR" sz="2400" dirty="0" smtClean="0"/>
              <a:t>qualidade </a:t>
            </a:r>
            <a:r>
              <a:rPr lang="pt-BR" sz="2400" dirty="0"/>
              <a:t>adequada. </a:t>
            </a:r>
            <a:endParaRPr lang="pt-BR" sz="1800" dirty="0"/>
          </a:p>
          <a:p>
            <a:pPr marL="850392" lvl="1" indent="-457200">
              <a:buFont typeface="+mj-lt"/>
              <a:buAutoNum type="arabicPeriod"/>
            </a:pPr>
            <a:r>
              <a:rPr lang="pt-BR" sz="2400" dirty="0" smtClean="0"/>
              <a:t>Formação Inicial emergencial nas </a:t>
            </a:r>
            <a:r>
              <a:rPr lang="pt-BR" sz="2400" dirty="0"/>
              <a:t>áreas mais </a:t>
            </a:r>
            <a:r>
              <a:rPr lang="pt-BR" sz="2400" dirty="0" smtClean="0"/>
              <a:t>carentes;</a:t>
            </a:r>
            <a:endParaRPr lang="pt-BR" sz="1800" dirty="0"/>
          </a:p>
          <a:p>
            <a:pPr marL="850392" lvl="1" indent="-457200">
              <a:buFont typeface="+mj-lt"/>
              <a:buAutoNum type="arabicPeriod"/>
            </a:pPr>
            <a:r>
              <a:rPr lang="pt-BR" sz="2400" dirty="0"/>
              <a:t>Programas de Indução Profissional;</a:t>
            </a:r>
            <a:endParaRPr lang="pt-BR" sz="1800" dirty="0"/>
          </a:p>
          <a:p>
            <a:pPr marL="850392" lvl="1" indent="-457200">
              <a:buFont typeface="+mj-lt"/>
              <a:buAutoNum type="arabicPeriod"/>
            </a:pPr>
            <a:r>
              <a:rPr lang="pt-BR" sz="2400" dirty="0"/>
              <a:t>Programas de Formação Continuada;</a:t>
            </a:r>
            <a:endParaRPr lang="pt-BR" sz="1800" dirty="0"/>
          </a:p>
          <a:p>
            <a:pPr marL="850392" lvl="1" indent="-457200">
              <a:buFont typeface="+mj-lt"/>
              <a:buAutoNum type="arabicPeriod"/>
            </a:pPr>
            <a:r>
              <a:rPr lang="pt-BR" sz="2400" dirty="0"/>
              <a:t>Programas de Valorização do </a:t>
            </a:r>
            <a:r>
              <a:rPr lang="pt-BR" sz="2400" dirty="0" smtClean="0"/>
              <a:t>Docente </a:t>
            </a:r>
            <a:r>
              <a:rPr lang="pt-BR" sz="2400" dirty="0"/>
              <a:t>e do Espaço Escolar.</a:t>
            </a:r>
            <a:endParaRPr lang="pt-BR" sz="1800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3100" dirty="0" smtClean="0">
                <a:solidFill>
                  <a:schemeClr val="bg1"/>
                </a:solidFill>
              </a:rPr>
              <a:t/>
            </a:r>
            <a:br>
              <a:rPr lang="pt-BR" sz="3100" dirty="0" smtClean="0">
                <a:solidFill>
                  <a:schemeClr val="bg1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Eixos de um Plano de Ação Estruturante</a:t>
            </a:r>
            <a:r>
              <a:rPr lang="pt-BR" sz="3600" dirty="0"/>
              <a:t/>
            </a:r>
            <a:br>
              <a:rPr lang="pt-BR" sz="3600" dirty="0"/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152568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04539987"/>
              </p:ext>
            </p:extLst>
          </p:nvPr>
        </p:nvGraphicFramePr>
        <p:xfrm>
          <a:off x="0" y="1124744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2035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pt-BR" dirty="0" smtClean="0"/>
              <a:t>Formar em 10 anos professores em número suficiente para atender a demanda de hoje e futura de cada uma das disciplinas do ensino médio e dos anos finais do ensino fundamental, segundo mapeamento feito pelo Inep;</a:t>
            </a:r>
          </a:p>
          <a:p>
            <a:pPr marL="624078" indent="-514350">
              <a:buFont typeface="+mj-lt"/>
              <a:buAutoNum type="arabicPeriod"/>
            </a:pPr>
            <a:r>
              <a:rPr lang="pt-BR" dirty="0" smtClean="0"/>
              <a:t>Formar em 10 anos professores suficientes e bem qualificados para atender a demanda presente e futura dos anos iniciais do ensino fundamental.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Metas para a Formação Inicial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052736"/>
            <a:ext cx="8316532" cy="2397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 15: </a:t>
            </a:r>
            <a:r>
              <a:rPr lang="pt-BR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assegurar 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todos os professores e as professoras da educação básica possuam formação específica de nível superior, obtida em curso de licenciatura na área de conhecimento em que atuam.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2050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O que diz a Meta 15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97505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17367569"/>
              </p:ext>
            </p:extLst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Procura pelas Licenciaturas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326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1967217"/>
              </p:ext>
            </p:extLst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Taxa de Sucesso das Licenciaturas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20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25515877"/>
              </p:ext>
            </p:extLst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Taxas de Evasão nas Licenciaturas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67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91006387"/>
              </p:ext>
            </p:extLst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Concluintes das Licenciaturas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021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Necessidades de docentes por Componente Curricular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e</a:t>
            </a:r>
            <a:r>
              <a:rPr lang="pt-BR" dirty="0" smtClean="0">
                <a:solidFill>
                  <a:schemeClr val="bg1"/>
                </a:solidFill>
              </a:rPr>
              <a:t> concluintes em 2013</a:t>
            </a: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77" y="1124744"/>
            <a:ext cx="886074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0181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98374"/>
          </a:xfrm>
          <a:solidFill>
            <a:srgbClr val="00660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Física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68760"/>
            <a:ext cx="6339216" cy="4487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6570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Física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556792"/>
            <a:ext cx="5544616" cy="49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1137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Física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44" y="2132855"/>
            <a:ext cx="7787664" cy="2452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90890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Geografia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00709"/>
            <a:ext cx="6912768" cy="4947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234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660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Geografia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58383"/>
            <a:ext cx="5688631" cy="4982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6802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1484784"/>
            <a:ext cx="8152817" cy="2013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07000"/>
              </a:lnSpc>
              <a:spcAft>
                <a:spcPts val="600"/>
              </a:spcAft>
              <a:buAutoNum type="arabicPeriod"/>
            </a:pPr>
            <a:r>
              <a:rPr lang="pt-BR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Assegurar 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</a:t>
            </a:r>
            <a:r>
              <a:rPr lang="pt-BR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todos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os professores possuam formação específica de nível superior na área que atuam</a:t>
            </a:r>
            <a:r>
              <a:rPr lang="pt-BR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2050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Questão fundamental a considerar sobre a Meta 15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43849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6600"/>
          </a:solidFill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Geografia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76537"/>
            <a:ext cx="5843159" cy="2117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282615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Geografia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01" y="1988840"/>
            <a:ext cx="6544950" cy="32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634954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Matemática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562" y="1221939"/>
            <a:ext cx="6656875" cy="4770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3550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Matemática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70" y="1281285"/>
            <a:ext cx="5373518" cy="4451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64078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5165"/>
            <a:ext cx="9144000" cy="997571"/>
          </a:xfrm>
          <a:solidFill>
            <a:srgbClr val="006600"/>
          </a:solidFill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Matemática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522" y="2276872"/>
            <a:ext cx="7400957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66698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157379" cy="1002927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Matemática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04864"/>
            <a:ext cx="6692730" cy="27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2355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Biologia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531" y="1417638"/>
            <a:ext cx="6146937" cy="439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786830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Química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038" y="1704975"/>
            <a:ext cx="3971925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118078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Química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4371" y="151149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1757363"/>
            <a:ext cx="4667250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844752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Química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76" y="2303401"/>
            <a:ext cx="6971684" cy="242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699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60767608"/>
              </p:ext>
            </p:extLst>
          </p:nvPr>
        </p:nvGraphicFramePr>
        <p:xfrm>
          <a:off x="1691680" y="1268760"/>
          <a:ext cx="568863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5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2050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Base Legal da Política Nacional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375332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9157378" cy="1052736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Química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038" y="2486025"/>
            <a:ext cx="47339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514361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Sociologia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3" y="1809750"/>
            <a:ext cx="38766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015718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0"/>
            <a:ext cx="9157379" cy="908720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Sociologia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1728788"/>
            <a:ext cx="474345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446484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5853"/>
          </a:xfrm>
          <a:solidFill>
            <a:srgbClr val="006600"/>
          </a:solidFill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Sociologia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866" y="2276872"/>
            <a:ext cx="702314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80855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980729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Sociologia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3" y="2633663"/>
            <a:ext cx="521017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427594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224" y="48527"/>
            <a:ext cx="9111775" cy="1143000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Português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1828800"/>
            <a:ext cx="38576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480649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5117"/>
            <a:ext cx="9144000" cy="1109627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Português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1757363"/>
            <a:ext cx="4610100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702958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2405"/>
            <a:ext cx="9144000" cy="1143000"/>
          </a:xfrm>
          <a:solidFill>
            <a:srgbClr val="006600"/>
          </a:solidFill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Português –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81" y="2420413"/>
            <a:ext cx="873401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612332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62"/>
            <a:ext cx="9137622" cy="89125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Português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600200"/>
            <a:ext cx="5457728" cy="3767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023604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/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  <a:solidFill>
            <a:srgbClr val="006600"/>
          </a:solidFill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Professores sem formação específica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2964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1196752"/>
            <a:ext cx="8008801" cy="4870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As bases </a:t>
            </a:r>
            <a:r>
              <a:rPr lang="pt-BR" sz="2400" dirty="0" smtClean="0"/>
              <a:t>da </a:t>
            </a:r>
            <a:r>
              <a:rPr lang="pt-BR" sz="2400" dirty="0"/>
              <a:t>Política Nacional de Formação de Profissionais do Magistério da Educação Básica, em vigor, foram instituídas por meio do Decreto nº 6.755/09. </a:t>
            </a:r>
            <a:endParaRPr lang="pt-BR" sz="2400" dirty="0" smtClean="0"/>
          </a:p>
          <a:p>
            <a:endParaRPr lang="pt-BR" sz="2400" dirty="0"/>
          </a:p>
          <a:p>
            <a:r>
              <a:rPr lang="pt-BR" sz="2400" dirty="0" smtClean="0"/>
              <a:t>Este </a:t>
            </a:r>
            <a:r>
              <a:rPr lang="pt-BR" sz="2400" dirty="0"/>
              <a:t>Decreto, objeto de ampla consulta pública no ano de 2008, busca organizar, em regime de colaboração entre a União, os Estados, o Distrito Federal e os Municípios, a formação inicial, a indução profissional e a formação continuada dos profissionais do magistério para as redes públicas da educação básica.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endParaRPr lang="pt-BR" sz="2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2050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Bases da Política Nacional de Formação em vigor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812626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extLst/>
          </p:nvPr>
        </p:nvGraphicFramePr>
        <p:xfrm>
          <a:off x="141782" y="1484784"/>
          <a:ext cx="8752932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82" y="1484784"/>
                        <a:ext cx="8752932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  <a:solidFill>
            <a:srgbClr val="006600"/>
          </a:solidFill>
        </p:spPr>
        <p:txBody>
          <a:bodyPr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Licenciados em 2013 em IES públicas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508540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096937" cy="980728"/>
          </a:xfrm>
          <a:solidFill>
            <a:srgbClr val="006600"/>
          </a:solidFill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Constatação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Cerca de 43</a:t>
            </a:r>
            <a:r>
              <a:rPr lang="pt-BR" dirty="0"/>
              <a:t>% dos professores atuantes na educação básica têm 41 anos ou </a:t>
            </a:r>
            <a:r>
              <a:rPr lang="pt-BR" dirty="0" smtClean="0"/>
              <a:t>mais. </a:t>
            </a:r>
          </a:p>
          <a:p>
            <a:r>
              <a:rPr lang="pt-BR" dirty="0" smtClean="0"/>
              <a:t>Isto implica em dizer que: além </a:t>
            </a:r>
            <a:r>
              <a:rPr lang="pt-BR" dirty="0"/>
              <a:t>de atender à falta de docentes hoje existente, é necessário </a:t>
            </a:r>
            <a:r>
              <a:rPr lang="pt-BR" dirty="0" smtClean="0"/>
              <a:t>desenvolver ações específicas para conseguir </a:t>
            </a:r>
            <a:r>
              <a:rPr lang="pt-BR" dirty="0"/>
              <a:t>renovar os quadros docentes que vierem a aposentar-se. 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7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63909722"/>
              </p:ext>
            </p:extLst>
          </p:nvPr>
        </p:nvGraphicFramePr>
        <p:xfrm>
          <a:off x="395536" y="1397000"/>
          <a:ext cx="842493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0" y="116632"/>
            <a:ext cx="9036496" cy="68154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dirty="0" smtClean="0">
                <a:solidFill>
                  <a:schemeClr val="bg1"/>
                </a:solidFill>
              </a:rPr>
              <a:t>Atuação nos Fóruns Estaduais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8068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de seta reta 2"/>
          <p:cNvCxnSpPr/>
          <p:nvPr/>
        </p:nvCxnSpPr>
        <p:spPr>
          <a:xfrm flipV="1">
            <a:off x="714348" y="785794"/>
            <a:ext cx="7643866" cy="521497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rot="5400000">
            <a:off x="2071670" y="5286388"/>
            <a:ext cx="1357322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 rot="5400000">
            <a:off x="2607455" y="5036355"/>
            <a:ext cx="2000264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3393273" y="4464851"/>
            <a:ext cx="1643074" cy="1428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rot="5400000">
            <a:off x="3929058" y="4071942"/>
            <a:ext cx="1785950" cy="2143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4679157" y="3464719"/>
            <a:ext cx="1785950" cy="2857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 rot="5400000">
            <a:off x="5434661" y="3272889"/>
            <a:ext cx="1785950" cy="2857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flipH="1">
            <a:off x="7212384" y="1301099"/>
            <a:ext cx="325688" cy="20207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rot="10800000">
            <a:off x="642910" y="4286256"/>
            <a:ext cx="1857388" cy="5715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 rot="10800000">
            <a:off x="1214414" y="3714752"/>
            <a:ext cx="2000264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 rot="10800000">
            <a:off x="1857356" y="3214686"/>
            <a:ext cx="2071702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10800000">
            <a:off x="5360608" y="591960"/>
            <a:ext cx="228601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10800000">
            <a:off x="2428860" y="2786058"/>
            <a:ext cx="228601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10800000">
            <a:off x="3214678" y="2285992"/>
            <a:ext cx="228601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rot="10800000">
            <a:off x="3643306" y="1643050"/>
            <a:ext cx="2571768" cy="64294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rot="10800000">
            <a:off x="4857752" y="1142984"/>
            <a:ext cx="2286016" cy="6429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 rot="5400000">
            <a:off x="1357290" y="5715016"/>
            <a:ext cx="1214446" cy="21431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de cantos arredondados 32"/>
          <p:cNvSpPr/>
          <p:nvPr/>
        </p:nvSpPr>
        <p:spPr>
          <a:xfrm>
            <a:off x="8643934" y="0"/>
            <a:ext cx="500066" cy="2571768"/>
          </a:xfrm>
          <a:prstGeom prst="roundRect">
            <a:avLst/>
          </a:prstGeom>
          <a:solidFill>
            <a:srgbClr val="44A8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</a:p>
          <a:p>
            <a:pPr algn="ctr"/>
            <a:r>
              <a:rPr lang="en-US" dirty="0" smtClean="0"/>
              <a:t>A</a:t>
            </a:r>
          </a:p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I</a:t>
            </a:r>
          </a:p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A</a:t>
            </a:r>
          </a:p>
          <a:p>
            <a:pPr algn="ctr"/>
            <a:endParaRPr lang="pt-BR" dirty="0"/>
          </a:p>
        </p:txBody>
      </p:sp>
      <p:sp>
        <p:nvSpPr>
          <p:cNvPr id="34" name="Retângulo de cantos arredondados 33"/>
          <p:cNvSpPr/>
          <p:nvPr/>
        </p:nvSpPr>
        <p:spPr>
          <a:xfrm>
            <a:off x="0" y="4286232"/>
            <a:ext cx="500066" cy="2571768"/>
          </a:xfrm>
          <a:prstGeom prst="roundRect">
            <a:avLst/>
          </a:prstGeom>
          <a:solidFill>
            <a:srgbClr val="44A8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</a:p>
          <a:p>
            <a:pPr algn="ctr"/>
            <a:r>
              <a:rPr lang="en-US" dirty="0" smtClean="0"/>
              <a:t>O</a:t>
            </a:r>
          </a:p>
          <a:p>
            <a:pPr algn="ctr"/>
            <a:r>
              <a:rPr lang="en-US" dirty="0" smtClean="0"/>
              <a:t>R</a:t>
            </a:r>
          </a:p>
          <a:p>
            <a:pPr algn="ctr"/>
            <a:r>
              <a:rPr lang="en-US" dirty="0" smtClean="0"/>
              <a:t>M</a:t>
            </a:r>
          </a:p>
          <a:p>
            <a:pPr algn="ctr"/>
            <a:r>
              <a:rPr lang="en-US" dirty="0" smtClean="0"/>
              <a:t>A</a:t>
            </a:r>
          </a:p>
          <a:p>
            <a:pPr algn="ctr"/>
            <a:r>
              <a:rPr lang="en-US" dirty="0" smtClean="0"/>
              <a:t>D</a:t>
            </a:r>
          </a:p>
          <a:p>
            <a:pPr algn="ctr"/>
            <a:r>
              <a:rPr lang="en-US" dirty="0" smtClean="0"/>
              <a:t>O</a:t>
            </a:r>
          </a:p>
          <a:p>
            <a:pPr algn="ctr"/>
            <a:r>
              <a:rPr lang="en-US" dirty="0" smtClean="0"/>
              <a:t>R</a:t>
            </a:r>
          </a:p>
          <a:p>
            <a:pPr algn="ctr"/>
            <a:endParaRPr lang="pt-BR" dirty="0"/>
          </a:p>
        </p:txBody>
      </p:sp>
      <p:sp>
        <p:nvSpPr>
          <p:cNvPr id="44" name="Retângulo de cantos arredondados 43"/>
          <p:cNvSpPr/>
          <p:nvPr/>
        </p:nvSpPr>
        <p:spPr>
          <a:xfrm>
            <a:off x="5988229" y="3584486"/>
            <a:ext cx="1537279" cy="4315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/>
              <a:t>Residência Docente</a:t>
            </a:r>
            <a:endParaRPr lang="pt-BR" sz="1000" dirty="0"/>
          </a:p>
        </p:txBody>
      </p:sp>
      <p:sp>
        <p:nvSpPr>
          <p:cNvPr id="49" name="Retângulo de cantos arredondados 48"/>
          <p:cNvSpPr/>
          <p:nvPr/>
        </p:nvSpPr>
        <p:spPr>
          <a:xfrm>
            <a:off x="651898" y="5364674"/>
            <a:ext cx="2543561" cy="42979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Formação</a:t>
            </a:r>
            <a:r>
              <a:rPr lang="en-US" sz="1000" dirty="0" smtClean="0"/>
              <a:t> </a:t>
            </a:r>
            <a:r>
              <a:rPr lang="en-US" sz="1000" dirty="0" err="1" smtClean="0"/>
              <a:t>Emergencial</a:t>
            </a:r>
            <a:endParaRPr lang="pt-BR" sz="1000" dirty="0"/>
          </a:p>
        </p:txBody>
      </p:sp>
      <p:sp>
        <p:nvSpPr>
          <p:cNvPr id="54" name="Retângulo de cantos arredondados 53"/>
          <p:cNvSpPr/>
          <p:nvPr/>
        </p:nvSpPr>
        <p:spPr>
          <a:xfrm>
            <a:off x="2742554" y="4668835"/>
            <a:ext cx="2015421" cy="54793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Bacharelado</a:t>
            </a:r>
            <a:endParaRPr lang="en-US" sz="1000" dirty="0" smtClean="0"/>
          </a:p>
          <a:p>
            <a:pPr algn="ctr"/>
            <a:r>
              <a:rPr lang="en-US" sz="1000" dirty="0" smtClean="0"/>
              <a:t>+</a:t>
            </a:r>
          </a:p>
          <a:p>
            <a:pPr algn="ctr"/>
            <a:r>
              <a:rPr lang="en-US" sz="1000" dirty="0" err="1" smtClean="0"/>
              <a:t>Mestrado</a:t>
            </a:r>
            <a:r>
              <a:rPr lang="en-US" sz="1000" dirty="0" smtClean="0"/>
              <a:t> </a:t>
            </a:r>
            <a:r>
              <a:rPr lang="en-US" sz="1000" dirty="0" err="1" smtClean="0"/>
              <a:t>em</a:t>
            </a:r>
            <a:r>
              <a:rPr lang="en-US" sz="1000" dirty="0" smtClean="0"/>
              <a:t> </a:t>
            </a:r>
            <a:r>
              <a:rPr lang="en-US" sz="1000" dirty="0" err="1" smtClean="0"/>
              <a:t>Docência</a:t>
            </a:r>
            <a:endParaRPr lang="pt-BR" sz="1000" dirty="0"/>
          </a:p>
        </p:txBody>
      </p:sp>
      <p:sp>
        <p:nvSpPr>
          <p:cNvPr id="67" name="Retângulo de cantos arredondados 66"/>
          <p:cNvSpPr/>
          <p:nvPr/>
        </p:nvSpPr>
        <p:spPr>
          <a:xfrm>
            <a:off x="372458" y="4136697"/>
            <a:ext cx="2356810" cy="56440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Formação</a:t>
            </a:r>
            <a:r>
              <a:rPr lang="en-US" sz="1000" dirty="0" smtClean="0"/>
              <a:t> </a:t>
            </a:r>
            <a:r>
              <a:rPr lang="en-US" sz="1000" dirty="0" err="1" smtClean="0"/>
              <a:t>Inicial</a:t>
            </a:r>
            <a:r>
              <a:rPr lang="en-US" sz="1000" dirty="0" smtClean="0"/>
              <a:t> Permanente</a:t>
            </a:r>
            <a:endParaRPr lang="pt-BR" sz="1000" dirty="0"/>
          </a:p>
        </p:txBody>
      </p:sp>
      <p:sp>
        <p:nvSpPr>
          <p:cNvPr id="77" name="Sol 76"/>
          <p:cNvSpPr/>
          <p:nvPr/>
        </p:nvSpPr>
        <p:spPr>
          <a:xfrm>
            <a:off x="2571736" y="2285992"/>
            <a:ext cx="3786214" cy="2357454"/>
          </a:xfrm>
          <a:prstGeom prst="sun">
            <a:avLst/>
          </a:prstGeom>
          <a:solidFill>
            <a:srgbClr val="2050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Política</a:t>
            </a:r>
            <a:endParaRPr lang="en-US" sz="1400" dirty="0" smtClean="0"/>
          </a:p>
          <a:p>
            <a:pPr algn="ctr"/>
            <a:r>
              <a:rPr lang="en-US" sz="1400" dirty="0" err="1" smtClean="0"/>
              <a:t>Nacional</a:t>
            </a:r>
            <a:r>
              <a:rPr lang="en-US" sz="1400" dirty="0" smtClean="0"/>
              <a:t> de</a:t>
            </a:r>
          </a:p>
          <a:p>
            <a:pPr algn="ctr"/>
            <a:r>
              <a:rPr lang="en-US" sz="1400" dirty="0" err="1" smtClean="0"/>
              <a:t>Formação</a:t>
            </a:r>
            <a:endParaRPr lang="en-US" sz="1400" dirty="0" smtClean="0"/>
          </a:p>
          <a:p>
            <a:pPr algn="ctr"/>
            <a:r>
              <a:rPr lang="en-US" sz="1400" dirty="0" err="1" smtClean="0"/>
              <a:t>Docente</a:t>
            </a:r>
            <a:endParaRPr lang="pt-BR" sz="1400" dirty="0"/>
          </a:p>
        </p:txBody>
      </p:sp>
      <p:sp>
        <p:nvSpPr>
          <p:cNvPr id="42" name="Retângulo de cantos arredondados 41"/>
          <p:cNvSpPr/>
          <p:nvPr/>
        </p:nvSpPr>
        <p:spPr>
          <a:xfrm>
            <a:off x="4705550" y="4170559"/>
            <a:ext cx="2000265" cy="38956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Escolas</a:t>
            </a:r>
            <a:r>
              <a:rPr lang="en-US" sz="1000" dirty="0" smtClean="0"/>
              <a:t> </a:t>
            </a:r>
            <a:r>
              <a:rPr lang="en-US" sz="1000" dirty="0" err="1" smtClean="0"/>
              <a:t>Parceiras</a:t>
            </a:r>
            <a:endParaRPr lang="pt-BR" sz="1000" dirty="0"/>
          </a:p>
        </p:txBody>
      </p:sp>
      <p:sp>
        <p:nvSpPr>
          <p:cNvPr id="32" name="Retângulo de cantos arredondados 31"/>
          <p:cNvSpPr/>
          <p:nvPr/>
        </p:nvSpPr>
        <p:spPr>
          <a:xfrm>
            <a:off x="5356407" y="2908976"/>
            <a:ext cx="2503152" cy="46521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Programas</a:t>
            </a:r>
            <a:r>
              <a:rPr lang="en-US" sz="1000" dirty="0" smtClean="0"/>
              <a:t> de </a:t>
            </a:r>
            <a:r>
              <a:rPr lang="en-US" sz="1000" dirty="0" err="1" smtClean="0"/>
              <a:t>Indução</a:t>
            </a:r>
            <a:r>
              <a:rPr lang="en-US" sz="1000" dirty="0" smtClean="0"/>
              <a:t> </a:t>
            </a:r>
            <a:r>
              <a:rPr lang="en-US" sz="1000" dirty="0" err="1" smtClean="0"/>
              <a:t>Profissional</a:t>
            </a:r>
            <a:endParaRPr lang="pt-BR" sz="1000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6891231" y="1906682"/>
            <a:ext cx="2037025" cy="62080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/>
              <a:t>Programa Nossa Escola de Valorização do Espaço Escolar</a:t>
            </a:r>
            <a:endParaRPr lang="pt-BR" sz="1000" dirty="0"/>
          </a:p>
        </p:txBody>
      </p:sp>
      <p:sp>
        <p:nvSpPr>
          <p:cNvPr id="35" name="Retângulo de cantos arredondados 34"/>
          <p:cNvSpPr/>
          <p:nvPr/>
        </p:nvSpPr>
        <p:spPr>
          <a:xfrm>
            <a:off x="1193324" y="3464719"/>
            <a:ext cx="1756692" cy="37781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1000" dirty="0" err="1" smtClean="0"/>
              <a:t>Licenciatura</a:t>
            </a:r>
            <a:endParaRPr lang="en-US" sz="1000" dirty="0" smtClean="0"/>
          </a:p>
          <a:p>
            <a:pPr algn="ctr"/>
            <a:endParaRPr lang="pt-BR" dirty="0"/>
          </a:p>
        </p:txBody>
      </p:sp>
      <p:sp>
        <p:nvSpPr>
          <p:cNvPr id="36" name="Retângulo de cantos arredondados 35"/>
          <p:cNvSpPr/>
          <p:nvPr/>
        </p:nvSpPr>
        <p:spPr>
          <a:xfrm>
            <a:off x="2898127" y="1177438"/>
            <a:ext cx="2221739" cy="5178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Educação</a:t>
            </a:r>
            <a:r>
              <a:rPr lang="en-US" sz="1000" dirty="0" smtClean="0"/>
              <a:t> </a:t>
            </a:r>
            <a:r>
              <a:rPr lang="en-US" sz="1000" dirty="0" err="1" smtClean="0"/>
              <a:t>Continuada</a:t>
            </a:r>
            <a:endParaRPr lang="pt-BR" sz="1000" dirty="0"/>
          </a:p>
        </p:txBody>
      </p:sp>
      <p:sp>
        <p:nvSpPr>
          <p:cNvPr id="38" name="Retângulo de cantos arredondados 37"/>
          <p:cNvSpPr/>
          <p:nvPr/>
        </p:nvSpPr>
        <p:spPr>
          <a:xfrm>
            <a:off x="5315998" y="1053072"/>
            <a:ext cx="2543561" cy="58043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Programa</a:t>
            </a:r>
            <a:r>
              <a:rPr lang="en-US" sz="1000" dirty="0" smtClean="0"/>
              <a:t> de </a:t>
            </a:r>
            <a:r>
              <a:rPr lang="en-US" sz="1000" dirty="0" err="1" smtClean="0"/>
              <a:t>Valorização</a:t>
            </a:r>
            <a:r>
              <a:rPr lang="en-US" sz="1000" dirty="0" smtClean="0"/>
              <a:t> do Professor</a:t>
            </a:r>
            <a:endParaRPr lang="pt-BR" sz="1000" dirty="0"/>
          </a:p>
        </p:txBody>
      </p:sp>
      <p:sp>
        <p:nvSpPr>
          <p:cNvPr id="37" name="Retângulo de cantos arredondados 36"/>
          <p:cNvSpPr/>
          <p:nvPr/>
        </p:nvSpPr>
        <p:spPr>
          <a:xfrm>
            <a:off x="1658180" y="2689231"/>
            <a:ext cx="1537279" cy="4315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 smtClean="0"/>
              <a:t>PIBID</a:t>
            </a:r>
            <a:endParaRPr lang="pt-BR" sz="1000" dirty="0"/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414328" y="2033505"/>
            <a:ext cx="1505206" cy="50497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Prodocência</a:t>
            </a:r>
            <a:endParaRPr lang="pt-BR" sz="1000" dirty="0"/>
          </a:p>
        </p:txBody>
      </p:sp>
      <p:sp>
        <p:nvSpPr>
          <p:cNvPr id="40" name="Retângulo de cantos arredondados 39"/>
          <p:cNvSpPr/>
          <p:nvPr/>
        </p:nvSpPr>
        <p:spPr>
          <a:xfrm>
            <a:off x="4624058" y="2112715"/>
            <a:ext cx="2162520" cy="57651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Programa</a:t>
            </a:r>
            <a:r>
              <a:rPr lang="en-US" sz="1000" dirty="0" smtClean="0"/>
              <a:t> Tutorial de </a:t>
            </a:r>
            <a:r>
              <a:rPr lang="en-US" sz="1000" dirty="0" err="1" smtClean="0"/>
              <a:t>Apoio</a:t>
            </a:r>
            <a:r>
              <a:rPr lang="en-US" sz="1000" dirty="0" smtClean="0"/>
              <a:t> </a:t>
            </a:r>
            <a:r>
              <a:rPr lang="en-US" sz="1000" dirty="0" err="1" smtClean="0"/>
              <a:t>acadêmico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6866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44" grpId="0" animBg="1"/>
      <p:bldP spid="49" grpId="0" animBg="1"/>
      <p:bldP spid="54" grpId="0" animBg="1"/>
      <p:bldP spid="67" grpId="0" animBg="1"/>
      <p:bldP spid="77" grpId="0" animBg="1"/>
      <p:bldP spid="42" grpId="0" animBg="1"/>
      <p:bldP spid="32" grpId="0" animBg="1"/>
      <p:bldP spid="35" grpId="0" animBg="1"/>
      <p:bldP spid="36" grpId="0" animBg="1"/>
      <p:bldP spid="38" grpId="0" animBg="1"/>
      <p:bldP spid="37" grpId="0" animBg="1"/>
      <p:bldP spid="39" grpId="0" animBg="1"/>
      <p:bldP spid="4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4896544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pt-BR" sz="4600" dirty="0" smtClean="0"/>
              <a:t>Quantitativa</a:t>
            </a:r>
            <a:r>
              <a:rPr lang="pt-BR" dirty="0" smtClean="0"/>
              <a:t> (para assegurar a formação de professores na educação superior em número suficiente para atender a demanda);</a:t>
            </a:r>
          </a:p>
          <a:p>
            <a:pPr marL="514350" indent="-514350">
              <a:buAutoNum type="arabicPeriod"/>
            </a:pPr>
            <a:r>
              <a:rPr lang="pt-BR" sz="4600" dirty="0" smtClean="0"/>
              <a:t>Qualitativa</a:t>
            </a:r>
            <a:r>
              <a:rPr lang="pt-BR" dirty="0" smtClean="0"/>
              <a:t> (para assegurar, entre outros, que os professores </a:t>
            </a:r>
            <a:r>
              <a:rPr lang="pt-BR" dirty="0"/>
              <a:t>d</a:t>
            </a:r>
            <a:r>
              <a:rPr lang="pt-BR" dirty="0" smtClean="0"/>
              <a:t>a EB tenham formação específica na área em que atuam; para assegurar que possam participara de programas de atualização, aperfeiçoamento ou especialização, etc.); </a:t>
            </a:r>
          </a:p>
          <a:p>
            <a:pPr marL="514350" indent="-514350">
              <a:buAutoNum type="arabicPeriod"/>
            </a:pPr>
            <a:r>
              <a:rPr lang="pt-BR" sz="5100" dirty="0" smtClean="0"/>
              <a:t>Sistêmica</a:t>
            </a:r>
            <a:r>
              <a:rPr lang="pt-BR" dirty="0" smtClean="0"/>
              <a:t> (para superar a desarticulação entre quem define as leis nacionais e quem abre concursos, contrata e cuida da carreira dos docentes; para assegurar que investimentos sejam prioritariamente alocados, pela União e pelos entes federados, </a:t>
            </a:r>
            <a:r>
              <a:rPr lang="pt-BR" dirty="0"/>
              <a:t>n</a:t>
            </a:r>
            <a:r>
              <a:rPr lang="pt-BR" dirty="0" smtClean="0"/>
              <a:t>os níveis educacionais constitucionalmente previstos como prioritários).</a:t>
            </a:r>
          </a:p>
          <a:p>
            <a:pPr marL="514350" indent="-514350">
              <a:buAutoNum type="arabicPeriod"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205020"/>
          </a:solidFill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chemeClr val="bg1"/>
                </a:solidFill>
              </a:rPr>
              <a:t>Frentes de Ação da Política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2643174" y="2428868"/>
            <a:ext cx="4286280" cy="20002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 smtClean="0"/>
              <a:t>Obrigado</a:t>
            </a:r>
            <a:endParaRPr lang="pt-B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2899717"/>
              </p:ext>
            </p:extLst>
          </p:nvPr>
        </p:nvGraphicFramePr>
        <p:xfrm>
          <a:off x="0" y="1124744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3473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sz="2800" dirty="0" smtClean="0"/>
              <a:t>Formação Inicial</a:t>
            </a:r>
          </a:p>
          <a:p>
            <a:endParaRPr lang="pt-BR" sz="2800" dirty="0"/>
          </a:p>
          <a:p>
            <a:r>
              <a:rPr lang="pt-BR" sz="2800" dirty="0" smtClean="0"/>
              <a:t>Formar, com qualidade, professores em número suficiente para atender a contento a demanda da educação básica.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83671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dirty="0" smtClean="0">
                <a:solidFill>
                  <a:schemeClr val="bg1"/>
                </a:solidFill>
              </a:rPr>
              <a:t>Objetivo Geral de um Plano de Ação Estruturante</a:t>
            </a:r>
            <a:endParaRPr lang="pt-BR" sz="3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7385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Assegurar que: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(</a:t>
            </a:r>
            <a:r>
              <a:rPr lang="pt-BR" dirty="0"/>
              <a:t>1) </a:t>
            </a:r>
            <a:r>
              <a:rPr lang="pt-BR" dirty="0" smtClean="0"/>
              <a:t>as disciplinas </a:t>
            </a:r>
            <a:r>
              <a:rPr lang="pt-BR" dirty="0"/>
              <a:t>da educação básica </a:t>
            </a:r>
            <a:r>
              <a:rPr lang="pt-BR" dirty="0" smtClean="0"/>
              <a:t>tenham professores </a:t>
            </a:r>
            <a:r>
              <a:rPr lang="pt-BR" dirty="0"/>
              <a:t>licenciados </a:t>
            </a:r>
            <a:r>
              <a:rPr lang="pt-BR" dirty="0" smtClean="0"/>
              <a:t>na área específica para ministrá-las;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	</a:t>
            </a:r>
            <a:r>
              <a:rPr lang="pt-BR" dirty="0"/>
              <a:t>(2) a evasão profissional de licenciados não encontre justificativa na falta de valorização do </a:t>
            </a:r>
            <a:r>
              <a:rPr lang="pt-BR" dirty="0" smtClean="0"/>
              <a:t>magistério; </a:t>
            </a: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8706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Objetivos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bg1"/>
                </a:solidFill>
              </a:rPr>
              <a:t>Específicos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Assegurar que</a:t>
            </a:r>
          </a:p>
          <a:p>
            <a:r>
              <a:rPr lang="pt-BR" dirty="0" smtClean="0"/>
              <a:t>(3</a:t>
            </a:r>
            <a:r>
              <a:rPr lang="pt-BR" dirty="0"/>
              <a:t>) licenciados </a:t>
            </a:r>
            <a:r>
              <a:rPr lang="pt-BR" dirty="0" smtClean="0"/>
              <a:t>tenham, ao se graduarem, suficiente </a:t>
            </a:r>
            <a:r>
              <a:rPr lang="pt-BR" dirty="0"/>
              <a:t>experiência prática em sala de </a:t>
            </a:r>
            <a:r>
              <a:rPr lang="pt-BR" dirty="0" smtClean="0"/>
              <a:t>aula</a:t>
            </a:r>
            <a:r>
              <a:rPr lang="pt-BR" dirty="0"/>
              <a:t>;</a:t>
            </a:r>
            <a:endParaRPr lang="pt-BR" dirty="0" smtClean="0"/>
          </a:p>
          <a:p>
            <a:r>
              <a:rPr lang="pt-BR" dirty="0"/>
              <a:t> (4)  Nos próximos anos todos os licenciados tenham se formado em cursos cujos currículos tenham sido construídos especificamente para a formação de docentes para a educação </a:t>
            </a:r>
            <a:r>
              <a:rPr lang="pt-BR" dirty="0" smtClean="0"/>
              <a:t>básica;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Objetivos Específicos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14405</TotalTime>
  <Words>1238</Words>
  <Application>Microsoft Office PowerPoint</Application>
  <PresentationFormat>Apresentação na tela (4:3)</PresentationFormat>
  <Paragraphs>237</Paragraphs>
  <Slides>55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55</vt:i4>
      </vt:variant>
    </vt:vector>
  </HeadingPairs>
  <TitlesOfParts>
    <vt:vector size="57" baseType="lpstr">
      <vt:lpstr>Concurso</vt:lpstr>
      <vt:lpstr>Chart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Objetivo Geral de um Plano de Ação Estruturante</vt:lpstr>
      <vt:lpstr>Objetivos Específicos</vt:lpstr>
      <vt:lpstr>Objetivos Específicos</vt:lpstr>
      <vt:lpstr>Objetivos Específicos</vt:lpstr>
      <vt:lpstr>Objetivos Específicos</vt:lpstr>
      <vt:lpstr>Objetivos do PIBID</vt:lpstr>
      <vt:lpstr>Objetivos do PIBID</vt:lpstr>
      <vt:lpstr>Itens financiáveis pelo PIBID</vt:lpstr>
      <vt:lpstr>O que o PIBID financia?</vt:lpstr>
      <vt:lpstr>Tipos de bolsas do PIBID</vt:lpstr>
      <vt:lpstr> Eixos de um Plano de Ação Estruturante </vt:lpstr>
      <vt:lpstr>Apresentação do PowerPoint</vt:lpstr>
      <vt:lpstr>Metas para a Formação Inicial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Física</vt:lpstr>
      <vt:lpstr>Física – Formação Específica</vt:lpstr>
      <vt:lpstr>Física – Formação Específica</vt:lpstr>
      <vt:lpstr>Geografia</vt:lpstr>
      <vt:lpstr>Geografia</vt:lpstr>
      <vt:lpstr>Geografia – Formação Específica</vt:lpstr>
      <vt:lpstr>Geografia</vt:lpstr>
      <vt:lpstr>Matemática</vt:lpstr>
      <vt:lpstr>Matemática</vt:lpstr>
      <vt:lpstr>Matemática – Formação Específica</vt:lpstr>
      <vt:lpstr>Matemática</vt:lpstr>
      <vt:lpstr>Biologia</vt:lpstr>
      <vt:lpstr>Química</vt:lpstr>
      <vt:lpstr>Química</vt:lpstr>
      <vt:lpstr>Química – Formação Específica</vt:lpstr>
      <vt:lpstr>Química</vt:lpstr>
      <vt:lpstr>Sociologia</vt:lpstr>
      <vt:lpstr>Sociologia</vt:lpstr>
      <vt:lpstr>Sociologia – Formação Específica</vt:lpstr>
      <vt:lpstr>Sociologia</vt:lpstr>
      <vt:lpstr>Português</vt:lpstr>
      <vt:lpstr>Português</vt:lpstr>
      <vt:lpstr>Português – Formação Específica</vt:lpstr>
      <vt:lpstr>Português</vt:lpstr>
      <vt:lpstr>Apresentação do PowerPoint</vt:lpstr>
      <vt:lpstr>Apresentação do PowerPoint</vt:lpstr>
      <vt:lpstr>Constatação</vt:lpstr>
      <vt:lpstr>Apresentação do PowerPoint</vt:lpstr>
      <vt:lpstr>Apresentação do PowerPoint</vt:lpstr>
      <vt:lpstr>Frentes de Ação da Política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Formação de Professores</dc:title>
  <dc:creator>R1</dc:creator>
  <cp:lastModifiedBy>Alba Valeria Gomes de Paula</cp:lastModifiedBy>
  <cp:revision>184</cp:revision>
  <dcterms:created xsi:type="dcterms:W3CDTF">2014-03-12T10:52:48Z</dcterms:created>
  <dcterms:modified xsi:type="dcterms:W3CDTF">2015-10-15T17:17:49Z</dcterms:modified>
</cp:coreProperties>
</file>