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39"/>
  </p:notesMasterIdLst>
  <p:sldIdLst>
    <p:sldId id="335" r:id="rId2"/>
    <p:sldId id="259" r:id="rId3"/>
    <p:sldId id="270" r:id="rId4"/>
    <p:sldId id="304" r:id="rId5"/>
    <p:sldId id="269" r:id="rId6"/>
    <p:sldId id="305" r:id="rId7"/>
    <p:sldId id="344" r:id="rId8"/>
    <p:sldId id="345" r:id="rId9"/>
    <p:sldId id="322" r:id="rId10"/>
    <p:sldId id="336" r:id="rId11"/>
    <p:sldId id="352" r:id="rId12"/>
    <p:sldId id="340" r:id="rId13"/>
    <p:sldId id="354" r:id="rId14"/>
    <p:sldId id="355" r:id="rId15"/>
    <p:sldId id="356" r:id="rId16"/>
    <p:sldId id="316" r:id="rId17"/>
    <p:sldId id="357" r:id="rId18"/>
    <p:sldId id="308" r:id="rId19"/>
    <p:sldId id="307" r:id="rId20"/>
    <p:sldId id="363" r:id="rId21"/>
    <p:sldId id="361" r:id="rId22"/>
    <p:sldId id="358" r:id="rId23"/>
    <p:sldId id="359" r:id="rId24"/>
    <p:sldId id="360" r:id="rId25"/>
    <p:sldId id="366" r:id="rId26"/>
    <p:sldId id="287" r:id="rId27"/>
    <p:sldId id="324" r:id="rId28"/>
    <p:sldId id="325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B9"/>
    <a:srgbClr val="008CBF"/>
    <a:srgbClr val="008FC1"/>
    <a:srgbClr val="D62326"/>
    <a:srgbClr val="EF393B"/>
    <a:srgbClr val="0077B7"/>
    <a:srgbClr val="0E90C8"/>
    <a:srgbClr val="1C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>
        <p:scale>
          <a:sx n="94" d="100"/>
          <a:sy n="94" d="100"/>
        </p:scale>
        <p:origin x="-46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07A4A-D5B9-46D2-9CC0-4349EF588A9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3A6DFC-B612-40A0-8BBF-3E90EAA5CB12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Principais Momentos</a:t>
          </a:r>
          <a:endParaRPr lang="pt-BR" dirty="0"/>
        </a:p>
      </dgm:t>
    </dgm:pt>
    <dgm:pt modelId="{6C1D797A-5462-460E-9834-FD711E483F4E}" type="parTrans" cxnId="{DE9571B8-B110-4C11-B822-7137555E336B}">
      <dgm:prSet/>
      <dgm:spPr/>
      <dgm:t>
        <a:bodyPr/>
        <a:lstStyle/>
        <a:p>
          <a:endParaRPr lang="pt-BR"/>
        </a:p>
      </dgm:t>
    </dgm:pt>
    <dgm:pt modelId="{E637B071-CA86-445F-8C64-D4CC30326281}" type="sibTrans" cxnId="{DE9571B8-B110-4C11-B822-7137555E336B}">
      <dgm:prSet/>
      <dgm:spPr/>
      <dgm:t>
        <a:bodyPr/>
        <a:lstStyle/>
        <a:p>
          <a:endParaRPr lang="pt-BR"/>
        </a:p>
      </dgm:t>
    </dgm:pt>
    <dgm:pt modelId="{41F26D99-608A-4ADC-B98B-249A64EA2D25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200" dirty="0" smtClean="0"/>
            <a:t>1</a:t>
          </a:r>
        </a:p>
        <a:p>
          <a:r>
            <a:rPr lang="pt-BR" sz="1100" dirty="0" smtClean="0"/>
            <a:t>CEA</a:t>
          </a:r>
          <a:endParaRPr lang="pt-BR" sz="1100" dirty="0"/>
        </a:p>
      </dgm:t>
    </dgm:pt>
    <dgm:pt modelId="{161B613D-6E5B-457C-9C8E-5EECD5E109FD}" type="parTrans" cxnId="{4D7C51F7-54AB-40B4-A018-058777F59286}">
      <dgm:prSet/>
      <dgm:spPr/>
      <dgm:t>
        <a:bodyPr/>
        <a:lstStyle/>
        <a:p>
          <a:endParaRPr lang="pt-BR"/>
        </a:p>
      </dgm:t>
    </dgm:pt>
    <dgm:pt modelId="{B30A5692-3D3F-4599-A582-8679A47DD114}" type="sibTrans" cxnId="{4D7C51F7-54AB-40B4-A018-058777F59286}">
      <dgm:prSet/>
      <dgm:spPr/>
      <dgm:t>
        <a:bodyPr/>
        <a:lstStyle/>
        <a:p>
          <a:endParaRPr lang="pt-BR"/>
        </a:p>
      </dgm:t>
    </dgm:pt>
    <dgm:pt modelId="{92A0F930-B9BB-4595-90CE-0E036467CC5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2</a:t>
          </a:r>
        </a:p>
        <a:p>
          <a:r>
            <a:rPr lang="pt-BR" sz="1100" dirty="0" smtClean="0"/>
            <a:t>Publicação  da proposta</a:t>
          </a:r>
        </a:p>
        <a:p>
          <a:r>
            <a:rPr lang="pt-BR" sz="1100" dirty="0" smtClean="0"/>
            <a:t>da CEA</a:t>
          </a:r>
          <a:endParaRPr lang="pt-BR" sz="1100" dirty="0"/>
        </a:p>
      </dgm:t>
    </dgm:pt>
    <dgm:pt modelId="{6FE84B8B-551F-4A29-8DD3-9C10F702A09A}" type="parTrans" cxnId="{8FA69520-7643-48C2-825B-89D47172FA59}">
      <dgm:prSet/>
      <dgm:spPr/>
      <dgm:t>
        <a:bodyPr/>
        <a:lstStyle/>
        <a:p>
          <a:endParaRPr lang="pt-BR"/>
        </a:p>
      </dgm:t>
    </dgm:pt>
    <dgm:pt modelId="{1928A208-D2B8-402B-B644-4EFDEABC0F57}" type="sibTrans" cxnId="{8FA69520-7643-48C2-825B-89D47172FA59}">
      <dgm:prSet/>
      <dgm:spPr/>
      <dgm:t>
        <a:bodyPr/>
        <a:lstStyle/>
        <a:p>
          <a:endParaRPr lang="pt-BR"/>
        </a:p>
      </dgm:t>
    </dgm:pt>
    <dgm:pt modelId="{4762FD12-9744-4DA3-8A12-DC91DBDB32F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7</a:t>
          </a:r>
        </a:p>
        <a:p>
          <a:r>
            <a:rPr lang="pt-BR" sz="1600" dirty="0" smtClean="0"/>
            <a:t>Lei do </a:t>
          </a:r>
          <a:r>
            <a:rPr lang="pt-BR" sz="1600" dirty="0" err="1" smtClean="0"/>
            <a:t>Sinaes</a:t>
          </a:r>
          <a:endParaRPr lang="pt-BR" sz="1600" dirty="0" smtClean="0"/>
        </a:p>
      </dgm:t>
    </dgm:pt>
    <dgm:pt modelId="{F41433A7-CB9E-4B86-A18C-D43A86B0728C}" type="parTrans" cxnId="{C2FBAE33-08D2-4034-BCAD-F539B0E41D25}">
      <dgm:prSet/>
      <dgm:spPr/>
      <dgm:t>
        <a:bodyPr/>
        <a:lstStyle/>
        <a:p>
          <a:endParaRPr lang="pt-BR"/>
        </a:p>
      </dgm:t>
    </dgm:pt>
    <dgm:pt modelId="{06DBB559-C493-441C-955F-1F2687CAE32A}" type="sibTrans" cxnId="{C2FBAE33-08D2-4034-BCAD-F539B0E41D25}">
      <dgm:prSet/>
      <dgm:spPr/>
      <dgm:t>
        <a:bodyPr/>
        <a:lstStyle/>
        <a:p>
          <a:endParaRPr lang="pt-BR"/>
        </a:p>
      </dgm:t>
    </dgm:pt>
    <dgm:pt modelId="{8BD0B491-6B9B-40D9-AB0C-59A21BDEEFAE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8</a:t>
          </a:r>
        </a:p>
        <a:p>
          <a:r>
            <a:rPr lang="pt-BR" sz="1100" dirty="0" smtClean="0"/>
            <a:t>Instalação da</a:t>
          </a:r>
        </a:p>
        <a:p>
          <a:r>
            <a:rPr lang="pt-BR" sz="1100" dirty="0" err="1" smtClean="0"/>
            <a:t>Conaes</a:t>
          </a:r>
          <a:endParaRPr lang="pt-BR" sz="1100" dirty="0"/>
        </a:p>
      </dgm:t>
    </dgm:pt>
    <dgm:pt modelId="{E63A2573-303B-4ADA-9F80-DD3D825DA132}" type="parTrans" cxnId="{75D45CF6-C88E-497D-8C09-974593A6D232}">
      <dgm:prSet/>
      <dgm:spPr/>
      <dgm:t>
        <a:bodyPr/>
        <a:lstStyle/>
        <a:p>
          <a:endParaRPr lang="pt-BR"/>
        </a:p>
      </dgm:t>
    </dgm:pt>
    <dgm:pt modelId="{2C6B8F2E-B172-4A27-A68E-BADAF8CEBAB2}" type="sibTrans" cxnId="{75D45CF6-C88E-497D-8C09-974593A6D232}">
      <dgm:prSet/>
      <dgm:spPr/>
      <dgm:t>
        <a:bodyPr/>
        <a:lstStyle/>
        <a:p>
          <a:endParaRPr lang="pt-BR"/>
        </a:p>
      </dgm:t>
    </dgm:pt>
    <dgm:pt modelId="{8A75F8A3-822B-47F4-A12B-6E1A7B5C53E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6</a:t>
          </a:r>
        </a:p>
        <a:p>
          <a:r>
            <a:rPr lang="pt-BR" sz="1100" dirty="0" err="1" smtClean="0"/>
            <a:t>Sinapes</a:t>
          </a:r>
          <a:endParaRPr lang="pt-BR" sz="1100" dirty="0"/>
        </a:p>
      </dgm:t>
    </dgm:pt>
    <dgm:pt modelId="{1A1BBEB5-6D96-4F3E-86C0-A6DFA7633DDC}" type="parTrans" cxnId="{FC850CED-CA00-4BD1-AF10-A605F4EFDC16}">
      <dgm:prSet/>
      <dgm:spPr/>
      <dgm:t>
        <a:bodyPr/>
        <a:lstStyle/>
        <a:p>
          <a:endParaRPr lang="pt-BR"/>
        </a:p>
      </dgm:t>
    </dgm:pt>
    <dgm:pt modelId="{6F85CCA6-8468-4F20-95EF-3B6F9D6D952D}" type="sibTrans" cxnId="{FC850CED-CA00-4BD1-AF10-A605F4EFDC16}">
      <dgm:prSet/>
      <dgm:spPr/>
      <dgm:t>
        <a:bodyPr/>
        <a:lstStyle/>
        <a:p>
          <a:endParaRPr lang="pt-BR"/>
        </a:p>
      </dgm:t>
    </dgm:pt>
    <dgm:pt modelId="{5AB1408C-B8C9-4894-A96A-83031C61D4F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3</a:t>
          </a:r>
        </a:p>
        <a:p>
          <a:r>
            <a:rPr lang="pt-BR" sz="1100" dirty="0" smtClean="0"/>
            <a:t>Debates abertos</a:t>
          </a:r>
          <a:endParaRPr lang="pt-BR" sz="1100" dirty="0"/>
        </a:p>
      </dgm:t>
    </dgm:pt>
    <dgm:pt modelId="{5136A96E-CD28-4945-B050-E4DACDF381A6}" type="parTrans" cxnId="{6D7AD09D-3FDC-43E3-A10A-0BA037419B6F}">
      <dgm:prSet/>
      <dgm:spPr/>
      <dgm:t>
        <a:bodyPr/>
        <a:lstStyle/>
        <a:p>
          <a:endParaRPr lang="pt-BR"/>
        </a:p>
      </dgm:t>
    </dgm:pt>
    <dgm:pt modelId="{96C17929-24FF-4786-B153-8AFA78190BE8}" type="sibTrans" cxnId="{6D7AD09D-3FDC-43E3-A10A-0BA037419B6F}">
      <dgm:prSet/>
      <dgm:spPr/>
      <dgm:t>
        <a:bodyPr/>
        <a:lstStyle/>
        <a:p>
          <a:endParaRPr lang="pt-BR"/>
        </a:p>
      </dgm:t>
    </dgm:pt>
    <dgm:pt modelId="{4AAB7D57-558F-4BC7-93EF-A3EE9DEFF1F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5</a:t>
          </a:r>
        </a:p>
        <a:p>
          <a:r>
            <a:rPr lang="pt-BR" sz="1100" dirty="0" smtClean="0"/>
            <a:t>IDES</a:t>
          </a:r>
          <a:endParaRPr lang="pt-BR" sz="1100" dirty="0"/>
        </a:p>
      </dgm:t>
    </dgm:pt>
    <dgm:pt modelId="{069CA018-6CA7-40A7-B746-E8AB9EE8DCFF}" type="parTrans" cxnId="{AEDC3687-A771-4A13-B557-DDC7CB8D738F}">
      <dgm:prSet/>
      <dgm:spPr/>
      <dgm:t>
        <a:bodyPr/>
        <a:lstStyle/>
        <a:p>
          <a:endParaRPr lang="pt-BR"/>
        </a:p>
      </dgm:t>
    </dgm:pt>
    <dgm:pt modelId="{82BBE89C-9E8E-47FD-8AB5-49258D3CBE6C}" type="sibTrans" cxnId="{AEDC3687-A771-4A13-B557-DDC7CB8D738F}">
      <dgm:prSet/>
      <dgm:spPr/>
      <dgm:t>
        <a:bodyPr/>
        <a:lstStyle/>
        <a:p>
          <a:endParaRPr lang="pt-BR"/>
        </a:p>
      </dgm:t>
    </dgm:pt>
    <dgm:pt modelId="{6CD931F8-D5A8-4FEA-9301-E4664701FD0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200" dirty="0" smtClean="0"/>
            <a:t>4</a:t>
          </a:r>
        </a:p>
        <a:p>
          <a:r>
            <a:rPr lang="pt-BR" sz="1100" dirty="0" smtClean="0"/>
            <a:t>Debates Internos</a:t>
          </a:r>
          <a:endParaRPr lang="pt-BR" sz="1100" dirty="0"/>
        </a:p>
      </dgm:t>
    </dgm:pt>
    <dgm:pt modelId="{3F7E7EA8-9954-45ED-8E3E-7284A4BCE726}" type="parTrans" cxnId="{27B77D42-316D-45CF-B33B-D561A413B860}">
      <dgm:prSet/>
      <dgm:spPr/>
      <dgm:t>
        <a:bodyPr/>
        <a:lstStyle/>
        <a:p>
          <a:endParaRPr lang="pt-BR"/>
        </a:p>
      </dgm:t>
    </dgm:pt>
    <dgm:pt modelId="{A7F79BBE-2B62-4EC4-BF63-C2B70D4AA607}" type="sibTrans" cxnId="{27B77D42-316D-45CF-B33B-D561A413B860}">
      <dgm:prSet/>
      <dgm:spPr/>
      <dgm:t>
        <a:bodyPr/>
        <a:lstStyle/>
        <a:p>
          <a:endParaRPr lang="pt-BR"/>
        </a:p>
      </dgm:t>
    </dgm:pt>
    <dgm:pt modelId="{27B2B072-F503-47AB-93ED-DFC962AE7CE8}" type="pres">
      <dgm:prSet presAssocID="{3E407A4A-D5B9-46D2-9CC0-4349EF588A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0D1772-0848-48DC-A8BB-0140E0ADCEFB}" type="pres">
      <dgm:prSet presAssocID="{753A6DFC-B612-40A0-8BBF-3E90EAA5CB12}" presName="centerShape" presStyleLbl="node0" presStyleIdx="0" presStyleCnt="1"/>
      <dgm:spPr/>
      <dgm:t>
        <a:bodyPr/>
        <a:lstStyle/>
        <a:p>
          <a:endParaRPr lang="pt-BR"/>
        </a:p>
      </dgm:t>
    </dgm:pt>
    <dgm:pt modelId="{7097905E-BA20-4E5D-8BC6-038647EA4E09}" type="pres">
      <dgm:prSet presAssocID="{161B613D-6E5B-457C-9C8E-5EECD5E109FD}" presName="Name9" presStyleLbl="parChTrans1D2" presStyleIdx="0" presStyleCnt="8"/>
      <dgm:spPr/>
      <dgm:t>
        <a:bodyPr/>
        <a:lstStyle/>
        <a:p>
          <a:endParaRPr lang="pt-BR"/>
        </a:p>
      </dgm:t>
    </dgm:pt>
    <dgm:pt modelId="{35F6C8AC-8A82-4B9D-A02C-A9EEFBDBF6C7}" type="pres">
      <dgm:prSet presAssocID="{161B613D-6E5B-457C-9C8E-5EECD5E109FD}" presName="connTx" presStyleLbl="parChTrans1D2" presStyleIdx="0" presStyleCnt="8"/>
      <dgm:spPr/>
      <dgm:t>
        <a:bodyPr/>
        <a:lstStyle/>
        <a:p>
          <a:endParaRPr lang="pt-BR"/>
        </a:p>
      </dgm:t>
    </dgm:pt>
    <dgm:pt modelId="{60AE4ABC-4A1E-4811-8E19-D2AD1DEFF584}" type="pres">
      <dgm:prSet presAssocID="{41F26D99-608A-4ADC-B98B-249A64EA2D2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04C611-AEF6-42DD-842A-72FC965FF18A}" type="pres">
      <dgm:prSet presAssocID="{6FE84B8B-551F-4A29-8DD3-9C10F702A09A}" presName="Name9" presStyleLbl="parChTrans1D2" presStyleIdx="1" presStyleCnt="8"/>
      <dgm:spPr/>
      <dgm:t>
        <a:bodyPr/>
        <a:lstStyle/>
        <a:p>
          <a:endParaRPr lang="pt-BR"/>
        </a:p>
      </dgm:t>
    </dgm:pt>
    <dgm:pt modelId="{74B5B213-A5AA-4941-881E-E73B3A5F7ECD}" type="pres">
      <dgm:prSet presAssocID="{6FE84B8B-551F-4A29-8DD3-9C10F702A09A}" presName="connTx" presStyleLbl="parChTrans1D2" presStyleIdx="1" presStyleCnt="8"/>
      <dgm:spPr/>
      <dgm:t>
        <a:bodyPr/>
        <a:lstStyle/>
        <a:p>
          <a:endParaRPr lang="pt-BR"/>
        </a:p>
      </dgm:t>
    </dgm:pt>
    <dgm:pt modelId="{CCA6335F-95D0-45D3-8227-172E5391EFF1}" type="pres">
      <dgm:prSet presAssocID="{92A0F930-B9BB-4595-90CE-0E036467CC53}" presName="node" presStyleLbl="node1" presStyleIdx="1" presStyleCnt="8" custScaleX="136846" custRadScaleRad="98923" custRadScaleInc="-5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4D216-2DFC-4CC4-9E3A-83D8FF0B87D8}" type="pres">
      <dgm:prSet presAssocID="{5136A96E-CD28-4945-B050-E4DACDF381A6}" presName="Name9" presStyleLbl="parChTrans1D2" presStyleIdx="2" presStyleCnt="8"/>
      <dgm:spPr/>
      <dgm:t>
        <a:bodyPr/>
        <a:lstStyle/>
        <a:p>
          <a:endParaRPr lang="pt-BR"/>
        </a:p>
      </dgm:t>
    </dgm:pt>
    <dgm:pt modelId="{EDAC449A-B9FB-4E2B-BAE1-E8D715E85F7B}" type="pres">
      <dgm:prSet presAssocID="{5136A96E-CD28-4945-B050-E4DACDF381A6}" presName="connTx" presStyleLbl="parChTrans1D2" presStyleIdx="2" presStyleCnt="8"/>
      <dgm:spPr/>
      <dgm:t>
        <a:bodyPr/>
        <a:lstStyle/>
        <a:p>
          <a:endParaRPr lang="pt-BR"/>
        </a:p>
      </dgm:t>
    </dgm:pt>
    <dgm:pt modelId="{399A6A6B-255F-412A-BF22-68A41872130C}" type="pres">
      <dgm:prSet presAssocID="{5AB1408C-B8C9-4894-A96A-83031C61D4F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80728A-0BF7-4FD2-A940-69C58655CAEE}" type="pres">
      <dgm:prSet presAssocID="{3F7E7EA8-9954-45ED-8E3E-7284A4BCE726}" presName="Name9" presStyleLbl="parChTrans1D2" presStyleIdx="3" presStyleCnt="8"/>
      <dgm:spPr/>
      <dgm:t>
        <a:bodyPr/>
        <a:lstStyle/>
        <a:p>
          <a:endParaRPr lang="pt-BR"/>
        </a:p>
      </dgm:t>
    </dgm:pt>
    <dgm:pt modelId="{4DE51155-E1BA-440F-983D-79AB097F1839}" type="pres">
      <dgm:prSet presAssocID="{3F7E7EA8-9954-45ED-8E3E-7284A4BCE726}" presName="connTx" presStyleLbl="parChTrans1D2" presStyleIdx="3" presStyleCnt="8"/>
      <dgm:spPr/>
      <dgm:t>
        <a:bodyPr/>
        <a:lstStyle/>
        <a:p>
          <a:endParaRPr lang="pt-BR"/>
        </a:p>
      </dgm:t>
    </dgm:pt>
    <dgm:pt modelId="{544F88B7-8B68-43CF-B665-30FEB8C12E93}" type="pres">
      <dgm:prSet presAssocID="{6CD931F8-D5A8-4FEA-9301-E4664701FD0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1EB530-C882-45D9-BA4B-F4BEB33E23B4}" type="pres">
      <dgm:prSet presAssocID="{069CA018-6CA7-40A7-B746-E8AB9EE8DCFF}" presName="Name9" presStyleLbl="parChTrans1D2" presStyleIdx="4" presStyleCnt="8"/>
      <dgm:spPr/>
      <dgm:t>
        <a:bodyPr/>
        <a:lstStyle/>
        <a:p>
          <a:endParaRPr lang="pt-BR"/>
        </a:p>
      </dgm:t>
    </dgm:pt>
    <dgm:pt modelId="{F436128B-3102-4D2D-9CD7-C91709AB3799}" type="pres">
      <dgm:prSet presAssocID="{069CA018-6CA7-40A7-B746-E8AB9EE8DCFF}" presName="connTx" presStyleLbl="parChTrans1D2" presStyleIdx="4" presStyleCnt="8"/>
      <dgm:spPr/>
      <dgm:t>
        <a:bodyPr/>
        <a:lstStyle/>
        <a:p>
          <a:endParaRPr lang="pt-BR"/>
        </a:p>
      </dgm:t>
    </dgm:pt>
    <dgm:pt modelId="{3F230071-0D55-43AA-BFAE-2922C5003470}" type="pres">
      <dgm:prSet presAssocID="{4AAB7D57-558F-4BC7-93EF-A3EE9DEFF1F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F4BF8-A0B5-4341-B5D5-076D6D99A5EA}" type="pres">
      <dgm:prSet presAssocID="{1A1BBEB5-6D96-4F3E-86C0-A6DFA7633DDC}" presName="Name9" presStyleLbl="parChTrans1D2" presStyleIdx="5" presStyleCnt="8"/>
      <dgm:spPr/>
      <dgm:t>
        <a:bodyPr/>
        <a:lstStyle/>
        <a:p>
          <a:endParaRPr lang="pt-BR"/>
        </a:p>
      </dgm:t>
    </dgm:pt>
    <dgm:pt modelId="{E81800E8-4280-435E-BB52-5BED523EF713}" type="pres">
      <dgm:prSet presAssocID="{1A1BBEB5-6D96-4F3E-86C0-A6DFA7633DDC}" presName="connTx" presStyleLbl="parChTrans1D2" presStyleIdx="5" presStyleCnt="8"/>
      <dgm:spPr/>
      <dgm:t>
        <a:bodyPr/>
        <a:lstStyle/>
        <a:p>
          <a:endParaRPr lang="pt-BR"/>
        </a:p>
      </dgm:t>
    </dgm:pt>
    <dgm:pt modelId="{E7A39AFC-6AB4-49E1-A470-82ADEDEBAC92}" type="pres">
      <dgm:prSet presAssocID="{8A75F8A3-822B-47F4-A12B-6E1A7B5C53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6FF813-881E-438B-9355-49986CFC9E4B}" type="pres">
      <dgm:prSet presAssocID="{F41433A7-CB9E-4B86-A18C-D43A86B0728C}" presName="Name9" presStyleLbl="parChTrans1D2" presStyleIdx="6" presStyleCnt="8"/>
      <dgm:spPr/>
      <dgm:t>
        <a:bodyPr/>
        <a:lstStyle/>
        <a:p>
          <a:endParaRPr lang="pt-BR"/>
        </a:p>
      </dgm:t>
    </dgm:pt>
    <dgm:pt modelId="{7B55F4EE-B36D-4A3C-933D-C14BCA068D17}" type="pres">
      <dgm:prSet presAssocID="{F41433A7-CB9E-4B86-A18C-D43A86B0728C}" presName="connTx" presStyleLbl="parChTrans1D2" presStyleIdx="6" presStyleCnt="8"/>
      <dgm:spPr/>
      <dgm:t>
        <a:bodyPr/>
        <a:lstStyle/>
        <a:p>
          <a:endParaRPr lang="pt-BR"/>
        </a:p>
      </dgm:t>
    </dgm:pt>
    <dgm:pt modelId="{25F57037-29A5-4CB4-A73A-2EE3C2F2A404}" type="pres">
      <dgm:prSet presAssocID="{4762FD12-9744-4DA3-8A12-DC91DBDB32F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952D4-9EA4-44DC-BE40-39B6E8B928E3}" type="pres">
      <dgm:prSet presAssocID="{E63A2573-303B-4ADA-9F80-DD3D825DA132}" presName="Name9" presStyleLbl="parChTrans1D2" presStyleIdx="7" presStyleCnt="8"/>
      <dgm:spPr/>
      <dgm:t>
        <a:bodyPr/>
        <a:lstStyle/>
        <a:p>
          <a:endParaRPr lang="pt-BR"/>
        </a:p>
      </dgm:t>
    </dgm:pt>
    <dgm:pt modelId="{5CCCBE0B-B079-41BC-A498-523961669592}" type="pres">
      <dgm:prSet presAssocID="{E63A2573-303B-4ADA-9F80-DD3D825DA132}" presName="connTx" presStyleLbl="parChTrans1D2" presStyleIdx="7" presStyleCnt="8"/>
      <dgm:spPr/>
      <dgm:t>
        <a:bodyPr/>
        <a:lstStyle/>
        <a:p>
          <a:endParaRPr lang="pt-BR"/>
        </a:p>
      </dgm:t>
    </dgm:pt>
    <dgm:pt modelId="{06409016-B657-481E-9095-149290B043C9}" type="pres">
      <dgm:prSet presAssocID="{8BD0B491-6B9B-40D9-AB0C-59A21BDEEFAE}" presName="node" presStyleLbl="node1" presStyleIdx="7" presStyleCnt="8" custScaleX="144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49B6C8-84A9-4B48-9EFF-2E79671A972F}" type="presOf" srcId="{6CD931F8-D5A8-4FEA-9301-E4664701FD0E}" destId="{544F88B7-8B68-43CF-B665-30FEB8C12E93}" srcOrd="0" destOrd="0" presId="urn:microsoft.com/office/officeart/2005/8/layout/radial1"/>
    <dgm:cxn modelId="{FA6C4DB4-00C4-44D0-A8A0-8C294268AF90}" type="presOf" srcId="{3F7E7EA8-9954-45ED-8E3E-7284A4BCE726}" destId="{2180728A-0BF7-4FD2-A940-69C58655CAEE}" srcOrd="0" destOrd="0" presId="urn:microsoft.com/office/officeart/2005/8/layout/radial1"/>
    <dgm:cxn modelId="{DE9571B8-B110-4C11-B822-7137555E336B}" srcId="{3E407A4A-D5B9-46D2-9CC0-4349EF588A91}" destId="{753A6DFC-B612-40A0-8BBF-3E90EAA5CB12}" srcOrd="0" destOrd="0" parTransId="{6C1D797A-5462-460E-9834-FD711E483F4E}" sibTransId="{E637B071-CA86-445F-8C64-D4CC30326281}"/>
    <dgm:cxn modelId="{8B0B2300-7393-4742-9E52-041C5C05CD2F}" type="presOf" srcId="{1A1BBEB5-6D96-4F3E-86C0-A6DFA7633DDC}" destId="{E81800E8-4280-435E-BB52-5BED523EF713}" srcOrd="1" destOrd="0" presId="urn:microsoft.com/office/officeart/2005/8/layout/radial1"/>
    <dgm:cxn modelId="{77D821FC-5132-4F1B-9252-53F04796A87A}" type="presOf" srcId="{6FE84B8B-551F-4A29-8DD3-9C10F702A09A}" destId="{B904C611-AEF6-42DD-842A-72FC965FF18A}" srcOrd="0" destOrd="0" presId="urn:microsoft.com/office/officeart/2005/8/layout/radial1"/>
    <dgm:cxn modelId="{C2FBAE33-08D2-4034-BCAD-F539B0E41D25}" srcId="{753A6DFC-B612-40A0-8BBF-3E90EAA5CB12}" destId="{4762FD12-9744-4DA3-8A12-DC91DBDB32F0}" srcOrd="6" destOrd="0" parTransId="{F41433A7-CB9E-4B86-A18C-D43A86B0728C}" sibTransId="{06DBB559-C493-441C-955F-1F2687CAE32A}"/>
    <dgm:cxn modelId="{58EF1BF3-E4C7-4921-8255-603CB9369569}" type="presOf" srcId="{F41433A7-CB9E-4B86-A18C-D43A86B0728C}" destId="{7B55F4EE-B36D-4A3C-933D-C14BCA068D17}" srcOrd="1" destOrd="0" presId="urn:microsoft.com/office/officeart/2005/8/layout/radial1"/>
    <dgm:cxn modelId="{AEDC3687-A771-4A13-B557-DDC7CB8D738F}" srcId="{753A6DFC-B612-40A0-8BBF-3E90EAA5CB12}" destId="{4AAB7D57-558F-4BC7-93EF-A3EE9DEFF1F1}" srcOrd="4" destOrd="0" parTransId="{069CA018-6CA7-40A7-B746-E8AB9EE8DCFF}" sibTransId="{82BBE89C-9E8E-47FD-8AB5-49258D3CBE6C}"/>
    <dgm:cxn modelId="{6D7AD09D-3FDC-43E3-A10A-0BA037419B6F}" srcId="{753A6DFC-B612-40A0-8BBF-3E90EAA5CB12}" destId="{5AB1408C-B8C9-4894-A96A-83031C61D4FD}" srcOrd="2" destOrd="0" parTransId="{5136A96E-CD28-4945-B050-E4DACDF381A6}" sibTransId="{96C17929-24FF-4786-B153-8AFA78190BE8}"/>
    <dgm:cxn modelId="{27B77D42-316D-45CF-B33B-D561A413B860}" srcId="{753A6DFC-B612-40A0-8BBF-3E90EAA5CB12}" destId="{6CD931F8-D5A8-4FEA-9301-E4664701FD0E}" srcOrd="3" destOrd="0" parTransId="{3F7E7EA8-9954-45ED-8E3E-7284A4BCE726}" sibTransId="{A7F79BBE-2B62-4EC4-BF63-C2B70D4AA607}"/>
    <dgm:cxn modelId="{9F7C9E8C-16F8-499E-A8A6-EDE5F8FC3440}" type="presOf" srcId="{41F26D99-608A-4ADC-B98B-249A64EA2D25}" destId="{60AE4ABC-4A1E-4811-8E19-D2AD1DEFF584}" srcOrd="0" destOrd="0" presId="urn:microsoft.com/office/officeart/2005/8/layout/radial1"/>
    <dgm:cxn modelId="{684B9069-616F-4F34-A0A0-29AD45EF0222}" type="presOf" srcId="{4AAB7D57-558F-4BC7-93EF-A3EE9DEFF1F1}" destId="{3F230071-0D55-43AA-BFAE-2922C5003470}" srcOrd="0" destOrd="0" presId="urn:microsoft.com/office/officeart/2005/8/layout/radial1"/>
    <dgm:cxn modelId="{4DFD7BAE-955A-453A-95E3-B2E0F987D2D2}" type="presOf" srcId="{E63A2573-303B-4ADA-9F80-DD3D825DA132}" destId="{FE7952D4-9EA4-44DC-BE40-39B6E8B928E3}" srcOrd="0" destOrd="0" presId="urn:microsoft.com/office/officeart/2005/8/layout/radial1"/>
    <dgm:cxn modelId="{447B5F6F-F78E-417B-B865-11B5A821F6C7}" type="presOf" srcId="{069CA018-6CA7-40A7-B746-E8AB9EE8DCFF}" destId="{211EB530-C882-45D9-BA4B-F4BEB33E23B4}" srcOrd="0" destOrd="0" presId="urn:microsoft.com/office/officeart/2005/8/layout/radial1"/>
    <dgm:cxn modelId="{75D45CF6-C88E-497D-8C09-974593A6D232}" srcId="{753A6DFC-B612-40A0-8BBF-3E90EAA5CB12}" destId="{8BD0B491-6B9B-40D9-AB0C-59A21BDEEFAE}" srcOrd="7" destOrd="0" parTransId="{E63A2573-303B-4ADA-9F80-DD3D825DA132}" sibTransId="{2C6B8F2E-B172-4A27-A68E-BADAF8CEBAB2}"/>
    <dgm:cxn modelId="{42BC0800-A181-4159-A7B0-2E65C3735ACF}" type="presOf" srcId="{3E407A4A-D5B9-46D2-9CC0-4349EF588A91}" destId="{27B2B072-F503-47AB-93ED-DFC962AE7CE8}" srcOrd="0" destOrd="0" presId="urn:microsoft.com/office/officeart/2005/8/layout/radial1"/>
    <dgm:cxn modelId="{8EADE9E8-7FE6-4BF3-B75B-2CC766E46151}" type="presOf" srcId="{5AB1408C-B8C9-4894-A96A-83031C61D4FD}" destId="{399A6A6B-255F-412A-BF22-68A41872130C}" srcOrd="0" destOrd="0" presId="urn:microsoft.com/office/officeart/2005/8/layout/radial1"/>
    <dgm:cxn modelId="{4056AFD3-D7CA-4A3F-A056-DD9C72AEB407}" type="presOf" srcId="{1A1BBEB5-6D96-4F3E-86C0-A6DFA7633DDC}" destId="{716F4BF8-A0B5-4341-B5D5-076D6D99A5EA}" srcOrd="0" destOrd="0" presId="urn:microsoft.com/office/officeart/2005/8/layout/radial1"/>
    <dgm:cxn modelId="{8FA69520-7643-48C2-825B-89D47172FA59}" srcId="{753A6DFC-B612-40A0-8BBF-3E90EAA5CB12}" destId="{92A0F930-B9BB-4595-90CE-0E036467CC53}" srcOrd="1" destOrd="0" parTransId="{6FE84B8B-551F-4A29-8DD3-9C10F702A09A}" sibTransId="{1928A208-D2B8-402B-B644-4EFDEABC0F57}"/>
    <dgm:cxn modelId="{711ABD15-0E88-4282-B5BE-FA1AABA19033}" type="presOf" srcId="{161B613D-6E5B-457C-9C8E-5EECD5E109FD}" destId="{7097905E-BA20-4E5D-8BC6-038647EA4E09}" srcOrd="0" destOrd="0" presId="urn:microsoft.com/office/officeart/2005/8/layout/radial1"/>
    <dgm:cxn modelId="{F47E7631-4E8C-4976-A20F-4C7C8E2E6ED5}" type="presOf" srcId="{F41433A7-CB9E-4B86-A18C-D43A86B0728C}" destId="{666FF813-881E-438B-9355-49986CFC9E4B}" srcOrd="0" destOrd="0" presId="urn:microsoft.com/office/officeart/2005/8/layout/radial1"/>
    <dgm:cxn modelId="{4D7C51F7-54AB-40B4-A018-058777F59286}" srcId="{753A6DFC-B612-40A0-8BBF-3E90EAA5CB12}" destId="{41F26D99-608A-4ADC-B98B-249A64EA2D25}" srcOrd="0" destOrd="0" parTransId="{161B613D-6E5B-457C-9C8E-5EECD5E109FD}" sibTransId="{B30A5692-3D3F-4599-A582-8679A47DD114}"/>
    <dgm:cxn modelId="{4C285407-07D5-4492-82F9-CC59524161D8}" type="presOf" srcId="{3F7E7EA8-9954-45ED-8E3E-7284A4BCE726}" destId="{4DE51155-E1BA-440F-983D-79AB097F1839}" srcOrd="1" destOrd="0" presId="urn:microsoft.com/office/officeart/2005/8/layout/radial1"/>
    <dgm:cxn modelId="{4BEE1B99-EC36-42BC-8BB5-C6F181C5B1FB}" type="presOf" srcId="{4762FD12-9744-4DA3-8A12-DC91DBDB32F0}" destId="{25F57037-29A5-4CB4-A73A-2EE3C2F2A404}" srcOrd="0" destOrd="0" presId="urn:microsoft.com/office/officeart/2005/8/layout/radial1"/>
    <dgm:cxn modelId="{8F12E2C4-715A-452B-8394-94A745EA5DFE}" type="presOf" srcId="{8BD0B491-6B9B-40D9-AB0C-59A21BDEEFAE}" destId="{06409016-B657-481E-9095-149290B043C9}" srcOrd="0" destOrd="0" presId="urn:microsoft.com/office/officeart/2005/8/layout/radial1"/>
    <dgm:cxn modelId="{9CA87BA8-CD98-445F-8500-A10EA6D105FE}" type="presOf" srcId="{069CA018-6CA7-40A7-B746-E8AB9EE8DCFF}" destId="{F436128B-3102-4D2D-9CD7-C91709AB3799}" srcOrd="1" destOrd="0" presId="urn:microsoft.com/office/officeart/2005/8/layout/radial1"/>
    <dgm:cxn modelId="{0F6F8A09-AA2F-4ECA-957B-536771D96D9F}" type="presOf" srcId="{E63A2573-303B-4ADA-9F80-DD3D825DA132}" destId="{5CCCBE0B-B079-41BC-A498-523961669592}" srcOrd="1" destOrd="0" presId="urn:microsoft.com/office/officeart/2005/8/layout/radial1"/>
    <dgm:cxn modelId="{031662B6-0334-4325-AE9A-619A887DB0C5}" type="presOf" srcId="{6FE84B8B-551F-4A29-8DD3-9C10F702A09A}" destId="{74B5B213-A5AA-4941-881E-E73B3A5F7ECD}" srcOrd="1" destOrd="0" presId="urn:microsoft.com/office/officeart/2005/8/layout/radial1"/>
    <dgm:cxn modelId="{86AE4723-DBB7-40B2-AFC7-E1E558DFB1B8}" type="presOf" srcId="{5136A96E-CD28-4945-B050-E4DACDF381A6}" destId="{EDAC449A-B9FB-4E2B-BAE1-E8D715E85F7B}" srcOrd="1" destOrd="0" presId="urn:microsoft.com/office/officeart/2005/8/layout/radial1"/>
    <dgm:cxn modelId="{1100EC5C-4452-44E8-852E-004203B25BFA}" type="presOf" srcId="{92A0F930-B9BB-4595-90CE-0E036467CC53}" destId="{CCA6335F-95D0-45D3-8227-172E5391EFF1}" srcOrd="0" destOrd="0" presId="urn:microsoft.com/office/officeart/2005/8/layout/radial1"/>
    <dgm:cxn modelId="{53EA6A45-A32D-4660-9B2F-8D5431F2A453}" type="presOf" srcId="{161B613D-6E5B-457C-9C8E-5EECD5E109FD}" destId="{35F6C8AC-8A82-4B9D-A02C-A9EEFBDBF6C7}" srcOrd="1" destOrd="0" presId="urn:microsoft.com/office/officeart/2005/8/layout/radial1"/>
    <dgm:cxn modelId="{10693512-C002-4026-B10C-6FF12DFAD87E}" type="presOf" srcId="{753A6DFC-B612-40A0-8BBF-3E90EAA5CB12}" destId="{670D1772-0848-48DC-A8BB-0140E0ADCEFB}" srcOrd="0" destOrd="0" presId="urn:microsoft.com/office/officeart/2005/8/layout/radial1"/>
    <dgm:cxn modelId="{8BC65AAB-34A2-48DF-9449-669875B1C083}" type="presOf" srcId="{5136A96E-CD28-4945-B050-E4DACDF381A6}" destId="{8034D216-2DFC-4CC4-9E3A-83D8FF0B87D8}" srcOrd="0" destOrd="0" presId="urn:microsoft.com/office/officeart/2005/8/layout/radial1"/>
    <dgm:cxn modelId="{532CB4B8-BC5B-4522-8D23-D0CCEEB50C9E}" type="presOf" srcId="{8A75F8A3-822B-47F4-A12B-6E1A7B5C53ED}" destId="{E7A39AFC-6AB4-49E1-A470-82ADEDEBAC92}" srcOrd="0" destOrd="0" presId="urn:microsoft.com/office/officeart/2005/8/layout/radial1"/>
    <dgm:cxn modelId="{FC850CED-CA00-4BD1-AF10-A605F4EFDC16}" srcId="{753A6DFC-B612-40A0-8BBF-3E90EAA5CB12}" destId="{8A75F8A3-822B-47F4-A12B-6E1A7B5C53ED}" srcOrd="5" destOrd="0" parTransId="{1A1BBEB5-6D96-4F3E-86C0-A6DFA7633DDC}" sibTransId="{6F85CCA6-8468-4F20-95EF-3B6F9D6D952D}"/>
    <dgm:cxn modelId="{8BD0099F-D89B-4418-98CF-788A654C89D9}" type="presParOf" srcId="{27B2B072-F503-47AB-93ED-DFC962AE7CE8}" destId="{670D1772-0848-48DC-A8BB-0140E0ADCEFB}" srcOrd="0" destOrd="0" presId="urn:microsoft.com/office/officeart/2005/8/layout/radial1"/>
    <dgm:cxn modelId="{3C2336C0-AE67-4C72-BA3E-6E532835012A}" type="presParOf" srcId="{27B2B072-F503-47AB-93ED-DFC962AE7CE8}" destId="{7097905E-BA20-4E5D-8BC6-038647EA4E09}" srcOrd="1" destOrd="0" presId="urn:microsoft.com/office/officeart/2005/8/layout/radial1"/>
    <dgm:cxn modelId="{CAE3F1C8-AB2D-4D6B-B7FA-16C7CAEA8A07}" type="presParOf" srcId="{7097905E-BA20-4E5D-8BC6-038647EA4E09}" destId="{35F6C8AC-8A82-4B9D-A02C-A9EEFBDBF6C7}" srcOrd="0" destOrd="0" presId="urn:microsoft.com/office/officeart/2005/8/layout/radial1"/>
    <dgm:cxn modelId="{C0FFE660-69BA-4081-B7CE-3AF93BB6EE46}" type="presParOf" srcId="{27B2B072-F503-47AB-93ED-DFC962AE7CE8}" destId="{60AE4ABC-4A1E-4811-8E19-D2AD1DEFF584}" srcOrd="2" destOrd="0" presId="urn:microsoft.com/office/officeart/2005/8/layout/radial1"/>
    <dgm:cxn modelId="{0618DE7C-494B-4594-98B6-9CFE9B392D74}" type="presParOf" srcId="{27B2B072-F503-47AB-93ED-DFC962AE7CE8}" destId="{B904C611-AEF6-42DD-842A-72FC965FF18A}" srcOrd="3" destOrd="0" presId="urn:microsoft.com/office/officeart/2005/8/layout/radial1"/>
    <dgm:cxn modelId="{E38726A3-3B8D-420C-AB08-95FEB86E99A8}" type="presParOf" srcId="{B904C611-AEF6-42DD-842A-72FC965FF18A}" destId="{74B5B213-A5AA-4941-881E-E73B3A5F7ECD}" srcOrd="0" destOrd="0" presId="urn:microsoft.com/office/officeart/2005/8/layout/radial1"/>
    <dgm:cxn modelId="{4EF5ED06-12EC-4A37-A0BE-DE2600890C1A}" type="presParOf" srcId="{27B2B072-F503-47AB-93ED-DFC962AE7CE8}" destId="{CCA6335F-95D0-45D3-8227-172E5391EFF1}" srcOrd="4" destOrd="0" presId="urn:microsoft.com/office/officeart/2005/8/layout/radial1"/>
    <dgm:cxn modelId="{71B477A6-77A3-436D-B68A-4719E9C7BCA9}" type="presParOf" srcId="{27B2B072-F503-47AB-93ED-DFC962AE7CE8}" destId="{8034D216-2DFC-4CC4-9E3A-83D8FF0B87D8}" srcOrd="5" destOrd="0" presId="urn:microsoft.com/office/officeart/2005/8/layout/radial1"/>
    <dgm:cxn modelId="{7F027B7F-2EA3-46C3-8C08-0EC3F07DBAD5}" type="presParOf" srcId="{8034D216-2DFC-4CC4-9E3A-83D8FF0B87D8}" destId="{EDAC449A-B9FB-4E2B-BAE1-E8D715E85F7B}" srcOrd="0" destOrd="0" presId="urn:microsoft.com/office/officeart/2005/8/layout/radial1"/>
    <dgm:cxn modelId="{044027CB-D753-4E69-9C43-975D26C8FE20}" type="presParOf" srcId="{27B2B072-F503-47AB-93ED-DFC962AE7CE8}" destId="{399A6A6B-255F-412A-BF22-68A41872130C}" srcOrd="6" destOrd="0" presId="urn:microsoft.com/office/officeart/2005/8/layout/radial1"/>
    <dgm:cxn modelId="{4E1F9027-1B3C-4416-94DD-76A111C77B9D}" type="presParOf" srcId="{27B2B072-F503-47AB-93ED-DFC962AE7CE8}" destId="{2180728A-0BF7-4FD2-A940-69C58655CAEE}" srcOrd="7" destOrd="0" presId="urn:microsoft.com/office/officeart/2005/8/layout/radial1"/>
    <dgm:cxn modelId="{E62DF2D0-AF93-4367-9685-F45D6E8CDFDB}" type="presParOf" srcId="{2180728A-0BF7-4FD2-A940-69C58655CAEE}" destId="{4DE51155-E1BA-440F-983D-79AB097F1839}" srcOrd="0" destOrd="0" presId="urn:microsoft.com/office/officeart/2005/8/layout/radial1"/>
    <dgm:cxn modelId="{E526DB1C-FB65-484D-88B0-60A65B53E045}" type="presParOf" srcId="{27B2B072-F503-47AB-93ED-DFC962AE7CE8}" destId="{544F88B7-8B68-43CF-B665-30FEB8C12E93}" srcOrd="8" destOrd="0" presId="urn:microsoft.com/office/officeart/2005/8/layout/radial1"/>
    <dgm:cxn modelId="{8DE6CF5E-BB82-454C-ABED-C9C92E9EE889}" type="presParOf" srcId="{27B2B072-F503-47AB-93ED-DFC962AE7CE8}" destId="{211EB530-C882-45D9-BA4B-F4BEB33E23B4}" srcOrd="9" destOrd="0" presId="urn:microsoft.com/office/officeart/2005/8/layout/radial1"/>
    <dgm:cxn modelId="{3FC59E14-F554-4F0E-ACC3-EB5B86890604}" type="presParOf" srcId="{211EB530-C882-45D9-BA4B-F4BEB33E23B4}" destId="{F436128B-3102-4D2D-9CD7-C91709AB3799}" srcOrd="0" destOrd="0" presId="urn:microsoft.com/office/officeart/2005/8/layout/radial1"/>
    <dgm:cxn modelId="{6CE0A608-D431-4D20-A071-17628017C50D}" type="presParOf" srcId="{27B2B072-F503-47AB-93ED-DFC962AE7CE8}" destId="{3F230071-0D55-43AA-BFAE-2922C5003470}" srcOrd="10" destOrd="0" presId="urn:microsoft.com/office/officeart/2005/8/layout/radial1"/>
    <dgm:cxn modelId="{434C1600-E132-4AFE-A71F-9858EEE6E5A5}" type="presParOf" srcId="{27B2B072-F503-47AB-93ED-DFC962AE7CE8}" destId="{716F4BF8-A0B5-4341-B5D5-076D6D99A5EA}" srcOrd="11" destOrd="0" presId="urn:microsoft.com/office/officeart/2005/8/layout/radial1"/>
    <dgm:cxn modelId="{E856AA99-B223-4D4A-90A7-BCB626409373}" type="presParOf" srcId="{716F4BF8-A0B5-4341-B5D5-076D6D99A5EA}" destId="{E81800E8-4280-435E-BB52-5BED523EF713}" srcOrd="0" destOrd="0" presId="urn:microsoft.com/office/officeart/2005/8/layout/radial1"/>
    <dgm:cxn modelId="{982A9433-05B7-445D-8AA9-AE826A9D97B0}" type="presParOf" srcId="{27B2B072-F503-47AB-93ED-DFC962AE7CE8}" destId="{E7A39AFC-6AB4-49E1-A470-82ADEDEBAC92}" srcOrd="12" destOrd="0" presId="urn:microsoft.com/office/officeart/2005/8/layout/radial1"/>
    <dgm:cxn modelId="{F29CA01A-1E8B-46D3-A133-0F88D86CE8ED}" type="presParOf" srcId="{27B2B072-F503-47AB-93ED-DFC962AE7CE8}" destId="{666FF813-881E-438B-9355-49986CFC9E4B}" srcOrd="13" destOrd="0" presId="urn:microsoft.com/office/officeart/2005/8/layout/radial1"/>
    <dgm:cxn modelId="{7CE5B359-0866-480F-8DE8-D89F3799CE67}" type="presParOf" srcId="{666FF813-881E-438B-9355-49986CFC9E4B}" destId="{7B55F4EE-B36D-4A3C-933D-C14BCA068D17}" srcOrd="0" destOrd="0" presId="urn:microsoft.com/office/officeart/2005/8/layout/radial1"/>
    <dgm:cxn modelId="{8781D40D-914D-450D-B410-9EB420CCC6EE}" type="presParOf" srcId="{27B2B072-F503-47AB-93ED-DFC962AE7CE8}" destId="{25F57037-29A5-4CB4-A73A-2EE3C2F2A404}" srcOrd="14" destOrd="0" presId="urn:microsoft.com/office/officeart/2005/8/layout/radial1"/>
    <dgm:cxn modelId="{84775042-B49A-433B-AC2A-430E3BCBD86F}" type="presParOf" srcId="{27B2B072-F503-47AB-93ED-DFC962AE7CE8}" destId="{FE7952D4-9EA4-44DC-BE40-39B6E8B928E3}" srcOrd="15" destOrd="0" presId="urn:microsoft.com/office/officeart/2005/8/layout/radial1"/>
    <dgm:cxn modelId="{5F33D7FC-3594-4910-A25E-065C0BE945CC}" type="presParOf" srcId="{FE7952D4-9EA4-44DC-BE40-39B6E8B928E3}" destId="{5CCCBE0B-B079-41BC-A498-523961669592}" srcOrd="0" destOrd="0" presId="urn:microsoft.com/office/officeart/2005/8/layout/radial1"/>
    <dgm:cxn modelId="{72157CC2-204D-4244-A510-64C464535E74}" type="presParOf" srcId="{27B2B072-F503-47AB-93ED-DFC962AE7CE8}" destId="{06409016-B657-481E-9095-149290B043C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D8B7-FADB-4E55-AD3E-E1746368E4A4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04FB17D-451F-4A33-B994-97A46886D0E1}">
      <dgm:prSet/>
      <dgm:spPr/>
      <dgm:t>
        <a:bodyPr/>
        <a:lstStyle/>
        <a:p>
          <a:pPr rtl="0"/>
          <a:r>
            <a:rPr lang="pt-BR" dirty="0" smtClean="0"/>
            <a:t>Objetivos</a:t>
          </a:r>
        </a:p>
      </dgm:t>
    </dgm:pt>
    <dgm:pt modelId="{3D462531-A575-47B1-93A0-B16982B937B0}" type="parTrans" cxnId="{9C4D5167-FC12-407B-9866-085872370ED8}">
      <dgm:prSet/>
      <dgm:spPr/>
      <dgm:t>
        <a:bodyPr/>
        <a:lstStyle/>
        <a:p>
          <a:endParaRPr lang="pt-BR"/>
        </a:p>
      </dgm:t>
    </dgm:pt>
    <dgm:pt modelId="{19F24FE0-E6BF-419B-829A-8C4782E38484}" type="sibTrans" cxnId="{9C4D5167-FC12-407B-9866-085872370ED8}">
      <dgm:prSet/>
      <dgm:spPr/>
      <dgm:t>
        <a:bodyPr/>
        <a:lstStyle/>
        <a:p>
          <a:endParaRPr lang="pt-BR"/>
        </a:p>
      </dgm:t>
    </dgm:pt>
    <dgm:pt modelId="{BA053FA0-729A-456B-B932-A8458DDBE82B}">
      <dgm:prSet/>
      <dgm:spPr/>
      <dgm:t>
        <a:bodyPr/>
        <a:lstStyle/>
        <a:p>
          <a:pPr rtl="0"/>
          <a:r>
            <a:rPr lang="pt-BR" dirty="0" smtClean="0"/>
            <a:t>Necessidades</a:t>
          </a:r>
        </a:p>
        <a:p>
          <a:pPr rtl="0"/>
          <a:r>
            <a:rPr lang="pt-BR" dirty="0" smtClean="0"/>
            <a:t>dos</a:t>
          </a:r>
        </a:p>
        <a:p>
          <a:pPr rtl="0"/>
          <a:r>
            <a:rPr lang="pt-BR" dirty="0" smtClean="0"/>
            <a:t>Grupos de interesse</a:t>
          </a:r>
          <a:endParaRPr lang="pt-BR" dirty="0"/>
        </a:p>
      </dgm:t>
    </dgm:pt>
    <dgm:pt modelId="{5FB66A82-B330-47C8-8F20-AC98CFBE69F8}" type="parTrans" cxnId="{0C65E5EB-C817-48B8-A783-4885C3CD5056}">
      <dgm:prSet/>
      <dgm:spPr/>
      <dgm:t>
        <a:bodyPr/>
        <a:lstStyle/>
        <a:p>
          <a:endParaRPr lang="pt-BR"/>
        </a:p>
      </dgm:t>
    </dgm:pt>
    <dgm:pt modelId="{CB8D5A1D-C0CF-474D-A3DD-47BDEB151186}" type="sibTrans" cxnId="{0C65E5EB-C817-48B8-A783-4885C3CD5056}">
      <dgm:prSet/>
      <dgm:spPr/>
      <dgm:t>
        <a:bodyPr/>
        <a:lstStyle/>
        <a:p>
          <a:endParaRPr lang="pt-BR"/>
        </a:p>
      </dgm:t>
    </dgm:pt>
    <dgm:pt modelId="{BC19BFDD-BD31-4364-83F9-21A131EB8546}">
      <dgm:prSet/>
      <dgm:spPr>
        <a:solidFill>
          <a:schemeClr val="tx1"/>
        </a:solidFill>
      </dgm:spPr>
      <dgm:t>
        <a:bodyPr/>
        <a:lstStyle/>
        <a:p>
          <a:pPr rtl="0"/>
          <a:r>
            <a:rPr lang="pt-BR" dirty="0" smtClean="0"/>
            <a:t>Objetos</a:t>
          </a:r>
        </a:p>
        <a:p>
          <a:pPr rtl="0"/>
          <a:r>
            <a:rPr lang="pt-BR" dirty="0" smtClean="0"/>
            <a:t>alternativos</a:t>
          </a:r>
          <a:endParaRPr lang="pt-BR" dirty="0"/>
        </a:p>
      </dgm:t>
    </dgm:pt>
    <dgm:pt modelId="{8948AD76-D825-4E15-9FF1-A9437239B8EC}" type="parTrans" cxnId="{21D978CE-02E8-4800-9E9D-C712B3F324A0}">
      <dgm:prSet/>
      <dgm:spPr/>
      <dgm:t>
        <a:bodyPr/>
        <a:lstStyle/>
        <a:p>
          <a:endParaRPr lang="pt-BR"/>
        </a:p>
      </dgm:t>
    </dgm:pt>
    <dgm:pt modelId="{60641499-B3E9-4A62-A3DF-8B7E0E208F77}" type="sibTrans" cxnId="{21D978CE-02E8-4800-9E9D-C712B3F324A0}">
      <dgm:prSet/>
      <dgm:spPr/>
      <dgm:t>
        <a:bodyPr/>
        <a:lstStyle/>
        <a:p>
          <a:endParaRPr lang="pt-BR"/>
        </a:p>
      </dgm:t>
    </dgm:pt>
    <dgm:pt modelId="{4B7ED78C-B311-4A16-83A9-DC239C1E88A7}">
      <dgm:prSet/>
      <dgm:spPr/>
      <dgm:t>
        <a:bodyPr/>
        <a:lstStyle/>
        <a:p>
          <a:pPr rtl="0"/>
          <a:r>
            <a:rPr lang="pt-BR" dirty="0" smtClean="0"/>
            <a:t>Pareceres de</a:t>
          </a:r>
        </a:p>
        <a:p>
          <a:pPr rtl="0"/>
          <a:r>
            <a:rPr lang="pt-BR" dirty="0" smtClean="0"/>
            <a:t>Especialistas</a:t>
          </a:r>
          <a:endParaRPr lang="pt-BR" dirty="0"/>
        </a:p>
      </dgm:t>
    </dgm:pt>
    <dgm:pt modelId="{983AAD07-4EB3-4C9E-B338-B866A12E7EDC}" type="parTrans" cxnId="{13FA5911-C52A-45C8-AD75-54AF7A9D94F5}">
      <dgm:prSet/>
      <dgm:spPr/>
      <dgm:t>
        <a:bodyPr/>
        <a:lstStyle/>
        <a:p>
          <a:endParaRPr lang="pt-BR"/>
        </a:p>
      </dgm:t>
    </dgm:pt>
    <dgm:pt modelId="{02085BA0-9371-41DE-900C-D833A2D05DF4}" type="sibTrans" cxnId="{13FA5911-C52A-45C8-AD75-54AF7A9D94F5}">
      <dgm:prSet/>
      <dgm:spPr/>
      <dgm:t>
        <a:bodyPr/>
        <a:lstStyle/>
        <a:p>
          <a:endParaRPr lang="pt-BR"/>
        </a:p>
      </dgm:t>
    </dgm:pt>
    <dgm:pt modelId="{CC8AB1D5-ADC7-4A22-BE9E-B9D8DEC2CB87}">
      <dgm:prSet/>
      <dgm:spPr/>
      <dgm:t>
        <a:bodyPr/>
        <a:lstStyle/>
        <a:p>
          <a:pPr rtl="0"/>
          <a:r>
            <a:rPr lang="pt-BR" dirty="0" smtClean="0"/>
            <a:t>Ideais ou </a:t>
          </a:r>
        </a:p>
        <a:p>
          <a:pPr rtl="0"/>
          <a:r>
            <a:rPr lang="pt-BR" dirty="0" smtClean="0"/>
            <a:t>Valores Sociais</a:t>
          </a:r>
          <a:endParaRPr lang="pt-BR" dirty="0"/>
        </a:p>
      </dgm:t>
    </dgm:pt>
    <dgm:pt modelId="{AB12D2BE-6DCD-4FB9-A8FC-6E020EFF53B4}" type="parTrans" cxnId="{37782A78-EE24-445E-AA00-0888A3727F0A}">
      <dgm:prSet/>
      <dgm:spPr/>
      <dgm:t>
        <a:bodyPr/>
        <a:lstStyle/>
        <a:p>
          <a:endParaRPr lang="pt-BR"/>
        </a:p>
      </dgm:t>
    </dgm:pt>
    <dgm:pt modelId="{30FED1F7-6299-4ED5-A8FD-7A4C4593AF50}" type="sibTrans" cxnId="{37782A78-EE24-445E-AA00-0888A3727F0A}">
      <dgm:prSet/>
      <dgm:spPr/>
      <dgm:t>
        <a:bodyPr/>
        <a:lstStyle/>
        <a:p>
          <a:endParaRPr lang="pt-BR"/>
        </a:p>
      </dgm:t>
    </dgm:pt>
    <dgm:pt modelId="{19071A82-361A-48FC-8201-2821F9C3693A}" type="pres">
      <dgm:prSet presAssocID="{6CCCD8B7-FADB-4E55-AD3E-E1746368E4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93338C-081E-4B91-896F-1CB9534E497D}" type="pres">
      <dgm:prSet presAssocID="{E04FB17D-451F-4A33-B994-97A46886D0E1}" presName="node" presStyleLbl="node1" presStyleIdx="0" presStyleCnt="5" custRadScaleRad="89906" custRadScaleInc="12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EDD7C-AF7C-4B7B-834D-E44149393548}" type="pres">
      <dgm:prSet presAssocID="{19F24FE0-E6BF-419B-829A-8C4782E3848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2261842-BB52-48B7-8837-580139DE9730}" type="pres">
      <dgm:prSet presAssocID="{19F24FE0-E6BF-419B-829A-8C4782E3848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A06BF77-ED66-441B-8C61-87ACAAA35738}" type="pres">
      <dgm:prSet presAssocID="{BA053FA0-729A-456B-B932-A8458DDBE82B}" presName="node" presStyleLbl="node1" presStyleIdx="1" presStyleCnt="5" custRadScaleRad="106308" custRadScaleInc="5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CB80B-685E-4B31-9ADB-5D49E7642F49}" type="pres">
      <dgm:prSet presAssocID="{CB8D5A1D-C0CF-474D-A3DD-47BDEB151186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8F6EFD2-A248-4CF5-B887-B2FEAB55FE09}" type="pres">
      <dgm:prSet presAssocID="{CB8D5A1D-C0CF-474D-A3DD-47BDEB151186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DA175FDA-8179-4FF3-B506-CF08588C4927}" type="pres">
      <dgm:prSet presAssocID="{BC19BFDD-BD31-4364-83F9-21A131EB85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6D799D-7FFA-4A29-84A1-E7D1F1AA4C63}" type="pres">
      <dgm:prSet presAssocID="{60641499-B3E9-4A62-A3DF-8B7E0E208F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EA36C9B-8B9A-48F1-A137-DDBC3CFE820E}" type="pres">
      <dgm:prSet presAssocID="{60641499-B3E9-4A62-A3DF-8B7E0E208F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95FEBF92-E648-4847-BD18-9AEAD751B557}" type="pres">
      <dgm:prSet presAssocID="{4B7ED78C-B311-4A16-83A9-DC239C1E88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9070F-2DD0-4102-B863-3B882F7F5B9B}" type="pres">
      <dgm:prSet presAssocID="{02085BA0-9371-41DE-900C-D833A2D05DF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FE63616-1D01-43EE-AF57-742EBBCF0FC7}" type="pres">
      <dgm:prSet presAssocID="{02085BA0-9371-41DE-900C-D833A2D05DF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CDBEEDDF-3A89-4028-801E-FE6649E6DDB2}" type="pres">
      <dgm:prSet presAssocID="{CC8AB1D5-ADC7-4A22-BE9E-B9D8DEC2CB87}" presName="node" presStyleLbl="node1" presStyleIdx="4" presStyleCnt="5" custRadScaleRad="108306" custRadScaleInc="-15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0BEA3-9AB6-4470-9570-8F76ABA527B5}" type="pres">
      <dgm:prSet presAssocID="{30FED1F7-6299-4ED5-A8FD-7A4C4593AF50}" presName="sibTrans" presStyleLbl="sibTrans2D1" presStyleIdx="4" presStyleCnt="5"/>
      <dgm:spPr/>
      <dgm:t>
        <a:bodyPr/>
        <a:lstStyle/>
        <a:p>
          <a:endParaRPr lang="pt-BR"/>
        </a:p>
      </dgm:t>
    </dgm:pt>
    <dgm:pt modelId="{79448EFA-0373-474B-B444-838A4219E4A3}" type="pres">
      <dgm:prSet presAssocID="{30FED1F7-6299-4ED5-A8FD-7A4C4593AF50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67189E3C-1F94-4D6E-8C0A-935CE95C3991}" type="presOf" srcId="{30FED1F7-6299-4ED5-A8FD-7A4C4593AF50}" destId="{4710BEA3-9AB6-4470-9570-8F76ABA527B5}" srcOrd="0" destOrd="0" presId="urn:microsoft.com/office/officeart/2005/8/layout/cycle2"/>
    <dgm:cxn modelId="{CE4821E4-90CA-41C3-A9BE-2EF519352401}" type="presOf" srcId="{CB8D5A1D-C0CF-474D-A3DD-47BDEB151186}" destId="{A8F6EFD2-A248-4CF5-B887-B2FEAB55FE09}" srcOrd="1" destOrd="0" presId="urn:microsoft.com/office/officeart/2005/8/layout/cycle2"/>
    <dgm:cxn modelId="{46ECF4F0-F162-4B99-8F43-BE6E38CA93B2}" type="presOf" srcId="{E04FB17D-451F-4A33-B994-97A46886D0E1}" destId="{9C93338C-081E-4B91-896F-1CB9534E497D}" srcOrd="0" destOrd="0" presId="urn:microsoft.com/office/officeart/2005/8/layout/cycle2"/>
    <dgm:cxn modelId="{70812F8C-4856-4743-B365-7D05E89ACFF8}" type="presOf" srcId="{60641499-B3E9-4A62-A3DF-8B7E0E208F77}" destId="{0EA36C9B-8B9A-48F1-A137-DDBC3CFE820E}" srcOrd="1" destOrd="0" presId="urn:microsoft.com/office/officeart/2005/8/layout/cycle2"/>
    <dgm:cxn modelId="{92A9220B-9FE6-4839-AB57-3D375DA64ABD}" type="presOf" srcId="{60641499-B3E9-4A62-A3DF-8B7E0E208F77}" destId="{086D799D-7FFA-4A29-84A1-E7D1F1AA4C63}" srcOrd="0" destOrd="0" presId="urn:microsoft.com/office/officeart/2005/8/layout/cycle2"/>
    <dgm:cxn modelId="{E8C02AEC-3F69-47B2-AF1C-6DE046A83DA4}" type="presOf" srcId="{02085BA0-9371-41DE-900C-D833A2D05DF4}" destId="{9FE63616-1D01-43EE-AF57-742EBBCF0FC7}" srcOrd="1" destOrd="0" presId="urn:microsoft.com/office/officeart/2005/8/layout/cycle2"/>
    <dgm:cxn modelId="{21D978CE-02E8-4800-9E9D-C712B3F324A0}" srcId="{6CCCD8B7-FADB-4E55-AD3E-E1746368E4A4}" destId="{BC19BFDD-BD31-4364-83F9-21A131EB8546}" srcOrd="2" destOrd="0" parTransId="{8948AD76-D825-4E15-9FF1-A9437239B8EC}" sibTransId="{60641499-B3E9-4A62-A3DF-8B7E0E208F77}"/>
    <dgm:cxn modelId="{57B859C2-4028-4AAF-B405-1823AF9BA610}" type="presOf" srcId="{30FED1F7-6299-4ED5-A8FD-7A4C4593AF50}" destId="{79448EFA-0373-474B-B444-838A4219E4A3}" srcOrd="1" destOrd="0" presId="urn:microsoft.com/office/officeart/2005/8/layout/cycle2"/>
    <dgm:cxn modelId="{97C9CBE6-448B-4036-B368-147F66C49075}" type="presOf" srcId="{CC8AB1D5-ADC7-4A22-BE9E-B9D8DEC2CB87}" destId="{CDBEEDDF-3A89-4028-801E-FE6649E6DDB2}" srcOrd="0" destOrd="0" presId="urn:microsoft.com/office/officeart/2005/8/layout/cycle2"/>
    <dgm:cxn modelId="{0CF541DA-24A4-4F2E-A72D-D503D7F41928}" type="presOf" srcId="{CB8D5A1D-C0CF-474D-A3DD-47BDEB151186}" destId="{6A4CB80B-685E-4B31-9ADB-5D49E7642F49}" srcOrd="0" destOrd="0" presId="urn:microsoft.com/office/officeart/2005/8/layout/cycle2"/>
    <dgm:cxn modelId="{5B998B7C-0130-4992-8FA0-5D588D873286}" type="presOf" srcId="{BC19BFDD-BD31-4364-83F9-21A131EB8546}" destId="{DA175FDA-8179-4FF3-B506-CF08588C4927}" srcOrd="0" destOrd="0" presId="urn:microsoft.com/office/officeart/2005/8/layout/cycle2"/>
    <dgm:cxn modelId="{DF9BE162-EDCD-4362-ABEB-0BFC5EB2575F}" type="presOf" srcId="{02085BA0-9371-41DE-900C-D833A2D05DF4}" destId="{B5E9070F-2DD0-4102-B863-3B882F7F5B9B}" srcOrd="0" destOrd="0" presId="urn:microsoft.com/office/officeart/2005/8/layout/cycle2"/>
    <dgm:cxn modelId="{37782A78-EE24-445E-AA00-0888A3727F0A}" srcId="{6CCCD8B7-FADB-4E55-AD3E-E1746368E4A4}" destId="{CC8AB1D5-ADC7-4A22-BE9E-B9D8DEC2CB87}" srcOrd="4" destOrd="0" parTransId="{AB12D2BE-6DCD-4FB9-A8FC-6E020EFF53B4}" sibTransId="{30FED1F7-6299-4ED5-A8FD-7A4C4593AF50}"/>
    <dgm:cxn modelId="{9C4D5167-FC12-407B-9866-085872370ED8}" srcId="{6CCCD8B7-FADB-4E55-AD3E-E1746368E4A4}" destId="{E04FB17D-451F-4A33-B994-97A46886D0E1}" srcOrd="0" destOrd="0" parTransId="{3D462531-A575-47B1-93A0-B16982B937B0}" sibTransId="{19F24FE0-E6BF-419B-829A-8C4782E38484}"/>
    <dgm:cxn modelId="{5044D538-37AB-4830-AF17-B8BCA848DFA6}" type="presOf" srcId="{19F24FE0-E6BF-419B-829A-8C4782E38484}" destId="{62261842-BB52-48B7-8837-580139DE9730}" srcOrd="1" destOrd="0" presId="urn:microsoft.com/office/officeart/2005/8/layout/cycle2"/>
    <dgm:cxn modelId="{21E1631E-25B6-4A15-94EE-AC338664256F}" type="presOf" srcId="{BA053FA0-729A-456B-B932-A8458DDBE82B}" destId="{7A06BF77-ED66-441B-8C61-87ACAAA35738}" srcOrd="0" destOrd="0" presId="urn:microsoft.com/office/officeart/2005/8/layout/cycle2"/>
    <dgm:cxn modelId="{D0B32C57-CBF4-4A41-A3F1-33F12456ED90}" type="presOf" srcId="{19F24FE0-E6BF-419B-829A-8C4782E38484}" destId="{9AAEDD7C-AF7C-4B7B-834D-E44149393548}" srcOrd="0" destOrd="0" presId="urn:microsoft.com/office/officeart/2005/8/layout/cycle2"/>
    <dgm:cxn modelId="{76987589-3152-4184-9230-94CBB807CD74}" type="presOf" srcId="{6CCCD8B7-FADB-4E55-AD3E-E1746368E4A4}" destId="{19071A82-361A-48FC-8201-2821F9C3693A}" srcOrd="0" destOrd="0" presId="urn:microsoft.com/office/officeart/2005/8/layout/cycle2"/>
    <dgm:cxn modelId="{13FA5911-C52A-45C8-AD75-54AF7A9D94F5}" srcId="{6CCCD8B7-FADB-4E55-AD3E-E1746368E4A4}" destId="{4B7ED78C-B311-4A16-83A9-DC239C1E88A7}" srcOrd="3" destOrd="0" parTransId="{983AAD07-4EB3-4C9E-B338-B866A12E7EDC}" sibTransId="{02085BA0-9371-41DE-900C-D833A2D05DF4}"/>
    <dgm:cxn modelId="{0C65E5EB-C817-48B8-A783-4885C3CD5056}" srcId="{6CCCD8B7-FADB-4E55-AD3E-E1746368E4A4}" destId="{BA053FA0-729A-456B-B932-A8458DDBE82B}" srcOrd="1" destOrd="0" parTransId="{5FB66A82-B330-47C8-8F20-AC98CFBE69F8}" sibTransId="{CB8D5A1D-C0CF-474D-A3DD-47BDEB151186}"/>
    <dgm:cxn modelId="{A5237729-7A01-4FB3-A2AB-7833A1A7602D}" type="presOf" srcId="{4B7ED78C-B311-4A16-83A9-DC239C1E88A7}" destId="{95FEBF92-E648-4847-BD18-9AEAD751B557}" srcOrd="0" destOrd="0" presId="urn:microsoft.com/office/officeart/2005/8/layout/cycle2"/>
    <dgm:cxn modelId="{C8FEAFD9-A6BD-4F25-B98B-F3127DD44046}" type="presParOf" srcId="{19071A82-361A-48FC-8201-2821F9C3693A}" destId="{9C93338C-081E-4B91-896F-1CB9534E497D}" srcOrd="0" destOrd="0" presId="urn:microsoft.com/office/officeart/2005/8/layout/cycle2"/>
    <dgm:cxn modelId="{E472EB8D-36C1-4DF2-B9B1-5B8CCF8AED52}" type="presParOf" srcId="{19071A82-361A-48FC-8201-2821F9C3693A}" destId="{9AAEDD7C-AF7C-4B7B-834D-E44149393548}" srcOrd="1" destOrd="0" presId="urn:microsoft.com/office/officeart/2005/8/layout/cycle2"/>
    <dgm:cxn modelId="{5472A79D-1A0B-4164-8423-70FCDF19C87A}" type="presParOf" srcId="{9AAEDD7C-AF7C-4B7B-834D-E44149393548}" destId="{62261842-BB52-48B7-8837-580139DE9730}" srcOrd="0" destOrd="0" presId="urn:microsoft.com/office/officeart/2005/8/layout/cycle2"/>
    <dgm:cxn modelId="{964AEAE2-E4C2-43F5-98E9-436A5F016A51}" type="presParOf" srcId="{19071A82-361A-48FC-8201-2821F9C3693A}" destId="{7A06BF77-ED66-441B-8C61-87ACAAA35738}" srcOrd="2" destOrd="0" presId="urn:microsoft.com/office/officeart/2005/8/layout/cycle2"/>
    <dgm:cxn modelId="{0880E09C-DE8C-422B-A0AE-631DD3272444}" type="presParOf" srcId="{19071A82-361A-48FC-8201-2821F9C3693A}" destId="{6A4CB80B-685E-4B31-9ADB-5D49E7642F49}" srcOrd="3" destOrd="0" presId="urn:microsoft.com/office/officeart/2005/8/layout/cycle2"/>
    <dgm:cxn modelId="{78256AC7-2E76-4F70-86D0-EBF9F83D22BB}" type="presParOf" srcId="{6A4CB80B-685E-4B31-9ADB-5D49E7642F49}" destId="{A8F6EFD2-A248-4CF5-B887-B2FEAB55FE09}" srcOrd="0" destOrd="0" presId="urn:microsoft.com/office/officeart/2005/8/layout/cycle2"/>
    <dgm:cxn modelId="{9568EA83-C861-4056-815A-A438D95C4A01}" type="presParOf" srcId="{19071A82-361A-48FC-8201-2821F9C3693A}" destId="{DA175FDA-8179-4FF3-B506-CF08588C4927}" srcOrd="4" destOrd="0" presId="urn:microsoft.com/office/officeart/2005/8/layout/cycle2"/>
    <dgm:cxn modelId="{01A9C099-E737-4A1A-9A98-B78675B109E5}" type="presParOf" srcId="{19071A82-361A-48FC-8201-2821F9C3693A}" destId="{086D799D-7FFA-4A29-84A1-E7D1F1AA4C63}" srcOrd="5" destOrd="0" presId="urn:microsoft.com/office/officeart/2005/8/layout/cycle2"/>
    <dgm:cxn modelId="{07080C5E-B2DD-4326-BC02-21163A5693ED}" type="presParOf" srcId="{086D799D-7FFA-4A29-84A1-E7D1F1AA4C63}" destId="{0EA36C9B-8B9A-48F1-A137-DDBC3CFE820E}" srcOrd="0" destOrd="0" presId="urn:microsoft.com/office/officeart/2005/8/layout/cycle2"/>
    <dgm:cxn modelId="{37156214-FEC0-4A1F-8A28-B510168EF977}" type="presParOf" srcId="{19071A82-361A-48FC-8201-2821F9C3693A}" destId="{95FEBF92-E648-4847-BD18-9AEAD751B557}" srcOrd="6" destOrd="0" presId="urn:microsoft.com/office/officeart/2005/8/layout/cycle2"/>
    <dgm:cxn modelId="{CBB4F978-89D6-455C-887F-C23C40E7DDF9}" type="presParOf" srcId="{19071A82-361A-48FC-8201-2821F9C3693A}" destId="{B5E9070F-2DD0-4102-B863-3B882F7F5B9B}" srcOrd="7" destOrd="0" presId="urn:microsoft.com/office/officeart/2005/8/layout/cycle2"/>
    <dgm:cxn modelId="{E6646904-1C41-4A38-B9AC-63A6D3E1EA4A}" type="presParOf" srcId="{B5E9070F-2DD0-4102-B863-3B882F7F5B9B}" destId="{9FE63616-1D01-43EE-AF57-742EBBCF0FC7}" srcOrd="0" destOrd="0" presId="urn:microsoft.com/office/officeart/2005/8/layout/cycle2"/>
    <dgm:cxn modelId="{ED8F1339-6A1F-40CD-8D00-7F42FF4D36C2}" type="presParOf" srcId="{19071A82-361A-48FC-8201-2821F9C3693A}" destId="{CDBEEDDF-3A89-4028-801E-FE6649E6DDB2}" srcOrd="8" destOrd="0" presId="urn:microsoft.com/office/officeart/2005/8/layout/cycle2"/>
    <dgm:cxn modelId="{CD410C72-1716-4ABA-AF68-3B56E1376149}" type="presParOf" srcId="{19071A82-361A-48FC-8201-2821F9C3693A}" destId="{4710BEA3-9AB6-4470-9570-8F76ABA527B5}" srcOrd="9" destOrd="0" presId="urn:microsoft.com/office/officeart/2005/8/layout/cycle2"/>
    <dgm:cxn modelId="{E32B36A7-0E5F-455B-8AD7-25EE35546196}" type="presParOf" srcId="{4710BEA3-9AB6-4470-9570-8F76ABA527B5}" destId="{79448EFA-0373-474B-B444-838A4219E4A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D7727-8EFF-42F4-9D3F-2A2CA89AB76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7F0FB0-FCFC-4CA2-8A17-710CC06DA437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1</a:t>
          </a:r>
        </a:p>
        <a:p>
          <a:r>
            <a:rPr lang="pt-BR" dirty="0" smtClean="0"/>
            <a:t>Auto-avaliação</a:t>
          </a:r>
          <a:endParaRPr lang="pt-BR" dirty="0"/>
        </a:p>
      </dgm:t>
    </dgm:pt>
    <dgm:pt modelId="{9C333C54-A646-4A97-B806-D8C9EDC5C0DC}" type="parTrans" cxnId="{3EFF4EF9-3682-4801-9054-697F93B25985}">
      <dgm:prSet/>
      <dgm:spPr/>
      <dgm:t>
        <a:bodyPr/>
        <a:lstStyle/>
        <a:p>
          <a:endParaRPr lang="pt-BR"/>
        </a:p>
      </dgm:t>
    </dgm:pt>
    <dgm:pt modelId="{4B3871B8-FEA9-4EF7-9668-1C7A4F9DEA19}" type="sibTrans" cxnId="{3EFF4EF9-3682-4801-9054-697F93B25985}">
      <dgm:prSet/>
      <dgm:spPr/>
      <dgm:t>
        <a:bodyPr/>
        <a:lstStyle/>
        <a:p>
          <a:endParaRPr lang="pt-BR"/>
        </a:p>
      </dgm:t>
    </dgm:pt>
    <dgm:pt modelId="{0A8AC7A5-7826-4EAA-B793-A27DC084BD56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6</a:t>
          </a:r>
        </a:p>
        <a:p>
          <a:r>
            <a:rPr lang="pt-BR" dirty="0" smtClean="0"/>
            <a:t>Nota 1 ou 2</a:t>
          </a:r>
        </a:p>
        <a:p>
          <a:r>
            <a:rPr lang="pt-BR" dirty="0" smtClean="0"/>
            <a:t>Protocolo de  Compromisso</a:t>
          </a:r>
        </a:p>
      </dgm:t>
    </dgm:pt>
    <dgm:pt modelId="{49E4771D-CC51-4416-A6AA-510CE9B65493}" type="parTrans" cxnId="{CBC69393-B7F5-404E-9211-B66A0BC37C18}">
      <dgm:prSet/>
      <dgm:spPr/>
      <dgm:t>
        <a:bodyPr/>
        <a:lstStyle/>
        <a:p>
          <a:endParaRPr lang="pt-BR"/>
        </a:p>
      </dgm:t>
    </dgm:pt>
    <dgm:pt modelId="{05FCFCA7-FF45-4354-8C44-4881FFC70EF5}" type="sibTrans" cxnId="{CBC69393-B7F5-404E-9211-B66A0BC37C18}">
      <dgm:prSet/>
      <dgm:spPr/>
      <dgm:t>
        <a:bodyPr/>
        <a:lstStyle/>
        <a:p>
          <a:endParaRPr lang="pt-BR"/>
        </a:p>
      </dgm:t>
    </dgm:pt>
    <dgm:pt modelId="{976F4AD4-B781-4A9E-9E9D-A3550BDAC362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Avaliação externa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785DD904-A4CD-4DA7-94C3-7CF4F0B87469}" type="parTrans" cxnId="{44B70EFD-8571-4CD5-8F29-3CB2B4AE9781}">
      <dgm:prSet/>
      <dgm:spPr/>
      <dgm:t>
        <a:bodyPr/>
        <a:lstStyle/>
        <a:p>
          <a:endParaRPr lang="pt-BR"/>
        </a:p>
      </dgm:t>
    </dgm:pt>
    <dgm:pt modelId="{D254A8D2-736D-4BDD-929B-74CACB60C48E}" type="sibTrans" cxnId="{44B70EFD-8571-4CD5-8F29-3CB2B4AE9781}">
      <dgm:prSet/>
      <dgm:spPr/>
      <dgm:t>
        <a:bodyPr/>
        <a:lstStyle/>
        <a:p>
          <a:endParaRPr lang="pt-BR"/>
        </a:p>
      </dgm:t>
    </dgm:pt>
    <dgm:pt modelId="{73127650-0F1A-483D-B3A6-09BE027E011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Nota 3 , 4 ou 5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/>
            <a:t>Ato regulatório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276D3B65-DF76-432D-91A0-54987DF0BAF6}" type="parTrans" cxnId="{6DAA6A01-DAA7-4642-9948-141ACE846C25}">
      <dgm:prSet/>
      <dgm:spPr/>
      <dgm:t>
        <a:bodyPr/>
        <a:lstStyle/>
        <a:p>
          <a:endParaRPr lang="pt-BR"/>
        </a:p>
      </dgm:t>
    </dgm:pt>
    <dgm:pt modelId="{540F26AA-C659-4073-9A13-47097A1DE1A4}" type="sibTrans" cxnId="{6DAA6A01-DAA7-4642-9948-141ACE846C25}">
      <dgm:prSet/>
      <dgm:spPr/>
      <dgm:t>
        <a:bodyPr/>
        <a:lstStyle/>
        <a:p>
          <a:endParaRPr lang="pt-BR"/>
        </a:p>
      </dgm:t>
    </dgm:pt>
    <dgm:pt modelId="{1DE9155E-2686-413B-B5A5-BB471A42E052}" type="pres">
      <dgm:prSet presAssocID="{33BD7727-8EFF-42F4-9D3F-2A2CA89AB7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0F5E18-9DD7-4791-90F3-4C5C46944A7C}" type="pres">
      <dgm:prSet presAssocID="{C97F0FB0-FCFC-4CA2-8A17-710CC06DA4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AADDD9-185A-4F44-A744-FC3D9690B023}" type="pres">
      <dgm:prSet presAssocID="{C97F0FB0-FCFC-4CA2-8A17-710CC06DA437}" presName="spNode" presStyleCnt="0"/>
      <dgm:spPr/>
    </dgm:pt>
    <dgm:pt modelId="{24A07A32-4BEE-4FF4-B924-82C79E63C047}" type="pres">
      <dgm:prSet presAssocID="{4B3871B8-FEA9-4EF7-9668-1C7A4F9DEA19}" presName="sibTrans" presStyleLbl="sibTrans1D1" presStyleIdx="0" presStyleCnt="4"/>
      <dgm:spPr/>
      <dgm:t>
        <a:bodyPr/>
        <a:lstStyle/>
        <a:p>
          <a:endParaRPr lang="pt-BR"/>
        </a:p>
      </dgm:t>
    </dgm:pt>
    <dgm:pt modelId="{BF14F2E2-ACF1-4D4E-88C1-5ED198DCC246}" type="pres">
      <dgm:prSet presAssocID="{976F4AD4-B781-4A9E-9E9D-A3550BDAC3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62D89B-9A19-4DA9-8C9A-9E1F13715DD6}" type="pres">
      <dgm:prSet presAssocID="{976F4AD4-B781-4A9E-9E9D-A3550BDAC362}" presName="spNode" presStyleCnt="0"/>
      <dgm:spPr/>
    </dgm:pt>
    <dgm:pt modelId="{40513844-58EE-4BC0-9A26-401A9D163C08}" type="pres">
      <dgm:prSet presAssocID="{D254A8D2-736D-4BDD-929B-74CACB60C48E}" presName="sibTrans" presStyleLbl="sibTrans1D1" presStyleIdx="1" presStyleCnt="4"/>
      <dgm:spPr/>
      <dgm:t>
        <a:bodyPr/>
        <a:lstStyle/>
        <a:p>
          <a:endParaRPr lang="pt-BR"/>
        </a:p>
      </dgm:t>
    </dgm:pt>
    <dgm:pt modelId="{5D3C1F5E-2732-4E87-A110-02934286B81A}" type="pres">
      <dgm:prSet presAssocID="{0A8AC7A5-7826-4EAA-B793-A27DC084BD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F92E91-7A5B-428F-B97A-1DC18B88894D}" type="pres">
      <dgm:prSet presAssocID="{0A8AC7A5-7826-4EAA-B793-A27DC084BD56}" presName="spNode" presStyleCnt="0"/>
      <dgm:spPr/>
    </dgm:pt>
    <dgm:pt modelId="{60A62CE6-7BB0-49AF-89A2-746CCB5A779F}" type="pres">
      <dgm:prSet presAssocID="{05FCFCA7-FF45-4354-8C44-4881FFC70EF5}" presName="sibTrans" presStyleLbl="sibTrans1D1" presStyleIdx="2" presStyleCnt="4"/>
      <dgm:spPr/>
      <dgm:t>
        <a:bodyPr/>
        <a:lstStyle/>
        <a:p>
          <a:endParaRPr lang="pt-BR"/>
        </a:p>
      </dgm:t>
    </dgm:pt>
    <dgm:pt modelId="{9AD93CEF-38B0-4CDA-843B-6EBE8BFB2980}" type="pres">
      <dgm:prSet presAssocID="{73127650-0F1A-483D-B3A6-09BE027E01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215EC8-FC9B-47EB-A2FE-156A0BE60B8C}" type="pres">
      <dgm:prSet presAssocID="{73127650-0F1A-483D-B3A6-09BE027E011C}" presName="spNode" presStyleCnt="0"/>
      <dgm:spPr/>
    </dgm:pt>
    <dgm:pt modelId="{8CE7A98A-5917-41DB-869D-1B7435C6236C}" type="pres">
      <dgm:prSet presAssocID="{540F26AA-C659-4073-9A13-47097A1DE1A4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E16B6821-7F75-4C20-99A4-E67B45ECE9CC}" type="presOf" srcId="{540F26AA-C659-4073-9A13-47097A1DE1A4}" destId="{8CE7A98A-5917-41DB-869D-1B7435C6236C}" srcOrd="0" destOrd="0" presId="urn:microsoft.com/office/officeart/2005/8/layout/cycle5"/>
    <dgm:cxn modelId="{D8874BB8-FDA6-47E2-A1EC-6F901B6AE9B6}" type="presOf" srcId="{4B3871B8-FEA9-4EF7-9668-1C7A4F9DEA19}" destId="{24A07A32-4BEE-4FF4-B924-82C79E63C047}" srcOrd="0" destOrd="0" presId="urn:microsoft.com/office/officeart/2005/8/layout/cycle5"/>
    <dgm:cxn modelId="{209A8F95-E9A9-4A83-8285-8A1414F5019F}" type="presOf" srcId="{0A8AC7A5-7826-4EAA-B793-A27DC084BD56}" destId="{5D3C1F5E-2732-4E87-A110-02934286B81A}" srcOrd="0" destOrd="0" presId="urn:microsoft.com/office/officeart/2005/8/layout/cycle5"/>
    <dgm:cxn modelId="{CBC69393-B7F5-404E-9211-B66A0BC37C18}" srcId="{33BD7727-8EFF-42F4-9D3F-2A2CA89AB761}" destId="{0A8AC7A5-7826-4EAA-B793-A27DC084BD56}" srcOrd="2" destOrd="0" parTransId="{49E4771D-CC51-4416-A6AA-510CE9B65493}" sibTransId="{05FCFCA7-FF45-4354-8C44-4881FFC70EF5}"/>
    <dgm:cxn modelId="{80E4679C-7D24-4062-966D-76A74BF76C72}" type="presOf" srcId="{33BD7727-8EFF-42F4-9D3F-2A2CA89AB761}" destId="{1DE9155E-2686-413B-B5A5-BB471A42E052}" srcOrd="0" destOrd="0" presId="urn:microsoft.com/office/officeart/2005/8/layout/cycle5"/>
    <dgm:cxn modelId="{3EFF4EF9-3682-4801-9054-697F93B25985}" srcId="{33BD7727-8EFF-42F4-9D3F-2A2CA89AB761}" destId="{C97F0FB0-FCFC-4CA2-8A17-710CC06DA437}" srcOrd="0" destOrd="0" parTransId="{9C333C54-A646-4A97-B806-D8C9EDC5C0DC}" sibTransId="{4B3871B8-FEA9-4EF7-9668-1C7A4F9DEA19}"/>
    <dgm:cxn modelId="{1FCEF815-E00E-4889-8EA8-C77AD48581AC}" type="presOf" srcId="{D254A8D2-736D-4BDD-929B-74CACB60C48E}" destId="{40513844-58EE-4BC0-9A26-401A9D163C08}" srcOrd="0" destOrd="0" presId="urn:microsoft.com/office/officeart/2005/8/layout/cycle5"/>
    <dgm:cxn modelId="{2F9E0929-94BD-48EF-8E4D-F4C92E3342A5}" type="presOf" srcId="{976F4AD4-B781-4A9E-9E9D-A3550BDAC362}" destId="{BF14F2E2-ACF1-4D4E-88C1-5ED198DCC246}" srcOrd="0" destOrd="0" presId="urn:microsoft.com/office/officeart/2005/8/layout/cycle5"/>
    <dgm:cxn modelId="{6D4D3C93-A80A-4EFF-9E4A-E7F12470C703}" type="presOf" srcId="{C97F0FB0-FCFC-4CA2-8A17-710CC06DA437}" destId="{370F5E18-9DD7-4791-90F3-4C5C46944A7C}" srcOrd="0" destOrd="0" presId="urn:microsoft.com/office/officeart/2005/8/layout/cycle5"/>
    <dgm:cxn modelId="{4841ACD4-FDD0-45F2-BB67-48AA11DC1FFA}" type="presOf" srcId="{73127650-0F1A-483D-B3A6-09BE027E011C}" destId="{9AD93CEF-38B0-4CDA-843B-6EBE8BFB2980}" srcOrd="0" destOrd="0" presId="urn:microsoft.com/office/officeart/2005/8/layout/cycle5"/>
    <dgm:cxn modelId="{44B70EFD-8571-4CD5-8F29-3CB2B4AE9781}" srcId="{33BD7727-8EFF-42F4-9D3F-2A2CA89AB761}" destId="{976F4AD4-B781-4A9E-9E9D-A3550BDAC362}" srcOrd="1" destOrd="0" parTransId="{785DD904-A4CD-4DA7-94C3-7CF4F0B87469}" sibTransId="{D254A8D2-736D-4BDD-929B-74CACB60C48E}"/>
    <dgm:cxn modelId="{6DAA6A01-DAA7-4642-9948-141ACE846C25}" srcId="{33BD7727-8EFF-42F4-9D3F-2A2CA89AB761}" destId="{73127650-0F1A-483D-B3A6-09BE027E011C}" srcOrd="3" destOrd="0" parTransId="{276D3B65-DF76-432D-91A0-54987DF0BAF6}" sibTransId="{540F26AA-C659-4073-9A13-47097A1DE1A4}"/>
    <dgm:cxn modelId="{66817403-B299-4648-A177-EB61C85E0A2F}" type="presOf" srcId="{05FCFCA7-FF45-4354-8C44-4881FFC70EF5}" destId="{60A62CE6-7BB0-49AF-89A2-746CCB5A779F}" srcOrd="0" destOrd="0" presId="urn:microsoft.com/office/officeart/2005/8/layout/cycle5"/>
    <dgm:cxn modelId="{ADAB0899-1BFA-4C6F-898A-3D8A15EC948E}" type="presParOf" srcId="{1DE9155E-2686-413B-B5A5-BB471A42E052}" destId="{370F5E18-9DD7-4791-90F3-4C5C46944A7C}" srcOrd="0" destOrd="0" presId="urn:microsoft.com/office/officeart/2005/8/layout/cycle5"/>
    <dgm:cxn modelId="{DF00C9B0-A3AB-46C1-8A5B-161F0C27DA0A}" type="presParOf" srcId="{1DE9155E-2686-413B-B5A5-BB471A42E052}" destId="{26AADDD9-185A-4F44-A744-FC3D9690B023}" srcOrd="1" destOrd="0" presId="urn:microsoft.com/office/officeart/2005/8/layout/cycle5"/>
    <dgm:cxn modelId="{6711E7D6-6169-4F33-BCEC-C3D32641BD88}" type="presParOf" srcId="{1DE9155E-2686-413B-B5A5-BB471A42E052}" destId="{24A07A32-4BEE-4FF4-B924-82C79E63C047}" srcOrd="2" destOrd="0" presId="urn:microsoft.com/office/officeart/2005/8/layout/cycle5"/>
    <dgm:cxn modelId="{5D079D32-171C-49E2-AA3C-12BAE5C2B407}" type="presParOf" srcId="{1DE9155E-2686-413B-B5A5-BB471A42E052}" destId="{BF14F2E2-ACF1-4D4E-88C1-5ED198DCC246}" srcOrd="3" destOrd="0" presId="urn:microsoft.com/office/officeart/2005/8/layout/cycle5"/>
    <dgm:cxn modelId="{A375E625-C3E2-44A9-9B24-11EFCCEC8756}" type="presParOf" srcId="{1DE9155E-2686-413B-B5A5-BB471A42E052}" destId="{2C62D89B-9A19-4DA9-8C9A-9E1F13715DD6}" srcOrd="4" destOrd="0" presId="urn:microsoft.com/office/officeart/2005/8/layout/cycle5"/>
    <dgm:cxn modelId="{7EBC8E55-1069-4164-912F-71641FA60CCC}" type="presParOf" srcId="{1DE9155E-2686-413B-B5A5-BB471A42E052}" destId="{40513844-58EE-4BC0-9A26-401A9D163C08}" srcOrd="5" destOrd="0" presId="urn:microsoft.com/office/officeart/2005/8/layout/cycle5"/>
    <dgm:cxn modelId="{5A0F7CAF-4E89-4B39-BA4E-C5063B286A0D}" type="presParOf" srcId="{1DE9155E-2686-413B-B5A5-BB471A42E052}" destId="{5D3C1F5E-2732-4E87-A110-02934286B81A}" srcOrd="6" destOrd="0" presId="urn:microsoft.com/office/officeart/2005/8/layout/cycle5"/>
    <dgm:cxn modelId="{21093C12-08D2-47DE-968D-EC383EC7AFB3}" type="presParOf" srcId="{1DE9155E-2686-413B-B5A5-BB471A42E052}" destId="{16F92E91-7A5B-428F-B97A-1DC18B88894D}" srcOrd="7" destOrd="0" presId="urn:microsoft.com/office/officeart/2005/8/layout/cycle5"/>
    <dgm:cxn modelId="{5B1D1FC7-16AA-4586-9639-4EDF1AB8C0A5}" type="presParOf" srcId="{1DE9155E-2686-413B-B5A5-BB471A42E052}" destId="{60A62CE6-7BB0-49AF-89A2-746CCB5A779F}" srcOrd="8" destOrd="0" presId="urn:microsoft.com/office/officeart/2005/8/layout/cycle5"/>
    <dgm:cxn modelId="{68B2E659-E1DA-4A49-A3F1-D9F37FBE4720}" type="presParOf" srcId="{1DE9155E-2686-413B-B5A5-BB471A42E052}" destId="{9AD93CEF-38B0-4CDA-843B-6EBE8BFB2980}" srcOrd="9" destOrd="0" presId="urn:microsoft.com/office/officeart/2005/8/layout/cycle5"/>
    <dgm:cxn modelId="{077C3FB2-59C7-48F2-AD24-979078530FEF}" type="presParOf" srcId="{1DE9155E-2686-413B-B5A5-BB471A42E052}" destId="{60215EC8-FC9B-47EB-A2FE-156A0BE60B8C}" srcOrd="10" destOrd="0" presId="urn:microsoft.com/office/officeart/2005/8/layout/cycle5"/>
    <dgm:cxn modelId="{E22F9059-0042-4147-83ED-D83E2FA38033}" type="presParOf" srcId="{1DE9155E-2686-413B-B5A5-BB471A42E052}" destId="{8CE7A98A-5917-41DB-869D-1B7435C6236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7482D-559C-4BB2-8243-FCDD3CB162AA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219ECA6-8F64-4B2A-9546-C82C808FED18}">
      <dgm:prSet phldrT="[Texto]"/>
      <dgm:spPr/>
      <dgm:t>
        <a:bodyPr/>
        <a:lstStyle/>
        <a:p>
          <a:r>
            <a:rPr lang="pt-BR" dirty="0" smtClean="0"/>
            <a:t>IES</a:t>
          </a:r>
          <a:endParaRPr lang="pt-BR" dirty="0"/>
        </a:p>
      </dgm:t>
    </dgm:pt>
    <dgm:pt modelId="{6525F9A6-B137-44B4-A8B0-C8776D0B9683}" type="parTrans" cxnId="{4ED42C1F-EE5F-4F3B-AD48-3E3911574252}">
      <dgm:prSet/>
      <dgm:spPr/>
      <dgm:t>
        <a:bodyPr/>
        <a:lstStyle/>
        <a:p>
          <a:endParaRPr lang="pt-BR"/>
        </a:p>
      </dgm:t>
    </dgm:pt>
    <dgm:pt modelId="{D302CE0A-8A41-4085-A142-4A32C5DDCD9B}" type="sibTrans" cxnId="{4ED42C1F-EE5F-4F3B-AD48-3E3911574252}">
      <dgm:prSet/>
      <dgm:spPr/>
      <dgm:t>
        <a:bodyPr/>
        <a:lstStyle/>
        <a:p>
          <a:endParaRPr lang="pt-BR"/>
        </a:p>
      </dgm:t>
    </dgm:pt>
    <dgm:pt modelId="{80680EEE-E914-459C-BCB7-9A6E0E058C40}">
      <dgm:prSet phldrT="[Texto]"/>
      <dgm:spPr/>
      <dgm:t>
        <a:bodyPr/>
        <a:lstStyle/>
        <a:p>
          <a:r>
            <a:rPr lang="pt-BR" dirty="0" smtClean="0"/>
            <a:t>CREDENCIAMENTO</a:t>
          </a:r>
          <a:endParaRPr lang="pt-BR" dirty="0"/>
        </a:p>
      </dgm:t>
    </dgm:pt>
    <dgm:pt modelId="{C273EDA2-AE3C-422E-AE6C-744FDD6A70FD}" type="parTrans" cxnId="{928B9159-3493-4152-8E2B-01D17D4DF4B1}">
      <dgm:prSet/>
      <dgm:spPr/>
      <dgm:t>
        <a:bodyPr/>
        <a:lstStyle/>
        <a:p>
          <a:endParaRPr lang="pt-BR"/>
        </a:p>
      </dgm:t>
    </dgm:pt>
    <dgm:pt modelId="{9B6D1435-B665-4B45-9AA4-5B83E3AAAC59}" type="sibTrans" cxnId="{928B9159-3493-4152-8E2B-01D17D4DF4B1}">
      <dgm:prSet/>
      <dgm:spPr/>
      <dgm:t>
        <a:bodyPr/>
        <a:lstStyle/>
        <a:p>
          <a:endParaRPr lang="pt-BR"/>
        </a:p>
      </dgm:t>
    </dgm:pt>
    <dgm:pt modelId="{C9A71B7A-2FDD-4BD2-89BB-B8A3960FF970}">
      <dgm:prSet phldrT="[Texto]"/>
      <dgm:spPr/>
      <dgm:t>
        <a:bodyPr/>
        <a:lstStyle/>
        <a:p>
          <a:r>
            <a:rPr lang="pt-BR" dirty="0" smtClean="0"/>
            <a:t>RECREDENCIAMENTO</a:t>
          </a:r>
          <a:endParaRPr lang="pt-BR" dirty="0"/>
        </a:p>
      </dgm:t>
    </dgm:pt>
    <dgm:pt modelId="{F928444A-9E8F-4E53-893C-F821E4DB1F0E}" type="parTrans" cxnId="{8C07FF34-9A38-48C2-BAA0-765F657D453C}">
      <dgm:prSet/>
      <dgm:spPr/>
      <dgm:t>
        <a:bodyPr/>
        <a:lstStyle/>
        <a:p>
          <a:endParaRPr lang="pt-BR"/>
        </a:p>
      </dgm:t>
    </dgm:pt>
    <dgm:pt modelId="{16EC0AC3-2946-471C-8FEC-27701BCF00F0}" type="sibTrans" cxnId="{8C07FF34-9A38-48C2-BAA0-765F657D453C}">
      <dgm:prSet/>
      <dgm:spPr/>
      <dgm:t>
        <a:bodyPr/>
        <a:lstStyle/>
        <a:p>
          <a:endParaRPr lang="pt-BR"/>
        </a:p>
      </dgm:t>
    </dgm:pt>
    <dgm:pt modelId="{6E14B933-401B-4B5D-A360-146B4B3D2B36}" type="pres">
      <dgm:prSet presAssocID="{4027482D-559C-4BB2-8243-FCDD3CB162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50A5FC-7061-45B2-B055-75FFC461D671}" type="pres">
      <dgm:prSet presAssocID="{A219ECA6-8F64-4B2A-9546-C82C808FED18}" presName="root1" presStyleCnt="0"/>
      <dgm:spPr/>
    </dgm:pt>
    <dgm:pt modelId="{24271EA2-61A7-4692-BBFB-12D42F00AA61}" type="pres">
      <dgm:prSet presAssocID="{A219ECA6-8F64-4B2A-9546-C82C808FED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ABE75E-1A1C-4E87-946D-EB99F5BBFA2A}" type="pres">
      <dgm:prSet presAssocID="{A219ECA6-8F64-4B2A-9546-C82C808FED18}" presName="level2hierChild" presStyleCnt="0"/>
      <dgm:spPr/>
    </dgm:pt>
    <dgm:pt modelId="{77618207-EDB5-4ACE-B4D5-020756B26D25}" type="pres">
      <dgm:prSet presAssocID="{C273EDA2-AE3C-422E-AE6C-744FDD6A70FD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A4BC74F2-9008-4F5A-934C-60A27FDAE5AF}" type="pres">
      <dgm:prSet presAssocID="{C273EDA2-AE3C-422E-AE6C-744FDD6A70FD}" presName="connTx" presStyleLbl="parChTrans1D2" presStyleIdx="0" presStyleCnt="2"/>
      <dgm:spPr/>
      <dgm:t>
        <a:bodyPr/>
        <a:lstStyle/>
        <a:p>
          <a:endParaRPr lang="pt-BR"/>
        </a:p>
      </dgm:t>
    </dgm:pt>
    <dgm:pt modelId="{822CBA64-4C17-4F6E-A460-2001434CE4ED}" type="pres">
      <dgm:prSet presAssocID="{80680EEE-E914-459C-BCB7-9A6E0E058C40}" presName="root2" presStyleCnt="0"/>
      <dgm:spPr/>
    </dgm:pt>
    <dgm:pt modelId="{A8D81895-69FB-4CDF-B51C-F80B35ED90C7}" type="pres">
      <dgm:prSet presAssocID="{80680EEE-E914-459C-BCB7-9A6E0E058C4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8923B8-C380-429A-A94A-9562307BE518}" type="pres">
      <dgm:prSet presAssocID="{80680EEE-E914-459C-BCB7-9A6E0E058C40}" presName="level3hierChild" presStyleCnt="0"/>
      <dgm:spPr/>
    </dgm:pt>
    <dgm:pt modelId="{07704092-F086-4ED2-BDEC-A8369251FE9E}" type="pres">
      <dgm:prSet presAssocID="{F928444A-9E8F-4E53-893C-F821E4DB1F0E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9C68D928-7894-43B3-A693-EFF809E3121B}" type="pres">
      <dgm:prSet presAssocID="{F928444A-9E8F-4E53-893C-F821E4DB1F0E}" presName="connTx" presStyleLbl="parChTrans1D2" presStyleIdx="1" presStyleCnt="2"/>
      <dgm:spPr/>
      <dgm:t>
        <a:bodyPr/>
        <a:lstStyle/>
        <a:p>
          <a:endParaRPr lang="pt-BR"/>
        </a:p>
      </dgm:t>
    </dgm:pt>
    <dgm:pt modelId="{9F658244-8A25-4287-B763-5C3E2FB3C5DE}" type="pres">
      <dgm:prSet presAssocID="{C9A71B7A-2FDD-4BD2-89BB-B8A3960FF970}" presName="root2" presStyleCnt="0"/>
      <dgm:spPr/>
    </dgm:pt>
    <dgm:pt modelId="{A4881219-3D8D-479F-A640-760F54A6A894}" type="pres">
      <dgm:prSet presAssocID="{C9A71B7A-2FDD-4BD2-89BB-B8A3960FF970}" presName="LevelTwoTextNode" presStyleLbl="node2" presStyleIdx="1" presStyleCnt="2" custLinFactNeighborX="-3892" custLinFactNeighborY="-21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A1CBE0-D8F3-41B5-8642-10067AC10447}" type="pres">
      <dgm:prSet presAssocID="{C9A71B7A-2FDD-4BD2-89BB-B8A3960FF970}" presName="level3hierChild" presStyleCnt="0"/>
      <dgm:spPr/>
    </dgm:pt>
  </dgm:ptLst>
  <dgm:cxnLst>
    <dgm:cxn modelId="{928B9159-3493-4152-8E2B-01D17D4DF4B1}" srcId="{A219ECA6-8F64-4B2A-9546-C82C808FED18}" destId="{80680EEE-E914-459C-BCB7-9A6E0E058C40}" srcOrd="0" destOrd="0" parTransId="{C273EDA2-AE3C-422E-AE6C-744FDD6A70FD}" sibTransId="{9B6D1435-B665-4B45-9AA4-5B83E3AAAC59}"/>
    <dgm:cxn modelId="{6E5FC781-0CC9-4AF5-9C40-C2AAD13CCB2F}" type="presOf" srcId="{F928444A-9E8F-4E53-893C-F821E4DB1F0E}" destId="{07704092-F086-4ED2-BDEC-A8369251FE9E}" srcOrd="0" destOrd="0" presId="urn:microsoft.com/office/officeart/2005/8/layout/hierarchy2"/>
    <dgm:cxn modelId="{CA6CD5C5-3131-446E-940A-0EBDC07161AF}" type="presOf" srcId="{C9A71B7A-2FDD-4BD2-89BB-B8A3960FF970}" destId="{A4881219-3D8D-479F-A640-760F54A6A894}" srcOrd="0" destOrd="0" presId="urn:microsoft.com/office/officeart/2005/8/layout/hierarchy2"/>
    <dgm:cxn modelId="{0FA8E05B-49D2-4FDA-9409-AEF9A095DC65}" type="presOf" srcId="{C273EDA2-AE3C-422E-AE6C-744FDD6A70FD}" destId="{A4BC74F2-9008-4F5A-934C-60A27FDAE5AF}" srcOrd="1" destOrd="0" presId="urn:microsoft.com/office/officeart/2005/8/layout/hierarchy2"/>
    <dgm:cxn modelId="{9C117BF9-EA1C-4A08-A6A7-A4C0CB49AB2A}" type="presOf" srcId="{F928444A-9E8F-4E53-893C-F821E4DB1F0E}" destId="{9C68D928-7894-43B3-A693-EFF809E3121B}" srcOrd="1" destOrd="0" presId="urn:microsoft.com/office/officeart/2005/8/layout/hierarchy2"/>
    <dgm:cxn modelId="{3CCB3088-4703-4EBC-966E-BF54AFA0F4F9}" type="presOf" srcId="{4027482D-559C-4BB2-8243-FCDD3CB162AA}" destId="{6E14B933-401B-4B5D-A360-146B4B3D2B36}" srcOrd="0" destOrd="0" presId="urn:microsoft.com/office/officeart/2005/8/layout/hierarchy2"/>
    <dgm:cxn modelId="{ADEED7A1-FCAC-4006-A704-4AE14C208B8D}" type="presOf" srcId="{80680EEE-E914-459C-BCB7-9A6E0E058C40}" destId="{A8D81895-69FB-4CDF-B51C-F80B35ED90C7}" srcOrd="0" destOrd="0" presId="urn:microsoft.com/office/officeart/2005/8/layout/hierarchy2"/>
    <dgm:cxn modelId="{407CBD27-E789-40C8-98DF-FBB7B8C9DAB7}" type="presOf" srcId="{A219ECA6-8F64-4B2A-9546-C82C808FED18}" destId="{24271EA2-61A7-4692-BBFB-12D42F00AA61}" srcOrd="0" destOrd="0" presId="urn:microsoft.com/office/officeart/2005/8/layout/hierarchy2"/>
    <dgm:cxn modelId="{C6260FD0-ECDB-400A-9B04-9E0F2E076B8F}" type="presOf" srcId="{C273EDA2-AE3C-422E-AE6C-744FDD6A70FD}" destId="{77618207-EDB5-4ACE-B4D5-020756B26D25}" srcOrd="0" destOrd="0" presId="urn:microsoft.com/office/officeart/2005/8/layout/hierarchy2"/>
    <dgm:cxn modelId="{4ED42C1F-EE5F-4F3B-AD48-3E3911574252}" srcId="{4027482D-559C-4BB2-8243-FCDD3CB162AA}" destId="{A219ECA6-8F64-4B2A-9546-C82C808FED18}" srcOrd="0" destOrd="0" parTransId="{6525F9A6-B137-44B4-A8B0-C8776D0B9683}" sibTransId="{D302CE0A-8A41-4085-A142-4A32C5DDCD9B}"/>
    <dgm:cxn modelId="{8C07FF34-9A38-48C2-BAA0-765F657D453C}" srcId="{A219ECA6-8F64-4B2A-9546-C82C808FED18}" destId="{C9A71B7A-2FDD-4BD2-89BB-B8A3960FF970}" srcOrd="1" destOrd="0" parTransId="{F928444A-9E8F-4E53-893C-F821E4DB1F0E}" sibTransId="{16EC0AC3-2946-471C-8FEC-27701BCF00F0}"/>
    <dgm:cxn modelId="{02812497-A883-4217-895E-9EEFD5F8AD2C}" type="presParOf" srcId="{6E14B933-401B-4B5D-A360-146B4B3D2B36}" destId="{F950A5FC-7061-45B2-B055-75FFC461D671}" srcOrd="0" destOrd="0" presId="urn:microsoft.com/office/officeart/2005/8/layout/hierarchy2"/>
    <dgm:cxn modelId="{367A8D7E-5DEF-4E7C-97DB-A9E9A85A34F1}" type="presParOf" srcId="{F950A5FC-7061-45B2-B055-75FFC461D671}" destId="{24271EA2-61A7-4692-BBFB-12D42F00AA61}" srcOrd="0" destOrd="0" presId="urn:microsoft.com/office/officeart/2005/8/layout/hierarchy2"/>
    <dgm:cxn modelId="{6C78966E-3500-42B7-ACD7-03616CBD0328}" type="presParOf" srcId="{F950A5FC-7061-45B2-B055-75FFC461D671}" destId="{80ABE75E-1A1C-4E87-946D-EB99F5BBFA2A}" srcOrd="1" destOrd="0" presId="urn:microsoft.com/office/officeart/2005/8/layout/hierarchy2"/>
    <dgm:cxn modelId="{1857400A-4A60-4C45-A6DC-2532CA11B43F}" type="presParOf" srcId="{80ABE75E-1A1C-4E87-946D-EB99F5BBFA2A}" destId="{77618207-EDB5-4ACE-B4D5-020756B26D25}" srcOrd="0" destOrd="0" presId="urn:microsoft.com/office/officeart/2005/8/layout/hierarchy2"/>
    <dgm:cxn modelId="{67B75FA9-AC0E-428D-88BB-959D4E334C3A}" type="presParOf" srcId="{77618207-EDB5-4ACE-B4D5-020756B26D25}" destId="{A4BC74F2-9008-4F5A-934C-60A27FDAE5AF}" srcOrd="0" destOrd="0" presId="urn:microsoft.com/office/officeart/2005/8/layout/hierarchy2"/>
    <dgm:cxn modelId="{DB53B64D-8733-4204-A741-88C4952BD6E3}" type="presParOf" srcId="{80ABE75E-1A1C-4E87-946D-EB99F5BBFA2A}" destId="{822CBA64-4C17-4F6E-A460-2001434CE4ED}" srcOrd="1" destOrd="0" presId="urn:microsoft.com/office/officeart/2005/8/layout/hierarchy2"/>
    <dgm:cxn modelId="{5B2B2EBE-8053-4972-A7BC-0F6504B8B6E6}" type="presParOf" srcId="{822CBA64-4C17-4F6E-A460-2001434CE4ED}" destId="{A8D81895-69FB-4CDF-B51C-F80B35ED90C7}" srcOrd="0" destOrd="0" presId="urn:microsoft.com/office/officeart/2005/8/layout/hierarchy2"/>
    <dgm:cxn modelId="{8F8C00DD-892A-4100-B572-CC34E0BC9875}" type="presParOf" srcId="{822CBA64-4C17-4F6E-A460-2001434CE4ED}" destId="{E88923B8-C380-429A-A94A-9562307BE518}" srcOrd="1" destOrd="0" presId="urn:microsoft.com/office/officeart/2005/8/layout/hierarchy2"/>
    <dgm:cxn modelId="{9920AA8F-6317-4D3A-A472-E370733ECF6C}" type="presParOf" srcId="{80ABE75E-1A1C-4E87-946D-EB99F5BBFA2A}" destId="{07704092-F086-4ED2-BDEC-A8369251FE9E}" srcOrd="2" destOrd="0" presId="urn:microsoft.com/office/officeart/2005/8/layout/hierarchy2"/>
    <dgm:cxn modelId="{3DD3D9B5-DEE9-4787-BDC7-AE1CE74F77DF}" type="presParOf" srcId="{07704092-F086-4ED2-BDEC-A8369251FE9E}" destId="{9C68D928-7894-43B3-A693-EFF809E3121B}" srcOrd="0" destOrd="0" presId="urn:microsoft.com/office/officeart/2005/8/layout/hierarchy2"/>
    <dgm:cxn modelId="{B076108B-FECF-472E-BF9E-E3E634F37AF6}" type="presParOf" srcId="{80ABE75E-1A1C-4E87-946D-EB99F5BBFA2A}" destId="{9F658244-8A25-4287-B763-5C3E2FB3C5DE}" srcOrd="3" destOrd="0" presId="urn:microsoft.com/office/officeart/2005/8/layout/hierarchy2"/>
    <dgm:cxn modelId="{12E1672D-FCE3-4DF1-8F3F-4630D54673F4}" type="presParOf" srcId="{9F658244-8A25-4287-B763-5C3E2FB3C5DE}" destId="{A4881219-3D8D-479F-A640-760F54A6A894}" srcOrd="0" destOrd="0" presId="urn:microsoft.com/office/officeart/2005/8/layout/hierarchy2"/>
    <dgm:cxn modelId="{D81656BA-5844-47BD-B6CD-F921B82BFA59}" type="presParOf" srcId="{9F658244-8A25-4287-B763-5C3E2FB3C5DE}" destId="{C1A1CBE0-D8F3-41B5-8642-10067AC104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27482D-559C-4BB2-8243-FCDD3CB162AA}" type="doc">
      <dgm:prSet loTypeId="urn:microsoft.com/office/officeart/2005/8/layout/hierarchy2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219ECA6-8F64-4B2A-9546-C82C808FED18}">
      <dgm:prSet phldrT="[Texto]"/>
      <dgm:spPr/>
      <dgm:t>
        <a:bodyPr/>
        <a:lstStyle/>
        <a:p>
          <a:r>
            <a:rPr lang="pt-BR" dirty="0" smtClean="0"/>
            <a:t>Curso</a:t>
          </a:r>
          <a:endParaRPr lang="pt-BR" dirty="0"/>
        </a:p>
      </dgm:t>
    </dgm:pt>
    <dgm:pt modelId="{6525F9A6-B137-44B4-A8B0-C8776D0B9683}" type="parTrans" cxnId="{4ED42C1F-EE5F-4F3B-AD48-3E3911574252}">
      <dgm:prSet/>
      <dgm:spPr/>
      <dgm:t>
        <a:bodyPr/>
        <a:lstStyle/>
        <a:p>
          <a:endParaRPr lang="pt-BR"/>
        </a:p>
      </dgm:t>
    </dgm:pt>
    <dgm:pt modelId="{D302CE0A-8A41-4085-A142-4A32C5DDCD9B}" type="sibTrans" cxnId="{4ED42C1F-EE5F-4F3B-AD48-3E3911574252}">
      <dgm:prSet/>
      <dgm:spPr/>
      <dgm:t>
        <a:bodyPr/>
        <a:lstStyle/>
        <a:p>
          <a:endParaRPr lang="pt-BR"/>
        </a:p>
      </dgm:t>
    </dgm:pt>
    <dgm:pt modelId="{80680EEE-E914-459C-BCB7-9A6E0E058C40}">
      <dgm:prSet phldrT="[Texto]"/>
      <dgm:spPr/>
      <dgm:t>
        <a:bodyPr/>
        <a:lstStyle/>
        <a:p>
          <a:r>
            <a:rPr lang="pt-BR" dirty="0" smtClean="0"/>
            <a:t>Autorização</a:t>
          </a:r>
          <a:endParaRPr lang="pt-BR" dirty="0"/>
        </a:p>
      </dgm:t>
    </dgm:pt>
    <dgm:pt modelId="{C273EDA2-AE3C-422E-AE6C-744FDD6A70FD}" type="parTrans" cxnId="{928B9159-3493-4152-8E2B-01D17D4DF4B1}">
      <dgm:prSet/>
      <dgm:spPr/>
      <dgm:t>
        <a:bodyPr/>
        <a:lstStyle/>
        <a:p>
          <a:endParaRPr lang="pt-BR"/>
        </a:p>
      </dgm:t>
    </dgm:pt>
    <dgm:pt modelId="{9B6D1435-B665-4B45-9AA4-5B83E3AAAC59}" type="sibTrans" cxnId="{928B9159-3493-4152-8E2B-01D17D4DF4B1}">
      <dgm:prSet/>
      <dgm:spPr/>
      <dgm:t>
        <a:bodyPr/>
        <a:lstStyle/>
        <a:p>
          <a:endParaRPr lang="pt-BR"/>
        </a:p>
      </dgm:t>
    </dgm:pt>
    <dgm:pt modelId="{C9A71B7A-2FDD-4BD2-89BB-B8A3960FF970}">
      <dgm:prSet phldrT="[Texto]"/>
      <dgm:spPr/>
      <dgm:t>
        <a:bodyPr/>
        <a:lstStyle/>
        <a:p>
          <a:r>
            <a:rPr lang="pt-BR" dirty="0" smtClean="0"/>
            <a:t>Reconhecimento</a:t>
          </a:r>
          <a:endParaRPr lang="pt-BR" dirty="0"/>
        </a:p>
      </dgm:t>
    </dgm:pt>
    <dgm:pt modelId="{F928444A-9E8F-4E53-893C-F821E4DB1F0E}" type="parTrans" cxnId="{8C07FF34-9A38-48C2-BAA0-765F657D453C}">
      <dgm:prSet/>
      <dgm:spPr/>
      <dgm:t>
        <a:bodyPr/>
        <a:lstStyle/>
        <a:p>
          <a:endParaRPr lang="pt-BR"/>
        </a:p>
      </dgm:t>
    </dgm:pt>
    <dgm:pt modelId="{16EC0AC3-2946-471C-8FEC-27701BCF00F0}" type="sibTrans" cxnId="{8C07FF34-9A38-48C2-BAA0-765F657D453C}">
      <dgm:prSet/>
      <dgm:spPr/>
      <dgm:t>
        <a:bodyPr/>
        <a:lstStyle/>
        <a:p>
          <a:endParaRPr lang="pt-BR"/>
        </a:p>
      </dgm:t>
    </dgm:pt>
    <dgm:pt modelId="{20082CBA-90E7-49B0-A589-54C6A2554E0E}">
      <dgm:prSet/>
      <dgm:spPr/>
      <dgm:t>
        <a:bodyPr/>
        <a:lstStyle/>
        <a:p>
          <a:r>
            <a:rPr lang="pt-BR" dirty="0" smtClean="0"/>
            <a:t>Renovação de Reconhecimento</a:t>
          </a:r>
          <a:endParaRPr lang="pt-BR" dirty="0"/>
        </a:p>
      </dgm:t>
    </dgm:pt>
    <dgm:pt modelId="{716C4131-0B75-4772-A665-58B12FD5BDAF}" type="parTrans" cxnId="{11BC3E5D-AA16-4710-B009-C6ECB1468850}">
      <dgm:prSet/>
      <dgm:spPr/>
      <dgm:t>
        <a:bodyPr/>
        <a:lstStyle/>
        <a:p>
          <a:endParaRPr lang="pt-BR"/>
        </a:p>
      </dgm:t>
    </dgm:pt>
    <dgm:pt modelId="{3F63D8C2-384D-4F37-8300-7FB6BFB1C185}" type="sibTrans" cxnId="{11BC3E5D-AA16-4710-B009-C6ECB1468850}">
      <dgm:prSet/>
      <dgm:spPr/>
      <dgm:t>
        <a:bodyPr/>
        <a:lstStyle/>
        <a:p>
          <a:endParaRPr lang="pt-BR"/>
        </a:p>
      </dgm:t>
    </dgm:pt>
    <dgm:pt modelId="{6E14B933-401B-4B5D-A360-146B4B3D2B36}" type="pres">
      <dgm:prSet presAssocID="{4027482D-559C-4BB2-8243-FCDD3CB162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50A5FC-7061-45B2-B055-75FFC461D671}" type="pres">
      <dgm:prSet presAssocID="{A219ECA6-8F64-4B2A-9546-C82C808FED18}" presName="root1" presStyleCnt="0"/>
      <dgm:spPr/>
    </dgm:pt>
    <dgm:pt modelId="{24271EA2-61A7-4692-BBFB-12D42F00AA61}" type="pres">
      <dgm:prSet presAssocID="{A219ECA6-8F64-4B2A-9546-C82C808FED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ABE75E-1A1C-4E87-946D-EB99F5BBFA2A}" type="pres">
      <dgm:prSet presAssocID="{A219ECA6-8F64-4B2A-9546-C82C808FED18}" presName="level2hierChild" presStyleCnt="0"/>
      <dgm:spPr/>
    </dgm:pt>
    <dgm:pt modelId="{77618207-EDB5-4ACE-B4D5-020756B26D25}" type="pres">
      <dgm:prSet presAssocID="{C273EDA2-AE3C-422E-AE6C-744FDD6A70FD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A4BC74F2-9008-4F5A-934C-60A27FDAE5AF}" type="pres">
      <dgm:prSet presAssocID="{C273EDA2-AE3C-422E-AE6C-744FDD6A70F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822CBA64-4C17-4F6E-A460-2001434CE4ED}" type="pres">
      <dgm:prSet presAssocID="{80680EEE-E914-459C-BCB7-9A6E0E058C40}" presName="root2" presStyleCnt="0"/>
      <dgm:spPr/>
    </dgm:pt>
    <dgm:pt modelId="{A8D81895-69FB-4CDF-B51C-F80B35ED90C7}" type="pres">
      <dgm:prSet presAssocID="{80680EEE-E914-459C-BCB7-9A6E0E058C4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8923B8-C380-429A-A94A-9562307BE518}" type="pres">
      <dgm:prSet presAssocID="{80680EEE-E914-459C-BCB7-9A6E0E058C40}" presName="level3hierChild" presStyleCnt="0"/>
      <dgm:spPr/>
    </dgm:pt>
    <dgm:pt modelId="{07704092-F086-4ED2-BDEC-A8369251FE9E}" type="pres">
      <dgm:prSet presAssocID="{F928444A-9E8F-4E53-893C-F821E4DB1F0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9C68D928-7894-43B3-A693-EFF809E3121B}" type="pres">
      <dgm:prSet presAssocID="{F928444A-9E8F-4E53-893C-F821E4DB1F0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9F658244-8A25-4287-B763-5C3E2FB3C5DE}" type="pres">
      <dgm:prSet presAssocID="{C9A71B7A-2FDD-4BD2-89BB-B8A3960FF970}" presName="root2" presStyleCnt="0"/>
      <dgm:spPr/>
    </dgm:pt>
    <dgm:pt modelId="{A4881219-3D8D-479F-A640-760F54A6A894}" type="pres">
      <dgm:prSet presAssocID="{C9A71B7A-2FDD-4BD2-89BB-B8A3960FF970}" presName="LevelTwoTextNode" presStyleLbl="node2" presStyleIdx="1" presStyleCnt="3" custLinFactNeighborX="-3892" custLinFactNeighborY="-212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1A1CBE0-D8F3-41B5-8642-10067AC10447}" type="pres">
      <dgm:prSet presAssocID="{C9A71B7A-2FDD-4BD2-89BB-B8A3960FF970}" presName="level3hierChild" presStyleCnt="0"/>
      <dgm:spPr/>
    </dgm:pt>
    <dgm:pt modelId="{0ED11642-16B1-4913-A237-C0686F6F2D33}" type="pres">
      <dgm:prSet presAssocID="{716C4131-0B75-4772-A665-58B12FD5BDAF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76182672-2932-40A2-B381-DC2CC44AD8F0}" type="pres">
      <dgm:prSet presAssocID="{716C4131-0B75-4772-A665-58B12FD5BDAF}" presName="connTx" presStyleLbl="parChTrans1D2" presStyleIdx="2" presStyleCnt="3"/>
      <dgm:spPr/>
      <dgm:t>
        <a:bodyPr/>
        <a:lstStyle/>
        <a:p>
          <a:endParaRPr lang="pt-BR"/>
        </a:p>
      </dgm:t>
    </dgm:pt>
    <dgm:pt modelId="{6068C24C-FB79-4E1C-8EA4-259367194FC1}" type="pres">
      <dgm:prSet presAssocID="{20082CBA-90E7-49B0-A589-54C6A2554E0E}" presName="root2" presStyleCnt="0"/>
      <dgm:spPr/>
    </dgm:pt>
    <dgm:pt modelId="{27B7F6CF-B2FE-4811-A2B5-223600216F6C}" type="pres">
      <dgm:prSet presAssocID="{20082CBA-90E7-49B0-A589-54C6A2554E0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0CE359-9205-4F79-95F3-2D1A2F179C38}" type="pres">
      <dgm:prSet presAssocID="{20082CBA-90E7-49B0-A589-54C6A2554E0E}" presName="level3hierChild" presStyleCnt="0"/>
      <dgm:spPr/>
    </dgm:pt>
  </dgm:ptLst>
  <dgm:cxnLst>
    <dgm:cxn modelId="{6DA7A0B7-8F2F-4AA5-81BC-F2BB783763E0}" type="presOf" srcId="{716C4131-0B75-4772-A665-58B12FD5BDAF}" destId="{0ED11642-16B1-4913-A237-C0686F6F2D33}" srcOrd="0" destOrd="0" presId="urn:microsoft.com/office/officeart/2005/8/layout/hierarchy2"/>
    <dgm:cxn modelId="{93FFEB72-3E11-4137-81EC-E5F88A6AD591}" type="presOf" srcId="{80680EEE-E914-459C-BCB7-9A6E0E058C40}" destId="{A8D81895-69FB-4CDF-B51C-F80B35ED90C7}" srcOrd="0" destOrd="0" presId="urn:microsoft.com/office/officeart/2005/8/layout/hierarchy2"/>
    <dgm:cxn modelId="{928B9159-3493-4152-8E2B-01D17D4DF4B1}" srcId="{A219ECA6-8F64-4B2A-9546-C82C808FED18}" destId="{80680EEE-E914-459C-BCB7-9A6E0E058C40}" srcOrd="0" destOrd="0" parTransId="{C273EDA2-AE3C-422E-AE6C-744FDD6A70FD}" sibTransId="{9B6D1435-B665-4B45-9AA4-5B83E3AAAC59}"/>
    <dgm:cxn modelId="{3CF3C785-2316-467A-9114-DCBC1188C4AF}" type="presOf" srcId="{F928444A-9E8F-4E53-893C-F821E4DB1F0E}" destId="{9C68D928-7894-43B3-A693-EFF809E3121B}" srcOrd="1" destOrd="0" presId="urn:microsoft.com/office/officeart/2005/8/layout/hierarchy2"/>
    <dgm:cxn modelId="{65883BDF-B430-4610-809F-3C591D5E27C8}" type="presOf" srcId="{F928444A-9E8F-4E53-893C-F821E4DB1F0E}" destId="{07704092-F086-4ED2-BDEC-A8369251FE9E}" srcOrd="0" destOrd="0" presId="urn:microsoft.com/office/officeart/2005/8/layout/hierarchy2"/>
    <dgm:cxn modelId="{1DD2A1A8-0988-481E-99AA-63AAC777950C}" type="presOf" srcId="{20082CBA-90E7-49B0-A589-54C6A2554E0E}" destId="{27B7F6CF-B2FE-4811-A2B5-223600216F6C}" srcOrd="0" destOrd="0" presId="urn:microsoft.com/office/officeart/2005/8/layout/hierarchy2"/>
    <dgm:cxn modelId="{11BC3E5D-AA16-4710-B009-C6ECB1468850}" srcId="{A219ECA6-8F64-4B2A-9546-C82C808FED18}" destId="{20082CBA-90E7-49B0-A589-54C6A2554E0E}" srcOrd="2" destOrd="0" parTransId="{716C4131-0B75-4772-A665-58B12FD5BDAF}" sibTransId="{3F63D8C2-384D-4F37-8300-7FB6BFB1C185}"/>
    <dgm:cxn modelId="{AC7D2374-C004-42E5-B94F-C69B46BDD30C}" type="presOf" srcId="{C273EDA2-AE3C-422E-AE6C-744FDD6A70FD}" destId="{A4BC74F2-9008-4F5A-934C-60A27FDAE5AF}" srcOrd="1" destOrd="0" presId="urn:microsoft.com/office/officeart/2005/8/layout/hierarchy2"/>
    <dgm:cxn modelId="{A7D88704-3795-49C0-95CF-037CCAFCBEE0}" type="presOf" srcId="{716C4131-0B75-4772-A665-58B12FD5BDAF}" destId="{76182672-2932-40A2-B381-DC2CC44AD8F0}" srcOrd="1" destOrd="0" presId="urn:microsoft.com/office/officeart/2005/8/layout/hierarchy2"/>
    <dgm:cxn modelId="{4ED42C1F-EE5F-4F3B-AD48-3E3911574252}" srcId="{4027482D-559C-4BB2-8243-FCDD3CB162AA}" destId="{A219ECA6-8F64-4B2A-9546-C82C808FED18}" srcOrd="0" destOrd="0" parTransId="{6525F9A6-B137-44B4-A8B0-C8776D0B9683}" sibTransId="{D302CE0A-8A41-4085-A142-4A32C5DDCD9B}"/>
    <dgm:cxn modelId="{5E664254-D394-40FA-9CCE-28970E09FC29}" type="presOf" srcId="{C273EDA2-AE3C-422E-AE6C-744FDD6A70FD}" destId="{77618207-EDB5-4ACE-B4D5-020756B26D25}" srcOrd="0" destOrd="0" presId="urn:microsoft.com/office/officeart/2005/8/layout/hierarchy2"/>
    <dgm:cxn modelId="{0FB96B6B-1D24-4E2B-B31E-BF92F9F0BA04}" type="presOf" srcId="{C9A71B7A-2FDD-4BD2-89BB-B8A3960FF970}" destId="{A4881219-3D8D-479F-A640-760F54A6A894}" srcOrd="0" destOrd="0" presId="urn:microsoft.com/office/officeart/2005/8/layout/hierarchy2"/>
    <dgm:cxn modelId="{01440A0C-FA05-4124-A91B-B2203C97C961}" type="presOf" srcId="{A219ECA6-8F64-4B2A-9546-C82C808FED18}" destId="{24271EA2-61A7-4692-BBFB-12D42F00AA61}" srcOrd="0" destOrd="0" presId="urn:microsoft.com/office/officeart/2005/8/layout/hierarchy2"/>
    <dgm:cxn modelId="{8C07FF34-9A38-48C2-BAA0-765F657D453C}" srcId="{A219ECA6-8F64-4B2A-9546-C82C808FED18}" destId="{C9A71B7A-2FDD-4BD2-89BB-B8A3960FF970}" srcOrd="1" destOrd="0" parTransId="{F928444A-9E8F-4E53-893C-F821E4DB1F0E}" sibTransId="{16EC0AC3-2946-471C-8FEC-27701BCF00F0}"/>
    <dgm:cxn modelId="{44C85B8C-3A87-4CC9-8E6D-50F728A91A05}" type="presOf" srcId="{4027482D-559C-4BB2-8243-FCDD3CB162AA}" destId="{6E14B933-401B-4B5D-A360-146B4B3D2B36}" srcOrd="0" destOrd="0" presId="urn:microsoft.com/office/officeart/2005/8/layout/hierarchy2"/>
    <dgm:cxn modelId="{A77377D7-046F-4744-B874-194C39E7EEC0}" type="presParOf" srcId="{6E14B933-401B-4B5D-A360-146B4B3D2B36}" destId="{F950A5FC-7061-45B2-B055-75FFC461D671}" srcOrd="0" destOrd="0" presId="urn:microsoft.com/office/officeart/2005/8/layout/hierarchy2"/>
    <dgm:cxn modelId="{9F25C4C0-5C85-4AD8-AB37-DC720ACE46B6}" type="presParOf" srcId="{F950A5FC-7061-45B2-B055-75FFC461D671}" destId="{24271EA2-61A7-4692-BBFB-12D42F00AA61}" srcOrd="0" destOrd="0" presId="urn:microsoft.com/office/officeart/2005/8/layout/hierarchy2"/>
    <dgm:cxn modelId="{4E9480D2-61F2-43B6-A30B-8F1F1456A160}" type="presParOf" srcId="{F950A5FC-7061-45B2-B055-75FFC461D671}" destId="{80ABE75E-1A1C-4E87-946D-EB99F5BBFA2A}" srcOrd="1" destOrd="0" presId="urn:microsoft.com/office/officeart/2005/8/layout/hierarchy2"/>
    <dgm:cxn modelId="{072D3DA4-D28F-4ED1-8DED-865643E02872}" type="presParOf" srcId="{80ABE75E-1A1C-4E87-946D-EB99F5BBFA2A}" destId="{77618207-EDB5-4ACE-B4D5-020756B26D25}" srcOrd="0" destOrd="0" presId="urn:microsoft.com/office/officeart/2005/8/layout/hierarchy2"/>
    <dgm:cxn modelId="{A09F00DA-9C5F-4383-84B8-A6DB4EF445C3}" type="presParOf" srcId="{77618207-EDB5-4ACE-B4D5-020756B26D25}" destId="{A4BC74F2-9008-4F5A-934C-60A27FDAE5AF}" srcOrd="0" destOrd="0" presId="urn:microsoft.com/office/officeart/2005/8/layout/hierarchy2"/>
    <dgm:cxn modelId="{00F6C235-1AE5-48F8-BC47-A44BD5454F30}" type="presParOf" srcId="{80ABE75E-1A1C-4E87-946D-EB99F5BBFA2A}" destId="{822CBA64-4C17-4F6E-A460-2001434CE4ED}" srcOrd="1" destOrd="0" presId="urn:microsoft.com/office/officeart/2005/8/layout/hierarchy2"/>
    <dgm:cxn modelId="{610AE56B-AC54-496C-B042-3DDAFD48DD29}" type="presParOf" srcId="{822CBA64-4C17-4F6E-A460-2001434CE4ED}" destId="{A8D81895-69FB-4CDF-B51C-F80B35ED90C7}" srcOrd="0" destOrd="0" presId="urn:microsoft.com/office/officeart/2005/8/layout/hierarchy2"/>
    <dgm:cxn modelId="{7206DB2C-A224-435B-9D32-6EE246FE1BC7}" type="presParOf" srcId="{822CBA64-4C17-4F6E-A460-2001434CE4ED}" destId="{E88923B8-C380-429A-A94A-9562307BE518}" srcOrd="1" destOrd="0" presId="urn:microsoft.com/office/officeart/2005/8/layout/hierarchy2"/>
    <dgm:cxn modelId="{57E5C5A3-0E52-4CF6-8BFB-13D3A35FC31D}" type="presParOf" srcId="{80ABE75E-1A1C-4E87-946D-EB99F5BBFA2A}" destId="{07704092-F086-4ED2-BDEC-A8369251FE9E}" srcOrd="2" destOrd="0" presId="urn:microsoft.com/office/officeart/2005/8/layout/hierarchy2"/>
    <dgm:cxn modelId="{39E5173B-3424-461B-99C1-968EC4DE53E8}" type="presParOf" srcId="{07704092-F086-4ED2-BDEC-A8369251FE9E}" destId="{9C68D928-7894-43B3-A693-EFF809E3121B}" srcOrd="0" destOrd="0" presId="urn:microsoft.com/office/officeart/2005/8/layout/hierarchy2"/>
    <dgm:cxn modelId="{4E0B5D4D-8FFD-41CD-91ED-784726BB8784}" type="presParOf" srcId="{80ABE75E-1A1C-4E87-946D-EB99F5BBFA2A}" destId="{9F658244-8A25-4287-B763-5C3E2FB3C5DE}" srcOrd="3" destOrd="0" presId="urn:microsoft.com/office/officeart/2005/8/layout/hierarchy2"/>
    <dgm:cxn modelId="{25BD6A04-16AF-4CB0-8877-A28891B89D77}" type="presParOf" srcId="{9F658244-8A25-4287-B763-5C3E2FB3C5DE}" destId="{A4881219-3D8D-479F-A640-760F54A6A894}" srcOrd="0" destOrd="0" presId="urn:microsoft.com/office/officeart/2005/8/layout/hierarchy2"/>
    <dgm:cxn modelId="{DAF03824-D384-4234-8ED7-ABA71A8AB4AB}" type="presParOf" srcId="{9F658244-8A25-4287-B763-5C3E2FB3C5DE}" destId="{C1A1CBE0-D8F3-41B5-8642-10067AC10447}" srcOrd="1" destOrd="0" presId="urn:microsoft.com/office/officeart/2005/8/layout/hierarchy2"/>
    <dgm:cxn modelId="{32DD9893-FA95-43C4-AF24-3993BCF7728F}" type="presParOf" srcId="{80ABE75E-1A1C-4E87-946D-EB99F5BBFA2A}" destId="{0ED11642-16B1-4913-A237-C0686F6F2D33}" srcOrd="4" destOrd="0" presId="urn:microsoft.com/office/officeart/2005/8/layout/hierarchy2"/>
    <dgm:cxn modelId="{4E952A5F-F151-44E4-A2D1-39E560F10A3A}" type="presParOf" srcId="{0ED11642-16B1-4913-A237-C0686F6F2D33}" destId="{76182672-2932-40A2-B381-DC2CC44AD8F0}" srcOrd="0" destOrd="0" presId="urn:microsoft.com/office/officeart/2005/8/layout/hierarchy2"/>
    <dgm:cxn modelId="{E32074ED-A565-4E7A-8F8C-15AACBB500D6}" type="presParOf" srcId="{80ABE75E-1A1C-4E87-946D-EB99F5BBFA2A}" destId="{6068C24C-FB79-4E1C-8EA4-259367194FC1}" srcOrd="5" destOrd="0" presId="urn:microsoft.com/office/officeart/2005/8/layout/hierarchy2"/>
    <dgm:cxn modelId="{B0D04D9B-8352-4200-A058-292F3DF490A3}" type="presParOf" srcId="{6068C24C-FB79-4E1C-8EA4-259367194FC1}" destId="{27B7F6CF-B2FE-4811-A2B5-223600216F6C}" srcOrd="0" destOrd="0" presId="urn:microsoft.com/office/officeart/2005/8/layout/hierarchy2"/>
    <dgm:cxn modelId="{2DC9517A-4E84-4AB3-B20F-4E2D461CDFE1}" type="presParOf" srcId="{6068C24C-FB79-4E1C-8EA4-259367194FC1}" destId="{940CE359-9205-4F79-95F3-2D1A2F179C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D1772-0848-48DC-A8BB-0140E0ADCEFB}">
      <dsp:nvSpPr>
        <dsp:cNvPr id="0" name=""/>
        <dsp:cNvSpPr/>
      </dsp:nvSpPr>
      <dsp:spPr>
        <a:xfrm>
          <a:off x="3485302" y="1757110"/>
          <a:ext cx="1022283" cy="1022283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Principais Momentos</a:t>
          </a:r>
          <a:endParaRPr lang="pt-BR" sz="1200" kern="1200" dirty="0"/>
        </a:p>
      </dsp:txBody>
      <dsp:txXfrm>
        <a:off x="3635012" y="1906820"/>
        <a:ext cx="722863" cy="722863"/>
      </dsp:txXfrm>
    </dsp:sp>
    <dsp:sp modelId="{7097905E-BA20-4E5D-8BC6-038647EA4E09}">
      <dsp:nvSpPr>
        <dsp:cNvPr id="0" name=""/>
        <dsp:cNvSpPr/>
      </dsp:nvSpPr>
      <dsp:spPr>
        <a:xfrm rot="16200000">
          <a:off x="3638353" y="1387508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78539" y="1381115"/>
        <a:ext cx="35809" cy="35809"/>
      </dsp:txXfrm>
    </dsp:sp>
    <dsp:sp modelId="{60AE4ABC-4A1E-4811-8E19-D2AD1DEFF584}">
      <dsp:nvSpPr>
        <dsp:cNvPr id="0" name=""/>
        <dsp:cNvSpPr/>
      </dsp:nvSpPr>
      <dsp:spPr>
        <a:xfrm>
          <a:off x="3485302" y="18645"/>
          <a:ext cx="1022283" cy="102228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CEA</a:t>
          </a:r>
          <a:endParaRPr lang="pt-BR" sz="1100" kern="1200" dirty="0"/>
        </a:p>
      </dsp:txBody>
      <dsp:txXfrm>
        <a:off x="3635012" y="168355"/>
        <a:ext cx="722863" cy="722863"/>
      </dsp:txXfrm>
    </dsp:sp>
    <dsp:sp modelId="{B904C611-AEF6-42DD-842A-72FC965FF18A}">
      <dsp:nvSpPr>
        <dsp:cNvPr id="0" name=""/>
        <dsp:cNvSpPr/>
      </dsp:nvSpPr>
      <dsp:spPr>
        <a:xfrm rot="18830097">
          <a:off x="4253841" y="1661343"/>
          <a:ext cx="62853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62853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52393" y="1657141"/>
        <a:ext cx="31426" cy="31426"/>
      </dsp:txXfrm>
    </dsp:sp>
    <dsp:sp modelId="{CCA6335F-95D0-45D3-8227-172E5391EFF1}">
      <dsp:nvSpPr>
        <dsp:cNvPr id="0" name=""/>
        <dsp:cNvSpPr/>
      </dsp:nvSpPr>
      <dsp:spPr>
        <a:xfrm>
          <a:off x="4488030" y="516595"/>
          <a:ext cx="1398954" cy="102228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Publicação  da proposta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da CEA</a:t>
          </a:r>
          <a:endParaRPr lang="pt-BR" sz="1100" kern="1200" dirty="0"/>
        </a:p>
      </dsp:txBody>
      <dsp:txXfrm>
        <a:off x="4692902" y="666305"/>
        <a:ext cx="989210" cy="722863"/>
      </dsp:txXfrm>
    </dsp:sp>
    <dsp:sp modelId="{8034D216-2DFC-4CC4-9E3A-83D8FF0B87D8}">
      <dsp:nvSpPr>
        <dsp:cNvPr id="0" name=""/>
        <dsp:cNvSpPr/>
      </dsp:nvSpPr>
      <dsp:spPr>
        <a:xfrm>
          <a:off x="4507585" y="2256741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47771" y="2250347"/>
        <a:ext cx="35809" cy="35809"/>
      </dsp:txXfrm>
    </dsp:sp>
    <dsp:sp modelId="{399A6A6B-255F-412A-BF22-68A41872130C}">
      <dsp:nvSpPr>
        <dsp:cNvPr id="0" name=""/>
        <dsp:cNvSpPr/>
      </dsp:nvSpPr>
      <dsp:spPr>
        <a:xfrm>
          <a:off x="5223766" y="1757110"/>
          <a:ext cx="1022283" cy="102228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Debates abertos</a:t>
          </a:r>
          <a:endParaRPr lang="pt-BR" sz="1100" kern="1200" dirty="0"/>
        </a:p>
      </dsp:txBody>
      <dsp:txXfrm>
        <a:off x="5373476" y="1906820"/>
        <a:ext cx="722863" cy="722863"/>
      </dsp:txXfrm>
    </dsp:sp>
    <dsp:sp modelId="{2180728A-0BF7-4FD2-A940-69C58655CAEE}">
      <dsp:nvSpPr>
        <dsp:cNvPr id="0" name=""/>
        <dsp:cNvSpPr/>
      </dsp:nvSpPr>
      <dsp:spPr>
        <a:xfrm rot="2700000">
          <a:off x="4252993" y="2871380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93179" y="2864987"/>
        <a:ext cx="35809" cy="35809"/>
      </dsp:txXfrm>
    </dsp:sp>
    <dsp:sp modelId="{544F88B7-8B68-43CF-B665-30FEB8C12E93}">
      <dsp:nvSpPr>
        <dsp:cNvPr id="0" name=""/>
        <dsp:cNvSpPr/>
      </dsp:nvSpPr>
      <dsp:spPr>
        <a:xfrm>
          <a:off x="4714581" y="2986389"/>
          <a:ext cx="1022283" cy="1022283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Debates Internos</a:t>
          </a:r>
          <a:endParaRPr lang="pt-BR" sz="1100" kern="1200" dirty="0"/>
        </a:p>
      </dsp:txBody>
      <dsp:txXfrm>
        <a:off x="4864291" y="3136099"/>
        <a:ext cx="722863" cy="722863"/>
      </dsp:txXfrm>
    </dsp:sp>
    <dsp:sp modelId="{211EB530-C882-45D9-BA4B-F4BEB33E23B4}">
      <dsp:nvSpPr>
        <dsp:cNvPr id="0" name=""/>
        <dsp:cNvSpPr/>
      </dsp:nvSpPr>
      <dsp:spPr>
        <a:xfrm rot="5400000">
          <a:off x="3638353" y="3125973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78539" y="3119579"/>
        <a:ext cx="35809" cy="35809"/>
      </dsp:txXfrm>
    </dsp:sp>
    <dsp:sp modelId="{3F230071-0D55-43AA-BFAE-2922C5003470}">
      <dsp:nvSpPr>
        <dsp:cNvPr id="0" name=""/>
        <dsp:cNvSpPr/>
      </dsp:nvSpPr>
      <dsp:spPr>
        <a:xfrm>
          <a:off x="3485302" y="3495574"/>
          <a:ext cx="1022283" cy="102228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IDES</a:t>
          </a:r>
          <a:endParaRPr lang="pt-BR" sz="1100" kern="1200" dirty="0"/>
        </a:p>
      </dsp:txBody>
      <dsp:txXfrm>
        <a:off x="3635012" y="3645284"/>
        <a:ext cx="722863" cy="722863"/>
      </dsp:txXfrm>
    </dsp:sp>
    <dsp:sp modelId="{716F4BF8-A0B5-4341-B5D5-076D6D99A5EA}">
      <dsp:nvSpPr>
        <dsp:cNvPr id="0" name=""/>
        <dsp:cNvSpPr/>
      </dsp:nvSpPr>
      <dsp:spPr>
        <a:xfrm rot="8100000">
          <a:off x="3023713" y="2871380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63899" y="2864987"/>
        <a:ext cx="35809" cy="35809"/>
      </dsp:txXfrm>
    </dsp:sp>
    <dsp:sp modelId="{E7A39AFC-6AB4-49E1-A470-82ADEDEBAC92}">
      <dsp:nvSpPr>
        <dsp:cNvPr id="0" name=""/>
        <dsp:cNvSpPr/>
      </dsp:nvSpPr>
      <dsp:spPr>
        <a:xfrm>
          <a:off x="2256022" y="2986389"/>
          <a:ext cx="1022283" cy="102228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err="1" smtClean="0"/>
            <a:t>Sinapes</a:t>
          </a:r>
          <a:endParaRPr lang="pt-BR" sz="1100" kern="1200" dirty="0"/>
        </a:p>
      </dsp:txBody>
      <dsp:txXfrm>
        <a:off x="2405732" y="3136099"/>
        <a:ext cx="722863" cy="722863"/>
      </dsp:txXfrm>
    </dsp:sp>
    <dsp:sp modelId="{666FF813-881E-438B-9355-49986CFC9E4B}">
      <dsp:nvSpPr>
        <dsp:cNvPr id="0" name=""/>
        <dsp:cNvSpPr/>
      </dsp:nvSpPr>
      <dsp:spPr>
        <a:xfrm rot="10800000">
          <a:off x="2769121" y="2256741"/>
          <a:ext cx="716180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716180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109307" y="2250347"/>
        <a:ext cx="35809" cy="35809"/>
      </dsp:txXfrm>
    </dsp:sp>
    <dsp:sp modelId="{25F57037-29A5-4CB4-A73A-2EE3C2F2A404}">
      <dsp:nvSpPr>
        <dsp:cNvPr id="0" name=""/>
        <dsp:cNvSpPr/>
      </dsp:nvSpPr>
      <dsp:spPr>
        <a:xfrm>
          <a:off x="1746837" y="1757110"/>
          <a:ext cx="1022283" cy="102228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Lei do </a:t>
          </a:r>
          <a:r>
            <a:rPr lang="pt-BR" sz="1600" kern="1200" dirty="0" err="1" smtClean="0"/>
            <a:t>Sinaes</a:t>
          </a:r>
          <a:endParaRPr lang="pt-BR" sz="1600" kern="1200" dirty="0" smtClean="0"/>
        </a:p>
      </dsp:txBody>
      <dsp:txXfrm>
        <a:off x="1896547" y="1906820"/>
        <a:ext cx="722863" cy="722863"/>
      </dsp:txXfrm>
    </dsp:sp>
    <dsp:sp modelId="{FE7952D4-9EA4-44DC-BE40-39B6E8B928E3}">
      <dsp:nvSpPr>
        <dsp:cNvPr id="0" name=""/>
        <dsp:cNvSpPr/>
      </dsp:nvSpPr>
      <dsp:spPr>
        <a:xfrm rot="13500000">
          <a:off x="3094613" y="1671468"/>
          <a:ext cx="633116" cy="23021"/>
        </a:xfrm>
        <a:custGeom>
          <a:avLst/>
          <a:gdLst/>
          <a:ahLst/>
          <a:cxnLst/>
          <a:rect l="0" t="0" r="0" b="0"/>
          <a:pathLst>
            <a:path>
              <a:moveTo>
                <a:pt x="0" y="11510"/>
              </a:moveTo>
              <a:lnTo>
                <a:pt x="633116" y="11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95343" y="1667151"/>
        <a:ext cx="31655" cy="31655"/>
      </dsp:txXfrm>
    </dsp:sp>
    <dsp:sp modelId="{06409016-B657-481E-9095-149290B043C9}">
      <dsp:nvSpPr>
        <dsp:cNvPr id="0" name=""/>
        <dsp:cNvSpPr/>
      </dsp:nvSpPr>
      <dsp:spPr>
        <a:xfrm>
          <a:off x="2029336" y="527830"/>
          <a:ext cx="1475656" cy="1022283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Instalação 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err="1" smtClean="0"/>
            <a:t>Conaes</a:t>
          </a:r>
          <a:endParaRPr lang="pt-BR" sz="1100" kern="1200" dirty="0"/>
        </a:p>
      </dsp:txBody>
      <dsp:txXfrm>
        <a:off x="2245441" y="677540"/>
        <a:ext cx="1043446" cy="722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7396B6-2C34-4557-9B12-E90AC8221A87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D7AEFF-4F94-4459-8642-69F0C4CFE4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707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9E41-BCC2-4CEE-983C-1BA52E250B63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A3FC-B8E6-4CFE-BEF5-4BB9D35533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7F43-B8DF-49EC-9630-75F4D42DE80F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39AB-D58C-4FDA-A112-28BE35A135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BCDC-0336-4334-818C-28D5F8D51632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B1E5-D63D-4444-B021-0AEDCCA50C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pt-BR" noProof="0" smtClean="0"/>
              <a:t>Clique no ícone para adicionar elemento gráfico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5A8E1-5810-474C-BE3A-3651FF7E95FD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B713-DB21-4E00-867F-B5F0FEFA5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6849-8534-431C-ADAA-1B8168D29867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981-A277-464B-BC52-7A7BE51E5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5516-DC87-49C7-9FC7-13AE9BEE875D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BCB7-1548-42CE-AB1B-70BE604631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93CE-7F43-4799-8A5E-B8AFC952D5CA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0661-CBB5-49E2-B3B0-7DFF615C53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5D84-AD55-4D26-9D8F-8F6EF63D2AB4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181F-0E0E-4DE2-AE85-801CE9D940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E49A-53D5-46E4-877D-D73C07DC5D78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7385-A0EE-414B-89BD-30AF90807A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9A1E-60EE-4CEF-BB85-9229E1DA652D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81BB-64A3-4824-8A87-97085BA9EC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AD1E-5100-4821-A45D-50B4D2BAE493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C170-ABB8-4677-8277-D7F28C8EAB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BB01-BC55-4AF1-9B6A-BE68229F2678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C0B2-34BB-4E52-B445-0F79CC9A89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A62F-CC49-49A9-85E4-C68B5C9B8E1C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CA91-40B5-4A4E-882F-3063C67E52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3F9DB-7660-4239-8861-F9EFAFDE54F5}" type="datetimeFigureOut">
              <a:rPr lang="pt-BR"/>
              <a:pPr>
                <a:defRPr/>
              </a:pPr>
              <a:t>27/5/2014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CB73CE-9EDE-4FCD-9B2B-95CE19C6E8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  <p:sldLayoutId id="214748368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3276600"/>
            <a:ext cx="6934200" cy="3048000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1258888" y="3357563"/>
            <a:ext cx="658971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Dilvo</a:t>
            </a: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pt-B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Ristoff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ristoff.dilvo@gmail.com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rgbClr val="25406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rgbClr val="25406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solidFill>
                <a:srgbClr val="254061"/>
              </a:solidFill>
              <a:latin typeface="+mn-lt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19200" y="1142984"/>
            <a:ext cx="6629400" cy="1524016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3200" b="1" cap="all" dirty="0" smtClean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O </a:t>
            </a:r>
            <a:r>
              <a:rPr lang="pt-BR" sz="3200" b="1" cap="all" dirty="0" err="1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sinaes</a:t>
            </a: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: dos princípios à doutrina e à lei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 </a:t>
            </a: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pt-BR" sz="2400" b="1" dirty="0" smtClean="0"/>
              <a:t>	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endParaRPr lang="pt-BR" sz="2400" b="1" dirty="0" smtClean="0"/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pt-BR" sz="2400" b="1" dirty="0" smtClean="0"/>
              <a:t>	A CEA ouviu em audiências públicas, realizadas no MEC, em Brasília, e durante a Reunião da SBPC, em Recife, 38 entidades representativas de distintos setores da sociedade, especialmente as mais diretamente relacionadas à Educação Superior.</a:t>
            </a:r>
            <a:endParaRPr lang="pt-BR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85852" y="2643182"/>
            <a:ext cx="6629400" cy="1524016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3200" b="1" cap="all" dirty="0" smtClean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 era </a:t>
            </a:r>
            <a:r>
              <a:rPr lang="pt-BR" sz="3200" b="1" cap="all" dirty="0" err="1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sinaes</a:t>
            </a: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: a nova síntese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b="1" cap="all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 </a:t>
            </a:r>
            <a:endParaRPr lang="pt-BR" sz="3200" b="1" cap="all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DOS PRINCÍPIOS DO SINAES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Art. 9º  da Lei do </a:t>
            </a:r>
            <a:r>
              <a:rPr lang="pt-BR" dirty="0" err="1" smtClean="0"/>
              <a:t>Sinaes</a:t>
            </a:r>
            <a:r>
              <a:rPr lang="pt-BR" dirty="0" smtClean="0"/>
              <a:t>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Respeito à identidade institucional;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Respeito à diversidade das instituições;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Globalidade e integração das dimensões;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Auto-conhecimento, participação e </a:t>
            </a:r>
            <a:r>
              <a:rPr lang="pt-BR" dirty="0" err="1" smtClean="0"/>
              <a:t>empoderamento</a:t>
            </a:r>
            <a:r>
              <a:rPr lang="pt-BR" dirty="0" smtClean="0"/>
              <a:t> pela realização de auto-avaliação;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Avaliação externa por pares;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Transparência.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Respeito à Identidade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Se expressa em três elementos importantes: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No PDI como documento referência na avaliação institucional;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Na Auto-avaliação como ponto de partida da avaliação;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Na constituição de </a:t>
            </a:r>
            <a:r>
              <a:rPr lang="pt-BR" dirty="0" err="1" smtClean="0"/>
              <a:t>CPAs</a:t>
            </a:r>
            <a:r>
              <a:rPr lang="pt-BR" dirty="0" smtClean="0"/>
              <a:t> em todas as 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Respeito à Diversidade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Se expressa em pelo menos quatro elementos importantes: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No PDI como documento de referência;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No cuidado na construção de indicadores (nem todos aplicáveis a todos os tipos de IES);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Na reserva de espaços para justificar os conceitos atribuídos para cada dimensão, permitindo que o avaliador qualifique e contextualize  o conceito atribuído;</a:t>
            </a:r>
          </a:p>
          <a:p>
            <a:pPr marL="514350" indent="-514350" fontAlgn="auto">
              <a:spcAft>
                <a:spcPts val="0"/>
              </a:spcAft>
              <a:buAutoNum type="arabicPeriod"/>
              <a:defRPr/>
            </a:pPr>
            <a:r>
              <a:rPr lang="pt-BR" dirty="0" smtClean="0"/>
              <a:t>Na preocupação de que os avaliadores  devem deixar que o objeto da avaliação fale antes do avaliador.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Globalidade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A avaliação de instituições, cursos e rendimento estudantil, que constituem os pilares do </a:t>
            </a:r>
            <a:r>
              <a:rPr lang="pt-BR" dirty="0" err="1" smtClean="0"/>
              <a:t>Sinaes</a:t>
            </a:r>
            <a:r>
              <a:rPr lang="pt-BR" dirty="0" smtClean="0"/>
              <a:t>, é uma tentativa de se superar a fragmentação, abarcando todo um conjunto de dimensões. As dez dimensões da AI são a mais nítida demonstração de que para o </a:t>
            </a:r>
            <a:r>
              <a:rPr lang="pt-BR" dirty="0" err="1" smtClean="0"/>
              <a:t>Sinaes</a:t>
            </a:r>
            <a:r>
              <a:rPr lang="pt-BR" dirty="0" smtClean="0"/>
              <a:t>, a boa avaliação pressupõe uma análise ampla e que integre todo um conjunto de dimensões, que considere a gramática profunda que organiza e faz funcionar as IES.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258050" cy="41767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Missão e o PDI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 de Ensino, Pesquisa e Extensão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Políticas de pessoal e condições de trabalho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Organização e gestão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Infra-estrutura física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Comunicação com a sociedade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 de atendimento aos estudantes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Responsabilidade social da 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Planejamento e avaliação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Sustentabilidade financeira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AS DEZ DIMENSÕES DO SINAES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Auto-conhecimento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	A  compreensão é que a auto-avaliação é fundamental porque gera auto-conhecimento, participação e </a:t>
            </a:r>
            <a:r>
              <a:rPr lang="pt-BR" dirty="0" err="1" smtClean="0"/>
              <a:t>empoderamento</a:t>
            </a:r>
            <a:r>
              <a:rPr lang="pt-BR" dirty="0" smtClean="0"/>
              <a:t> das IES, tornando-as protagonistas no processo avaliativo. O papel das </a:t>
            </a:r>
            <a:r>
              <a:rPr lang="pt-BR" dirty="0" err="1" smtClean="0"/>
              <a:t>CPAs</a:t>
            </a:r>
            <a:r>
              <a:rPr lang="pt-BR" dirty="0" smtClean="0"/>
              <a:t> neste processo é fundamental e exige sensibilização permanente, especialmente porque as administrações mudam, o corpo docente se aposenta e os estudantes passam muito rapidamente pelo campus.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74960_450983511582435_100000123716522_1930343_168315963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68413"/>
            <a:ext cx="38877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6"/>
          <p:cNvSpPr>
            <a:spLocks noChangeArrowheads="1"/>
          </p:cNvSpPr>
          <p:nvPr/>
        </p:nvSpPr>
        <p:spPr bwMode="auto">
          <a:xfrm>
            <a:off x="1116013" y="2205038"/>
            <a:ext cx="7215187" cy="42148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/>
          <a:lstStyle/>
          <a:p>
            <a:r>
              <a:rPr lang="pt-BR" sz="2800">
                <a:latin typeface="Calibri" pitchFamily="34" charset="0"/>
              </a:rPr>
              <a:t>Art. 10. </a:t>
            </a:r>
            <a:r>
              <a:rPr lang="pt-BR" sz="2800" u="sng">
                <a:latin typeface="Calibri" pitchFamily="34" charset="0"/>
              </a:rPr>
              <a:t>A auto-avaliação</a:t>
            </a:r>
            <a:r>
              <a:rPr lang="pt-BR" sz="2800">
                <a:latin typeface="Calibri" pitchFamily="34" charset="0"/>
              </a:rPr>
              <a:t> constitui uma das etapas do processo avaliativo e será coordenada pela Comissão Própria de Avaliação (CPA).</a:t>
            </a:r>
          </a:p>
          <a:p>
            <a:endParaRPr lang="pt-BR" sz="2000">
              <a:latin typeface="Calibri" pitchFamily="34" charset="0"/>
            </a:endParaRPr>
          </a:p>
          <a:p>
            <a:endParaRPr lang="pt-BR" sz="160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SINAES – AUTO-AVALIAÇÃO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/>
          <a:lstStyle/>
          <a:p>
            <a:r>
              <a:rPr lang="pt-BR" dirty="0" smtClean="0"/>
              <a:t>Objetivo da apresentação</a:t>
            </a:r>
          </a:p>
        </p:txBody>
      </p:sp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1403350" y="2997200"/>
            <a:ext cx="6553200" cy="3384550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Recuperar alguns aspectos do contexto da construção do Sistema Nacional de Avaliação da Educação Superior (Lei 10.861 de 14 de abril de 2004), discutindo as origens, os princípios, objetivos, momentos e curiosidades.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402775_262906607106930_100001627773636_775128_1504298414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59753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bg1"/>
                </a:solidFill>
              </a:rPr>
              <a:t>Participação é sustentação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908050"/>
            <a:ext cx="7272337" cy="5164156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dirty="0" smtClean="0"/>
              <a:t> Este princípio ficou expresso de forma muito contundente no artigo 2º da lei do </a:t>
            </a:r>
            <a:r>
              <a:rPr lang="pt-BR" sz="2800" dirty="0" err="1" smtClean="0"/>
              <a:t>Sinaes</a:t>
            </a:r>
            <a:r>
              <a:rPr lang="pt-BR" sz="2800" dirty="0" smtClean="0"/>
              <a:t>:</a:t>
            </a:r>
          </a:p>
          <a:p>
            <a:pPr>
              <a:buFontTx/>
              <a:buNone/>
            </a:pPr>
            <a:r>
              <a:rPr lang="pt-BR" sz="2800" dirty="0" smtClean="0"/>
              <a:t>Art. 2º O SINAES, ao promover a avaliação de instituições, de cursos e de desempenho dos estudantes, deverá assegurar:</a:t>
            </a:r>
          </a:p>
          <a:p>
            <a:pPr>
              <a:buFontTx/>
              <a:buNone/>
            </a:pPr>
            <a:endParaRPr lang="pt-BR" sz="2000" dirty="0" smtClean="0"/>
          </a:p>
          <a:p>
            <a:pPr>
              <a:buFontTx/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II - o caráter público de todos os procedimentos, dados e resultados dos processos avaliativos;</a:t>
            </a:r>
          </a:p>
          <a:p>
            <a:pPr>
              <a:buFontTx/>
              <a:buNone/>
            </a:pPr>
            <a:endParaRPr lang="pt-BR" sz="2000" dirty="0" smtClean="0"/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dirty="0" smtClean="0">
                <a:latin typeface="+mn-lt"/>
              </a:rPr>
              <a:t>Transparência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pelos pares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Este talvez seja um dos pilares dos procedimentos avaliativos. Acredita-se que os pares sabem avaliar melhor.  E, em geral, sabem mesmo, mas </a:t>
            </a:r>
            <a:r>
              <a:rPr lang="pt-BR" dirty="0" err="1" smtClean="0"/>
              <a:t>Scriven</a:t>
            </a:r>
            <a:r>
              <a:rPr lang="pt-BR" dirty="0" smtClean="0"/>
              <a:t> caracteriza esta crença como uma falácia (a falácia homeopática);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908050"/>
            <a:ext cx="7272337" cy="4176713"/>
          </a:xfrm>
        </p:spPr>
        <p:txBody>
          <a:bodyPr/>
          <a:lstStyle/>
          <a:p>
            <a:pPr>
              <a:buFontTx/>
              <a:buNone/>
            </a:pPr>
            <a:r>
              <a:rPr lang="pt-BR" sz="2000" smtClean="0"/>
              <a:t> </a:t>
            </a:r>
          </a:p>
          <a:p>
            <a:r>
              <a:rPr lang="pt-BR" sz="2000" b="1" smtClean="0"/>
              <a:t>Falácia Homeopática</a:t>
            </a:r>
            <a:r>
              <a:rPr lang="pt-BR" sz="2000" smtClean="0"/>
              <a:t> – Refere-se a várias aplicações equivocadas em função de um apelo à similaridade. Por exemplo, a crença de que só um professor experiente pode avaliar professores. Este tipo de visão está em geral equivocada; é óbvio, por exemplo, que o melhor avaliador de um programa de processamento de textos não é o programador… Mesmo a generalização que insiste que só um expert sobre determinado assunto pode fazer sugestões úteis para a melhoria de desempenho é falsa: um dos melhores técnicos de natação na história do esporte, Frank Kiphut, de Yale, sequer sabia nadar, muito menos nadar bem… (Scriven)</a:t>
            </a: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dirty="0">
                <a:latin typeface="+mn-lt"/>
              </a:rPr>
              <a:t>FALÁCIAS DE LÓGICA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6C6A74A-397E-4D56-A875-0D543F4D9232}" type="slidenum">
              <a:rPr lang="pt-BR" sz="1400">
                <a:latin typeface="Arial" pitchFamily="34" charset="0"/>
              </a:rPr>
              <a:pPr algn="r"/>
              <a:t>24</a:t>
            </a:fld>
            <a:endParaRPr lang="pt-BR" sz="1400">
              <a:latin typeface="Arial" pitchFamily="34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gradFill rotWithShape="0">
            <a:gsLst>
              <a:gs pos="0">
                <a:srgbClr val="4C000F"/>
              </a:gs>
              <a:gs pos="50000">
                <a:srgbClr val="A50021"/>
              </a:gs>
              <a:gs pos="100000">
                <a:srgbClr val="4C000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" pitchFamily="34" charset="0"/>
              </a:rPr>
              <a:t>Bases para julgar o valor</a:t>
            </a: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4294967295"/>
          </p:nvPr>
        </p:nvGraphicFramePr>
        <p:xfrm>
          <a:off x="857224" y="1643050"/>
          <a:ext cx="71438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3" grpId="0" autoUpdateAnimBg="0"/>
      <p:bldP spid="291853" grpId="1" animBg="1"/>
      <p:bldGraphic spid="1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908050"/>
            <a:ext cx="7386663" cy="5449908"/>
          </a:xfrm>
        </p:spPr>
        <p:txBody>
          <a:bodyPr/>
          <a:lstStyle/>
          <a:p>
            <a:pPr>
              <a:buFontTx/>
              <a:buNone/>
            </a:pPr>
            <a:r>
              <a:rPr lang="pt-BR" sz="2000" dirty="0" smtClean="0"/>
              <a:t> </a:t>
            </a:r>
          </a:p>
          <a:p>
            <a:pPr>
              <a:buNone/>
            </a:pPr>
            <a:r>
              <a:rPr lang="pt-BR" sz="2000" dirty="0" smtClean="0"/>
              <a:t>Art. 2º O SINAES, ao promover a avaliação de instituições, de cursos e de desempenho dos estudantes, deverá assegurar: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400" dirty="0" smtClean="0"/>
              <a:t>Parágrafo único. Os resultados da avaliação referida no caput deste artigo constituirão referencial básico dos processos de regulação e supervisão da educação superior, neles compreendidos o credenciamento e a renovação de credenciamento de instituições de educação superior, a autorização, o reconhecimento e a renovação de reconhecimento de cursos de graduação.</a:t>
            </a: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dirty="0" smtClean="0">
                <a:latin typeface="+mn-lt"/>
              </a:rPr>
              <a:t>Avaliação + Regulação 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622550"/>
            <a:ext cx="7200900" cy="4235450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smtClean="0"/>
              <a:t>	</a:t>
            </a:r>
            <a:endParaRPr lang="pt-BR" smtClean="0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09600"/>
            <a:ext cx="8229600" cy="7635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Fluxo Básico da Avaliação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683568" y="1772816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10044113" y="285273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500034" y="285728"/>
            <a:ext cx="8186766" cy="10874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Atos Regulatórios para as IES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609600"/>
            <a:ext cx="8229600" cy="7635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Atos Regulatórios para Cursos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Grp="1" noChangeAspect="1"/>
          </p:cNvGraphicFramePr>
          <p:nvPr>
            <p:ph/>
          </p:nvPr>
        </p:nvGraphicFramePr>
        <p:xfrm>
          <a:off x="4067175" y="908050"/>
          <a:ext cx="354171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rawing" r:id="rId3" imgW="2810127" imgH="3258047" progId="">
                  <p:embed/>
                </p:oleObj>
              </mc:Choice>
              <mc:Fallback>
                <p:oleObj name="Drawing" r:id="rId3" imgW="2810127" imgH="325804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908050"/>
                        <a:ext cx="354171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5" name="Picture 3" descr="bellepo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908050"/>
            <a:ext cx="3302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5334000"/>
            <a:ext cx="2438400" cy="15240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bg1"/>
                </a:solidFill>
                <a:latin typeface="Arial Black" pitchFamily="34" charset="0"/>
              </a:rPr>
              <a:t>Prédio</a:t>
            </a:r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(Instituição)</a:t>
            </a:r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042988" y="3284538"/>
          <a:ext cx="2667000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hoto Editor Photo" r:id="rId6" imgW="3134162" imgH="2057143" progId="">
                  <p:embed/>
                </p:oleObj>
              </mc:Choice>
              <mc:Fallback>
                <p:oleObj name="Photo Editor Photo" r:id="rId6" imgW="3134162" imgH="20571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2667000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971550" y="908050"/>
          <a:ext cx="28575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8" imgW="2857899" imgH="2142857" progId="">
                  <p:embed/>
                </p:oleObj>
              </mc:Choice>
              <mc:Fallback>
                <p:oleObj name="Photo Editor Photo" r:id="rId8" imgW="2857899" imgH="214285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908050"/>
                        <a:ext cx="28575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9" name="Picture 7" descr="Acervo da Biblioteca Central da UFRG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71550" y="1916113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4067175" y="908050"/>
          <a:ext cx="394176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 Photo" r:id="rId11" imgW="1819529" imgH="1685714" progId="">
                  <p:embed/>
                </p:oleObj>
              </mc:Choice>
              <mc:Fallback>
                <p:oleObj name="Photo Editor Photo" r:id="rId11" imgW="1819529" imgH="1685714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908050"/>
                        <a:ext cx="394176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DAS ORIGENS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Constituição de 1988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pt-BR" dirty="0" smtClean="0"/>
              <a:t>	Art. 209: “o ensino é livre à iniciativa privada” mediante “</a:t>
            </a:r>
            <a:r>
              <a:rPr lang="pt-BR" dirty="0" smtClean="0">
                <a:solidFill>
                  <a:srgbClr val="A50021"/>
                </a:solidFill>
              </a:rPr>
              <a:t>avaliação</a:t>
            </a:r>
            <a:r>
              <a:rPr lang="pt-BR" dirty="0" smtClean="0"/>
              <a:t> de qualidade pelo poder público”.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AutoNum type="arabicPeriod" startAt="2"/>
              <a:defRPr/>
            </a:pPr>
            <a:r>
              <a:rPr lang="pt-BR" dirty="0" smtClean="0"/>
              <a:t>Lei 9.131 (1995) – cria CNE e </a:t>
            </a:r>
            <a:r>
              <a:rPr lang="pt-BR" dirty="0" smtClean="0">
                <a:solidFill>
                  <a:srgbClr val="A50021"/>
                </a:solidFill>
              </a:rPr>
              <a:t>avaliação periódica</a:t>
            </a:r>
            <a:r>
              <a:rPr lang="pt-BR" dirty="0" smtClean="0"/>
              <a:t> das IES e Cursos;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AutoNum type="arabicPeriod" startAt="2"/>
              <a:defRPr/>
            </a:pPr>
            <a:r>
              <a:rPr lang="pt-BR" dirty="0" smtClean="0"/>
              <a:t>LDB (1996) – Art. 9, inciso IX: cabe ao governo federal “autorizar, reconhecer, credenciar, supervisionar e </a:t>
            </a:r>
            <a:r>
              <a:rPr lang="pt-BR" dirty="0" smtClean="0">
                <a:solidFill>
                  <a:srgbClr val="A50021"/>
                </a:solidFill>
              </a:rPr>
              <a:t>avaliar</a:t>
            </a:r>
            <a:r>
              <a:rPr lang="pt-BR" dirty="0" smtClean="0"/>
              <a:t>... cursos e instituições de educação superior”.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pt-BR" dirty="0" smtClean="0"/>
              <a:t>	Inciso VI – “assegurar processo nacional de </a:t>
            </a:r>
            <a:r>
              <a:rPr lang="pt-BR" dirty="0" smtClean="0">
                <a:solidFill>
                  <a:srgbClr val="A50021"/>
                </a:solidFill>
              </a:rPr>
              <a:t>avaliação do rendimento escolar</a:t>
            </a:r>
            <a:r>
              <a:rPr lang="pt-BR" dirty="0" smtClean="0"/>
              <a:t>...”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2205038"/>
            <a:ext cx="7258050" cy="41767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Missão e o PDI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 de Ensino, Pesquisa e Extensão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Políticas de pessoal e condições de trabalho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Organização e gestão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Infra-estrutura física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Comunicação com a sociedade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Política de atendimento aos estudantes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Responsabilidade social da 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Planejamento e avaliação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pt-BR" sz="2400" smtClean="0">
                <a:solidFill>
                  <a:srgbClr val="990000"/>
                </a:solidFill>
              </a:rPr>
              <a:t>Sustentabilidade financeira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AS DEZ DIMENSÕES DO SINAES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17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1924050" y="2449513"/>
            <a:ext cx="1600200" cy="2057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Corpo 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docente</a:t>
            </a: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3981450" y="2449513"/>
            <a:ext cx="1524000" cy="2057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Instalações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Físicas</a:t>
            </a: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6038850" y="2449513"/>
            <a:ext cx="1447800" cy="21336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Times New Roman" pitchFamily="18" charset="0"/>
              </a:rPr>
              <a:t>Organização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latin typeface="Times New Roman" pitchFamily="18" charset="0"/>
              </a:rPr>
              <a:t>Didático-</a:t>
            </a:r>
          </a:p>
          <a:p>
            <a:pPr algn="ctr"/>
            <a:r>
              <a:rPr lang="pt-BR" sz="2000" b="1">
                <a:solidFill>
                  <a:schemeClr val="bg1"/>
                </a:solidFill>
                <a:latin typeface="Times New Roman" pitchFamily="18" charset="0"/>
              </a:rPr>
              <a:t>Pedagógica</a:t>
            </a: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048250" y="3668713"/>
            <a:ext cx="1447800" cy="1981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Dados 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do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Enade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067050" y="3744913"/>
            <a:ext cx="1295400" cy="1981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Dados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da</a:t>
            </a:r>
          </a:p>
          <a:p>
            <a:pPr algn="ctr"/>
            <a:r>
              <a:rPr lang="pt-BR" sz="2400" b="1">
                <a:solidFill>
                  <a:schemeClr val="bg1"/>
                </a:solidFill>
                <a:latin typeface="Times New Roman" pitchFamily="18" charset="0"/>
              </a:rPr>
              <a:t>IES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AVALIAÇÃO DE CURSOS (ACG)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 autoUpdateAnimBg="0"/>
      <p:bldP spid="66564" grpId="0" animBg="1" autoUpdateAnimBg="0"/>
      <p:bldP spid="66565" grpId="0" animBg="1" autoUpdateAnimBg="0"/>
      <p:bldP spid="66566" grpId="0" animBg="1" autoUpdateAnimBg="0"/>
      <p:bldP spid="6656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dex_r3_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060575"/>
            <a:ext cx="32766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girl reading a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05263"/>
            <a:ext cx="37290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sem tít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89138"/>
            <a:ext cx="40386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O 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116013" y="1916113"/>
            <a:ext cx="7200900" cy="41767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pt-BR" smtClean="0"/>
              <a:t>Avaliação Institucional (AI)</a:t>
            </a:r>
          </a:p>
          <a:p>
            <a:pPr marL="609600" indent="-609600">
              <a:buFontTx/>
              <a:buNone/>
            </a:pPr>
            <a:endParaRPr lang="pt-BR" smtClean="0"/>
          </a:p>
          <a:p>
            <a:pPr marL="609600" indent="-609600">
              <a:buFontTx/>
              <a:buNone/>
            </a:pPr>
            <a:endParaRPr lang="pt-BR" smtClean="0"/>
          </a:p>
          <a:p>
            <a:pPr marL="609600" indent="-609600">
              <a:buFontTx/>
              <a:buNone/>
            </a:pPr>
            <a:r>
              <a:rPr lang="pt-BR" smtClean="0"/>
              <a:t>2. Avaliação de Cursos de Graduação (ACG) – visitas </a:t>
            </a:r>
            <a:r>
              <a:rPr lang="pt-BR" i="1" smtClean="0"/>
              <a:t>in loco</a:t>
            </a:r>
          </a:p>
          <a:p>
            <a:pPr marL="609600" indent="-609600">
              <a:buFontTx/>
              <a:buNone/>
            </a:pPr>
            <a:r>
              <a:rPr lang="pt-BR" smtClean="0"/>
              <a:t>3. Enade </a:t>
            </a:r>
          </a:p>
          <a:p>
            <a:pPr marL="990600" lvl="1" indent="-533400"/>
            <a:endParaRPr lang="pt-BR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92275" y="2781300"/>
            <a:ext cx="4495800" cy="914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1.1 auto-avaliação</a:t>
            </a:r>
          </a:p>
          <a:p>
            <a:r>
              <a:rPr lang="pt-BR">
                <a:solidFill>
                  <a:schemeClr val="bg1"/>
                </a:solidFill>
                <a:latin typeface="Arial Black" pitchFamily="34" charset="0"/>
              </a:rPr>
              <a:t>1.2 avaliação institucional externa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Avaliações do </a:t>
            </a:r>
            <a:r>
              <a:rPr lang="pt-BR" sz="4400" dirty="0" err="1">
                <a:solidFill>
                  <a:srgbClr val="1C81C4"/>
                </a:solidFill>
                <a:latin typeface="+mj-lt"/>
                <a:ea typeface="+mj-ea"/>
                <a:cs typeface="+mj-cs"/>
              </a:rPr>
              <a:t>Sinaes</a:t>
            </a:r>
            <a:endParaRPr lang="pt-BR" sz="4400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1" descr="pasted-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4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3" name="Retângulo de cantos arredondados 2"/>
          <p:cNvSpPr/>
          <p:nvPr/>
        </p:nvSpPr>
        <p:spPr bwMode="auto">
          <a:xfrm>
            <a:off x="217766" y="745577"/>
            <a:ext cx="4759279" cy="1265766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241093" defTabSz="410751" hangingPunct="0"/>
            <a:r>
              <a:rPr lang="pt-BR" sz="1700" dirty="0" smtClean="0">
                <a:solidFill>
                  <a:schemeClr val="bg1"/>
                </a:solidFill>
                <a:latin typeface="+mn-lt"/>
                <a:ea typeface="Helvetica Light" charset="0"/>
                <a:cs typeface="Helvetica Light" charset="0"/>
                <a:sym typeface="Helvetica Light" charset="0"/>
              </a:rPr>
              <a:t>Continue tentando! Certifique-se de que os resultados serão usados! </a:t>
            </a:r>
          </a:p>
          <a:p>
            <a:pPr marL="241093" defTabSz="410751" hangingPunct="0"/>
            <a:r>
              <a:rPr lang="pt-BR" sz="1700" dirty="0" smtClean="0">
                <a:solidFill>
                  <a:schemeClr val="bg1"/>
                </a:solidFill>
                <a:latin typeface="+mn-lt"/>
              </a:rPr>
              <a:t>Ainda há esperança! Tente aperfeiçoar o programa! Não permita que seu árduo trabalho se perca!</a:t>
            </a:r>
            <a:endParaRPr lang="pt-BR" sz="1700" dirty="0" smtClean="0">
              <a:solidFill>
                <a:schemeClr val="bg1"/>
              </a:solidFill>
              <a:latin typeface="+mn-lt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5078306" y="796207"/>
            <a:ext cx="4065694" cy="1265766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241093" defTabSz="410751" hangingPunct="0"/>
            <a:r>
              <a:rPr lang="pt-BR" sz="1700" dirty="0" smtClean="0">
                <a:solidFill>
                  <a:schemeClr val="bg1"/>
                </a:solidFill>
                <a:latin typeface="+mn-lt"/>
              </a:rPr>
              <a:t>Isto é só burocracia! Simplesmente envie ao </a:t>
            </a:r>
            <a:r>
              <a:rPr lang="pt-BR" sz="1700" dirty="0" err="1" smtClean="0">
                <a:solidFill>
                  <a:schemeClr val="bg1"/>
                </a:solidFill>
                <a:latin typeface="+mn-lt"/>
              </a:rPr>
              <a:t>Inep</a:t>
            </a:r>
            <a:r>
              <a:rPr lang="pt-BR" sz="1700" dirty="0" smtClean="0">
                <a:solidFill>
                  <a:schemeClr val="bg1"/>
                </a:solidFill>
                <a:latin typeface="+mn-lt"/>
              </a:rPr>
              <a:t> aquele relatório padrão e dê o caso por encerrado. </a:t>
            </a:r>
          </a:p>
          <a:p>
            <a:pPr marL="241093" defTabSz="410751" hangingPunct="0"/>
            <a:r>
              <a:rPr lang="pt-BR" sz="1700" dirty="0" smtClean="0">
                <a:solidFill>
                  <a:schemeClr val="bg1"/>
                </a:solidFill>
                <a:latin typeface="+mn-lt"/>
              </a:rPr>
              <a:t>Não esquente! </a:t>
            </a:r>
            <a:endParaRPr lang="pt-BR" sz="1700" dirty="0" smtClean="0">
              <a:solidFill>
                <a:schemeClr val="bg1"/>
              </a:solidFill>
              <a:latin typeface="+mn-lt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do </a:t>
            </a:r>
            <a:r>
              <a:rPr lang="pt-BR" dirty="0" err="1" smtClean="0"/>
              <a:t>Sinaes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Deslocar efetivamente o centro da avaliação para a avaliação institucional; </a:t>
            </a:r>
          </a:p>
          <a:p>
            <a:pPr lvl="0"/>
            <a:r>
              <a:rPr lang="pt-BR" dirty="0" smtClean="0"/>
              <a:t>Concluir a integração dos instrumentos de avaliação e de informação desenvolvidos por diferentes órgãos do Ministério da Educação e dos sistemas estaduais, permitindo a construção de instrumentos de avaliação mais leves e, conseqüentemente uma maior valorização dos aspectos qualitativos e interpretativos; </a:t>
            </a:r>
          </a:p>
          <a:p>
            <a:pPr lvl="0"/>
            <a:r>
              <a:rPr lang="pt-BR" dirty="0" smtClean="0"/>
              <a:t>Consolidar a institucionalização da CTAA, com representantes das oito grandes áreas do conhecimento;</a:t>
            </a:r>
          </a:p>
          <a:p>
            <a:pPr lvl="0"/>
            <a:r>
              <a:rPr lang="pt-BR" dirty="0" smtClean="0"/>
              <a:t>institucionalizar programas permanentes de capacitação de avaliadores;</a:t>
            </a:r>
          </a:p>
          <a:p>
            <a:pPr lvl="0"/>
            <a:r>
              <a:rPr lang="pt-BR" dirty="0" smtClean="0"/>
              <a:t>consolidar a cultura da auto-avaliação nas Instituições de Educação Superior, através de maior envolvimento das </a:t>
            </a:r>
            <a:r>
              <a:rPr lang="pt-BR" dirty="0" err="1" smtClean="0"/>
              <a:t>CPAs</a:t>
            </a:r>
            <a:r>
              <a:rPr lang="pt-BR" dirty="0" smtClean="0"/>
              <a:t> nos processos de análise e interpretação dos dados;</a:t>
            </a:r>
          </a:p>
          <a:p>
            <a:pPr lvl="0"/>
            <a:r>
              <a:rPr lang="pt-BR" dirty="0" smtClean="0"/>
              <a:t>Envolver-se, com mais profundidade, com as iniciativas internacionais de trocas de boas práticas no âmbito da avaliação educacional e participar dos esforços neste sentido no âmbito do </a:t>
            </a:r>
            <a:r>
              <a:rPr lang="pt-BR" dirty="0" err="1" smtClean="0"/>
              <a:t>Mercosul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Administrar a expansão de cursos, instituições, modalidades, as constantes redefinições, revisões, visões e indecisões de modo que não retardem demasiadamente a implantação dos novos instrumentos e os ciclos avaliativos;</a:t>
            </a:r>
          </a:p>
          <a:p>
            <a:r>
              <a:rPr lang="pt-BR" dirty="0" smtClean="0"/>
              <a:t>Implantar o processo de meta-avaliação.</a:t>
            </a: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do </a:t>
            </a:r>
            <a:r>
              <a:rPr lang="pt-BR" dirty="0" err="1" smtClean="0"/>
              <a:t>Sinaes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consolidar a cultura da auto-avaliação nas Instituições de Educação Superior;</a:t>
            </a:r>
          </a:p>
          <a:p>
            <a:pPr lvl="0"/>
            <a:r>
              <a:rPr lang="pt-BR" dirty="0" smtClean="0"/>
              <a:t>Aprofundar o envolvimento com as iniciativas internacionais de trocas de boas práticas no âmbito da avaliação educacional, especialmente no âmbito do </a:t>
            </a:r>
            <a:r>
              <a:rPr lang="pt-BR" dirty="0" err="1" smtClean="0"/>
              <a:t>Mercosul</a:t>
            </a:r>
            <a:r>
              <a:rPr lang="pt-BR" dirty="0" smtClean="0"/>
              <a:t>;</a:t>
            </a:r>
          </a:p>
          <a:p>
            <a:r>
              <a:rPr lang="pt-BR" dirty="0" smtClean="0"/>
              <a:t>Consolidar o processo de meta-avaliação.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2555875" y="1125538"/>
            <a:ext cx="4114800" cy="3505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3132138" y="2133600"/>
            <a:ext cx="2895600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Obrigado!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 autoUpdateAnimBg="0"/>
      <p:bldP spid="1228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DAS ORIGENS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4. Plano Nacional de Educação (PNE) – Lei 10.172/2001.</a:t>
            </a:r>
          </a:p>
          <a:p>
            <a:r>
              <a:rPr lang="pt-BR" b="1" dirty="0" smtClean="0"/>
              <a:t>Art. 4:</a:t>
            </a:r>
            <a:r>
              <a:rPr lang="pt-BR" dirty="0" smtClean="0"/>
              <a:t> a União instituirá o </a:t>
            </a:r>
            <a:r>
              <a:rPr lang="pt-BR" dirty="0" smtClean="0">
                <a:solidFill>
                  <a:srgbClr val="A50021"/>
                </a:solidFill>
              </a:rPr>
              <a:t>Sistema Nacional de Avaliação</a:t>
            </a:r>
            <a:r>
              <a:rPr lang="pt-BR" dirty="0" smtClean="0"/>
              <a:t> e estabelecerá os mecanismos necessários ao acompanhamento das metas constantes do PNE;</a:t>
            </a:r>
          </a:p>
          <a:p>
            <a:r>
              <a:rPr lang="pt-BR" b="1" dirty="0" smtClean="0"/>
              <a:t>Diretriz do PNE para a regulação do sistema:</a:t>
            </a:r>
            <a:r>
              <a:rPr lang="pt-BR" dirty="0" smtClean="0"/>
              <a:t> “planejar a </a:t>
            </a:r>
            <a:r>
              <a:rPr lang="pt-BR" dirty="0" smtClean="0">
                <a:solidFill>
                  <a:srgbClr val="A50021"/>
                </a:solidFill>
              </a:rPr>
              <a:t>expansão com qualidade</a:t>
            </a:r>
            <a:r>
              <a:rPr lang="pt-BR" dirty="0" smtClean="0"/>
              <a:t>”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DAS ORIGENS DO SINAES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pt-BR" b="1" dirty="0" smtClean="0"/>
              <a:t>4. Programa de Governo</a:t>
            </a:r>
            <a:r>
              <a:rPr lang="pt-BR" dirty="0" smtClean="0"/>
              <a:t>  - Uma Escola do Tamanho do Brasil</a:t>
            </a:r>
          </a:p>
          <a:p>
            <a:pPr marL="609600" indent="-609600" fontAlgn="auto">
              <a:spcAft>
                <a:spcPts val="0"/>
              </a:spcAft>
              <a:buNone/>
              <a:defRPr/>
            </a:pPr>
            <a:r>
              <a:rPr lang="pt-BR" dirty="0" smtClean="0"/>
              <a:t>Proposta 12 para a Educação Superior:</a:t>
            </a: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i="1" dirty="0" smtClean="0">
                <a:cs typeface="Arial" charset="0"/>
              </a:rPr>
              <a:t>“Rever o atual sistema de avaliação que inclui o Exame Nacional de Cursos – ENC ou Provão -- e implantar um sistema nacional de avaliação institucional a partir, entre outras, da experiência do </a:t>
            </a:r>
            <a:r>
              <a:rPr lang="pt-BR" b="1" i="1" dirty="0" smtClean="0">
                <a:cs typeface="Arial" charset="0"/>
              </a:rPr>
              <a:t>Programa de Avaliação Institucional das Universidades Brasileiras (PAIUB)”.</a:t>
            </a:r>
            <a:endParaRPr lang="pt-BR" b="1" dirty="0" smtClean="0"/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pt-B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DOS PRINCÍPIOS DO PAIUB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C00000"/>
                </a:solidFill>
              </a:rPr>
              <a:t>Adesão Voluntária;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Globalidade;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Respeito à identidade institucional;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Comparabilidade;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>
                <a:solidFill>
                  <a:srgbClr val="C00000"/>
                </a:solidFill>
              </a:rPr>
              <a:t>Não-punição ou premiação;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Legitimidade;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Continuidade.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Globalidade/Integração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 rtlCol="0"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r>
              <a:rPr lang="pt-BR" dirty="0" smtClean="0"/>
              <a:t>Marco </a:t>
            </a:r>
            <a:r>
              <a:rPr lang="pt-BR" dirty="0" err="1" smtClean="0"/>
              <a:t>Polo</a:t>
            </a:r>
            <a:r>
              <a:rPr lang="pt-BR" dirty="0" smtClean="0"/>
              <a:t> descreve uma ponte, pedra por pedra.</a:t>
            </a:r>
          </a:p>
          <a:p>
            <a:pPr>
              <a:buNone/>
            </a:pPr>
            <a:r>
              <a:rPr lang="pt-BR" dirty="0" smtClean="0"/>
              <a:t>—Mas qual é a pedra que sustenta a ponte?—pergunta </a:t>
            </a:r>
            <a:r>
              <a:rPr lang="pt-BR" dirty="0" err="1" smtClean="0"/>
              <a:t>Kublai</a:t>
            </a:r>
            <a:r>
              <a:rPr lang="pt-BR" dirty="0" smtClean="0"/>
              <a:t> Khan.</a:t>
            </a:r>
          </a:p>
          <a:p>
            <a:pPr>
              <a:buNone/>
            </a:pPr>
            <a:r>
              <a:rPr lang="pt-BR" dirty="0" smtClean="0"/>
              <a:t>—A ponte não é sustentada por esta ou aquela </a:t>
            </a:r>
            <a:r>
              <a:rPr lang="pt-BR" dirty="0" err="1" smtClean="0"/>
              <a:t>pedra—responde</a:t>
            </a:r>
            <a:r>
              <a:rPr lang="pt-BR" dirty="0" smtClean="0"/>
              <a:t> </a:t>
            </a:r>
            <a:r>
              <a:rPr lang="pt-BR" dirty="0" err="1" smtClean="0"/>
              <a:t>Marco—mas</a:t>
            </a:r>
            <a:r>
              <a:rPr lang="pt-BR" dirty="0" smtClean="0"/>
              <a:t> pela curva do arco que estas formam.</a:t>
            </a:r>
          </a:p>
          <a:p>
            <a:pPr>
              <a:buNone/>
            </a:pPr>
            <a:r>
              <a:rPr lang="pt-BR" dirty="0" err="1" smtClean="0"/>
              <a:t>Kublai</a:t>
            </a:r>
            <a:r>
              <a:rPr lang="pt-BR" dirty="0" smtClean="0"/>
              <a:t> Khan permanece em silêncio, refletindo. Depois acrescenta:</a:t>
            </a:r>
          </a:p>
          <a:p>
            <a:pPr>
              <a:buNone/>
            </a:pPr>
            <a:r>
              <a:rPr lang="pt-BR" dirty="0" smtClean="0"/>
              <a:t>—Por que falar das pedras? Só o arco interessa.</a:t>
            </a:r>
          </a:p>
          <a:p>
            <a:pPr>
              <a:buNone/>
            </a:pPr>
            <a:r>
              <a:rPr lang="pt-BR" dirty="0" smtClean="0"/>
              <a:t>—Sem pedras o arco não existe”. </a:t>
            </a:r>
          </a:p>
          <a:p>
            <a:pPr>
              <a:buNone/>
            </a:pPr>
            <a:r>
              <a:rPr lang="pt-BR" dirty="0" smtClean="0"/>
              <a:t>—(</a:t>
            </a:r>
            <a:r>
              <a:rPr lang="pt-BR" dirty="0" err="1" smtClean="0"/>
              <a:t>Italo</a:t>
            </a:r>
            <a:r>
              <a:rPr lang="pt-BR" dirty="0" smtClean="0"/>
              <a:t> Calvino, </a:t>
            </a:r>
            <a:r>
              <a:rPr lang="pt-BR" i="1" dirty="0" smtClean="0"/>
              <a:t>As Cidades Invisíveis,</a:t>
            </a:r>
            <a:r>
              <a:rPr lang="pt-BR" dirty="0" smtClean="0"/>
              <a:t> 1990, 79)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7704138" cy="46085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Certo dia Mulá </a:t>
            </a:r>
            <a:r>
              <a:rPr lang="pt-BR" i="1" dirty="0" err="1" smtClean="0"/>
              <a:t>Nasrudim</a:t>
            </a:r>
            <a:r>
              <a:rPr lang="pt-BR" i="1" dirty="0" smtClean="0"/>
              <a:t> encontrou um falcão no parapeito da janela. Ele nunca havia visto um pássaro desta espécie em sua vida.</a:t>
            </a: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“Pobre criatura!”, exclamou compadecido. “Como puderam te deixar chegar a este estado!”</a:t>
            </a: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Pegou uma tesoura, cortou as garras do falcão, aparou o seu bico e podou as suas penas.</a:t>
            </a:r>
            <a:endParaRPr lang="pt-B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i="1" dirty="0" smtClean="0"/>
              <a:t>“Agora”, exclamou </a:t>
            </a:r>
            <a:r>
              <a:rPr lang="pt-BR" i="1" dirty="0" err="1" smtClean="0"/>
              <a:t>Nasrudim</a:t>
            </a:r>
            <a:r>
              <a:rPr lang="pt-BR" i="1" dirty="0" smtClean="0"/>
              <a:t> satisfeito, “agora você está com mais cara de pássaro”.</a:t>
            </a: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762000"/>
            <a:ext cx="8229600" cy="763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R</a:t>
            </a:r>
            <a:r>
              <a:rPr lang="pt-BR" sz="3200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espeito à Identidade: </a:t>
            </a:r>
            <a:r>
              <a:rPr lang="pt-BR" sz="3200" dirty="0" err="1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Nasrudim</a:t>
            </a:r>
            <a:r>
              <a:rPr lang="pt-BR" sz="3200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 e o Falcão</a:t>
            </a:r>
            <a:endParaRPr lang="pt-BR" sz="4400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609600"/>
            <a:ext cx="8229600" cy="76358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Principais momentos </a:t>
            </a:r>
            <a:r>
              <a:rPr lang="pt-BR" sz="4400" dirty="0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na Construção do </a:t>
            </a:r>
            <a:r>
              <a:rPr lang="pt-BR" sz="4400" dirty="0" err="1" smtClean="0">
                <a:solidFill>
                  <a:srgbClr val="1C81C4"/>
                </a:solidFill>
                <a:latin typeface="+mj-lt"/>
                <a:ea typeface="+mj-ea"/>
                <a:cs typeface="+mj-cs"/>
              </a:rPr>
              <a:t>Sinaes</a:t>
            </a:r>
            <a:endParaRPr lang="pt-BR" sz="4400" dirty="0">
              <a:solidFill>
                <a:srgbClr val="1C81C4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Diagrama 21"/>
          <p:cNvGraphicFramePr/>
          <p:nvPr/>
        </p:nvGraphicFramePr>
        <p:xfrm>
          <a:off x="899592" y="1772816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C-MGA-SINAE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EGC-MGA-SINAES</Template>
  <TotalTime>722</TotalTime>
  <Words>1149</Words>
  <Application>Microsoft Office PowerPoint</Application>
  <PresentationFormat>Apresentação na tela (4:3)</PresentationFormat>
  <Paragraphs>218</Paragraphs>
  <Slides>37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EGC-MGA-SINAES</vt:lpstr>
      <vt:lpstr>Drawing</vt:lpstr>
      <vt:lpstr>Photo Editor Photo</vt:lpstr>
      <vt:lpstr>Apresentação do PowerPoint</vt:lpstr>
      <vt:lpstr>Objetivo da apresentação</vt:lpstr>
      <vt:lpstr>DAS ORIGENS</vt:lpstr>
      <vt:lpstr>DAS ORIGENS</vt:lpstr>
      <vt:lpstr>DAS ORIGENS DO SINAES</vt:lpstr>
      <vt:lpstr>DOS PRINCÍPIOS DO PAIUB</vt:lpstr>
      <vt:lpstr>Globalidade/Integração</vt:lpstr>
      <vt:lpstr>Apresentação do PowerPoint</vt:lpstr>
      <vt:lpstr>Apresentação do PowerPoint</vt:lpstr>
      <vt:lpstr>CEA</vt:lpstr>
      <vt:lpstr>Apresentação do PowerPoint</vt:lpstr>
      <vt:lpstr>DOS PRINCÍPIOS DO SINAES</vt:lpstr>
      <vt:lpstr>Respeito à Identidade</vt:lpstr>
      <vt:lpstr>Respeito à Diversidade</vt:lpstr>
      <vt:lpstr>Globalidade</vt:lpstr>
      <vt:lpstr>Apresentação do PowerPoint</vt:lpstr>
      <vt:lpstr>Auto-conhecimento</vt:lpstr>
      <vt:lpstr>Apresentação do PowerPoint</vt:lpstr>
      <vt:lpstr>Apresentação do PowerPoint</vt:lpstr>
      <vt:lpstr>Participação é sustentação</vt:lpstr>
      <vt:lpstr>Apresentação do PowerPoint</vt:lpstr>
      <vt:lpstr>Avaliação pelos pares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do Sinaes</vt:lpstr>
      <vt:lpstr>Desafios do Sinaes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R1</dc:creator>
  <cp:lastModifiedBy>Margareti Gonçalves Lima de Amorim</cp:lastModifiedBy>
  <cp:revision>16</cp:revision>
  <dcterms:created xsi:type="dcterms:W3CDTF">2014-04-13T14:02:29Z</dcterms:created>
  <dcterms:modified xsi:type="dcterms:W3CDTF">2014-05-27T17:49:13Z</dcterms:modified>
</cp:coreProperties>
</file>