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2" r:id="rId2"/>
    <p:sldMasterId id="2147483684" r:id="rId3"/>
    <p:sldMasterId id="2147483691" r:id="rId4"/>
  </p:sldMasterIdLst>
  <p:notesMasterIdLst>
    <p:notesMasterId r:id="rId26"/>
  </p:notesMasterIdLst>
  <p:handoutMasterIdLst>
    <p:handoutMasterId r:id="rId27"/>
  </p:handoutMasterIdLst>
  <p:sldIdLst>
    <p:sldId id="256" r:id="rId5"/>
    <p:sldId id="376" r:id="rId6"/>
    <p:sldId id="325" r:id="rId7"/>
    <p:sldId id="395" r:id="rId8"/>
    <p:sldId id="377" r:id="rId9"/>
    <p:sldId id="383" r:id="rId10"/>
    <p:sldId id="398" r:id="rId11"/>
    <p:sldId id="400" r:id="rId12"/>
    <p:sldId id="399" r:id="rId13"/>
    <p:sldId id="315" r:id="rId14"/>
    <p:sldId id="379" r:id="rId15"/>
    <p:sldId id="396" r:id="rId16"/>
    <p:sldId id="397" r:id="rId17"/>
    <p:sldId id="394" r:id="rId18"/>
    <p:sldId id="384" r:id="rId19"/>
    <p:sldId id="388" r:id="rId20"/>
    <p:sldId id="389" r:id="rId21"/>
    <p:sldId id="391" r:id="rId22"/>
    <p:sldId id="390" r:id="rId23"/>
    <p:sldId id="335" r:id="rId24"/>
    <p:sldId id="393" r:id="rId25"/>
  </p:sldIdLst>
  <p:sldSz cx="9906000" cy="6858000" type="A4"/>
  <p:notesSz cx="6819900" cy="9931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16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26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obson.quintilio\Documents\docto%20orientador%20aval%20in%20loco\tabs%20e%20grafs%20docto%20orienta&#231;&#227;o%20ao%20avaliador%20(2)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Plan10!$B$51</c:f>
              <c:strCache>
                <c:ptCount val="1"/>
                <c:pt idx="0">
                  <c:v>Cursos Avaliados pelo ENADE</c:v>
                </c:pt>
              </c:strCache>
            </c:strRef>
          </c:tx>
          <c:dLbls>
            <c:dLbl>
              <c:idx val="0"/>
              <c:layout>
                <c:manualLayout>
                  <c:x val="-5.4127198917456119E-2"/>
                  <c:y val="-5.2287574523517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6910239061795311E-2"/>
                  <c:y val="-4.1830059618813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497519170049631E-2"/>
                  <c:y val="-4.8801736221949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7.2169598556608323E-3"/>
                  <c:y val="-3.137254471411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3.6084799278304179E-3"/>
                  <c:y val="-1.7429191507839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1">
                  <a:lumMod val="40000"/>
                  <a:lumOff val="60000"/>
                  <a:alpha val="35000"/>
                </a:schemeClr>
              </a:solidFill>
            </c:spPr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Plan10!$A$52:$A$61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xVal>
          <c:yVal>
            <c:numRef>
              <c:f>Plan10!$B$52:$B$70</c:f>
              <c:numCache>
                <c:formatCode>General</c:formatCode>
                <c:ptCount val="19"/>
                <c:pt idx="0">
                  <c:v>2184</c:v>
                </c:pt>
                <c:pt idx="1">
                  <c:v>5511</c:v>
                </c:pt>
                <c:pt idx="2">
                  <c:v>5701</c:v>
                </c:pt>
                <c:pt idx="3">
                  <c:v>3238</c:v>
                </c:pt>
                <c:pt idx="4">
                  <c:v>7329</c:v>
                </c:pt>
                <c:pt idx="5">
                  <c:v>6804</c:v>
                </c:pt>
                <c:pt idx="6">
                  <c:v>4281</c:v>
                </c:pt>
                <c:pt idx="7">
                  <c:v>8814</c:v>
                </c:pt>
                <c:pt idx="8">
                  <c:v>7228</c:v>
                </c:pt>
                <c:pt idx="9">
                  <c:v>3701</c:v>
                </c:pt>
                <c:pt idx="10">
                  <c:v>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Plan10!$C$51</c:f>
              <c:strCache>
                <c:ptCount val="1"/>
                <c:pt idx="0">
                  <c:v>Avaliações de IES</c:v>
                </c:pt>
              </c:strCache>
            </c:strRef>
          </c:tx>
          <c:dLbls>
            <c:dLbl>
              <c:idx val="0"/>
              <c:layout>
                <c:manualLayout>
                  <c:x val="-2.7063599458728056E-2"/>
                  <c:y val="-3.137254471411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5259359494812811E-2"/>
                  <c:y val="-4.1830059618813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672079386558415E-2"/>
                  <c:y val="-4.8801736221949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063599458728042E-2"/>
                  <c:y val="-3.4858383015678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672079386558415E-2"/>
                  <c:y val="-3.137254471411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7063599458728042E-2"/>
                  <c:y val="-4.5315897920382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4433919711321606E-2"/>
                  <c:y val="-3.4858383015678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2629679747406471E-2"/>
                  <c:y val="-3.137254471411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1650879566982414E-2"/>
                  <c:y val="-4.5315897920382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2">
                  <a:lumMod val="20000"/>
                  <a:lumOff val="80000"/>
                  <a:alpha val="46000"/>
                </a:schemeClr>
              </a:solidFill>
            </c:spPr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Plan10!$A$52:$A$62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xVal>
          <c:yVal>
            <c:numRef>
              <c:f>Plan10!$C$52:$C$62</c:f>
              <c:numCache>
                <c:formatCode>General</c:formatCode>
                <c:ptCount val="11"/>
                <c:pt idx="0">
                  <c:v>11</c:v>
                </c:pt>
                <c:pt idx="1">
                  <c:v>21</c:v>
                </c:pt>
                <c:pt idx="2">
                  <c:v>109</c:v>
                </c:pt>
                <c:pt idx="3">
                  <c:v>198</c:v>
                </c:pt>
                <c:pt idx="4">
                  <c:v>422</c:v>
                </c:pt>
                <c:pt idx="5">
                  <c:v>670</c:v>
                </c:pt>
                <c:pt idx="6">
                  <c:v>909</c:v>
                </c:pt>
                <c:pt idx="7">
                  <c:v>539</c:v>
                </c:pt>
                <c:pt idx="8">
                  <c:v>243</c:v>
                </c:pt>
                <c:pt idx="9">
                  <c:v>732</c:v>
                </c:pt>
                <c:pt idx="10">
                  <c:v>75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Plan10!$D$51</c:f>
              <c:strCache>
                <c:ptCount val="1"/>
                <c:pt idx="0">
                  <c:v>Avaliações de Cursos</c:v>
                </c:pt>
              </c:strCache>
            </c:strRef>
          </c:tx>
          <c:dLbls>
            <c:dLbl>
              <c:idx val="0"/>
              <c:layout>
                <c:manualLayout>
                  <c:x val="-2.3455119530897631E-2"/>
                  <c:y val="4.1830059618813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6238159675236861E-2"/>
                  <c:y val="3.137254471411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2629679747406471E-2"/>
                  <c:y val="1.0457514904703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0825439783491207E-2"/>
                  <c:y val="-2.0915029809406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476319350473848E-2"/>
                  <c:y val="4.1830059618813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693279206134455E-2"/>
                  <c:y val="7.3202604332924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5.4127198917456104E-3"/>
                  <c:y val="-2.4400868110974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3">
                  <a:lumMod val="40000"/>
                  <a:lumOff val="60000"/>
                  <a:alpha val="51000"/>
                </a:schemeClr>
              </a:solidFill>
            </c:spPr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Plan10!$A$52:$A$62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xVal>
          <c:yVal>
            <c:numRef>
              <c:f>Plan10!$D$52:$D$62</c:f>
              <c:numCache>
                <c:formatCode>General</c:formatCode>
                <c:ptCount val="11"/>
                <c:pt idx="0">
                  <c:v>1908</c:v>
                </c:pt>
                <c:pt idx="1">
                  <c:v>2628</c:v>
                </c:pt>
                <c:pt idx="2">
                  <c:v>3134</c:v>
                </c:pt>
                <c:pt idx="3">
                  <c:v>2302</c:v>
                </c:pt>
                <c:pt idx="4">
                  <c:v>2287</c:v>
                </c:pt>
                <c:pt idx="5">
                  <c:v>580</c:v>
                </c:pt>
                <c:pt idx="6">
                  <c:v>3191</c:v>
                </c:pt>
                <c:pt idx="7">
                  <c:v>4670</c:v>
                </c:pt>
                <c:pt idx="8">
                  <c:v>4317</c:v>
                </c:pt>
                <c:pt idx="9">
                  <c:v>3977</c:v>
                </c:pt>
                <c:pt idx="10">
                  <c:v>493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749824"/>
        <c:axId val="163651584"/>
      </c:scatterChart>
      <c:valAx>
        <c:axId val="160749824"/>
        <c:scaling>
          <c:orientation val="minMax"/>
          <c:max val="2014"/>
        </c:scaling>
        <c:delete val="0"/>
        <c:axPos val="b"/>
        <c:majorGridlines>
          <c:spPr>
            <a:ln>
              <a:solidFill>
                <a:schemeClr val="accent1">
                  <a:alpha val="35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163651584"/>
        <c:crosses val="autoZero"/>
        <c:crossBetween val="midCat"/>
        <c:majorUnit val="1"/>
      </c:valAx>
      <c:valAx>
        <c:axId val="1636515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160749824"/>
        <c:crosses val="autoZero"/>
        <c:crossBetween val="midCat"/>
      </c:valAx>
    </c:plotArea>
    <c:legend>
      <c:legendPos val="t"/>
      <c:layout/>
      <c:overlay val="0"/>
      <c:txPr>
        <a:bodyPr/>
        <a:lstStyle/>
        <a:p>
          <a:pPr>
            <a:defRPr sz="1600" b="1"/>
          </a:pPr>
          <a:endParaRPr lang="pt-BR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#3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#3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2AF348-70A3-457A-953C-31B57E0F120B}" type="doc">
      <dgm:prSet loTypeId="urn:microsoft.com/office/officeart/2005/8/layout/default#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5DBF081-95E2-45AD-BC00-51A6AC208491}">
      <dgm:prSet phldrT="[Texto]" custT="1"/>
      <dgm:spPr/>
      <dgm:t>
        <a:bodyPr/>
        <a:lstStyle/>
        <a:p>
          <a:r>
            <a:rPr lang="pt-BR" sz="2100" dirty="0" smtClean="0"/>
            <a:t>Responsabilidade Social</a:t>
          </a:r>
        </a:p>
      </dgm:t>
    </dgm:pt>
    <dgm:pt modelId="{340D14C2-AD75-48C8-AE76-894BB7692F64}" type="parTrans" cxnId="{E891C577-ABDA-4E31-BBD6-415606B54A50}">
      <dgm:prSet/>
      <dgm:spPr/>
      <dgm:t>
        <a:bodyPr/>
        <a:lstStyle/>
        <a:p>
          <a:endParaRPr lang="pt-BR"/>
        </a:p>
      </dgm:t>
    </dgm:pt>
    <dgm:pt modelId="{E0BA91DF-0844-4EF7-A40E-B47891C1F070}" type="sibTrans" cxnId="{E891C577-ABDA-4E31-BBD6-415606B54A50}">
      <dgm:prSet/>
      <dgm:spPr/>
      <dgm:t>
        <a:bodyPr/>
        <a:lstStyle/>
        <a:p>
          <a:endParaRPr lang="pt-BR"/>
        </a:p>
      </dgm:t>
    </dgm:pt>
    <dgm:pt modelId="{911E015A-CF3D-45E9-95E2-4F699415B0F7}">
      <dgm:prSet phldrT="[Texto]" custT="1"/>
      <dgm:spPr/>
      <dgm:t>
        <a:bodyPr/>
        <a:lstStyle/>
        <a:p>
          <a:r>
            <a:rPr lang="pt-BR" sz="2000" dirty="0" smtClean="0"/>
            <a:t>Reconhecimento da Diversidade do Sistema</a:t>
          </a:r>
        </a:p>
      </dgm:t>
    </dgm:pt>
    <dgm:pt modelId="{2DB89CD3-E9E4-4BB8-9C3A-186EB75B29AF}" type="parTrans" cxnId="{3B02EE5F-3C4D-4B91-A55F-056C63DA1ACB}">
      <dgm:prSet/>
      <dgm:spPr/>
      <dgm:t>
        <a:bodyPr/>
        <a:lstStyle/>
        <a:p>
          <a:endParaRPr lang="pt-BR"/>
        </a:p>
      </dgm:t>
    </dgm:pt>
    <dgm:pt modelId="{5B6ADD64-ADA3-4901-AD28-10DC7FA7F032}" type="sibTrans" cxnId="{3B02EE5F-3C4D-4B91-A55F-056C63DA1ACB}">
      <dgm:prSet/>
      <dgm:spPr/>
      <dgm:t>
        <a:bodyPr/>
        <a:lstStyle/>
        <a:p>
          <a:endParaRPr lang="pt-BR"/>
        </a:p>
      </dgm:t>
    </dgm:pt>
    <dgm:pt modelId="{2013CC44-D7A8-4947-96DF-B6C20AE5C66A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pt-BR" sz="2000" dirty="0" smtClean="0"/>
            <a:t>Respeito às Autonomia, Identidade, Missão e a História</a:t>
          </a:r>
        </a:p>
      </dgm:t>
    </dgm:pt>
    <dgm:pt modelId="{39FAAA17-633E-4637-B206-F33F911FB090}" type="parTrans" cxnId="{DFCDC4CF-9D88-4459-A588-53F298EDD285}">
      <dgm:prSet/>
      <dgm:spPr/>
      <dgm:t>
        <a:bodyPr/>
        <a:lstStyle/>
        <a:p>
          <a:endParaRPr lang="pt-BR"/>
        </a:p>
      </dgm:t>
    </dgm:pt>
    <dgm:pt modelId="{CA92C3D8-CB84-4667-95AC-88A107B69E8F}" type="sibTrans" cxnId="{DFCDC4CF-9D88-4459-A588-53F298EDD285}">
      <dgm:prSet/>
      <dgm:spPr/>
      <dgm:t>
        <a:bodyPr/>
        <a:lstStyle/>
        <a:p>
          <a:endParaRPr lang="pt-BR"/>
        </a:p>
      </dgm:t>
    </dgm:pt>
    <dgm:pt modelId="{66154352-ED96-4197-8DEB-88C1604ABAC2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pt-BR" sz="1800" dirty="0" smtClean="0"/>
            <a:t>Avaliação a partir de um conjunto integrado de Indicadores de Qualidade</a:t>
          </a:r>
        </a:p>
      </dgm:t>
    </dgm:pt>
    <dgm:pt modelId="{354CC2FD-CFA1-47F2-B3FE-66B2EF180770}" type="parTrans" cxnId="{A2AC3013-7219-4F5F-8BC2-45A33196611E}">
      <dgm:prSet/>
      <dgm:spPr/>
      <dgm:t>
        <a:bodyPr/>
        <a:lstStyle/>
        <a:p>
          <a:endParaRPr lang="pt-BR"/>
        </a:p>
      </dgm:t>
    </dgm:pt>
    <dgm:pt modelId="{9957370B-8A1B-4DCA-8F57-2F9A57B214FE}" type="sibTrans" cxnId="{A2AC3013-7219-4F5F-8BC2-45A33196611E}">
      <dgm:prSet/>
      <dgm:spPr/>
      <dgm:t>
        <a:bodyPr/>
        <a:lstStyle/>
        <a:p>
          <a:endParaRPr lang="pt-BR"/>
        </a:p>
      </dgm:t>
    </dgm:pt>
    <dgm:pt modelId="{63ACFA15-143D-4BC0-A2E6-8DECDD787759}">
      <dgm:prSet phldrT="[Texto]"/>
      <dgm:spPr/>
      <dgm:t>
        <a:bodyPr/>
        <a:lstStyle/>
        <a:p>
          <a:pPr>
            <a:spcAft>
              <a:spcPts val="0"/>
            </a:spcAft>
          </a:pPr>
          <a:r>
            <a:rPr lang="pt-BR" dirty="0" smtClean="0"/>
            <a:t>Caráter Público dos Procedimentos e Resultados</a:t>
          </a:r>
        </a:p>
      </dgm:t>
    </dgm:pt>
    <dgm:pt modelId="{59CFF44B-5312-4B95-9B60-C8ACBBE05242}" type="parTrans" cxnId="{FAA14A17-ABDC-4637-BA64-61E2A8F9E957}">
      <dgm:prSet/>
      <dgm:spPr/>
      <dgm:t>
        <a:bodyPr/>
        <a:lstStyle/>
        <a:p>
          <a:endParaRPr lang="pt-BR"/>
        </a:p>
      </dgm:t>
    </dgm:pt>
    <dgm:pt modelId="{4083266D-B054-43E1-8B91-3C27CD504E36}" type="sibTrans" cxnId="{FAA14A17-ABDC-4637-BA64-61E2A8F9E957}">
      <dgm:prSet/>
      <dgm:spPr/>
      <dgm:t>
        <a:bodyPr/>
        <a:lstStyle/>
        <a:p>
          <a:endParaRPr lang="pt-BR"/>
        </a:p>
      </dgm:t>
    </dgm:pt>
    <dgm:pt modelId="{A6903BCD-F10B-4895-85BE-7B07E156F004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pt-BR" sz="2000" dirty="0" smtClean="0"/>
            <a:t>Participação de todos Atores</a:t>
          </a:r>
        </a:p>
      </dgm:t>
    </dgm:pt>
    <dgm:pt modelId="{2EF696E0-1847-473B-A07F-900D42C1902F}" type="parTrans" cxnId="{5138A66D-24F0-4B79-8335-BE23758B461C}">
      <dgm:prSet/>
      <dgm:spPr/>
      <dgm:t>
        <a:bodyPr/>
        <a:lstStyle/>
        <a:p>
          <a:endParaRPr lang="pt-BR"/>
        </a:p>
      </dgm:t>
    </dgm:pt>
    <dgm:pt modelId="{282EEDE5-47C2-4A79-8C4F-638EC3B7004D}" type="sibTrans" cxnId="{5138A66D-24F0-4B79-8335-BE23758B461C}">
      <dgm:prSet/>
      <dgm:spPr/>
      <dgm:t>
        <a:bodyPr/>
        <a:lstStyle/>
        <a:p>
          <a:endParaRPr lang="pt-BR"/>
        </a:p>
      </dgm:t>
    </dgm:pt>
    <dgm:pt modelId="{459E199A-5846-43AF-80F3-4FDE5E2EE552}">
      <dgm:prSet phldrT="[Texto]"/>
      <dgm:spPr/>
      <dgm:t>
        <a:bodyPr/>
        <a:lstStyle/>
        <a:p>
          <a:pPr>
            <a:spcAft>
              <a:spcPts val="0"/>
            </a:spcAft>
          </a:pPr>
          <a:r>
            <a:rPr lang="pt-BR" dirty="0" smtClean="0"/>
            <a:t>Continuidade do Processo Avaliativo</a:t>
          </a:r>
        </a:p>
      </dgm:t>
    </dgm:pt>
    <dgm:pt modelId="{C724331E-1FF6-4D22-BE4F-F3D77F3E1A5A}" type="parTrans" cxnId="{1CCB7565-00B1-41E2-A005-99E74DF6CF55}">
      <dgm:prSet/>
      <dgm:spPr/>
      <dgm:t>
        <a:bodyPr/>
        <a:lstStyle/>
        <a:p>
          <a:endParaRPr lang="pt-BR"/>
        </a:p>
      </dgm:t>
    </dgm:pt>
    <dgm:pt modelId="{67675FBB-DE56-4BA1-8E04-173081980789}" type="sibTrans" cxnId="{1CCB7565-00B1-41E2-A005-99E74DF6CF55}">
      <dgm:prSet/>
      <dgm:spPr/>
      <dgm:t>
        <a:bodyPr/>
        <a:lstStyle/>
        <a:p>
          <a:endParaRPr lang="pt-BR"/>
        </a:p>
      </dgm:t>
    </dgm:pt>
    <dgm:pt modelId="{CD1E3525-3E21-494A-A44C-78BD2BF5C9A4}" type="pres">
      <dgm:prSet presAssocID="{AA2AF348-70A3-457A-953C-31B57E0F120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E3392FF-7026-4C97-868B-78E2363A33B1}" type="pres">
      <dgm:prSet presAssocID="{75DBF081-95E2-45AD-BC00-51A6AC20849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21048CF-944D-4DDA-8D50-000FA4998FCD}" type="pres">
      <dgm:prSet presAssocID="{E0BA91DF-0844-4EF7-A40E-B47891C1F070}" presName="sibTrans" presStyleCnt="0"/>
      <dgm:spPr/>
    </dgm:pt>
    <dgm:pt modelId="{1D3C2D7B-53ED-491E-991C-D5F7B12EE800}" type="pres">
      <dgm:prSet presAssocID="{911E015A-CF3D-45E9-95E2-4F699415B0F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FA1287-8DB3-48CA-9092-D435A4CF8F01}" type="pres">
      <dgm:prSet presAssocID="{5B6ADD64-ADA3-4901-AD28-10DC7FA7F032}" presName="sibTrans" presStyleCnt="0"/>
      <dgm:spPr/>
    </dgm:pt>
    <dgm:pt modelId="{0BF1FD35-8327-4646-B57C-34BC21ED3D1A}" type="pres">
      <dgm:prSet presAssocID="{2013CC44-D7A8-4947-96DF-B6C20AE5C66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AF25DD4-1B94-4BC5-9EB4-239315DA110A}" type="pres">
      <dgm:prSet presAssocID="{CA92C3D8-CB84-4667-95AC-88A107B69E8F}" presName="sibTrans" presStyleCnt="0"/>
      <dgm:spPr/>
    </dgm:pt>
    <dgm:pt modelId="{2BF855F6-3FFC-4EDD-873C-8E01E4A3AC8C}" type="pres">
      <dgm:prSet presAssocID="{66154352-ED96-4197-8DEB-88C1604ABAC2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FCFB406-8059-4C00-A5F3-5B18C7CE21FD}" type="pres">
      <dgm:prSet presAssocID="{9957370B-8A1B-4DCA-8F57-2F9A57B214FE}" presName="sibTrans" presStyleCnt="0"/>
      <dgm:spPr/>
    </dgm:pt>
    <dgm:pt modelId="{818F5F41-173B-4D24-8432-46BD4BB20194}" type="pres">
      <dgm:prSet presAssocID="{63ACFA15-143D-4BC0-A2E6-8DECDD787759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8F11D79-AE70-4E83-928F-46C9C36E284A}" type="pres">
      <dgm:prSet presAssocID="{4083266D-B054-43E1-8B91-3C27CD504E36}" presName="sibTrans" presStyleCnt="0"/>
      <dgm:spPr/>
    </dgm:pt>
    <dgm:pt modelId="{D7E3B9C4-9027-49F6-957E-85B0F0D58ED1}" type="pres">
      <dgm:prSet presAssocID="{A6903BCD-F10B-4895-85BE-7B07E156F00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DEBA3BB-598C-46B4-90F0-7D06DE7BFBBD}" type="pres">
      <dgm:prSet presAssocID="{282EEDE5-47C2-4A79-8C4F-638EC3B7004D}" presName="sibTrans" presStyleCnt="0"/>
      <dgm:spPr/>
    </dgm:pt>
    <dgm:pt modelId="{3A2F3569-85FA-4272-B1B9-2C583E00A646}" type="pres">
      <dgm:prSet presAssocID="{459E199A-5846-43AF-80F3-4FDE5E2EE55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AF87E9B-9A08-4228-A510-8543DBFE53F9}" type="presOf" srcId="{459E199A-5846-43AF-80F3-4FDE5E2EE552}" destId="{3A2F3569-85FA-4272-B1B9-2C583E00A646}" srcOrd="0" destOrd="0" presId="urn:microsoft.com/office/officeart/2005/8/layout/default#5"/>
    <dgm:cxn modelId="{42FCF968-CCEE-4FBE-8C0F-E478757047A5}" type="presOf" srcId="{AA2AF348-70A3-457A-953C-31B57E0F120B}" destId="{CD1E3525-3E21-494A-A44C-78BD2BF5C9A4}" srcOrd="0" destOrd="0" presId="urn:microsoft.com/office/officeart/2005/8/layout/default#5"/>
    <dgm:cxn modelId="{A2AC3013-7219-4F5F-8BC2-45A33196611E}" srcId="{AA2AF348-70A3-457A-953C-31B57E0F120B}" destId="{66154352-ED96-4197-8DEB-88C1604ABAC2}" srcOrd="3" destOrd="0" parTransId="{354CC2FD-CFA1-47F2-B3FE-66B2EF180770}" sibTransId="{9957370B-8A1B-4DCA-8F57-2F9A57B214FE}"/>
    <dgm:cxn modelId="{1F6EFE71-8F57-469E-A3F0-42FEFD715390}" type="presOf" srcId="{2013CC44-D7A8-4947-96DF-B6C20AE5C66A}" destId="{0BF1FD35-8327-4646-B57C-34BC21ED3D1A}" srcOrd="0" destOrd="0" presId="urn:microsoft.com/office/officeart/2005/8/layout/default#5"/>
    <dgm:cxn modelId="{DFCDC4CF-9D88-4459-A588-53F298EDD285}" srcId="{AA2AF348-70A3-457A-953C-31B57E0F120B}" destId="{2013CC44-D7A8-4947-96DF-B6C20AE5C66A}" srcOrd="2" destOrd="0" parTransId="{39FAAA17-633E-4637-B206-F33F911FB090}" sibTransId="{CA92C3D8-CB84-4667-95AC-88A107B69E8F}"/>
    <dgm:cxn modelId="{3B02EE5F-3C4D-4B91-A55F-056C63DA1ACB}" srcId="{AA2AF348-70A3-457A-953C-31B57E0F120B}" destId="{911E015A-CF3D-45E9-95E2-4F699415B0F7}" srcOrd="1" destOrd="0" parTransId="{2DB89CD3-E9E4-4BB8-9C3A-186EB75B29AF}" sibTransId="{5B6ADD64-ADA3-4901-AD28-10DC7FA7F032}"/>
    <dgm:cxn modelId="{F364270A-D2C6-4478-A76D-50D5B9388D4A}" type="presOf" srcId="{75DBF081-95E2-45AD-BC00-51A6AC208491}" destId="{5E3392FF-7026-4C97-868B-78E2363A33B1}" srcOrd="0" destOrd="0" presId="urn:microsoft.com/office/officeart/2005/8/layout/default#5"/>
    <dgm:cxn modelId="{FAA14A17-ABDC-4637-BA64-61E2A8F9E957}" srcId="{AA2AF348-70A3-457A-953C-31B57E0F120B}" destId="{63ACFA15-143D-4BC0-A2E6-8DECDD787759}" srcOrd="4" destOrd="0" parTransId="{59CFF44B-5312-4B95-9B60-C8ACBBE05242}" sibTransId="{4083266D-B054-43E1-8B91-3C27CD504E36}"/>
    <dgm:cxn modelId="{1CCB7565-00B1-41E2-A005-99E74DF6CF55}" srcId="{AA2AF348-70A3-457A-953C-31B57E0F120B}" destId="{459E199A-5846-43AF-80F3-4FDE5E2EE552}" srcOrd="6" destOrd="0" parTransId="{C724331E-1FF6-4D22-BE4F-F3D77F3E1A5A}" sibTransId="{67675FBB-DE56-4BA1-8E04-173081980789}"/>
    <dgm:cxn modelId="{A5C5F81B-A51E-4E44-8F4C-93B779EEDC8B}" type="presOf" srcId="{66154352-ED96-4197-8DEB-88C1604ABAC2}" destId="{2BF855F6-3FFC-4EDD-873C-8E01E4A3AC8C}" srcOrd="0" destOrd="0" presId="urn:microsoft.com/office/officeart/2005/8/layout/default#5"/>
    <dgm:cxn modelId="{E7D7E6F0-8601-4042-946E-ADB2512EB6CD}" type="presOf" srcId="{911E015A-CF3D-45E9-95E2-4F699415B0F7}" destId="{1D3C2D7B-53ED-491E-991C-D5F7B12EE800}" srcOrd="0" destOrd="0" presId="urn:microsoft.com/office/officeart/2005/8/layout/default#5"/>
    <dgm:cxn modelId="{E891C577-ABDA-4E31-BBD6-415606B54A50}" srcId="{AA2AF348-70A3-457A-953C-31B57E0F120B}" destId="{75DBF081-95E2-45AD-BC00-51A6AC208491}" srcOrd="0" destOrd="0" parTransId="{340D14C2-AD75-48C8-AE76-894BB7692F64}" sibTransId="{E0BA91DF-0844-4EF7-A40E-B47891C1F070}"/>
    <dgm:cxn modelId="{68CFF99B-C96E-42EC-B709-ED24D8EA596C}" type="presOf" srcId="{A6903BCD-F10B-4895-85BE-7B07E156F004}" destId="{D7E3B9C4-9027-49F6-957E-85B0F0D58ED1}" srcOrd="0" destOrd="0" presId="urn:microsoft.com/office/officeart/2005/8/layout/default#5"/>
    <dgm:cxn modelId="{5138A66D-24F0-4B79-8335-BE23758B461C}" srcId="{AA2AF348-70A3-457A-953C-31B57E0F120B}" destId="{A6903BCD-F10B-4895-85BE-7B07E156F004}" srcOrd="5" destOrd="0" parTransId="{2EF696E0-1847-473B-A07F-900D42C1902F}" sibTransId="{282EEDE5-47C2-4A79-8C4F-638EC3B7004D}"/>
    <dgm:cxn modelId="{70E6AF98-805C-4B4C-9B5E-8A3A106C963B}" type="presOf" srcId="{63ACFA15-143D-4BC0-A2E6-8DECDD787759}" destId="{818F5F41-173B-4D24-8432-46BD4BB20194}" srcOrd="0" destOrd="0" presId="urn:microsoft.com/office/officeart/2005/8/layout/default#5"/>
    <dgm:cxn modelId="{634C8C03-7BAC-4E8D-B14C-E2FF8D10B3F1}" type="presParOf" srcId="{CD1E3525-3E21-494A-A44C-78BD2BF5C9A4}" destId="{5E3392FF-7026-4C97-868B-78E2363A33B1}" srcOrd="0" destOrd="0" presId="urn:microsoft.com/office/officeart/2005/8/layout/default#5"/>
    <dgm:cxn modelId="{1890FBE5-C22F-4EEC-81C6-86D95A1E63CF}" type="presParOf" srcId="{CD1E3525-3E21-494A-A44C-78BD2BF5C9A4}" destId="{621048CF-944D-4DDA-8D50-000FA4998FCD}" srcOrd="1" destOrd="0" presId="urn:microsoft.com/office/officeart/2005/8/layout/default#5"/>
    <dgm:cxn modelId="{FECABCE3-A8E9-43CB-9F83-3E76AB9F8E60}" type="presParOf" srcId="{CD1E3525-3E21-494A-A44C-78BD2BF5C9A4}" destId="{1D3C2D7B-53ED-491E-991C-D5F7B12EE800}" srcOrd="2" destOrd="0" presId="urn:microsoft.com/office/officeart/2005/8/layout/default#5"/>
    <dgm:cxn modelId="{E0078752-1931-4BE1-A70E-E82F1A4A1379}" type="presParOf" srcId="{CD1E3525-3E21-494A-A44C-78BD2BF5C9A4}" destId="{2AFA1287-8DB3-48CA-9092-D435A4CF8F01}" srcOrd="3" destOrd="0" presId="urn:microsoft.com/office/officeart/2005/8/layout/default#5"/>
    <dgm:cxn modelId="{F26CC512-4560-47C6-9855-6AB582E5A7A8}" type="presParOf" srcId="{CD1E3525-3E21-494A-A44C-78BD2BF5C9A4}" destId="{0BF1FD35-8327-4646-B57C-34BC21ED3D1A}" srcOrd="4" destOrd="0" presId="urn:microsoft.com/office/officeart/2005/8/layout/default#5"/>
    <dgm:cxn modelId="{5C0B6482-73BA-4EC2-8D59-0B8A24931DBC}" type="presParOf" srcId="{CD1E3525-3E21-494A-A44C-78BD2BF5C9A4}" destId="{EAF25DD4-1B94-4BC5-9EB4-239315DA110A}" srcOrd="5" destOrd="0" presId="urn:microsoft.com/office/officeart/2005/8/layout/default#5"/>
    <dgm:cxn modelId="{4D18784F-3215-4276-B090-7E174F4011A5}" type="presParOf" srcId="{CD1E3525-3E21-494A-A44C-78BD2BF5C9A4}" destId="{2BF855F6-3FFC-4EDD-873C-8E01E4A3AC8C}" srcOrd="6" destOrd="0" presId="urn:microsoft.com/office/officeart/2005/8/layout/default#5"/>
    <dgm:cxn modelId="{8EACBCEE-DA11-4CB6-BDD7-1B94617FA4A7}" type="presParOf" srcId="{CD1E3525-3E21-494A-A44C-78BD2BF5C9A4}" destId="{0FCFB406-8059-4C00-A5F3-5B18C7CE21FD}" srcOrd="7" destOrd="0" presId="urn:microsoft.com/office/officeart/2005/8/layout/default#5"/>
    <dgm:cxn modelId="{E6491A8B-0E62-4D01-BFA0-BD5AC573B4DA}" type="presParOf" srcId="{CD1E3525-3E21-494A-A44C-78BD2BF5C9A4}" destId="{818F5F41-173B-4D24-8432-46BD4BB20194}" srcOrd="8" destOrd="0" presId="urn:microsoft.com/office/officeart/2005/8/layout/default#5"/>
    <dgm:cxn modelId="{57674BEA-93B6-4728-BD9A-1C5131CF4C18}" type="presParOf" srcId="{CD1E3525-3E21-494A-A44C-78BD2BF5C9A4}" destId="{58F11D79-AE70-4E83-928F-46C9C36E284A}" srcOrd="9" destOrd="0" presId="urn:microsoft.com/office/officeart/2005/8/layout/default#5"/>
    <dgm:cxn modelId="{2EC037F7-CF5E-4709-9AB0-93CB66A4182A}" type="presParOf" srcId="{CD1E3525-3E21-494A-A44C-78BD2BF5C9A4}" destId="{D7E3B9C4-9027-49F6-957E-85B0F0D58ED1}" srcOrd="10" destOrd="0" presId="urn:microsoft.com/office/officeart/2005/8/layout/default#5"/>
    <dgm:cxn modelId="{D6FC012E-BEFC-4296-93E8-4E7CAE39E5F0}" type="presParOf" srcId="{CD1E3525-3E21-494A-A44C-78BD2BF5C9A4}" destId="{EDEBA3BB-598C-46B4-90F0-7D06DE7BFBBD}" srcOrd="11" destOrd="0" presId="urn:microsoft.com/office/officeart/2005/8/layout/default#5"/>
    <dgm:cxn modelId="{FF6C4DF0-A0B0-4501-8EC5-0D4D4B7CF2B7}" type="presParOf" srcId="{CD1E3525-3E21-494A-A44C-78BD2BF5C9A4}" destId="{3A2F3569-85FA-4272-B1B9-2C583E00A646}" srcOrd="12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DF2D377-348B-4448-9CDD-723CD1D9926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E89A313F-B610-46F3-8817-AF63D46A8E7A}">
      <dgm:prSet/>
      <dgm:spPr/>
      <dgm:t>
        <a:bodyPr/>
        <a:lstStyle/>
        <a:p>
          <a:pPr rtl="0"/>
          <a:r>
            <a:rPr lang="pt-BR" smtClean="0"/>
            <a:t>Questionário do Estudante</a:t>
          </a:r>
          <a:endParaRPr lang="pt-BR"/>
        </a:p>
      </dgm:t>
    </dgm:pt>
    <dgm:pt modelId="{EEDE5076-5A34-4717-81E7-D33A79AA7301}" type="parTrans" cxnId="{47033DFD-F268-42F2-AB5D-A8C12175EAC6}">
      <dgm:prSet/>
      <dgm:spPr/>
      <dgm:t>
        <a:bodyPr/>
        <a:lstStyle/>
        <a:p>
          <a:endParaRPr lang="pt-BR"/>
        </a:p>
      </dgm:t>
    </dgm:pt>
    <dgm:pt modelId="{06A3FF17-5F0D-43B8-A787-B5059B838D93}" type="sibTrans" cxnId="{47033DFD-F268-42F2-AB5D-A8C12175EAC6}">
      <dgm:prSet/>
      <dgm:spPr/>
      <dgm:t>
        <a:bodyPr/>
        <a:lstStyle/>
        <a:p>
          <a:endParaRPr lang="pt-BR"/>
        </a:p>
      </dgm:t>
    </dgm:pt>
    <dgm:pt modelId="{B15F6F1F-2D39-4C30-AB6D-676E715F1882}" type="pres">
      <dgm:prSet presAssocID="{FDF2D377-348B-4448-9CDD-723CD1D992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EC8FFAC-0274-4B21-B324-CCFDDE66B25A}" type="pres">
      <dgm:prSet presAssocID="{E89A313F-B610-46F3-8817-AF63D46A8E7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7033DFD-F268-42F2-AB5D-A8C12175EAC6}" srcId="{FDF2D377-348B-4448-9CDD-723CD1D99269}" destId="{E89A313F-B610-46F3-8817-AF63D46A8E7A}" srcOrd="0" destOrd="0" parTransId="{EEDE5076-5A34-4717-81E7-D33A79AA7301}" sibTransId="{06A3FF17-5F0D-43B8-A787-B5059B838D93}"/>
    <dgm:cxn modelId="{B64364D1-87B3-4A3D-ADAC-F46AE0C1A990}" type="presOf" srcId="{FDF2D377-348B-4448-9CDD-723CD1D99269}" destId="{B15F6F1F-2D39-4C30-AB6D-676E715F1882}" srcOrd="0" destOrd="0" presId="urn:microsoft.com/office/officeart/2005/8/layout/vList2"/>
    <dgm:cxn modelId="{BD1A5B64-DD4E-4499-A5AE-BC4132409ED3}" type="presOf" srcId="{E89A313F-B610-46F3-8817-AF63D46A8E7A}" destId="{FEC8FFAC-0274-4B21-B324-CCFDDE66B25A}" srcOrd="0" destOrd="0" presId="urn:microsoft.com/office/officeart/2005/8/layout/vList2"/>
    <dgm:cxn modelId="{CD4707C7-6807-45C3-9837-E02C590B9BD6}" type="presParOf" srcId="{B15F6F1F-2D39-4C30-AB6D-676E715F1882}" destId="{FEC8FFAC-0274-4B21-B324-CCFDDE66B25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BA2FF8E-2497-4791-879C-6BB05E955F0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09CEF5B-9930-4F35-912F-8C2AD91C4EEC}">
      <dgm:prSet/>
      <dgm:spPr/>
      <dgm:t>
        <a:bodyPr/>
        <a:lstStyle/>
        <a:p>
          <a:pPr rtl="0"/>
          <a:r>
            <a:rPr lang="pt-BR" smtClean="0"/>
            <a:t>Questionário do Coordenador</a:t>
          </a:r>
          <a:endParaRPr lang="pt-BR"/>
        </a:p>
      </dgm:t>
    </dgm:pt>
    <dgm:pt modelId="{08E976B7-95D6-4D1D-9562-774858427A3B}" type="parTrans" cxnId="{B126265E-F640-46E5-995B-965FFE585ADD}">
      <dgm:prSet/>
      <dgm:spPr/>
      <dgm:t>
        <a:bodyPr/>
        <a:lstStyle/>
        <a:p>
          <a:endParaRPr lang="pt-BR"/>
        </a:p>
      </dgm:t>
    </dgm:pt>
    <dgm:pt modelId="{D6403DEE-EAFE-4164-B611-3C93642E6A15}" type="sibTrans" cxnId="{B126265E-F640-46E5-995B-965FFE585ADD}">
      <dgm:prSet/>
      <dgm:spPr/>
      <dgm:t>
        <a:bodyPr/>
        <a:lstStyle/>
        <a:p>
          <a:endParaRPr lang="pt-BR"/>
        </a:p>
      </dgm:t>
    </dgm:pt>
    <dgm:pt modelId="{7CE3CD03-98B4-45C6-B78B-68734DE57DA9}" type="pres">
      <dgm:prSet presAssocID="{1BA2FF8E-2497-4791-879C-6BB05E955F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ADF6A10-2FDA-4DAB-9AFC-DCEEF59134AE}" type="pres">
      <dgm:prSet presAssocID="{D09CEF5B-9930-4F35-912F-8C2AD91C4EEC}" presName="parentText" presStyleLbl="node1" presStyleIdx="0" presStyleCnt="1" custScaleX="9839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57E9F6B-6B64-4698-8B26-3474EEC779D7}" type="presOf" srcId="{D09CEF5B-9930-4F35-912F-8C2AD91C4EEC}" destId="{9ADF6A10-2FDA-4DAB-9AFC-DCEEF59134AE}" srcOrd="0" destOrd="0" presId="urn:microsoft.com/office/officeart/2005/8/layout/vList2"/>
    <dgm:cxn modelId="{B126265E-F640-46E5-995B-965FFE585ADD}" srcId="{1BA2FF8E-2497-4791-879C-6BB05E955F0B}" destId="{D09CEF5B-9930-4F35-912F-8C2AD91C4EEC}" srcOrd="0" destOrd="0" parTransId="{08E976B7-95D6-4D1D-9562-774858427A3B}" sibTransId="{D6403DEE-EAFE-4164-B611-3C93642E6A15}"/>
    <dgm:cxn modelId="{A8BCA08F-8783-4271-912B-C984D81FEC4C}" type="presOf" srcId="{1BA2FF8E-2497-4791-879C-6BB05E955F0B}" destId="{7CE3CD03-98B4-45C6-B78B-68734DE57DA9}" srcOrd="0" destOrd="0" presId="urn:microsoft.com/office/officeart/2005/8/layout/vList2"/>
    <dgm:cxn modelId="{B6AB3D85-C369-437B-B967-3D5E2EDA38C2}" type="presParOf" srcId="{7CE3CD03-98B4-45C6-B78B-68734DE57DA9}" destId="{9ADF6A10-2FDA-4DAB-9AFC-DCEEF59134A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0A35252-23B1-448E-A0A3-970B738D3C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53FF64C-3631-4F3C-AA46-CA02E11241DB}">
      <dgm:prSet/>
      <dgm:spPr/>
      <dgm:t>
        <a:bodyPr/>
        <a:lstStyle/>
        <a:p>
          <a:pPr rtl="0"/>
          <a:r>
            <a:rPr lang="pt-BR" dirty="0" smtClean="0"/>
            <a:t>Relatório de IES</a:t>
          </a:r>
          <a:endParaRPr lang="pt-BR" dirty="0"/>
        </a:p>
      </dgm:t>
    </dgm:pt>
    <dgm:pt modelId="{B0120FA7-897A-4882-92D4-95BF09FEAAD5}" type="parTrans" cxnId="{78BF49FD-8E14-4BE3-9A42-65DDE232D459}">
      <dgm:prSet/>
      <dgm:spPr/>
      <dgm:t>
        <a:bodyPr/>
        <a:lstStyle/>
        <a:p>
          <a:endParaRPr lang="pt-BR"/>
        </a:p>
      </dgm:t>
    </dgm:pt>
    <dgm:pt modelId="{A073A42B-8B27-47CA-A375-137F8CBC18F6}" type="sibTrans" cxnId="{78BF49FD-8E14-4BE3-9A42-65DDE232D459}">
      <dgm:prSet/>
      <dgm:spPr/>
      <dgm:t>
        <a:bodyPr/>
        <a:lstStyle/>
        <a:p>
          <a:endParaRPr lang="pt-BR"/>
        </a:p>
      </dgm:t>
    </dgm:pt>
    <dgm:pt modelId="{BB50F74F-30E0-40C0-ACE8-F22958D3E55D}" type="pres">
      <dgm:prSet presAssocID="{D0A35252-23B1-448E-A0A3-970B738D3C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56CA6F5-8A15-4001-9263-E7B20E767981}" type="pres">
      <dgm:prSet presAssocID="{C53FF64C-3631-4F3C-AA46-CA02E11241DB}" presName="parentText" presStyleLbl="node1" presStyleIdx="0" presStyleCnt="1" custScaleX="87679" custScaleY="90909" custLinFactNeighborX="-19907" custLinFactNeighborY="2067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AAF3C6B-0226-4CBA-9D40-A4D5383B7E89}" type="presOf" srcId="{D0A35252-23B1-448E-A0A3-970B738D3CC8}" destId="{BB50F74F-30E0-40C0-ACE8-F22958D3E55D}" srcOrd="0" destOrd="0" presId="urn:microsoft.com/office/officeart/2005/8/layout/vList2"/>
    <dgm:cxn modelId="{78BF49FD-8E14-4BE3-9A42-65DDE232D459}" srcId="{D0A35252-23B1-448E-A0A3-970B738D3CC8}" destId="{C53FF64C-3631-4F3C-AA46-CA02E11241DB}" srcOrd="0" destOrd="0" parTransId="{B0120FA7-897A-4882-92D4-95BF09FEAAD5}" sibTransId="{A073A42B-8B27-47CA-A375-137F8CBC18F6}"/>
    <dgm:cxn modelId="{A1E5E040-C6F8-4B8C-AB69-41106D3F7694}" type="presOf" srcId="{C53FF64C-3631-4F3C-AA46-CA02E11241DB}" destId="{856CA6F5-8A15-4001-9263-E7B20E767981}" srcOrd="0" destOrd="0" presId="urn:microsoft.com/office/officeart/2005/8/layout/vList2"/>
    <dgm:cxn modelId="{C4281A46-31E2-4E0E-A26B-BA040E9AEBA0}" type="presParOf" srcId="{BB50F74F-30E0-40C0-ACE8-F22958D3E55D}" destId="{856CA6F5-8A15-4001-9263-E7B20E7679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627BAD5-1F1C-444C-9DDE-E5BC06F1165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3DD2BEB3-3BE2-4911-B627-C90F8F33BE28}">
      <dgm:prSet/>
      <dgm:spPr/>
      <dgm:t>
        <a:bodyPr/>
        <a:lstStyle/>
        <a:p>
          <a:pPr rtl="0"/>
          <a:r>
            <a:rPr lang="pt-BR" dirty="0" smtClean="0"/>
            <a:t>Relatório de Curso</a:t>
          </a:r>
          <a:endParaRPr lang="pt-BR" dirty="0"/>
        </a:p>
      </dgm:t>
    </dgm:pt>
    <dgm:pt modelId="{D220FD98-4D11-45FA-BFD5-9393F3B6A50F}" type="parTrans" cxnId="{9A1F8DD0-4E37-41EE-9B13-628CB2D452C6}">
      <dgm:prSet/>
      <dgm:spPr/>
      <dgm:t>
        <a:bodyPr/>
        <a:lstStyle/>
        <a:p>
          <a:endParaRPr lang="pt-BR"/>
        </a:p>
      </dgm:t>
    </dgm:pt>
    <dgm:pt modelId="{0D45E3D2-FA3E-45E0-AEBF-1947A5A09277}" type="sibTrans" cxnId="{9A1F8DD0-4E37-41EE-9B13-628CB2D452C6}">
      <dgm:prSet/>
      <dgm:spPr/>
      <dgm:t>
        <a:bodyPr/>
        <a:lstStyle/>
        <a:p>
          <a:endParaRPr lang="pt-BR"/>
        </a:p>
      </dgm:t>
    </dgm:pt>
    <dgm:pt modelId="{C398C433-47D8-4CA3-820B-00ACCBFCB248}" type="pres">
      <dgm:prSet presAssocID="{0627BAD5-1F1C-444C-9DDE-E5BC06F1165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2039448-81A0-4D48-A41E-A801F94CF732}" type="pres">
      <dgm:prSet presAssocID="{3DD2BEB3-3BE2-4911-B627-C90F8F33BE28}" presName="parentText" presStyleLbl="node1" presStyleIdx="0" presStyleCnt="1" custLinFactNeighborX="-20972" custLinFactNeighborY="-390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A1F8DD0-4E37-41EE-9B13-628CB2D452C6}" srcId="{0627BAD5-1F1C-444C-9DDE-E5BC06F11658}" destId="{3DD2BEB3-3BE2-4911-B627-C90F8F33BE28}" srcOrd="0" destOrd="0" parTransId="{D220FD98-4D11-45FA-BFD5-9393F3B6A50F}" sibTransId="{0D45E3D2-FA3E-45E0-AEBF-1947A5A09277}"/>
    <dgm:cxn modelId="{28DC6577-A918-4BF0-BFE2-3A3BFC25242D}" type="presOf" srcId="{0627BAD5-1F1C-444C-9DDE-E5BC06F11658}" destId="{C398C433-47D8-4CA3-820B-00ACCBFCB248}" srcOrd="0" destOrd="0" presId="urn:microsoft.com/office/officeart/2005/8/layout/vList2"/>
    <dgm:cxn modelId="{F6A3115D-EFF0-4C27-8702-957E38425639}" type="presOf" srcId="{3DD2BEB3-3BE2-4911-B627-C90F8F33BE28}" destId="{D2039448-81A0-4D48-A41E-A801F94CF732}" srcOrd="0" destOrd="0" presId="urn:microsoft.com/office/officeart/2005/8/layout/vList2"/>
    <dgm:cxn modelId="{BE4842E0-CF0A-4FAD-89AF-71DFDD45AD81}" type="presParOf" srcId="{C398C433-47D8-4CA3-820B-00ACCBFCB248}" destId="{D2039448-81A0-4D48-A41E-A801F94CF73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3DBD373-79E0-4736-A7E5-840DE7B52F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6C95606-9B77-4D93-A88D-BC08C347914F}">
      <dgm:prSet custT="1"/>
      <dgm:spPr/>
      <dgm:t>
        <a:bodyPr/>
        <a:lstStyle/>
        <a:p>
          <a:pPr rtl="0"/>
          <a:r>
            <a:rPr lang="pt-BR" sz="1400" dirty="0" smtClean="0"/>
            <a:t>Relatório Síntese de Área</a:t>
          </a:r>
          <a:endParaRPr lang="pt-BR" sz="1400" dirty="0"/>
        </a:p>
      </dgm:t>
    </dgm:pt>
    <dgm:pt modelId="{C40B3DB3-0ABB-4908-B3E5-1C8AE2DAA816}" type="parTrans" cxnId="{971872D2-E59B-443C-A8FF-7DD8633D397B}">
      <dgm:prSet/>
      <dgm:spPr/>
      <dgm:t>
        <a:bodyPr/>
        <a:lstStyle/>
        <a:p>
          <a:endParaRPr lang="pt-BR"/>
        </a:p>
      </dgm:t>
    </dgm:pt>
    <dgm:pt modelId="{3D7CE6B2-FA84-415E-945C-FB1B04AC1090}" type="sibTrans" cxnId="{971872D2-E59B-443C-A8FF-7DD8633D397B}">
      <dgm:prSet/>
      <dgm:spPr/>
      <dgm:t>
        <a:bodyPr/>
        <a:lstStyle/>
        <a:p>
          <a:endParaRPr lang="pt-BR"/>
        </a:p>
      </dgm:t>
    </dgm:pt>
    <dgm:pt modelId="{FB9D4F95-DA6C-4895-ABE1-A80503E4D6D7}" type="pres">
      <dgm:prSet presAssocID="{73DBD373-79E0-4736-A7E5-840DE7B52F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4524B2C-97AD-44CC-AE74-9F56685885D3}" type="pres">
      <dgm:prSet presAssocID="{76C95606-9B77-4D93-A88D-BC08C347914F}" presName="parentText" presStyleLbl="node1" presStyleIdx="0" presStyleCnt="1" custScaleX="99005" custScaleY="143486" custLinFactNeighborX="-2836" custLinFactNeighborY="1868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D902B5B-7BEF-425B-A7C3-BA8FF5B7E95F}" type="presOf" srcId="{73DBD373-79E0-4736-A7E5-840DE7B52F7D}" destId="{FB9D4F95-DA6C-4895-ABE1-A80503E4D6D7}" srcOrd="0" destOrd="0" presId="urn:microsoft.com/office/officeart/2005/8/layout/vList2"/>
    <dgm:cxn modelId="{2B743EDD-43C7-42FB-9205-C8E5A14C3A3A}" type="presOf" srcId="{76C95606-9B77-4D93-A88D-BC08C347914F}" destId="{64524B2C-97AD-44CC-AE74-9F56685885D3}" srcOrd="0" destOrd="0" presId="urn:microsoft.com/office/officeart/2005/8/layout/vList2"/>
    <dgm:cxn modelId="{971872D2-E59B-443C-A8FF-7DD8633D397B}" srcId="{73DBD373-79E0-4736-A7E5-840DE7B52F7D}" destId="{76C95606-9B77-4D93-A88D-BC08C347914F}" srcOrd="0" destOrd="0" parTransId="{C40B3DB3-0ABB-4908-B3E5-1C8AE2DAA816}" sibTransId="{3D7CE6B2-FA84-415E-945C-FB1B04AC1090}"/>
    <dgm:cxn modelId="{12142B5C-7D83-4084-87C2-B9957A979906}" type="presParOf" srcId="{FB9D4F95-DA6C-4895-ABE1-A80503E4D6D7}" destId="{64524B2C-97AD-44CC-AE74-9F56685885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3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1E6E3FF-A4A1-42D2-BBD7-AEF7C6FDC8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39718322-E5A0-45EB-805B-ACA3006C729F}">
      <dgm:prSet/>
      <dgm:spPr/>
      <dgm:t>
        <a:bodyPr/>
        <a:lstStyle/>
        <a:p>
          <a:pPr rtl="0"/>
          <a:r>
            <a:rPr lang="pt-BR" smtClean="0"/>
            <a:t>Boletim de Desempenho</a:t>
          </a:r>
          <a:endParaRPr lang="pt-BR"/>
        </a:p>
      </dgm:t>
    </dgm:pt>
    <dgm:pt modelId="{7241E76A-1495-4E92-911F-195EAE000B9B}" type="parTrans" cxnId="{C039CB7A-3EBC-4562-B928-93E619D589B1}">
      <dgm:prSet/>
      <dgm:spPr/>
      <dgm:t>
        <a:bodyPr/>
        <a:lstStyle/>
        <a:p>
          <a:endParaRPr lang="pt-BR"/>
        </a:p>
      </dgm:t>
    </dgm:pt>
    <dgm:pt modelId="{56AC294D-CCC4-4327-9FFD-EC1A0E8EE8E4}" type="sibTrans" cxnId="{C039CB7A-3EBC-4562-B928-93E619D589B1}">
      <dgm:prSet/>
      <dgm:spPr/>
      <dgm:t>
        <a:bodyPr/>
        <a:lstStyle/>
        <a:p>
          <a:endParaRPr lang="pt-BR"/>
        </a:p>
      </dgm:t>
    </dgm:pt>
    <dgm:pt modelId="{4AC37B3F-1BB4-4D3F-8259-2EFFA36B3C2E}" type="pres">
      <dgm:prSet presAssocID="{41E6E3FF-A4A1-42D2-BBD7-AEF7C6FDC8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333C5FD-38BA-4ECA-B424-AE16A657EB9B}" type="pres">
      <dgm:prSet presAssocID="{39718322-E5A0-45EB-805B-ACA3006C729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65A7AAD-E7E4-4923-872A-906C8560056D}" type="presOf" srcId="{41E6E3FF-A4A1-42D2-BBD7-AEF7C6FDC8BE}" destId="{4AC37B3F-1BB4-4D3F-8259-2EFFA36B3C2E}" srcOrd="0" destOrd="0" presId="urn:microsoft.com/office/officeart/2005/8/layout/vList2"/>
    <dgm:cxn modelId="{C039CB7A-3EBC-4562-B928-93E619D589B1}" srcId="{41E6E3FF-A4A1-42D2-BBD7-AEF7C6FDC8BE}" destId="{39718322-E5A0-45EB-805B-ACA3006C729F}" srcOrd="0" destOrd="0" parTransId="{7241E76A-1495-4E92-911F-195EAE000B9B}" sibTransId="{56AC294D-CCC4-4327-9FFD-EC1A0E8EE8E4}"/>
    <dgm:cxn modelId="{8A71CA39-9BC8-4C85-940B-3B24095021A9}" type="presOf" srcId="{39718322-E5A0-45EB-805B-ACA3006C729F}" destId="{1333C5FD-38BA-4ECA-B424-AE16A657EB9B}" srcOrd="0" destOrd="0" presId="urn:microsoft.com/office/officeart/2005/8/layout/vList2"/>
    <dgm:cxn modelId="{5933669A-C4D0-4200-AAF4-E04A7674B6D1}" type="presParOf" srcId="{4AC37B3F-1BB4-4D3F-8259-2EFFA36B3C2E}" destId="{1333C5FD-38BA-4ECA-B424-AE16A657EB9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B485D10-7119-4984-8006-F8CE19CD9C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3EA74D2E-2E6F-40A1-8123-92FB1B0436E7}">
      <dgm:prSet/>
      <dgm:spPr/>
      <dgm:t>
        <a:bodyPr/>
        <a:lstStyle/>
        <a:p>
          <a:pPr rtl="0"/>
          <a:r>
            <a:rPr lang="pt-BR" smtClean="0"/>
            <a:t>Relatório de Presença</a:t>
          </a:r>
          <a:endParaRPr lang="pt-BR"/>
        </a:p>
      </dgm:t>
    </dgm:pt>
    <dgm:pt modelId="{0E9958D8-F160-41A6-BB84-36B0E42200D0}" type="parTrans" cxnId="{2E7036B3-2AA8-49EB-8651-9D6A7C01F1FE}">
      <dgm:prSet/>
      <dgm:spPr/>
      <dgm:t>
        <a:bodyPr/>
        <a:lstStyle/>
        <a:p>
          <a:endParaRPr lang="pt-BR"/>
        </a:p>
      </dgm:t>
    </dgm:pt>
    <dgm:pt modelId="{CE0346E7-5A35-402B-8186-3DB15099D80C}" type="sibTrans" cxnId="{2E7036B3-2AA8-49EB-8651-9D6A7C01F1FE}">
      <dgm:prSet/>
      <dgm:spPr/>
      <dgm:t>
        <a:bodyPr/>
        <a:lstStyle/>
        <a:p>
          <a:endParaRPr lang="pt-BR"/>
        </a:p>
      </dgm:t>
    </dgm:pt>
    <dgm:pt modelId="{9FBC7286-095A-4192-8E6F-2863160F6A0E}" type="pres">
      <dgm:prSet presAssocID="{FB485D10-7119-4984-8006-F8CE19CD9C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CD4F5D1-E14E-4071-A837-74FCC92F3258}" type="pres">
      <dgm:prSet presAssocID="{3EA74D2E-2E6F-40A1-8123-92FB1B0436E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E7036B3-2AA8-49EB-8651-9D6A7C01F1FE}" srcId="{FB485D10-7119-4984-8006-F8CE19CD9C2C}" destId="{3EA74D2E-2E6F-40A1-8123-92FB1B0436E7}" srcOrd="0" destOrd="0" parTransId="{0E9958D8-F160-41A6-BB84-36B0E42200D0}" sibTransId="{CE0346E7-5A35-402B-8186-3DB15099D80C}"/>
    <dgm:cxn modelId="{4E683F6B-BAC8-4595-BF2A-9B621C540C6D}" type="presOf" srcId="{FB485D10-7119-4984-8006-F8CE19CD9C2C}" destId="{9FBC7286-095A-4192-8E6F-2863160F6A0E}" srcOrd="0" destOrd="0" presId="urn:microsoft.com/office/officeart/2005/8/layout/vList2"/>
    <dgm:cxn modelId="{7A81D26D-B7C4-4C25-A3B4-5A67E5FDEF99}" type="presOf" srcId="{3EA74D2E-2E6F-40A1-8123-92FB1B0436E7}" destId="{0CD4F5D1-E14E-4071-A837-74FCC92F3258}" srcOrd="0" destOrd="0" presId="urn:microsoft.com/office/officeart/2005/8/layout/vList2"/>
    <dgm:cxn modelId="{72DF456B-D5C2-4130-A60B-E4E8F7781846}" type="presParOf" srcId="{9FBC7286-095A-4192-8E6F-2863160F6A0E}" destId="{0CD4F5D1-E14E-4071-A837-74FCC92F325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3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47CFE7E-C539-4CD6-9BA8-4F0F409A7442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892B2C59-6949-4B7C-9408-2FE3452F2B02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pPr rtl="0"/>
          <a:r>
            <a:rPr lang="pt-BR" sz="2200" b="1" dirty="0" smtClean="0"/>
            <a:t>Banco Nacional de Itens </a:t>
          </a:r>
        </a:p>
        <a:p>
          <a:pPr rtl="0"/>
          <a:r>
            <a:rPr lang="pt-BR" sz="2200" b="1" dirty="0" smtClean="0"/>
            <a:t>BNI-ENADE</a:t>
          </a:r>
          <a:endParaRPr lang="pt-BR" sz="2200" b="1" dirty="0"/>
        </a:p>
      </dgm:t>
    </dgm:pt>
    <dgm:pt modelId="{E2162D6D-7471-49DE-96C4-64F0F01E8F3F}" type="parTrans" cxnId="{6117582E-DE15-4C40-A7C4-F077D700B19D}">
      <dgm:prSet/>
      <dgm:spPr/>
      <dgm:t>
        <a:bodyPr/>
        <a:lstStyle/>
        <a:p>
          <a:endParaRPr lang="pt-BR"/>
        </a:p>
      </dgm:t>
    </dgm:pt>
    <dgm:pt modelId="{05FC6EFE-B946-44AE-9F76-CA01696385CE}" type="sibTrans" cxnId="{6117582E-DE15-4C40-A7C4-F077D700B19D}">
      <dgm:prSet/>
      <dgm:spPr/>
      <dgm:t>
        <a:bodyPr/>
        <a:lstStyle/>
        <a:p>
          <a:endParaRPr lang="pt-BR"/>
        </a:p>
      </dgm:t>
    </dgm:pt>
    <dgm:pt modelId="{73A57649-745A-466A-A008-BD1EF735016F}" type="pres">
      <dgm:prSet presAssocID="{947CFE7E-C539-4CD6-9BA8-4F0F409A74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EED9E3F3-CA8C-446C-8E8E-D66FF9077CFC}" type="pres">
      <dgm:prSet presAssocID="{892B2C59-6949-4B7C-9408-2FE3452F2B02}" presName="root" presStyleCnt="0"/>
      <dgm:spPr/>
    </dgm:pt>
    <dgm:pt modelId="{5586DA86-8AE4-4D62-A6B4-2B0491B9F58F}" type="pres">
      <dgm:prSet presAssocID="{892B2C59-6949-4B7C-9408-2FE3452F2B02}" presName="rootComposite" presStyleCnt="0"/>
      <dgm:spPr/>
    </dgm:pt>
    <dgm:pt modelId="{C416170D-0ACA-40CB-AA23-A07331C92989}" type="pres">
      <dgm:prSet presAssocID="{892B2C59-6949-4B7C-9408-2FE3452F2B02}" presName="rootText" presStyleLbl="node1" presStyleIdx="0" presStyleCnt="1" custScaleX="333065" custScaleY="100067" custLinFactNeighborY="-5282"/>
      <dgm:spPr/>
      <dgm:t>
        <a:bodyPr/>
        <a:lstStyle/>
        <a:p>
          <a:endParaRPr lang="pt-BR"/>
        </a:p>
      </dgm:t>
    </dgm:pt>
    <dgm:pt modelId="{568731ED-977F-4F6E-95FF-3BB747CDC349}" type="pres">
      <dgm:prSet presAssocID="{892B2C59-6949-4B7C-9408-2FE3452F2B02}" presName="rootConnector" presStyleLbl="node1" presStyleIdx="0" presStyleCnt="1"/>
      <dgm:spPr/>
      <dgm:t>
        <a:bodyPr/>
        <a:lstStyle/>
        <a:p>
          <a:endParaRPr lang="pt-BR"/>
        </a:p>
      </dgm:t>
    </dgm:pt>
    <dgm:pt modelId="{EBE0889B-F4EB-48AD-9560-BE40659FD0D6}" type="pres">
      <dgm:prSet presAssocID="{892B2C59-6949-4B7C-9408-2FE3452F2B02}" presName="childShape" presStyleCnt="0"/>
      <dgm:spPr/>
    </dgm:pt>
  </dgm:ptLst>
  <dgm:cxnLst>
    <dgm:cxn modelId="{6117582E-DE15-4C40-A7C4-F077D700B19D}" srcId="{947CFE7E-C539-4CD6-9BA8-4F0F409A7442}" destId="{892B2C59-6949-4B7C-9408-2FE3452F2B02}" srcOrd="0" destOrd="0" parTransId="{E2162D6D-7471-49DE-96C4-64F0F01E8F3F}" sibTransId="{05FC6EFE-B946-44AE-9F76-CA01696385CE}"/>
    <dgm:cxn modelId="{83CEE4F2-7886-4DFB-B6F1-396CC9CDBE58}" type="presOf" srcId="{947CFE7E-C539-4CD6-9BA8-4F0F409A7442}" destId="{73A57649-745A-466A-A008-BD1EF735016F}" srcOrd="0" destOrd="0" presId="urn:microsoft.com/office/officeart/2005/8/layout/hierarchy3"/>
    <dgm:cxn modelId="{D933557A-A9B3-4A0C-BE3C-56FFEE25944E}" type="presOf" srcId="{892B2C59-6949-4B7C-9408-2FE3452F2B02}" destId="{568731ED-977F-4F6E-95FF-3BB747CDC349}" srcOrd="1" destOrd="0" presId="urn:microsoft.com/office/officeart/2005/8/layout/hierarchy3"/>
    <dgm:cxn modelId="{F3CFC4A0-4E78-4DA3-8F36-26A488255E38}" type="presOf" srcId="{892B2C59-6949-4B7C-9408-2FE3452F2B02}" destId="{C416170D-0ACA-40CB-AA23-A07331C92989}" srcOrd="0" destOrd="0" presId="urn:microsoft.com/office/officeart/2005/8/layout/hierarchy3"/>
    <dgm:cxn modelId="{24E44C5A-5E6F-4A05-9E38-1AB9E4DC4FEE}" type="presParOf" srcId="{73A57649-745A-466A-A008-BD1EF735016F}" destId="{EED9E3F3-CA8C-446C-8E8E-D66FF9077CFC}" srcOrd="0" destOrd="0" presId="urn:microsoft.com/office/officeart/2005/8/layout/hierarchy3"/>
    <dgm:cxn modelId="{21EB6729-2836-435A-BB29-4F7DCD8695ED}" type="presParOf" srcId="{EED9E3F3-CA8C-446C-8E8E-D66FF9077CFC}" destId="{5586DA86-8AE4-4D62-A6B4-2B0491B9F58F}" srcOrd="0" destOrd="0" presId="urn:microsoft.com/office/officeart/2005/8/layout/hierarchy3"/>
    <dgm:cxn modelId="{5B372C42-6B4F-4B53-97FD-309E85D2196D}" type="presParOf" srcId="{5586DA86-8AE4-4D62-A6B4-2B0491B9F58F}" destId="{C416170D-0ACA-40CB-AA23-A07331C92989}" srcOrd="0" destOrd="0" presId="urn:microsoft.com/office/officeart/2005/8/layout/hierarchy3"/>
    <dgm:cxn modelId="{FAE0151B-CCAD-4707-8153-7641B7FB5A11}" type="presParOf" srcId="{5586DA86-8AE4-4D62-A6B4-2B0491B9F58F}" destId="{568731ED-977F-4F6E-95FF-3BB747CDC349}" srcOrd="1" destOrd="0" presId="urn:microsoft.com/office/officeart/2005/8/layout/hierarchy3"/>
    <dgm:cxn modelId="{6B4F0E05-E8DB-421A-B7D8-DCA246522367}" type="presParOf" srcId="{EED9E3F3-CA8C-446C-8E8E-D66FF9077CFC}" destId="{EBE0889B-F4EB-48AD-9560-BE40659FD0D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75458C2-907B-45A3-B916-2F200D74BF91}" type="doc">
      <dgm:prSet loTypeId="urn:microsoft.com/office/officeart/2005/8/layout/lProcess2" loCatId="list" qsTypeId="urn:microsoft.com/office/officeart/2005/8/quickstyle/simple3" qsCatId="simple" csTypeId="urn:microsoft.com/office/officeart/2005/8/colors/accent1_2#35" csCatId="accent1" phldr="1"/>
      <dgm:spPr/>
      <dgm:t>
        <a:bodyPr/>
        <a:lstStyle/>
        <a:p>
          <a:endParaRPr lang="pt-BR"/>
        </a:p>
      </dgm:t>
    </dgm:pt>
    <dgm:pt modelId="{3B91F3AC-03AE-4003-BC66-0DDD7077CA1A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Formação da Comissão de Avaliação </a:t>
          </a:r>
          <a:r>
            <a:rPr lang="pt-BR" i="1" dirty="0" smtClean="0">
              <a:solidFill>
                <a:schemeClr val="accent1">
                  <a:lumMod val="50000"/>
                </a:schemeClr>
              </a:solidFill>
            </a:rPr>
            <a:t>in loco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6BEA02EF-7997-420B-B46F-A204B8ECD99A}" type="parTrans" cxnId="{3D8EE60F-D2A9-46AD-8FAA-64B6F2B3C5E7}">
      <dgm:prSet/>
      <dgm:spPr/>
      <dgm:t>
        <a:bodyPr/>
        <a:lstStyle/>
        <a:p>
          <a:endParaRPr lang="pt-BR"/>
        </a:p>
      </dgm:t>
    </dgm:pt>
    <dgm:pt modelId="{4C5F2AED-787C-4B66-AED4-4E2478F80AC1}" type="sibTrans" cxnId="{3D8EE60F-D2A9-46AD-8FAA-64B6F2B3C5E7}">
      <dgm:prSet/>
      <dgm:spPr/>
      <dgm:t>
        <a:bodyPr/>
        <a:lstStyle/>
        <a:p>
          <a:endParaRPr lang="pt-BR"/>
        </a:p>
      </dgm:t>
    </dgm:pt>
    <dgm:pt modelId="{153277E9-089A-4144-AD4C-13A098475951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Para Instituição: três avaliadores</a:t>
          </a:r>
        </a:p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3 dias de visita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34F7B4F3-B931-49EB-A3FA-B20A553D56D2}" type="parTrans" cxnId="{3E3D9608-940D-4234-96F5-4C48FF8E80B5}">
      <dgm:prSet/>
      <dgm:spPr/>
      <dgm:t>
        <a:bodyPr/>
        <a:lstStyle/>
        <a:p>
          <a:endParaRPr lang="pt-BR"/>
        </a:p>
      </dgm:t>
    </dgm:pt>
    <dgm:pt modelId="{BFF11253-472D-4C35-86D5-2F48A31F2766}" type="sibTrans" cxnId="{3E3D9608-940D-4234-96F5-4C48FF8E80B5}">
      <dgm:prSet/>
      <dgm:spPr/>
      <dgm:t>
        <a:bodyPr/>
        <a:lstStyle/>
        <a:p>
          <a:endParaRPr lang="pt-BR"/>
        </a:p>
      </dgm:t>
    </dgm:pt>
    <dgm:pt modelId="{8815D0CE-E9D5-4B0B-BA8D-69DE7DEB7297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Para Curso: dois avaliadores</a:t>
          </a:r>
        </a:p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2 dias de visita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609889EA-7CA2-4F30-87BB-079496E9EE20}" type="parTrans" cxnId="{B988A0C6-671B-4AB9-A0C6-2A262BBF24BA}">
      <dgm:prSet/>
      <dgm:spPr/>
      <dgm:t>
        <a:bodyPr/>
        <a:lstStyle/>
        <a:p>
          <a:endParaRPr lang="pt-BR"/>
        </a:p>
      </dgm:t>
    </dgm:pt>
    <dgm:pt modelId="{8E9AF752-7EB4-43A7-A2C6-DB2BC6B33239}" type="sibTrans" cxnId="{B988A0C6-671B-4AB9-A0C6-2A262BBF24BA}">
      <dgm:prSet/>
      <dgm:spPr/>
      <dgm:t>
        <a:bodyPr/>
        <a:lstStyle/>
        <a:p>
          <a:endParaRPr lang="pt-BR"/>
        </a:p>
      </dgm:t>
    </dgm:pt>
    <dgm:pt modelId="{A88D5489-AE43-4AB4-9EE0-5C146FDFE7BD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Banco Nacional de Avaliadores -</a:t>
          </a:r>
          <a:r>
            <a:rPr lang="pt-BR" dirty="0" err="1" smtClean="0">
              <a:solidFill>
                <a:schemeClr val="accent1">
                  <a:lumMod val="50000"/>
                </a:schemeClr>
              </a:solidFill>
            </a:rPr>
            <a:t>BASis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AFE4267B-3139-4E53-9004-2DF72E31EDAC}" type="parTrans" cxnId="{89D5F1FF-5B44-403E-8D09-E0BCF98E3963}">
      <dgm:prSet/>
      <dgm:spPr/>
      <dgm:t>
        <a:bodyPr/>
        <a:lstStyle/>
        <a:p>
          <a:endParaRPr lang="pt-BR"/>
        </a:p>
      </dgm:t>
    </dgm:pt>
    <dgm:pt modelId="{BF66B867-5482-4D30-BA85-B61226DA1883}" type="sibTrans" cxnId="{89D5F1FF-5B44-403E-8D09-E0BCF98E3963}">
      <dgm:prSet/>
      <dgm:spPr/>
      <dgm:t>
        <a:bodyPr/>
        <a:lstStyle/>
        <a:p>
          <a:endParaRPr lang="pt-BR"/>
        </a:p>
      </dgm:t>
    </dgm:pt>
    <dgm:pt modelId="{8FA02273-723B-40D4-8842-528CAECA81C8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4.300 avaliadores com capacitação permanente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A42EA9A4-77E8-430A-B4B4-E9BEC3650391}" type="parTrans" cxnId="{2C99C1AF-7714-4FFE-981E-C4DC8AE3B1B9}">
      <dgm:prSet/>
      <dgm:spPr/>
      <dgm:t>
        <a:bodyPr/>
        <a:lstStyle/>
        <a:p>
          <a:endParaRPr lang="pt-BR"/>
        </a:p>
      </dgm:t>
    </dgm:pt>
    <dgm:pt modelId="{4A0028AE-DC99-445D-AFC0-1BC3629945CC}" type="sibTrans" cxnId="{2C99C1AF-7714-4FFE-981E-C4DC8AE3B1B9}">
      <dgm:prSet/>
      <dgm:spPr/>
      <dgm:t>
        <a:bodyPr/>
        <a:lstStyle/>
        <a:p>
          <a:endParaRPr lang="pt-BR"/>
        </a:p>
      </dgm:t>
    </dgm:pt>
    <dgm:pt modelId="{CBCA7DB9-E3DF-494E-9A84-E2FC05CB7327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Residência em local diferente da avaliação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597F37AB-C97B-48A2-9708-A7930B256D5E}" type="parTrans" cxnId="{4F7618DB-E7DA-49D4-A636-DDC8F6F86759}">
      <dgm:prSet/>
      <dgm:spPr/>
      <dgm:t>
        <a:bodyPr/>
        <a:lstStyle/>
        <a:p>
          <a:endParaRPr lang="pt-BR"/>
        </a:p>
      </dgm:t>
    </dgm:pt>
    <dgm:pt modelId="{73603C95-EC10-494D-978A-F55D7F8B22E3}" type="sibTrans" cxnId="{4F7618DB-E7DA-49D4-A636-DDC8F6F86759}">
      <dgm:prSet/>
      <dgm:spPr/>
      <dgm:t>
        <a:bodyPr/>
        <a:lstStyle/>
        <a:p>
          <a:endParaRPr lang="pt-BR"/>
        </a:p>
      </dgm:t>
    </dgm:pt>
    <dgm:pt modelId="{03F2CACA-C759-48DA-BCDD-456D043C14ED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Experiência em </a:t>
          </a:r>
          <a:r>
            <a:rPr lang="pt-BR" dirty="0" err="1" smtClean="0">
              <a:solidFill>
                <a:schemeClr val="accent1">
                  <a:lumMod val="50000"/>
                </a:schemeClr>
              </a:solidFill>
            </a:rPr>
            <a:t>EaD</a:t>
          </a:r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, Tecnológico ou Gestão Acadêmica, para IES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ABE76931-C1C6-4170-AC80-284A51E1B7B5}" type="parTrans" cxnId="{89F19114-CF7B-49D8-B295-9A1370C11563}">
      <dgm:prSet/>
      <dgm:spPr/>
      <dgm:t>
        <a:bodyPr/>
        <a:lstStyle/>
        <a:p>
          <a:endParaRPr lang="pt-BR"/>
        </a:p>
      </dgm:t>
    </dgm:pt>
    <dgm:pt modelId="{2555A949-0924-4676-82A9-B1B4E859FF58}" type="sibTrans" cxnId="{89F19114-CF7B-49D8-B295-9A1370C11563}">
      <dgm:prSet/>
      <dgm:spPr/>
      <dgm:t>
        <a:bodyPr/>
        <a:lstStyle/>
        <a:p>
          <a:endParaRPr lang="pt-BR"/>
        </a:p>
      </dgm:t>
    </dgm:pt>
    <dgm:pt modelId="{048881C2-0833-4D2F-A8EC-C8D9D6832D82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Sem vínculo com a IES avaliada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532624C9-E17A-4C61-B639-975BAB4CCFF4}" type="parTrans" cxnId="{ECBECB3C-E187-41D7-AFCB-50D01568144A}">
      <dgm:prSet/>
      <dgm:spPr/>
      <dgm:t>
        <a:bodyPr/>
        <a:lstStyle/>
        <a:p>
          <a:endParaRPr lang="pt-BR"/>
        </a:p>
      </dgm:t>
    </dgm:pt>
    <dgm:pt modelId="{4AD7F7F9-07C7-41F3-B30B-3BA6500BE8A5}" type="sibTrans" cxnId="{ECBECB3C-E187-41D7-AFCB-50D01568144A}">
      <dgm:prSet/>
      <dgm:spPr/>
      <dgm:t>
        <a:bodyPr/>
        <a:lstStyle/>
        <a:p>
          <a:endParaRPr lang="pt-BR"/>
        </a:p>
      </dgm:t>
    </dgm:pt>
    <dgm:pt modelId="{612669A4-1A46-4A39-B2B3-405D91E5EF74}">
      <dgm:prSet/>
      <dgm:spPr/>
      <dgm:t>
        <a:bodyPr/>
        <a:lstStyle/>
        <a:p>
          <a:r>
            <a:rPr lang="pt-BR" dirty="0" smtClean="0"/>
            <a:t>Designação em sistema eletrônico</a:t>
          </a:r>
          <a:endParaRPr lang="pt-BR" dirty="0"/>
        </a:p>
      </dgm:t>
    </dgm:pt>
    <dgm:pt modelId="{6022E5AF-4BA4-4E38-9C11-C010975945C0}" type="parTrans" cxnId="{2EB43490-1AE7-46FF-9A0A-BADD460BE1FB}">
      <dgm:prSet/>
      <dgm:spPr/>
    </dgm:pt>
    <dgm:pt modelId="{D68348FE-6D42-4C32-86D1-EEAEEE8096C1}" type="sibTrans" cxnId="{2EB43490-1AE7-46FF-9A0A-BADD460BE1FB}">
      <dgm:prSet/>
      <dgm:spPr/>
    </dgm:pt>
    <dgm:pt modelId="{7C664517-44AE-4202-9F3C-974611C9DE8C}" type="pres">
      <dgm:prSet presAssocID="{775458C2-907B-45A3-B916-2F200D74BF9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167DFF9-3E8B-498D-8B92-5C649A135598}" type="pres">
      <dgm:prSet presAssocID="{3B91F3AC-03AE-4003-BC66-0DDD7077CA1A}" presName="compNode" presStyleCnt="0"/>
      <dgm:spPr/>
    </dgm:pt>
    <dgm:pt modelId="{D9BB9EC4-E6F4-472F-A601-4718E68C650F}" type="pres">
      <dgm:prSet presAssocID="{3B91F3AC-03AE-4003-BC66-0DDD7077CA1A}" presName="aNode" presStyleLbl="bgShp" presStyleIdx="0" presStyleCnt="2"/>
      <dgm:spPr/>
      <dgm:t>
        <a:bodyPr/>
        <a:lstStyle/>
        <a:p>
          <a:endParaRPr lang="pt-BR"/>
        </a:p>
      </dgm:t>
    </dgm:pt>
    <dgm:pt modelId="{9571F14E-B37E-4FFC-AFBE-B1C8B32F083A}" type="pres">
      <dgm:prSet presAssocID="{3B91F3AC-03AE-4003-BC66-0DDD7077CA1A}" presName="textNode" presStyleLbl="bgShp" presStyleIdx="0" presStyleCnt="2"/>
      <dgm:spPr/>
      <dgm:t>
        <a:bodyPr/>
        <a:lstStyle/>
        <a:p>
          <a:endParaRPr lang="pt-BR"/>
        </a:p>
      </dgm:t>
    </dgm:pt>
    <dgm:pt modelId="{D495A7CE-1BE9-4364-8DE1-981566704E17}" type="pres">
      <dgm:prSet presAssocID="{3B91F3AC-03AE-4003-BC66-0DDD7077CA1A}" presName="compChildNode" presStyleCnt="0"/>
      <dgm:spPr/>
    </dgm:pt>
    <dgm:pt modelId="{B78006F3-3981-4ED5-9D63-9D598A486289}" type="pres">
      <dgm:prSet presAssocID="{3B91F3AC-03AE-4003-BC66-0DDD7077CA1A}" presName="theInnerList" presStyleCnt="0"/>
      <dgm:spPr/>
    </dgm:pt>
    <dgm:pt modelId="{1389248B-7AEA-4785-BEBB-E116E4F34E4D}" type="pres">
      <dgm:prSet presAssocID="{153277E9-089A-4144-AD4C-13A098475951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E12E545-B109-4D99-A735-D47C566D7A9B}" type="pres">
      <dgm:prSet presAssocID="{153277E9-089A-4144-AD4C-13A098475951}" presName="aSpace2" presStyleCnt="0"/>
      <dgm:spPr/>
    </dgm:pt>
    <dgm:pt modelId="{92456BAD-7FE6-46B0-99AE-47D6C3F396A6}" type="pres">
      <dgm:prSet presAssocID="{8815D0CE-E9D5-4B0B-BA8D-69DE7DEB7297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0BEF71-37AF-4597-A243-B29D5B6FA090}" type="pres">
      <dgm:prSet presAssocID="{8815D0CE-E9D5-4B0B-BA8D-69DE7DEB7297}" presName="aSpace2" presStyleCnt="0"/>
      <dgm:spPr/>
    </dgm:pt>
    <dgm:pt modelId="{2D3D2D71-1A17-4283-908F-E76CD939D98C}" type="pres">
      <dgm:prSet presAssocID="{612669A4-1A46-4A39-B2B3-405D91E5EF74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7C39C77-FAB7-434B-9B30-155AE659A489}" type="pres">
      <dgm:prSet presAssocID="{3B91F3AC-03AE-4003-BC66-0DDD7077CA1A}" presName="aSpace" presStyleCnt="0"/>
      <dgm:spPr/>
    </dgm:pt>
    <dgm:pt modelId="{9A81DEC0-A244-4AF3-B7CE-7A777A7CD7A7}" type="pres">
      <dgm:prSet presAssocID="{A88D5489-AE43-4AB4-9EE0-5C146FDFE7BD}" presName="compNode" presStyleCnt="0"/>
      <dgm:spPr/>
    </dgm:pt>
    <dgm:pt modelId="{1D56A2FC-986A-4BC4-8B5D-FAA561F43AF4}" type="pres">
      <dgm:prSet presAssocID="{A88D5489-AE43-4AB4-9EE0-5C146FDFE7BD}" presName="aNode" presStyleLbl="bgShp" presStyleIdx="1" presStyleCnt="2"/>
      <dgm:spPr/>
      <dgm:t>
        <a:bodyPr/>
        <a:lstStyle/>
        <a:p>
          <a:endParaRPr lang="pt-BR"/>
        </a:p>
      </dgm:t>
    </dgm:pt>
    <dgm:pt modelId="{6E74E360-70AA-472B-A5EC-50F1AD919D9D}" type="pres">
      <dgm:prSet presAssocID="{A88D5489-AE43-4AB4-9EE0-5C146FDFE7BD}" presName="textNode" presStyleLbl="bgShp" presStyleIdx="1" presStyleCnt="2"/>
      <dgm:spPr/>
      <dgm:t>
        <a:bodyPr/>
        <a:lstStyle/>
        <a:p>
          <a:endParaRPr lang="pt-BR"/>
        </a:p>
      </dgm:t>
    </dgm:pt>
    <dgm:pt modelId="{F5663C24-E2A5-4AD9-A2FA-B45E94B7FCC4}" type="pres">
      <dgm:prSet presAssocID="{A88D5489-AE43-4AB4-9EE0-5C146FDFE7BD}" presName="compChildNode" presStyleCnt="0"/>
      <dgm:spPr/>
    </dgm:pt>
    <dgm:pt modelId="{6BFE0A12-6A09-4A32-A497-63C189B58210}" type="pres">
      <dgm:prSet presAssocID="{A88D5489-AE43-4AB4-9EE0-5C146FDFE7BD}" presName="theInnerList" presStyleCnt="0"/>
      <dgm:spPr/>
    </dgm:pt>
    <dgm:pt modelId="{6287713C-C3FC-49DD-A9D3-CE239265DD49}" type="pres">
      <dgm:prSet presAssocID="{8FA02273-723B-40D4-8842-528CAECA81C8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144BD3C-82AB-4407-BD4B-828112D42A87}" type="pres">
      <dgm:prSet presAssocID="{8FA02273-723B-40D4-8842-528CAECA81C8}" presName="aSpace2" presStyleCnt="0"/>
      <dgm:spPr/>
    </dgm:pt>
    <dgm:pt modelId="{A53DB5AC-3FEB-4ED0-9EDC-EC911D12BC31}" type="pres">
      <dgm:prSet presAssocID="{CBCA7DB9-E3DF-494E-9A84-E2FC05CB7327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C18035-2879-4094-826B-AA57ECA717D3}" type="pres">
      <dgm:prSet presAssocID="{CBCA7DB9-E3DF-494E-9A84-E2FC05CB7327}" presName="aSpace2" presStyleCnt="0"/>
      <dgm:spPr/>
    </dgm:pt>
    <dgm:pt modelId="{C30C3C39-E04B-4C54-9BF9-2A8BE1043006}" type="pres">
      <dgm:prSet presAssocID="{03F2CACA-C759-48DA-BCDD-456D043C14ED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65AA0E-34E9-44A5-A6C9-F6962267A738}" type="pres">
      <dgm:prSet presAssocID="{03F2CACA-C759-48DA-BCDD-456D043C14ED}" presName="aSpace2" presStyleCnt="0"/>
      <dgm:spPr/>
    </dgm:pt>
    <dgm:pt modelId="{7B599BD3-EFA6-4BA3-8177-784139DA305D}" type="pres">
      <dgm:prSet presAssocID="{048881C2-0833-4D2F-A8EC-C8D9D6832D82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FA58B1E-922B-4B34-BE2C-431FAADEB52F}" type="presOf" srcId="{775458C2-907B-45A3-B916-2F200D74BF91}" destId="{7C664517-44AE-4202-9F3C-974611C9DE8C}" srcOrd="0" destOrd="0" presId="urn:microsoft.com/office/officeart/2005/8/layout/lProcess2"/>
    <dgm:cxn modelId="{89D5F1FF-5B44-403E-8D09-E0BCF98E3963}" srcId="{775458C2-907B-45A3-B916-2F200D74BF91}" destId="{A88D5489-AE43-4AB4-9EE0-5C146FDFE7BD}" srcOrd="1" destOrd="0" parTransId="{AFE4267B-3139-4E53-9004-2DF72E31EDAC}" sibTransId="{BF66B867-5482-4D30-BA85-B61226DA1883}"/>
    <dgm:cxn modelId="{137279C9-C7B1-4742-BF17-C505CEDB1A0A}" type="presOf" srcId="{048881C2-0833-4D2F-A8EC-C8D9D6832D82}" destId="{7B599BD3-EFA6-4BA3-8177-784139DA305D}" srcOrd="0" destOrd="0" presId="urn:microsoft.com/office/officeart/2005/8/layout/lProcess2"/>
    <dgm:cxn modelId="{2EB43490-1AE7-46FF-9A0A-BADD460BE1FB}" srcId="{3B91F3AC-03AE-4003-BC66-0DDD7077CA1A}" destId="{612669A4-1A46-4A39-B2B3-405D91E5EF74}" srcOrd="2" destOrd="0" parTransId="{6022E5AF-4BA4-4E38-9C11-C010975945C0}" sibTransId="{D68348FE-6D42-4C32-86D1-EEAEEE8096C1}"/>
    <dgm:cxn modelId="{2C99C1AF-7714-4FFE-981E-C4DC8AE3B1B9}" srcId="{A88D5489-AE43-4AB4-9EE0-5C146FDFE7BD}" destId="{8FA02273-723B-40D4-8842-528CAECA81C8}" srcOrd="0" destOrd="0" parTransId="{A42EA9A4-77E8-430A-B4B4-E9BEC3650391}" sibTransId="{4A0028AE-DC99-445D-AFC0-1BC3629945CC}"/>
    <dgm:cxn modelId="{A1DA49E5-9C31-48CD-9100-A82FB425E54E}" type="presOf" srcId="{A88D5489-AE43-4AB4-9EE0-5C146FDFE7BD}" destId="{6E74E360-70AA-472B-A5EC-50F1AD919D9D}" srcOrd="1" destOrd="0" presId="urn:microsoft.com/office/officeart/2005/8/layout/lProcess2"/>
    <dgm:cxn modelId="{4F7618DB-E7DA-49D4-A636-DDC8F6F86759}" srcId="{A88D5489-AE43-4AB4-9EE0-5C146FDFE7BD}" destId="{CBCA7DB9-E3DF-494E-9A84-E2FC05CB7327}" srcOrd="1" destOrd="0" parTransId="{597F37AB-C97B-48A2-9708-A7930B256D5E}" sibTransId="{73603C95-EC10-494D-978A-F55D7F8B22E3}"/>
    <dgm:cxn modelId="{B906428C-0E4F-40FA-BE2D-9795750F617C}" type="presOf" srcId="{612669A4-1A46-4A39-B2B3-405D91E5EF74}" destId="{2D3D2D71-1A17-4283-908F-E76CD939D98C}" srcOrd="0" destOrd="0" presId="urn:microsoft.com/office/officeart/2005/8/layout/lProcess2"/>
    <dgm:cxn modelId="{3E3D9608-940D-4234-96F5-4C48FF8E80B5}" srcId="{3B91F3AC-03AE-4003-BC66-0DDD7077CA1A}" destId="{153277E9-089A-4144-AD4C-13A098475951}" srcOrd="0" destOrd="0" parTransId="{34F7B4F3-B931-49EB-A3FA-B20A553D56D2}" sibTransId="{BFF11253-472D-4C35-86D5-2F48A31F2766}"/>
    <dgm:cxn modelId="{B988A0C6-671B-4AB9-A0C6-2A262BBF24BA}" srcId="{3B91F3AC-03AE-4003-BC66-0DDD7077CA1A}" destId="{8815D0CE-E9D5-4B0B-BA8D-69DE7DEB7297}" srcOrd="1" destOrd="0" parTransId="{609889EA-7CA2-4F30-87BB-079496E9EE20}" sibTransId="{8E9AF752-7EB4-43A7-A2C6-DB2BC6B33239}"/>
    <dgm:cxn modelId="{3D8EE60F-D2A9-46AD-8FAA-64B6F2B3C5E7}" srcId="{775458C2-907B-45A3-B916-2F200D74BF91}" destId="{3B91F3AC-03AE-4003-BC66-0DDD7077CA1A}" srcOrd="0" destOrd="0" parTransId="{6BEA02EF-7997-420B-B46F-A204B8ECD99A}" sibTransId="{4C5F2AED-787C-4B66-AED4-4E2478F80AC1}"/>
    <dgm:cxn modelId="{CE319E47-C912-4F59-8D28-BA7CC3E3CEC3}" type="presOf" srcId="{3B91F3AC-03AE-4003-BC66-0DDD7077CA1A}" destId="{9571F14E-B37E-4FFC-AFBE-B1C8B32F083A}" srcOrd="1" destOrd="0" presId="urn:microsoft.com/office/officeart/2005/8/layout/lProcess2"/>
    <dgm:cxn modelId="{56F919C4-9C08-4911-B3AF-3ED236293E58}" type="presOf" srcId="{A88D5489-AE43-4AB4-9EE0-5C146FDFE7BD}" destId="{1D56A2FC-986A-4BC4-8B5D-FAA561F43AF4}" srcOrd="0" destOrd="0" presId="urn:microsoft.com/office/officeart/2005/8/layout/lProcess2"/>
    <dgm:cxn modelId="{8DC9F267-CE5B-42E2-A3D9-54E273C528CC}" type="presOf" srcId="{CBCA7DB9-E3DF-494E-9A84-E2FC05CB7327}" destId="{A53DB5AC-3FEB-4ED0-9EDC-EC911D12BC31}" srcOrd="0" destOrd="0" presId="urn:microsoft.com/office/officeart/2005/8/layout/lProcess2"/>
    <dgm:cxn modelId="{89F19114-CF7B-49D8-B295-9A1370C11563}" srcId="{A88D5489-AE43-4AB4-9EE0-5C146FDFE7BD}" destId="{03F2CACA-C759-48DA-BCDD-456D043C14ED}" srcOrd="2" destOrd="0" parTransId="{ABE76931-C1C6-4170-AC80-284A51E1B7B5}" sibTransId="{2555A949-0924-4676-82A9-B1B4E859FF58}"/>
    <dgm:cxn modelId="{475BE75D-D8C2-4FD2-85E0-CED42F7A27B5}" type="presOf" srcId="{3B91F3AC-03AE-4003-BC66-0DDD7077CA1A}" destId="{D9BB9EC4-E6F4-472F-A601-4718E68C650F}" srcOrd="0" destOrd="0" presId="urn:microsoft.com/office/officeart/2005/8/layout/lProcess2"/>
    <dgm:cxn modelId="{ECBECB3C-E187-41D7-AFCB-50D01568144A}" srcId="{A88D5489-AE43-4AB4-9EE0-5C146FDFE7BD}" destId="{048881C2-0833-4D2F-A8EC-C8D9D6832D82}" srcOrd="3" destOrd="0" parTransId="{532624C9-E17A-4C61-B639-975BAB4CCFF4}" sibTransId="{4AD7F7F9-07C7-41F3-B30B-3BA6500BE8A5}"/>
    <dgm:cxn modelId="{B07F25BC-AC15-4A21-8125-55DECCA47C05}" type="presOf" srcId="{03F2CACA-C759-48DA-BCDD-456D043C14ED}" destId="{C30C3C39-E04B-4C54-9BF9-2A8BE1043006}" srcOrd="0" destOrd="0" presId="urn:microsoft.com/office/officeart/2005/8/layout/lProcess2"/>
    <dgm:cxn modelId="{FA81D2AF-BB06-4CF3-AF56-253C27F71249}" type="presOf" srcId="{153277E9-089A-4144-AD4C-13A098475951}" destId="{1389248B-7AEA-4785-BEBB-E116E4F34E4D}" srcOrd="0" destOrd="0" presId="urn:microsoft.com/office/officeart/2005/8/layout/lProcess2"/>
    <dgm:cxn modelId="{DCB4249E-C5FF-42FF-95E7-5E8E23FA2143}" type="presOf" srcId="{8815D0CE-E9D5-4B0B-BA8D-69DE7DEB7297}" destId="{92456BAD-7FE6-46B0-99AE-47D6C3F396A6}" srcOrd="0" destOrd="0" presId="urn:microsoft.com/office/officeart/2005/8/layout/lProcess2"/>
    <dgm:cxn modelId="{41B0E661-007C-4ACB-BE0C-469F87AB006E}" type="presOf" srcId="{8FA02273-723B-40D4-8842-528CAECA81C8}" destId="{6287713C-C3FC-49DD-A9D3-CE239265DD49}" srcOrd="0" destOrd="0" presId="urn:microsoft.com/office/officeart/2005/8/layout/lProcess2"/>
    <dgm:cxn modelId="{05B8A284-1F36-46EF-BA31-A09767291D02}" type="presParOf" srcId="{7C664517-44AE-4202-9F3C-974611C9DE8C}" destId="{6167DFF9-3E8B-498D-8B92-5C649A135598}" srcOrd="0" destOrd="0" presId="urn:microsoft.com/office/officeart/2005/8/layout/lProcess2"/>
    <dgm:cxn modelId="{7269CF36-7F88-47EC-B384-3DDE78297E67}" type="presParOf" srcId="{6167DFF9-3E8B-498D-8B92-5C649A135598}" destId="{D9BB9EC4-E6F4-472F-A601-4718E68C650F}" srcOrd="0" destOrd="0" presId="urn:microsoft.com/office/officeart/2005/8/layout/lProcess2"/>
    <dgm:cxn modelId="{71604411-E29D-4B88-AA8F-0B21167351B6}" type="presParOf" srcId="{6167DFF9-3E8B-498D-8B92-5C649A135598}" destId="{9571F14E-B37E-4FFC-AFBE-B1C8B32F083A}" srcOrd="1" destOrd="0" presId="urn:microsoft.com/office/officeart/2005/8/layout/lProcess2"/>
    <dgm:cxn modelId="{3CEAED60-DA2A-4744-95FC-E2E1492C735F}" type="presParOf" srcId="{6167DFF9-3E8B-498D-8B92-5C649A135598}" destId="{D495A7CE-1BE9-4364-8DE1-981566704E17}" srcOrd="2" destOrd="0" presId="urn:microsoft.com/office/officeart/2005/8/layout/lProcess2"/>
    <dgm:cxn modelId="{38A3A884-2CDA-44D6-ABBE-276C11FF5D69}" type="presParOf" srcId="{D495A7CE-1BE9-4364-8DE1-981566704E17}" destId="{B78006F3-3981-4ED5-9D63-9D598A486289}" srcOrd="0" destOrd="0" presId="urn:microsoft.com/office/officeart/2005/8/layout/lProcess2"/>
    <dgm:cxn modelId="{F7925EBA-EA7C-4A16-9B70-BDDEC63110E3}" type="presParOf" srcId="{B78006F3-3981-4ED5-9D63-9D598A486289}" destId="{1389248B-7AEA-4785-BEBB-E116E4F34E4D}" srcOrd="0" destOrd="0" presId="urn:microsoft.com/office/officeart/2005/8/layout/lProcess2"/>
    <dgm:cxn modelId="{A4997DEB-4C3F-42A7-A8DA-C00323872FBF}" type="presParOf" srcId="{B78006F3-3981-4ED5-9D63-9D598A486289}" destId="{5E12E545-B109-4D99-A735-D47C566D7A9B}" srcOrd="1" destOrd="0" presId="urn:microsoft.com/office/officeart/2005/8/layout/lProcess2"/>
    <dgm:cxn modelId="{37B83C64-1C1F-4B1E-BBA3-A934FB6A37E9}" type="presParOf" srcId="{B78006F3-3981-4ED5-9D63-9D598A486289}" destId="{92456BAD-7FE6-46B0-99AE-47D6C3F396A6}" srcOrd="2" destOrd="0" presId="urn:microsoft.com/office/officeart/2005/8/layout/lProcess2"/>
    <dgm:cxn modelId="{6D973489-69AA-4718-87C0-F8B1509749F5}" type="presParOf" srcId="{B78006F3-3981-4ED5-9D63-9D598A486289}" destId="{E40BEF71-37AF-4597-A243-B29D5B6FA090}" srcOrd="3" destOrd="0" presId="urn:microsoft.com/office/officeart/2005/8/layout/lProcess2"/>
    <dgm:cxn modelId="{BD65A166-53D9-493D-A55C-4C78FC58227A}" type="presParOf" srcId="{B78006F3-3981-4ED5-9D63-9D598A486289}" destId="{2D3D2D71-1A17-4283-908F-E76CD939D98C}" srcOrd="4" destOrd="0" presId="urn:microsoft.com/office/officeart/2005/8/layout/lProcess2"/>
    <dgm:cxn modelId="{192D4882-C81E-4258-AA58-E04D71133178}" type="presParOf" srcId="{7C664517-44AE-4202-9F3C-974611C9DE8C}" destId="{F7C39C77-FAB7-434B-9B30-155AE659A489}" srcOrd="1" destOrd="0" presId="urn:microsoft.com/office/officeart/2005/8/layout/lProcess2"/>
    <dgm:cxn modelId="{7E92AAED-4C0C-4C3C-88B1-6FB2700D8EE3}" type="presParOf" srcId="{7C664517-44AE-4202-9F3C-974611C9DE8C}" destId="{9A81DEC0-A244-4AF3-B7CE-7A777A7CD7A7}" srcOrd="2" destOrd="0" presId="urn:microsoft.com/office/officeart/2005/8/layout/lProcess2"/>
    <dgm:cxn modelId="{F9B2A8EF-35B7-409E-BBF7-6133A19F1AB2}" type="presParOf" srcId="{9A81DEC0-A244-4AF3-B7CE-7A777A7CD7A7}" destId="{1D56A2FC-986A-4BC4-8B5D-FAA561F43AF4}" srcOrd="0" destOrd="0" presId="urn:microsoft.com/office/officeart/2005/8/layout/lProcess2"/>
    <dgm:cxn modelId="{63F78510-06C8-4A5E-AFF8-C6D863B42823}" type="presParOf" srcId="{9A81DEC0-A244-4AF3-B7CE-7A777A7CD7A7}" destId="{6E74E360-70AA-472B-A5EC-50F1AD919D9D}" srcOrd="1" destOrd="0" presId="urn:microsoft.com/office/officeart/2005/8/layout/lProcess2"/>
    <dgm:cxn modelId="{41974970-78E8-4695-A4DC-DA1266CC2E22}" type="presParOf" srcId="{9A81DEC0-A244-4AF3-B7CE-7A777A7CD7A7}" destId="{F5663C24-E2A5-4AD9-A2FA-B45E94B7FCC4}" srcOrd="2" destOrd="0" presId="urn:microsoft.com/office/officeart/2005/8/layout/lProcess2"/>
    <dgm:cxn modelId="{86F07000-B36D-4875-98BE-E42F6D6188B5}" type="presParOf" srcId="{F5663C24-E2A5-4AD9-A2FA-B45E94B7FCC4}" destId="{6BFE0A12-6A09-4A32-A497-63C189B58210}" srcOrd="0" destOrd="0" presId="urn:microsoft.com/office/officeart/2005/8/layout/lProcess2"/>
    <dgm:cxn modelId="{69EE381B-4F7A-474E-BB9B-39374D767523}" type="presParOf" srcId="{6BFE0A12-6A09-4A32-A497-63C189B58210}" destId="{6287713C-C3FC-49DD-A9D3-CE239265DD49}" srcOrd="0" destOrd="0" presId="urn:microsoft.com/office/officeart/2005/8/layout/lProcess2"/>
    <dgm:cxn modelId="{01B55926-ABBF-4842-889A-C692A5589125}" type="presParOf" srcId="{6BFE0A12-6A09-4A32-A497-63C189B58210}" destId="{A144BD3C-82AB-4407-BD4B-828112D42A87}" srcOrd="1" destOrd="0" presId="urn:microsoft.com/office/officeart/2005/8/layout/lProcess2"/>
    <dgm:cxn modelId="{69F3CAF1-2A6F-4CB1-B74E-F3A64EEDCD65}" type="presParOf" srcId="{6BFE0A12-6A09-4A32-A497-63C189B58210}" destId="{A53DB5AC-3FEB-4ED0-9EDC-EC911D12BC31}" srcOrd="2" destOrd="0" presId="urn:microsoft.com/office/officeart/2005/8/layout/lProcess2"/>
    <dgm:cxn modelId="{5D44D968-DE1A-4BAE-A99B-D58C92F5A9DC}" type="presParOf" srcId="{6BFE0A12-6A09-4A32-A497-63C189B58210}" destId="{96C18035-2879-4094-826B-AA57ECA717D3}" srcOrd="3" destOrd="0" presId="urn:microsoft.com/office/officeart/2005/8/layout/lProcess2"/>
    <dgm:cxn modelId="{B670FECC-17A6-41DB-AEC6-3E1AF813B236}" type="presParOf" srcId="{6BFE0A12-6A09-4A32-A497-63C189B58210}" destId="{C30C3C39-E04B-4C54-9BF9-2A8BE1043006}" srcOrd="4" destOrd="0" presId="urn:microsoft.com/office/officeart/2005/8/layout/lProcess2"/>
    <dgm:cxn modelId="{0F9D3770-9237-4338-8742-7E0732ED4800}" type="presParOf" srcId="{6BFE0A12-6A09-4A32-A497-63C189B58210}" destId="{6A65AA0E-34E9-44A5-A6C9-F6962267A738}" srcOrd="5" destOrd="0" presId="urn:microsoft.com/office/officeart/2005/8/layout/lProcess2"/>
    <dgm:cxn modelId="{BC7478FA-6387-4C96-885C-0110E3F03EE5}" type="presParOf" srcId="{6BFE0A12-6A09-4A32-A497-63C189B58210}" destId="{7B599BD3-EFA6-4BA3-8177-784139DA305D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75458C2-907B-45A3-B916-2F200D74BF91}" type="doc">
      <dgm:prSet loTypeId="urn:microsoft.com/office/officeart/2005/8/layout/lProcess2" loCatId="list" qsTypeId="urn:microsoft.com/office/officeart/2005/8/quickstyle/simple3" qsCatId="simple" csTypeId="urn:microsoft.com/office/officeart/2005/8/colors/accent1_2#37" csCatId="accent1" phldr="1"/>
      <dgm:spPr/>
      <dgm:t>
        <a:bodyPr/>
        <a:lstStyle/>
        <a:p>
          <a:endParaRPr lang="pt-BR"/>
        </a:p>
      </dgm:t>
    </dgm:pt>
    <dgm:pt modelId="{51AFD166-C237-4A81-A9DD-46EBB60DBD03}">
      <dgm:prSet custT="1"/>
      <dgm:spPr/>
      <dgm:t>
        <a:bodyPr/>
        <a:lstStyle/>
        <a:p>
          <a:pPr rtl="0"/>
          <a:r>
            <a:rPr lang="pt-BR" sz="2400" dirty="0" smtClean="0">
              <a:solidFill>
                <a:schemeClr val="accent1">
                  <a:lumMod val="50000"/>
                </a:schemeClr>
              </a:solidFill>
            </a:rPr>
            <a:t>O trabalho da comissão</a:t>
          </a:r>
          <a:endParaRPr lang="pt-BR" sz="2400" dirty="0">
            <a:solidFill>
              <a:schemeClr val="accent1">
                <a:lumMod val="50000"/>
              </a:schemeClr>
            </a:solidFill>
          </a:endParaRPr>
        </a:p>
      </dgm:t>
    </dgm:pt>
    <dgm:pt modelId="{245131BF-3DFA-42F0-A6CB-E7435B8553BD}" type="parTrans" cxnId="{53540739-D77C-4B1B-BE56-4871F5A74DC4}">
      <dgm:prSet/>
      <dgm:spPr/>
      <dgm:t>
        <a:bodyPr/>
        <a:lstStyle/>
        <a:p>
          <a:endParaRPr lang="pt-BR"/>
        </a:p>
      </dgm:t>
    </dgm:pt>
    <dgm:pt modelId="{0C6B7D62-E50C-4F93-911E-850EDC3B13EF}" type="sibTrans" cxnId="{53540739-D77C-4B1B-BE56-4871F5A74DC4}">
      <dgm:prSet/>
      <dgm:spPr/>
      <dgm:t>
        <a:bodyPr/>
        <a:lstStyle/>
        <a:p>
          <a:endParaRPr lang="pt-BR"/>
        </a:p>
      </dgm:t>
    </dgm:pt>
    <dgm:pt modelId="{98D7971A-A178-4FD7-8F84-822C87443C33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Será pautado pelo registro fiel das condições de funcionamento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B7C20F82-F052-4D32-9F13-3120A1582D22}" type="parTrans" cxnId="{D7BEC093-7468-40F9-B1DA-177A9553C803}">
      <dgm:prSet/>
      <dgm:spPr/>
      <dgm:t>
        <a:bodyPr/>
        <a:lstStyle/>
        <a:p>
          <a:endParaRPr lang="pt-BR"/>
        </a:p>
      </dgm:t>
    </dgm:pt>
    <dgm:pt modelId="{87301FC1-AAE6-472E-A945-53C11ABF7639}" type="sibTrans" cxnId="{D7BEC093-7468-40F9-B1DA-177A9553C803}">
      <dgm:prSet/>
      <dgm:spPr/>
      <dgm:t>
        <a:bodyPr/>
        <a:lstStyle/>
        <a:p>
          <a:endParaRPr lang="pt-BR"/>
        </a:p>
      </dgm:t>
    </dgm:pt>
    <dgm:pt modelId="{1D4931E0-85B9-4422-8EE1-68E1C425AD3C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Aferirá a exatidão dos dados informados pela IES (PDI, PPC, DCNS,FE)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6128AECC-811D-49EC-BA1F-D6EC542A70D5}" type="parTrans" cxnId="{435AF476-5D1F-47E7-A76B-BD02B06F6F20}">
      <dgm:prSet/>
      <dgm:spPr/>
      <dgm:t>
        <a:bodyPr/>
        <a:lstStyle/>
        <a:p>
          <a:endParaRPr lang="pt-BR"/>
        </a:p>
      </dgm:t>
    </dgm:pt>
    <dgm:pt modelId="{262F32F7-A878-415F-AA11-FC3E61905001}" type="sibTrans" cxnId="{435AF476-5D1F-47E7-A76B-BD02B06F6F20}">
      <dgm:prSet/>
      <dgm:spPr/>
      <dgm:t>
        <a:bodyPr/>
        <a:lstStyle/>
        <a:p>
          <a:endParaRPr lang="pt-BR"/>
        </a:p>
      </dgm:t>
    </dgm:pt>
    <dgm:pt modelId="{770B96A9-300B-4399-90E9-DD35D8F02166}">
      <dgm:prSet/>
      <dgm:spPr/>
      <dgm:t>
        <a:bodyPr/>
        <a:lstStyle/>
        <a:p>
          <a:pPr rtl="0"/>
          <a:r>
            <a:rPr lang="pt-BR" dirty="0" smtClean="0">
              <a:solidFill>
                <a:schemeClr val="accent1">
                  <a:lumMod val="50000"/>
                </a:schemeClr>
              </a:solidFill>
            </a:rPr>
            <a:t>Ao final da avaliação a IES poderá dar parecer sobre a Comissão</a:t>
          </a:r>
          <a:endParaRPr lang="pt-BR" dirty="0">
            <a:solidFill>
              <a:schemeClr val="accent1">
                <a:lumMod val="50000"/>
              </a:schemeClr>
            </a:solidFill>
          </a:endParaRPr>
        </a:p>
      </dgm:t>
    </dgm:pt>
    <dgm:pt modelId="{FEA78932-DE91-4772-8BB4-E234381A7373}" type="parTrans" cxnId="{80818A51-A93E-4151-8360-7A3987138F60}">
      <dgm:prSet/>
      <dgm:spPr/>
      <dgm:t>
        <a:bodyPr/>
        <a:lstStyle/>
        <a:p>
          <a:endParaRPr lang="pt-BR"/>
        </a:p>
      </dgm:t>
    </dgm:pt>
    <dgm:pt modelId="{6096843D-08F6-410F-B842-8AEA63323122}" type="sibTrans" cxnId="{80818A51-A93E-4151-8360-7A3987138F60}">
      <dgm:prSet/>
      <dgm:spPr/>
      <dgm:t>
        <a:bodyPr/>
        <a:lstStyle/>
        <a:p>
          <a:endParaRPr lang="pt-BR"/>
        </a:p>
      </dgm:t>
    </dgm:pt>
    <dgm:pt modelId="{787CE068-175D-41AD-92A0-5EC8246684E6}" type="pres">
      <dgm:prSet presAssocID="{775458C2-907B-45A3-B916-2F200D74BF9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E35A7F2-4E79-47E5-8692-D809D098DE1C}" type="pres">
      <dgm:prSet presAssocID="{51AFD166-C237-4A81-A9DD-46EBB60DBD03}" presName="compNode" presStyleCnt="0"/>
      <dgm:spPr/>
    </dgm:pt>
    <dgm:pt modelId="{6C23CD2E-CB87-4771-9B2D-196441C94B74}" type="pres">
      <dgm:prSet presAssocID="{51AFD166-C237-4A81-A9DD-46EBB60DBD03}" presName="aNode" presStyleLbl="bgShp" presStyleIdx="0" presStyleCnt="1"/>
      <dgm:spPr/>
      <dgm:t>
        <a:bodyPr/>
        <a:lstStyle/>
        <a:p>
          <a:endParaRPr lang="pt-BR"/>
        </a:p>
      </dgm:t>
    </dgm:pt>
    <dgm:pt modelId="{BFFA9AC7-6812-4A62-8F7F-89082446F925}" type="pres">
      <dgm:prSet presAssocID="{51AFD166-C237-4A81-A9DD-46EBB60DBD03}" presName="textNode" presStyleLbl="bgShp" presStyleIdx="0" presStyleCnt="1"/>
      <dgm:spPr/>
      <dgm:t>
        <a:bodyPr/>
        <a:lstStyle/>
        <a:p>
          <a:endParaRPr lang="pt-BR"/>
        </a:p>
      </dgm:t>
    </dgm:pt>
    <dgm:pt modelId="{EB752A23-1B6A-4B7C-8D89-F29130EDC510}" type="pres">
      <dgm:prSet presAssocID="{51AFD166-C237-4A81-A9DD-46EBB60DBD03}" presName="compChildNode" presStyleCnt="0"/>
      <dgm:spPr/>
    </dgm:pt>
    <dgm:pt modelId="{69C446CE-8F8E-4934-ABC2-E32D01DECF81}" type="pres">
      <dgm:prSet presAssocID="{51AFD166-C237-4A81-A9DD-46EBB60DBD03}" presName="theInnerList" presStyleCnt="0"/>
      <dgm:spPr/>
    </dgm:pt>
    <dgm:pt modelId="{2422A616-EFDD-478B-A4C3-417926097230}" type="pres">
      <dgm:prSet presAssocID="{98D7971A-A178-4FD7-8F84-822C87443C33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B2CEB0-E485-46FF-ADA4-96FEDCA45A32}" type="pres">
      <dgm:prSet presAssocID="{98D7971A-A178-4FD7-8F84-822C87443C33}" presName="aSpace2" presStyleCnt="0"/>
      <dgm:spPr/>
    </dgm:pt>
    <dgm:pt modelId="{F86F6669-4CFF-498A-9339-AA6EE88D725C}" type="pres">
      <dgm:prSet presAssocID="{1D4931E0-85B9-4422-8EE1-68E1C425AD3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3B3D103-DB44-4D9D-A40C-235C83C90EA4}" type="pres">
      <dgm:prSet presAssocID="{1D4931E0-85B9-4422-8EE1-68E1C425AD3C}" presName="aSpace2" presStyleCnt="0"/>
      <dgm:spPr/>
    </dgm:pt>
    <dgm:pt modelId="{5A162A5E-CC30-468F-BDA5-D3201EBFA2CB}" type="pres">
      <dgm:prSet presAssocID="{770B96A9-300B-4399-90E9-DD35D8F02166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7BEC093-7468-40F9-B1DA-177A9553C803}" srcId="{51AFD166-C237-4A81-A9DD-46EBB60DBD03}" destId="{98D7971A-A178-4FD7-8F84-822C87443C33}" srcOrd="0" destOrd="0" parTransId="{B7C20F82-F052-4D32-9F13-3120A1582D22}" sibTransId="{87301FC1-AAE6-472E-A945-53C11ABF7639}"/>
    <dgm:cxn modelId="{BFB6EDCF-E467-442A-80BD-6FBBD176E989}" type="presOf" srcId="{98D7971A-A178-4FD7-8F84-822C87443C33}" destId="{2422A616-EFDD-478B-A4C3-417926097230}" srcOrd="0" destOrd="0" presId="urn:microsoft.com/office/officeart/2005/8/layout/lProcess2"/>
    <dgm:cxn modelId="{B0C77EE7-AE6E-4352-A69E-F5572400F84E}" type="presOf" srcId="{775458C2-907B-45A3-B916-2F200D74BF91}" destId="{787CE068-175D-41AD-92A0-5EC8246684E6}" srcOrd="0" destOrd="0" presId="urn:microsoft.com/office/officeart/2005/8/layout/lProcess2"/>
    <dgm:cxn modelId="{435AF476-5D1F-47E7-A76B-BD02B06F6F20}" srcId="{51AFD166-C237-4A81-A9DD-46EBB60DBD03}" destId="{1D4931E0-85B9-4422-8EE1-68E1C425AD3C}" srcOrd="1" destOrd="0" parTransId="{6128AECC-811D-49EC-BA1F-D6EC542A70D5}" sibTransId="{262F32F7-A878-415F-AA11-FC3E61905001}"/>
    <dgm:cxn modelId="{53540739-D77C-4B1B-BE56-4871F5A74DC4}" srcId="{775458C2-907B-45A3-B916-2F200D74BF91}" destId="{51AFD166-C237-4A81-A9DD-46EBB60DBD03}" srcOrd="0" destOrd="0" parTransId="{245131BF-3DFA-42F0-A6CB-E7435B8553BD}" sibTransId="{0C6B7D62-E50C-4F93-911E-850EDC3B13EF}"/>
    <dgm:cxn modelId="{C7D152AC-E525-4CF7-82B7-F537F51E4694}" type="presOf" srcId="{51AFD166-C237-4A81-A9DD-46EBB60DBD03}" destId="{BFFA9AC7-6812-4A62-8F7F-89082446F925}" srcOrd="1" destOrd="0" presId="urn:microsoft.com/office/officeart/2005/8/layout/lProcess2"/>
    <dgm:cxn modelId="{80818A51-A93E-4151-8360-7A3987138F60}" srcId="{51AFD166-C237-4A81-A9DD-46EBB60DBD03}" destId="{770B96A9-300B-4399-90E9-DD35D8F02166}" srcOrd="2" destOrd="0" parTransId="{FEA78932-DE91-4772-8BB4-E234381A7373}" sibTransId="{6096843D-08F6-410F-B842-8AEA63323122}"/>
    <dgm:cxn modelId="{411CA8AB-86BF-4A7D-8DD3-E21745A3B466}" type="presOf" srcId="{51AFD166-C237-4A81-A9DD-46EBB60DBD03}" destId="{6C23CD2E-CB87-4771-9B2D-196441C94B74}" srcOrd="0" destOrd="0" presId="urn:microsoft.com/office/officeart/2005/8/layout/lProcess2"/>
    <dgm:cxn modelId="{BD00DCB4-7C49-466E-ADF6-0C15EA9AE4DB}" type="presOf" srcId="{1D4931E0-85B9-4422-8EE1-68E1C425AD3C}" destId="{F86F6669-4CFF-498A-9339-AA6EE88D725C}" srcOrd="0" destOrd="0" presId="urn:microsoft.com/office/officeart/2005/8/layout/lProcess2"/>
    <dgm:cxn modelId="{DE4EE3F0-B246-4B26-9E87-205218D92ECA}" type="presOf" srcId="{770B96A9-300B-4399-90E9-DD35D8F02166}" destId="{5A162A5E-CC30-468F-BDA5-D3201EBFA2CB}" srcOrd="0" destOrd="0" presId="urn:microsoft.com/office/officeart/2005/8/layout/lProcess2"/>
    <dgm:cxn modelId="{DC757E76-FEDC-48DC-88C1-B5201F0ED2E2}" type="presParOf" srcId="{787CE068-175D-41AD-92A0-5EC8246684E6}" destId="{9E35A7F2-4E79-47E5-8692-D809D098DE1C}" srcOrd="0" destOrd="0" presId="urn:microsoft.com/office/officeart/2005/8/layout/lProcess2"/>
    <dgm:cxn modelId="{158BE01A-3C9A-4CD4-A642-74774A518383}" type="presParOf" srcId="{9E35A7F2-4E79-47E5-8692-D809D098DE1C}" destId="{6C23CD2E-CB87-4771-9B2D-196441C94B74}" srcOrd="0" destOrd="0" presId="urn:microsoft.com/office/officeart/2005/8/layout/lProcess2"/>
    <dgm:cxn modelId="{7B0D58F4-FED0-4931-A853-026B5D953135}" type="presParOf" srcId="{9E35A7F2-4E79-47E5-8692-D809D098DE1C}" destId="{BFFA9AC7-6812-4A62-8F7F-89082446F925}" srcOrd="1" destOrd="0" presId="urn:microsoft.com/office/officeart/2005/8/layout/lProcess2"/>
    <dgm:cxn modelId="{9F50F13C-B406-4BF5-BA86-ADBE3C5BDAEC}" type="presParOf" srcId="{9E35A7F2-4E79-47E5-8692-D809D098DE1C}" destId="{EB752A23-1B6A-4B7C-8D89-F29130EDC510}" srcOrd="2" destOrd="0" presId="urn:microsoft.com/office/officeart/2005/8/layout/lProcess2"/>
    <dgm:cxn modelId="{68D8E92A-1AB8-4674-949F-6CE9D5AF9A1B}" type="presParOf" srcId="{EB752A23-1B6A-4B7C-8D89-F29130EDC510}" destId="{69C446CE-8F8E-4934-ABC2-E32D01DECF81}" srcOrd="0" destOrd="0" presId="urn:microsoft.com/office/officeart/2005/8/layout/lProcess2"/>
    <dgm:cxn modelId="{ACFB6941-041C-4D96-9B95-63BA5065FB0A}" type="presParOf" srcId="{69C446CE-8F8E-4934-ABC2-E32D01DECF81}" destId="{2422A616-EFDD-478B-A4C3-417926097230}" srcOrd="0" destOrd="0" presId="urn:microsoft.com/office/officeart/2005/8/layout/lProcess2"/>
    <dgm:cxn modelId="{D280BBA4-5D15-4719-BC68-7820F740143E}" type="presParOf" srcId="{69C446CE-8F8E-4934-ABC2-E32D01DECF81}" destId="{40B2CEB0-E485-46FF-ADA4-96FEDCA45A32}" srcOrd="1" destOrd="0" presId="urn:microsoft.com/office/officeart/2005/8/layout/lProcess2"/>
    <dgm:cxn modelId="{29390AFD-7B79-43CF-8F7F-7C3B9CDC36ED}" type="presParOf" srcId="{69C446CE-8F8E-4934-ABC2-E32D01DECF81}" destId="{F86F6669-4CFF-498A-9339-AA6EE88D725C}" srcOrd="2" destOrd="0" presId="urn:microsoft.com/office/officeart/2005/8/layout/lProcess2"/>
    <dgm:cxn modelId="{51932420-8681-4F56-99A9-AF0DC0D4B4A4}" type="presParOf" srcId="{69C446CE-8F8E-4934-ABC2-E32D01DECF81}" destId="{C3B3D103-DB44-4D9D-A40C-235C83C90EA4}" srcOrd="3" destOrd="0" presId="urn:microsoft.com/office/officeart/2005/8/layout/lProcess2"/>
    <dgm:cxn modelId="{96A351AB-0E52-4205-A7ED-1D55B5A466F4}" type="presParOf" srcId="{69C446CE-8F8E-4934-ABC2-E32D01DECF81}" destId="{5A162A5E-CC30-468F-BDA5-D3201EBFA2CB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AFF5C7-3EB7-40B1-B827-F9E11D8508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64E9A49-3BE2-4FEB-92FE-A42ECFD1B9AE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pt-BR" dirty="0" smtClean="0"/>
            <a:t>Dez  Anos da Lei 10.861, de 14 de abril de 2004, que institui o Sistema Nacional de Avaliação da Educação Superior - SINAES. Tem como objetivo aferir a qualidade da educação superior brasileira. </a:t>
          </a:r>
          <a:endParaRPr lang="pt-BR" dirty="0"/>
        </a:p>
      </dgm:t>
    </dgm:pt>
    <dgm:pt modelId="{C3C3F96E-242A-4D56-8DA2-999891B04406}" type="parTrans" cxnId="{C869ABDC-0091-47F0-A621-04390161E1AC}">
      <dgm:prSet/>
      <dgm:spPr/>
      <dgm:t>
        <a:bodyPr/>
        <a:lstStyle/>
        <a:p>
          <a:endParaRPr lang="pt-BR"/>
        </a:p>
      </dgm:t>
    </dgm:pt>
    <dgm:pt modelId="{0530E98A-A6CC-4758-BD18-E1BF8B1AB644}" type="sibTrans" cxnId="{C869ABDC-0091-47F0-A621-04390161E1AC}">
      <dgm:prSet/>
      <dgm:spPr/>
      <dgm:t>
        <a:bodyPr/>
        <a:lstStyle/>
        <a:p>
          <a:endParaRPr lang="pt-BR"/>
        </a:p>
      </dgm:t>
    </dgm:pt>
    <dgm:pt modelId="{61B0F6BA-A75B-414A-AF50-FF056763D807}" type="pres">
      <dgm:prSet presAssocID="{AFAFF5C7-3EB7-40B1-B827-F9E11D8508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EC9D73F-181B-4D4B-8A8D-928003A12A5C}" type="pres">
      <dgm:prSet presAssocID="{464E9A49-3BE2-4FEB-92FE-A42ECFD1B9AE}" presName="parentText" presStyleLbl="node1" presStyleIdx="0" presStyleCnt="1" custLinFactNeighborY="1547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5DBDDD5-B20C-4D10-BD7E-5AE0A254DF46}" type="presOf" srcId="{AFAFF5C7-3EB7-40B1-B827-F9E11D8508B4}" destId="{61B0F6BA-A75B-414A-AF50-FF056763D807}" srcOrd="0" destOrd="0" presId="urn:microsoft.com/office/officeart/2005/8/layout/vList2"/>
    <dgm:cxn modelId="{4D80168F-153D-437F-84C9-7157121AD468}" type="presOf" srcId="{464E9A49-3BE2-4FEB-92FE-A42ECFD1B9AE}" destId="{3EC9D73F-181B-4D4B-8A8D-928003A12A5C}" srcOrd="0" destOrd="0" presId="urn:microsoft.com/office/officeart/2005/8/layout/vList2"/>
    <dgm:cxn modelId="{C869ABDC-0091-47F0-A621-04390161E1AC}" srcId="{AFAFF5C7-3EB7-40B1-B827-F9E11D8508B4}" destId="{464E9A49-3BE2-4FEB-92FE-A42ECFD1B9AE}" srcOrd="0" destOrd="0" parTransId="{C3C3F96E-242A-4D56-8DA2-999891B04406}" sibTransId="{0530E98A-A6CC-4758-BD18-E1BF8B1AB644}"/>
    <dgm:cxn modelId="{1E6DE5EF-2F49-4F4F-A10C-34064DB8D3C7}" type="presParOf" srcId="{61B0F6BA-A75B-414A-AF50-FF056763D807}" destId="{3EC9D73F-181B-4D4B-8A8D-928003A12A5C}" srcOrd="0" destOrd="0" presId="urn:microsoft.com/office/officeart/2005/8/layout/vList2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</dgm:bg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7F212B-3FD5-4123-BDF7-BEF917768E00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9945A3-C77B-4117-AC01-F23A7AFF233B}">
      <dgm:prSet phldrT="[Texto]" custT="1"/>
      <dgm:spPr/>
      <dgm:t>
        <a:bodyPr/>
        <a:lstStyle/>
        <a:p>
          <a:r>
            <a:rPr lang="pt-BR" sz="1400" dirty="0" smtClean="0"/>
            <a:t>Atos autorizativos de funcionamento  IES e cursos</a:t>
          </a:r>
          <a:endParaRPr lang="pt-BR" sz="1400" dirty="0"/>
        </a:p>
      </dgm:t>
    </dgm:pt>
    <dgm:pt modelId="{BCE2AC88-CF96-442F-8999-3A519C82B6AA}" type="parTrans" cxnId="{50BDF938-F684-4C51-A411-BED7FA064664}">
      <dgm:prSet/>
      <dgm:spPr/>
      <dgm:t>
        <a:bodyPr/>
        <a:lstStyle/>
        <a:p>
          <a:endParaRPr lang="pt-BR" sz="1400"/>
        </a:p>
      </dgm:t>
    </dgm:pt>
    <dgm:pt modelId="{89CD7515-76EF-42D9-996D-4259E93A58BA}" type="sibTrans" cxnId="{50BDF938-F684-4C51-A411-BED7FA064664}">
      <dgm:prSet/>
      <dgm:spPr/>
      <dgm:t>
        <a:bodyPr/>
        <a:lstStyle/>
        <a:p>
          <a:endParaRPr lang="pt-BR" sz="1400"/>
        </a:p>
      </dgm:t>
    </dgm:pt>
    <dgm:pt modelId="{0ECD3328-CDED-4924-A4AE-FE10CF14BC56}">
      <dgm:prSet phldrT="[Texto]" custT="1"/>
      <dgm:spPr/>
      <dgm:t>
        <a:bodyPr/>
        <a:lstStyle/>
        <a:p>
          <a:r>
            <a:rPr lang="pt-BR" sz="1400" dirty="0" smtClean="0">
              <a:solidFill>
                <a:srgbClr val="FF0000"/>
              </a:solidFill>
            </a:rPr>
            <a:t>REGULAÇÃO</a:t>
          </a:r>
          <a:endParaRPr lang="pt-BR" sz="1400" dirty="0">
            <a:solidFill>
              <a:srgbClr val="FF0000"/>
            </a:solidFill>
          </a:endParaRPr>
        </a:p>
      </dgm:t>
    </dgm:pt>
    <dgm:pt modelId="{6DD7FC45-58C5-41A8-80CF-78B2DC9C9871}" type="parTrans" cxnId="{251FCB1F-A543-4BC9-BEEA-A5F0C92F91E6}">
      <dgm:prSet/>
      <dgm:spPr/>
      <dgm:t>
        <a:bodyPr/>
        <a:lstStyle/>
        <a:p>
          <a:endParaRPr lang="pt-BR" sz="1400"/>
        </a:p>
      </dgm:t>
    </dgm:pt>
    <dgm:pt modelId="{2A6B78C4-C1B4-4176-BAD9-BB82D737E722}" type="sibTrans" cxnId="{251FCB1F-A543-4BC9-BEEA-A5F0C92F91E6}">
      <dgm:prSet/>
      <dgm:spPr/>
      <dgm:t>
        <a:bodyPr/>
        <a:lstStyle/>
        <a:p>
          <a:endParaRPr lang="pt-BR" sz="1400"/>
        </a:p>
      </dgm:t>
    </dgm:pt>
    <dgm:pt modelId="{392238F7-6632-4D0C-83E0-124B0C241D3C}">
      <dgm:prSet phldrT="[Texto]" custT="1"/>
      <dgm:spPr/>
      <dgm:t>
        <a:bodyPr/>
        <a:lstStyle/>
        <a:p>
          <a:r>
            <a:rPr lang="pt-BR" sz="1400" dirty="0" smtClean="0"/>
            <a:t>Zelar pela qualidade da oferta</a:t>
          </a:r>
          <a:endParaRPr lang="pt-BR" sz="1400" dirty="0"/>
        </a:p>
      </dgm:t>
    </dgm:pt>
    <dgm:pt modelId="{28229C8A-2583-4E4D-BA93-C9DD7D4B217A}" type="parTrans" cxnId="{353E7E35-5FEC-467F-AD1D-58401F7E60D8}">
      <dgm:prSet/>
      <dgm:spPr/>
      <dgm:t>
        <a:bodyPr/>
        <a:lstStyle/>
        <a:p>
          <a:endParaRPr lang="pt-BR" sz="1400"/>
        </a:p>
      </dgm:t>
    </dgm:pt>
    <dgm:pt modelId="{30E31F86-00AF-407E-99DA-1F868A0EAA84}" type="sibTrans" cxnId="{353E7E35-5FEC-467F-AD1D-58401F7E60D8}">
      <dgm:prSet/>
      <dgm:spPr/>
      <dgm:t>
        <a:bodyPr/>
        <a:lstStyle/>
        <a:p>
          <a:endParaRPr lang="pt-BR" sz="1400"/>
        </a:p>
      </dgm:t>
    </dgm:pt>
    <dgm:pt modelId="{FEB568A7-5336-4226-8AAA-15CABC5F968D}">
      <dgm:prSet phldrT="[Texto]" custT="1"/>
      <dgm:spPr/>
      <dgm:t>
        <a:bodyPr/>
        <a:lstStyle/>
        <a:p>
          <a:r>
            <a:rPr lang="pt-BR" sz="1400" dirty="0" smtClean="0">
              <a:solidFill>
                <a:srgbClr val="FF0000"/>
              </a:solidFill>
            </a:rPr>
            <a:t>SUPERVISÃO</a:t>
          </a:r>
          <a:endParaRPr lang="pt-BR" sz="1400" dirty="0">
            <a:solidFill>
              <a:srgbClr val="FF0000"/>
            </a:solidFill>
          </a:endParaRPr>
        </a:p>
      </dgm:t>
    </dgm:pt>
    <dgm:pt modelId="{DBF32A41-F639-487F-B01D-DF79950B898A}" type="parTrans" cxnId="{0CAD87A7-A070-4D41-B63C-15D1F6E7AB5B}">
      <dgm:prSet/>
      <dgm:spPr/>
      <dgm:t>
        <a:bodyPr/>
        <a:lstStyle/>
        <a:p>
          <a:endParaRPr lang="pt-BR" sz="1400"/>
        </a:p>
      </dgm:t>
    </dgm:pt>
    <dgm:pt modelId="{018E82AB-F956-47D0-A129-92098C41008F}" type="sibTrans" cxnId="{0CAD87A7-A070-4D41-B63C-15D1F6E7AB5B}">
      <dgm:prSet/>
      <dgm:spPr/>
      <dgm:t>
        <a:bodyPr/>
        <a:lstStyle/>
        <a:p>
          <a:endParaRPr lang="pt-BR" sz="1400"/>
        </a:p>
      </dgm:t>
    </dgm:pt>
    <dgm:pt modelId="{D915BF06-476A-4651-81E4-116E0B6BA515}">
      <dgm:prSet phldrT="[Texto]" custT="1"/>
      <dgm:spPr/>
      <dgm:t>
        <a:bodyPr/>
        <a:lstStyle/>
        <a:p>
          <a:r>
            <a:rPr lang="pt-BR" sz="1400" dirty="0" smtClean="0"/>
            <a:t>Promoção da qualidade</a:t>
          </a:r>
          <a:endParaRPr lang="pt-BR" sz="1400" dirty="0"/>
        </a:p>
      </dgm:t>
    </dgm:pt>
    <dgm:pt modelId="{91D05F50-5EE0-44AF-92A0-457E7BDCA0CE}" type="parTrans" cxnId="{FB182C6C-04AC-45F6-85E9-977F2267D539}">
      <dgm:prSet/>
      <dgm:spPr/>
      <dgm:t>
        <a:bodyPr/>
        <a:lstStyle/>
        <a:p>
          <a:endParaRPr lang="pt-BR" sz="1400"/>
        </a:p>
      </dgm:t>
    </dgm:pt>
    <dgm:pt modelId="{C8BB9798-B458-4F29-91D5-301EC63BFEC8}" type="sibTrans" cxnId="{FB182C6C-04AC-45F6-85E9-977F2267D539}">
      <dgm:prSet/>
      <dgm:spPr/>
      <dgm:t>
        <a:bodyPr/>
        <a:lstStyle/>
        <a:p>
          <a:endParaRPr lang="pt-BR" sz="1400"/>
        </a:p>
      </dgm:t>
    </dgm:pt>
    <dgm:pt modelId="{6481B9B8-27EF-412F-A07D-1075A9391B18}">
      <dgm:prSet phldrT="[Texto]" custT="1"/>
      <dgm:spPr/>
      <dgm:t>
        <a:bodyPr/>
        <a:lstStyle/>
        <a:p>
          <a:r>
            <a:rPr lang="pt-BR" sz="1400" dirty="0" smtClean="0">
              <a:solidFill>
                <a:srgbClr val="FF0000"/>
              </a:solidFill>
            </a:rPr>
            <a:t>AVALIAÇÃO</a:t>
          </a:r>
          <a:endParaRPr lang="pt-BR" sz="1400" dirty="0">
            <a:solidFill>
              <a:srgbClr val="FF0000"/>
            </a:solidFill>
          </a:endParaRPr>
        </a:p>
      </dgm:t>
    </dgm:pt>
    <dgm:pt modelId="{D605AE61-E95B-4D2D-A502-4737E7667079}" type="parTrans" cxnId="{18323BBF-E8E6-4CA5-AC26-7CF7D0D5AB09}">
      <dgm:prSet/>
      <dgm:spPr/>
      <dgm:t>
        <a:bodyPr/>
        <a:lstStyle/>
        <a:p>
          <a:endParaRPr lang="pt-BR" sz="1400"/>
        </a:p>
      </dgm:t>
    </dgm:pt>
    <dgm:pt modelId="{A57EA2B6-BF18-40D5-9764-FFFDB447018C}" type="sibTrans" cxnId="{18323BBF-E8E6-4CA5-AC26-7CF7D0D5AB09}">
      <dgm:prSet/>
      <dgm:spPr/>
      <dgm:t>
        <a:bodyPr/>
        <a:lstStyle/>
        <a:p>
          <a:endParaRPr lang="pt-BR" sz="1400"/>
        </a:p>
      </dgm:t>
    </dgm:pt>
    <dgm:pt modelId="{270C97B4-DF00-4AA7-A51D-C58FA97C8BA2}" type="pres">
      <dgm:prSet presAssocID="{AE7F212B-3FD5-4123-BDF7-BEF917768E00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pt-BR"/>
        </a:p>
      </dgm:t>
    </dgm:pt>
    <dgm:pt modelId="{71BB7B8E-5186-443B-B04D-04AB209E5AB6}" type="pres">
      <dgm:prSet presAssocID="{A09945A3-C77B-4117-AC01-F23A7AFF233B}" presName="parenttextcomposite" presStyleCnt="0"/>
      <dgm:spPr/>
    </dgm:pt>
    <dgm:pt modelId="{B85C2C25-0FEE-41EC-BE53-50F480835AC0}" type="pres">
      <dgm:prSet presAssocID="{A09945A3-C77B-4117-AC01-F23A7AFF233B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5122AA-2ADE-4E3C-B029-23C7EA5434B5}" type="pres">
      <dgm:prSet presAssocID="{A09945A3-C77B-4117-AC01-F23A7AFF233B}" presName="composite" presStyleCnt="0"/>
      <dgm:spPr/>
    </dgm:pt>
    <dgm:pt modelId="{F7277433-9FEB-49AE-8FCA-8CFD02C6BE62}" type="pres">
      <dgm:prSet presAssocID="{A09945A3-C77B-4117-AC01-F23A7AFF233B}" presName="chevron1" presStyleLbl="alignNode1" presStyleIdx="0" presStyleCnt="21"/>
      <dgm:spPr/>
    </dgm:pt>
    <dgm:pt modelId="{6F1C3D75-3E8F-4DC2-AF0F-74C40A6A63D7}" type="pres">
      <dgm:prSet presAssocID="{A09945A3-C77B-4117-AC01-F23A7AFF233B}" presName="chevron2" presStyleLbl="alignNode1" presStyleIdx="1" presStyleCnt="21"/>
      <dgm:spPr/>
    </dgm:pt>
    <dgm:pt modelId="{FF94E8F2-782C-4EBF-B966-48506C9FFE19}" type="pres">
      <dgm:prSet presAssocID="{A09945A3-C77B-4117-AC01-F23A7AFF233B}" presName="chevron3" presStyleLbl="alignNode1" presStyleIdx="2" presStyleCnt="21"/>
      <dgm:spPr/>
    </dgm:pt>
    <dgm:pt modelId="{E849CE0D-7E43-466C-8D4D-BEE418DDB61E}" type="pres">
      <dgm:prSet presAssocID="{A09945A3-C77B-4117-AC01-F23A7AFF233B}" presName="chevron4" presStyleLbl="alignNode1" presStyleIdx="3" presStyleCnt="21"/>
      <dgm:spPr/>
    </dgm:pt>
    <dgm:pt modelId="{EA69D2B4-B613-4DBF-B749-B5DAB323E53D}" type="pres">
      <dgm:prSet presAssocID="{A09945A3-C77B-4117-AC01-F23A7AFF233B}" presName="chevron5" presStyleLbl="alignNode1" presStyleIdx="4" presStyleCnt="21"/>
      <dgm:spPr/>
    </dgm:pt>
    <dgm:pt modelId="{D461129C-C35C-4DE6-B16A-979394F41D57}" type="pres">
      <dgm:prSet presAssocID="{A09945A3-C77B-4117-AC01-F23A7AFF233B}" presName="chevron6" presStyleLbl="alignNode1" presStyleIdx="5" presStyleCnt="21"/>
      <dgm:spPr/>
    </dgm:pt>
    <dgm:pt modelId="{1EAA69DB-A2E4-4208-8C2A-27F838CF8FA5}" type="pres">
      <dgm:prSet presAssocID="{A09945A3-C77B-4117-AC01-F23A7AFF233B}" presName="chevron7" presStyleLbl="alignNode1" presStyleIdx="6" presStyleCnt="21"/>
      <dgm:spPr/>
    </dgm:pt>
    <dgm:pt modelId="{3A70388D-1665-4F0D-A0A2-B548E85B25F8}" type="pres">
      <dgm:prSet presAssocID="{A09945A3-C77B-4117-AC01-F23A7AFF233B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5FED50-3448-4855-9207-9D6E47706459}" type="pres">
      <dgm:prSet presAssocID="{89CD7515-76EF-42D9-996D-4259E93A58BA}" presName="sibTrans" presStyleCnt="0"/>
      <dgm:spPr/>
    </dgm:pt>
    <dgm:pt modelId="{FED83D5B-6FE5-452E-A510-F52BF70BBF0D}" type="pres">
      <dgm:prSet presAssocID="{392238F7-6632-4D0C-83E0-124B0C241D3C}" presName="parenttextcomposite" presStyleCnt="0"/>
      <dgm:spPr/>
    </dgm:pt>
    <dgm:pt modelId="{0D468A70-EBDD-4EFB-9162-41A380F782FA}" type="pres">
      <dgm:prSet presAssocID="{392238F7-6632-4D0C-83E0-124B0C241D3C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38DFB5-845F-4727-94CA-1C241619BDB9}" type="pres">
      <dgm:prSet presAssocID="{392238F7-6632-4D0C-83E0-124B0C241D3C}" presName="composite" presStyleCnt="0"/>
      <dgm:spPr/>
    </dgm:pt>
    <dgm:pt modelId="{43D6CF5F-77E9-4DCE-897A-8C10FE646063}" type="pres">
      <dgm:prSet presAssocID="{392238F7-6632-4D0C-83E0-124B0C241D3C}" presName="chevron1" presStyleLbl="alignNode1" presStyleIdx="7" presStyleCnt="21"/>
      <dgm:spPr/>
    </dgm:pt>
    <dgm:pt modelId="{058C3FD2-8A9E-431E-9229-C34B8EDFBDCE}" type="pres">
      <dgm:prSet presAssocID="{392238F7-6632-4D0C-83E0-124B0C241D3C}" presName="chevron2" presStyleLbl="alignNode1" presStyleIdx="8" presStyleCnt="21"/>
      <dgm:spPr/>
    </dgm:pt>
    <dgm:pt modelId="{81E9F1BA-3C67-46A6-A45F-C6DDA85759FB}" type="pres">
      <dgm:prSet presAssocID="{392238F7-6632-4D0C-83E0-124B0C241D3C}" presName="chevron3" presStyleLbl="alignNode1" presStyleIdx="9" presStyleCnt="21"/>
      <dgm:spPr/>
    </dgm:pt>
    <dgm:pt modelId="{460258BD-E7F3-4864-82B2-56EFF646CEAF}" type="pres">
      <dgm:prSet presAssocID="{392238F7-6632-4D0C-83E0-124B0C241D3C}" presName="chevron4" presStyleLbl="alignNode1" presStyleIdx="10" presStyleCnt="21"/>
      <dgm:spPr/>
    </dgm:pt>
    <dgm:pt modelId="{F145836C-06EC-40B1-A51E-D0CE9E1807F6}" type="pres">
      <dgm:prSet presAssocID="{392238F7-6632-4D0C-83E0-124B0C241D3C}" presName="chevron5" presStyleLbl="alignNode1" presStyleIdx="11" presStyleCnt="21"/>
      <dgm:spPr/>
    </dgm:pt>
    <dgm:pt modelId="{05AC0342-8D4B-4DCA-B295-17D78A5A7250}" type="pres">
      <dgm:prSet presAssocID="{392238F7-6632-4D0C-83E0-124B0C241D3C}" presName="chevron6" presStyleLbl="alignNode1" presStyleIdx="12" presStyleCnt="21"/>
      <dgm:spPr/>
    </dgm:pt>
    <dgm:pt modelId="{266BCAC5-9645-4EDB-9B1D-A06E142E2F09}" type="pres">
      <dgm:prSet presAssocID="{392238F7-6632-4D0C-83E0-124B0C241D3C}" presName="chevron7" presStyleLbl="alignNode1" presStyleIdx="13" presStyleCnt="21"/>
      <dgm:spPr/>
    </dgm:pt>
    <dgm:pt modelId="{7119701A-77E8-4A30-AD88-6E98158532B6}" type="pres">
      <dgm:prSet presAssocID="{392238F7-6632-4D0C-83E0-124B0C241D3C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1B7AADF-3E22-460C-8B77-12AD7A9310FA}" type="pres">
      <dgm:prSet presAssocID="{30E31F86-00AF-407E-99DA-1F868A0EAA84}" presName="sibTrans" presStyleCnt="0"/>
      <dgm:spPr/>
    </dgm:pt>
    <dgm:pt modelId="{DD2BB126-0FC2-4747-9C62-D87ED54C2D91}" type="pres">
      <dgm:prSet presAssocID="{D915BF06-476A-4651-81E4-116E0B6BA515}" presName="parenttextcomposite" presStyleCnt="0"/>
      <dgm:spPr/>
    </dgm:pt>
    <dgm:pt modelId="{F355357A-8CFB-4D30-B21C-CCAD3D383252}" type="pres">
      <dgm:prSet presAssocID="{D915BF06-476A-4651-81E4-116E0B6BA515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CD8676-EA3D-4C70-90D9-88366D667E00}" type="pres">
      <dgm:prSet presAssocID="{D915BF06-476A-4651-81E4-116E0B6BA515}" presName="composite" presStyleCnt="0"/>
      <dgm:spPr/>
    </dgm:pt>
    <dgm:pt modelId="{B123EC0A-1372-46AF-80E1-C3FBB977A4D3}" type="pres">
      <dgm:prSet presAssocID="{D915BF06-476A-4651-81E4-116E0B6BA515}" presName="chevron1" presStyleLbl="alignNode1" presStyleIdx="14" presStyleCnt="21"/>
      <dgm:spPr/>
    </dgm:pt>
    <dgm:pt modelId="{0D0936EB-FD8F-40BD-A525-51D71D0BA2C0}" type="pres">
      <dgm:prSet presAssocID="{D915BF06-476A-4651-81E4-116E0B6BA515}" presName="chevron2" presStyleLbl="alignNode1" presStyleIdx="15" presStyleCnt="21"/>
      <dgm:spPr/>
    </dgm:pt>
    <dgm:pt modelId="{9BFAB408-0EFD-42C5-A391-07215C5D8664}" type="pres">
      <dgm:prSet presAssocID="{D915BF06-476A-4651-81E4-116E0B6BA515}" presName="chevron3" presStyleLbl="alignNode1" presStyleIdx="16" presStyleCnt="21"/>
      <dgm:spPr/>
    </dgm:pt>
    <dgm:pt modelId="{23A08522-0AD0-46D8-8F84-91CA091A6C2E}" type="pres">
      <dgm:prSet presAssocID="{D915BF06-476A-4651-81E4-116E0B6BA515}" presName="chevron4" presStyleLbl="alignNode1" presStyleIdx="17" presStyleCnt="21"/>
      <dgm:spPr/>
    </dgm:pt>
    <dgm:pt modelId="{127CC3C4-CB76-4550-9386-A1A6F1319ED0}" type="pres">
      <dgm:prSet presAssocID="{D915BF06-476A-4651-81E4-116E0B6BA515}" presName="chevron5" presStyleLbl="alignNode1" presStyleIdx="18" presStyleCnt="21"/>
      <dgm:spPr/>
    </dgm:pt>
    <dgm:pt modelId="{59612FB4-4C32-4ACC-B92D-17BF46B7FC79}" type="pres">
      <dgm:prSet presAssocID="{D915BF06-476A-4651-81E4-116E0B6BA515}" presName="chevron6" presStyleLbl="alignNode1" presStyleIdx="19" presStyleCnt="21"/>
      <dgm:spPr/>
    </dgm:pt>
    <dgm:pt modelId="{0FF52BCE-A782-4492-AF44-36AE28CDDF73}" type="pres">
      <dgm:prSet presAssocID="{D915BF06-476A-4651-81E4-116E0B6BA515}" presName="chevron7" presStyleLbl="alignNode1" presStyleIdx="20" presStyleCnt="21"/>
      <dgm:spPr/>
    </dgm:pt>
    <dgm:pt modelId="{CE8010E2-D554-4B36-B153-48029B92C64A}" type="pres">
      <dgm:prSet presAssocID="{D915BF06-476A-4651-81E4-116E0B6BA515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22B633B-FB77-4BA6-8091-36F6E1F55072}" type="presOf" srcId="{6481B9B8-27EF-412F-A07D-1075A9391B18}" destId="{CE8010E2-D554-4B36-B153-48029B92C64A}" srcOrd="0" destOrd="0" presId="urn:microsoft.com/office/officeart/2008/layout/VerticalAccentList"/>
    <dgm:cxn modelId="{18323BBF-E8E6-4CA5-AC26-7CF7D0D5AB09}" srcId="{D915BF06-476A-4651-81E4-116E0B6BA515}" destId="{6481B9B8-27EF-412F-A07D-1075A9391B18}" srcOrd="0" destOrd="0" parTransId="{D605AE61-E95B-4D2D-A502-4737E7667079}" sibTransId="{A57EA2B6-BF18-40D5-9764-FFFDB447018C}"/>
    <dgm:cxn modelId="{FB182C6C-04AC-45F6-85E9-977F2267D539}" srcId="{AE7F212B-3FD5-4123-BDF7-BEF917768E00}" destId="{D915BF06-476A-4651-81E4-116E0B6BA515}" srcOrd="2" destOrd="0" parTransId="{91D05F50-5EE0-44AF-92A0-457E7BDCA0CE}" sibTransId="{C8BB9798-B458-4F29-91D5-301EC63BFEC8}"/>
    <dgm:cxn modelId="{0CAD87A7-A070-4D41-B63C-15D1F6E7AB5B}" srcId="{392238F7-6632-4D0C-83E0-124B0C241D3C}" destId="{FEB568A7-5336-4226-8AAA-15CABC5F968D}" srcOrd="0" destOrd="0" parTransId="{DBF32A41-F639-487F-B01D-DF79950B898A}" sibTransId="{018E82AB-F956-47D0-A129-92098C41008F}"/>
    <dgm:cxn modelId="{B66668E9-E797-4DBF-A2D2-FBEAEC255689}" type="presOf" srcId="{FEB568A7-5336-4226-8AAA-15CABC5F968D}" destId="{7119701A-77E8-4A30-AD88-6E98158532B6}" srcOrd="0" destOrd="0" presId="urn:microsoft.com/office/officeart/2008/layout/VerticalAccentList"/>
    <dgm:cxn modelId="{40A39856-87E9-4F28-AC72-88C31D48FDF2}" type="presOf" srcId="{AE7F212B-3FD5-4123-BDF7-BEF917768E00}" destId="{270C97B4-DF00-4AA7-A51D-C58FA97C8BA2}" srcOrd="0" destOrd="0" presId="urn:microsoft.com/office/officeart/2008/layout/VerticalAccentList"/>
    <dgm:cxn modelId="{67456B70-F0B2-4C36-9EBE-C481D6C0A6E0}" type="presOf" srcId="{D915BF06-476A-4651-81E4-116E0B6BA515}" destId="{F355357A-8CFB-4D30-B21C-CCAD3D383252}" srcOrd="0" destOrd="0" presId="urn:microsoft.com/office/officeart/2008/layout/VerticalAccentList"/>
    <dgm:cxn modelId="{95547DFD-988C-407D-9097-1441D740163D}" type="presOf" srcId="{392238F7-6632-4D0C-83E0-124B0C241D3C}" destId="{0D468A70-EBDD-4EFB-9162-41A380F782FA}" srcOrd="0" destOrd="0" presId="urn:microsoft.com/office/officeart/2008/layout/VerticalAccentList"/>
    <dgm:cxn modelId="{34F84B67-778F-4109-AD39-226823DD34BC}" type="presOf" srcId="{0ECD3328-CDED-4924-A4AE-FE10CF14BC56}" destId="{3A70388D-1665-4F0D-A0A2-B548E85B25F8}" srcOrd="0" destOrd="0" presId="urn:microsoft.com/office/officeart/2008/layout/VerticalAccentList"/>
    <dgm:cxn modelId="{251FCB1F-A543-4BC9-BEEA-A5F0C92F91E6}" srcId="{A09945A3-C77B-4117-AC01-F23A7AFF233B}" destId="{0ECD3328-CDED-4924-A4AE-FE10CF14BC56}" srcOrd="0" destOrd="0" parTransId="{6DD7FC45-58C5-41A8-80CF-78B2DC9C9871}" sibTransId="{2A6B78C4-C1B4-4176-BAD9-BB82D737E722}"/>
    <dgm:cxn modelId="{118E7860-2ED7-435B-A7BC-D19544FEAB29}" type="presOf" srcId="{A09945A3-C77B-4117-AC01-F23A7AFF233B}" destId="{B85C2C25-0FEE-41EC-BE53-50F480835AC0}" srcOrd="0" destOrd="0" presId="urn:microsoft.com/office/officeart/2008/layout/VerticalAccentList"/>
    <dgm:cxn modelId="{50BDF938-F684-4C51-A411-BED7FA064664}" srcId="{AE7F212B-3FD5-4123-BDF7-BEF917768E00}" destId="{A09945A3-C77B-4117-AC01-F23A7AFF233B}" srcOrd="0" destOrd="0" parTransId="{BCE2AC88-CF96-442F-8999-3A519C82B6AA}" sibTransId="{89CD7515-76EF-42D9-996D-4259E93A58BA}"/>
    <dgm:cxn modelId="{353E7E35-5FEC-467F-AD1D-58401F7E60D8}" srcId="{AE7F212B-3FD5-4123-BDF7-BEF917768E00}" destId="{392238F7-6632-4D0C-83E0-124B0C241D3C}" srcOrd="1" destOrd="0" parTransId="{28229C8A-2583-4E4D-BA93-C9DD7D4B217A}" sibTransId="{30E31F86-00AF-407E-99DA-1F868A0EAA84}"/>
    <dgm:cxn modelId="{57778486-2493-474E-9924-A67AA8F5C2AF}" type="presParOf" srcId="{270C97B4-DF00-4AA7-A51D-C58FA97C8BA2}" destId="{71BB7B8E-5186-443B-B04D-04AB209E5AB6}" srcOrd="0" destOrd="0" presId="urn:microsoft.com/office/officeart/2008/layout/VerticalAccentList"/>
    <dgm:cxn modelId="{21805A65-44F1-4F96-989B-C7C88E33CCC5}" type="presParOf" srcId="{71BB7B8E-5186-443B-B04D-04AB209E5AB6}" destId="{B85C2C25-0FEE-41EC-BE53-50F480835AC0}" srcOrd="0" destOrd="0" presId="urn:microsoft.com/office/officeart/2008/layout/VerticalAccentList"/>
    <dgm:cxn modelId="{9BA42258-4A9A-4782-A6BC-D7A57941513B}" type="presParOf" srcId="{270C97B4-DF00-4AA7-A51D-C58FA97C8BA2}" destId="{E65122AA-2ADE-4E3C-B029-23C7EA5434B5}" srcOrd="1" destOrd="0" presId="urn:microsoft.com/office/officeart/2008/layout/VerticalAccentList"/>
    <dgm:cxn modelId="{AEA45C42-C3A8-4BB4-BFB0-4E726AA5889D}" type="presParOf" srcId="{E65122AA-2ADE-4E3C-B029-23C7EA5434B5}" destId="{F7277433-9FEB-49AE-8FCA-8CFD02C6BE62}" srcOrd="0" destOrd="0" presId="urn:microsoft.com/office/officeart/2008/layout/VerticalAccentList"/>
    <dgm:cxn modelId="{D5CEB887-3DFB-45AD-806B-D096B2464B53}" type="presParOf" srcId="{E65122AA-2ADE-4E3C-B029-23C7EA5434B5}" destId="{6F1C3D75-3E8F-4DC2-AF0F-74C40A6A63D7}" srcOrd="1" destOrd="0" presId="urn:microsoft.com/office/officeart/2008/layout/VerticalAccentList"/>
    <dgm:cxn modelId="{76F34884-921C-47CE-87E9-9C1EB50174A5}" type="presParOf" srcId="{E65122AA-2ADE-4E3C-B029-23C7EA5434B5}" destId="{FF94E8F2-782C-4EBF-B966-48506C9FFE19}" srcOrd="2" destOrd="0" presId="urn:microsoft.com/office/officeart/2008/layout/VerticalAccentList"/>
    <dgm:cxn modelId="{00C6B818-6AE3-4137-8AE4-2B575A465572}" type="presParOf" srcId="{E65122AA-2ADE-4E3C-B029-23C7EA5434B5}" destId="{E849CE0D-7E43-466C-8D4D-BEE418DDB61E}" srcOrd="3" destOrd="0" presId="urn:microsoft.com/office/officeart/2008/layout/VerticalAccentList"/>
    <dgm:cxn modelId="{30B26A89-D7A0-40A4-B086-DCC2FAA11B11}" type="presParOf" srcId="{E65122AA-2ADE-4E3C-B029-23C7EA5434B5}" destId="{EA69D2B4-B613-4DBF-B749-B5DAB323E53D}" srcOrd="4" destOrd="0" presId="urn:microsoft.com/office/officeart/2008/layout/VerticalAccentList"/>
    <dgm:cxn modelId="{894BA085-5D9D-4058-8DB2-44F8A4D92C17}" type="presParOf" srcId="{E65122AA-2ADE-4E3C-B029-23C7EA5434B5}" destId="{D461129C-C35C-4DE6-B16A-979394F41D57}" srcOrd="5" destOrd="0" presId="urn:microsoft.com/office/officeart/2008/layout/VerticalAccentList"/>
    <dgm:cxn modelId="{FFC82E94-3115-4180-BB75-C0445FC8D5A5}" type="presParOf" srcId="{E65122AA-2ADE-4E3C-B029-23C7EA5434B5}" destId="{1EAA69DB-A2E4-4208-8C2A-27F838CF8FA5}" srcOrd="6" destOrd="0" presId="urn:microsoft.com/office/officeart/2008/layout/VerticalAccentList"/>
    <dgm:cxn modelId="{8B8B6A6A-6184-4F66-802D-F141708FE63D}" type="presParOf" srcId="{E65122AA-2ADE-4E3C-B029-23C7EA5434B5}" destId="{3A70388D-1665-4F0D-A0A2-B548E85B25F8}" srcOrd="7" destOrd="0" presId="urn:microsoft.com/office/officeart/2008/layout/VerticalAccentList"/>
    <dgm:cxn modelId="{58FA6944-8C2C-4BA7-B28A-66BE74F7F1C6}" type="presParOf" srcId="{270C97B4-DF00-4AA7-A51D-C58FA97C8BA2}" destId="{B45FED50-3448-4855-9207-9D6E47706459}" srcOrd="2" destOrd="0" presId="urn:microsoft.com/office/officeart/2008/layout/VerticalAccentList"/>
    <dgm:cxn modelId="{B981D41F-4984-497F-A1A1-25C6C4006CBD}" type="presParOf" srcId="{270C97B4-DF00-4AA7-A51D-C58FA97C8BA2}" destId="{FED83D5B-6FE5-452E-A510-F52BF70BBF0D}" srcOrd="3" destOrd="0" presId="urn:microsoft.com/office/officeart/2008/layout/VerticalAccentList"/>
    <dgm:cxn modelId="{5EE0F542-B692-466F-BAE9-E5AB3364E55F}" type="presParOf" srcId="{FED83D5B-6FE5-452E-A510-F52BF70BBF0D}" destId="{0D468A70-EBDD-4EFB-9162-41A380F782FA}" srcOrd="0" destOrd="0" presId="urn:microsoft.com/office/officeart/2008/layout/VerticalAccentList"/>
    <dgm:cxn modelId="{771E28CC-58F7-4BB5-AF50-07B1AAD3801C}" type="presParOf" srcId="{270C97B4-DF00-4AA7-A51D-C58FA97C8BA2}" destId="{B438DFB5-845F-4727-94CA-1C241619BDB9}" srcOrd="4" destOrd="0" presId="urn:microsoft.com/office/officeart/2008/layout/VerticalAccentList"/>
    <dgm:cxn modelId="{6061B897-5559-432C-9351-FA53F6BD0ECC}" type="presParOf" srcId="{B438DFB5-845F-4727-94CA-1C241619BDB9}" destId="{43D6CF5F-77E9-4DCE-897A-8C10FE646063}" srcOrd="0" destOrd="0" presId="urn:microsoft.com/office/officeart/2008/layout/VerticalAccentList"/>
    <dgm:cxn modelId="{DD013601-1550-4791-B8DC-EBC1AFEC5205}" type="presParOf" srcId="{B438DFB5-845F-4727-94CA-1C241619BDB9}" destId="{058C3FD2-8A9E-431E-9229-C34B8EDFBDCE}" srcOrd="1" destOrd="0" presId="urn:microsoft.com/office/officeart/2008/layout/VerticalAccentList"/>
    <dgm:cxn modelId="{0B9C2E68-A5BD-43FE-8A81-5E17DBB3F23A}" type="presParOf" srcId="{B438DFB5-845F-4727-94CA-1C241619BDB9}" destId="{81E9F1BA-3C67-46A6-A45F-C6DDA85759FB}" srcOrd="2" destOrd="0" presId="urn:microsoft.com/office/officeart/2008/layout/VerticalAccentList"/>
    <dgm:cxn modelId="{BFF5C77B-2946-4B55-823A-9C6C223DC77A}" type="presParOf" srcId="{B438DFB5-845F-4727-94CA-1C241619BDB9}" destId="{460258BD-E7F3-4864-82B2-56EFF646CEAF}" srcOrd="3" destOrd="0" presId="urn:microsoft.com/office/officeart/2008/layout/VerticalAccentList"/>
    <dgm:cxn modelId="{216DE57C-7EE9-465F-AFAC-F503E7906807}" type="presParOf" srcId="{B438DFB5-845F-4727-94CA-1C241619BDB9}" destId="{F145836C-06EC-40B1-A51E-D0CE9E1807F6}" srcOrd="4" destOrd="0" presId="urn:microsoft.com/office/officeart/2008/layout/VerticalAccentList"/>
    <dgm:cxn modelId="{09A6796C-6707-4ED9-AE32-B20FCF6A8DA0}" type="presParOf" srcId="{B438DFB5-845F-4727-94CA-1C241619BDB9}" destId="{05AC0342-8D4B-4DCA-B295-17D78A5A7250}" srcOrd="5" destOrd="0" presId="urn:microsoft.com/office/officeart/2008/layout/VerticalAccentList"/>
    <dgm:cxn modelId="{79B57C82-7CDF-4532-95DC-F2FE31747C79}" type="presParOf" srcId="{B438DFB5-845F-4727-94CA-1C241619BDB9}" destId="{266BCAC5-9645-4EDB-9B1D-A06E142E2F09}" srcOrd="6" destOrd="0" presId="urn:microsoft.com/office/officeart/2008/layout/VerticalAccentList"/>
    <dgm:cxn modelId="{12C9ED28-3AEE-43CF-A5A0-BF9364936062}" type="presParOf" srcId="{B438DFB5-845F-4727-94CA-1C241619BDB9}" destId="{7119701A-77E8-4A30-AD88-6E98158532B6}" srcOrd="7" destOrd="0" presId="urn:microsoft.com/office/officeart/2008/layout/VerticalAccentList"/>
    <dgm:cxn modelId="{00A98F1D-D7A7-45B9-8A7C-924E0ABCC779}" type="presParOf" srcId="{270C97B4-DF00-4AA7-A51D-C58FA97C8BA2}" destId="{A1B7AADF-3E22-460C-8B77-12AD7A9310FA}" srcOrd="5" destOrd="0" presId="urn:microsoft.com/office/officeart/2008/layout/VerticalAccentList"/>
    <dgm:cxn modelId="{284710AB-7315-42A4-8EC5-27AF79D377B4}" type="presParOf" srcId="{270C97B4-DF00-4AA7-A51D-C58FA97C8BA2}" destId="{DD2BB126-0FC2-4747-9C62-D87ED54C2D91}" srcOrd="6" destOrd="0" presId="urn:microsoft.com/office/officeart/2008/layout/VerticalAccentList"/>
    <dgm:cxn modelId="{D60C090C-9380-493E-8055-A072C6215CF3}" type="presParOf" srcId="{DD2BB126-0FC2-4747-9C62-D87ED54C2D91}" destId="{F355357A-8CFB-4D30-B21C-CCAD3D383252}" srcOrd="0" destOrd="0" presId="urn:microsoft.com/office/officeart/2008/layout/VerticalAccentList"/>
    <dgm:cxn modelId="{99935DF9-9728-4F97-8B78-21CC06042129}" type="presParOf" srcId="{270C97B4-DF00-4AA7-A51D-C58FA97C8BA2}" destId="{49CD8676-EA3D-4C70-90D9-88366D667E00}" srcOrd="7" destOrd="0" presId="urn:microsoft.com/office/officeart/2008/layout/VerticalAccentList"/>
    <dgm:cxn modelId="{304EF109-F4BC-40ED-8687-398D13B882E7}" type="presParOf" srcId="{49CD8676-EA3D-4C70-90D9-88366D667E00}" destId="{B123EC0A-1372-46AF-80E1-C3FBB977A4D3}" srcOrd="0" destOrd="0" presId="urn:microsoft.com/office/officeart/2008/layout/VerticalAccentList"/>
    <dgm:cxn modelId="{1422723E-EC7E-420B-825A-E2B4E9CFA1D6}" type="presParOf" srcId="{49CD8676-EA3D-4C70-90D9-88366D667E00}" destId="{0D0936EB-FD8F-40BD-A525-51D71D0BA2C0}" srcOrd="1" destOrd="0" presId="urn:microsoft.com/office/officeart/2008/layout/VerticalAccentList"/>
    <dgm:cxn modelId="{CB9B4B10-28A6-47CE-A060-86EE02955D09}" type="presParOf" srcId="{49CD8676-EA3D-4C70-90D9-88366D667E00}" destId="{9BFAB408-0EFD-42C5-A391-07215C5D8664}" srcOrd="2" destOrd="0" presId="urn:microsoft.com/office/officeart/2008/layout/VerticalAccentList"/>
    <dgm:cxn modelId="{01376F9E-9CEA-4451-A6C6-843C739E4424}" type="presParOf" srcId="{49CD8676-EA3D-4C70-90D9-88366D667E00}" destId="{23A08522-0AD0-46D8-8F84-91CA091A6C2E}" srcOrd="3" destOrd="0" presId="urn:microsoft.com/office/officeart/2008/layout/VerticalAccentList"/>
    <dgm:cxn modelId="{C9334340-8E45-4D0E-BCF3-131D857F1E78}" type="presParOf" srcId="{49CD8676-EA3D-4C70-90D9-88366D667E00}" destId="{127CC3C4-CB76-4550-9386-A1A6F1319ED0}" srcOrd="4" destOrd="0" presId="urn:microsoft.com/office/officeart/2008/layout/VerticalAccentList"/>
    <dgm:cxn modelId="{08B02CB0-82F3-4BE7-9793-BB262912101E}" type="presParOf" srcId="{49CD8676-EA3D-4C70-90D9-88366D667E00}" destId="{59612FB4-4C32-4ACC-B92D-17BF46B7FC79}" srcOrd="5" destOrd="0" presId="urn:microsoft.com/office/officeart/2008/layout/VerticalAccentList"/>
    <dgm:cxn modelId="{B1693856-E12B-4F6C-9CDA-478E9586D33F}" type="presParOf" srcId="{49CD8676-EA3D-4C70-90D9-88366D667E00}" destId="{0FF52BCE-A782-4492-AF44-36AE28CDDF73}" srcOrd="6" destOrd="0" presId="urn:microsoft.com/office/officeart/2008/layout/VerticalAccentList"/>
    <dgm:cxn modelId="{92A59F72-C76F-4A3D-B274-74C8000B0843}" type="presParOf" srcId="{49CD8676-EA3D-4C70-90D9-88366D667E00}" destId="{CE8010E2-D554-4B36-B153-48029B92C64A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FB4CED-4BEB-44C8-ACB9-3851C6D9AE2D}" type="doc">
      <dgm:prSet loTypeId="urn:microsoft.com/office/officeart/2005/8/layout/cycle6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3E04A98-640E-433E-8DF3-5589C7A79FC6}">
      <dgm:prSet phldrT="[Texto]" custT="1"/>
      <dgm:spPr/>
      <dgm:t>
        <a:bodyPr/>
        <a:lstStyle/>
        <a:p>
          <a:r>
            <a:rPr lang="pt-BR" sz="1600" b="1" dirty="0" smtClean="0">
              <a:latin typeface="Baskerville Old Face" pitchFamily="18" charset="0"/>
            </a:rPr>
            <a:t>Ministério da Educação</a:t>
          </a:r>
          <a:endParaRPr lang="pt-BR" sz="1600" b="1" dirty="0">
            <a:latin typeface="Baskerville Old Face" pitchFamily="18" charset="0"/>
          </a:endParaRPr>
        </a:p>
      </dgm:t>
    </dgm:pt>
    <dgm:pt modelId="{706C0148-6241-4E15-B486-8DC94B6A84DC}" type="parTrans" cxnId="{2819E397-A2A3-4109-8A2D-66B119C78C38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8F611546-A6FC-4B73-A52B-744D02E9F34D}" type="sibTrans" cxnId="{2819E397-A2A3-4109-8A2D-66B119C78C38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B8726566-A1DA-413E-BF83-D3B9831758FA}">
      <dgm:prSet phldrT="[Texto]" custT="1"/>
      <dgm:spPr/>
      <dgm:t>
        <a:bodyPr/>
        <a:lstStyle/>
        <a:p>
          <a:r>
            <a:rPr lang="pt-BR" sz="1600" b="1" dirty="0" smtClean="0">
              <a:latin typeface="Baskerville Old Face" pitchFamily="18" charset="0"/>
            </a:rPr>
            <a:t>Secretaria de Regulação e Supervisão da Educação Superior </a:t>
          </a:r>
          <a:endParaRPr lang="pt-BR" sz="1600" b="1" dirty="0">
            <a:latin typeface="Baskerville Old Face" pitchFamily="18" charset="0"/>
          </a:endParaRPr>
        </a:p>
      </dgm:t>
    </dgm:pt>
    <dgm:pt modelId="{9956DFFC-1E23-4E5D-9F76-7C16B6524ADE}" type="parTrans" cxnId="{EAB33BCC-DFAC-4366-93A7-1388C6AF3054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F11905B0-2A44-4FE7-BDAE-AFF68BAB24B8}" type="sibTrans" cxnId="{EAB33BCC-DFAC-4366-93A7-1388C6AF3054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C8553C58-989D-41F6-A6E9-4677B6DEBB6C}">
      <dgm:prSet phldrT="[Texto]" custT="1"/>
      <dgm:spPr/>
      <dgm:t>
        <a:bodyPr/>
        <a:lstStyle/>
        <a:p>
          <a:r>
            <a:rPr lang="pt-BR" sz="1600" b="1" dirty="0" smtClean="0">
              <a:latin typeface="Baskerville Old Face" pitchFamily="18" charset="0"/>
            </a:rPr>
            <a:t>Comissão Nacional de Avaliação da Educação Superior</a:t>
          </a:r>
          <a:endParaRPr lang="pt-BR" sz="1600" b="1" dirty="0">
            <a:latin typeface="Baskerville Old Face" pitchFamily="18" charset="0"/>
          </a:endParaRPr>
        </a:p>
      </dgm:t>
    </dgm:pt>
    <dgm:pt modelId="{379260C2-8793-47FD-9CB0-40CF43F6D679}" type="parTrans" cxnId="{0E36FF0A-4BED-4E0D-A760-65433C243C98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BC795A9E-328C-45DF-9CF0-F5E30CF01623}" type="sibTrans" cxnId="{0E36FF0A-4BED-4E0D-A760-65433C243C98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63DBF6C1-69D3-428F-A675-552E4ACBB063}">
      <dgm:prSet phldrT="[Texto]" custT="1"/>
      <dgm:spPr/>
      <dgm:t>
        <a:bodyPr/>
        <a:lstStyle/>
        <a:p>
          <a:r>
            <a:rPr lang="pt-BR" sz="1600" b="1" dirty="0" smtClean="0">
              <a:latin typeface="Baskerville Old Face" pitchFamily="18" charset="0"/>
            </a:rPr>
            <a:t>Comissão Técnica de Acompanhamento da Avaliação</a:t>
          </a:r>
          <a:endParaRPr lang="pt-BR" sz="1600" b="1" dirty="0">
            <a:latin typeface="Baskerville Old Face" pitchFamily="18" charset="0"/>
          </a:endParaRPr>
        </a:p>
      </dgm:t>
    </dgm:pt>
    <dgm:pt modelId="{290F6D9B-2A07-4549-834C-FD93A314438D}" type="parTrans" cxnId="{10B7E662-1978-4A92-A0EB-1AC348B0E73E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CE7E3BE5-1FC1-48D2-8035-735709680E1C}" type="sibTrans" cxnId="{10B7E662-1978-4A92-A0EB-1AC348B0E73E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76976B78-310C-4189-BCFF-40989B88D6D6}">
      <dgm:prSet phldrT="[Texto]" custT="1"/>
      <dgm:spPr/>
      <dgm:t>
        <a:bodyPr/>
        <a:lstStyle/>
        <a:p>
          <a:r>
            <a:rPr lang="pt-BR" sz="1600" b="1" dirty="0" smtClean="0">
              <a:latin typeface="Baskerville Old Face" pitchFamily="18" charset="0"/>
            </a:rPr>
            <a:t>Instituto Nacional de Estudos e Pesquisas Educacionais </a:t>
          </a:r>
          <a:endParaRPr lang="pt-BR" sz="1600" b="1" dirty="0">
            <a:latin typeface="Baskerville Old Face" pitchFamily="18" charset="0"/>
          </a:endParaRPr>
        </a:p>
      </dgm:t>
    </dgm:pt>
    <dgm:pt modelId="{B5EC16EB-CF19-4BC9-9D90-1B765BEDF5B0}" type="sibTrans" cxnId="{2827A9F7-FAB4-4D3B-B8E6-4459A324FFAB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3FC7E41A-7AC3-4948-844E-CCF15BB8C506}" type="parTrans" cxnId="{2827A9F7-FAB4-4D3B-B8E6-4459A324FFAB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CD264B2A-C614-4BC2-BEC9-0CCDE0828B0D}">
      <dgm:prSet phldrT="[Texto]" custT="1"/>
      <dgm:spPr/>
      <dgm:t>
        <a:bodyPr/>
        <a:lstStyle/>
        <a:p>
          <a:r>
            <a:rPr lang="pt-BR" sz="1600" b="1" dirty="0" smtClean="0">
              <a:latin typeface="Baskerville Old Face" pitchFamily="18" charset="0"/>
            </a:rPr>
            <a:t>Conselho Nacional de Educação</a:t>
          </a:r>
          <a:endParaRPr lang="pt-BR" sz="1600" b="1" dirty="0">
            <a:latin typeface="Baskerville Old Face" pitchFamily="18" charset="0"/>
          </a:endParaRPr>
        </a:p>
      </dgm:t>
    </dgm:pt>
    <dgm:pt modelId="{B5608A84-1394-4030-B9E9-B31523C1D078}" type="sibTrans" cxnId="{7564574F-7018-40F9-9509-11D8883D84B4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47B6BF00-6874-4CB5-8995-42BB1289F41C}" type="parTrans" cxnId="{7564574F-7018-40F9-9509-11D8883D84B4}">
      <dgm:prSet/>
      <dgm:spPr/>
      <dgm:t>
        <a:bodyPr/>
        <a:lstStyle/>
        <a:p>
          <a:endParaRPr lang="pt-BR" sz="1600" b="1">
            <a:latin typeface="Baskerville Old Face" pitchFamily="18" charset="0"/>
          </a:endParaRPr>
        </a:p>
      </dgm:t>
    </dgm:pt>
    <dgm:pt modelId="{C12F5AC3-E3E0-473D-9B5C-9C4F0B5FAA19}" type="pres">
      <dgm:prSet presAssocID="{DFFB4CED-4BEB-44C8-ACB9-3851C6D9AE2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E4128A0-6139-42B4-8E4C-DFF73D0C89F5}" type="pres">
      <dgm:prSet presAssocID="{53E04A98-640E-433E-8DF3-5589C7A79FC6}" presName="node" presStyleLbl="node1" presStyleIdx="0" presStyleCnt="6" custScaleX="16210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EDE1DE-6527-4964-A5D5-C8478FBBF403}" type="pres">
      <dgm:prSet presAssocID="{53E04A98-640E-433E-8DF3-5589C7A79FC6}" presName="spNode" presStyleCnt="0"/>
      <dgm:spPr/>
      <dgm:t>
        <a:bodyPr/>
        <a:lstStyle/>
        <a:p>
          <a:endParaRPr lang="pt-BR"/>
        </a:p>
      </dgm:t>
    </dgm:pt>
    <dgm:pt modelId="{E1D55F94-0BDF-4DF8-9E90-99F3CE52BBDC}" type="pres">
      <dgm:prSet presAssocID="{8F611546-A6FC-4B73-A52B-744D02E9F34D}" presName="sibTrans" presStyleLbl="sibTrans1D1" presStyleIdx="0" presStyleCnt="6"/>
      <dgm:spPr/>
      <dgm:t>
        <a:bodyPr/>
        <a:lstStyle/>
        <a:p>
          <a:endParaRPr lang="pt-BR"/>
        </a:p>
      </dgm:t>
    </dgm:pt>
    <dgm:pt modelId="{EFC36240-8173-466C-B7D3-5F164BDC4EDB}" type="pres">
      <dgm:prSet presAssocID="{C8553C58-989D-41F6-A6E9-4677B6DEBB6C}" presName="node" presStyleLbl="node1" presStyleIdx="1" presStyleCnt="6" custScaleX="21615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BA169D-9EAA-4A72-83BF-D2C419C1798F}" type="pres">
      <dgm:prSet presAssocID="{C8553C58-989D-41F6-A6E9-4677B6DEBB6C}" presName="spNode" presStyleCnt="0"/>
      <dgm:spPr/>
      <dgm:t>
        <a:bodyPr/>
        <a:lstStyle/>
        <a:p>
          <a:endParaRPr lang="pt-BR"/>
        </a:p>
      </dgm:t>
    </dgm:pt>
    <dgm:pt modelId="{8C29C867-BB77-4B14-A057-158A3858F64B}" type="pres">
      <dgm:prSet presAssocID="{BC795A9E-328C-45DF-9CF0-F5E30CF01623}" presName="sibTrans" presStyleLbl="sibTrans1D1" presStyleIdx="1" presStyleCnt="6"/>
      <dgm:spPr/>
      <dgm:t>
        <a:bodyPr/>
        <a:lstStyle/>
        <a:p>
          <a:endParaRPr lang="pt-BR"/>
        </a:p>
      </dgm:t>
    </dgm:pt>
    <dgm:pt modelId="{ADC19446-D7D5-47E7-BDA6-B61246F79D74}" type="pres">
      <dgm:prSet presAssocID="{76976B78-310C-4189-BCFF-40989B88D6D6}" presName="node" presStyleLbl="node1" presStyleIdx="2" presStyleCnt="6" custScaleX="199768" custRadScaleRad="97678" custRadScaleInc="-3273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4DEBA3D-F95F-4189-8E6A-6C5B8B4A8243}" type="pres">
      <dgm:prSet presAssocID="{76976B78-310C-4189-BCFF-40989B88D6D6}" presName="spNode" presStyleCnt="0"/>
      <dgm:spPr/>
      <dgm:t>
        <a:bodyPr/>
        <a:lstStyle/>
        <a:p>
          <a:endParaRPr lang="pt-BR"/>
        </a:p>
      </dgm:t>
    </dgm:pt>
    <dgm:pt modelId="{AE1F39F6-831B-4BF3-AC13-1F4EA9DC2D63}" type="pres">
      <dgm:prSet presAssocID="{B5EC16EB-CF19-4BC9-9D90-1B765BEDF5B0}" presName="sibTrans" presStyleLbl="sibTrans1D1" presStyleIdx="2" presStyleCnt="6"/>
      <dgm:spPr/>
      <dgm:t>
        <a:bodyPr/>
        <a:lstStyle/>
        <a:p>
          <a:endParaRPr lang="pt-BR"/>
        </a:p>
      </dgm:t>
    </dgm:pt>
    <dgm:pt modelId="{8F3B73B9-B8E9-4EB0-81B8-565C3D8E18BC}" type="pres">
      <dgm:prSet presAssocID="{63DBF6C1-69D3-428F-A675-552E4ACBB063}" presName="node" presStyleLbl="node1" presStyleIdx="3" presStyleCnt="6" custScaleX="2487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01F9FD5-B57F-4698-8225-548D1199591B}" type="pres">
      <dgm:prSet presAssocID="{63DBF6C1-69D3-428F-A675-552E4ACBB063}" presName="spNode" presStyleCnt="0"/>
      <dgm:spPr/>
      <dgm:t>
        <a:bodyPr/>
        <a:lstStyle/>
        <a:p>
          <a:endParaRPr lang="pt-BR"/>
        </a:p>
      </dgm:t>
    </dgm:pt>
    <dgm:pt modelId="{8720CA85-4C8A-4F70-AD1B-1CCEC26BA894}" type="pres">
      <dgm:prSet presAssocID="{CE7E3BE5-1FC1-48D2-8035-735709680E1C}" presName="sibTrans" presStyleLbl="sibTrans1D1" presStyleIdx="3" presStyleCnt="6"/>
      <dgm:spPr/>
      <dgm:t>
        <a:bodyPr/>
        <a:lstStyle/>
        <a:p>
          <a:endParaRPr lang="pt-BR"/>
        </a:p>
      </dgm:t>
    </dgm:pt>
    <dgm:pt modelId="{7668D435-E556-4C10-8646-2CB04EF40084}" type="pres">
      <dgm:prSet presAssocID="{B8726566-A1DA-413E-BF83-D3B9831758FA}" presName="node" presStyleLbl="node1" presStyleIdx="4" presStyleCnt="6" custScaleX="209947" custRadScaleRad="93171" custRadScaleInc="2669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A548DF3-D12B-4328-951F-AF051BC6FD47}" type="pres">
      <dgm:prSet presAssocID="{B8726566-A1DA-413E-BF83-D3B9831758FA}" presName="spNode" presStyleCnt="0"/>
      <dgm:spPr/>
      <dgm:t>
        <a:bodyPr/>
        <a:lstStyle/>
        <a:p>
          <a:endParaRPr lang="pt-BR"/>
        </a:p>
      </dgm:t>
    </dgm:pt>
    <dgm:pt modelId="{FE5BD6B9-2001-493A-A9DB-F71CE5AB7651}" type="pres">
      <dgm:prSet presAssocID="{F11905B0-2A44-4FE7-BDAE-AFF68BAB24B8}" presName="sibTrans" presStyleLbl="sibTrans1D1" presStyleIdx="4" presStyleCnt="6"/>
      <dgm:spPr/>
      <dgm:t>
        <a:bodyPr/>
        <a:lstStyle/>
        <a:p>
          <a:endParaRPr lang="pt-BR"/>
        </a:p>
      </dgm:t>
    </dgm:pt>
    <dgm:pt modelId="{4CE25FB1-5880-4898-BC46-2A463A40D030}" type="pres">
      <dgm:prSet presAssocID="{CD264B2A-C614-4BC2-BEC9-0CCDE0828B0D}" presName="node" presStyleLbl="node1" presStyleIdx="5" presStyleCnt="6" custScaleX="17796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1C30F60-6E31-4AF4-926E-3BA69F77B607}" type="pres">
      <dgm:prSet presAssocID="{CD264B2A-C614-4BC2-BEC9-0CCDE0828B0D}" presName="spNode" presStyleCnt="0"/>
      <dgm:spPr/>
      <dgm:t>
        <a:bodyPr/>
        <a:lstStyle/>
        <a:p>
          <a:endParaRPr lang="pt-BR"/>
        </a:p>
      </dgm:t>
    </dgm:pt>
    <dgm:pt modelId="{51859A3D-74C3-47D6-B04E-5FB7913B22E7}" type="pres">
      <dgm:prSet presAssocID="{B5608A84-1394-4030-B9E9-B31523C1D078}" presName="sibTrans" presStyleLbl="sibTrans1D1" presStyleIdx="5" presStyleCnt="6"/>
      <dgm:spPr/>
      <dgm:t>
        <a:bodyPr/>
        <a:lstStyle/>
        <a:p>
          <a:endParaRPr lang="pt-BR"/>
        </a:p>
      </dgm:t>
    </dgm:pt>
  </dgm:ptLst>
  <dgm:cxnLst>
    <dgm:cxn modelId="{7FF4080F-F311-4327-BC8A-C3A13C1C6C2C}" type="presOf" srcId="{CE7E3BE5-1FC1-48D2-8035-735709680E1C}" destId="{8720CA85-4C8A-4F70-AD1B-1CCEC26BA894}" srcOrd="0" destOrd="0" presId="urn:microsoft.com/office/officeart/2005/8/layout/cycle6"/>
    <dgm:cxn modelId="{2827A9F7-FAB4-4D3B-B8E6-4459A324FFAB}" srcId="{DFFB4CED-4BEB-44C8-ACB9-3851C6D9AE2D}" destId="{76976B78-310C-4189-BCFF-40989B88D6D6}" srcOrd="2" destOrd="0" parTransId="{3FC7E41A-7AC3-4948-844E-CCF15BB8C506}" sibTransId="{B5EC16EB-CF19-4BC9-9D90-1B765BEDF5B0}"/>
    <dgm:cxn modelId="{EAB33BCC-DFAC-4366-93A7-1388C6AF3054}" srcId="{DFFB4CED-4BEB-44C8-ACB9-3851C6D9AE2D}" destId="{B8726566-A1DA-413E-BF83-D3B9831758FA}" srcOrd="4" destOrd="0" parTransId="{9956DFFC-1E23-4E5D-9F76-7C16B6524ADE}" sibTransId="{F11905B0-2A44-4FE7-BDAE-AFF68BAB24B8}"/>
    <dgm:cxn modelId="{20A3E6CD-8942-4429-AD84-35B6767725FA}" type="presOf" srcId="{76976B78-310C-4189-BCFF-40989B88D6D6}" destId="{ADC19446-D7D5-47E7-BDA6-B61246F79D74}" srcOrd="0" destOrd="0" presId="urn:microsoft.com/office/officeart/2005/8/layout/cycle6"/>
    <dgm:cxn modelId="{7564574F-7018-40F9-9509-11D8883D84B4}" srcId="{DFFB4CED-4BEB-44C8-ACB9-3851C6D9AE2D}" destId="{CD264B2A-C614-4BC2-BEC9-0CCDE0828B0D}" srcOrd="5" destOrd="0" parTransId="{47B6BF00-6874-4CB5-8995-42BB1289F41C}" sibTransId="{B5608A84-1394-4030-B9E9-B31523C1D078}"/>
    <dgm:cxn modelId="{85E03759-CFF4-4DA5-84D0-2CCF4C6FA11F}" type="presOf" srcId="{DFFB4CED-4BEB-44C8-ACB9-3851C6D9AE2D}" destId="{C12F5AC3-E3E0-473D-9B5C-9C4F0B5FAA19}" srcOrd="0" destOrd="0" presId="urn:microsoft.com/office/officeart/2005/8/layout/cycle6"/>
    <dgm:cxn modelId="{565AB7F7-7986-4A4B-B390-2FEE460DF4C3}" type="presOf" srcId="{CD264B2A-C614-4BC2-BEC9-0CCDE0828B0D}" destId="{4CE25FB1-5880-4898-BC46-2A463A40D030}" srcOrd="0" destOrd="0" presId="urn:microsoft.com/office/officeart/2005/8/layout/cycle6"/>
    <dgm:cxn modelId="{8B25B8C5-FB9D-4275-85E2-EE0A9322BC2D}" type="presOf" srcId="{C8553C58-989D-41F6-A6E9-4677B6DEBB6C}" destId="{EFC36240-8173-466C-B7D3-5F164BDC4EDB}" srcOrd="0" destOrd="0" presId="urn:microsoft.com/office/officeart/2005/8/layout/cycle6"/>
    <dgm:cxn modelId="{5FBC8CE5-F0A4-42B8-9E85-06C15DAB9245}" type="presOf" srcId="{B5608A84-1394-4030-B9E9-B31523C1D078}" destId="{51859A3D-74C3-47D6-B04E-5FB7913B22E7}" srcOrd="0" destOrd="0" presId="urn:microsoft.com/office/officeart/2005/8/layout/cycle6"/>
    <dgm:cxn modelId="{10B7E662-1978-4A92-A0EB-1AC348B0E73E}" srcId="{DFFB4CED-4BEB-44C8-ACB9-3851C6D9AE2D}" destId="{63DBF6C1-69D3-428F-A675-552E4ACBB063}" srcOrd="3" destOrd="0" parTransId="{290F6D9B-2A07-4549-834C-FD93A314438D}" sibTransId="{CE7E3BE5-1FC1-48D2-8035-735709680E1C}"/>
    <dgm:cxn modelId="{121313B1-890F-4886-A073-976DF3B49F40}" type="presOf" srcId="{BC795A9E-328C-45DF-9CF0-F5E30CF01623}" destId="{8C29C867-BB77-4B14-A057-158A3858F64B}" srcOrd="0" destOrd="0" presId="urn:microsoft.com/office/officeart/2005/8/layout/cycle6"/>
    <dgm:cxn modelId="{550262D2-4A85-4AFA-9650-6C15BD4E70D5}" type="presOf" srcId="{53E04A98-640E-433E-8DF3-5589C7A79FC6}" destId="{AE4128A0-6139-42B4-8E4C-DFF73D0C89F5}" srcOrd="0" destOrd="0" presId="urn:microsoft.com/office/officeart/2005/8/layout/cycle6"/>
    <dgm:cxn modelId="{C3C73224-5BF7-421F-95B0-FA255D113867}" type="presOf" srcId="{8F611546-A6FC-4B73-A52B-744D02E9F34D}" destId="{E1D55F94-0BDF-4DF8-9E90-99F3CE52BBDC}" srcOrd="0" destOrd="0" presId="urn:microsoft.com/office/officeart/2005/8/layout/cycle6"/>
    <dgm:cxn modelId="{3889FFE4-565A-4F37-A5DC-FD8FBAE7F7DB}" type="presOf" srcId="{B8726566-A1DA-413E-BF83-D3B9831758FA}" destId="{7668D435-E556-4C10-8646-2CB04EF40084}" srcOrd="0" destOrd="0" presId="urn:microsoft.com/office/officeart/2005/8/layout/cycle6"/>
    <dgm:cxn modelId="{0E36FF0A-4BED-4E0D-A760-65433C243C98}" srcId="{DFFB4CED-4BEB-44C8-ACB9-3851C6D9AE2D}" destId="{C8553C58-989D-41F6-A6E9-4677B6DEBB6C}" srcOrd="1" destOrd="0" parTransId="{379260C2-8793-47FD-9CB0-40CF43F6D679}" sibTransId="{BC795A9E-328C-45DF-9CF0-F5E30CF01623}"/>
    <dgm:cxn modelId="{C5EA8FBB-53E1-48DA-AC8A-E9AE3B9462DC}" type="presOf" srcId="{B5EC16EB-CF19-4BC9-9D90-1B765BEDF5B0}" destId="{AE1F39F6-831B-4BF3-AC13-1F4EA9DC2D63}" srcOrd="0" destOrd="0" presId="urn:microsoft.com/office/officeart/2005/8/layout/cycle6"/>
    <dgm:cxn modelId="{2819E397-A2A3-4109-8A2D-66B119C78C38}" srcId="{DFFB4CED-4BEB-44C8-ACB9-3851C6D9AE2D}" destId="{53E04A98-640E-433E-8DF3-5589C7A79FC6}" srcOrd="0" destOrd="0" parTransId="{706C0148-6241-4E15-B486-8DC94B6A84DC}" sibTransId="{8F611546-A6FC-4B73-A52B-744D02E9F34D}"/>
    <dgm:cxn modelId="{EA18E249-3A02-4CB0-B074-DA2F670B5399}" type="presOf" srcId="{63DBF6C1-69D3-428F-A675-552E4ACBB063}" destId="{8F3B73B9-B8E9-4EB0-81B8-565C3D8E18BC}" srcOrd="0" destOrd="0" presId="urn:microsoft.com/office/officeart/2005/8/layout/cycle6"/>
    <dgm:cxn modelId="{A5352798-1F71-4D3A-9493-0ECC09ACDE84}" type="presOf" srcId="{F11905B0-2A44-4FE7-BDAE-AFF68BAB24B8}" destId="{FE5BD6B9-2001-493A-A9DB-F71CE5AB7651}" srcOrd="0" destOrd="0" presId="urn:microsoft.com/office/officeart/2005/8/layout/cycle6"/>
    <dgm:cxn modelId="{6B3F10CF-4D44-4BA9-9764-58AC39EFFFA1}" type="presParOf" srcId="{C12F5AC3-E3E0-473D-9B5C-9C4F0B5FAA19}" destId="{AE4128A0-6139-42B4-8E4C-DFF73D0C89F5}" srcOrd="0" destOrd="0" presId="urn:microsoft.com/office/officeart/2005/8/layout/cycle6"/>
    <dgm:cxn modelId="{8DB0A150-0D15-465B-A0BE-0CAD7704B122}" type="presParOf" srcId="{C12F5AC3-E3E0-473D-9B5C-9C4F0B5FAA19}" destId="{86EDE1DE-6527-4964-A5D5-C8478FBBF403}" srcOrd="1" destOrd="0" presId="urn:microsoft.com/office/officeart/2005/8/layout/cycle6"/>
    <dgm:cxn modelId="{7F67B498-9684-4792-A17B-20EA96A26409}" type="presParOf" srcId="{C12F5AC3-E3E0-473D-9B5C-9C4F0B5FAA19}" destId="{E1D55F94-0BDF-4DF8-9E90-99F3CE52BBDC}" srcOrd="2" destOrd="0" presId="urn:microsoft.com/office/officeart/2005/8/layout/cycle6"/>
    <dgm:cxn modelId="{E9A4A784-CACD-4809-996B-F287FF3485F0}" type="presParOf" srcId="{C12F5AC3-E3E0-473D-9B5C-9C4F0B5FAA19}" destId="{EFC36240-8173-466C-B7D3-5F164BDC4EDB}" srcOrd="3" destOrd="0" presId="urn:microsoft.com/office/officeart/2005/8/layout/cycle6"/>
    <dgm:cxn modelId="{6E54E230-8321-495B-8BB0-23C43D8DDE23}" type="presParOf" srcId="{C12F5AC3-E3E0-473D-9B5C-9C4F0B5FAA19}" destId="{5DBA169D-9EAA-4A72-83BF-D2C419C1798F}" srcOrd="4" destOrd="0" presId="urn:microsoft.com/office/officeart/2005/8/layout/cycle6"/>
    <dgm:cxn modelId="{79BBF9E9-AFB2-4D22-B0BE-AC7F686717A5}" type="presParOf" srcId="{C12F5AC3-E3E0-473D-9B5C-9C4F0B5FAA19}" destId="{8C29C867-BB77-4B14-A057-158A3858F64B}" srcOrd="5" destOrd="0" presId="urn:microsoft.com/office/officeart/2005/8/layout/cycle6"/>
    <dgm:cxn modelId="{316AACDB-6216-4616-9B0D-02071DE6A20A}" type="presParOf" srcId="{C12F5AC3-E3E0-473D-9B5C-9C4F0B5FAA19}" destId="{ADC19446-D7D5-47E7-BDA6-B61246F79D74}" srcOrd="6" destOrd="0" presId="urn:microsoft.com/office/officeart/2005/8/layout/cycle6"/>
    <dgm:cxn modelId="{9AF4DD4A-1A6C-4268-B84A-2BA0195B533B}" type="presParOf" srcId="{C12F5AC3-E3E0-473D-9B5C-9C4F0B5FAA19}" destId="{34DEBA3D-F95F-4189-8E6A-6C5B8B4A8243}" srcOrd="7" destOrd="0" presId="urn:microsoft.com/office/officeart/2005/8/layout/cycle6"/>
    <dgm:cxn modelId="{517C6AFD-A956-4F53-BFAF-3B8C1E46CE2C}" type="presParOf" srcId="{C12F5AC3-E3E0-473D-9B5C-9C4F0B5FAA19}" destId="{AE1F39F6-831B-4BF3-AC13-1F4EA9DC2D63}" srcOrd="8" destOrd="0" presId="urn:microsoft.com/office/officeart/2005/8/layout/cycle6"/>
    <dgm:cxn modelId="{83F659D3-805C-4B49-A3C5-6772793BD316}" type="presParOf" srcId="{C12F5AC3-E3E0-473D-9B5C-9C4F0B5FAA19}" destId="{8F3B73B9-B8E9-4EB0-81B8-565C3D8E18BC}" srcOrd="9" destOrd="0" presId="urn:microsoft.com/office/officeart/2005/8/layout/cycle6"/>
    <dgm:cxn modelId="{5825C569-CA68-4124-92DF-14D3F562D0AC}" type="presParOf" srcId="{C12F5AC3-E3E0-473D-9B5C-9C4F0B5FAA19}" destId="{E01F9FD5-B57F-4698-8225-548D1199591B}" srcOrd="10" destOrd="0" presId="urn:microsoft.com/office/officeart/2005/8/layout/cycle6"/>
    <dgm:cxn modelId="{00061E0F-FED4-41C1-8F74-785B3B68BD92}" type="presParOf" srcId="{C12F5AC3-E3E0-473D-9B5C-9C4F0B5FAA19}" destId="{8720CA85-4C8A-4F70-AD1B-1CCEC26BA894}" srcOrd="11" destOrd="0" presId="urn:microsoft.com/office/officeart/2005/8/layout/cycle6"/>
    <dgm:cxn modelId="{2CC6DF14-F338-45FA-856A-6C9A1678EA7D}" type="presParOf" srcId="{C12F5AC3-E3E0-473D-9B5C-9C4F0B5FAA19}" destId="{7668D435-E556-4C10-8646-2CB04EF40084}" srcOrd="12" destOrd="0" presId="urn:microsoft.com/office/officeart/2005/8/layout/cycle6"/>
    <dgm:cxn modelId="{089DAEFB-1F6F-4680-AE10-840206EDBEB7}" type="presParOf" srcId="{C12F5AC3-E3E0-473D-9B5C-9C4F0B5FAA19}" destId="{5A548DF3-D12B-4328-951F-AF051BC6FD47}" srcOrd="13" destOrd="0" presId="urn:microsoft.com/office/officeart/2005/8/layout/cycle6"/>
    <dgm:cxn modelId="{432C611F-1C67-48B9-8528-AD299E8B7EE1}" type="presParOf" srcId="{C12F5AC3-E3E0-473D-9B5C-9C4F0B5FAA19}" destId="{FE5BD6B9-2001-493A-A9DB-F71CE5AB7651}" srcOrd="14" destOrd="0" presId="urn:microsoft.com/office/officeart/2005/8/layout/cycle6"/>
    <dgm:cxn modelId="{23D815DB-07D7-4787-A597-CC82F2ADB9D8}" type="presParOf" srcId="{C12F5AC3-E3E0-473D-9B5C-9C4F0B5FAA19}" destId="{4CE25FB1-5880-4898-BC46-2A463A40D030}" srcOrd="15" destOrd="0" presId="urn:microsoft.com/office/officeart/2005/8/layout/cycle6"/>
    <dgm:cxn modelId="{B91A561C-BBF6-479C-84DA-4DC84F08ECCF}" type="presParOf" srcId="{C12F5AC3-E3E0-473D-9B5C-9C4F0B5FAA19}" destId="{21C30F60-6E31-4AF4-926E-3BA69F77B607}" srcOrd="16" destOrd="0" presId="urn:microsoft.com/office/officeart/2005/8/layout/cycle6"/>
    <dgm:cxn modelId="{700598F2-245C-4656-9BC0-DE9D880E88FF}" type="presParOf" srcId="{C12F5AC3-E3E0-473D-9B5C-9C4F0B5FAA19}" destId="{51859A3D-74C3-47D6-B04E-5FB7913B22E7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9DF4ED-2B20-4D62-8291-ADB552E33DA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69CD2A4-38CF-482C-86E8-B3F218B4517A}">
      <dgm:prSet phldrT="[Texto]" custT="1"/>
      <dgm:spPr/>
      <dgm:t>
        <a:bodyPr/>
        <a:lstStyle/>
        <a:p>
          <a:r>
            <a:rPr lang="pt-BR" sz="4000" dirty="0" smtClean="0"/>
            <a:t>Instituições</a:t>
          </a:r>
        </a:p>
        <a:p>
          <a:r>
            <a:rPr lang="pt-BR" sz="4100" u="none" strike="noStrike" dirty="0" smtClean="0">
              <a:effectLst/>
            </a:rPr>
            <a:t>2.416</a:t>
          </a:r>
          <a:endParaRPr lang="pt-BR" sz="4100" u="none" strike="noStrike" dirty="0">
            <a:effectLst/>
          </a:endParaRPr>
        </a:p>
      </dgm:t>
    </dgm:pt>
    <dgm:pt modelId="{AE50243D-A443-4E35-8928-950701B28361}" type="parTrans" cxnId="{4AC08925-A9F2-4AF7-B854-BB5CF5028B01}">
      <dgm:prSet/>
      <dgm:spPr/>
      <dgm:t>
        <a:bodyPr/>
        <a:lstStyle/>
        <a:p>
          <a:endParaRPr lang="pt-BR"/>
        </a:p>
      </dgm:t>
    </dgm:pt>
    <dgm:pt modelId="{DAF4BD14-8265-4403-A79B-5AA1660BF7DA}" type="sibTrans" cxnId="{4AC08925-A9F2-4AF7-B854-BB5CF5028B01}">
      <dgm:prSet/>
      <dgm:spPr/>
      <dgm:t>
        <a:bodyPr/>
        <a:lstStyle/>
        <a:p>
          <a:endParaRPr lang="pt-BR"/>
        </a:p>
      </dgm:t>
    </dgm:pt>
    <dgm:pt modelId="{6E2C403C-9671-4114-96F6-BD074FC07101}">
      <dgm:prSet phldrT="[Texto]" custT="1"/>
      <dgm:spPr/>
      <dgm:t>
        <a:bodyPr/>
        <a:lstStyle/>
        <a:p>
          <a:r>
            <a:rPr lang="pt-BR" sz="4100" dirty="0" smtClean="0"/>
            <a:t>Estudantes</a:t>
          </a:r>
        </a:p>
        <a:p>
          <a:r>
            <a:rPr lang="pt-BR" sz="4100" u="none" strike="noStrike" dirty="0" smtClean="0">
              <a:effectLst/>
            </a:rPr>
            <a:t>7.037.688 </a:t>
          </a:r>
          <a:endParaRPr lang="pt-BR" sz="4100" i="1" dirty="0">
            <a:solidFill>
              <a:schemeClr val="tx1"/>
            </a:solidFill>
          </a:endParaRPr>
        </a:p>
      </dgm:t>
    </dgm:pt>
    <dgm:pt modelId="{A3ACE5CA-4E6A-453F-B179-B0140F62A5BF}" type="parTrans" cxnId="{955062E2-7E48-48B4-800C-35AF5E72D13A}">
      <dgm:prSet/>
      <dgm:spPr/>
      <dgm:t>
        <a:bodyPr/>
        <a:lstStyle/>
        <a:p>
          <a:endParaRPr lang="pt-BR"/>
        </a:p>
      </dgm:t>
    </dgm:pt>
    <dgm:pt modelId="{873D5F5F-2A7F-4B51-A87C-DDE3C3C25A4C}" type="sibTrans" cxnId="{955062E2-7E48-48B4-800C-35AF5E72D13A}">
      <dgm:prSet/>
      <dgm:spPr/>
      <dgm:t>
        <a:bodyPr/>
        <a:lstStyle/>
        <a:p>
          <a:endParaRPr lang="pt-BR"/>
        </a:p>
      </dgm:t>
    </dgm:pt>
    <dgm:pt modelId="{94D5B3E3-59F4-450C-97BD-8C14F8DBE819}">
      <dgm:prSet phldrT="[Texto]" custT="1"/>
      <dgm:spPr/>
      <dgm:t>
        <a:bodyPr/>
        <a:lstStyle/>
        <a:p>
          <a:r>
            <a:rPr lang="pt-BR" sz="4500" dirty="0" smtClean="0"/>
            <a:t>Cursos</a:t>
          </a:r>
        </a:p>
        <a:p>
          <a:r>
            <a:rPr lang="pt-BR" sz="4100" u="none" strike="noStrike" dirty="0" smtClean="0">
              <a:effectLst/>
            </a:rPr>
            <a:t>31.866</a:t>
          </a:r>
          <a:endParaRPr lang="pt-BR" sz="4100" u="none" strike="noStrike" dirty="0">
            <a:effectLst/>
          </a:endParaRPr>
        </a:p>
      </dgm:t>
    </dgm:pt>
    <dgm:pt modelId="{AA0E23A2-019E-4B61-8991-1C5D4B2C286A}" type="parTrans" cxnId="{1A70664B-17D2-4834-AABD-C8DF8D9CCB17}">
      <dgm:prSet/>
      <dgm:spPr/>
      <dgm:t>
        <a:bodyPr/>
        <a:lstStyle/>
        <a:p>
          <a:endParaRPr lang="pt-BR"/>
        </a:p>
      </dgm:t>
    </dgm:pt>
    <dgm:pt modelId="{BA6736E0-5B6A-45B2-B483-E96C5156125D}" type="sibTrans" cxnId="{1A70664B-17D2-4834-AABD-C8DF8D9CCB17}">
      <dgm:prSet/>
      <dgm:spPr/>
      <dgm:t>
        <a:bodyPr/>
        <a:lstStyle/>
        <a:p>
          <a:endParaRPr lang="pt-BR"/>
        </a:p>
      </dgm:t>
    </dgm:pt>
    <dgm:pt modelId="{B2B49189-E303-4684-A5F1-F3338330EFC4}" type="pres">
      <dgm:prSet presAssocID="{989DF4ED-2B20-4D62-8291-ADB552E33DA5}" presName="CompostProcess" presStyleCnt="0">
        <dgm:presLayoutVars>
          <dgm:dir/>
          <dgm:resizeHandles val="exact"/>
        </dgm:presLayoutVars>
      </dgm:prSet>
      <dgm:spPr/>
    </dgm:pt>
    <dgm:pt modelId="{E9A71BC5-BB1B-4EF5-9D5A-0978545660C2}" type="pres">
      <dgm:prSet presAssocID="{989DF4ED-2B20-4D62-8291-ADB552E33DA5}" presName="arrow" presStyleLbl="bgShp" presStyleIdx="0" presStyleCnt="1"/>
      <dgm:spPr/>
    </dgm:pt>
    <dgm:pt modelId="{06BE97FC-6A13-454E-B73B-C318DBED6D96}" type="pres">
      <dgm:prSet presAssocID="{989DF4ED-2B20-4D62-8291-ADB552E33DA5}" presName="linearProcess" presStyleCnt="0"/>
      <dgm:spPr/>
    </dgm:pt>
    <dgm:pt modelId="{674BD2E8-1C90-409A-9D4E-FED80CA786AA}" type="pres">
      <dgm:prSet presAssocID="{C69CD2A4-38CF-482C-86E8-B3F218B4517A}" presName="textNode" presStyleLbl="node1" presStyleIdx="0" presStyleCnt="3" custScaleX="11927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165FFE-11E4-45AC-B063-D6D8384C5402}" type="pres">
      <dgm:prSet presAssocID="{DAF4BD14-8265-4403-A79B-5AA1660BF7DA}" presName="sibTrans" presStyleCnt="0"/>
      <dgm:spPr/>
    </dgm:pt>
    <dgm:pt modelId="{04FEEF3C-89B8-49A8-9A13-ADE1A42B6133}" type="pres">
      <dgm:prSet presAssocID="{6E2C403C-9671-4114-96F6-BD074FC07101}" presName="textNode" presStyleLbl="node1" presStyleIdx="1" presStyleCnt="3" custScaleX="11405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F2B9B9D-3185-4307-884B-6395683F6BD6}" type="pres">
      <dgm:prSet presAssocID="{873D5F5F-2A7F-4B51-A87C-DDE3C3C25A4C}" presName="sibTrans" presStyleCnt="0"/>
      <dgm:spPr/>
    </dgm:pt>
    <dgm:pt modelId="{3D43D20F-52D1-4FD4-B87D-2D0F9949E0D7}" type="pres">
      <dgm:prSet presAssocID="{94D5B3E3-59F4-450C-97BD-8C14F8DBE819}" presName="textNode" presStyleLbl="node1" presStyleIdx="2" presStyleCnt="3" custLinFactNeighborX="-25213" custLinFactNeighborY="-182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C17375B-6C76-45F2-8BBE-D7C5931496BD}" type="presOf" srcId="{94D5B3E3-59F4-450C-97BD-8C14F8DBE819}" destId="{3D43D20F-52D1-4FD4-B87D-2D0F9949E0D7}" srcOrd="0" destOrd="0" presId="urn:microsoft.com/office/officeart/2005/8/layout/hProcess9"/>
    <dgm:cxn modelId="{4AC08925-A9F2-4AF7-B854-BB5CF5028B01}" srcId="{989DF4ED-2B20-4D62-8291-ADB552E33DA5}" destId="{C69CD2A4-38CF-482C-86E8-B3F218B4517A}" srcOrd="0" destOrd="0" parTransId="{AE50243D-A443-4E35-8928-950701B28361}" sibTransId="{DAF4BD14-8265-4403-A79B-5AA1660BF7DA}"/>
    <dgm:cxn modelId="{6DFACCFC-9ACD-423B-A65B-20C6FC2011EC}" type="presOf" srcId="{6E2C403C-9671-4114-96F6-BD074FC07101}" destId="{04FEEF3C-89B8-49A8-9A13-ADE1A42B6133}" srcOrd="0" destOrd="0" presId="urn:microsoft.com/office/officeart/2005/8/layout/hProcess9"/>
    <dgm:cxn modelId="{F35D9B9B-DF83-41C7-8E5E-5A190E8C4373}" type="presOf" srcId="{989DF4ED-2B20-4D62-8291-ADB552E33DA5}" destId="{B2B49189-E303-4684-A5F1-F3338330EFC4}" srcOrd="0" destOrd="0" presId="urn:microsoft.com/office/officeart/2005/8/layout/hProcess9"/>
    <dgm:cxn modelId="{1A70664B-17D2-4834-AABD-C8DF8D9CCB17}" srcId="{989DF4ED-2B20-4D62-8291-ADB552E33DA5}" destId="{94D5B3E3-59F4-450C-97BD-8C14F8DBE819}" srcOrd="2" destOrd="0" parTransId="{AA0E23A2-019E-4B61-8991-1C5D4B2C286A}" sibTransId="{BA6736E0-5B6A-45B2-B483-E96C5156125D}"/>
    <dgm:cxn modelId="{38D9E6BD-8A6C-40A0-A8AD-37CFCD9784D9}" type="presOf" srcId="{C69CD2A4-38CF-482C-86E8-B3F218B4517A}" destId="{674BD2E8-1C90-409A-9D4E-FED80CA786AA}" srcOrd="0" destOrd="0" presId="urn:microsoft.com/office/officeart/2005/8/layout/hProcess9"/>
    <dgm:cxn modelId="{955062E2-7E48-48B4-800C-35AF5E72D13A}" srcId="{989DF4ED-2B20-4D62-8291-ADB552E33DA5}" destId="{6E2C403C-9671-4114-96F6-BD074FC07101}" srcOrd="1" destOrd="0" parTransId="{A3ACE5CA-4E6A-453F-B179-B0140F62A5BF}" sibTransId="{873D5F5F-2A7F-4B51-A87C-DDE3C3C25A4C}"/>
    <dgm:cxn modelId="{40BD656D-3D13-4FA2-8617-EAF2897D4ABC}" type="presParOf" srcId="{B2B49189-E303-4684-A5F1-F3338330EFC4}" destId="{E9A71BC5-BB1B-4EF5-9D5A-0978545660C2}" srcOrd="0" destOrd="0" presId="urn:microsoft.com/office/officeart/2005/8/layout/hProcess9"/>
    <dgm:cxn modelId="{3960305F-D8ED-4CA4-AE40-2946AEF0852D}" type="presParOf" srcId="{B2B49189-E303-4684-A5F1-F3338330EFC4}" destId="{06BE97FC-6A13-454E-B73B-C318DBED6D96}" srcOrd="1" destOrd="0" presId="urn:microsoft.com/office/officeart/2005/8/layout/hProcess9"/>
    <dgm:cxn modelId="{6D299FDF-D2E1-4FF1-91AB-05E86EF0FB14}" type="presParOf" srcId="{06BE97FC-6A13-454E-B73B-C318DBED6D96}" destId="{674BD2E8-1C90-409A-9D4E-FED80CA786AA}" srcOrd="0" destOrd="0" presId="urn:microsoft.com/office/officeart/2005/8/layout/hProcess9"/>
    <dgm:cxn modelId="{2CC6A546-F91F-46B1-885E-8A0EF0E2DEAC}" type="presParOf" srcId="{06BE97FC-6A13-454E-B73B-C318DBED6D96}" destId="{25165FFE-11E4-45AC-B063-D6D8384C5402}" srcOrd="1" destOrd="0" presId="urn:microsoft.com/office/officeart/2005/8/layout/hProcess9"/>
    <dgm:cxn modelId="{7C14EAA8-CE3A-4961-9F0D-BA66BFBF6AA9}" type="presParOf" srcId="{06BE97FC-6A13-454E-B73B-C318DBED6D96}" destId="{04FEEF3C-89B8-49A8-9A13-ADE1A42B6133}" srcOrd="2" destOrd="0" presId="urn:microsoft.com/office/officeart/2005/8/layout/hProcess9"/>
    <dgm:cxn modelId="{C13640FD-A9B5-48D5-A0B3-2489FD50DB5A}" type="presParOf" srcId="{06BE97FC-6A13-454E-B73B-C318DBED6D96}" destId="{CF2B9B9D-3185-4307-884B-6395683F6BD6}" srcOrd="3" destOrd="0" presId="urn:microsoft.com/office/officeart/2005/8/layout/hProcess9"/>
    <dgm:cxn modelId="{FA7C1CDF-1FDA-420A-AB6F-35B7BA95619F}" type="presParOf" srcId="{06BE97FC-6A13-454E-B73B-C318DBED6D96}" destId="{3D43D20F-52D1-4FD4-B87D-2D0F9949E0D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CA6E4F-4C28-42CB-8342-82518E61F06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C75D2D2C-123A-45CA-B54E-AE9DD60FFE76}">
      <dgm:prSet custT="1"/>
      <dgm:spPr/>
      <dgm:t>
        <a:bodyPr/>
        <a:lstStyle/>
        <a:p>
          <a:pPr rtl="0"/>
          <a:r>
            <a:rPr lang="pt-BR" sz="1800" dirty="0" err="1" smtClean="0"/>
            <a:t>Autoavaliação</a:t>
          </a:r>
          <a:endParaRPr lang="pt-BR" sz="1800" dirty="0"/>
        </a:p>
      </dgm:t>
    </dgm:pt>
    <dgm:pt modelId="{3378C816-0A21-40B4-B4CA-9397CF92C9B5}" type="parTrans" cxnId="{2D7A7926-8AE3-416B-B22F-AA7394423317}">
      <dgm:prSet/>
      <dgm:spPr/>
      <dgm:t>
        <a:bodyPr/>
        <a:lstStyle/>
        <a:p>
          <a:endParaRPr lang="pt-BR" sz="1800"/>
        </a:p>
      </dgm:t>
    </dgm:pt>
    <dgm:pt modelId="{39047FB3-A42E-47D8-98E7-3D433FE7CFCF}" type="sibTrans" cxnId="{2D7A7926-8AE3-416B-B22F-AA7394423317}">
      <dgm:prSet/>
      <dgm:spPr/>
      <dgm:t>
        <a:bodyPr/>
        <a:lstStyle/>
        <a:p>
          <a:endParaRPr lang="pt-BR" sz="1800"/>
        </a:p>
      </dgm:t>
    </dgm:pt>
    <dgm:pt modelId="{286E829E-2807-4DB1-976B-F0942A69284D}">
      <dgm:prSet custT="1"/>
      <dgm:spPr/>
      <dgm:t>
        <a:bodyPr/>
        <a:lstStyle/>
        <a:p>
          <a:pPr rtl="0"/>
          <a:r>
            <a:rPr lang="pt-BR" sz="1800" smtClean="0"/>
            <a:t>Avaliação </a:t>
          </a:r>
          <a:r>
            <a:rPr lang="pt-BR" sz="1800" i="1" smtClean="0"/>
            <a:t>in loco</a:t>
          </a:r>
          <a:endParaRPr lang="pt-BR" sz="1800"/>
        </a:p>
      </dgm:t>
    </dgm:pt>
    <dgm:pt modelId="{015A8EC1-5B99-4C08-8C1D-42DB5936A146}" type="parTrans" cxnId="{2251641A-EE98-4102-8D0B-6ADE1DBC7FB1}">
      <dgm:prSet/>
      <dgm:spPr/>
      <dgm:t>
        <a:bodyPr/>
        <a:lstStyle/>
        <a:p>
          <a:endParaRPr lang="pt-BR" sz="1800"/>
        </a:p>
      </dgm:t>
    </dgm:pt>
    <dgm:pt modelId="{39AE852B-12B4-4633-A878-E39E51B0DC16}" type="sibTrans" cxnId="{2251641A-EE98-4102-8D0B-6ADE1DBC7FB1}">
      <dgm:prSet/>
      <dgm:spPr/>
      <dgm:t>
        <a:bodyPr/>
        <a:lstStyle/>
        <a:p>
          <a:endParaRPr lang="pt-BR" sz="1800"/>
        </a:p>
      </dgm:t>
    </dgm:pt>
    <dgm:pt modelId="{93483CF4-82A0-4A13-809A-39D8E89E2AFF}" type="pres">
      <dgm:prSet presAssocID="{71CA6E4F-4C28-42CB-8342-82518E61F0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27C89C9-CD0C-44EC-B6BE-EB1EA8752B23}" type="pres">
      <dgm:prSet presAssocID="{C75D2D2C-123A-45CA-B54E-AE9DD60FFE7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6C7169B-0A95-4676-A439-ED8C765B80BB}" type="pres">
      <dgm:prSet presAssocID="{39047FB3-A42E-47D8-98E7-3D433FE7CFCF}" presName="spacer" presStyleCnt="0"/>
      <dgm:spPr/>
    </dgm:pt>
    <dgm:pt modelId="{B723D56E-52D0-4389-A17E-0589B0175A25}" type="pres">
      <dgm:prSet presAssocID="{286E829E-2807-4DB1-976B-F0942A69284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8D34726-70F8-435E-B4D5-EB9F4A8DAD4D}" type="presOf" srcId="{71CA6E4F-4C28-42CB-8342-82518E61F064}" destId="{93483CF4-82A0-4A13-809A-39D8E89E2AFF}" srcOrd="0" destOrd="0" presId="urn:microsoft.com/office/officeart/2005/8/layout/vList2"/>
    <dgm:cxn modelId="{49F24096-CB75-4915-B205-4E1008DB1C81}" type="presOf" srcId="{C75D2D2C-123A-45CA-B54E-AE9DD60FFE76}" destId="{C27C89C9-CD0C-44EC-B6BE-EB1EA8752B23}" srcOrd="0" destOrd="0" presId="urn:microsoft.com/office/officeart/2005/8/layout/vList2"/>
    <dgm:cxn modelId="{2D7A7926-8AE3-416B-B22F-AA7394423317}" srcId="{71CA6E4F-4C28-42CB-8342-82518E61F064}" destId="{C75D2D2C-123A-45CA-B54E-AE9DD60FFE76}" srcOrd="0" destOrd="0" parTransId="{3378C816-0A21-40B4-B4CA-9397CF92C9B5}" sibTransId="{39047FB3-A42E-47D8-98E7-3D433FE7CFCF}"/>
    <dgm:cxn modelId="{2251641A-EE98-4102-8D0B-6ADE1DBC7FB1}" srcId="{71CA6E4F-4C28-42CB-8342-82518E61F064}" destId="{286E829E-2807-4DB1-976B-F0942A69284D}" srcOrd="1" destOrd="0" parTransId="{015A8EC1-5B99-4C08-8C1D-42DB5936A146}" sibTransId="{39AE852B-12B4-4633-A878-E39E51B0DC16}"/>
    <dgm:cxn modelId="{723CD9E3-7A92-49DC-B103-47F5B0E35209}" type="presOf" srcId="{286E829E-2807-4DB1-976B-F0942A69284D}" destId="{B723D56E-52D0-4389-A17E-0589B0175A25}" srcOrd="0" destOrd="0" presId="urn:microsoft.com/office/officeart/2005/8/layout/vList2"/>
    <dgm:cxn modelId="{C4A3A7B5-9339-4BE7-9595-B29A29E6A4D8}" type="presParOf" srcId="{93483CF4-82A0-4A13-809A-39D8E89E2AFF}" destId="{C27C89C9-CD0C-44EC-B6BE-EB1EA8752B23}" srcOrd="0" destOrd="0" presId="urn:microsoft.com/office/officeart/2005/8/layout/vList2"/>
    <dgm:cxn modelId="{2964CF49-07DA-47D9-AFE4-B0E51A6FD868}" type="presParOf" srcId="{93483CF4-82A0-4A13-809A-39D8E89E2AFF}" destId="{66C7169B-0A95-4676-A439-ED8C765B80BB}" srcOrd="1" destOrd="0" presId="urn:microsoft.com/office/officeart/2005/8/layout/vList2"/>
    <dgm:cxn modelId="{83F2F98C-25D2-4B03-9E31-C7C3E80A2A1C}" type="presParOf" srcId="{93483CF4-82A0-4A13-809A-39D8E89E2AFF}" destId="{B723D56E-52D0-4389-A17E-0589B0175A2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2E1C83-200C-4CB2-9489-30E212D1D1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80943EB-6AF4-4C79-B725-DDFCADBF38B3}">
      <dgm:prSet custT="1"/>
      <dgm:spPr/>
      <dgm:t>
        <a:bodyPr/>
        <a:lstStyle/>
        <a:p>
          <a:pPr rtl="0"/>
          <a:r>
            <a:rPr lang="pt-BR" sz="1800" dirty="0" smtClean="0"/>
            <a:t>Exame Nacional de Desempenho dos Estudantes - ENADE</a:t>
          </a:r>
          <a:endParaRPr lang="pt-BR" sz="1800" dirty="0"/>
        </a:p>
      </dgm:t>
    </dgm:pt>
    <dgm:pt modelId="{AF4549CE-54DC-42A7-9BB4-77333F92CD8E}" type="parTrans" cxnId="{F1407886-3CFC-460A-BBD1-015118C836EB}">
      <dgm:prSet/>
      <dgm:spPr/>
      <dgm:t>
        <a:bodyPr/>
        <a:lstStyle/>
        <a:p>
          <a:endParaRPr lang="pt-BR"/>
        </a:p>
      </dgm:t>
    </dgm:pt>
    <dgm:pt modelId="{637D9EAB-8F94-4C5F-A7EE-11BDB7E473AF}" type="sibTrans" cxnId="{F1407886-3CFC-460A-BBD1-015118C836EB}">
      <dgm:prSet/>
      <dgm:spPr/>
      <dgm:t>
        <a:bodyPr/>
        <a:lstStyle/>
        <a:p>
          <a:endParaRPr lang="pt-BR"/>
        </a:p>
      </dgm:t>
    </dgm:pt>
    <dgm:pt modelId="{B9EB08E2-222E-4A56-B98A-F089CADE9DD1}" type="pres">
      <dgm:prSet presAssocID="{F72E1C83-200C-4CB2-9489-30E212D1D1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FA12AAD-2594-4A7D-8204-8273904A24AA}" type="pres">
      <dgm:prSet presAssocID="{180943EB-6AF4-4C79-B725-DDFCADBF38B3}" presName="parentText" presStyleLbl="node1" presStyleIdx="0" presStyleCnt="1" custScaleY="78080" custLinFactNeighborX="-3025" custLinFactNeighborY="1553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8D5EB54-CE62-4866-B98F-9995023C9EA5}" type="presOf" srcId="{F72E1C83-200C-4CB2-9489-30E212D1D115}" destId="{B9EB08E2-222E-4A56-B98A-F089CADE9DD1}" srcOrd="0" destOrd="0" presId="urn:microsoft.com/office/officeart/2005/8/layout/vList2"/>
    <dgm:cxn modelId="{20E6AA7D-47AE-4802-B48A-D9CDB4BA5EA9}" type="presOf" srcId="{180943EB-6AF4-4C79-B725-DDFCADBF38B3}" destId="{5FA12AAD-2594-4A7D-8204-8273904A24AA}" srcOrd="0" destOrd="0" presId="urn:microsoft.com/office/officeart/2005/8/layout/vList2"/>
    <dgm:cxn modelId="{F1407886-3CFC-460A-BBD1-015118C836EB}" srcId="{F72E1C83-200C-4CB2-9489-30E212D1D115}" destId="{180943EB-6AF4-4C79-B725-DDFCADBF38B3}" srcOrd="0" destOrd="0" parTransId="{AF4549CE-54DC-42A7-9BB4-77333F92CD8E}" sibTransId="{637D9EAB-8F94-4C5F-A7EE-11BDB7E473AF}"/>
    <dgm:cxn modelId="{350771A3-D32D-4156-AA59-8E584FE61C7B}" type="presParOf" srcId="{B9EB08E2-222E-4A56-B98A-F089CADE9DD1}" destId="{5FA12AAD-2594-4A7D-8204-8273904A24A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A224DC1-66D0-4D8A-B14F-B7FE70369E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0A37B49D-07AD-460E-B0C1-BB8DD46C9D3D}">
      <dgm:prSet custT="1"/>
      <dgm:spPr/>
      <dgm:t>
        <a:bodyPr/>
        <a:lstStyle/>
        <a:p>
          <a:pPr rtl="0"/>
          <a:r>
            <a:rPr lang="pt-BR" sz="1800" smtClean="0"/>
            <a:t>ENADE</a:t>
          </a:r>
          <a:endParaRPr lang="pt-BR" sz="1800"/>
        </a:p>
      </dgm:t>
    </dgm:pt>
    <dgm:pt modelId="{8BB34C50-E719-46BB-A6AA-CA4BB0C0529B}" type="parTrans" cxnId="{EBADAAF5-470C-4086-8D49-FFAC51178A33}">
      <dgm:prSet/>
      <dgm:spPr/>
      <dgm:t>
        <a:bodyPr/>
        <a:lstStyle/>
        <a:p>
          <a:endParaRPr lang="pt-BR" sz="1800"/>
        </a:p>
      </dgm:t>
    </dgm:pt>
    <dgm:pt modelId="{BC7C7C0F-F5A7-42B1-8138-9DBD02BB7300}" type="sibTrans" cxnId="{EBADAAF5-470C-4086-8D49-FFAC51178A33}">
      <dgm:prSet/>
      <dgm:spPr/>
      <dgm:t>
        <a:bodyPr/>
        <a:lstStyle/>
        <a:p>
          <a:endParaRPr lang="pt-BR" sz="1800"/>
        </a:p>
      </dgm:t>
    </dgm:pt>
    <dgm:pt modelId="{736538B3-CB93-47CC-BD75-42493ED0BE60}">
      <dgm:prSet custT="1"/>
      <dgm:spPr/>
      <dgm:t>
        <a:bodyPr/>
        <a:lstStyle/>
        <a:p>
          <a:pPr rtl="0"/>
          <a:r>
            <a:rPr lang="pt-BR" sz="1800" dirty="0" smtClean="0"/>
            <a:t>Avaliação </a:t>
          </a:r>
          <a:r>
            <a:rPr lang="pt-BR" sz="1800" i="1" dirty="0" smtClean="0"/>
            <a:t>in loco</a:t>
          </a:r>
          <a:endParaRPr lang="pt-BR" sz="1800" dirty="0"/>
        </a:p>
      </dgm:t>
    </dgm:pt>
    <dgm:pt modelId="{37350B01-DF37-483B-A8DA-938379D6702D}" type="parTrans" cxnId="{CE68176D-44D1-495D-ADDB-F7BDC0C48306}">
      <dgm:prSet/>
      <dgm:spPr/>
      <dgm:t>
        <a:bodyPr/>
        <a:lstStyle/>
        <a:p>
          <a:endParaRPr lang="pt-BR" sz="1800"/>
        </a:p>
      </dgm:t>
    </dgm:pt>
    <dgm:pt modelId="{50B62EC7-DC7A-40F5-BC09-4BE0A16219D0}" type="sibTrans" cxnId="{CE68176D-44D1-495D-ADDB-F7BDC0C48306}">
      <dgm:prSet/>
      <dgm:spPr/>
      <dgm:t>
        <a:bodyPr/>
        <a:lstStyle/>
        <a:p>
          <a:endParaRPr lang="pt-BR" sz="1800"/>
        </a:p>
      </dgm:t>
    </dgm:pt>
    <dgm:pt modelId="{95A67406-4DF2-4AFB-BED1-37DBCF88EDE0}" type="pres">
      <dgm:prSet presAssocID="{5A224DC1-66D0-4D8A-B14F-B7FE70369E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EDC294B-EDB3-4E95-A31A-7C41DF6F3453}" type="pres">
      <dgm:prSet presAssocID="{0A37B49D-07AD-460E-B0C1-BB8DD46C9D3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3A8723-0170-478F-9AC9-F58AB020A09A}" type="pres">
      <dgm:prSet presAssocID="{BC7C7C0F-F5A7-42B1-8138-9DBD02BB7300}" presName="spacer" presStyleCnt="0"/>
      <dgm:spPr/>
    </dgm:pt>
    <dgm:pt modelId="{8B65A9DA-1536-4FE6-8139-396C4180D4B1}" type="pres">
      <dgm:prSet presAssocID="{736538B3-CB93-47CC-BD75-42493ED0BE6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BADAAF5-470C-4086-8D49-FFAC51178A33}" srcId="{5A224DC1-66D0-4D8A-B14F-B7FE70369EA0}" destId="{0A37B49D-07AD-460E-B0C1-BB8DD46C9D3D}" srcOrd="0" destOrd="0" parTransId="{8BB34C50-E719-46BB-A6AA-CA4BB0C0529B}" sibTransId="{BC7C7C0F-F5A7-42B1-8138-9DBD02BB7300}"/>
    <dgm:cxn modelId="{D93FC05F-FFF7-4BA2-A0D2-247880F2AB48}" type="presOf" srcId="{5A224DC1-66D0-4D8A-B14F-B7FE70369EA0}" destId="{95A67406-4DF2-4AFB-BED1-37DBCF88EDE0}" srcOrd="0" destOrd="0" presId="urn:microsoft.com/office/officeart/2005/8/layout/vList2"/>
    <dgm:cxn modelId="{CA8964BF-48CA-4E2A-94DF-FF77040BF813}" type="presOf" srcId="{736538B3-CB93-47CC-BD75-42493ED0BE60}" destId="{8B65A9DA-1536-4FE6-8139-396C4180D4B1}" srcOrd="0" destOrd="0" presId="urn:microsoft.com/office/officeart/2005/8/layout/vList2"/>
    <dgm:cxn modelId="{CE68176D-44D1-495D-ADDB-F7BDC0C48306}" srcId="{5A224DC1-66D0-4D8A-B14F-B7FE70369EA0}" destId="{736538B3-CB93-47CC-BD75-42493ED0BE60}" srcOrd="1" destOrd="0" parTransId="{37350B01-DF37-483B-A8DA-938379D6702D}" sibTransId="{50B62EC7-DC7A-40F5-BC09-4BE0A16219D0}"/>
    <dgm:cxn modelId="{0E2B782A-A6A7-46CB-BBD0-0C7E9D0BE442}" type="presOf" srcId="{0A37B49D-07AD-460E-B0C1-BB8DD46C9D3D}" destId="{5EDC294B-EDB3-4E95-A31A-7C41DF6F3453}" srcOrd="0" destOrd="0" presId="urn:microsoft.com/office/officeart/2005/8/layout/vList2"/>
    <dgm:cxn modelId="{E3F76FFE-3D9A-4C0F-B54B-2091892A3F9D}" type="presParOf" srcId="{95A67406-4DF2-4AFB-BED1-37DBCF88EDE0}" destId="{5EDC294B-EDB3-4E95-A31A-7C41DF6F3453}" srcOrd="0" destOrd="0" presId="urn:microsoft.com/office/officeart/2005/8/layout/vList2"/>
    <dgm:cxn modelId="{78020BAC-07CE-4889-8083-9536487826C9}" type="presParOf" srcId="{95A67406-4DF2-4AFB-BED1-37DBCF88EDE0}" destId="{713A8723-0170-478F-9AC9-F58AB020A09A}" srcOrd="1" destOrd="0" presId="urn:microsoft.com/office/officeart/2005/8/layout/vList2"/>
    <dgm:cxn modelId="{E702B8D1-A13C-4E9D-8179-F05AD14AD2FB}" type="presParOf" srcId="{95A67406-4DF2-4AFB-BED1-37DBCF88EDE0}" destId="{8B65A9DA-1536-4FE6-8139-396C4180D4B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608CD21-36FF-47FA-AC91-DA587C6639B0}" type="doc">
      <dgm:prSet loTypeId="urn:microsoft.com/office/officeart/2005/8/layout/vList2" loCatId="list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pt-BR"/>
        </a:p>
      </dgm:t>
    </dgm:pt>
    <dgm:pt modelId="{FA584576-D8E4-42E3-9A69-C398168BA9AD}">
      <dgm:prSet/>
      <dgm:spPr/>
      <dgm:t>
        <a:bodyPr/>
        <a:lstStyle/>
        <a:p>
          <a:pPr algn="just" rtl="0"/>
          <a:r>
            <a:rPr lang="pt-BR" dirty="0" smtClean="0">
              <a:latin typeface="+mj-lt"/>
            </a:rPr>
            <a:t>Contribuir para a avaliação dos cursos por meio da verificação das competências, habilidades e conhecimentos desenvolvidos pelos estudantes;</a:t>
          </a:r>
          <a:endParaRPr lang="pt-BR" dirty="0">
            <a:latin typeface="+mj-lt"/>
          </a:endParaRPr>
        </a:p>
      </dgm:t>
    </dgm:pt>
    <dgm:pt modelId="{17D30068-395C-4066-9345-7C324A66A854}" type="parTrans" cxnId="{57FD07D1-1724-407D-B564-67D38369C639}">
      <dgm:prSet/>
      <dgm:spPr/>
      <dgm:t>
        <a:bodyPr/>
        <a:lstStyle/>
        <a:p>
          <a:endParaRPr lang="pt-BR"/>
        </a:p>
      </dgm:t>
    </dgm:pt>
    <dgm:pt modelId="{005B9BB4-6246-48CA-956E-CA24BAC8299B}" type="sibTrans" cxnId="{57FD07D1-1724-407D-B564-67D38369C639}">
      <dgm:prSet/>
      <dgm:spPr/>
      <dgm:t>
        <a:bodyPr/>
        <a:lstStyle/>
        <a:p>
          <a:endParaRPr lang="pt-BR"/>
        </a:p>
      </dgm:t>
    </dgm:pt>
    <dgm:pt modelId="{7157E558-0964-4C0F-ABD6-D56531F70C1A}">
      <dgm:prSet/>
      <dgm:spPr/>
      <dgm:t>
        <a:bodyPr/>
        <a:lstStyle/>
        <a:p>
          <a:pPr algn="just" rtl="0"/>
          <a:r>
            <a:rPr lang="pt-BR" dirty="0" smtClean="0">
              <a:latin typeface="+mj-lt"/>
            </a:rPr>
            <a:t>Aferir o desempenho dos estudantes no que se refere ao uso, síntese e integração de conhecimentos adquiridos ao longo do curso;</a:t>
          </a:r>
          <a:endParaRPr lang="pt-BR" dirty="0">
            <a:latin typeface="+mj-lt"/>
          </a:endParaRPr>
        </a:p>
      </dgm:t>
    </dgm:pt>
    <dgm:pt modelId="{5F40D0DC-787D-4617-A9B2-7A9F15571573}" type="parTrans" cxnId="{127E25A5-1FEB-44B4-B5B6-D6A89473122F}">
      <dgm:prSet/>
      <dgm:spPr/>
      <dgm:t>
        <a:bodyPr/>
        <a:lstStyle/>
        <a:p>
          <a:endParaRPr lang="pt-BR"/>
        </a:p>
      </dgm:t>
    </dgm:pt>
    <dgm:pt modelId="{497770D7-FE37-4B36-965E-3303E107039F}" type="sibTrans" cxnId="{127E25A5-1FEB-44B4-B5B6-D6A89473122F}">
      <dgm:prSet/>
      <dgm:spPr/>
      <dgm:t>
        <a:bodyPr/>
        <a:lstStyle/>
        <a:p>
          <a:endParaRPr lang="pt-BR"/>
        </a:p>
      </dgm:t>
    </dgm:pt>
    <dgm:pt modelId="{6308B55B-FAE9-4091-8D46-C031E9EC2ACF}">
      <dgm:prSet/>
      <dgm:spPr/>
      <dgm:t>
        <a:bodyPr/>
        <a:lstStyle/>
        <a:p>
          <a:pPr algn="just" rtl="0"/>
          <a:r>
            <a:rPr lang="pt-BR" dirty="0" smtClean="0">
              <a:latin typeface="+mj-lt"/>
            </a:rPr>
            <a:t>Possibilitar aos cursos o acompanhamento dos resultados de suas ações pedagógicas;</a:t>
          </a:r>
          <a:endParaRPr lang="pt-BR" i="1" dirty="0">
            <a:solidFill>
              <a:schemeClr val="tx1"/>
            </a:solidFill>
            <a:latin typeface="+mj-lt"/>
          </a:endParaRPr>
        </a:p>
      </dgm:t>
    </dgm:pt>
    <dgm:pt modelId="{0F98EEC3-98D0-4974-BC22-55706E644FB7}" type="parTrans" cxnId="{42C261A6-8E21-44FC-858A-CC433677599F}">
      <dgm:prSet/>
      <dgm:spPr/>
      <dgm:t>
        <a:bodyPr/>
        <a:lstStyle/>
        <a:p>
          <a:endParaRPr lang="pt-BR"/>
        </a:p>
      </dgm:t>
    </dgm:pt>
    <dgm:pt modelId="{A418A998-D9C4-4696-8350-8973F9C4683D}" type="sibTrans" cxnId="{42C261A6-8E21-44FC-858A-CC433677599F}">
      <dgm:prSet/>
      <dgm:spPr/>
      <dgm:t>
        <a:bodyPr/>
        <a:lstStyle/>
        <a:p>
          <a:endParaRPr lang="pt-BR"/>
        </a:p>
      </dgm:t>
    </dgm:pt>
    <dgm:pt modelId="{2601DC40-8294-4845-AA6A-79F204D0D146}">
      <dgm:prSet/>
      <dgm:spPr/>
      <dgm:t>
        <a:bodyPr/>
        <a:lstStyle/>
        <a:p>
          <a:pPr algn="just" rtl="0"/>
          <a:r>
            <a:rPr lang="pt-BR" dirty="0" smtClean="0">
              <a:latin typeface="+mj-lt"/>
            </a:rPr>
            <a:t>Avaliar comparativamente a formação oferecida pelas IES aos estudantes das respectivas áreas avaliadas.</a:t>
          </a:r>
          <a:endParaRPr lang="pt-BR" i="1" dirty="0">
            <a:solidFill>
              <a:schemeClr val="tx1"/>
            </a:solidFill>
            <a:latin typeface="+mj-lt"/>
          </a:endParaRPr>
        </a:p>
      </dgm:t>
    </dgm:pt>
    <dgm:pt modelId="{5DDD5D0A-C3F7-421B-9871-58378514EC73}" type="parTrans" cxnId="{6961923E-F4AD-4CEA-A57E-AB7CDE370C21}">
      <dgm:prSet/>
      <dgm:spPr/>
      <dgm:t>
        <a:bodyPr/>
        <a:lstStyle/>
        <a:p>
          <a:endParaRPr lang="pt-BR"/>
        </a:p>
      </dgm:t>
    </dgm:pt>
    <dgm:pt modelId="{3637CEF6-8D4F-41A5-BF2D-3C2B78C30372}" type="sibTrans" cxnId="{6961923E-F4AD-4CEA-A57E-AB7CDE370C21}">
      <dgm:prSet/>
      <dgm:spPr/>
      <dgm:t>
        <a:bodyPr/>
        <a:lstStyle/>
        <a:p>
          <a:endParaRPr lang="pt-BR"/>
        </a:p>
      </dgm:t>
    </dgm:pt>
    <dgm:pt modelId="{87F9A011-58E8-4076-A7DC-AE4998C92992}" type="pres">
      <dgm:prSet presAssocID="{9608CD21-36FF-47FA-AC91-DA587C6639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17083E4-D88E-4BA7-894F-78E88778199E}" type="pres">
      <dgm:prSet presAssocID="{FA584576-D8E4-42E3-9A69-C398168BA9A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32F211-FB21-4527-A69C-8D04F0255F49}" type="pres">
      <dgm:prSet presAssocID="{005B9BB4-6246-48CA-956E-CA24BAC8299B}" presName="spacer" presStyleCnt="0"/>
      <dgm:spPr/>
    </dgm:pt>
    <dgm:pt modelId="{55296F12-FAE0-4094-8D1B-8D51D003582E}" type="pres">
      <dgm:prSet presAssocID="{7157E558-0964-4C0F-ABD6-D56531F70C1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0091C92-9AE2-4444-992A-F0C78F4F918B}" type="pres">
      <dgm:prSet presAssocID="{497770D7-FE37-4B36-965E-3303E107039F}" presName="spacer" presStyleCnt="0"/>
      <dgm:spPr/>
    </dgm:pt>
    <dgm:pt modelId="{539BF686-B936-42AF-9852-E35B185C4876}" type="pres">
      <dgm:prSet presAssocID="{6308B55B-FAE9-4091-8D46-C031E9EC2AC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70032DA-E3FE-44B9-9D4A-6295AE19A916}" type="pres">
      <dgm:prSet presAssocID="{A418A998-D9C4-4696-8350-8973F9C4683D}" presName="spacer" presStyleCnt="0"/>
      <dgm:spPr/>
    </dgm:pt>
    <dgm:pt modelId="{41DC8B49-C9C0-411F-9F67-4C353675D81B}" type="pres">
      <dgm:prSet presAssocID="{2601DC40-8294-4845-AA6A-79F204D0D14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2C261A6-8E21-44FC-858A-CC433677599F}" srcId="{9608CD21-36FF-47FA-AC91-DA587C6639B0}" destId="{6308B55B-FAE9-4091-8D46-C031E9EC2ACF}" srcOrd="2" destOrd="0" parTransId="{0F98EEC3-98D0-4974-BC22-55706E644FB7}" sibTransId="{A418A998-D9C4-4696-8350-8973F9C4683D}"/>
    <dgm:cxn modelId="{6961923E-F4AD-4CEA-A57E-AB7CDE370C21}" srcId="{9608CD21-36FF-47FA-AC91-DA587C6639B0}" destId="{2601DC40-8294-4845-AA6A-79F204D0D146}" srcOrd="3" destOrd="0" parTransId="{5DDD5D0A-C3F7-421B-9871-58378514EC73}" sibTransId="{3637CEF6-8D4F-41A5-BF2D-3C2B78C30372}"/>
    <dgm:cxn modelId="{8C5E926B-7E6E-4A3C-A840-3F75E77845A6}" type="presOf" srcId="{7157E558-0964-4C0F-ABD6-D56531F70C1A}" destId="{55296F12-FAE0-4094-8D1B-8D51D003582E}" srcOrd="0" destOrd="0" presId="urn:microsoft.com/office/officeart/2005/8/layout/vList2"/>
    <dgm:cxn modelId="{21B75D7C-EFF2-4D52-96A1-2579FD6891B6}" type="presOf" srcId="{6308B55B-FAE9-4091-8D46-C031E9EC2ACF}" destId="{539BF686-B936-42AF-9852-E35B185C4876}" srcOrd="0" destOrd="0" presId="urn:microsoft.com/office/officeart/2005/8/layout/vList2"/>
    <dgm:cxn modelId="{127E25A5-1FEB-44B4-B5B6-D6A89473122F}" srcId="{9608CD21-36FF-47FA-AC91-DA587C6639B0}" destId="{7157E558-0964-4C0F-ABD6-D56531F70C1A}" srcOrd="1" destOrd="0" parTransId="{5F40D0DC-787D-4617-A9B2-7A9F15571573}" sibTransId="{497770D7-FE37-4B36-965E-3303E107039F}"/>
    <dgm:cxn modelId="{DB37ABBC-D317-4C37-8C47-132003B823B3}" type="presOf" srcId="{FA584576-D8E4-42E3-9A69-C398168BA9AD}" destId="{D17083E4-D88E-4BA7-894F-78E88778199E}" srcOrd="0" destOrd="0" presId="urn:microsoft.com/office/officeart/2005/8/layout/vList2"/>
    <dgm:cxn modelId="{57FD07D1-1724-407D-B564-67D38369C639}" srcId="{9608CD21-36FF-47FA-AC91-DA587C6639B0}" destId="{FA584576-D8E4-42E3-9A69-C398168BA9AD}" srcOrd="0" destOrd="0" parTransId="{17D30068-395C-4066-9345-7C324A66A854}" sibTransId="{005B9BB4-6246-48CA-956E-CA24BAC8299B}"/>
    <dgm:cxn modelId="{FE04111A-A589-4710-AB1F-715D2C2C6558}" type="presOf" srcId="{2601DC40-8294-4845-AA6A-79F204D0D146}" destId="{41DC8B49-C9C0-411F-9F67-4C353675D81B}" srcOrd="0" destOrd="0" presId="urn:microsoft.com/office/officeart/2005/8/layout/vList2"/>
    <dgm:cxn modelId="{37E173C5-731C-444E-ADCB-00C19C7F17AB}" type="presOf" srcId="{9608CD21-36FF-47FA-AC91-DA587C6639B0}" destId="{87F9A011-58E8-4076-A7DC-AE4998C92992}" srcOrd="0" destOrd="0" presId="urn:microsoft.com/office/officeart/2005/8/layout/vList2"/>
    <dgm:cxn modelId="{1593C2D3-70C8-4AEE-A7CB-E7DFC0E15188}" type="presParOf" srcId="{87F9A011-58E8-4076-A7DC-AE4998C92992}" destId="{D17083E4-D88E-4BA7-894F-78E88778199E}" srcOrd="0" destOrd="0" presId="urn:microsoft.com/office/officeart/2005/8/layout/vList2"/>
    <dgm:cxn modelId="{E0669C8C-E4F5-4CEB-BCF6-D31EAD37D694}" type="presParOf" srcId="{87F9A011-58E8-4076-A7DC-AE4998C92992}" destId="{6832F211-FB21-4527-A69C-8D04F0255F49}" srcOrd="1" destOrd="0" presId="urn:microsoft.com/office/officeart/2005/8/layout/vList2"/>
    <dgm:cxn modelId="{5CE63A82-5C94-4D73-9096-0BEC0E99C5D8}" type="presParOf" srcId="{87F9A011-58E8-4076-A7DC-AE4998C92992}" destId="{55296F12-FAE0-4094-8D1B-8D51D003582E}" srcOrd="2" destOrd="0" presId="urn:microsoft.com/office/officeart/2005/8/layout/vList2"/>
    <dgm:cxn modelId="{0A7F85CC-206B-43E8-9D78-CFC7F2E8E60F}" type="presParOf" srcId="{87F9A011-58E8-4076-A7DC-AE4998C92992}" destId="{C0091C92-9AE2-4444-992A-F0C78F4F918B}" srcOrd="3" destOrd="0" presId="urn:microsoft.com/office/officeart/2005/8/layout/vList2"/>
    <dgm:cxn modelId="{F1737798-8126-4864-B9E9-5DD6D41BAC9F}" type="presParOf" srcId="{87F9A011-58E8-4076-A7DC-AE4998C92992}" destId="{539BF686-B936-42AF-9852-E35B185C4876}" srcOrd="4" destOrd="0" presId="urn:microsoft.com/office/officeart/2005/8/layout/vList2"/>
    <dgm:cxn modelId="{82990E56-3A46-48D3-A090-0962DA9C55B9}" type="presParOf" srcId="{87F9A011-58E8-4076-A7DC-AE4998C92992}" destId="{070032DA-E3FE-44B9-9D4A-6295AE19A916}" srcOrd="5" destOrd="0" presId="urn:microsoft.com/office/officeart/2005/8/layout/vList2"/>
    <dgm:cxn modelId="{8F881D60-E5CE-4DA2-A812-BCC3F5CE6F48}" type="presParOf" srcId="{87F9A011-58E8-4076-A7DC-AE4998C92992}" destId="{41DC8B49-C9C0-411F-9F67-4C353675D81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3392FF-7026-4C97-868B-78E2363A33B1}">
      <dsp:nvSpPr>
        <dsp:cNvPr id="0" name=""/>
        <dsp:cNvSpPr/>
      </dsp:nvSpPr>
      <dsp:spPr>
        <a:xfrm>
          <a:off x="77183" y="2889"/>
          <a:ext cx="2157005" cy="12942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Responsabilidade Social</a:t>
          </a:r>
        </a:p>
      </dsp:txBody>
      <dsp:txXfrm>
        <a:off x="77183" y="2889"/>
        <a:ext cx="2157005" cy="1294203"/>
      </dsp:txXfrm>
    </dsp:sp>
    <dsp:sp modelId="{1D3C2D7B-53ED-491E-991C-D5F7B12EE800}">
      <dsp:nvSpPr>
        <dsp:cNvPr id="0" name=""/>
        <dsp:cNvSpPr/>
      </dsp:nvSpPr>
      <dsp:spPr>
        <a:xfrm>
          <a:off x="2449889" y="2889"/>
          <a:ext cx="2157005" cy="12942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Reconhecimento da Diversidade do Sistema</a:t>
          </a:r>
        </a:p>
      </dsp:txBody>
      <dsp:txXfrm>
        <a:off x="2449889" y="2889"/>
        <a:ext cx="2157005" cy="1294203"/>
      </dsp:txXfrm>
    </dsp:sp>
    <dsp:sp modelId="{0BF1FD35-8327-4646-B57C-34BC21ED3D1A}">
      <dsp:nvSpPr>
        <dsp:cNvPr id="0" name=""/>
        <dsp:cNvSpPr/>
      </dsp:nvSpPr>
      <dsp:spPr>
        <a:xfrm>
          <a:off x="4822595" y="2889"/>
          <a:ext cx="2157005" cy="12942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2000" kern="1200" dirty="0" smtClean="0"/>
            <a:t>Respeito às Autonomia, Identidade, Missão e a História</a:t>
          </a:r>
        </a:p>
      </dsp:txBody>
      <dsp:txXfrm>
        <a:off x="4822595" y="2889"/>
        <a:ext cx="2157005" cy="1294203"/>
      </dsp:txXfrm>
    </dsp:sp>
    <dsp:sp modelId="{2BF855F6-3FFC-4EDD-873C-8E01E4A3AC8C}">
      <dsp:nvSpPr>
        <dsp:cNvPr id="0" name=""/>
        <dsp:cNvSpPr/>
      </dsp:nvSpPr>
      <dsp:spPr>
        <a:xfrm>
          <a:off x="77183" y="1512793"/>
          <a:ext cx="2157005" cy="12942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800" kern="1200" dirty="0" smtClean="0"/>
            <a:t>Avaliação a partir de um conjunto integrado de Indicadores de Qualidade</a:t>
          </a:r>
        </a:p>
      </dsp:txBody>
      <dsp:txXfrm>
        <a:off x="77183" y="1512793"/>
        <a:ext cx="2157005" cy="1294203"/>
      </dsp:txXfrm>
    </dsp:sp>
    <dsp:sp modelId="{818F5F41-173B-4D24-8432-46BD4BB20194}">
      <dsp:nvSpPr>
        <dsp:cNvPr id="0" name=""/>
        <dsp:cNvSpPr/>
      </dsp:nvSpPr>
      <dsp:spPr>
        <a:xfrm>
          <a:off x="2449889" y="1512793"/>
          <a:ext cx="2157005" cy="12942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2000" kern="1200" dirty="0" smtClean="0"/>
            <a:t>Caráter Público dos Procedimentos e Resultados</a:t>
          </a:r>
        </a:p>
      </dsp:txBody>
      <dsp:txXfrm>
        <a:off x="2449889" y="1512793"/>
        <a:ext cx="2157005" cy="1294203"/>
      </dsp:txXfrm>
    </dsp:sp>
    <dsp:sp modelId="{D7E3B9C4-9027-49F6-957E-85B0F0D58ED1}">
      <dsp:nvSpPr>
        <dsp:cNvPr id="0" name=""/>
        <dsp:cNvSpPr/>
      </dsp:nvSpPr>
      <dsp:spPr>
        <a:xfrm>
          <a:off x="4822595" y="1512793"/>
          <a:ext cx="2157005" cy="12942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2000" kern="1200" dirty="0" smtClean="0"/>
            <a:t>Participação de todos Atores</a:t>
          </a:r>
        </a:p>
      </dsp:txBody>
      <dsp:txXfrm>
        <a:off x="4822595" y="1512793"/>
        <a:ext cx="2157005" cy="1294203"/>
      </dsp:txXfrm>
    </dsp:sp>
    <dsp:sp modelId="{3A2F3569-85FA-4272-B1B9-2C583E00A646}">
      <dsp:nvSpPr>
        <dsp:cNvPr id="0" name=""/>
        <dsp:cNvSpPr/>
      </dsp:nvSpPr>
      <dsp:spPr>
        <a:xfrm>
          <a:off x="2449889" y="3022697"/>
          <a:ext cx="2157005" cy="12942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2000" kern="1200" dirty="0" smtClean="0"/>
            <a:t>Continuidade do Processo Avaliativo</a:t>
          </a:r>
        </a:p>
      </dsp:txBody>
      <dsp:txXfrm>
        <a:off x="2449889" y="3022697"/>
        <a:ext cx="2157005" cy="12942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C8FFAC-0274-4B21-B324-CCFDDE66B25A}">
      <dsp:nvSpPr>
        <dsp:cNvPr id="0" name=""/>
        <dsp:cNvSpPr/>
      </dsp:nvSpPr>
      <dsp:spPr>
        <a:xfrm>
          <a:off x="0" y="4778"/>
          <a:ext cx="2376264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smtClean="0"/>
            <a:t>Questionário do Estudante</a:t>
          </a:r>
          <a:endParaRPr lang="pt-BR" sz="1500" kern="1200"/>
        </a:p>
      </dsp:txBody>
      <dsp:txXfrm>
        <a:off x="17563" y="22341"/>
        <a:ext cx="2341138" cy="3246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F6A10-2FDA-4DAB-9AFC-DCEEF59134AE}">
      <dsp:nvSpPr>
        <dsp:cNvPr id="0" name=""/>
        <dsp:cNvSpPr/>
      </dsp:nvSpPr>
      <dsp:spPr>
        <a:xfrm>
          <a:off x="19250" y="16770"/>
          <a:ext cx="236175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smtClean="0"/>
            <a:t>Questionário do Coordenador</a:t>
          </a:r>
          <a:endParaRPr lang="pt-BR" sz="1400" kern="1200"/>
        </a:p>
      </dsp:txBody>
      <dsp:txXfrm>
        <a:off x="35642" y="33162"/>
        <a:ext cx="2328968" cy="30300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CA6F5-8A15-4001-9263-E7B20E767981}">
      <dsp:nvSpPr>
        <dsp:cNvPr id="0" name=""/>
        <dsp:cNvSpPr/>
      </dsp:nvSpPr>
      <dsp:spPr>
        <a:xfrm>
          <a:off x="0" y="20459"/>
          <a:ext cx="2083484" cy="348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Relatório de IES</a:t>
          </a:r>
          <a:endParaRPr lang="pt-BR" sz="1400" kern="1200" dirty="0"/>
        </a:p>
      </dsp:txBody>
      <dsp:txXfrm>
        <a:off x="17031" y="37490"/>
        <a:ext cx="2049422" cy="31481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039448-81A0-4D48-A41E-A801F94CF732}">
      <dsp:nvSpPr>
        <dsp:cNvPr id="0" name=""/>
        <dsp:cNvSpPr/>
      </dsp:nvSpPr>
      <dsp:spPr>
        <a:xfrm>
          <a:off x="0" y="0"/>
          <a:ext cx="2088232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Relatório de Curso</a:t>
          </a:r>
          <a:endParaRPr lang="pt-BR" sz="1500" kern="1200" dirty="0"/>
        </a:p>
      </dsp:txBody>
      <dsp:txXfrm>
        <a:off x="17563" y="17563"/>
        <a:ext cx="2053106" cy="32464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24B2C-97AD-44CC-AE74-9F56685885D3}">
      <dsp:nvSpPr>
        <dsp:cNvPr id="0" name=""/>
        <dsp:cNvSpPr/>
      </dsp:nvSpPr>
      <dsp:spPr>
        <a:xfrm>
          <a:off x="0" y="79240"/>
          <a:ext cx="2117464" cy="285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Relatório Síntese de Área</a:t>
          </a:r>
          <a:endParaRPr lang="pt-BR" sz="1400" kern="1200" dirty="0"/>
        </a:p>
      </dsp:txBody>
      <dsp:txXfrm>
        <a:off x="13918" y="93158"/>
        <a:ext cx="2089628" cy="25727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3C5FD-38BA-4ECA-B424-AE16A657EB9B}">
      <dsp:nvSpPr>
        <dsp:cNvPr id="0" name=""/>
        <dsp:cNvSpPr/>
      </dsp:nvSpPr>
      <dsp:spPr>
        <a:xfrm>
          <a:off x="0" y="4778"/>
          <a:ext cx="2212088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smtClean="0"/>
            <a:t>Boletim de Desempenho</a:t>
          </a:r>
          <a:endParaRPr lang="pt-BR" sz="1500" kern="1200"/>
        </a:p>
      </dsp:txBody>
      <dsp:txXfrm>
        <a:off x="17563" y="22341"/>
        <a:ext cx="2176962" cy="32464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D4F5D1-E14E-4071-A837-74FCC92F3258}">
      <dsp:nvSpPr>
        <dsp:cNvPr id="0" name=""/>
        <dsp:cNvSpPr/>
      </dsp:nvSpPr>
      <dsp:spPr>
        <a:xfrm>
          <a:off x="0" y="4778"/>
          <a:ext cx="2293578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smtClean="0"/>
            <a:t>Relatório de Presença</a:t>
          </a:r>
          <a:endParaRPr lang="pt-BR" sz="1500" kern="1200"/>
        </a:p>
      </dsp:txBody>
      <dsp:txXfrm>
        <a:off x="17563" y="22341"/>
        <a:ext cx="2258452" cy="32464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16170D-0ACA-40CB-AA23-A07331C92989}">
      <dsp:nvSpPr>
        <dsp:cNvPr id="0" name=""/>
        <dsp:cNvSpPr/>
      </dsp:nvSpPr>
      <dsp:spPr>
        <a:xfrm>
          <a:off x="1339223" y="0"/>
          <a:ext cx="6181196" cy="928548"/>
        </a:xfrm>
        <a:prstGeom prst="roundRect">
          <a:avLst>
            <a:gd name="adj" fmla="val 10000"/>
          </a:avLst>
        </a:prstGeom>
        <a:solidFill>
          <a:schemeClr val="tx1">
            <a:lumMod val="65000"/>
            <a:lumOff val="3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Banco Nacional de Itens 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BNI-ENADE</a:t>
          </a:r>
          <a:endParaRPr lang="pt-BR" sz="2200" b="1" kern="1200" dirty="0"/>
        </a:p>
      </dsp:txBody>
      <dsp:txXfrm>
        <a:off x="1366419" y="27196"/>
        <a:ext cx="6126804" cy="87415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B9EC4-E6F4-472F-A601-4718E68C650F}">
      <dsp:nvSpPr>
        <dsp:cNvPr id="0" name=""/>
        <dsp:cNvSpPr/>
      </dsp:nvSpPr>
      <dsp:spPr>
        <a:xfrm>
          <a:off x="2805" y="0"/>
          <a:ext cx="2698319" cy="5112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>
              <a:solidFill>
                <a:schemeClr val="accent1">
                  <a:lumMod val="50000"/>
                </a:schemeClr>
              </a:solidFill>
            </a:rPr>
            <a:t>Formação da Comissão de Avaliação </a:t>
          </a:r>
          <a:r>
            <a:rPr lang="pt-BR" sz="2900" i="1" kern="1200" dirty="0" smtClean="0">
              <a:solidFill>
                <a:schemeClr val="accent1">
                  <a:lumMod val="50000"/>
                </a:schemeClr>
              </a:solidFill>
            </a:rPr>
            <a:t>in loco</a:t>
          </a:r>
          <a:endParaRPr lang="pt-BR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805" y="0"/>
        <a:ext cx="2698319" cy="1533770"/>
      </dsp:txXfrm>
    </dsp:sp>
    <dsp:sp modelId="{1389248B-7AEA-4785-BEBB-E116E4F34E4D}">
      <dsp:nvSpPr>
        <dsp:cNvPr id="0" name=""/>
        <dsp:cNvSpPr/>
      </dsp:nvSpPr>
      <dsp:spPr>
        <a:xfrm>
          <a:off x="272636" y="1534207"/>
          <a:ext cx="2158655" cy="1004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Para Instituição: três avaliadores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3 dias de visita</a:t>
          </a:r>
          <a:endParaRPr lang="pt-BR" sz="15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02054" y="1563625"/>
        <a:ext cx="2099819" cy="945578"/>
      </dsp:txXfrm>
    </dsp:sp>
    <dsp:sp modelId="{92456BAD-7FE6-46B0-99AE-47D6C3F396A6}">
      <dsp:nvSpPr>
        <dsp:cNvPr id="0" name=""/>
        <dsp:cNvSpPr/>
      </dsp:nvSpPr>
      <dsp:spPr>
        <a:xfrm>
          <a:off x="272636" y="2693147"/>
          <a:ext cx="2158655" cy="1004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Para Curso: dois avaliadores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2 dias de visita</a:t>
          </a:r>
          <a:endParaRPr lang="pt-BR" sz="15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02054" y="2722565"/>
        <a:ext cx="2099819" cy="945578"/>
      </dsp:txXfrm>
    </dsp:sp>
    <dsp:sp modelId="{2D3D2D71-1A17-4283-908F-E76CD939D98C}">
      <dsp:nvSpPr>
        <dsp:cNvPr id="0" name=""/>
        <dsp:cNvSpPr/>
      </dsp:nvSpPr>
      <dsp:spPr>
        <a:xfrm>
          <a:off x="272636" y="3852087"/>
          <a:ext cx="2158655" cy="1004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Designação em sistema eletrônico</a:t>
          </a:r>
          <a:endParaRPr lang="pt-BR" sz="1500" kern="1200" dirty="0"/>
        </a:p>
      </dsp:txBody>
      <dsp:txXfrm>
        <a:off x="302054" y="3881505"/>
        <a:ext cx="2099819" cy="945578"/>
      </dsp:txXfrm>
    </dsp:sp>
    <dsp:sp modelId="{1D56A2FC-986A-4BC4-8B5D-FAA561F43AF4}">
      <dsp:nvSpPr>
        <dsp:cNvPr id="0" name=""/>
        <dsp:cNvSpPr/>
      </dsp:nvSpPr>
      <dsp:spPr>
        <a:xfrm>
          <a:off x="2903498" y="0"/>
          <a:ext cx="2698319" cy="5112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>
              <a:solidFill>
                <a:schemeClr val="accent1">
                  <a:lumMod val="50000"/>
                </a:schemeClr>
              </a:solidFill>
            </a:rPr>
            <a:t>Banco Nacional de Avaliadores -</a:t>
          </a:r>
          <a:r>
            <a:rPr lang="pt-BR" sz="2900" kern="1200" dirty="0" err="1" smtClean="0">
              <a:solidFill>
                <a:schemeClr val="accent1">
                  <a:lumMod val="50000"/>
                </a:schemeClr>
              </a:solidFill>
            </a:rPr>
            <a:t>BASis</a:t>
          </a:r>
          <a:endParaRPr lang="pt-BR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903498" y="0"/>
        <a:ext cx="2698319" cy="1533770"/>
      </dsp:txXfrm>
    </dsp:sp>
    <dsp:sp modelId="{6287713C-C3FC-49DD-A9D3-CE239265DD49}">
      <dsp:nvSpPr>
        <dsp:cNvPr id="0" name=""/>
        <dsp:cNvSpPr/>
      </dsp:nvSpPr>
      <dsp:spPr>
        <a:xfrm>
          <a:off x="3173330" y="1533895"/>
          <a:ext cx="2158655" cy="74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4.300 avaliadores com capacitação permanente</a:t>
          </a:r>
          <a:endParaRPr lang="pt-BR" sz="15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195144" y="1555709"/>
        <a:ext cx="2115027" cy="701164"/>
      </dsp:txXfrm>
    </dsp:sp>
    <dsp:sp modelId="{A53DB5AC-3FEB-4ED0-9EDC-EC911D12BC31}">
      <dsp:nvSpPr>
        <dsp:cNvPr id="0" name=""/>
        <dsp:cNvSpPr/>
      </dsp:nvSpPr>
      <dsp:spPr>
        <a:xfrm>
          <a:off x="3173330" y="2393270"/>
          <a:ext cx="2158655" cy="74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Residência em local diferente da avaliação</a:t>
          </a:r>
          <a:endParaRPr lang="pt-BR" sz="15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195144" y="2415084"/>
        <a:ext cx="2115027" cy="701164"/>
      </dsp:txXfrm>
    </dsp:sp>
    <dsp:sp modelId="{C30C3C39-E04B-4C54-9BF9-2A8BE1043006}">
      <dsp:nvSpPr>
        <dsp:cNvPr id="0" name=""/>
        <dsp:cNvSpPr/>
      </dsp:nvSpPr>
      <dsp:spPr>
        <a:xfrm>
          <a:off x="3173330" y="3252646"/>
          <a:ext cx="2158655" cy="74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Experiência em </a:t>
          </a:r>
          <a:r>
            <a:rPr lang="pt-BR" sz="1500" kern="1200" dirty="0" err="1" smtClean="0">
              <a:solidFill>
                <a:schemeClr val="accent1">
                  <a:lumMod val="50000"/>
                </a:schemeClr>
              </a:solidFill>
            </a:rPr>
            <a:t>EaD</a:t>
          </a: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, Tecnológico ou Gestão Acadêmica, para IES</a:t>
          </a:r>
          <a:endParaRPr lang="pt-BR" sz="15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195144" y="3274460"/>
        <a:ext cx="2115027" cy="701164"/>
      </dsp:txXfrm>
    </dsp:sp>
    <dsp:sp modelId="{7B599BD3-EFA6-4BA3-8177-784139DA305D}">
      <dsp:nvSpPr>
        <dsp:cNvPr id="0" name=""/>
        <dsp:cNvSpPr/>
      </dsp:nvSpPr>
      <dsp:spPr>
        <a:xfrm>
          <a:off x="3173330" y="4112022"/>
          <a:ext cx="2158655" cy="74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accent1">
                  <a:lumMod val="50000"/>
                </a:schemeClr>
              </a:solidFill>
            </a:rPr>
            <a:t>Sem vínculo com a IES avaliada</a:t>
          </a:r>
          <a:endParaRPr lang="pt-BR" sz="15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195144" y="4133836"/>
        <a:ext cx="2115027" cy="70116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23CD2E-CB87-4771-9B2D-196441C94B74}">
      <dsp:nvSpPr>
        <dsp:cNvPr id="0" name=""/>
        <dsp:cNvSpPr/>
      </dsp:nvSpPr>
      <dsp:spPr>
        <a:xfrm>
          <a:off x="0" y="0"/>
          <a:ext cx="3168351" cy="496855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accent1">
                  <a:lumMod val="50000"/>
                </a:schemeClr>
              </a:solidFill>
            </a:rPr>
            <a:t>O trabalho da comissão</a:t>
          </a:r>
          <a:endParaRPr lang="pt-BR" sz="2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0" y="0"/>
        <a:ext cx="3168351" cy="1490565"/>
      </dsp:txXfrm>
    </dsp:sp>
    <dsp:sp modelId="{2422A616-EFDD-478B-A4C3-417926097230}">
      <dsp:nvSpPr>
        <dsp:cNvPr id="0" name=""/>
        <dsp:cNvSpPr/>
      </dsp:nvSpPr>
      <dsp:spPr>
        <a:xfrm>
          <a:off x="316835" y="1490990"/>
          <a:ext cx="2534681" cy="9761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accent1">
                  <a:lumMod val="50000"/>
                </a:schemeClr>
              </a:solidFill>
            </a:rPr>
            <a:t>Será pautado pelo registro fiel das condições de funcionamento</a:t>
          </a:r>
          <a:endParaRPr lang="pt-BR" sz="17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45425" y="1519580"/>
        <a:ext cx="2477501" cy="918941"/>
      </dsp:txXfrm>
    </dsp:sp>
    <dsp:sp modelId="{F86F6669-4CFF-498A-9339-AA6EE88D725C}">
      <dsp:nvSpPr>
        <dsp:cNvPr id="0" name=""/>
        <dsp:cNvSpPr/>
      </dsp:nvSpPr>
      <dsp:spPr>
        <a:xfrm>
          <a:off x="316835" y="2617284"/>
          <a:ext cx="2534681" cy="9761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accent1">
                  <a:lumMod val="50000"/>
                </a:schemeClr>
              </a:solidFill>
            </a:rPr>
            <a:t>Aferirá a exatidão dos dados informados pela IES (PDI, PPC, DCNS,FE)</a:t>
          </a:r>
          <a:endParaRPr lang="pt-BR" sz="17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45425" y="2645874"/>
        <a:ext cx="2477501" cy="918941"/>
      </dsp:txXfrm>
    </dsp:sp>
    <dsp:sp modelId="{5A162A5E-CC30-468F-BDA5-D3201EBFA2CB}">
      <dsp:nvSpPr>
        <dsp:cNvPr id="0" name=""/>
        <dsp:cNvSpPr/>
      </dsp:nvSpPr>
      <dsp:spPr>
        <a:xfrm>
          <a:off x="316835" y="3743578"/>
          <a:ext cx="2534681" cy="9761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solidFill>
                <a:schemeClr val="accent1">
                  <a:lumMod val="50000"/>
                </a:schemeClr>
              </a:solidFill>
            </a:rPr>
            <a:t>Ao final da avaliação a IES poderá dar parecer sobre a Comissão</a:t>
          </a:r>
          <a:endParaRPr lang="pt-BR" sz="17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45425" y="3772168"/>
        <a:ext cx="2477501" cy="918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C9D73F-181B-4D4B-8A8D-928003A12A5C}">
      <dsp:nvSpPr>
        <dsp:cNvPr id="0" name=""/>
        <dsp:cNvSpPr/>
      </dsp:nvSpPr>
      <dsp:spPr>
        <a:xfrm>
          <a:off x="0" y="11591"/>
          <a:ext cx="8568952" cy="636480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Dez  Anos da Lei 10.861, de 14 de abril de 2004, que institui o Sistema Nacional de Avaliação da Educação Superior - SINAES. Tem como objetivo aferir a qualidade da educação superior brasileira. </a:t>
          </a:r>
          <a:endParaRPr lang="pt-BR" sz="1600" kern="1200" dirty="0"/>
        </a:p>
      </dsp:txBody>
      <dsp:txXfrm>
        <a:off x="31070" y="42661"/>
        <a:ext cx="8506812" cy="574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C2C25-0FEE-41EC-BE53-50F480835AC0}">
      <dsp:nvSpPr>
        <dsp:cNvPr id="0" name=""/>
        <dsp:cNvSpPr/>
      </dsp:nvSpPr>
      <dsp:spPr>
        <a:xfrm>
          <a:off x="41370" y="1081231"/>
          <a:ext cx="2396166" cy="217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Atos autorizativos de funcionamento  IES e cursos</a:t>
          </a:r>
          <a:endParaRPr lang="pt-BR" sz="1400" kern="1200" dirty="0"/>
        </a:p>
      </dsp:txBody>
      <dsp:txXfrm>
        <a:off x="41370" y="1081231"/>
        <a:ext cx="2396166" cy="217833"/>
      </dsp:txXfrm>
    </dsp:sp>
    <dsp:sp modelId="{F7277433-9FEB-49AE-8FCA-8CFD02C6BE62}">
      <dsp:nvSpPr>
        <dsp:cNvPr id="0" name=""/>
        <dsp:cNvSpPr/>
      </dsp:nvSpPr>
      <dsp:spPr>
        <a:xfrm>
          <a:off x="41370" y="1299065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1C3D75-3E8F-4DC2-AF0F-74C40A6A63D7}">
      <dsp:nvSpPr>
        <dsp:cNvPr id="0" name=""/>
        <dsp:cNvSpPr/>
      </dsp:nvSpPr>
      <dsp:spPr>
        <a:xfrm>
          <a:off x="378165" y="1299065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94E8F2-782C-4EBF-B966-48506C9FFE19}">
      <dsp:nvSpPr>
        <dsp:cNvPr id="0" name=""/>
        <dsp:cNvSpPr/>
      </dsp:nvSpPr>
      <dsp:spPr>
        <a:xfrm>
          <a:off x="715225" y="1299065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9CE0D-7E43-466C-8D4D-BEE418DDB61E}">
      <dsp:nvSpPr>
        <dsp:cNvPr id="0" name=""/>
        <dsp:cNvSpPr/>
      </dsp:nvSpPr>
      <dsp:spPr>
        <a:xfrm>
          <a:off x="1052020" y="1299065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9D2B4-B613-4DBF-B749-B5DAB323E53D}">
      <dsp:nvSpPr>
        <dsp:cNvPr id="0" name=""/>
        <dsp:cNvSpPr/>
      </dsp:nvSpPr>
      <dsp:spPr>
        <a:xfrm>
          <a:off x="1389081" y="1299065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61129C-C35C-4DE6-B16A-979394F41D57}">
      <dsp:nvSpPr>
        <dsp:cNvPr id="0" name=""/>
        <dsp:cNvSpPr/>
      </dsp:nvSpPr>
      <dsp:spPr>
        <a:xfrm>
          <a:off x="1725875" y="1299065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AA69DB-A2E4-4208-8C2A-27F838CF8FA5}">
      <dsp:nvSpPr>
        <dsp:cNvPr id="0" name=""/>
        <dsp:cNvSpPr/>
      </dsp:nvSpPr>
      <dsp:spPr>
        <a:xfrm>
          <a:off x="2062936" y="1299065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70388D-1665-4F0D-A0A2-B548E85B25F8}">
      <dsp:nvSpPr>
        <dsp:cNvPr id="0" name=""/>
        <dsp:cNvSpPr/>
      </dsp:nvSpPr>
      <dsp:spPr>
        <a:xfrm>
          <a:off x="41370" y="1343438"/>
          <a:ext cx="2427316" cy="3549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solidFill>
                <a:srgbClr val="FF0000"/>
              </a:solidFill>
            </a:rPr>
            <a:t>REGULAÇÃO</a:t>
          </a:r>
          <a:endParaRPr lang="pt-BR" sz="1400" kern="1200" dirty="0">
            <a:solidFill>
              <a:srgbClr val="FF0000"/>
            </a:solidFill>
          </a:endParaRPr>
        </a:p>
      </dsp:txBody>
      <dsp:txXfrm>
        <a:off x="41370" y="1343438"/>
        <a:ext cx="2427316" cy="354987"/>
      </dsp:txXfrm>
    </dsp:sp>
    <dsp:sp modelId="{0D468A70-EBDD-4EFB-9162-41A380F782FA}">
      <dsp:nvSpPr>
        <dsp:cNvPr id="0" name=""/>
        <dsp:cNvSpPr/>
      </dsp:nvSpPr>
      <dsp:spPr>
        <a:xfrm>
          <a:off x="41370" y="1829111"/>
          <a:ext cx="2396166" cy="217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Zelar pela qualidade da oferta</a:t>
          </a:r>
          <a:endParaRPr lang="pt-BR" sz="1400" kern="1200" dirty="0"/>
        </a:p>
      </dsp:txBody>
      <dsp:txXfrm>
        <a:off x="41370" y="1829111"/>
        <a:ext cx="2396166" cy="217833"/>
      </dsp:txXfrm>
    </dsp:sp>
    <dsp:sp modelId="{43D6CF5F-77E9-4DCE-897A-8C10FE646063}">
      <dsp:nvSpPr>
        <dsp:cNvPr id="0" name=""/>
        <dsp:cNvSpPr/>
      </dsp:nvSpPr>
      <dsp:spPr>
        <a:xfrm>
          <a:off x="41370" y="2046944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C3FD2-8A9E-431E-9229-C34B8EDFBDCE}">
      <dsp:nvSpPr>
        <dsp:cNvPr id="0" name=""/>
        <dsp:cNvSpPr/>
      </dsp:nvSpPr>
      <dsp:spPr>
        <a:xfrm>
          <a:off x="378165" y="2046944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9F1BA-3C67-46A6-A45F-C6DDA85759FB}">
      <dsp:nvSpPr>
        <dsp:cNvPr id="0" name=""/>
        <dsp:cNvSpPr/>
      </dsp:nvSpPr>
      <dsp:spPr>
        <a:xfrm>
          <a:off x="715225" y="2046944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258BD-E7F3-4864-82B2-56EFF646CEAF}">
      <dsp:nvSpPr>
        <dsp:cNvPr id="0" name=""/>
        <dsp:cNvSpPr/>
      </dsp:nvSpPr>
      <dsp:spPr>
        <a:xfrm>
          <a:off x="1052020" y="2046944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45836C-06EC-40B1-A51E-D0CE9E1807F6}">
      <dsp:nvSpPr>
        <dsp:cNvPr id="0" name=""/>
        <dsp:cNvSpPr/>
      </dsp:nvSpPr>
      <dsp:spPr>
        <a:xfrm>
          <a:off x="1389081" y="2046944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C0342-8D4B-4DCA-B295-17D78A5A7250}">
      <dsp:nvSpPr>
        <dsp:cNvPr id="0" name=""/>
        <dsp:cNvSpPr/>
      </dsp:nvSpPr>
      <dsp:spPr>
        <a:xfrm>
          <a:off x="1725875" y="2046944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BCAC5-9645-4EDB-9B1D-A06E142E2F09}">
      <dsp:nvSpPr>
        <dsp:cNvPr id="0" name=""/>
        <dsp:cNvSpPr/>
      </dsp:nvSpPr>
      <dsp:spPr>
        <a:xfrm>
          <a:off x="2062936" y="2046944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19701A-77E8-4A30-AD88-6E98158532B6}">
      <dsp:nvSpPr>
        <dsp:cNvPr id="0" name=""/>
        <dsp:cNvSpPr/>
      </dsp:nvSpPr>
      <dsp:spPr>
        <a:xfrm>
          <a:off x="41370" y="2091317"/>
          <a:ext cx="2427316" cy="3549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solidFill>
                <a:srgbClr val="FF0000"/>
              </a:solidFill>
            </a:rPr>
            <a:t>SUPERVISÃO</a:t>
          </a:r>
          <a:endParaRPr lang="pt-BR" sz="1400" kern="1200" dirty="0">
            <a:solidFill>
              <a:srgbClr val="FF0000"/>
            </a:solidFill>
          </a:endParaRPr>
        </a:p>
      </dsp:txBody>
      <dsp:txXfrm>
        <a:off x="41370" y="2091317"/>
        <a:ext cx="2427316" cy="354987"/>
      </dsp:txXfrm>
    </dsp:sp>
    <dsp:sp modelId="{F355357A-8CFB-4D30-B21C-CCAD3D383252}">
      <dsp:nvSpPr>
        <dsp:cNvPr id="0" name=""/>
        <dsp:cNvSpPr/>
      </dsp:nvSpPr>
      <dsp:spPr>
        <a:xfrm>
          <a:off x="41370" y="2576990"/>
          <a:ext cx="2396166" cy="217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Promoção da qualidade</a:t>
          </a:r>
          <a:endParaRPr lang="pt-BR" sz="1400" kern="1200" dirty="0"/>
        </a:p>
      </dsp:txBody>
      <dsp:txXfrm>
        <a:off x="41370" y="2576990"/>
        <a:ext cx="2396166" cy="217833"/>
      </dsp:txXfrm>
    </dsp:sp>
    <dsp:sp modelId="{B123EC0A-1372-46AF-80E1-C3FBB977A4D3}">
      <dsp:nvSpPr>
        <dsp:cNvPr id="0" name=""/>
        <dsp:cNvSpPr/>
      </dsp:nvSpPr>
      <dsp:spPr>
        <a:xfrm>
          <a:off x="41370" y="2794823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0936EB-FD8F-40BD-A525-51D71D0BA2C0}">
      <dsp:nvSpPr>
        <dsp:cNvPr id="0" name=""/>
        <dsp:cNvSpPr/>
      </dsp:nvSpPr>
      <dsp:spPr>
        <a:xfrm>
          <a:off x="378165" y="2794823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AB408-0EFD-42C5-A391-07215C5D8664}">
      <dsp:nvSpPr>
        <dsp:cNvPr id="0" name=""/>
        <dsp:cNvSpPr/>
      </dsp:nvSpPr>
      <dsp:spPr>
        <a:xfrm>
          <a:off x="715225" y="2794823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08522-0AD0-46D8-8F84-91CA091A6C2E}">
      <dsp:nvSpPr>
        <dsp:cNvPr id="0" name=""/>
        <dsp:cNvSpPr/>
      </dsp:nvSpPr>
      <dsp:spPr>
        <a:xfrm>
          <a:off x="1052020" y="2794823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CC3C4-CB76-4550-9386-A1A6F1319ED0}">
      <dsp:nvSpPr>
        <dsp:cNvPr id="0" name=""/>
        <dsp:cNvSpPr/>
      </dsp:nvSpPr>
      <dsp:spPr>
        <a:xfrm>
          <a:off x="1389081" y="2794823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612FB4-4C32-4ACC-B92D-17BF46B7FC79}">
      <dsp:nvSpPr>
        <dsp:cNvPr id="0" name=""/>
        <dsp:cNvSpPr/>
      </dsp:nvSpPr>
      <dsp:spPr>
        <a:xfrm>
          <a:off x="1725875" y="2794823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F52BCE-A782-4492-AF44-36AE28CDDF73}">
      <dsp:nvSpPr>
        <dsp:cNvPr id="0" name=""/>
        <dsp:cNvSpPr/>
      </dsp:nvSpPr>
      <dsp:spPr>
        <a:xfrm>
          <a:off x="2062936" y="2794823"/>
          <a:ext cx="560703" cy="44373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010E2-D554-4B36-B153-48029B92C64A}">
      <dsp:nvSpPr>
        <dsp:cNvPr id="0" name=""/>
        <dsp:cNvSpPr/>
      </dsp:nvSpPr>
      <dsp:spPr>
        <a:xfrm>
          <a:off x="41370" y="2839197"/>
          <a:ext cx="2427316" cy="3549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solidFill>
                <a:srgbClr val="FF0000"/>
              </a:solidFill>
            </a:rPr>
            <a:t>AVALIAÇÃO</a:t>
          </a:r>
          <a:endParaRPr lang="pt-BR" sz="1400" kern="1200" dirty="0">
            <a:solidFill>
              <a:srgbClr val="FF0000"/>
            </a:solidFill>
          </a:endParaRPr>
        </a:p>
      </dsp:txBody>
      <dsp:txXfrm>
        <a:off x="41370" y="2839197"/>
        <a:ext cx="2427316" cy="3549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128A0-6139-42B4-8E4C-DFF73D0C89F5}">
      <dsp:nvSpPr>
        <dsp:cNvPr id="0" name=""/>
        <dsp:cNvSpPr/>
      </dsp:nvSpPr>
      <dsp:spPr>
        <a:xfrm>
          <a:off x="2744160" y="2213"/>
          <a:ext cx="1973920" cy="7914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Baskerville Old Face" pitchFamily="18" charset="0"/>
            </a:rPr>
            <a:t>Ministério da Educação</a:t>
          </a:r>
          <a:endParaRPr lang="pt-BR" sz="1600" b="1" kern="1200" dirty="0">
            <a:latin typeface="Baskerville Old Face" pitchFamily="18" charset="0"/>
          </a:endParaRPr>
        </a:p>
      </dsp:txBody>
      <dsp:txXfrm>
        <a:off x="2782797" y="40850"/>
        <a:ext cx="1896646" cy="714203"/>
      </dsp:txXfrm>
    </dsp:sp>
    <dsp:sp modelId="{E1D55F94-0BDF-4DF8-9E90-99F3CE52BBDC}">
      <dsp:nvSpPr>
        <dsp:cNvPr id="0" name=""/>
        <dsp:cNvSpPr/>
      </dsp:nvSpPr>
      <dsp:spPr>
        <a:xfrm>
          <a:off x="1866092" y="397952"/>
          <a:ext cx="3730057" cy="3730057"/>
        </a:xfrm>
        <a:custGeom>
          <a:avLst/>
          <a:gdLst/>
          <a:ahLst/>
          <a:cxnLst/>
          <a:rect l="0" t="0" r="0" b="0"/>
          <a:pathLst>
            <a:path>
              <a:moveTo>
                <a:pt x="2855469" y="284725"/>
              </a:moveTo>
              <a:arcTo wR="1865028" hR="1865028" stAng="18124623" swAng="7430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C36240-8173-466C-B7D3-5F164BDC4EDB}">
      <dsp:nvSpPr>
        <dsp:cNvPr id="0" name=""/>
        <dsp:cNvSpPr/>
      </dsp:nvSpPr>
      <dsp:spPr>
        <a:xfrm>
          <a:off x="4030269" y="934727"/>
          <a:ext cx="2632027" cy="7914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Baskerville Old Face" pitchFamily="18" charset="0"/>
            </a:rPr>
            <a:t>Comissão Nacional de Avaliação da Educação Superior</a:t>
          </a:r>
          <a:endParaRPr lang="pt-BR" sz="1600" b="1" kern="1200" dirty="0">
            <a:latin typeface="Baskerville Old Face" pitchFamily="18" charset="0"/>
          </a:endParaRPr>
        </a:p>
      </dsp:txBody>
      <dsp:txXfrm>
        <a:off x="4068906" y="973364"/>
        <a:ext cx="2554753" cy="714203"/>
      </dsp:txXfrm>
    </dsp:sp>
    <dsp:sp modelId="{8C29C867-BB77-4B14-A057-158A3858F64B}">
      <dsp:nvSpPr>
        <dsp:cNvPr id="0" name=""/>
        <dsp:cNvSpPr/>
      </dsp:nvSpPr>
      <dsp:spPr>
        <a:xfrm>
          <a:off x="1840987" y="305941"/>
          <a:ext cx="3730057" cy="3730057"/>
        </a:xfrm>
        <a:custGeom>
          <a:avLst/>
          <a:gdLst/>
          <a:ahLst/>
          <a:cxnLst/>
          <a:rect l="0" t="0" r="0" b="0"/>
          <a:pathLst>
            <a:path>
              <a:moveTo>
                <a:pt x="3678293" y="1428679"/>
              </a:moveTo>
              <a:arcTo wR="1865028" hR="1865028" stAng="20788167" swAng="15792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C19446-D7D5-47E7-BDA6-B61246F79D74}">
      <dsp:nvSpPr>
        <dsp:cNvPr id="0" name=""/>
        <dsp:cNvSpPr/>
      </dsp:nvSpPr>
      <dsp:spPr>
        <a:xfrm>
          <a:off x="4186097" y="2592287"/>
          <a:ext cx="2432490" cy="7914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Baskerville Old Face" pitchFamily="18" charset="0"/>
            </a:rPr>
            <a:t>Instituto Nacional de Estudos e Pesquisas Educacionais </a:t>
          </a:r>
          <a:endParaRPr lang="pt-BR" sz="1600" b="1" kern="1200" dirty="0">
            <a:latin typeface="Baskerville Old Face" pitchFamily="18" charset="0"/>
          </a:endParaRPr>
        </a:p>
      </dsp:txBody>
      <dsp:txXfrm>
        <a:off x="4224734" y="2630924"/>
        <a:ext cx="2355216" cy="714203"/>
      </dsp:txXfrm>
    </dsp:sp>
    <dsp:sp modelId="{AE1F39F6-831B-4BF3-AC13-1F4EA9DC2D63}">
      <dsp:nvSpPr>
        <dsp:cNvPr id="0" name=""/>
        <dsp:cNvSpPr/>
      </dsp:nvSpPr>
      <dsp:spPr>
        <a:xfrm>
          <a:off x="1665287" y="173597"/>
          <a:ext cx="3730057" cy="3730057"/>
        </a:xfrm>
        <a:custGeom>
          <a:avLst/>
          <a:gdLst/>
          <a:ahLst/>
          <a:cxnLst/>
          <a:rect l="0" t="0" r="0" b="0"/>
          <a:pathLst>
            <a:path>
              <a:moveTo>
                <a:pt x="3152432" y="3214444"/>
              </a:moveTo>
              <a:arcTo wR="1865028" hR="1865028" stAng="2780832" swAng="112246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B73B9-B8E9-4EB0-81B8-565C3D8E18BC}">
      <dsp:nvSpPr>
        <dsp:cNvPr id="0" name=""/>
        <dsp:cNvSpPr/>
      </dsp:nvSpPr>
      <dsp:spPr>
        <a:xfrm>
          <a:off x="2216695" y="3732270"/>
          <a:ext cx="3028850" cy="7914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Baskerville Old Face" pitchFamily="18" charset="0"/>
            </a:rPr>
            <a:t>Comissão Técnica de Acompanhamento da Avaliação</a:t>
          </a:r>
          <a:endParaRPr lang="pt-BR" sz="1600" b="1" kern="1200" dirty="0">
            <a:latin typeface="Baskerville Old Face" pitchFamily="18" charset="0"/>
          </a:endParaRPr>
        </a:p>
      </dsp:txBody>
      <dsp:txXfrm>
        <a:off x="2255332" y="3770907"/>
        <a:ext cx="2951576" cy="714203"/>
      </dsp:txXfrm>
    </dsp:sp>
    <dsp:sp modelId="{8720CA85-4C8A-4F70-AD1B-1CCEC26BA894}">
      <dsp:nvSpPr>
        <dsp:cNvPr id="0" name=""/>
        <dsp:cNvSpPr/>
      </dsp:nvSpPr>
      <dsp:spPr>
        <a:xfrm>
          <a:off x="2154129" y="200197"/>
          <a:ext cx="3730057" cy="3730057"/>
        </a:xfrm>
        <a:custGeom>
          <a:avLst/>
          <a:gdLst/>
          <a:ahLst/>
          <a:cxnLst/>
          <a:rect l="0" t="0" r="0" b="0"/>
          <a:pathLst>
            <a:path>
              <a:moveTo>
                <a:pt x="1023472" y="3529394"/>
              </a:moveTo>
              <a:arcTo wR="1865028" hR="1865028" stAng="7009357" swAng="108028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68D435-E556-4C10-8646-2CB04EF40084}">
      <dsp:nvSpPr>
        <dsp:cNvPr id="0" name=""/>
        <dsp:cNvSpPr/>
      </dsp:nvSpPr>
      <dsp:spPr>
        <a:xfrm>
          <a:off x="873728" y="2592286"/>
          <a:ext cx="2556435" cy="7914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Baskerville Old Face" pitchFamily="18" charset="0"/>
            </a:rPr>
            <a:t>Secretaria de Regulação e Supervisão da Educação Superior </a:t>
          </a:r>
          <a:endParaRPr lang="pt-BR" sz="1600" b="1" kern="1200" dirty="0">
            <a:latin typeface="Baskerville Old Face" pitchFamily="18" charset="0"/>
          </a:endParaRPr>
        </a:p>
      </dsp:txBody>
      <dsp:txXfrm>
        <a:off x="912365" y="2630923"/>
        <a:ext cx="2479161" cy="714203"/>
      </dsp:txXfrm>
    </dsp:sp>
    <dsp:sp modelId="{FE5BD6B9-2001-493A-A9DB-F71CE5AB7651}">
      <dsp:nvSpPr>
        <dsp:cNvPr id="0" name=""/>
        <dsp:cNvSpPr/>
      </dsp:nvSpPr>
      <dsp:spPr>
        <a:xfrm>
          <a:off x="1925888" y="127533"/>
          <a:ext cx="3730057" cy="3730057"/>
        </a:xfrm>
        <a:custGeom>
          <a:avLst/>
          <a:gdLst/>
          <a:ahLst/>
          <a:cxnLst/>
          <a:rect l="0" t="0" r="0" b="0"/>
          <a:pathLst>
            <a:path>
              <a:moveTo>
                <a:pt x="96277" y="2456510"/>
              </a:moveTo>
              <a:arcTo wR="1865028" hR="1865028" stAng="9690584" swAng="15860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E25FB1-5880-4898-BC46-2A463A40D030}">
      <dsp:nvSpPr>
        <dsp:cNvPr id="0" name=""/>
        <dsp:cNvSpPr/>
      </dsp:nvSpPr>
      <dsp:spPr>
        <a:xfrm>
          <a:off x="1032456" y="934727"/>
          <a:ext cx="2167004" cy="7914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Baskerville Old Face" pitchFamily="18" charset="0"/>
            </a:rPr>
            <a:t>Conselho Nacional de Educação</a:t>
          </a:r>
          <a:endParaRPr lang="pt-BR" sz="1600" b="1" kern="1200" dirty="0">
            <a:latin typeface="Baskerville Old Face" pitchFamily="18" charset="0"/>
          </a:endParaRPr>
        </a:p>
      </dsp:txBody>
      <dsp:txXfrm>
        <a:off x="1071093" y="973364"/>
        <a:ext cx="2089730" cy="714203"/>
      </dsp:txXfrm>
    </dsp:sp>
    <dsp:sp modelId="{51859A3D-74C3-47D6-B04E-5FB7913B22E7}">
      <dsp:nvSpPr>
        <dsp:cNvPr id="0" name=""/>
        <dsp:cNvSpPr/>
      </dsp:nvSpPr>
      <dsp:spPr>
        <a:xfrm>
          <a:off x="1866092" y="397952"/>
          <a:ext cx="3730057" cy="3730057"/>
        </a:xfrm>
        <a:custGeom>
          <a:avLst/>
          <a:gdLst/>
          <a:ahLst/>
          <a:cxnLst/>
          <a:rect l="0" t="0" r="0" b="0"/>
          <a:pathLst>
            <a:path>
              <a:moveTo>
                <a:pt x="558727" y="533897"/>
              </a:moveTo>
              <a:arcTo wR="1865028" hR="1865028" stAng="13532364" swAng="7430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71BC5-BB1B-4EF5-9D5A-0978545660C2}">
      <dsp:nvSpPr>
        <dsp:cNvPr id="0" name=""/>
        <dsp:cNvSpPr/>
      </dsp:nvSpPr>
      <dsp:spPr>
        <a:xfrm>
          <a:off x="679965" y="0"/>
          <a:ext cx="7706280" cy="377301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BD2E8-1C90-409A-9D4E-FED80CA786AA}">
      <dsp:nvSpPr>
        <dsp:cNvPr id="0" name=""/>
        <dsp:cNvSpPr/>
      </dsp:nvSpPr>
      <dsp:spPr>
        <a:xfrm>
          <a:off x="185" y="1131903"/>
          <a:ext cx="2967454" cy="15092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000" kern="1200" dirty="0" smtClean="0"/>
            <a:t>Instituições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u="none" strike="noStrike" kern="1200" dirty="0" smtClean="0">
              <a:effectLst/>
            </a:rPr>
            <a:t>2.416</a:t>
          </a:r>
          <a:endParaRPr lang="pt-BR" sz="4100" u="none" strike="noStrike" kern="1200" dirty="0">
            <a:effectLst/>
          </a:endParaRPr>
        </a:p>
      </dsp:txBody>
      <dsp:txXfrm>
        <a:off x="73858" y="1205576"/>
        <a:ext cx="2820108" cy="1361858"/>
      </dsp:txXfrm>
    </dsp:sp>
    <dsp:sp modelId="{04FEEF3C-89B8-49A8-9A13-ADE1A42B6133}">
      <dsp:nvSpPr>
        <dsp:cNvPr id="0" name=""/>
        <dsp:cNvSpPr/>
      </dsp:nvSpPr>
      <dsp:spPr>
        <a:xfrm>
          <a:off x="3354105" y="1131903"/>
          <a:ext cx="2837588" cy="15092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smtClean="0"/>
            <a:t>Estudantes</a:t>
          </a:r>
        </a:p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u="none" strike="noStrike" kern="1200" dirty="0" smtClean="0">
              <a:effectLst/>
            </a:rPr>
            <a:t>7.037.688 </a:t>
          </a:r>
          <a:endParaRPr lang="pt-BR" sz="4100" i="1" kern="1200" dirty="0">
            <a:solidFill>
              <a:schemeClr val="tx1"/>
            </a:solidFill>
          </a:endParaRPr>
        </a:p>
      </dsp:txBody>
      <dsp:txXfrm>
        <a:off x="3427778" y="1205576"/>
        <a:ext cx="2690242" cy="1361858"/>
      </dsp:txXfrm>
    </dsp:sp>
    <dsp:sp modelId="{3D43D20F-52D1-4FD4-B87D-2D0F9949E0D7}">
      <dsp:nvSpPr>
        <dsp:cNvPr id="0" name=""/>
        <dsp:cNvSpPr/>
      </dsp:nvSpPr>
      <dsp:spPr>
        <a:xfrm>
          <a:off x="6480718" y="1104360"/>
          <a:ext cx="2487868" cy="15092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500" kern="1200" dirty="0" smtClean="0"/>
            <a:t>Cursos</a:t>
          </a:r>
        </a:p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u="none" strike="noStrike" kern="1200" dirty="0" smtClean="0">
              <a:effectLst/>
            </a:rPr>
            <a:t>31.866</a:t>
          </a:r>
          <a:endParaRPr lang="pt-BR" sz="4100" u="none" strike="noStrike" kern="1200" dirty="0">
            <a:effectLst/>
          </a:endParaRPr>
        </a:p>
      </dsp:txBody>
      <dsp:txXfrm>
        <a:off x="6554391" y="1178033"/>
        <a:ext cx="2340522" cy="13618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C89C9-CD0C-44EC-B6BE-EB1EA8752B23}">
      <dsp:nvSpPr>
        <dsp:cNvPr id="0" name=""/>
        <dsp:cNvSpPr/>
      </dsp:nvSpPr>
      <dsp:spPr>
        <a:xfrm>
          <a:off x="0" y="6351"/>
          <a:ext cx="2520280" cy="432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err="1" smtClean="0"/>
            <a:t>Autoavaliação</a:t>
          </a:r>
          <a:endParaRPr lang="pt-BR" sz="1800" kern="1200" dirty="0"/>
        </a:p>
      </dsp:txBody>
      <dsp:txXfrm>
        <a:off x="21132" y="27483"/>
        <a:ext cx="2478016" cy="390636"/>
      </dsp:txXfrm>
    </dsp:sp>
    <dsp:sp modelId="{B723D56E-52D0-4389-A17E-0589B0175A25}">
      <dsp:nvSpPr>
        <dsp:cNvPr id="0" name=""/>
        <dsp:cNvSpPr/>
      </dsp:nvSpPr>
      <dsp:spPr>
        <a:xfrm>
          <a:off x="0" y="496852"/>
          <a:ext cx="2520280" cy="432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Avaliação </a:t>
          </a:r>
          <a:r>
            <a:rPr lang="pt-BR" sz="1800" i="1" kern="1200" smtClean="0"/>
            <a:t>in loco</a:t>
          </a:r>
          <a:endParaRPr lang="pt-BR" sz="1800" kern="1200"/>
        </a:p>
      </dsp:txBody>
      <dsp:txXfrm>
        <a:off x="21132" y="517984"/>
        <a:ext cx="2478016" cy="3906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A12AAD-2594-4A7D-8204-8273904A24AA}">
      <dsp:nvSpPr>
        <dsp:cNvPr id="0" name=""/>
        <dsp:cNvSpPr/>
      </dsp:nvSpPr>
      <dsp:spPr>
        <a:xfrm>
          <a:off x="0" y="131929"/>
          <a:ext cx="2520280" cy="935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Exame Nacional de Desempenho dos Estudantes - ENADE</a:t>
          </a:r>
          <a:endParaRPr lang="pt-BR" sz="1800" kern="1200" dirty="0"/>
        </a:p>
      </dsp:txBody>
      <dsp:txXfrm>
        <a:off x="45665" y="177594"/>
        <a:ext cx="2428950" cy="8441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C294B-EDB3-4E95-A31A-7C41DF6F3453}">
      <dsp:nvSpPr>
        <dsp:cNvPr id="0" name=""/>
        <dsp:cNvSpPr/>
      </dsp:nvSpPr>
      <dsp:spPr>
        <a:xfrm>
          <a:off x="0" y="113"/>
          <a:ext cx="2520280" cy="4248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ENADE</a:t>
          </a:r>
          <a:endParaRPr lang="pt-BR" sz="1800" kern="1200"/>
        </a:p>
      </dsp:txBody>
      <dsp:txXfrm>
        <a:off x="20740" y="20853"/>
        <a:ext cx="2478800" cy="383387"/>
      </dsp:txXfrm>
    </dsp:sp>
    <dsp:sp modelId="{8B65A9DA-1536-4FE6-8139-396C4180D4B1}">
      <dsp:nvSpPr>
        <dsp:cNvPr id="0" name=""/>
        <dsp:cNvSpPr/>
      </dsp:nvSpPr>
      <dsp:spPr>
        <a:xfrm>
          <a:off x="0" y="439114"/>
          <a:ext cx="2520280" cy="4248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Avaliação </a:t>
          </a:r>
          <a:r>
            <a:rPr lang="pt-BR" sz="1800" i="1" kern="1200" dirty="0" smtClean="0"/>
            <a:t>in loco</a:t>
          </a:r>
          <a:endParaRPr lang="pt-BR" sz="1800" kern="1200" dirty="0"/>
        </a:p>
      </dsp:txBody>
      <dsp:txXfrm>
        <a:off x="20740" y="459854"/>
        <a:ext cx="2478800" cy="3833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083E4-D88E-4BA7-894F-78E88778199E}">
      <dsp:nvSpPr>
        <dsp:cNvPr id="0" name=""/>
        <dsp:cNvSpPr/>
      </dsp:nvSpPr>
      <dsp:spPr>
        <a:xfrm>
          <a:off x="0" y="714077"/>
          <a:ext cx="8915400" cy="835379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just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latin typeface="+mj-lt"/>
            </a:rPr>
            <a:t>Contribuir para a avaliação dos cursos por meio da verificação das competências, habilidades e conhecimentos desenvolvidos pelos estudantes;</a:t>
          </a:r>
          <a:endParaRPr lang="pt-BR" sz="2100" kern="1200" dirty="0">
            <a:latin typeface="+mj-lt"/>
          </a:endParaRPr>
        </a:p>
      </dsp:txBody>
      <dsp:txXfrm>
        <a:off x="40780" y="754857"/>
        <a:ext cx="8833840" cy="753819"/>
      </dsp:txXfrm>
    </dsp:sp>
    <dsp:sp modelId="{55296F12-FAE0-4094-8D1B-8D51D003582E}">
      <dsp:nvSpPr>
        <dsp:cNvPr id="0" name=""/>
        <dsp:cNvSpPr/>
      </dsp:nvSpPr>
      <dsp:spPr>
        <a:xfrm>
          <a:off x="0" y="1609937"/>
          <a:ext cx="8915400" cy="835379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just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latin typeface="+mj-lt"/>
            </a:rPr>
            <a:t>Aferir o desempenho dos estudantes no que se refere ao uso, síntese e integração de conhecimentos adquiridos ao longo do curso;</a:t>
          </a:r>
          <a:endParaRPr lang="pt-BR" sz="2100" kern="1200" dirty="0">
            <a:latin typeface="+mj-lt"/>
          </a:endParaRPr>
        </a:p>
      </dsp:txBody>
      <dsp:txXfrm>
        <a:off x="40780" y="1650717"/>
        <a:ext cx="8833840" cy="753819"/>
      </dsp:txXfrm>
    </dsp:sp>
    <dsp:sp modelId="{539BF686-B936-42AF-9852-E35B185C4876}">
      <dsp:nvSpPr>
        <dsp:cNvPr id="0" name=""/>
        <dsp:cNvSpPr/>
      </dsp:nvSpPr>
      <dsp:spPr>
        <a:xfrm>
          <a:off x="0" y="2505797"/>
          <a:ext cx="8915400" cy="835379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just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latin typeface="+mj-lt"/>
            </a:rPr>
            <a:t>Possibilitar aos cursos o acompanhamento dos resultados de suas ações pedagógicas;</a:t>
          </a:r>
          <a:endParaRPr lang="pt-BR" sz="2100" i="1" kern="1200" dirty="0">
            <a:solidFill>
              <a:schemeClr val="tx1"/>
            </a:solidFill>
            <a:latin typeface="+mj-lt"/>
          </a:endParaRPr>
        </a:p>
      </dsp:txBody>
      <dsp:txXfrm>
        <a:off x="40780" y="2546577"/>
        <a:ext cx="8833840" cy="753819"/>
      </dsp:txXfrm>
    </dsp:sp>
    <dsp:sp modelId="{41DC8B49-C9C0-411F-9F67-4C353675D81B}">
      <dsp:nvSpPr>
        <dsp:cNvPr id="0" name=""/>
        <dsp:cNvSpPr/>
      </dsp:nvSpPr>
      <dsp:spPr>
        <a:xfrm>
          <a:off x="0" y="3401657"/>
          <a:ext cx="8915400" cy="835379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just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>
              <a:latin typeface="+mj-lt"/>
            </a:rPr>
            <a:t>Avaliar comparativamente a formação oferecida pelas IES aos estudantes das respectivas áreas avaliadas.</a:t>
          </a:r>
          <a:endParaRPr lang="pt-BR" sz="2100" i="1" kern="1200" dirty="0">
            <a:solidFill>
              <a:schemeClr val="tx1"/>
            </a:solidFill>
            <a:latin typeface="+mj-lt"/>
          </a:endParaRPr>
        </a:p>
      </dsp:txBody>
      <dsp:txXfrm>
        <a:off x="40780" y="3442437"/>
        <a:ext cx="8833840" cy="75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921A-CB80-497D-8A77-D141CFBDAE66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3032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3AE34-FA30-41A3-AD17-2039528F0AB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508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D3479-369A-4482-B09B-B2E5F5938F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20725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990" y="4717415"/>
            <a:ext cx="545592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3032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B4A12-80AE-49E0-9444-B0B52E2DA0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46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20725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312F6B-B9EA-4821-82E7-39672EABC094}" type="slidenum">
              <a:rPr lang="pt-BR" smtClean="0">
                <a:solidFill>
                  <a:prstClr val="black"/>
                </a:solidFill>
                <a:cs typeface="Arial" charset="0"/>
              </a:rPr>
              <a:pPr/>
              <a:t>3</a:t>
            </a:fld>
            <a:endParaRPr lang="pt-BR" smtClean="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ea typeface="ＭＳ Ｐゴシック" pitchFamily="34" charset="-128"/>
            </a:endParaRPr>
          </a:p>
        </p:txBody>
      </p:sp>
      <p:sp>
        <p:nvSpPr>
          <p:cNvPr id="727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FFE8650-E339-4397-A757-7A14C1E233BE}" type="slidenum">
              <a:rPr lang="pt-BR" smtClean="0">
                <a:ea typeface="ＭＳ Ｐゴシック" pitchFamily="34" charset="-128"/>
              </a:rPr>
              <a:pPr>
                <a:defRPr/>
              </a:pPr>
              <a:t>8</a:t>
            </a:fld>
            <a:endParaRPr lang="pt-B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557224"/>
            <a:ext cx="9777536" cy="12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68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B4909-69DD-4717-81DE-D847F94E8A1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EDD03-B41E-4B9B-9101-81C97C54A76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29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69BD5-E4A0-46A3-B804-A13033E1CD4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BF68B-4D22-41C0-B21A-91A39970A937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735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C41AA-1AB6-43E3-8E73-768EB00B271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E355D-78ED-4FE7-BEF7-D9FA1C761C3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430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E0B60-1ADF-415D-A9E9-22C0DBABCB8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E382B-F438-4042-8BBB-663A95BDA91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754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F9911-F728-4298-9599-903A6579309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FF43-F6BB-4542-9D6D-ACED61D438CF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725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413D2-E100-497C-B7DE-A6AB2076FBD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C65F-6711-4E74-98B3-6DC4E710A3A1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132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557224"/>
            <a:ext cx="9777536" cy="12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55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D1A85-C64D-4FCE-87E0-073358010580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9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912A-27C7-44F4-8772-C124FDF9D811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696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03921-3832-465B-AF6F-825299C22B4A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9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030C-71FF-425E-852A-1DBCF14325B2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294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74638"/>
            <a:ext cx="85852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191250" y="6356351"/>
            <a:ext cx="1651000" cy="365125"/>
          </a:xfrm>
          <a:prstGeom prst="rect">
            <a:avLst/>
          </a:prstGeom>
        </p:spPr>
        <p:txBody>
          <a:bodyPr/>
          <a:lstStyle/>
          <a:p>
            <a:fld id="{471A3769-2D15-4B85-B9C9-CB99C45C527C}" type="datetimeFigureOut">
              <a:rPr lang="pt-BR" smtClean="0">
                <a:solidFill>
                  <a:prstClr val="black"/>
                </a:solidFill>
              </a:rPr>
              <a:pPr/>
              <a:t>27/5/2014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040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2450" y="6356351"/>
            <a:ext cx="1073150" cy="365125"/>
          </a:xfrm>
          <a:prstGeom prst="rect">
            <a:avLst/>
          </a:prstGeom>
        </p:spPr>
        <p:txBody>
          <a:bodyPr/>
          <a:lstStyle/>
          <a:p>
            <a:fld id="{0946D8BF-7D3E-4985-A3FB-0AED8539973A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51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7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D1A85-C64D-4FCE-87E0-073358010580}" type="datetimeFigureOut">
              <a:rPr lang="pt-BR"/>
              <a:pPr>
                <a:defRPr/>
              </a:pPr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79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7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912A-27C7-44F4-8772-C124FDF9D8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200650" y="2209800"/>
            <a:ext cx="4044950" cy="3505200"/>
          </a:xfrm>
          <a:prstGeom prst="rect">
            <a:avLst/>
          </a:prstGeo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60400" y="2209800"/>
            <a:ext cx="4044950" cy="3505200"/>
          </a:xfrm>
          <a:prstGeom prst="rect">
            <a:avLst/>
          </a:prstGeo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74638"/>
            <a:ext cx="85852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1600200"/>
            <a:ext cx="4044950" cy="5746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0650" y="1600200"/>
            <a:ext cx="4044950" cy="5746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191250" y="6356351"/>
            <a:ext cx="1651000" cy="365125"/>
          </a:xfrm>
          <a:prstGeom prst="rect">
            <a:avLst/>
          </a:prstGeom>
        </p:spPr>
        <p:txBody>
          <a:bodyPr/>
          <a:lstStyle/>
          <a:p>
            <a:fld id="{471A3769-2D15-4B85-B9C9-CB99C45C527C}" type="datetimeFigureOut">
              <a:rPr lang="pt-BR" smtClean="0">
                <a:solidFill>
                  <a:prstClr val="black"/>
                </a:solidFill>
              </a:rPr>
              <a:pPr/>
              <a:t>27/5/2014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040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72450" y="6356351"/>
            <a:ext cx="1073150" cy="365125"/>
          </a:xfrm>
          <a:prstGeom prst="rect">
            <a:avLst/>
          </a:prstGeom>
        </p:spPr>
        <p:txBody>
          <a:bodyPr/>
          <a:lstStyle/>
          <a:p>
            <a:fld id="{0946D8BF-7D3E-4985-A3FB-0AED8539973A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587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E7662854-D1BD-4AF3-8582-B16690C96681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DF28D44B-AD79-4E3F-889C-A47A656DCD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95995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557224"/>
            <a:ext cx="9777536" cy="12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782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7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D1A85-C64D-4FCE-87E0-073358010580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79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7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912A-27C7-44F4-8772-C124FDF9D811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967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54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7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03921-3832-465B-AF6F-825299C22B4A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79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79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030C-71FF-425E-852A-1DBCF14325B2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93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3792B88E-B50D-4CD7-AA58-154078104AD0}" type="datetimeFigureOut">
              <a:rPr lang="pt-BR" smtClean="0"/>
              <a:t>27/5/2014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57BBB3E-85BC-434B-B09F-1AF779D19C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41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3792B88E-B50D-4CD7-AA58-154078104AD0}" type="datetimeFigureOut">
              <a:rPr lang="pt-BR" smtClean="0"/>
              <a:t>27/5/2014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57BBB3E-85BC-434B-B09F-1AF779D19C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99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52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03921-3832-465B-AF6F-825299C22B4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030C-71FF-425E-852A-1DBCF14325B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641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1A85-C64D-4FCE-87E0-07335801058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D912A-27C7-44F4-8772-C124FDF9D811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91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2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45324-CC88-4142-8731-90E2F77E3F6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EE07F-0E49-4C18-99D8-C9056C01035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18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3552E-7556-47AA-B697-45BA24DEE8E5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E6735-BE5A-4F8B-9988-00CE3C3783A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0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D9815-9861-4DA5-A951-CC5FED9940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8FF0E-45E4-4CEB-A03F-0F20A66281EE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284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7" r:id="rId3"/>
    <p:sldLayoutId id="2147483698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7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1ECE03-84D9-4EDD-8C03-A19D642B6E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27/5/2014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7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7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CDB54D-DDF6-4579-A97C-8184D15B884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1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674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9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1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microsoft.com/office/2007/relationships/diagramDrawing" Target="../diagrams/drawing19.xml"/><Relationship Id="rId3" Type="http://schemas.openxmlformats.org/officeDocument/2006/relationships/diagramLayout" Target="../diagrams/layout18.xml"/><Relationship Id="rId7" Type="http://schemas.openxmlformats.org/officeDocument/2006/relationships/image" Target="../media/image4.jpeg"/><Relationship Id="rId12" Type="http://schemas.openxmlformats.org/officeDocument/2006/relationships/diagramColors" Target="../diagrams/colors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8.xml"/><Relationship Id="rId11" Type="http://schemas.openxmlformats.org/officeDocument/2006/relationships/diagramQuickStyle" Target="../diagrams/quickStyle19.xml"/><Relationship Id="rId5" Type="http://schemas.openxmlformats.org/officeDocument/2006/relationships/diagramColors" Target="../diagrams/colors18.xml"/><Relationship Id="rId10" Type="http://schemas.openxmlformats.org/officeDocument/2006/relationships/diagramLayout" Target="../diagrams/layout19.xml"/><Relationship Id="rId4" Type="http://schemas.openxmlformats.org/officeDocument/2006/relationships/diagramQuickStyle" Target="../diagrams/quickStyle18.xml"/><Relationship Id="rId9" Type="http://schemas.openxmlformats.org/officeDocument/2006/relationships/diagramData" Target="../diagrams/data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diagramData" Target="../diagrams/data1.xml"/><Relationship Id="rId16" Type="http://schemas.openxmlformats.org/officeDocument/2006/relationships/diagramQuickStyle" Target="../diagrams/quickStyle3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1.xml"/><Relationship Id="rId11" Type="http://schemas.openxmlformats.org/officeDocument/2006/relationships/diagramQuickStyle" Target="../diagrams/quickStyle2.xml"/><Relationship Id="rId5" Type="http://schemas.openxmlformats.org/officeDocument/2006/relationships/diagramColors" Target="../diagrams/colors1.xml"/><Relationship Id="rId15" Type="http://schemas.openxmlformats.org/officeDocument/2006/relationships/diagramLayout" Target="../diagrams/layout3.xml"/><Relationship Id="rId10" Type="http://schemas.openxmlformats.org/officeDocument/2006/relationships/diagramLayout" Target="../diagrams/layout2.xml"/><Relationship Id="rId4" Type="http://schemas.openxmlformats.org/officeDocument/2006/relationships/diagramQuickStyle" Target="../diagrams/quickStyle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diagramDrawing" Target="../diagrams/drawing6.xml"/><Relationship Id="rId18" Type="http://schemas.microsoft.com/office/2007/relationships/diagramDrawing" Target="../diagrams/drawing7.xml"/><Relationship Id="rId3" Type="http://schemas.openxmlformats.org/officeDocument/2006/relationships/diagramLayout" Target="../diagrams/layout5.xml"/><Relationship Id="rId21" Type="http://schemas.openxmlformats.org/officeDocument/2006/relationships/diagramQuickStyle" Target="../diagrams/quickStyle8.xml"/><Relationship Id="rId7" Type="http://schemas.openxmlformats.org/officeDocument/2006/relationships/image" Target="../media/image4.jpeg"/><Relationship Id="rId12" Type="http://schemas.openxmlformats.org/officeDocument/2006/relationships/diagramColors" Target="../diagrams/colors6.xml"/><Relationship Id="rId17" Type="http://schemas.openxmlformats.org/officeDocument/2006/relationships/diagramColors" Target="../diagrams/colors7.xml"/><Relationship Id="rId2" Type="http://schemas.openxmlformats.org/officeDocument/2006/relationships/diagramData" Target="../diagrams/data5.xml"/><Relationship Id="rId16" Type="http://schemas.openxmlformats.org/officeDocument/2006/relationships/diagramQuickStyle" Target="../diagrams/quickStyle7.xml"/><Relationship Id="rId20" Type="http://schemas.openxmlformats.org/officeDocument/2006/relationships/diagramLayout" Target="../diagrams/layout8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5.xml"/><Relationship Id="rId11" Type="http://schemas.openxmlformats.org/officeDocument/2006/relationships/diagramQuickStyle" Target="../diagrams/quickStyle6.xml"/><Relationship Id="rId5" Type="http://schemas.openxmlformats.org/officeDocument/2006/relationships/diagramColors" Target="../diagrams/colors5.xml"/><Relationship Id="rId15" Type="http://schemas.openxmlformats.org/officeDocument/2006/relationships/diagramLayout" Target="../diagrams/layout7.xml"/><Relationship Id="rId23" Type="http://schemas.microsoft.com/office/2007/relationships/diagramDrawing" Target="../diagrams/drawing8.xml"/><Relationship Id="rId10" Type="http://schemas.openxmlformats.org/officeDocument/2006/relationships/diagramLayout" Target="../diagrams/layout6.xml"/><Relationship Id="rId19" Type="http://schemas.openxmlformats.org/officeDocument/2006/relationships/diagramData" Target="../diagrams/data8.xml"/><Relationship Id="rId4" Type="http://schemas.openxmlformats.org/officeDocument/2006/relationships/diagramQuickStyle" Target="../diagrams/quickStyle5.xml"/><Relationship Id="rId9" Type="http://schemas.openxmlformats.org/officeDocument/2006/relationships/diagramData" Target="../diagrams/data6.xml"/><Relationship Id="rId14" Type="http://schemas.openxmlformats.org/officeDocument/2006/relationships/diagramData" Target="../diagrams/data7.xml"/><Relationship Id="rId22" Type="http://schemas.openxmlformats.org/officeDocument/2006/relationships/diagramColors" Target="../diagrams/colors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microsoft.com/office/2007/relationships/diagramDrawing" Target="../diagrams/drawing10.xml"/><Relationship Id="rId18" Type="http://schemas.microsoft.com/office/2007/relationships/diagramDrawing" Target="../diagrams/drawing11.xml"/><Relationship Id="rId26" Type="http://schemas.openxmlformats.org/officeDocument/2006/relationships/diagramQuickStyle" Target="../diagrams/quickStyle13.xml"/><Relationship Id="rId39" Type="http://schemas.openxmlformats.org/officeDocument/2006/relationships/diagramData" Target="../diagrams/data16.xml"/><Relationship Id="rId3" Type="http://schemas.openxmlformats.org/officeDocument/2006/relationships/diagramLayout" Target="../diagrams/layout9.xml"/><Relationship Id="rId21" Type="http://schemas.openxmlformats.org/officeDocument/2006/relationships/diagramQuickStyle" Target="../diagrams/quickStyle12.xml"/><Relationship Id="rId34" Type="http://schemas.openxmlformats.org/officeDocument/2006/relationships/diagramData" Target="../diagrams/data15.xml"/><Relationship Id="rId42" Type="http://schemas.openxmlformats.org/officeDocument/2006/relationships/diagramColors" Target="../diagrams/colors16.xml"/><Relationship Id="rId7" Type="http://schemas.openxmlformats.org/officeDocument/2006/relationships/image" Target="../media/image4.jpeg"/><Relationship Id="rId12" Type="http://schemas.openxmlformats.org/officeDocument/2006/relationships/diagramColors" Target="../diagrams/colors10.xml"/><Relationship Id="rId17" Type="http://schemas.openxmlformats.org/officeDocument/2006/relationships/diagramColors" Target="../diagrams/colors11.xml"/><Relationship Id="rId25" Type="http://schemas.openxmlformats.org/officeDocument/2006/relationships/diagramLayout" Target="../diagrams/layout13.xml"/><Relationship Id="rId33" Type="http://schemas.microsoft.com/office/2007/relationships/diagramDrawing" Target="../diagrams/drawing14.xml"/><Relationship Id="rId38" Type="http://schemas.microsoft.com/office/2007/relationships/diagramDrawing" Target="../diagrams/drawing15.xml"/><Relationship Id="rId2" Type="http://schemas.openxmlformats.org/officeDocument/2006/relationships/diagramData" Target="../diagrams/data9.xml"/><Relationship Id="rId16" Type="http://schemas.openxmlformats.org/officeDocument/2006/relationships/diagramQuickStyle" Target="../diagrams/quickStyle11.xml"/><Relationship Id="rId20" Type="http://schemas.openxmlformats.org/officeDocument/2006/relationships/diagramLayout" Target="../diagrams/layout12.xml"/><Relationship Id="rId29" Type="http://schemas.openxmlformats.org/officeDocument/2006/relationships/diagramData" Target="../diagrams/data14.xml"/><Relationship Id="rId41" Type="http://schemas.openxmlformats.org/officeDocument/2006/relationships/diagramQuickStyle" Target="../diagrams/quickStyle16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9.xml"/><Relationship Id="rId11" Type="http://schemas.openxmlformats.org/officeDocument/2006/relationships/diagramQuickStyle" Target="../diagrams/quickStyle10.xml"/><Relationship Id="rId24" Type="http://schemas.openxmlformats.org/officeDocument/2006/relationships/diagramData" Target="../diagrams/data13.xml"/><Relationship Id="rId32" Type="http://schemas.openxmlformats.org/officeDocument/2006/relationships/diagramColors" Target="../diagrams/colors14.xml"/><Relationship Id="rId37" Type="http://schemas.openxmlformats.org/officeDocument/2006/relationships/diagramColors" Target="../diagrams/colors15.xml"/><Relationship Id="rId40" Type="http://schemas.openxmlformats.org/officeDocument/2006/relationships/diagramLayout" Target="../diagrams/layout16.xml"/><Relationship Id="rId5" Type="http://schemas.openxmlformats.org/officeDocument/2006/relationships/diagramColors" Target="../diagrams/colors9.xml"/><Relationship Id="rId15" Type="http://schemas.openxmlformats.org/officeDocument/2006/relationships/diagramLayout" Target="../diagrams/layout11.xml"/><Relationship Id="rId23" Type="http://schemas.microsoft.com/office/2007/relationships/diagramDrawing" Target="../diagrams/drawing12.xml"/><Relationship Id="rId28" Type="http://schemas.microsoft.com/office/2007/relationships/diagramDrawing" Target="../diagrams/drawing13.xml"/><Relationship Id="rId36" Type="http://schemas.openxmlformats.org/officeDocument/2006/relationships/diagramQuickStyle" Target="../diagrams/quickStyle15.xml"/><Relationship Id="rId10" Type="http://schemas.openxmlformats.org/officeDocument/2006/relationships/diagramLayout" Target="../diagrams/layout10.xml"/><Relationship Id="rId19" Type="http://schemas.openxmlformats.org/officeDocument/2006/relationships/diagramData" Target="../diagrams/data12.xml"/><Relationship Id="rId31" Type="http://schemas.openxmlformats.org/officeDocument/2006/relationships/diagramQuickStyle" Target="../diagrams/quickStyle14.xml"/><Relationship Id="rId4" Type="http://schemas.openxmlformats.org/officeDocument/2006/relationships/diagramQuickStyle" Target="../diagrams/quickStyle9.xml"/><Relationship Id="rId9" Type="http://schemas.openxmlformats.org/officeDocument/2006/relationships/diagramData" Target="../diagrams/data10.xml"/><Relationship Id="rId14" Type="http://schemas.openxmlformats.org/officeDocument/2006/relationships/diagramData" Target="../diagrams/data11.xml"/><Relationship Id="rId22" Type="http://schemas.openxmlformats.org/officeDocument/2006/relationships/diagramColors" Target="../diagrams/colors12.xml"/><Relationship Id="rId27" Type="http://schemas.openxmlformats.org/officeDocument/2006/relationships/diagramColors" Target="../diagrams/colors13.xml"/><Relationship Id="rId30" Type="http://schemas.openxmlformats.org/officeDocument/2006/relationships/diagramLayout" Target="../diagrams/layout14.xml"/><Relationship Id="rId35" Type="http://schemas.openxmlformats.org/officeDocument/2006/relationships/diagramLayout" Target="../diagrams/layout15.xml"/><Relationship Id="rId43" Type="http://schemas.microsoft.com/office/2007/relationships/diagramDrawing" Target="../diagrams/drawing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" y="7810"/>
            <a:ext cx="9959030" cy="685018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241032" y="2430091"/>
            <a:ext cx="45365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Diretoria de Avaliação da Educação Superior – DAES</a:t>
            </a:r>
          </a:p>
          <a:p>
            <a:pPr algn="ctr"/>
            <a:endParaRPr lang="en-US" sz="2000" i="1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6249143" y="5157192"/>
            <a:ext cx="32543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27 de maio  de 2014</a:t>
            </a:r>
            <a:endParaRPr lang="pt-BR" sz="1600" b="1" dirty="0"/>
          </a:p>
        </p:txBody>
      </p:sp>
      <p:sp>
        <p:nvSpPr>
          <p:cNvPr id="2" name="Retângulo 1"/>
          <p:cNvSpPr/>
          <p:nvPr/>
        </p:nvSpPr>
        <p:spPr>
          <a:xfrm>
            <a:off x="6439329" y="4077072"/>
            <a:ext cx="29602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claudia.griboski@inep.gov.br</a:t>
            </a:r>
            <a:endParaRPr lang="pt-B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42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 idx="4294967295"/>
          </p:nvPr>
        </p:nvSpPr>
        <p:spPr>
          <a:xfrm>
            <a:off x="488504" y="274638"/>
            <a:ext cx="8426896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Fluxo da Avaliação </a:t>
            </a:r>
            <a:r>
              <a:rPr lang="pt-BR" b="1" i="1" dirty="0" smtClean="0">
                <a:solidFill>
                  <a:schemeClr val="accent1">
                    <a:lumMod val="50000"/>
                  </a:schemeClr>
                </a:solidFill>
              </a:rPr>
              <a:t>in loco</a:t>
            </a:r>
            <a:endParaRPr lang="pt-BR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034537116"/>
              </p:ext>
            </p:extLst>
          </p:nvPr>
        </p:nvGraphicFramePr>
        <p:xfrm>
          <a:off x="428497" y="1484784"/>
          <a:ext cx="5604623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o 14"/>
          <p:cNvGrpSpPr>
            <a:grpSpLocks/>
          </p:cNvGrpSpPr>
          <p:nvPr/>
        </p:nvGrpSpPr>
        <p:grpSpPr bwMode="auto">
          <a:xfrm>
            <a:off x="0" y="6524654"/>
            <a:ext cx="9906000" cy="333375"/>
            <a:chOff x="0" y="-1"/>
            <a:chExt cx="9144000" cy="333376"/>
          </a:xfrm>
        </p:grpSpPr>
        <p:sp>
          <p:nvSpPr>
            <p:cNvPr id="5" name="Retângulo 4"/>
            <p:cNvSpPr/>
            <p:nvPr/>
          </p:nvSpPr>
          <p:spPr>
            <a:xfrm>
              <a:off x="0" y="-1"/>
              <a:ext cx="9144000" cy="333376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dirty="0"/>
            </a:p>
          </p:txBody>
        </p:sp>
        <p:pic>
          <p:nvPicPr>
            <p:cNvPr id="6" name="Imagem 5" descr="inep 2.jpg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0" y="27384"/>
              <a:ext cx="6413500" cy="27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Imagem 6" descr="img_ministerio_educacao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334250" y="0"/>
              <a:ext cx="1809750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130237031"/>
              </p:ext>
            </p:extLst>
          </p:nvPr>
        </p:nvGraphicFramePr>
        <p:xfrm>
          <a:off x="6177136" y="1536266"/>
          <a:ext cx="316835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0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480" y="274638"/>
            <a:ext cx="9361040" cy="1143000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COMPOSIÇÃO DO INSTRUMENTO </a:t>
            </a:r>
            <a:br>
              <a:rPr lang="pt-BR" sz="3600" b="1" dirty="0" smtClean="0"/>
            </a:br>
            <a:endParaRPr lang="pt-BR" sz="3600" b="1" dirty="0"/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166474"/>
              </p:ext>
            </p:extLst>
          </p:nvPr>
        </p:nvGraphicFramePr>
        <p:xfrm>
          <a:off x="506506" y="1412776"/>
          <a:ext cx="8910990" cy="491649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85284"/>
                <a:gridCol w="3762853"/>
                <a:gridCol w="3762853"/>
              </a:tblGrid>
              <a:tr h="35084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EIXOS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Institucional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 Cursos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063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Eixo 1</a:t>
                      </a:r>
                    </a:p>
                    <a:p>
                      <a:pPr algn="ctr"/>
                      <a:endParaRPr lang="pt-BR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Planejamento e Avaliação Institucional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 rowSpan="2">
                  <a:txBody>
                    <a:bodyPr/>
                    <a:lstStyle/>
                    <a:p>
                      <a:pPr algn="ctr"/>
                      <a:endParaRPr lang="pt-BR" sz="28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Organização Didático</a:t>
                      </a:r>
                      <a:r>
                        <a:rPr lang="pt-BR" sz="28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Pedagógica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</a:tr>
              <a:tr h="9063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Eixo 2  </a:t>
                      </a:r>
                    </a:p>
                    <a:p>
                      <a:pPr algn="ctr"/>
                      <a:endParaRPr lang="pt-BR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Desenvolvimento Institucional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 vMerge="1">
                  <a:txBody>
                    <a:bodyPr/>
                    <a:lstStyle/>
                    <a:p>
                      <a:pPr algn="ctr"/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</a:tr>
              <a:tr h="9063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Eixo 3 </a:t>
                      </a:r>
                    </a:p>
                    <a:p>
                      <a:pPr algn="ctr"/>
                      <a:endParaRPr lang="pt-BR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Políticas Acadêmicas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Copo</a:t>
                      </a:r>
                      <a:r>
                        <a:rPr lang="pt-BR" sz="28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Docente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</a:tr>
              <a:tr h="848254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Eixo 4</a:t>
                      </a:r>
                      <a:endParaRPr lang="pt-BR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Políticas de Gestão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 rowSpan="2">
                  <a:txBody>
                    <a:bodyPr/>
                    <a:lstStyle/>
                    <a:p>
                      <a:pPr algn="ctr"/>
                      <a:endParaRPr lang="pt-BR" sz="28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Infraestrutura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</a:tr>
              <a:tr h="9063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Eixo 5  </a:t>
                      </a:r>
                    </a:p>
                    <a:p>
                      <a:pPr algn="ctr"/>
                      <a:endParaRPr lang="pt-BR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Infraestrutura</a:t>
                      </a:r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  <a:tc vMerge="1">
                  <a:txBody>
                    <a:bodyPr/>
                    <a:lstStyle/>
                    <a:p>
                      <a:pPr algn="ctr"/>
                      <a:endParaRPr lang="pt-BR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marL="99060" marR="99060"/>
                </a:tc>
              </a:tr>
            </a:tbl>
          </a:graphicData>
        </a:graphic>
      </p:graphicFrame>
      <p:grpSp>
        <p:nvGrpSpPr>
          <p:cNvPr id="3" name="Grupo 3"/>
          <p:cNvGrpSpPr/>
          <p:nvPr/>
        </p:nvGrpSpPr>
        <p:grpSpPr>
          <a:xfrm>
            <a:off x="0" y="6453336"/>
            <a:ext cx="9906000" cy="404664"/>
            <a:chOff x="0" y="43992"/>
            <a:chExt cx="9144000" cy="333376"/>
          </a:xfrm>
        </p:grpSpPr>
        <p:sp>
          <p:nvSpPr>
            <p:cNvPr id="5" name="Retângulo 4"/>
            <p:cNvSpPr/>
            <p:nvPr/>
          </p:nvSpPr>
          <p:spPr>
            <a:xfrm>
              <a:off x="0" y="43992"/>
              <a:ext cx="9144000" cy="333375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</a:endParaRPr>
            </a:p>
          </p:txBody>
        </p:sp>
        <p:pic>
          <p:nvPicPr>
            <p:cNvPr id="6" name="Imagem 5" descr="inep 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1377"/>
              <a:ext cx="6413500" cy="279400"/>
            </a:xfrm>
            <a:prstGeom prst="rect">
              <a:avLst/>
            </a:prstGeom>
          </p:spPr>
        </p:pic>
        <p:pic>
          <p:nvPicPr>
            <p:cNvPr id="7" name="Imagem 6" descr="img_ministerio_educacao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34250" y="43993"/>
              <a:ext cx="1809750" cy="333375"/>
            </a:xfrm>
            <a:prstGeom prst="rect">
              <a:avLst/>
            </a:prstGeom>
          </p:spPr>
        </p:pic>
      </p:grpSp>
      <p:cxnSp>
        <p:nvCxnSpPr>
          <p:cNvPr id="11" name="Conector reto 10"/>
          <p:cNvCxnSpPr/>
          <p:nvPr/>
        </p:nvCxnSpPr>
        <p:spPr>
          <a:xfrm>
            <a:off x="5673080" y="3645024"/>
            <a:ext cx="381642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5673080" y="1412776"/>
            <a:ext cx="0" cy="4968552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35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>
                <a:latin typeface="+mn-lt"/>
              </a:rPr>
              <a:t>QUANTIDADE DE AVALIAÇÕES </a:t>
            </a:r>
            <a:r>
              <a:rPr lang="pt-BR" sz="3200" b="1" i="1" dirty="0" smtClean="0">
                <a:latin typeface="+mn-lt"/>
              </a:rPr>
              <a:t>IN LOCO </a:t>
            </a:r>
            <a:r>
              <a:rPr lang="pt-BR" sz="3200" b="1" dirty="0" smtClean="0">
                <a:latin typeface="+mn-lt"/>
              </a:rPr>
              <a:t>DE INSTITUIÇÕES DE 2004 A 2013 </a:t>
            </a:r>
            <a:endParaRPr lang="pt-BR" sz="3200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340768"/>
            <a:ext cx="8915400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endParaRPr lang="pt-BR" b="1" dirty="0"/>
          </a:p>
          <a:p>
            <a:pPr algn="just"/>
            <a:endParaRPr lang="pt-BR" altLang="pt-BR" dirty="0">
              <a:latin typeface="+mj-lt"/>
            </a:endParaRPr>
          </a:p>
          <a:p>
            <a:pPr marL="0" indent="0" algn="just">
              <a:buNone/>
            </a:pPr>
            <a:r>
              <a:rPr lang="pt-BR" altLang="pt-BR" dirty="0" smtClean="0"/>
              <a:t> </a:t>
            </a:r>
            <a:r>
              <a:rPr lang="pt-BR" altLang="pt-BR" dirty="0" smtClean="0">
                <a:latin typeface="+mj-lt"/>
              </a:rPr>
              <a:t> </a:t>
            </a:r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endParaRPr lang="pt-BR" dirty="0" smtClean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119280"/>
              </p:ext>
            </p:extLst>
          </p:nvPr>
        </p:nvGraphicFramePr>
        <p:xfrm>
          <a:off x="896550" y="1556795"/>
          <a:ext cx="7878874" cy="4457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7422"/>
                <a:gridCol w="5651452"/>
              </a:tblGrid>
              <a:tr h="3600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Ano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Avaliações de IES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2004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11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2005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21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2006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109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2007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198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2008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422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2009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670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909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539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04558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243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732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</a:tbl>
          </a:graphicData>
        </a:graphic>
      </p:graphicFrame>
      <p:pic>
        <p:nvPicPr>
          <p:cNvPr id="9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432" y="5981700"/>
            <a:ext cx="1248569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48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>
                <a:latin typeface="+mn-lt"/>
              </a:rPr>
              <a:t>QUANTIDADE DE AVALIAÇÕES DE CURSOS DE 2004 A 2013</a:t>
            </a:r>
            <a:endParaRPr lang="pt-BR" sz="3200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340768"/>
            <a:ext cx="8915400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endParaRPr lang="pt-BR" b="1" dirty="0"/>
          </a:p>
          <a:p>
            <a:pPr algn="just"/>
            <a:endParaRPr lang="pt-BR" altLang="pt-BR" dirty="0">
              <a:latin typeface="+mj-lt"/>
            </a:endParaRPr>
          </a:p>
          <a:p>
            <a:pPr marL="0" indent="0" algn="just">
              <a:buNone/>
            </a:pPr>
            <a:r>
              <a:rPr lang="pt-BR" altLang="pt-BR" dirty="0" smtClean="0"/>
              <a:t> </a:t>
            </a:r>
            <a:r>
              <a:rPr lang="pt-BR" altLang="pt-BR" dirty="0" smtClean="0">
                <a:latin typeface="+mj-lt"/>
              </a:rPr>
              <a:t> </a:t>
            </a:r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pPr algn="just"/>
            <a:endParaRPr lang="pt-BR" altLang="pt-BR" dirty="0">
              <a:latin typeface="+mj-lt"/>
            </a:endParaRPr>
          </a:p>
          <a:p>
            <a:endParaRPr lang="pt-BR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0" y="6453336"/>
            <a:ext cx="9906000" cy="404664"/>
            <a:chOff x="0" y="43992"/>
            <a:chExt cx="9144000" cy="333376"/>
          </a:xfrm>
        </p:grpSpPr>
        <p:sp>
          <p:nvSpPr>
            <p:cNvPr id="5" name="Retângulo 4"/>
            <p:cNvSpPr/>
            <p:nvPr/>
          </p:nvSpPr>
          <p:spPr>
            <a:xfrm>
              <a:off x="0" y="43992"/>
              <a:ext cx="9144000" cy="333375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</a:endParaRPr>
            </a:p>
          </p:txBody>
        </p:sp>
        <p:pic>
          <p:nvPicPr>
            <p:cNvPr id="6" name="Imagem 5" descr="inep 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1377"/>
              <a:ext cx="6413500" cy="279400"/>
            </a:xfrm>
            <a:prstGeom prst="rect">
              <a:avLst/>
            </a:prstGeom>
          </p:spPr>
        </p:pic>
        <p:pic>
          <p:nvPicPr>
            <p:cNvPr id="7" name="Imagem 6" descr="img_ministerio_educacao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34250" y="43993"/>
              <a:ext cx="1809750" cy="333375"/>
            </a:xfrm>
            <a:prstGeom prst="rect">
              <a:avLst/>
            </a:prstGeom>
          </p:spPr>
        </p:pic>
      </p:grp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709797"/>
              </p:ext>
            </p:extLst>
          </p:nvPr>
        </p:nvGraphicFramePr>
        <p:xfrm>
          <a:off x="896550" y="1556796"/>
          <a:ext cx="7878874" cy="4457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7422"/>
                <a:gridCol w="5651452"/>
              </a:tblGrid>
              <a:tr h="3600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Ano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Avaliações de </a:t>
                      </a:r>
                      <a:r>
                        <a:rPr lang="pt-BR" sz="2000" dirty="0" smtClean="0">
                          <a:effectLst/>
                        </a:rPr>
                        <a:t>Cursos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2004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1908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2005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2628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2006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3134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2007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2302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2008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2287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2009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580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3191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4670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04558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4317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41029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pt-BR" sz="28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3977</a:t>
                      </a:r>
                      <a:endParaRPr lang="pt-BR" sz="2800" b="1" dirty="0">
                        <a:solidFill>
                          <a:schemeClr val="bg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25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+mn-lt"/>
              </a:rPr>
              <a:t>1</a:t>
            </a:r>
            <a:r>
              <a:rPr lang="pt-BR" sz="2800" dirty="0" smtClean="0">
                <a:latin typeface="+mn-lt"/>
              </a:rPr>
              <a:t>) Expansão da educação superior com qualidade</a:t>
            </a:r>
            <a:endParaRPr lang="pt-BR" sz="2800" dirty="0">
              <a:latin typeface="+mn-lt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4313" y="1071546"/>
            <a:ext cx="4376870" cy="639762"/>
          </a:xfrm>
        </p:spPr>
        <p:txBody>
          <a:bodyPr/>
          <a:lstStyle/>
          <a:p>
            <a:pPr algn="ctr"/>
            <a:r>
              <a:rPr lang="pt-BR" dirty="0" smtClean="0">
                <a:latin typeface="+mn-lt"/>
              </a:rPr>
              <a:t>IES PÚBLICAS</a:t>
            </a:r>
            <a:endParaRPr lang="pt-BR" dirty="0">
              <a:latin typeface="+mn-lt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1703" y="1857364"/>
            <a:ext cx="5154221" cy="4429156"/>
          </a:xfrm>
          <a:ln>
            <a:solidFill>
              <a:schemeClr val="tx1"/>
            </a:solidFill>
            <a:prstDash val="solid"/>
          </a:ln>
        </p:spPr>
        <p:txBody>
          <a:bodyPr>
            <a:noAutofit/>
          </a:bodyPr>
          <a:lstStyle/>
          <a:p>
            <a:r>
              <a:rPr lang="pt-BR" altLang="pt-BR" sz="2000" dirty="0" smtClean="0">
                <a:latin typeface="+mn-lt"/>
              </a:rPr>
              <a:t>REUNI</a:t>
            </a:r>
          </a:p>
          <a:p>
            <a:r>
              <a:rPr lang="pt-BR" altLang="pt-BR" sz="2000" dirty="0" smtClean="0">
                <a:latin typeface="+mn-lt"/>
              </a:rPr>
              <a:t>Parágrafo </a:t>
            </a:r>
            <a:r>
              <a:rPr lang="pt-BR" altLang="pt-BR" sz="2000" dirty="0">
                <a:latin typeface="+mn-lt"/>
              </a:rPr>
              <a:t>2º do artigo </a:t>
            </a:r>
            <a:r>
              <a:rPr lang="pt-BR" altLang="pt-BR" sz="2000" dirty="0" smtClean="0">
                <a:latin typeface="+mn-lt"/>
              </a:rPr>
              <a:t>4º do </a:t>
            </a:r>
            <a:r>
              <a:rPr lang="pt-BR" sz="2000" dirty="0">
                <a:latin typeface="+mn-lt"/>
              </a:rPr>
              <a:t>Decreto 7</a:t>
            </a:r>
            <a:r>
              <a:rPr kumimoji="1" lang="pt-BR" sz="2000" dirty="0">
                <a:latin typeface="+mn-lt"/>
              </a:rPr>
              <a:t>.233 de 19 de julho de </a:t>
            </a:r>
            <a:r>
              <a:rPr kumimoji="1" lang="pt-BR" sz="2000" dirty="0" smtClean="0">
                <a:latin typeface="+mn-lt"/>
              </a:rPr>
              <a:t>2010 - </a:t>
            </a:r>
            <a:r>
              <a:rPr lang="pt-BR" altLang="pt-BR" sz="2000" dirty="0" smtClean="0">
                <a:latin typeface="+mn-lt"/>
              </a:rPr>
              <a:t>Estabelece </a:t>
            </a:r>
            <a:r>
              <a:rPr lang="pt-BR" altLang="pt-BR" sz="2000" dirty="0">
                <a:latin typeface="+mn-lt"/>
              </a:rPr>
              <a:t>parâmetros para a matriz de OCC</a:t>
            </a:r>
          </a:p>
          <a:p>
            <a:pPr lvl="1"/>
            <a:r>
              <a:rPr lang="pt-BR" altLang="pt-BR" dirty="0" smtClean="0">
                <a:latin typeface="+mn-lt"/>
              </a:rPr>
              <a:t>Os </a:t>
            </a:r>
            <a:r>
              <a:rPr lang="pt-BR" altLang="pt-BR" dirty="0">
                <a:latin typeface="+mn-lt"/>
              </a:rPr>
              <a:t>parâmetros a serem definidos pela comissão paritária MEC/Andifes levarão em consideração entre outros </a:t>
            </a:r>
            <a:r>
              <a:rPr lang="pt-BR" altLang="pt-BR" dirty="0" smtClean="0">
                <a:latin typeface="+mn-lt"/>
              </a:rPr>
              <a:t>critérios:</a:t>
            </a:r>
            <a:endParaRPr lang="pt-BR" altLang="pt-BR" dirty="0">
              <a:latin typeface="+mn-lt"/>
            </a:endParaRPr>
          </a:p>
          <a:p>
            <a:pPr lvl="1">
              <a:buNone/>
            </a:pPr>
            <a:r>
              <a:rPr lang="pt-BR" altLang="pt-BR" dirty="0" smtClean="0">
                <a:latin typeface="+mn-lt"/>
              </a:rPr>
              <a:t>	</a:t>
            </a:r>
          </a:p>
          <a:p>
            <a:pPr lvl="1">
              <a:buNone/>
            </a:pPr>
            <a:r>
              <a:rPr lang="pt-BR" altLang="pt-BR" i="1" dirty="0"/>
              <a:t>	</a:t>
            </a:r>
            <a:r>
              <a:rPr lang="pt-BR" altLang="pt-BR" i="1" dirty="0" smtClean="0">
                <a:latin typeface="+mn-lt"/>
              </a:rPr>
              <a:t>VI</a:t>
            </a:r>
            <a:r>
              <a:rPr lang="pt-BR" altLang="pt-BR" i="1" dirty="0">
                <a:latin typeface="+mn-lt"/>
              </a:rPr>
              <a:t> - </a:t>
            </a:r>
            <a:r>
              <a:rPr lang="pt-BR" altLang="pt-BR" b="1" i="1" dirty="0">
                <a:latin typeface="+mn-lt"/>
              </a:rPr>
              <a:t>Os resultados da avaliação pelo Sistema Nacional de Avaliação da Educação Superior - </a:t>
            </a:r>
            <a:r>
              <a:rPr lang="pt-BR" altLang="pt-BR" b="1" i="1" dirty="0" smtClean="0">
                <a:latin typeface="+mn-lt"/>
              </a:rPr>
              <a:t>SINAES.</a:t>
            </a:r>
            <a:endParaRPr lang="pt-BR" altLang="pt-BR" b="1" i="1" dirty="0">
              <a:latin typeface="+mn-lt"/>
            </a:endParaRPr>
          </a:p>
          <a:p>
            <a:endParaRPr lang="pt-BR" sz="2000" dirty="0">
              <a:latin typeface="+mn-lt"/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7783" y="1142984"/>
            <a:ext cx="4378590" cy="639762"/>
          </a:xfrm>
        </p:spPr>
        <p:txBody>
          <a:bodyPr/>
          <a:lstStyle/>
          <a:p>
            <a:pPr algn="ctr"/>
            <a:r>
              <a:rPr lang="pt-BR" dirty="0" smtClean="0">
                <a:latin typeface="+mn-lt"/>
              </a:rPr>
              <a:t>IES PRIVADAS</a:t>
            </a:r>
            <a:endParaRPr lang="pt-BR" dirty="0">
              <a:latin typeface="+mn-lt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36476" y="1857364"/>
            <a:ext cx="3374224" cy="4429156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>
                <a:latin typeface="+mn-lt"/>
              </a:rPr>
              <a:t>PROUNI</a:t>
            </a:r>
          </a:p>
          <a:p>
            <a:endParaRPr lang="pt-BR" dirty="0" smtClean="0">
              <a:latin typeface="+mn-lt"/>
            </a:endParaRPr>
          </a:p>
          <a:p>
            <a:r>
              <a:rPr lang="pt-BR" dirty="0" smtClean="0">
                <a:latin typeface="+mn-lt"/>
              </a:rPr>
              <a:t>FIES</a:t>
            </a:r>
          </a:p>
          <a:p>
            <a:pPr>
              <a:buNone/>
            </a:pPr>
            <a:endParaRPr lang="pt-BR" dirty="0" smtClean="0">
              <a:latin typeface="+mn-lt"/>
            </a:endParaRPr>
          </a:p>
          <a:p>
            <a:r>
              <a:rPr lang="pt-BR" dirty="0" smtClean="0">
                <a:latin typeface="+mn-lt"/>
              </a:rPr>
              <a:t>PRONATEC</a:t>
            </a:r>
          </a:p>
          <a:p>
            <a:endParaRPr lang="pt-BR" dirty="0">
              <a:latin typeface="+mn-lt"/>
            </a:endParaRPr>
          </a:p>
        </p:txBody>
      </p:sp>
      <p:pic>
        <p:nvPicPr>
          <p:cNvPr id="11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603" y="5857892"/>
            <a:ext cx="1470398" cy="100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8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09537">
              <a:defRPr/>
            </a:pPr>
            <a:r>
              <a:rPr lang="pt-BR" sz="3600" b="1" dirty="0" smtClean="0">
                <a:latin typeface="+mn-lt"/>
              </a:rPr>
              <a:t>2) Efetividade da avaliação </a:t>
            </a:r>
            <a:r>
              <a:rPr lang="pt-BR" sz="3600" b="1" dirty="0">
                <a:latin typeface="+mn-lt"/>
              </a:rPr>
              <a:t>da Educação Superior</a:t>
            </a:r>
          </a:p>
        </p:txBody>
      </p:sp>
      <p:pic>
        <p:nvPicPr>
          <p:cNvPr id="19459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857876"/>
            <a:ext cx="147042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116463" y="1340773"/>
          <a:ext cx="9517057" cy="4896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4882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>
                <a:latin typeface="+mn-lt"/>
              </a:rPr>
              <a:t>3</a:t>
            </a:r>
            <a:r>
              <a:rPr lang="pt-BR" sz="3200" b="1" dirty="0" smtClean="0">
                <a:latin typeface="+mn-lt"/>
              </a:rPr>
              <a:t>) TI como ferramenta estratégica do processo avaliativo</a:t>
            </a:r>
            <a:br>
              <a:rPr lang="pt-BR" sz="3200" b="1" dirty="0" smtClean="0">
                <a:latin typeface="+mn-lt"/>
              </a:rPr>
            </a:br>
            <a:endParaRPr lang="pt-BR" sz="32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32139" y="1571612"/>
            <a:ext cx="4143011" cy="4525963"/>
          </a:xfrm>
        </p:spPr>
        <p:txBody>
          <a:bodyPr>
            <a:noAutofit/>
          </a:bodyPr>
          <a:lstStyle/>
          <a:p>
            <a:r>
              <a:rPr lang="pt-BR" sz="2200" b="1" dirty="0" smtClean="0">
                <a:latin typeface="+mn-lt"/>
              </a:rPr>
              <a:t>Indicadores de Qualidade</a:t>
            </a:r>
          </a:p>
          <a:p>
            <a:pPr lvl="1"/>
            <a:r>
              <a:rPr lang="pt-BR" sz="2200" dirty="0" smtClean="0">
                <a:latin typeface="+mn-lt"/>
              </a:rPr>
              <a:t>Visualização dos insumos e manifestação</a:t>
            </a:r>
          </a:p>
          <a:p>
            <a:pPr lvl="1"/>
            <a:r>
              <a:rPr lang="pt-BR" sz="2200" dirty="0" smtClean="0">
                <a:latin typeface="+mn-lt"/>
              </a:rPr>
              <a:t>Transparência (Cadastro </a:t>
            </a:r>
            <a:r>
              <a:rPr lang="pt-BR" sz="2200" dirty="0" err="1" smtClean="0">
                <a:latin typeface="+mn-lt"/>
              </a:rPr>
              <a:t>e-MEC</a:t>
            </a:r>
            <a:r>
              <a:rPr lang="pt-BR" sz="2200" dirty="0" smtClean="0">
                <a:latin typeface="+mn-lt"/>
              </a:rPr>
              <a:t>)</a:t>
            </a:r>
          </a:p>
          <a:p>
            <a:r>
              <a:rPr lang="pt-BR" sz="2200" b="1" dirty="0" smtClean="0">
                <a:latin typeface="+mn-lt"/>
              </a:rPr>
              <a:t>Instrumentos de avaliação </a:t>
            </a:r>
            <a:r>
              <a:rPr lang="pt-BR" sz="2200" b="1" i="1" dirty="0" smtClean="0">
                <a:latin typeface="+mn-lt"/>
              </a:rPr>
              <a:t>in loco</a:t>
            </a:r>
          </a:p>
          <a:p>
            <a:pPr lvl="1"/>
            <a:r>
              <a:rPr lang="pt-BR" sz="2200" dirty="0" smtClean="0">
                <a:latin typeface="+mn-lt"/>
              </a:rPr>
              <a:t>Vinculação do instrumento a avaliação de curso/Institucional </a:t>
            </a:r>
          </a:p>
          <a:p>
            <a:pPr lvl="1"/>
            <a:r>
              <a:rPr lang="pt-BR" sz="2200" dirty="0" err="1" smtClean="0">
                <a:latin typeface="+mn-lt"/>
              </a:rPr>
              <a:t>Publicização</a:t>
            </a:r>
            <a:r>
              <a:rPr lang="pt-BR" sz="2200" dirty="0" smtClean="0">
                <a:latin typeface="+mn-lt"/>
              </a:rPr>
              <a:t> dos resultados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88653" y="1600201"/>
            <a:ext cx="5417347" cy="4525963"/>
          </a:xfrm>
        </p:spPr>
        <p:txBody>
          <a:bodyPr>
            <a:noAutofit/>
          </a:bodyPr>
          <a:lstStyle/>
          <a:p>
            <a:r>
              <a:rPr lang="pt-BR" sz="2200" b="1" dirty="0" err="1" smtClean="0">
                <a:latin typeface="+mn-lt"/>
              </a:rPr>
              <a:t>BASis</a:t>
            </a:r>
            <a:endParaRPr lang="pt-BR" sz="2200" b="1" dirty="0" smtClean="0">
              <a:latin typeface="+mn-lt"/>
            </a:endParaRPr>
          </a:p>
          <a:p>
            <a:pPr lvl="1"/>
            <a:r>
              <a:rPr lang="pt-BR" sz="2200" dirty="0" smtClean="0">
                <a:latin typeface="+mn-lt"/>
              </a:rPr>
              <a:t>Inscrição de avaliadores no sistema (permanente) </a:t>
            </a:r>
          </a:p>
          <a:p>
            <a:pPr lvl="1"/>
            <a:r>
              <a:rPr lang="pt-BR" sz="2200" dirty="0" smtClean="0">
                <a:latin typeface="+mn-lt"/>
              </a:rPr>
              <a:t>critérios aleatórios de designação</a:t>
            </a:r>
          </a:p>
          <a:p>
            <a:pPr lvl="1"/>
            <a:r>
              <a:rPr lang="pt-BR" sz="2200" dirty="0" smtClean="0">
                <a:latin typeface="+mn-lt"/>
              </a:rPr>
              <a:t>Qualificação da informação </a:t>
            </a:r>
          </a:p>
          <a:p>
            <a:pPr lvl="1"/>
            <a:r>
              <a:rPr lang="pt-BR" sz="2200" dirty="0" smtClean="0">
                <a:latin typeface="+mn-lt"/>
              </a:rPr>
              <a:t>Visualização do Relatório</a:t>
            </a:r>
          </a:p>
          <a:p>
            <a:pPr lvl="1"/>
            <a:r>
              <a:rPr lang="pt-BR" sz="2200" dirty="0" smtClean="0">
                <a:latin typeface="+mn-lt"/>
              </a:rPr>
              <a:t>Ampliação do perfil de consulta</a:t>
            </a:r>
          </a:p>
          <a:p>
            <a:pPr lvl="1"/>
            <a:r>
              <a:rPr lang="pt-BR" sz="2200" dirty="0" smtClean="0">
                <a:latin typeface="+mn-lt"/>
              </a:rPr>
              <a:t>Capacitação</a:t>
            </a:r>
          </a:p>
          <a:p>
            <a:r>
              <a:rPr lang="pt-BR" sz="2200" b="1" dirty="0" smtClean="0">
                <a:latin typeface="+mn-lt"/>
              </a:rPr>
              <a:t>BNI</a:t>
            </a:r>
          </a:p>
          <a:p>
            <a:pPr lvl="1"/>
            <a:r>
              <a:rPr lang="pt-BR" sz="2200" dirty="0" smtClean="0">
                <a:latin typeface="+mn-lt"/>
              </a:rPr>
              <a:t>Chamada Pública (inscrição e seleção)</a:t>
            </a:r>
          </a:p>
          <a:p>
            <a:pPr lvl="1"/>
            <a:r>
              <a:rPr lang="pt-BR" sz="2200" dirty="0" smtClean="0">
                <a:latin typeface="+mn-lt"/>
              </a:rPr>
              <a:t>Capacitação</a:t>
            </a:r>
          </a:p>
          <a:p>
            <a:pPr lvl="1"/>
            <a:r>
              <a:rPr lang="pt-BR" sz="2200" dirty="0" smtClean="0">
                <a:latin typeface="+mn-lt"/>
              </a:rPr>
              <a:t>Elaboração e revisão dos </a:t>
            </a:r>
            <a:r>
              <a:rPr lang="pt-BR" sz="2200" dirty="0" err="1" smtClean="0">
                <a:latin typeface="+mn-lt"/>
              </a:rPr>
              <a:t>ítens</a:t>
            </a:r>
            <a:endParaRPr lang="pt-BR" sz="2200" dirty="0" smtClean="0">
              <a:latin typeface="+mn-lt"/>
            </a:endParaRPr>
          </a:p>
          <a:p>
            <a:pPr lvl="1"/>
            <a:endParaRPr lang="pt-BR" sz="2200" dirty="0" smtClean="0">
              <a:latin typeface="+mn-lt"/>
            </a:endParaRPr>
          </a:p>
          <a:p>
            <a:endParaRPr lang="pt-BR" sz="2200" dirty="0">
              <a:latin typeface="+mn-lt"/>
            </a:endParaRPr>
          </a:p>
        </p:txBody>
      </p:sp>
      <p:pic>
        <p:nvPicPr>
          <p:cNvPr id="5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7892"/>
            <a:ext cx="1470398" cy="100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417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latin typeface="+mn-lt"/>
              </a:rPr>
              <a:t>4</a:t>
            </a:r>
            <a:r>
              <a:rPr lang="pt-BR" b="1" dirty="0" smtClean="0">
                <a:latin typeface="+mn-lt"/>
              </a:rPr>
              <a:t>) Comunicação com a sociedade</a:t>
            </a:r>
            <a:br>
              <a:rPr lang="pt-BR" b="1" dirty="0" smtClean="0">
                <a:latin typeface="+mn-lt"/>
              </a:rPr>
            </a:br>
            <a:endParaRPr lang="pt-BR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4312" y="1285861"/>
            <a:ext cx="8915400" cy="4525963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n-lt"/>
              </a:rPr>
              <a:t>Atendimento integral a avaliadores,  docentes, estudantes, gestores</a:t>
            </a:r>
          </a:p>
          <a:p>
            <a:r>
              <a:rPr lang="pt-BR" dirty="0" smtClean="0">
                <a:latin typeface="+mn-lt"/>
              </a:rPr>
              <a:t>Relatórios do </a:t>
            </a:r>
            <a:r>
              <a:rPr lang="pt-BR" dirty="0" err="1" smtClean="0">
                <a:latin typeface="+mn-lt"/>
              </a:rPr>
              <a:t>Enade</a:t>
            </a:r>
            <a:r>
              <a:rPr lang="pt-BR" dirty="0" smtClean="0">
                <a:latin typeface="+mn-lt"/>
              </a:rPr>
              <a:t> (curso e IES)</a:t>
            </a:r>
          </a:p>
          <a:p>
            <a:r>
              <a:rPr lang="pt-BR" dirty="0" smtClean="0">
                <a:latin typeface="+mn-lt"/>
              </a:rPr>
              <a:t>Resultados dos indicadores de qualidade</a:t>
            </a:r>
          </a:p>
          <a:p>
            <a:r>
              <a:rPr lang="pt-BR" dirty="0" smtClean="0">
                <a:latin typeface="+mn-lt"/>
              </a:rPr>
              <a:t>Seminários </a:t>
            </a:r>
            <a:r>
              <a:rPr lang="pt-BR" dirty="0" err="1" smtClean="0">
                <a:latin typeface="+mn-lt"/>
              </a:rPr>
              <a:t>Enade</a:t>
            </a:r>
            <a:r>
              <a:rPr lang="pt-BR" dirty="0" smtClean="0">
                <a:latin typeface="+mn-lt"/>
              </a:rPr>
              <a:t> (anual)</a:t>
            </a:r>
          </a:p>
          <a:p>
            <a:r>
              <a:rPr lang="pt-BR" dirty="0" smtClean="0">
                <a:latin typeface="+mn-lt"/>
              </a:rPr>
              <a:t>Seminários CPA</a:t>
            </a:r>
          </a:p>
          <a:p>
            <a:r>
              <a:rPr lang="pt-BR" dirty="0" smtClean="0">
                <a:latin typeface="+mn-lt"/>
              </a:rPr>
              <a:t>Participação em eventos, congressos, seminários sobre avaliação</a:t>
            </a:r>
            <a:endParaRPr lang="pt-BR" dirty="0">
              <a:latin typeface="+mn-lt"/>
            </a:endParaRPr>
          </a:p>
          <a:p>
            <a:pPr>
              <a:buNone/>
            </a:pPr>
            <a:endParaRPr lang="pt-BR" dirty="0" smtClean="0">
              <a:latin typeface="+mn-lt"/>
            </a:endParaRPr>
          </a:p>
        </p:txBody>
      </p:sp>
      <p:pic>
        <p:nvPicPr>
          <p:cNvPr id="4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603" y="5857892"/>
            <a:ext cx="1470398" cy="100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893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400" b="1" dirty="0" smtClean="0">
                <a:latin typeface="+mn-lt"/>
              </a:rPr>
              <a:t>5 Fortalecimento da capacidade institucional do Estado brasileiro de avaliar a educação superior</a:t>
            </a:r>
            <a:endParaRPr lang="pt-BR" sz="24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>
                <a:latin typeface="+mn-lt"/>
              </a:rPr>
              <a:t>Aumento da capacidade institucional</a:t>
            </a:r>
          </a:p>
          <a:p>
            <a:pPr lvl="1"/>
            <a:r>
              <a:rPr lang="pt-BR" dirty="0" smtClean="0">
                <a:latin typeface="+mn-lt"/>
              </a:rPr>
              <a:t>Formação Continuada de avaliadores</a:t>
            </a:r>
          </a:p>
          <a:p>
            <a:pPr lvl="1"/>
            <a:r>
              <a:rPr lang="pt-BR" dirty="0" smtClean="0">
                <a:latin typeface="+mn-lt"/>
              </a:rPr>
              <a:t>Gestão do </a:t>
            </a:r>
            <a:r>
              <a:rPr lang="pt-BR" dirty="0" err="1" smtClean="0">
                <a:latin typeface="+mn-lt"/>
              </a:rPr>
              <a:t>BASis</a:t>
            </a:r>
            <a:r>
              <a:rPr lang="pt-BR" dirty="0" smtClean="0">
                <a:latin typeface="+mn-lt"/>
              </a:rPr>
              <a:t> e contínuo processo de caracterização do perfil dos avaliadores (</a:t>
            </a:r>
            <a:r>
              <a:rPr lang="pt-BR" dirty="0" err="1" smtClean="0">
                <a:latin typeface="+mn-lt"/>
              </a:rPr>
              <a:t>autoavaliação</a:t>
            </a:r>
            <a:r>
              <a:rPr lang="pt-BR" dirty="0" smtClean="0">
                <a:latin typeface="+mn-lt"/>
              </a:rPr>
              <a:t> e avaliação pela IES)</a:t>
            </a:r>
          </a:p>
          <a:p>
            <a:pPr lvl="1"/>
            <a:r>
              <a:rPr lang="pt-BR" dirty="0" smtClean="0">
                <a:latin typeface="+mn-lt"/>
              </a:rPr>
              <a:t>Investimento no papel das Comissões Assessoras (ciclo avaliativo)</a:t>
            </a:r>
          </a:p>
          <a:p>
            <a:pPr lvl="1"/>
            <a:r>
              <a:rPr lang="pt-BR" dirty="0" smtClean="0">
                <a:latin typeface="+mn-lt"/>
              </a:rPr>
              <a:t>Banco Nacional de Itens (participação docente e qualidade da prova)</a:t>
            </a:r>
          </a:p>
          <a:p>
            <a:pPr lvl="1"/>
            <a:r>
              <a:rPr lang="pt-BR" dirty="0" smtClean="0">
                <a:latin typeface="+mn-lt"/>
              </a:rPr>
              <a:t>Indicadores de Qualidade (revisão e ampliação)</a:t>
            </a:r>
          </a:p>
          <a:p>
            <a:pPr lvl="1"/>
            <a:r>
              <a:rPr lang="pt-BR" dirty="0" smtClean="0">
                <a:latin typeface="+mn-lt"/>
              </a:rPr>
              <a:t>Fortalecimento das ações de </a:t>
            </a:r>
            <a:r>
              <a:rPr lang="pt-BR" dirty="0" err="1" smtClean="0">
                <a:latin typeface="+mn-lt"/>
              </a:rPr>
              <a:t>autoavaliação</a:t>
            </a:r>
            <a:r>
              <a:rPr lang="pt-BR" dirty="0" smtClean="0">
                <a:latin typeface="+mn-lt"/>
              </a:rPr>
              <a:t> (CPA)</a:t>
            </a:r>
          </a:p>
          <a:p>
            <a:pPr lvl="1"/>
            <a:r>
              <a:rPr lang="pt-BR" dirty="0" smtClean="0">
                <a:latin typeface="+mn-lt"/>
              </a:rPr>
              <a:t>Instrumentos de avaliação </a:t>
            </a:r>
            <a:r>
              <a:rPr lang="pt-BR" i="1" dirty="0" smtClean="0">
                <a:latin typeface="+mn-lt"/>
              </a:rPr>
              <a:t>in loco</a:t>
            </a:r>
          </a:p>
          <a:p>
            <a:pPr lvl="1"/>
            <a:r>
              <a:rPr lang="pt-BR" dirty="0" smtClean="0">
                <a:latin typeface="+mn-lt"/>
              </a:rPr>
              <a:t>CTAA  (acompanhamento)</a:t>
            </a:r>
          </a:p>
          <a:p>
            <a:pPr lvl="1"/>
            <a:r>
              <a:rPr lang="pt-BR" dirty="0" smtClean="0">
                <a:latin typeface="+mn-lt"/>
              </a:rPr>
              <a:t>Articulação  (CONAES/MEC/INEP/CNE)</a:t>
            </a:r>
          </a:p>
        </p:txBody>
      </p:sp>
      <p:pic>
        <p:nvPicPr>
          <p:cNvPr id="4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603" y="5857892"/>
            <a:ext cx="1470398" cy="100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866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+mn-lt"/>
              </a:rPr>
              <a:t>Desafios para o </a:t>
            </a:r>
            <a:r>
              <a:rPr lang="pt-BR" dirty="0" err="1" smtClean="0">
                <a:latin typeface="+mn-lt"/>
              </a:rPr>
              <a:t>Sinaes</a:t>
            </a:r>
            <a:endParaRPr lang="pt-BR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+mn-lt"/>
              </a:rPr>
              <a:t>Internacionalização e </a:t>
            </a:r>
            <a:r>
              <a:rPr lang="pt-BR" dirty="0" err="1" smtClean="0">
                <a:latin typeface="+mn-lt"/>
              </a:rPr>
              <a:t>acreditação</a:t>
            </a:r>
            <a:endParaRPr lang="pt-BR" dirty="0" smtClean="0">
              <a:latin typeface="+mn-lt"/>
            </a:endParaRPr>
          </a:p>
          <a:p>
            <a:r>
              <a:rPr lang="pt-BR" dirty="0" smtClean="0">
                <a:latin typeface="+mn-lt"/>
              </a:rPr>
              <a:t>Política de egressos</a:t>
            </a:r>
          </a:p>
          <a:p>
            <a:r>
              <a:rPr lang="pt-BR" dirty="0" smtClean="0">
                <a:latin typeface="+mn-lt"/>
              </a:rPr>
              <a:t>Inovação tecnológica</a:t>
            </a:r>
          </a:p>
          <a:p>
            <a:r>
              <a:rPr lang="pt-BR" dirty="0" smtClean="0">
                <a:latin typeface="+mn-lt"/>
              </a:rPr>
              <a:t>Educação a distancia</a:t>
            </a:r>
          </a:p>
          <a:p>
            <a:r>
              <a:rPr lang="pt-BR" dirty="0" smtClean="0">
                <a:latin typeface="+mn-lt"/>
              </a:rPr>
              <a:t>Integração entre os instrumentos de avaliação</a:t>
            </a:r>
          </a:p>
          <a:p>
            <a:r>
              <a:rPr lang="pt-BR" dirty="0" smtClean="0">
                <a:latin typeface="+mn-lt"/>
              </a:rPr>
              <a:t>Fortalecimento do ciclo avaliativo</a:t>
            </a:r>
          </a:p>
          <a:p>
            <a:r>
              <a:rPr lang="pt-BR" dirty="0"/>
              <a:t>Aprimoramento tecnológico para aplicação do Enade</a:t>
            </a:r>
          </a:p>
          <a:p>
            <a:endParaRPr lang="pt-BR" dirty="0" smtClean="0">
              <a:latin typeface="+mn-lt"/>
            </a:endParaRPr>
          </a:p>
          <a:p>
            <a:r>
              <a:rPr lang="pt-BR" dirty="0" smtClean="0">
                <a:latin typeface="+mn-lt"/>
              </a:rPr>
              <a:t>Consolidar a cultura da avaliação</a:t>
            </a:r>
          </a:p>
          <a:p>
            <a:endParaRPr lang="pt-BR" dirty="0" smtClean="0">
              <a:latin typeface="+mn-lt"/>
            </a:endParaRPr>
          </a:p>
          <a:p>
            <a:endParaRPr lang="pt-BR" dirty="0">
              <a:latin typeface="+mn-lt"/>
            </a:endParaRPr>
          </a:p>
        </p:txBody>
      </p:sp>
      <p:pic>
        <p:nvPicPr>
          <p:cNvPr id="4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603" y="5857892"/>
            <a:ext cx="1470398" cy="100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261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4"/>
          <p:cNvSpPr>
            <a:spLocks noGrp="1"/>
          </p:cNvSpPr>
          <p:nvPr>
            <p:ph type="title"/>
          </p:nvPr>
        </p:nvSpPr>
        <p:spPr>
          <a:xfrm>
            <a:off x="0" y="274638"/>
            <a:ext cx="9906000" cy="1143000"/>
          </a:xfrm>
        </p:spPr>
        <p:txBody>
          <a:bodyPr/>
          <a:lstStyle/>
          <a:p>
            <a:r>
              <a:rPr lang="pt-BR" sz="4000" b="1" dirty="0">
                <a:solidFill>
                  <a:schemeClr val="tx2"/>
                </a:solidFill>
                <a:latin typeface="Calibri" charset="0"/>
              </a:rPr>
              <a:t>Princípios Fundamentais do SINAES </a:t>
            </a:r>
            <a:r>
              <a:rPr lang="pt-BR" sz="4000" b="1" dirty="0" smtClean="0">
                <a:solidFill>
                  <a:schemeClr val="tx2"/>
                </a:solidFill>
                <a:latin typeface="Calibri" charset="0"/>
              </a:rPr>
              <a:t/>
            </a:r>
            <a:br>
              <a:rPr lang="pt-BR" sz="4000" b="1" dirty="0" smtClean="0">
                <a:solidFill>
                  <a:schemeClr val="tx2"/>
                </a:solidFill>
                <a:latin typeface="Calibri" charset="0"/>
              </a:rPr>
            </a:br>
            <a:endParaRPr lang="pt-BR" sz="4000" b="1" i="1" dirty="0">
              <a:latin typeface="Calibri" charset="0"/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359114"/>
              </p:ext>
            </p:extLst>
          </p:nvPr>
        </p:nvGraphicFramePr>
        <p:xfrm>
          <a:off x="2849216" y="2204864"/>
          <a:ext cx="7056784" cy="4319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upo 14"/>
          <p:cNvGrpSpPr>
            <a:grpSpLocks/>
          </p:cNvGrpSpPr>
          <p:nvPr/>
        </p:nvGrpSpPr>
        <p:grpSpPr bwMode="auto">
          <a:xfrm>
            <a:off x="0" y="6524654"/>
            <a:ext cx="9906000" cy="333375"/>
            <a:chOff x="0" y="-1"/>
            <a:chExt cx="9144000" cy="333376"/>
          </a:xfrm>
        </p:grpSpPr>
        <p:sp>
          <p:nvSpPr>
            <p:cNvPr id="6" name="Retângulo 3"/>
            <p:cNvSpPr/>
            <p:nvPr/>
          </p:nvSpPr>
          <p:spPr>
            <a:xfrm>
              <a:off x="0" y="-1"/>
              <a:ext cx="9144000" cy="333376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>
                <a:solidFill>
                  <a:prstClr val="white"/>
                </a:solidFill>
              </a:endParaRPr>
            </a:p>
          </p:txBody>
        </p:sp>
        <p:pic>
          <p:nvPicPr>
            <p:cNvPr id="7" name="Imagem 5" descr="inep 2.jpg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0" y="27384"/>
              <a:ext cx="6413500" cy="27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Imagem 6" descr="img_ministerio_educacao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334250" y="0"/>
              <a:ext cx="1809750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48817091"/>
              </p:ext>
            </p:extLst>
          </p:nvPr>
        </p:nvGraphicFramePr>
        <p:xfrm>
          <a:off x="668524" y="1196752"/>
          <a:ext cx="8568952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331096118"/>
              </p:ext>
            </p:extLst>
          </p:nvPr>
        </p:nvGraphicFramePr>
        <p:xfrm>
          <a:off x="128464" y="2060848"/>
          <a:ext cx="2665010" cy="4319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cxnSp>
        <p:nvCxnSpPr>
          <p:cNvPr id="11" name="Conector reto 10"/>
          <p:cNvCxnSpPr/>
          <p:nvPr/>
        </p:nvCxnSpPr>
        <p:spPr>
          <a:xfrm>
            <a:off x="2792760" y="1988840"/>
            <a:ext cx="0" cy="43924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6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480" y="274638"/>
            <a:ext cx="9138220" cy="634082"/>
          </a:xfrm>
        </p:spPr>
        <p:txBody>
          <a:bodyPr/>
          <a:lstStyle/>
          <a:p>
            <a:r>
              <a:rPr lang="en-US" sz="3600" b="1" dirty="0"/>
              <a:t>REFLEXÕES </a:t>
            </a:r>
            <a:r>
              <a:rPr lang="en-US" sz="3600" b="1" dirty="0" smtClean="0"/>
              <a:t>SOBRE A AVALIAÇÃO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497" y="908720"/>
            <a:ext cx="8915400" cy="5472608"/>
          </a:xfrm>
        </p:spPr>
        <p:txBody>
          <a:bodyPr/>
          <a:lstStyle/>
          <a:p>
            <a:pPr marL="457200" lvl="1" indent="-457200" algn="just">
              <a:spcAft>
                <a:spcPts val="600"/>
              </a:spcAft>
              <a:buFont typeface="Arial"/>
              <a:buChar char="•"/>
            </a:pPr>
            <a:r>
              <a:rPr lang="pt-PT" sz="2600" dirty="0" smtClean="0"/>
              <a:t>Gera informações para </a:t>
            </a:r>
            <a:r>
              <a:rPr lang="pt-PT" sz="2600" dirty="0"/>
              <a:t>a Sociedade, IES, Estudantes e </a:t>
            </a:r>
            <a:r>
              <a:rPr lang="pt-PT" sz="2600" dirty="0" smtClean="0"/>
              <a:t>Estado</a:t>
            </a:r>
            <a:endParaRPr lang="pt-PT" sz="2600" dirty="0"/>
          </a:p>
          <a:p>
            <a:pPr marL="857250" lvl="2" indent="-457200" algn="just">
              <a:spcAft>
                <a:spcPts val="600"/>
              </a:spcAft>
              <a:buFont typeface="Arial"/>
              <a:buChar char="•"/>
            </a:pPr>
            <a:r>
              <a:rPr lang="pt-BR" sz="2200" dirty="0" smtClean="0"/>
              <a:t>Sistema de avaliação verificado e aferido de forma integrada por diferentes atores (gestores, professores, alunos, avaliadores e sociedade civil);</a:t>
            </a:r>
          </a:p>
          <a:p>
            <a:pPr marL="857250" lvl="2" indent="-457200" algn="just">
              <a:spcAft>
                <a:spcPts val="600"/>
              </a:spcAft>
              <a:buFont typeface="Arial"/>
              <a:buChar char="•"/>
            </a:pPr>
            <a:r>
              <a:rPr lang="pt-BR" sz="2200" dirty="0" smtClean="0"/>
              <a:t>Ferramenta </a:t>
            </a:r>
            <a:r>
              <a:rPr lang="pt-PT" sz="2200" dirty="0" smtClean="0"/>
              <a:t>para orientação da gestão pública;</a:t>
            </a:r>
          </a:p>
          <a:p>
            <a:pPr marL="857250" lvl="2" indent="-457200" algn="just">
              <a:spcAft>
                <a:spcPts val="600"/>
              </a:spcAft>
              <a:buFont typeface="Arial"/>
              <a:buChar char="•"/>
            </a:pPr>
            <a:r>
              <a:rPr lang="pt-PT" sz="2200" dirty="0" smtClean="0"/>
              <a:t>Qualidade acadêmica com critérios e indicadores para a formação de profissionais; </a:t>
            </a:r>
          </a:p>
          <a:p>
            <a:pPr marL="857250" lvl="2" indent="-457200" algn="just">
              <a:spcAft>
                <a:spcPts val="600"/>
              </a:spcAft>
              <a:buFont typeface="Arial"/>
              <a:buChar char="•"/>
            </a:pPr>
            <a:r>
              <a:rPr lang="pt-BR" sz="2200" dirty="0" smtClean="0"/>
              <a:t>Criação e regulamentação da qualidade da educação superior;</a:t>
            </a:r>
          </a:p>
          <a:p>
            <a:pPr marL="857250" lvl="2" indent="-457200" algn="just">
              <a:spcAft>
                <a:spcPts val="600"/>
              </a:spcAft>
              <a:buFont typeface="Arial"/>
              <a:buChar char="•"/>
            </a:pPr>
            <a:r>
              <a:rPr lang="pt-BR" sz="2200" dirty="0" smtClean="0"/>
              <a:t>Avaliação como uma política de Estado;</a:t>
            </a:r>
          </a:p>
          <a:p>
            <a:pPr marL="857250" lvl="2" indent="-457200" algn="just">
              <a:spcAft>
                <a:spcPts val="600"/>
              </a:spcAft>
              <a:buFont typeface="Arial"/>
              <a:buChar char="•"/>
            </a:pPr>
            <a:r>
              <a:rPr lang="pt-BR" sz="2200" dirty="0" smtClean="0"/>
              <a:t>Processo desenvolvido para dar CREDIBILIDADE, CONFIANÇA TRANSPARÊNCIA e AGILIDADE. </a:t>
            </a:r>
          </a:p>
          <a:p>
            <a:pPr marL="457200" lvl="1" indent="-457200" algn="just">
              <a:buFont typeface="Arial"/>
              <a:buChar char="•"/>
            </a:pPr>
            <a:endParaRPr lang="pt-PT" dirty="0" smtClean="0"/>
          </a:p>
          <a:p>
            <a:pPr marL="457200" lvl="1" indent="-457200" algn="just">
              <a:buFont typeface="Wingdings" pitchFamily="2" charset="2"/>
              <a:buChar char="Ø"/>
            </a:pPr>
            <a:endParaRPr lang="pt-BR" dirty="0" smtClean="0"/>
          </a:p>
          <a:p>
            <a:pPr marL="457200" lvl="1" indent="-457200" algn="just">
              <a:buFont typeface="Arial"/>
              <a:buChar char="•"/>
            </a:pPr>
            <a:endParaRPr lang="pt-BR" dirty="0" smtClean="0"/>
          </a:p>
        </p:txBody>
      </p:sp>
      <p:grpSp>
        <p:nvGrpSpPr>
          <p:cNvPr id="8" name="Grupo 14"/>
          <p:cNvGrpSpPr>
            <a:grpSpLocks/>
          </p:cNvGrpSpPr>
          <p:nvPr/>
        </p:nvGrpSpPr>
        <p:grpSpPr bwMode="auto">
          <a:xfrm>
            <a:off x="0" y="6524654"/>
            <a:ext cx="9906000" cy="333375"/>
            <a:chOff x="0" y="-1"/>
            <a:chExt cx="9144000" cy="333376"/>
          </a:xfrm>
        </p:grpSpPr>
        <p:sp>
          <p:nvSpPr>
            <p:cNvPr id="9" name="Retângulo 8"/>
            <p:cNvSpPr/>
            <p:nvPr/>
          </p:nvSpPr>
          <p:spPr>
            <a:xfrm>
              <a:off x="0" y="-1"/>
              <a:ext cx="9144000" cy="333376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dirty="0"/>
            </a:p>
          </p:txBody>
        </p:sp>
        <p:pic>
          <p:nvPicPr>
            <p:cNvPr id="10" name="Imagem 9" descr="inep 2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7384"/>
              <a:ext cx="6413500" cy="27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Imagem 10" descr="img_ministerio_educacao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34250" y="0"/>
              <a:ext cx="1809750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4618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0512" y="0"/>
            <a:ext cx="8915400" cy="1143000"/>
          </a:xfrm>
        </p:spPr>
        <p:txBody>
          <a:bodyPr/>
          <a:lstStyle/>
          <a:p>
            <a:r>
              <a:rPr lang="pt-BR" dirty="0" smtClean="0">
                <a:latin typeface="+mn-lt"/>
              </a:rPr>
              <a:t>DEZ ANOS DO SINAES</a:t>
            </a:r>
            <a:endParaRPr lang="pt-BR" dirty="0">
              <a:latin typeface="+mn-lt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09530" y="769434"/>
          <a:ext cx="9286940" cy="5634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291"/>
                <a:gridCol w="8721649"/>
              </a:tblGrid>
              <a:tr h="391091">
                <a:tc>
                  <a:txBody>
                    <a:bodyPr/>
                    <a:lstStyle/>
                    <a:p>
                      <a:pPr marL="89535" algn="ctr"/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9535" algn="just"/>
                      <a:r>
                        <a:rPr lang="pt-BR" sz="2200" b="0" dirty="0">
                          <a:solidFill>
                            <a:schemeClr val="tx1"/>
                          </a:solidFill>
                        </a:rPr>
                        <a:t>Instrumentos de avaliação externa de cursos de graduação</a:t>
                      </a: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1091">
                <a:tc>
                  <a:txBody>
                    <a:bodyPr/>
                    <a:lstStyle/>
                    <a:p>
                      <a:pPr marL="89535" algn="ctr"/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 algn="just"/>
                      <a:r>
                        <a:rPr lang="pt-BR" sz="2200" dirty="0">
                          <a:solidFill>
                            <a:schemeClr val="tx1"/>
                          </a:solidFill>
                        </a:rPr>
                        <a:t>Internacionalização e Avaliação da Educação Superior</a:t>
                      </a:r>
                    </a:p>
                  </a:txBody>
                  <a:tcPr marL="0" marR="0" marT="0" marB="0"/>
                </a:tc>
              </a:tr>
              <a:tr h="391091">
                <a:tc>
                  <a:txBody>
                    <a:bodyPr/>
                    <a:lstStyle/>
                    <a:p>
                      <a:pPr marL="89535" algn="ctr"/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>
                          <a:solidFill>
                            <a:schemeClr val="tx1"/>
                          </a:solidFill>
                        </a:rPr>
                        <a:t>O BASIS e a avaliação da </a:t>
                      </a: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Educação Superior </a:t>
                      </a:r>
                      <a:r>
                        <a:rPr lang="pt-BR" sz="2200" dirty="0">
                          <a:solidFill>
                            <a:schemeClr val="tx1"/>
                          </a:solidFill>
                        </a:rPr>
                        <a:t>no Brasil</a:t>
                      </a:r>
                    </a:p>
                  </a:txBody>
                  <a:tcPr marL="0" marR="0" marT="0" marB="0"/>
                </a:tc>
              </a:tr>
              <a:tr h="651927">
                <a:tc>
                  <a:txBody>
                    <a:bodyPr/>
                    <a:lstStyle/>
                    <a:p>
                      <a:pPr marL="89535" marR="90170" algn="ctr">
                        <a:spcAft>
                          <a:spcPts val="0"/>
                        </a:spcAft>
                      </a:pPr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 marR="90170" algn="just">
                        <a:spcAft>
                          <a:spcPts val="0"/>
                        </a:spcAft>
                      </a:pPr>
                      <a:r>
                        <a:rPr lang="pt-BR" sz="2200">
                          <a:solidFill>
                            <a:schemeClr val="tx1"/>
                          </a:solidFill>
                        </a:rPr>
                        <a:t>A construção do SINAES – percepção de diversos atores institucionais sobre sua construção e implantação.</a:t>
                      </a:r>
                    </a:p>
                  </a:txBody>
                  <a:tcPr marL="0" marR="0" marT="0" marB="0"/>
                </a:tc>
              </a:tr>
              <a:tr h="2673122">
                <a:tc>
                  <a:txBody>
                    <a:bodyPr/>
                    <a:lstStyle/>
                    <a:p>
                      <a:pPr marL="89535" marR="90170" algn="ctr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 marR="90170" algn="just">
                        <a:spcAft>
                          <a:spcPts val="0"/>
                        </a:spcAft>
                      </a:pPr>
                      <a:r>
                        <a:rPr lang="pt-BR" sz="2200" dirty="0">
                          <a:solidFill>
                            <a:schemeClr val="tx1"/>
                          </a:solidFill>
                        </a:rPr>
                        <a:t>Estudo do </a:t>
                      </a: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3º </a:t>
                      </a:r>
                      <a:r>
                        <a:rPr lang="pt-BR" sz="2200" dirty="0">
                          <a:solidFill>
                            <a:schemeClr val="tx1"/>
                          </a:solidFill>
                        </a:rPr>
                        <a:t>Ciclo </a:t>
                      </a: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Avaliativo do </a:t>
                      </a:r>
                      <a:r>
                        <a:rPr lang="pt-BR" sz="2200" dirty="0">
                          <a:solidFill>
                            <a:schemeClr val="tx1"/>
                          </a:solidFill>
                        </a:rPr>
                        <a:t>SINAES: </a:t>
                      </a:r>
                      <a:endParaRPr lang="pt-BR" sz="2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08000" marR="90170" algn="just"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 Resultados de cursos com CPC insatisfatórios e satisfatórios </a:t>
                      </a:r>
                    </a:p>
                    <a:p>
                      <a:pPr marL="108000" marR="90170" algn="just"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 Resultados dos Questionários do estudante e do coordenador.</a:t>
                      </a:r>
                    </a:p>
                    <a:p>
                      <a:pPr marL="108000" marR="90170" algn="just"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 Resultados </a:t>
                      </a:r>
                      <a:r>
                        <a:rPr lang="pt-BR" sz="2200" dirty="0" err="1" smtClean="0">
                          <a:solidFill>
                            <a:schemeClr val="tx1"/>
                          </a:solidFill>
                        </a:rPr>
                        <a:t>Enade</a:t>
                      </a: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 com foco em políticas de acompanhamento de egressos</a:t>
                      </a:r>
                    </a:p>
                    <a:p>
                      <a:pPr marL="108000" marR="90170" algn="just"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 Relação entre desempenho do concluinte e o perfil de empregabilidade.</a:t>
                      </a:r>
                    </a:p>
                    <a:p>
                      <a:pPr marL="108000" marR="90170" algn="just"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pt-BR" sz="2200" dirty="0" smtClean="0">
                          <a:solidFill>
                            <a:schemeClr val="tx1"/>
                          </a:solidFill>
                        </a:rPr>
                        <a:t> Relatórios das Comissões Próprias de Avaliação (CPA).</a:t>
                      </a:r>
                    </a:p>
                  </a:txBody>
                  <a:tcPr marL="0" marR="0" marT="0" marB="0"/>
                </a:tc>
              </a:tr>
              <a:tr h="391091">
                <a:tc>
                  <a:txBody>
                    <a:bodyPr/>
                    <a:lstStyle/>
                    <a:p>
                      <a:pPr marL="89535" marR="90170" algn="ctr">
                        <a:spcAft>
                          <a:spcPts val="0"/>
                        </a:spcAft>
                      </a:pPr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 marR="90170" algn="just">
                        <a:spcAft>
                          <a:spcPts val="0"/>
                        </a:spcAft>
                      </a:pPr>
                      <a:r>
                        <a:rPr lang="pt-BR" sz="2200" dirty="0">
                          <a:solidFill>
                            <a:schemeClr val="tx1"/>
                          </a:solidFill>
                        </a:rPr>
                        <a:t>O Exame Nacional de Desempenho de Estudantes - ENADE</a:t>
                      </a:r>
                    </a:p>
                  </a:txBody>
                  <a:tcPr marL="0" marR="0" marT="0" marB="0"/>
                </a:tc>
              </a:tr>
              <a:tr h="391091">
                <a:tc>
                  <a:txBody>
                    <a:bodyPr/>
                    <a:lstStyle/>
                    <a:p>
                      <a:pPr marL="89535" marR="90170" algn="ctr">
                        <a:spcAft>
                          <a:spcPts val="0"/>
                        </a:spcAft>
                      </a:pPr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 marR="90170" algn="just">
                        <a:spcAft>
                          <a:spcPts val="0"/>
                        </a:spcAft>
                      </a:pPr>
                      <a:r>
                        <a:rPr lang="pt-BR" sz="2200">
                          <a:solidFill>
                            <a:schemeClr val="tx1"/>
                          </a:solidFill>
                        </a:rPr>
                        <a:t>Estudos sobre os Ciclos Avaliativos do SINAES</a:t>
                      </a:r>
                    </a:p>
                  </a:txBody>
                  <a:tcPr marL="0" marR="0" marT="0" marB="0"/>
                </a:tc>
              </a:tr>
              <a:tr h="319546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pt-B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200" b="0" dirty="0" smtClean="0">
                          <a:solidFill>
                            <a:schemeClr val="tx1"/>
                          </a:solidFill>
                        </a:rPr>
                        <a:t>  Estudo </a:t>
                      </a:r>
                      <a:r>
                        <a:rPr lang="pt-BR" sz="2200" b="0" dirty="0">
                          <a:solidFill>
                            <a:schemeClr val="tx1"/>
                          </a:solidFill>
                        </a:rPr>
                        <a:t>sobre indicadores de qualidade do </a:t>
                      </a:r>
                      <a:r>
                        <a:rPr lang="pt-BR" sz="2200" b="0" dirty="0" err="1" smtClean="0">
                          <a:solidFill>
                            <a:schemeClr val="tx1"/>
                          </a:solidFill>
                        </a:rPr>
                        <a:t>Sinaes</a:t>
                      </a:r>
                      <a:endParaRPr lang="pt-BR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5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603" y="5857892"/>
            <a:ext cx="1470398" cy="100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925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836960"/>
              </p:ext>
            </p:extLst>
          </p:nvPr>
        </p:nvGraphicFramePr>
        <p:xfrm>
          <a:off x="478875" y="1484784"/>
          <a:ext cx="7500038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tângulo de cantos arredondados 9"/>
          <p:cNvSpPr/>
          <p:nvPr/>
        </p:nvSpPr>
        <p:spPr bwMode="auto">
          <a:xfrm>
            <a:off x="8201686" y="1989138"/>
            <a:ext cx="1448065" cy="38161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2000" tIns="72000" rIns="72000" bIns="7200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 smtClean="0">
                <a:solidFill>
                  <a:prstClr val="black"/>
                </a:solidFill>
                <a:latin typeface="Baskerville Old Face" pitchFamily="18" charset="0"/>
              </a:rPr>
              <a:t>Conselhos Profissionais</a:t>
            </a:r>
            <a:endParaRPr lang="pt-BR" dirty="0">
              <a:solidFill>
                <a:prstClr val="black"/>
              </a:solidFill>
              <a:latin typeface="Baskerville Old Face" pitchFamily="18" charset="0"/>
            </a:endParaRPr>
          </a:p>
        </p:txBody>
      </p:sp>
      <p:sp>
        <p:nvSpPr>
          <p:cNvPr id="15" name="Chave direita 14"/>
          <p:cNvSpPr/>
          <p:nvPr/>
        </p:nvSpPr>
        <p:spPr bwMode="auto">
          <a:xfrm flipH="1">
            <a:off x="7696239" y="1958231"/>
            <a:ext cx="254529" cy="39592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16392" name="Title 1"/>
          <p:cNvSpPr>
            <a:spLocks noGrp="1"/>
          </p:cNvSpPr>
          <p:nvPr>
            <p:ph type="title"/>
          </p:nvPr>
        </p:nvSpPr>
        <p:spPr>
          <a:xfrm>
            <a:off x="507339" y="260648"/>
            <a:ext cx="8915400" cy="882352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tx2">
                    <a:lumMod val="50000"/>
                  </a:schemeClr>
                </a:solidFill>
              </a:rPr>
              <a:t>Instâncias de Articulação da Avaliação no Brasil</a:t>
            </a:r>
            <a:endParaRPr lang="pt-BR" sz="3200" i="1" dirty="0" smtClean="0"/>
          </a:p>
        </p:txBody>
      </p:sp>
      <p:grpSp>
        <p:nvGrpSpPr>
          <p:cNvPr id="16" name="Grupo 14"/>
          <p:cNvGrpSpPr>
            <a:grpSpLocks/>
          </p:cNvGrpSpPr>
          <p:nvPr/>
        </p:nvGrpSpPr>
        <p:grpSpPr bwMode="auto">
          <a:xfrm>
            <a:off x="0" y="6524654"/>
            <a:ext cx="9906000" cy="333375"/>
            <a:chOff x="0" y="-1"/>
            <a:chExt cx="9144000" cy="333376"/>
          </a:xfrm>
        </p:grpSpPr>
        <p:sp>
          <p:nvSpPr>
            <p:cNvPr id="17" name="Retângulo 16"/>
            <p:cNvSpPr/>
            <p:nvPr/>
          </p:nvSpPr>
          <p:spPr>
            <a:xfrm>
              <a:off x="0" y="-1"/>
              <a:ext cx="9144000" cy="333376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>
                <a:solidFill>
                  <a:prstClr val="white"/>
                </a:solidFill>
              </a:endParaRPr>
            </a:p>
          </p:txBody>
        </p:sp>
        <p:pic>
          <p:nvPicPr>
            <p:cNvPr id="18" name="Imagem 10" descr="inep 2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27384"/>
              <a:ext cx="6413500" cy="27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Imagem 11" descr="img_ministerio_educacao.gif"/>
            <p:cNvPicPr>
              <a:picLocks noChangeAspect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334250" y="0"/>
              <a:ext cx="1809750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4611364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3200" dirty="0" smtClean="0"/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666464"/>
              </p:ext>
            </p:extLst>
          </p:nvPr>
        </p:nvGraphicFramePr>
        <p:xfrm>
          <a:off x="548792" y="1844825"/>
          <a:ext cx="9047679" cy="4084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624"/>
                <a:gridCol w="815111"/>
                <a:gridCol w="1625215"/>
                <a:gridCol w="1160650"/>
                <a:gridCol w="1729916"/>
                <a:gridCol w="1365948"/>
                <a:gridCol w="1625215"/>
              </a:tblGrid>
              <a:tr h="65265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Ano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IES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Crescimento (%)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Cursos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Crescimento (%)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Matrículas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Crescimento (%)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</a:tr>
              <a:tr h="57197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2005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2.165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86,0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20.407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92,7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4.453.156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65,2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</a:tr>
              <a:tr h="57197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2008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2.252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4,01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24.709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21,0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5.080.056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14,0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</a:tr>
              <a:tr h="57197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2009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2.314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2,8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28.671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16,0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5.954.021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17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</a:tr>
              <a:tr h="57197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2010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2.378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2,7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29.507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2,9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6.379.299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7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</a:tr>
              <a:tr h="57197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2011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2.365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-0,5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30.420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3,0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6.739.689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5,64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</a:tr>
              <a:tr h="57197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2012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2.416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2,2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31.866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4,8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7.037.688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4,4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130575" y="404665"/>
            <a:ext cx="75668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Evolução do número de IES, de cursos e de matrículas na educação superior brasileira </a:t>
            </a:r>
            <a:r>
              <a:rPr lang="pt-BR" sz="2800" b="1" dirty="0" smtClean="0"/>
              <a:t>no período </a:t>
            </a:r>
            <a:r>
              <a:rPr lang="pt-BR" sz="2800" b="1" dirty="0" err="1" smtClean="0"/>
              <a:t>pós-Sinaes</a:t>
            </a:r>
            <a:endParaRPr lang="pt-BR" sz="2800" b="1" dirty="0"/>
          </a:p>
        </p:txBody>
      </p:sp>
      <p:sp>
        <p:nvSpPr>
          <p:cNvPr id="7" name="Retângulo 6"/>
          <p:cNvSpPr/>
          <p:nvPr/>
        </p:nvSpPr>
        <p:spPr>
          <a:xfrm>
            <a:off x="541704" y="5786454"/>
            <a:ext cx="645928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 smtClean="0"/>
          </a:p>
          <a:p>
            <a:r>
              <a:rPr lang="pt-BR" sz="1400" dirty="0" smtClean="0"/>
              <a:t>Fonte</a:t>
            </a:r>
            <a:r>
              <a:rPr lang="pt-BR" sz="1400" dirty="0"/>
              <a:t>: </a:t>
            </a:r>
            <a:r>
              <a:rPr lang="pt-BR" sz="1400" dirty="0" smtClean="0"/>
              <a:t>MEC/INEP/DEED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6484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O Sistema Nacional de Avaliação – SINAES, </a:t>
            </a:r>
            <a:endParaRPr lang="pt-BR" i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143155"/>
              </p:ext>
            </p:extLst>
          </p:nvPr>
        </p:nvGraphicFramePr>
        <p:xfrm>
          <a:off x="344488" y="1600205"/>
          <a:ext cx="9066212" cy="3773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5604" name="Grupo 14"/>
          <p:cNvGrpSpPr>
            <a:grpSpLocks/>
          </p:cNvGrpSpPr>
          <p:nvPr/>
        </p:nvGrpSpPr>
        <p:grpSpPr bwMode="auto">
          <a:xfrm>
            <a:off x="0" y="6524638"/>
            <a:ext cx="9906000" cy="333375"/>
            <a:chOff x="0" y="-1"/>
            <a:chExt cx="9144000" cy="333376"/>
          </a:xfrm>
        </p:grpSpPr>
        <p:sp>
          <p:nvSpPr>
            <p:cNvPr id="6" name="Retângulo 4"/>
            <p:cNvSpPr/>
            <p:nvPr/>
          </p:nvSpPr>
          <p:spPr>
            <a:xfrm>
              <a:off x="0" y="-1"/>
              <a:ext cx="9144000" cy="333376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>
                <a:solidFill>
                  <a:prstClr val="white"/>
                </a:solidFill>
              </a:endParaRPr>
            </a:p>
          </p:txBody>
        </p:sp>
        <p:pic>
          <p:nvPicPr>
            <p:cNvPr id="25606" name="Imagem 5" descr="inep 2.jp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7384"/>
              <a:ext cx="6413500" cy="27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7" name="Imagem 6" descr="img_ministerio_educacao.gif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34250" y="0"/>
              <a:ext cx="1809750" cy="333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4" name="Conector de seta reta 3"/>
          <p:cNvCxnSpPr/>
          <p:nvPr/>
        </p:nvCxnSpPr>
        <p:spPr>
          <a:xfrm>
            <a:off x="1640632" y="444984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436621310"/>
              </p:ext>
            </p:extLst>
          </p:nvPr>
        </p:nvGraphicFramePr>
        <p:xfrm>
          <a:off x="560512" y="5373216"/>
          <a:ext cx="2520280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716613130"/>
              </p:ext>
            </p:extLst>
          </p:nvPr>
        </p:nvGraphicFramePr>
        <p:xfrm>
          <a:off x="3800872" y="5169922"/>
          <a:ext cx="2520280" cy="1067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1252559621"/>
              </p:ext>
            </p:extLst>
          </p:nvPr>
        </p:nvGraphicFramePr>
        <p:xfrm>
          <a:off x="7113240" y="5301208"/>
          <a:ext cx="252028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cxnSp>
        <p:nvCxnSpPr>
          <p:cNvPr id="16" name="Conector de seta reta 15"/>
          <p:cNvCxnSpPr/>
          <p:nvPr/>
        </p:nvCxnSpPr>
        <p:spPr>
          <a:xfrm>
            <a:off x="4927543" y="4419601"/>
            <a:ext cx="0" cy="6357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>
            <a:off x="7945438" y="4232543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78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95300" y="116632"/>
            <a:ext cx="8915400" cy="1008112"/>
          </a:xfrm>
        </p:spPr>
        <p:txBody>
          <a:bodyPr/>
          <a:lstStyle/>
          <a:p>
            <a:r>
              <a:rPr lang="pt-BR" sz="3600" dirty="0" smtClean="0"/>
              <a:t>Exame Nacional de Desempenho dos Estudantes - Enade – Objetivos</a:t>
            </a:r>
            <a:br>
              <a:rPr lang="pt-BR" sz="3600" dirty="0" smtClean="0"/>
            </a:br>
            <a:endParaRPr lang="pt-BR" sz="3600" i="1" dirty="0"/>
          </a:p>
        </p:txBody>
      </p:sp>
      <p:graphicFrame>
        <p:nvGraphicFramePr>
          <p:cNvPr id="4" name="Espaço Reservado para Conteúd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3067331"/>
              </p:ext>
            </p:extLst>
          </p:nvPr>
        </p:nvGraphicFramePr>
        <p:xfrm>
          <a:off x="560512" y="620688"/>
          <a:ext cx="8915400" cy="4951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o 14"/>
          <p:cNvGrpSpPr/>
          <p:nvPr/>
        </p:nvGrpSpPr>
        <p:grpSpPr>
          <a:xfrm>
            <a:off x="0" y="6524624"/>
            <a:ext cx="9906000" cy="333376"/>
            <a:chOff x="0" y="-1"/>
            <a:chExt cx="9144000" cy="333376"/>
          </a:xfrm>
        </p:grpSpPr>
        <p:sp>
          <p:nvSpPr>
            <p:cNvPr id="6" name="Retângulo 5"/>
            <p:cNvSpPr/>
            <p:nvPr/>
          </p:nvSpPr>
          <p:spPr>
            <a:xfrm>
              <a:off x="0" y="-1"/>
              <a:ext cx="9144000" cy="333375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</a:endParaRPr>
            </a:p>
          </p:txBody>
        </p:sp>
        <p:pic>
          <p:nvPicPr>
            <p:cNvPr id="7" name="Imagem 6" descr="inep 2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27384"/>
              <a:ext cx="6413500" cy="279400"/>
            </a:xfrm>
            <a:prstGeom prst="rect">
              <a:avLst/>
            </a:prstGeom>
          </p:spPr>
        </p:pic>
        <p:pic>
          <p:nvPicPr>
            <p:cNvPr id="8" name="Imagem 7" descr="img_ministerio_educacao.gif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334250" y="0"/>
              <a:ext cx="1809750" cy="333375"/>
            </a:xfrm>
            <a:prstGeom prst="rect">
              <a:avLst/>
            </a:prstGeom>
          </p:spPr>
        </p:pic>
      </p:grpSp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825946467"/>
              </p:ext>
            </p:extLst>
          </p:nvPr>
        </p:nvGraphicFramePr>
        <p:xfrm>
          <a:off x="560512" y="5404574"/>
          <a:ext cx="2376264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17" name="Diagrama 16"/>
          <p:cNvGraphicFramePr/>
          <p:nvPr>
            <p:extLst>
              <p:ext uri="{D42A27DB-BD31-4B8C-83A1-F6EECF244321}">
                <p14:modId xmlns:p14="http://schemas.microsoft.com/office/powerpoint/2010/main" val="363603926"/>
              </p:ext>
            </p:extLst>
          </p:nvPr>
        </p:nvGraphicFramePr>
        <p:xfrm>
          <a:off x="536523" y="5877272"/>
          <a:ext cx="2400253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18" name="Diagrama 17"/>
          <p:cNvGraphicFramePr/>
          <p:nvPr>
            <p:extLst>
              <p:ext uri="{D42A27DB-BD31-4B8C-83A1-F6EECF244321}">
                <p14:modId xmlns:p14="http://schemas.microsoft.com/office/powerpoint/2010/main" val="2638642291"/>
              </p:ext>
            </p:extLst>
          </p:nvPr>
        </p:nvGraphicFramePr>
        <p:xfrm>
          <a:off x="4232920" y="5222037"/>
          <a:ext cx="2376264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19" name="Diagrama 18"/>
          <p:cNvGraphicFramePr/>
          <p:nvPr>
            <p:extLst>
              <p:ext uri="{D42A27DB-BD31-4B8C-83A1-F6EECF244321}">
                <p14:modId xmlns:p14="http://schemas.microsoft.com/office/powerpoint/2010/main" val="1015436689"/>
              </p:ext>
            </p:extLst>
          </p:nvPr>
        </p:nvGraphicFramePr>
        <p:xfrm>
          <a:off x="4232920" y="5598516"/>
          <a:ext cx="2088232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4" r:lo="rId25" r:qs="rId26" r:cs="rId27"/>
          </a:graphicData>
        </a:graphic>
      </p:graphicFrame>
      <p:graphicFrame>
        <p:nvGraphicFramePr>
          <p:cNvPr id="20" name="Diagrama 19"/>
          <p:cNvGraphicFramePr/>
          <p:nvPr>
            <p:extLst>
              <p:ext uri="{D42A27DB-BD31-4B8C-83A1-F6EECF244321}">
                <p14:modId xmlns:p14="http://schemas.microsoft.com/office/powerpoint/2010/main" val="4066128624"/>
              </p:ext>
            </p:extLst>
          </p:nvPr>
        </p:nvGraphicFramePr>
        <p:xfrm>
          <a:off x="4232921" y="5960701"/>
          <a:ext cx="2160239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9" r:lo="rId30" r:qs="rId31" r:cs="rId32"/>
          </a:graphicData>
        </a:graphic>
      </p:graphicFrame>
      <p:graphicFrame>
        <p:nvGraphicFramePr>
          <p:cNvPr id="21" name="Diagrama 20"/>
          <p:cNvGraphicFramePr/>
          <p:nvPr>
            <p:extLst>
              <p:ext uri="{D42A27DB-BD31-4B8C-83A1-F6EECF244321}">
                <p14:modId xmlns:p14="http://schemas.microsoft.com/office/powerpoint/2010/main" val="222724733"/>
              </p:ext>
            </p:extLst>
          </p:nvPr>
        </p:nvGraphicFramePr>
        <p:xfrm>
          <a:off x="7133401" y="5374437"/>
          <a:ext cx="2212088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4" r:lo="rId35" r:qs="rId36" r:cs="rId37"/>
          </a:graphicData>
        </a:graphic>
      </p:graphicFrame>
      <p:graphicFrame>
        <p:nvGraphicFramePr>
          <p:cNvPr id="22" name="Diagrama 21"/>
          <p:cNvGraphicFramePr/>
          <p:nvPr>
            <p:extLst>
              <p:ext uri="{D42A27DB-BD31-4B8C-83A1-F6EECF244321}">
                <p14:modId xmlns:p14="http://schemas.microsoft.com/office/powerpoint/2010/main" val="3563869065"/>
              </p:ext>
            </p:extLst>
          </p:nvPr>
        </p:nvGraphicFramePr>
        <p:xfrm>
          <a:off x="7113240" y="5744196"/>
          <a:ext cx="2293578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9" r:lo="rId40" r:qs="rId41" r:cs="rId42"/>
          </a:graphicData>
        </a:graphic>
      </p:graphicFrame>
      <p:cxnSp>
        <p:nvCxnSpPr>
          <p:cNvPr id="24" name="Conector de seta reta 23"/>
          <p:cNvCxnSpPr/>
          <p:nvPr/>
        </p:nvCxnSpPr>
        <p:spPr>
          <a:xfrm>
            <a:off x="1496616" y="486916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>
            <a:off x="5169024" y="486916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/>
          <p:nvPr/>
        </p:nvCxnSpPr>
        <p:spPr>
          <a:xfrm>
            <a:off x="7945438" y="486916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7076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Ciclo Avaliativo do </a:t>
            </a:r>
            <a:r>
              <a:rPr lang="pt-BR" dirty="0" err="1" smtClean="0"/>
              <a:t>Sinaes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541704" y="1214422"/>
            <a:ext cx="8915400" cy="4525963"/>
          </a:xfrm>
        </p:spPr>
        <p:txBody>
          <a:bodyPr>
            <a:noAutofit/>
          </a:bodyPr>
          <a:lstStyle/>
          <a:p>
            <a:r>
              <a:rPr lang="pt-BR" sz="2200" dirty="0" smtClean="0"/>
              <a:t>O calendário do ciclo avaliativo para as áreas observa as seguintes referências:</a:t>
            </a:r>
          </a:p>
          <a:p>
            <a:pPr lvl="1"/>
            <a:r>
              <a:rPr lang="pt-BR" sz="2200" dirty="0" smtClean="0"/>
              <a:t>Ano I- saúde, ciências agrárias e áreas afins;</a:t>
            </a:r>
          </a:p>
          <a:p>
            <a:pPr lvl="1"/>
            <a:r>
              <a:rPr lang="pt-BR" sz="2200" dirty="0" smtClean="0"/>
              <a:t>Ano II- ciências exatas, licenciaturas e áreas afins;c) </a:t>
            </a:r>
          </a:p>
          <a:p>
            <a:pPr lvl="1"/>
            <a:r>
              <a:rPr lang="pt-BR" sz="2200" dirty="0" smtClean="0"/>
              <a:t>Ano III- ciências sociais aplicadas, ciências humanas e áreas afins.</a:t>
            </a:r>
          </a:p>
          <a:p>
            <a:pPr lvl="1"/>
            <a:endParaRPr lang="pt-BR" sz="2200" dirty="0" smtClean="0"/>
          </a:p>
          <a:p>
            <a:r>
              <a:rPr lang="pt-BR" sz="2200" dirty="0" smtClean="0"/>
              <a:t>De 2004 a 2012 - 80 áreas avaliadas pelo </a:t>
            </a:r>
            <a:r>
              <a:rPr lang="pt-BR" sz="2200" dirty="0" err="1" smtClean="0"/>
              <a:t>Enade</a:t>
            </a:r>
            <a:endParaRPr lang="pt-BR" sz="2200" dirty="0" smtClean="0"/>
          </a:p>
          <a:p>
            <a:pPr lvl="1"/>
            <a:r>
              <a:rPr lang="pt-BR" sz="2200" dirty="0" smtClean="0"/>
              <a:t>primeiro ciclo avaliativo (2004-2006) - 13.396 cursos e 804.676 estudantes, </a:t>
            </a:r>
          </a:p>
          <a:p>
            <a:pPr lvl="1"/>
            <a:r>
              <a:rPr lang="pt-BR" sz="2200" dirty="0" smtClean="0"/>
              <a:t>segundo ciclo avaliativo (2007-2009) - 17.371 cursos e 1.374.449 estudantes,</a:t>
            </a:r>
          </a:p>
          <a:p>
            <a:pPr lvl="1"/>
            <a:r>
              <a:rPr lang="pt-BR" sz="2400" b="1" dirty="0" smtClean="0"/>
              <a:t>terceiro ciclo (2010-2012) - 20.323 cursos e 1.183.798 estudantes.</a:t>
            </a:r>
          </a:p>
          <a:p>
            <a:endParaRPr lang="pt-BR" sz="2200" dirty="0"/>
          </a:p>
        </p:txBody>
      </p:sp>
      <p:pic>
        <p:nvPicPr>
          <p:cNvPr id="6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6" y="0"/>
            <a:ext cx="1248569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178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88673" y="1916113"/>
            <a:ext cx="9128654" cy="444341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5000"/>
              </a:lnSpc>
              <a:spcBef>
                <a:spcPct val="50000"/>
              </a:spcBef>
              <a:defRPr/>
            </a:pPr>
            <a:r>
              <a:rPr lang="pt-BR" sz="2200" b="1" dirty="0">
                <a:solidFill>
                  <a:schemeClr val="tx1">
                    <a:lumMod val="85000"/>
                    <a:lumOff val="15000"/>
                  </a:schemeClr>
                </a:solidFill>
                <a:ea typeface="Verdana" pitchFamily="34" charset="0"/>
                <a:cs typeface="Verdana" pitchFamily="34" charset="0"/>
              </a:rPr>
              <a:t>A constituição do modelo do BNI-Enade cumpre o estabelecido no art. 2º da Lei 10.861/2004, ampliando a participação da comunidade acadêmica nos processos de avaliação da educação superior.</a:t>
            </a:r>
          </a:p>
          <a:p>
            <a:pPr algn="just">
              <a:lnSpc>
                <a:spcPct val="130000"/>
              </a:lnSpc>
              <a:defRPr/>
            </a:pPr>
            <a:endParaRPr lang="pt-BR" sz="2200" b="1" dirty="0">
              <a:solidFill>
                <a:schemeClr val="tx1">
                  <a:lumMod val="85000"/>
                  <a:lumOff val="15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30000"/>
              </a:lnSpc>
              <a:defRPr/>
            </a:pPr>
            <a:r>
              <a:rPr lang="pt-BR" sz="2200" b="1" dirty="0">
                <a:solidFill>
                  <a:schemeClr val="tx1">
                    <a:lumMod val="85000"/>
                    <a:lumOff val="15000"/>
                  </a:schemeClr>
                </a:solidFill>
                <a:ea typeface="Verdana" pitchFamily="34" charset="0"/>
                <a:cs typeface="Verdana" pitchFamily="34" charset="0"/>
              </a:rPr>
              <a:t>O BNI-Enade tem por objetivo armazenar itens de qualidade técnica que permitam a montagem de instrumentos de avaliação  capazes de estimar com maior precisão: o desenvolvimento de competências e  habilidades específicas para os diferentes perfis profissionais e a proficiência dos estudantes com relação aos respectivos conteúdos de seus cursos de graduação.</a:t>
            </a:r>
            <a:endParaRPr lang="pt-BR" sz="2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1F497D"/>
                </a:outerShdw>
              </a:effectLst>
              <a:latin typeface="Verdana" pitchFamily="34" charset="0"/>
              <a:ea typeface="ＭＳ Ｐゴシック" charset="-128"/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773877" y="714356"/>
          <a:ext cx="8859643" cy="928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4" descr="C:\Users\claudia.griboski\AppData\Local\Microsoft\Windows\Temporary Internet Files\Content.Outlook\4GJ8B8E9\image004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6" y="0"/>
            <a:ext cx="1248569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55801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8"/>
          <p:cNvGrpSpPr>
            <a:grpSpLocks/>
          </p:cNvGrpSpPr>
          <p:nvPr/>
        </p:nvGrpSpPr>
        <p:grpSpPr bwMode="auto">
          <a:xfrm>
            <a:off x="386921" y="714357"/>
            <a:ext cx="9209549" cy="5811857"/>
            <a:chOff x="767307" y="845140"/>
            <a:chExt cx="8024695" cy="5810776"/>
          </a:xfrm>
          <a:solidFill>
            <a:schemeClr val="bg1">
              <a:lumMod val="75000"/>
            </a:schemeClr>
          </a:solidFill>
        </p:grpSpPr>
        <p:sp>
          <p:nvSpPr>
            <p:cNvPr id="3" name="AutoShape 15"/>
            <p:cNvSpPr>
              <a:spLocks noChangeArrowheads="1"/>
            </p:cNvSpPr>
            <p:nvPr/>
          </p:nvSpPr>
          <p:spPr bwMode="auto">
            <a:xfrm>
              <a:off x="767307" y="1487963"/>
              <a:ext cx="3656447" cy="712671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Edital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de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Chamada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Pública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Elaboradores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/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Revisores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" name="CaixaDeTexto 7"/>
            <p:cNvSpPr txBox="1">
              <a:spLocks noChangeArrowheads="1"/>
            </p:cNvSpPr>
            <p:nvPr/>
          </p:nvSpPr>
          <p:spPr bwMode="auto">
            <a:xfrm>
              <a:off x="1711389" y="845140"/>
              <a:ext cx="6521607" cy="46157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2400" b="1" dirty="0">
                  <a:solidFill>
                    <a:schemeClr val="bg1"/>
                  </a:solidFill>
                  <a:latin typeface="+mn-lt"/>
                  <a:ea typeface="Verdana" pitchFamily="34" charset="0"/>
                  <a:cs typeface="Verdana" pitchFamily="34" charset="0"/>
                </a:rPr>
                <a:t>Fluxo do Banco Nacional de Itens (BNI)</a:t>
              </a:r>
              <a:r>
                <a:rPr lang="pt-BR" sz="2400" b="1" dirty="0">
                  <a:solidFill>
                    <a:schemeClr val="bg1"/>
                  </a:solidFill>
                  <a:latin typeface="+mn-lt"/>
                  <a:cs typeface="Arial" charset="0"/>
                </a:rPr>
                <a:t> </a:t>
              </a:r>
            </a:p>
          </p:txBody>
        </p:sp>
        <p:sp>
          <p:nvSpPr>
            <p:cNvPr id="6" name="AutoShape 15"/>
            <p:cNvSpPr>
              <a:spLocks noChangeArrowheads="1"/>
            </p:cNvSpPr>
            <p:nvPr/>
          </p:nvSpPr>
          <p:spPr bwMode="auto">
            <a:xfrm>
              <a:off x="767307" y="2987882"/>
              <a:ext cx="3589013" cy="725358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Seleção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Elaboradores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/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Revisores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7" name="Seta para a direita 6"/>
            <p:cNvSpPr/>
            <p:nvPr/>
          </p:nvSpPr>
          <p:spPr>
            <a:xfrm rot="5400000">
              <a:off x="2210298" y="3881555"/>
              <a:ext cx="647580" cy="431577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8" name="AutoShape 15"/>
            <p:cNvSpPr>
              <a:spLocks noChangeArrowheads="1"/>
            </p:cNvSpPr>
            <p:nvPr/>
          </p:nvSpPr>
          <p:spPr bwMode="auto">
            <a:xfrm>
              <a:off x="767307" y="4416376"/>
              <a:ext cx="3635468" cy="796772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Capacitação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Elaboradores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/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Revisores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9" name="Seta para a direita 8"/>
            <p:cNvSpPr/>
            <p:nvPr/>
          </p:nvSpPr>
          <p:spPr>
            <a:xfrm rot="5400000">
              <a:off x="2210298" y="5381474"/>
              <a:ext cx="647580" cy="431577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0" name="AutoShape 15"/>
            <p:cNvSpPr>
              <a:spLocks noChangeArrowheads="1"/>
            </p:cNvSpPr>
            <p:nvPr/>
          </p:nvSpPr>
          <p:spPr bwMode="auto">
            <a:xfrm>
              <a:off x="767307" y="5916295"/>
              <a:ext cx="3656447" cy="739621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Oficina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de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Elaboração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Revisão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de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itens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1" name="AutoShape 15"/>
            <p:cNvSpPr>
              <a:spLocks noChangeArrowheads="1"/>
            </p:cNvSpPr>
            <p:nvPr/>
          </p:nvSpPr>
          <p:spPr bwMode="auto">
            <a:xfrm>
              <a:off x="5083112" y="2987882"/>
              <a:ext cx="3641456" cy="698375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b="1" dirty="0"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Homologação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Seleção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dos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itens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de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prova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sz="1200" b="1" dirty="0"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endParaRPr>
            </a:p>
          </p:txBody>
        </p:sp>
        <p:sp>
          <p:nvSpPr>
            <p:cNvPr id="12" name="AutoShape 15"/>
            <p:cNvSpPr>
              <a:spLocks noChangeArrowheads="1"/>
            </p:cNvSpPr>
            <p:nvPr/>
          </p:nvSpPr>
          <p:spPr bwMode="auto">
            <a:xfrm>
              <a:off x="5083111" y="1487963"/>
              <a:ext cx="3641458" cy="714246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b="1" dirty="0"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Revisão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Final de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itens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b="1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3" name="AutoShape 15"/>
            <p:cNvSpPr>
              <a:spLocks noChangeArrowheads="1"/>
            </p:cNvSpPr>
            <p:nvPr/>
          </p:nvSpPr>
          <p:spPr bwMode="auto">
            <a:xfrm>
              <a:off x="5150545" y="4416376"/>
              <a:ext cx="3574023" cy="785672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b="1" dirty="0"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Revisão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de </a:t>
              </a: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Sensibilidade</a:t>
              </a:r>
              <a:endPara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buFont typeface="Arial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sz="1400" b="1" dirty="0">
                <a:latin typeface="+mj-lt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4" name="AutoShape 15"/>
            <p:cNvSpPr>
              <a:spLocks noChangeArrowheads="1"/>
            </p:cNvSpPr>
            <p:nvPr/>
          </p:nvSpPr>
          <p:spPr bwMode="auto">
            <a:xfrm>
              <a:off x="5150544" y="5916295"/>
              <a:ext cx="3641458" cy="714247"/>
            </a:xfrm>
            <a:prstGeom prst="bevel">
              <a:avLst>
                <a:gd name="adj" fmla="val 12500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b="1" dirty="0">
                <a:latin typeface="+mj-lt"/>
                <a:ea typeface="Verdana" pitchFamily="34" charset="0"/>
                <a:cs typeface="Verdana" pitchFamily="34" charset="0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Aprovação</a:t>
              </a:r>
              <a:r>
                <a:rPr lang="en-GB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Verdana" pitchFamily="34" charset="0"/>
                  <a:cs typeface="Verdana" pitchFamily="34" charset="0"/>
                </a:rPr>
                <a:t> Final do Item 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b="1" dirty="0">
                <a:latin typeface="+mj-lt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15" name="Seta para a direita 14"/>
          <p:cNvSpPr/>
          <p:nvPr/>
        </p:nvSpPr>
        <p:spPr bwMode="auto">
          <a:xfrm rot="5400000">
            <a:off x="2013347" y="2219325"/>
            <a:ext cx="647700" cy="4953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" name="Seta para a direita 15"/>
          <p:cNvSpPr/>
          <p:nvPr/>
        </p:nvSpPr>
        <p:spPr bwMode="auto">
          <a:xfrm rot="5400000">
            <a:off x="7123510" y="3717132"/>
            <a:ext cx="642937" cy="4953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" name="Seta para a direita 16"/>
          <p:cNvSpPr/>
          <p:nvPr/>
        </p:nvSpPr>
        <p:spPr bwMode="auto">
          <a:xfrm rot="5400000">
            <a:off x="7123510" y="5217319"/>
            <a:ext cx="642938" cy="4953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" name="Seta para a direita 17"/>
          <p:cNvSpPr/>
          <p:nvPr/>
        </p:nvSpPr>
        <p:spPr bwMode="auto">
          <a:xfrm rot="5400000">
            <a:off x="7123510" y="2216944"/>
            <a:ext cx="642938" cy="4953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5" name="Grupo 14"/>
          <p:cNvGrpSpPr>
            <a:grpSpLocks/>
          </p:cNvGrpSpPr>
          <p:nvPr/>
        </p:nvGrpSpPr>
        <p:grpSpPr bwMode="auto">
          <a:xfrm>
            <a:off x="0" y="1"/>
            <a:ext cx="9906000" cy="333375"/>
            <a:chOff x="0" y="-1"/>
            <a:chExt cx="9144000" cy="333376"/>
          </a:xfrm>
        </p:grpSpPr>
        <p:sp>
          <p:nvSpPr>
            <p:cNvPr id="20" name="Retângulo 19"/>
            <p:cNvSpPr/>
            <p:nvPr/>
          </p:nvSpPr>
          <p:spPr>
            <a:xfrm>
              <a:off x="0" y="-1"/>
              <a:ext cx="9144000" cy="333376"/>
            </a:xfrm>
            <a:prstGeom prst="rect">
              <a:avLst/>
            </a:prstGeom>
            <a:solidFill>
              <a:srgbClr val="9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>
                <a:solidFill>
                  <a:prstClr val="white"/>
                </a:solidFill>
              </a:endParaRPr>
            </a:p>
          </p:txBody>
        </p:sp>
        <p:pic>
          <p:nvPicPr>
            <p:cNvPr id="7177" name="Imagem 20" descr="inep 2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27384"/>
              <a:ext cx="6413500" cy="27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Imagem 21" descr="img_ministerio_educacao.gi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4250" y="0"/>
              <a:ext cx="1809750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92484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1362</Words>
  <Application>Microsoft Office PowerPoint</Application>
  <PresentationFormat>Papel A4 (210 x 297 mm)</PresentationFormat>
  <Paragraphs>390</Paragraphs>
  <Slides>21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Tema do Office</vt:lpstr>
      <vt:lpstr>1_Tema do Office</vt:lpstr>
      <vt:lpstr>4_Tema do Office</vt:lpstr>
      <vt:lpstr>3_Tema do Office</vt:lpstr>
      <vt:lpstr>Apresentação do PowerPoint</vt:lpstr>
      <vt:lpstr>Princípios Fundamentais do SINAES  </vt:lpstr>
      <vt:lpstr>Instâncias de Articulação da Avaliação no Brasil</vt:lpstr>
      <vt:lpstr>  </vt:lpstr>
      <vt:lpstr>O Sistema Nacional de Avaliação – SINAES, </vt:lpstr>
      <vt:lpstr>Exame Nacional de Desempenho dos Estudantes - Enade – Objetivos </vt:lpstr>
      <vt:lpstr>Ciclo Avaliativo do Sinaes</vt:lpstr>
      <vt:lpstr>Apresentação do PowerPoint</vt:lpstr>
      <vt:lpstr>Apresentação do PowerPoint</vt:lpstr>
      <vt:lpstr>Fluxo da Avaliação in loco</vt:lpstr>
      <vt:lpstr>COMPOSIÇÃO DO INSTRUMENTO  </vt:lpstr>
      <vt:lpstr>QUANTIDADE DE AVALIAÇÕES IN LOCO DE INSTITUIÇÕES DE 2004 A 2013 </vt:lpstr>
      <vt:lpstr>QUANTIDADE DE AVALIAÇÕES DE CURSOS DE 2004 A 2013</vt:lpstr>
      <vt:lpstr>1) Expansão da educação superior com qualidade</vt:lpstr>
      <vt:lpstr>2) Efetividade da avaliação da Educação Superior</vt:lpstr>
      <vt:lpstr>3) TI como ferramenta estratégica do processo avaliativo </vt:lpstr>
      <vt:lpstr>4) Comunicação com a sociedade </vt:lpstr>
      <vt:lpstr>5 Fortalecimento da capacidade institucional do Estado brasileiro de avaliar a educação superior</vt:lpstr>
      <vt:lpstr>Desafios para o Sinaes</vt:lpstr>
      <vt:lpstr>REFLEXÕES SOBRE A AVALIAÇÃO</vt:lpstr>
      <vt:lpstr>DEZ ANOS DO SINAES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Marcos Alfredo Hartwich</dc:creator>
  <cp:lastModifiedBy>Alba Valeria Gomes de Paula</cp:lastModifiedBy>
  <cp:revision>119</cp:revision>
  <cp:lastPrinted>2014-05-27T16:25:28Z</cp:lastPrinted>
  <dcterms:created xsi:type="dcterms:W3CDTF">2013-05-10T15:05:36Z</dcterms:created>
  <dcterms:modified xsi:type="dcterms:W3CDTF">2014-05-27T17:29:41Z</dcterms:modified>
</cp:coreProperties>
</file>