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6.xml"/>
  <Override ContentType="application/vnd.openxmlformats-officedocument.presentationml.slide+xml" PartName="/ppt/slides/slide21.xml"/>
  <Override ContentType="application/vnd.openxmlformats-officedocument.presentationml.slide+xml" PartName="/ppt/slides/slide2.xml"/>
  <Override ContentType="application/vnd.openxmlformats-officedocument.presentationml.slide+xml" PartName="/ppt/slides/slide26.xml"/>
  <Override ContentType="application/vnd.openxmlformats-officedocument.presentationml.slide+xml" PartName="/ppt/slides/slide25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4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27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12" Type="http://schemas.openxmlformats.org/officeDocument/2006/relationships/slide" Target="slides/slide7.xml"/><Relationship Id="rId31" Type="http://schemas.openxmlformats.org/officeDocument/2006/relationships/slide" Target="slides/slide26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29" Type="http://schemas.openxmlformats.org/officeDocument/2006/relationships/slide" Target="slides/slide2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" Type="http://schemas.openxmlformats.org/officeDocument/2006/relationships/presProps" Target="presProps.xml"/><Relationship Id="rId21" Type="http://schemas.openxmlformats.org/officeDocument/2006/relationships/slide" Target="slides/slide16.xml"/><Relationship Id="rId1" Type="http://schemas.openxmlformats.org/officeDocument/2006/relationships/theme" Target="theme/theme3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23" Type="http://schemas.openxmlformats.org/officeDocument/2006/relationships/slide" Target="slides/slide18.xml"/><Relationship Id="rId3" Type="http://schemas.openxmlformats.org/officeDocument/2006/relationships/tableStyles" Target="tableStyles.xml"/><Relationship Id="rId24" Type="http://schemas.openxmlformats.org/officeDocument/2006/relationships/slide" Target="slides/slide19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x="685800" y="473099"/>
            <a:ext cx="7772400" cy="3906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pt-BR" sz="2400">
                <a:solidFill>
                  <a:schemeClr val="dk1"/>
                </a:solidFill>
              </a:rPr>
              <a:t>PROJETO DE LEI Nº 867 , DE 2015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dk1"/>
                </a:solidFill>
              </a:rPr>
              <a:t>(Do Sr. Izalci)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dk1"/>
                </a:solidFill>
              </a:rPr>
              <a:t>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dk1"/>
                </a:solidFill>
              </a:rPr>
              <a:t> </a:t>
            </a:r>
          </a:p>
          <a:p>
            <a:pPr indent="0" lvl="0" marL="306070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dk1"/>
                </a:solidFill>
              </a:rPr>
              <a:t>Inclui, entre as diretrizes e bases da educação nacional, o "Programa Escola sem Partido"</a:t>
            </a:r>
            <a:r>
              <a:rPr lang="pt-BR" sz="2400">
                <a:solidFill>
                  <a:schemeClr val="dk1"/>
                </a:solidFill>
              </a:rPr>
              <a:t>.</a:t>
            </a:r>
          </a:p>
          <a:p>
            <a:pPr lvl="0" rtl="0" algn="l">
              <a:lnSpc>
                <a:spcPct val="170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Art. 3º. São vedadas, em sala de aula, a prática de doutrinação política e ideológica bem como a veiculação de conteúdos ou a realização de atividades que possam estar em conflito com as convicções religiosas ou morais dos pais ou responsáveis pelos estudantes.</a:t>
            </a:r>
          </a:p>
          <a:p>
            <a:pPr lvl="0" rtl="0">
              <a:lnSpc>
                <a:spcPct val="115000"/>
              </a:lnSpc>
              <a:spcBef>
                <a:spcPts val="150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594425"/>
            <a:ext cx="8229600" cy="4331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§ 1º. As escolas confessionais e as particulares cujas práticas educativas sejam orientadas por concepções, princípios e valores morais, religiosos ou ideológicos, deverão obter dos pais ou responsáveis pelos estudantes, no ato da matrícula, autorização expressa para a veiculação de conteúdos identificados com os referidos princípios, valores e concepções.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800650"/>
            <a:ext cx="8229600" cy="4125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§ 2º. Para os fins do disposto no § 1º deste artigo, as escolas deverão apresentar e entregar aos pais ou responsáveis pelos estudantes material informativo que possibilite o conhecimento dos temas ministrados e dos enfoques adotados.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310075"/>
            <a:ext cx="8229600" cy="4615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Art. 4º. No exercício de suas funções, o professor:</a:t>
            </a:r>
          </a:p>
          <a:p>
            <a:pPr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/>
              <a:t>I - não se aproveitará da audiência cativa dos alunos, com o objetivo de cooptá-los para esta ou aquela corrente política, ideológica ou partidária;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/>
              <a:t>II - não favorecerá nem prejudicará os alunos em razão de suas convicções políticas, ideológicas, morais ou religiosas, ou da falta delas;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III - não fará propaganda político-partidária em sala de aula nem incitará seus alunos a participar de manifestações, atos públicos e passeatas;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IV - ao tratar de questões políticas, sócio-culturais e econômicas, apresentará aos alunos, de forma justa, as principais versões, teorias, opiniões e perspectivas concorrentes a respeito;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V - respeitará o direito dos pais a que seus filhos recebam a educação moral que esteja de acordo com suas próprias convicções;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VI - não permitirá que os direitos assegurados nos itens anteriores sejam violados pela ação de terceiros, dentro da sala de aula.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771050"/>
            <a:ext cx="8229600" cy="4154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70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  <a:p>
            <a:pPr indent="901700"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O Congresso Nacional decreta: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  </a:t>
            </a:r>
          </a:p>
          <a:p>
            <a:pPr indent="901700"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Art.1º. Esta lei dispõe sobre a i</a:t>
            </a:r>
            <a:r>
              <a:rPr lang="pt-BR" sz="2400"/>
              <a:t>nclusão entre as diretrizes e bases da educação nacional do "Programa Escola sem Partido</a:t>
            </a:r>
            <a:r>
              <a:rPr lang="pt-BR" sz="2400"/>
              <a:t>”.</a:t>
            </a:r>
          </a:p>
          <a:p>
            <a:pPr lvl="0" rtl="0">
              <a:lnSpc>
                <a:spcPct val="170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457200" y="708550"/>
            <a:ext cx="8229600" cy="4217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Art. 5º. Os alunos matriculados no ensino fundamental e no ensino médio serão informados e educados sobre os direitos que decorrem da liberdade de consciência e de crença assegurada pela Constituição Federal, especialmente sobre o disposto no art. 4º desta Lei.</a:t>
            </a:r>
          </a:p>
          <a:p>
            <a:pPr lvl="0" rtl="0">
              <a:lnSpc>
                <a:spcPct val="100000"/>
              </a:lnSpc>
              <a:spcBef>
                <a:spcPts val="200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457200" y="824900"/>
            <a:ext cx="8229600" cy="4052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§ 1º. Para o fim do disposto no caput deste artigo, as escolas afixarão nas salas de aula, nas salas dos professores e em locais onde possam ser lidos por estudantes e professores, cartazes com o conteúdo previsto no Anexo desta Lei, com, no mínimo, 70 centímetros de altura por 50 centímetros de largura, e fonte com tamanho compatível com as dimensões adotadas.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§ 2º. Nas instituições de educação infantil, os cartazes referidos no § 1º deste artigo serão afixados somente nas salas dos professores.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Art. 6º. Professores, estudantes e pais ou responsáveis serão informados e educados sobre os limites éticos e jurídicos da atividade docente, especialmente no que tange aos princípios referidos no art. 1º desta Lei.</a:t>
            </a:r>
          </a:p>
          <a:p>
            <a:pPr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Art. 7º. As secretarias de educação contarão com um canal de comunicação destinado ao recebimento de reclamações relacionadas ao descumprimento desta Lei, assegurado o anonimato.</a:t>
            </a:r>
          </a:p>
          <a:p>
            <a:pPr lvl="0" rtl="0">
              <a:lnSpc>
                <a:spcPct val="115000"/>
              </a:lnSpc>
              <a:spcBef>
                <a:spcPts val="200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/>
              <a:t>Parágrafo único. As reclamações referidas no caput deste artigo deverão ser encaminhadas ao órgão do Ministério Público incumbido da defesa dos interesses da criança e do adolescente, sob pena de responsabilidade.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457200" y="205975"/>
            <a:ext cx="8229600" cy="471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Art. 8º. O disposto nesta Lei aplica-se, no que couber:</a:t>
            </a:r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 - aos livros didáticos e paradidáticos;</a:t>
            </a:r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II - às avaliações para o ingresso no ensino superior;</a:t>
            </a:r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III - às provas de concurso para o ingresso na carreira docente;</a:t>
            </a:r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IV - às instituições de ensino superior, respeitado o disposto no art. 207 da Constituição Federal.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>
              <a:spcBef>
                <a:spcPts val="0"/>
              </a:spcBef>
              <a:buNone/>
            </a:pPr>
            <a:r>
              <a:rPr lang="pt-BR" sz="2400"/>
              <a:t>Art. 9º. Esta Lei entrará em vigor na data de sua publicação.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457200" y="279000"/>
            <a:ext cx="8229600" cy="5143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DEVERES DO PROFESSOR</a:t>
            </a:r>
          </a:p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 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I - O Professor não se aproveitará da audiência cativa dos alunos, com o objetivo de cooptá-los para esta ou aquela corrente política, ideológica ou partidária.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 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II - O Professor não favorecerá nem prejudicará os alunos em razão de suas convicções políticas, ideológicas, morais ou religiosas, ou da falta delas.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 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III - O Professor não fará propaganda político-partidária em sala de aula nem incitará seus alunos a participar de manifestações, atos públicos e passeatas.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 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IV - Ao tratar de questões políticas, sócio-culturais e econômicas, o professor apresentará aos alunos, de forma justa – isto é, com a mesma profundidade e seriedade –, as principais versões, teorias, opiniões e perspectivas concorrentes a respeito.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 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V - O Professor respeitará o direito dos pais a que seus filhos recebam a educação moral que esteja de acordo com suas próprias convicções.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i="1" lang="pt-BR" sz="1400"/>
              <a:t> </a:t>
            </a:r>
          </a:p>
          <a:p>
            <a:pPr>
              <a:spcBef>
                <a:spcPts val="0"/>
              </a:spcBef>
              <a:buNone/>
            </a:pPr>
            <a:r>
              <a:rPr b="1" i="1" lang="pt-BR" sz="1400"/>
              <a:t>VI - O Professor não permitirá que os direitos assegurados nos itens anteriores sejam violados pela ação de terceiros, dentro da sala de aula.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457200" y="266875"/>
            <a:ext cx="8229600" cy="465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100"/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/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Art. 2º.</a:t>
            </a:r>
            <a:r>
              <a:rPr lang="pt-BR" sz="2400"/>
              <a:t> A educação nacional atenderá aos seguintes princípios:</a:t>
            </a: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/>
          </a:p>
          <a:p>
            <a:pPr indent="901700"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 - neutralidade política, ideológica e religiosa do Estado;</a:t>
            </a:r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/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33333"/>
              </a:solidFill>
            </a:endParaRPr>
          </a:p>
          <a:p>
            <a:pPr>
              <a:lnSpc>
                <a:spcPct val="115000"/>
              </a:lnSpc>
              <a:spcBef>
                <a:spcPts val="1000"/>
              </a:spcBef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II - pluralismo de ideias no ambiente acadêmico;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III - liberdade de aprender, como projeção específica, no campo da educação, da liberdade de consciência;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IV - liberdade de crença;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727850"/>
            <a:ext cx="8229600" cy="4197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V - reconhecimento da vulnerabilidade do educando como parte mais fraca na relação de aprendizado;</a:t>
            </a:r>
          </a:p>
          <a:p>
            <a:pPr indent="901700" lv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901700" lvl="0" rtl="0" algn="just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VI - educação e informação do estudante quanto aos direitos compreendidos em sua liberdade de consciência e de crença;</a:t>
            </a:r>
          </a:p>
          <a:p>
            <a:pPr indent="901700" lvl="0" rtl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200"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indent="0" marL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/>
              <a:t>VII - direito dos pais a que seus filhos recebam a educação moral que esteja de acordo com suas próprias convicções.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