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Audiência</a:t>
            </a:r>
            <a:r>
              <a:rPr lang="en-US" dirty="0" smtClean="0"/>
              <a:t> </a:t>
            </a:r>
            <a:r>
              <a:rPr lang="en-US" dirty="0" err="1" smtClean="0"/>
              <a:t>Pública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Ética</a:t>
            </a:r>
            <a:r>
              <a:rPr lang="en-US" dirty="0" smtClean="0"/>
              <a:t> e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Escola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600" dirty="0" err="1" smtClean="0"/>
              <a:t>Profa.Amábile</a:t>
            </a:r>
            <a:r>
              <a:rPr lang="en-US" sz="3600" dirty="0" smtClean="0"/>
              <a:t> Pacios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3357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Fenep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Quem</a:t>
            </a:r>
            <a:r>
              <a:rPr lang="en-US" sz="2800" dirty="0" smtClean="0"/>
              <a:t> </a:t>
            </a:r>
            <a:r>
              <a:rPr lang="en-US" sz="2800" dirty="0" err="1" smtClean="0"/>
              <a:t>somos</a:t>
            </a:r>
            <a:r>
              <a:rPr lang="en-US" sz="2800" dirty="0" smtClean="0"/>
              <a:t>?</a:t>
            </a:r>
          </a:p>
          <a:p>
            <a:r>
              <a:rPr lang="en-US" sz="2800" dirty="0" err="1" smtClean="0"/>
              <a:t>Quem</a:t>
            </a:r>
            <a:r>
              <a:rPr lang="en-US" sz="2800" dirty="0" smtClean="0"/>
              <a:t> </a:t>
            </a:r>
            <a:r>
              <a:rPr lang="en-US" sz="2800" dirty="0" err="1" smtClean="0"/>
              <a:t>representamos</a:t>
            </a:r>
            <a:r>
              <a:rPr lang="en-US" sz="2800" dirty="0" smtClean="0"/>
              <a:t>?</a:t>
            </a:r>
          </a:p>
          <a:p>
            <a:r>
              <a:rPr lang="en-US" sz="2800" dirty="0" err="1" smtClean="0"/>
              <a:t>Quantos</a:t>
            </a:r>
            <a:r>
              <a:rPr lang="en-US" sz="2800" dirty="0" smtClean="0"/>
              <a:t> </a:t>
            </a:r>
            <a:r>
              <a:rPr lang="en-US" sz="2800" dirty="0" err="1" smtClean="0"/>
              <a:t>alunos</a:t>
            </a:r>
            <a:r>
              <a:rPr lang="en-US" sz="2800" dirty="0" smtClean="0"/>
              <a:t> </a:t>
            </a:r>
            <a:r>
              <a:rPr lang="en-US" sz="2800" dirty="0" err="1" smtClean="0"/>
              <a:t>atendemos</a:t>
            </a:r>
            <a:r>
              <a:rPr lang="en-US" sz="2800" dirty="0" smtClean="0"/>
              <a:t>?</a:t>
            </a:r>
          </a:p>
          <a:p>
            <a:r>
              <a:rPr lang="en-US" sz="2800" dirty="0" err="1" smtClean="0"/>
              <a:t>Quantos</a:t>
            </a:r>
            <a:r>
              <a:rPr lang="en-US" sz="2800" dirty="0" smtClean="0"/>
              <a:t> </a:t>
            </a:r>
            <a:r>
              <a:rPr lang="en-US" sz="2800" dirty="0" err="1" smtClean="0"/>
              <a:t>empregos</a:t>
            </a:r>
            <a:r>
              <a:rPr lang="en-US" sz="2800" dirty="0"/>
              <a:t> </a:t>
            </a:r>
            <a:r>
              <a:rPr lang="en-US" sz="2800" dirty="0" err="1" smtClean="0"/>
              <a:t>geramos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Como </a:t>
            </a:r>
            <a:r>
              <a:rPr lang="en-US" sz="2800" dirty="0" err="1" smtClean="0"/>
              <a:t>participamos</a:t>
            </a:r>
            <a:r>
              <a:rPr lang="en-US" sz="2800" dirty="0" smtClean="0"/>
              <a:t> no PIB?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746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Ética</a:t>
            </a:r>
            <a:r>
              <a:rPr lang="en-US" dirty="0" smtClean="0"/>
              <a:t> -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escolha</a:t>
            </a:r>
            <a:r>
              <a:rPr lang="en-US" dirty="0"/>
              <a:t> e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Vocação</a:t>
            </a:r>
            <a:r>
              <a:rPr lang="en-US" dirty="0"/>
              <a:t> (Clovis de Barros </a:t>
            </a:r>
            <a:r>
              <a:rPr lang="en-US" dirty="0" err="1"/>
              <a:t>Filho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1"/>
            <a:ext cx="7556313" cy="3499677"/>
          </a:xfrm>
        </p:spPr>
        <p:txBody>
          <a:bodyPr/>
          <a:lstStyle/>
          <a:p>
            <a:r>
              <a:rPr lang="en-US" dirty="0" err="1" smtClean="0"/>
              <a:t>Definição</a:t>
            </a:r>
            <a:endParaRPr lang="en-US" dirty="0" smtClean="0"/>
          </a:p>
          <a:p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escolha</a:t>
            </a:r>
            <a:r>
              <a:rPr lang="en-US" dirty="0" smtClean="0"/>
              <a:t> 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vocação</a:t>
            </a:r>
            <a:endParaRPr lang="en-US" dirty="0" smtClean="0"/>
          </a:p>
          <a:p>
            <a:r>
              <a:rPr lang="en-US" dirty="0" err="1" smtClean="0"/>
              <a:t>Certo</a:t>
            </a:r>
            <a:r>
              <a:rPr lang="en-US" dirty="0" smtClean="0"/>
              <a:t> e </a:t>
            </a:r>
            <a:r>
              <a:rPr lang="en-US" dirty="0" err="1" smtClean="0"/>
              <a:t>errado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Zelo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convivência</a:t>
            </a:r>
            <a:endParaRPr lang="en-US" dirty="0" smtClean="0"/>
          </a:p>
          <a:p>
            <a:r>
              <a:rPr lang="en-US" dirty="0" err="1" smtClean="0"/>
              <a:t>Cuidado</a:t>
            </a:r>
            <a:r>
              <a:rPr lang="en-US" dirty="0" smtClean="0"/>
              <a:t> com a </a:t>
            </a:r>
            <a:r>
              <a:rPr lang="en-US" dirty="0" err="1" smtClean="0"/>
              <a:t>convivência</a:t>
            </a:r>
            <a:endParaRPr lang="en-US" dirty="0" smtClean="0"/>
          </a:p>
          <a:p>
            <a:r>
              <a:rPr lang="en-US" dirty="0" err="1" smtClean="0"/>
              <a:t>Definição</a:t>
            </a:r>
            <a:r>
              <a:rPr lang="en-US" dirty="0" smtClean="0"/>
              <a:t> de </a:t>
            </a:r>
            <a:r>
              <a:rPr lang="en-US" dirty="0" err="1" smtClean="0"/>
              <a:t>condições</a:t>
            </a:r>
            <a:r>
              <a:rPr lang="en-US" dirty="0" smtClean="0"/>
              <a:t> de </a:t>
            </a:r>
            <a:r>
              <a:rPr lang="en-US" dirty="0" err="1" smtClean="0"/>
              <a:t>convivência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5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Ética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Infância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o </a:t>
            </a:r>
            <a:r>
              <a:rPr lang="en-US" dirty="0" err="1" smtClean="0"/>
              <a:t>melhor</a:t>
            </a:r>
            <a:r>
              <a:rPr lang="en-US" dirty="0" smtClean="0"/>
              <a:t> </a:t>
            </a:r>
            <a:r>
              <a:rPr lang="en-US" dirty="0" err="1" smtClean="0"/>
              <a:t>momento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se </a:t>
            </a:r>
            <a:r>
              <a:rPr lang="en-US" dirty="0" err="1" smtClean="0"/>
              <a:t>entender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ética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criança</a:t>
            </a:r>
            <a:r>
              <a:rPr lang="en-US" dirty="0" smtClean="0"/>
              <a:t> </a:t>
            </a:r>
            <a:r>
              <a:rPr lang="en-US" dirty="0" err="1" smtClean="0"/>
              <a:t>percebe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muitas</a:t>
            </a:r>
            <a:r>
              <a:rPr lang="en-US" dirty="0" smtClean="0"/>
              <a:t> </a:t>
            </a:r>
            <a:r>
              <a:rPr lang="en-US" dirty="0" err="1" smtClean="0"/>
              <a:t>vontades</a:t>
            </a:r>
            <a:r>
              <a:rPr lang="en-US" dirty="0" smtClean="0"/>
              <a:t>, mas </a:t>
            </a:r>
            <a:r>
              <a:rPr lang="en-US" dirty="0" err="1" smtClean="0"/>
              <a:t>elas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comprometer</a:t>
            </a:r>
            <a:r>
              <a:rPr lang="en-US" dirty="0" smtClean="0"/>
              <a:t> a </a:t>
            </a:r>
            <a:r>
              <a:rPr lang="en-US" dirty="0" err="1" smtClean="0"/>
              <a:t>convivência</a:t>
            </a:r>
            <a:r>
              <a:rPr lang="en-US" dirty="0" smtClean="0"/>
              <a:t>.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desejam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prejudica</a:t>
            </a:r>
            <a:r>
              <a:rPr lang="en-US" dirty="0" smtClean="0"/>
              <a:t> a </a:t>
            </a:r>
            <a:r>
              <a:rPr lang="en-US" dirty="0" err="1" smtClean="0"/>
              <a:t>convivência</a:t>
            </a:r>
            <a:r>
              <a:rPr lang="en-US" dirty="0" smtClean="0"/>
              <a:t> </a:t>
            </a:r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realizado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nessa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somos</a:t>
            </a:r>
            <a:r>
              <a:rPr lang="en-US" dirty="0" smtClean="0"/>
              <a:t> </a:t>
            </a:r>
            <a:r>
              <a:rPr lang="en-US" dirty="0" err="1" smtClean="0"/>
              <a:t>enormente</a:t>
            </a:r>
            <a:r>
              <a:rPr lang="en-US" dirty="0" smtClean="0"/>
              <a:t> </a:t>
            </a:r>
            <a:r>
              <a:rPr lang="en-US" dirty="0" err="1" smtClean="0"/>
              <a:t>egoístas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err="1" smtClean="0"/>
              <a:t>crianças</a:t>
            </a:r>
            <a:r>
              <a:rPr lang="en-US" dirty="0" smtClean="0"/>
              <a:t> </a:t>
            </a:r>
            <a:r>
              <a:rPr lang="en-US" dirty="0" err="1" smtClean="0"/>
              <a:t>entendem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um </a:t>
            </a:r>
            <a:r>
              <a:rPr lang="en-US" dirty="0" err="1" smtClean="0"/>
              <a:t>jogo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seguir</a:t>
            </a:r>
            <a:r>
              <a:rPr lang="en-US" dirty="0" smtClean="0"/>
              <a:t> as </a:t>
            </a:r>
            <a:r>
              <a:rPr lang="en-US" dirty="0" err="1" smtClean="0"/>
              <a:t>regras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elas</a:t>
            </a:r>
            <a:r>
              <a:rPr lang="en-US" dirty="0" smtClean="0"/>
              <a:t> </a:t>
            </a:r>
            <a:r>
              <a:rPr lang="en-US" dirty="0" err="1" smtClean="0"/>
              <a:t>entenderão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convivência</a:t>
            </a:r>
            <a:r>
              <a:rPr lang="en-US" dirty="0" smtClean="0"/>
              <a:t> </a:t>
            </a:r>
            <a:r>
              <a:rPr lang="en-US" dirty="0" err="1" smtClean="0"/>
              <a:t>requer</a:t>
            </a:r>
            <a:r>
              <a:rPr lang="en-US" dirty="0" smtClean="0"/>
              <a:t> </a:t>
            </a:r>
            <a:r>
              <a:rPr lang="en-US" dirty="0" err="1" smtClean="0"/>
              <a:t>regras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03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Ética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Família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Pais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sabem</a:t>
            </a:r>
            <a:r>
              <a:rPr lang="en-US" sz="2800" dirty="0" smtClean="0"/>
              <a:t> se </a:t>
            </a:r>
            <a:r>
              <a:rPr lang="en-US" sz="2800" dirty="0" err="1" smtClean="0"/>
              <a:t>administar</a:t>
            </a:r>
            <a:r>
              <a:rPr lang="en-US" sz="2800" dirty="0" smtClean="0"/>
              <a:t>,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administram</a:t>
            </a:r>
            <a:r>
              <a:rPr lang="en-US" sz="2800" dirty="0" smtClean="0"/>
              <a:t> as </a:t>
            </a:r>
            <a:r>
              <a:rPr lang="en-US" sz="2800" dirty="0" err="1" smtClean="0"/>
              <a:t>suas</a:t>
            </a:r>
            <a:r>
              <a:rPr lang="en-US" sz="2800" dirty="0" smtClean="0"/>
              <a:t> </a:t>
            </a:r>
            <a:r>
              <a:rPr lang="en-US" sz="2800" dirty="0" err="1" smtClean="0"/>
              <a:t>frustações</a:t>
            </a:r>
            <a:r>
              <a:rPr lang="en-US" sz="2800" dirty="0" smtClean="0"/>
              <a:t> e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sabem</a:t>
            </a:r>
            <a:r>
              <a:rPr lang="en-US" sz="2800" dirty="0" smtClean="0"/>
              <a:t> </a:t>
            </a:r>
            <a:r>
              <a:rPr lang="en-US" sz="2800" dirty="0" err="1" smtClean="0"/>
              <a:t>administrar</a:t>
            </a:r>
            <a:r>
              <a:rPr lang="en-US" sz="2800" dirty="0" smtClean="0"/>
              <a:t> as </a:t>
            </a:r>
            <a:r>
              <a:rPr lang="en-US" sz="2800" dirty="0" err="1" smtClean="0"/>
              <a:t>frustações</a:t>
            </a:r>
            <a:r>
              <a:rPr lang="en-US" sz="2800" dirty="0" smtClean="0"/>
              <a:t> dos </a:t>
            </a:r>
            <a:r>
              <a:rPr lang="en-US" sz="2800" dirty="0" err="1" smtClean="0"/>
              <a:t>filhos</a:t>
            </a:r>
            <a:endParaRPr lang="en-US" sz="2800" dirty="0" smtClean="0"/>
          </a:p>
          <a:p>
            <a:r>
              <a:rPr lang="en-US" sz="2800" dirty="0" err="1" smtClean="0"/>
              <a:t>Educar</a:t>
            </a:r>
            <a:r>
              <a:rPr lang="en-US" sz="2800" dirty="0" smtClean="0"/>
              <a:t> </a:t>
            </a:r>
            <a:r>
              <a:rPr lang="en-US" sz="2800" dirty="0" err="1" smtClean="0"/>
              <a:t>é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trabalhoso</a:t>
            </a:r>
            <a:endParaRPr lang="en-US" sz="2800" dirty="0" smtClean="0"/>
          </a:p>
          <a:p>
            <a:r>
              <a:rPr lang="en-US" sz="2800" dirty="0" err="1" smtClean="0"/>
              <a:t>Exemplos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família</a:t>
            </a:r>
            <a:endParaRPr lang="en-US" sz="2800" dirty="0" smtClean="0"/>
          </a:p>
          <a:p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exemplos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familia</a:t>
            </a:r>
            <a:r>
              <a:rPr lang="en-US" sz="2800" dirty="0" smtClean="0"/>
              <a:t> – </a:t>
            </a:r>
            <a:r>
              <a:rPr lang="en-US" sz="2800" dirty="0" err="1" smtClean="0"/>
              <a:t>criança</a:t>
            </a:r>
            <a:r>
              <a:rPr lang="en-US" sz="2800" dirty="0" smtClean="0"/>
              <a:t> </a:t>
            </a:r>
            <a:r>
              <a:rPr lang="en-US" sz="2800" dirty="0" err="1" smtClean="0"/>
              <a:t>apanha</a:t>
            </a:r>
            <a:r>
              <a:rPr lang="en-US" sz="2800" dirty="0" smtClean="0"/>
              <a:t> </a:t>
            </a:r>
            <a:r>
              <a:rPr lang="en-US" sz="2800" dirty="0" err="1" smtClean="0"/>
              <a:t>quando</a:t>
            </a:r>
            <a:r>
              <a:rPr lang="en-US" sz="2800" dirty="0" smtClean="0"/>
              <a:t> </a:t>
            </a:r>
            <a:r>
              <a:rPr lang="en-US" sz="2800" dirty="0" err="1" smtClean="0"/>
              <a:t>fala</a:t>
            </a:r>
            <a:r>
              <a:rPr lang="en-US" sz="2800" dirty="0" smtClean="0"/>
              <a:t> a </a:t>
            </a:r>
            <a:r>
              <a:rPr lang="en-US" sz="2800" dirty="0" err="1" smtClean="0"/>
              <a:t>verdade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2322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Ética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Escola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</a:t>
            </a:r>
            <a:r>
              <a:rPr lang="en-US" sz="2400" dirty="0" err="1" smtClean="0"/>
              <a:t>escola</a:t>
            </a:r>
            <a:r>
              <a:rPr lang="en-US" sz="2400" dirty="0" smtClean="0"/>
              <a:t> </a:t>
            </a:r>
            <a:r>
              <a:rPr lang="en-US" sz="2400" dirty="0" err="1" smtClean="0"/>
              <a:t>ensina</a:t>
            </a:r>
            <a:r>
              <a:rPr lang="en-US" sz="2400" dirty="0" smtClean="0"/>
              <a:t>, </a:t>
            </a:r>
            <a:r>
              <a:rPr lang="en-US" sz="2400" dirty="0" err="1" smtClean="0"/>
              <a:t>ao</a:t>
            </a:r>
            <a:r>
              <a:rPr lang="en-US" sz="2400" dirty="0" smtClean="0"/>
              <a:t> </a:t>
            </a:r>
            <a:r>
              <a:rPr lang="en-US" sz="2400" dirty="0" err="1" smtClean="0"/>
              <a:t>longo</a:t>
            </a:r>
            <a:r>
              <a:rPr lang="en-US" sz="2400" dirty="0" smtClean="0"/>
              <a:t> da </a:t>
            </a:r>
            <a:r>
              <a:rPr lang="en-US" sz="2400" dirty="0" err="1" smtClean="0"/>
              <a:t>educação</a:t>
            </a:r>
            <a:r>
              <a:rPr lang="en-US" sz="2400" dirty="0" smtClean="0"/>
              <a:t> </a:t>
            </a:r>
            <a:r>
              <a:rPr lang="en-US" sz="2400" dirty="0" err="1" smtClean="0"/>
              <a:t>básica</a:t>
            </a:r>
            <a:r>
              <a:rPr lang="en-US" sz="2400" dirty="0" smtClean="0"/>
              <a:t>, </a:t>
            </a:r>
            <a:r>
              <a:rPr lang="en-US" sz="2400" dirty="0" err="1" smtClean="0"/>
              <a:t>mais</a:t>
            </a:r>
            <a:r>
              <a:rPr lang="en-US" sz="2400" dirty="0" smtClean="0"/>
              <a:t> de 20 </a:t>
            </a:r>
            <a:r>
              <a:rPr lang="en-US" sz="2400" dirty="0" err="1" smtClean="0"/>
              <a:t>disciplinas</a:t>
            </a:r>
            <a:r>
              <a:rPr lang="en-US" sz="2400" dirty="0" smtClean="0"/>
              <a:t>, mas </a:t>
            </a:r>
            <a:r>
              <a:rPr lang="en-US" sz="2400" dirty="0" err="1" smtClean="0"/>
              <a:t>não</a:t>
            </a:r>
            <a:r>
              <a:rPr lang="en-US" sz="2400" dirty="0" smtClean="0"/>
              <a:t> </a:t>
            </a:r>
            <a:r>
              <a:rPr lang="en-US" sz="2400" dirty="0" err="1" smtClean="0"/>
              <a:t>ensina</a:t>
            </a:r>
            <a:r>
              <a:rPr lang="en-US" sz="2400" dirty="0" smtClean="0"/>
              <a:t> </a:t>
            </a:r>
            <a:r>
              <a:rPr lang="en-US" sz="2400" dirty="0" err="1" smtClean="0"/>
              <a:t>ética</a:t>
            </a:r>
            <a:endParaRPr lang="en-US" sz="2400" dirty="0" smtClean="0"/>
          </a:p>
          <a:p>
            <a:r>
              <a:rPr lang="en-US" sz="2400" dirty="0" err="1" smtClean="0"/>
              <a:t>Lógica</a:t>
            </a:r>
            <a:r>
              <a:rPr lang="en-US" sz="2400" dirty="0" smtClean="0"/>
              <a:t> de se </a:t>
            </a:r>
            <a:r>
              <a:rPr lang="en-US" sz="2400" dirty="0" err="1" smtClean="0"/>
              <a:t>tirar</a:t>
            </a:r>
            <a:r>
              <a:rPr lang="en-US" sz="2400" dirty="0" smtClean="0"/>
              <a:t> </a:t>
            </a:r>
            <a:r>
              <a:rPr lang="en-US" sz="2400" dirty="0" err="1" smtClean="0"/>
              <a:t>vantagem</a:t>
            </a:r>
            <a:endParaRPr lang="en-US" sz="2400" dirty="0" smtClean="0"/>
          </a:p>
          <a:p>
            <a:r>
              <a:rPr lang="en-US" sz="2400" dirty="0" smtClean="0"/>
              <a:t>Como </a:t>
            </a:r>
            <a:r>
              <a:rPr lang="en-US" sz="2400" dirty="0" err="1" smtClean="0"/>
              <a:t>ensinar</a:t>
            </a:r>
            <a:r>
              <a:rPr lang="en-US" sz="2400" dirty="0" smtClean="0"/>
              <a:t> a </a:t>
            </a:r>
            <a:r>
              <a:rPr lang="en-US" sz="2400" dirty="0" err="1" smtClean="0"/>
              <a:t>perder</a:t>
            </a:r>
            <a:r>
              <a:rPr lang="en-US" sz="2400" dirty="0" smtClean="0"/>
              <a:t>, a </a:t>
            </a:r>
            <a:r>
              <a:rPr lang="en-US" sz="2400" dirty="0" err="1" smtClean="0"/>
              <a:t>ceder</a:t>
            </a:r>
            <a:r>
              <a:rPr lang="en-US" sz="2400" dirty="0" smtClean="0"/>
              <a:t>, a </a:t>
            </a:r>
            <a:r>
              <a:rPr lang="en-US" sz="2400" dirty="0" err="1" smtClean="0"/>
              <a:t>abrir</a:t>
            </a:r>
            <a:r>
              <a:rPr lang="en-US" sz="2400" dirty="0" smtClean="0"/>
              <a:t> </a:t>
            </a:r>
            <a:r>
              <a:rPr lang="en-US" sz="2400" dirty="0" err="1" smtClean="0"/>
              <a:t>mão</a:t>
            </a:r>
            <a:r>
              <a:rPr lang="en-US" sz="2400" dirty="0" smtClean="0"/>
              <a:t>?</a:t>
            </a:r>
          </a:p>
          <a:p>
            <a:r>
              <a:rPr lang="en-US" sz="2400" dirty="0" err="1" smtClean="0"/>
              <a:t>Quem</a:t>
            </a:r>
            <a:r>
              <a:rPr lang="en-US" sz="2400" dirty="0" smtClean="0"/>
              <a:t> </a:t>
            </a:r>
            <a:r>
              <a:rPr lang="en-US" sz="2400" dirty="0" err="1" smtClean="0"/>
              <a:t>vai</a:t>
            </a:r>
            <a:r>
              <a:rPr lang="en-US" sz="2400" dirty="0" smtClean="0"/>
              <a:t> </a:t>
            </a:r>
            <a:r>
              <a:rPr lang="en-US" sz="2400" dirty="0" err="1" smtClean="0"/>
              <a:t>ensinar</a:t>
            </a:r>
            <a:r>
              <a:rPr lang="en-US" sz="2400" dirty="0" smtClean="0"/>
              <a:t> </a:t>
            </a:r>
            <a:r>
              <a:rPr lang="en-US" sz="2400" dirty="0" err="1" smtClean="0"/>
              <a:t>ética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escola</a:t>
            </a:r>
            <a:r>
              <a:rPr lang="en-US" sz="2400" dirty="0" smtClean="0"/>
              <a:t>? </a:t>
            </a:r>
          </a:p>
          <a:p>
            <a:r>
              <a:rPr lang="en-US" sz="2400" dirty="0" err="1" smtClean="0"/>
              <a:t>Proposta</a:t>
            </a:r>
            <a:r>
              <a:rPr lang="en-US" sz="2400" dirty="0" smtClean="0"/>
              <a:t> </a:t>
            </a:r>
            <a:r>
              <a:rPr lang="en-US" sz="2400" dirty="0" err="1" smtClean="0"/>
              <a:t>Pedagógica</a:t>
            </a:r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007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São </a:t>
            </a:r>
            <a:r>
              <a:rPr lang="en-US" sz="2400" dirty="0" err="1" smtClean="0"/>
              <a:t>complexos</a:t>
            </a:r>
            <a:r>
              <a:rPr lang="en-US" sz="2400" dirty="0" smtClean="0"/>
              <a:t> e </a:t>
            </a:r>
            <a:r>
              <a:rPr lang="en-US" sz="2400" dirty="0" err="1" smtClean="0"/>
              <a:t>contraditórios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Valores</a:t>
            </a:r>
            <a:r>
              <a:rPr lang="en-US" sz="2400" dirty="0" smtClean="0"/>
              <a:t> </a:t>
            </a:r>
            <a:r>
              <a:rPr lang="en-US" sz="2400" dirty="0" err="1" smtClean="0"/>
              <a:t>constam</a:t>
            </a:r>
            <a:r>
              <a:rPr lang="en-US" sz="2400" dirty="0" smtClean="0"/>
              <a:t> da </a:t>
            </a:r>
            <a:r>
              <a:rPr lang="en-US" sz="2400" dirty="0" err="1" smtClean="0"/>
              <a:t>apresentação</a:t>
            </a:r>
            <a:r>
              <a:rPr lang="en-US" sz="2400" dirty="0" smtClean="0"/>
              <a:t> de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esco</a:t>
            </a:r>
            <a:r>
              <a:rPr lang="en-US" dirty="0" err="1" smtClean="0"/>
              <a:t>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467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Content Placeholder 9" descr="Captura de Tela 2015-06-29 às 22.23.1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31" b="15031"/>
          <a:stretch>
            <a:fillRect/>
          </a:stretch>
        </p:blipFill>
        <p:spPr>
          <a:xfrm>
            <a:off x="0" y="0"/>
            <a:ext cx="9263067" cy="6789785"/>
          </a:xfrm>
        </p:spPr>
      </p:pic>
    </p:spTree>
    <p:extLst>
      <p:ext uri="{BB962C8B-B14F-4D97-AF65-F5344CB8AC3E}">
        <p14:creationId xmlns:p14="http://schemas.microsoft.com/office/powerpoint/2010/main" val="3205916157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32</TotalTime>
  <Words>239</Words>
  <Application>Microsoft Office PowerPoint</Application>
  <PresentationFormat>Apresentação na tela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Rockwell</vt:lpstr>
      <vt:lpstr>Wingdings</vt:lpstr>
      <vt:lpstr>Advantage</vt:lpstr>
      <vt:lpstr>Audiência Pública Ética e Valores na Escola</vt:lpstr>
      <vt:lpstr>Fenep</vt:lpstr>
      <vt:lpstr>Ética - é uma escolha e não uma Vocação (Clovis de Barros Filho)</vt:lpstr>
      <vt:lpstr>Ética</vt:lpstr>
      <vt:lpstr>Ética na Família</vt:lpstr>
      <vt:lpstr>Ética na Escola</vt:lpstr>
      <vt:lpstr>Valores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Ética e Valores na Escola</dc:title>
  <dc:creator>Amabile Pacios</dc:creator>
  <cp:lastModifiedBy>Mariana Menezes dos Reis</cp:lastModifiedBy>
  <cp:revision>7</cp:revision>
  <cp:lastPrinted>2017-08-28T21:07:49Z</cp:lastPrinted>
  <dcterms:created xsi:type="dcterms:W3CDTF">2017-08-28T20:59:09Z</dcterms:created>
  <dcterms:modified xsi:type="dcterms:W3CDTF">2017-08-29T12:54:27Z</dcterms:modified>
</cp:coreProperties>
</file>