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42"/>
  </p:notesMasterIdLst>
  <p:handoutMasterIdLst>
    <p:handoutMasterId r:id="rId43"/>
  </p:handoutMasterIdLst>
  <p:sldIdLst>
    <p:sldId id="264" r:id="rId5"/>
    <p:sldId id="276" r:id="rId6"/>
    <p:sldId id="281" r:id="rId7"/>
    <p:sldId id="282" r:id="rId8"/>
    <p:sldId id="283" r:id="rId9"/>
    <p:sldId id="297" r:id="rId10"/>
    <p:sldId id="285" r:id="rId11"/>
    <p:sldId id="301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314" r:id="rId23"/>
    <p:sldId id="296" r:id="rId24"/>
    <p:sldId id="298" r:id="rId25"/>
    <p:sldId id="299" r:id="rId26"/>
    <p:sldId id="307" r:id="rId27"/>
    <p:sldId id="302" r:id="rId28"/>
    <p:sldId id="319" r:id="rId29"/>
    <p:sldId id="303" r:id="rId30"/>
    <p:sldId id="315" r:id="rId31"/>
    <p:sldId id="304" r:id="rId32"/>
    <p:sldId id="316" r:id="rId33"/>
    <p:sldId id="305" r:id="rId34"/>
    <p:sldId id="317" r:id="rId35"/>
    <p:sldId id="306" r:id="rId36"/>
    <p:sldId id="318" r:id="rId37"/>
    <p:sldId id="308" r:id="rId38"/>
    <p:sldId id="309" r:id="rId39"/>
    <p:sldId id="312" r:id="rId40"/>
    <p:sldId id="311" r:id="rId41"/>
  </p:sldIdLst>
  <p:sldSz cx="12188825" cy="6858000"/>
  <p:notesSz cx="6858000" cy="9144000"/>
  <p:defaultTextStyle>
    <a:defPPr rtl="0">
      <a:defRPr lang="pt-B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D2E2F1"/>
    <a:srgbClr val="D2E2F0"/>
    <a:srgbClr val="DFE9F4"/>
    <a:srgbClr val="FF9933"/>
    <a:srgbClr val="FF9900"/>
    <a:srgbClr val="A5002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9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330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414102-DB33-49B5-A1FF-1212E9645056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7BB3C249-10B5-4155-8E46-EB33F9D0E3A2}">
      <dgm:prSet phldrT="[Texto]"/>
      <dgm:spPr/>
      <dgm:t>
        <a:bodyPr/>
        <a:lstStyle/>
        <a:p>
          <a:r>
            <a:rPr lang="en-US" altLang="pt-BR" b="1" dirty="0" err="1">
              <a:latin typeface="Calibri" panose="020F0502020204030204" pitchFamily="34" charset="0"/>
              <a:ea typeface="Microsoft YaHei" panose="020B0503020204020204" pitchFamily="34" charset="-122"/>
            </a:rPr>
            <a:t>Identificação</a:t>
          </a:r>
          <a:r>
            <a:rPr lang="en-US" altLang="pt-BR" b="1" dirty="0">
              <a:latin typeface="Calibri" panose="020F0502020204030204" pitchFamily="34" charset="0"/>
              <a:ea typeface="Microsoft YaHei" panose="020B0503020204020204" pitchFamily="34" charset="-122"/>
            </a:rPr>
            <a:t> de </a:t>
          </a:r>
          <a:r>
            <a:rPr lang="en-US" altLang="pt-BR" b="1" dirty="0" err="1">
              <a:latin typeface="Calibri" panose="020F0502020204030204" pitchFamily="34" charset="0"/>
              <a:ea typeface="Microsoft YaHei" panose="020B0503020204020204" pitchFamily="34" charset="-122"/>
            </a:rPr>
            <a:t>indicadores</a:t>
          </a:r>
          <a:r>
            <a:rPr lang="en-US" altLang="pt-BR" b="1" dirty="0">
              <a:latin typeface="Calibri" panose="020F0502020204030204" pitchFamily="34" charset="0"/>
              <a:ea typeface="Microsoft YaHei" panose="020B0503020204020204" pitchFamily="34" charset="-122"/>
            </a:rPr>
            <a:t> </a:t>
          </a:r>
          <a:r>
            <a:rPr lang="en-US" altLang="pt-BR" b="1" dirty="0" err="1">
              <a:latin typeface="Calibri" panose="020F0502020204030204" pitchFamily="34" charset="0"/>
              <a:ea typeface="Microsoft YaHei" panose="020B0503020204020204" pitchFamily="34" charset="-122"/>
            </a:rPr>
            <a:t>municipais</a:t>
          </a:r>
          <a:endParaRPr lang="pt-BR" dirty="0"/>
        </a:p>
      </dgm:t>
    </dgm:pt>
    <dgm:pt modelId="{B270D36F-3992-47DA-B7CA-2A32154914F3}" type="parTrans" cxnId="{CDFF5B51-3BDC-4F4C-87CF-E62295B69B64}">
      <dgm:prSet/>
      <dgm:spPr/>
      <dgm:t>
        <a:bodyPr/>
        <a:lstStyle/>
        <a:p>
          <a:endParaRPr lang="pt-BR"/>
        </a:p>
      </dgm:t>
    </dgm:pt>
    <dgm:pt modelId="{468C2329-9967-44C7-8757-7ED5A03D3981}" type="sibTrans" cxnId="{CDFF5B51-3BDC-4F4C-87CF-E62295B69B64}">
      <dgm:prSet/>
      <dgm:spPr/>
      <dgm:t>
        <a:bodyPr/>
        <a:lstStyle/>
        <a:p>
          <a:endParaRPr lang="pt-BR"/>
        </a:p>
      </dgm:t>
    </dgm:pt>
    <dgm:pt modelId="{5FF94F05-2BFF-41C6-8157-86AFE87A6BA9}">
      <dgm:prSet phldrT="[Texto]"/>
      <dgm:spPr/>
      <dgm:t>
        <a:bodyPr/>
        <a:lstStyle/>
        <a:p>
          <a:r>
            <a:rPr lang="en-US" altLang="pt-BR" dirty="0" err="1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Análise</a:t>
          </a:r>
          <a:r>
            <a:rPr lang="en-US" altLang="pt-BR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 das bases </a:t>
          </a:r>
          <a:r>
            <a:rPr lang="en-US" altLang="pt-BR" dirty="0" err="1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nacionais</a:t>
          </a:r>
          <a:r>
            <a:rPr lang="en-US" altLang="pt-BR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 </a:t>
          </a:r>
          <a:r>
            <a:rPr lang="en-US" altLang="pt-BR" dirty="0" err="1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existentes</a:t>
          </a:r>
          <a:r>
            <a:rPr lang="en-US" altLang="pt-BR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 </a:t>
          </a:r>
          <a:r>
            <a:rPr lang="en-US" altLang="pt-BR" dirty="0" err="1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sobre</a:t>
          </a:r>
          <a:r>
            <a:rPr lang="en-US" altLang="pt-BR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 </a:t>
          </a:r>
          <a:r>
            <a:rPr lang="en-US" altLang="pt-BR" dirty="0" err="1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desempenho</a:t>
          </a:r>
          <a:r>
            <a:rPr lang="en-US" altLang="pt-BR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 municipal </a:t>
          </a:r>
          <a:endParaRPr lang="pt-BR" dirty="0"/>
        </a:p>
      </dgm:t>
    </dgm:pt>
    <dgm:pt modelId="{C0D19A65-4EF6-4E54-BBB0-9DF04E9598B0}" type="parTrans" cxnId="{0256882A-F740-4E31-B8EB-74AF5B2F62D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D00A4C9A-4F8A-485A-B362-D88A3ECA8EBF}" type="sibTrans" cxnId="{0256882A-F740-4E31-B8EB-74AF5B2F62D7}">
      <dgm:prSet/>
      <dgm:spPr/>
      <dgm:t>
        <a:bodyPr/>
        <a:lstStyle/>
        <a:p>
          <a:endParaRPr lang="pt-BR"/>
        </a:p>
      </dgm:t>
    </dgm:pt>
    <dgm:pt modelId="{C42A30FA-8CD1-443D-977C-72BA27572B9B}">
      <dgm:prSet phldrT="[Texto]"/>
      <dgm:spPr/>
      <dgm:t>
        <a:bodyPr/>
        <a:lstStyle/>
        <a:p>
          <a:r>
            <a:rPr lang="en-US" altLang="pt-BR" b="1">
              <a:latin typeface="Calibri" panose="020F0502020204030204" pitchFamily="34" charset="0"/>
              <a:ea typeface="Microsoft YaHei" panose="020B0503020204020204" pitchFamily="34" charset="-122"/>
            </a:rPr>
            <a:t>Seleção de indicadores</a:t>
          </a:r>
          <a:endParaRPr lang="pt-BR" dirty="0"/>
        </a:p>
      </dgm:t>
    </dgm:pt>
    <dgm:pt modelId="{340FCA21-B0C2-4D2A-B507-4B020C423DB7}" type="parTrans" cxnId="{CF60141E-89E9-48D3-B5C4-43D3A4D708B8}">
      <dgm:prSet/>
      <dgm:spPr/>
      <dgm:t>
        <a:bodyPr/>
        <a:lstStyle/>
        <a:p>
          <a:endParaRPr lang="pt-BR"/>
        </a:p>
      </dgm:t>
    </dgm:pt>
    <dgm:pt modelId="{76AE2FDD-C39B-4094-ADC5-373B768C91FD}" type="sibTrans" cxnId="{CF60141E-89E9-48D3-B5C4-43D3A4D708B8}">
      <dgm:prSet/>
      <dgm:spPr/>
      <dgm:t>
        <a:bodyPr/>
        <a:lstStyle/>
        <a:p>
          <a:endParaRPr lang="pt-BR"/>
        </a:p>
      </dgm:t>
    </dgm:pt>
    <dgm:pt modelId="{10ED2038-B6F5-41A7-AC12-8C58D8B62E31}">
      <dgm:prSet phldrT="[Texto]"/>
      <dgm:spPr/>
      <dgm:t>
        <a:bodyPr/>
        <a:lstStyle/>
        <a:p>
          <a:r>
            <a:rPr lang="en-US" altLang="pt-BR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Comparação com outros índices nacionais e internacionais</a:t>
          </a:r>
          <a:endParaRPr lang="pt-BR" dirty="0"/>
        </a:p>
      </dgm:t>
    </dgm:pt>
    <dgm:pt modelId="{AC0C3983-4538-4379-B353-D7068C41A650}" type="parTrans" cxnId="{6A168C34-7856-4868-8A50-71F1EE0EBCB8}">
      <dgm:prSet/>
      <dgm:spPr>
        <a:ln w="12700"/>
      </dgm:spPr>
      <dgm:t>
        <a:bodyPr/>
        <a:lstStyle/>
        <a:p>
          <a:endParaRPr lang="pt-BR"/>
        </a:p>
      </dgm:t>
    </dgm:pt>
    <dgm:pt modelId="{8E7EAC6E-490B-4C07-9D7F-D01FFA3132D9}" type="sibTrans" cxnId="{6A168C34-7856-4868-8A50-71F1EE0EBCB8}">
      <dgm:prSet/>
      <dgm:spPr/>
      <dgm:t>
        <a:bodyPr/>
        <a:lstStyle/>
        <a:p>
          <a:endParaRPr lang="pt-BR"/>
        </a:p>
      </dgm:t>
    </dgm:pt>
    <dgm:pt modelId="{4B798BFF-DBF1-482C-A982-A74B7C084EE6}">
      <dgm:prSet phldrT="[Texto]"/>
      <dgm:spPr/>
      <dgm:t>
        <a:bodyPr/>
        <a:lstStyle/>
        <a:p>
          <a:r>
            <a:rPr lang="en-US" altLang="pt-BR" b="1">
              <a:latin typeface="Calibri" panose="020F0502020204030204" pitchFamily="34" charset="0"/>
              <a:ea typeface="Microsoft YaHei" panose="020B0503020204020204" pitchFamily="34" charset="-122"/>
            </a:rPr>
            <a:t>Análise de relevância</a:t>
          </a:r>
          <a:endParaRPr lang="pt-BR" dirty="0"/>
        </a:p>
      </dgm:t>
    </dgm:pt>
    <dgm:pt modelId="{3C43C67C-DCF5-4C7A-906F-92446EF7D839}" type="parTrans" cxnId="{B8876504-ACED-4E12-B704-581431158B28}">
      <dgm:prSet/>
      <dgm:spPr/>
      <dgm:t>
        <a:bodyPr/>
        <a:lstStyle/>
        <a:p>
          <a:endParaRPr lang="pt-BR"/>
        </a:p>
      </dgm:t>
    </dgm:pt>
    <dgm:pt modelId="{3EA9EB87-5C20-4F4C-A566-C4BDF3687ED7}" type="sibTrans" cxnId="{B8876504-ACED-4E12-B704-581431158B28}">
      <dgm:prSet/>
      <dgm:spPr/>
      <dgm:t>
        <a:bodyPr/>
        <a:lstStyle/>
        <a:p>
          <a:endParaRPr lang="pt-BR"/>
        </a:p>
      </dgm:t>
    </dgm:pt>
    <dgm:pt modelId="{7C6D2650-DD97-46FF-992A-833BE8B57F75}">
      <dgm:prSet phldrT="[Texto]"/>
      <dgm:spPr/>
      <dgm:t>
        <a:bodyPr/>
        <a:lstStyle/>
        <a:p>
          <a:r>
            <a:rPr lang="en-US" altLang="pt-BR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Análise estatística para verificar correlação e relevância dos indicadores</a:t>
          </a:r>
          <a:endParaRPr lang="pt-BR" dirty="0"/>
        </a:p>
      </dgm:t>
    </dgm:pt>
    <dgm:pt modelId="{C4F73C10-E6AD-494E-805A-C7E810B79DEB}" type="parTrans" cxnId="{EB254D3A-DD21-4AC1-A048-29ADE2171E81}">
      <dgm:prSet/>
      <dgm:spPr>
        <a:ln w="12700"/>
      </dgm:spPr>
      <dgm:t>
        <a:bodyPr/>
        <a:lstStyle/>
        <a:p>
          <a:endParaRPr lang="pt-BR"/>
        </a:p>
      </dgm:t>
    </dgm:pt>
    <dgm:pt modelId="{E555AA2D-66E0-4001-BBBF-88B7A77A57D2}" type="sibTrans" cxnId="{EB254D3A-DD21-4AC1-A048-29ADE2171E81}">
      <dgm:prSet/>
      <dgm:spPr/>
      <dgm:t>
        <a:bodyPr/>
        <a:lstStyle/>
        <a:p>
          <a:endParaRPr lang="pt-BR"/>
        </a:p>
      </dgm:t>
    </dgm:pt>
    <dgm:pt modelId="{C8B07042-B1F8-4281-A8F4-A589D79092F4}">
      <dgm:prSet phldrT="[Texto]"/>
      <dgm:spPr/>
      <dgm:t>
        <a:bodyPr/>
        <a:lstStyle/>
        <a:p>
          <a:r>
            <a:rPr lang="en-US" altLang="pt-BR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Exclusão de indicadores</a:t>
          </a:r>
          <a:endParaRPr lang="pt-BR" dirty="0"/>
        </a:p>
      </dgm:t>
    </dgm:pt>
    <dgm:pt modelId="{708B088D-A895-42A3-AFDA-993ECA1BA738}" type="parTrans" cxnId="{27C6D52D-6C57-4959-BDFC-CFCE1A5E88E8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2F015258-43AF-443C-A0C5-9B1DD963478D}" type="sibTrans" cxnId="{27C6D52D-6C57-4959-BDFC-CFCE1A5E88E8}">
      <dgm:prSet/>
      <dgm:spPr/>
      <dgm:t>
        <a:bodyPr/>
        <a:lstStyle/>
        <a:p>
          <a:endParaRPr lang="pt-BR"/>
        </a:p>
      </dgm:t>
    </dgm:pt>
    <dgm:pt modelId="{A31EDEFA-ECE2-418F-BBC8-79749B67B87A}">
      <dgm:prSet/>
      <dgm:spPr/>
      <dgm:t>
        <a:bodyPr/>
        <a:lstStyle/>
        <a:p>
          <a:r>
            <a:rPr lang="en-US" altLang="pt-BR" b="1">
              <a:latin typeface="Calibri" panose="020F0502020204030204" pitchFamily="34" charset="0"/>
              <a:ea typeface="Microsoft YaHei" panose="020B0503020204020204" pitchFamily="34" charset="-122"/>
            </a:rPr>
            <a:t>Consolidação dos dados</a:t>
          </a:r>
          <a:endParaRPr lang="pt-BR" dirty="0"/>
        </a:p>
      </dgm:t>
    </dgm:pt>
    <dgm:pt modelId="{F1AE45E7-DCD0-4CE4-8BFE-35313EA2573E}" type="parTrans" cxnId="{AE5DB6AF-4148-4C0E-8876-49E4CCC27597}">
      <dgm:prSet/>
      <dgm:spPr/>
      <dgm:t>
        <a:bodyPr/>
        <a:lstStyle/>
        <a:p>
          <a:endParaRPr lang="pt-BR"/>
        </a:p>
      </dgm:t>
    </dgm:pt>
    <dgm:pt modelId="{1F30CAA3-F6D5-4910-BBB8-57AD525028C9}" type="sibTrans" cxnId="{AE5DB6AF-4148-4C0E-8876-49E4CCC27597}">
      <dgm:prSet/>
      <dgm:spPr/>
      <dgm:t>
        <a:bodyPr/>
        <a:lstStyle/>
        <a:p>
          <a:endParaRPr lang="pt-BR"/>
        </a:p>
      </dgm:t>
    </dgm:pt>
    <dgm:pt modelId="{B35ECA15-7652-48D6-BF39-344C47E83840}">
      <dgm:prSet/>
      <dgm:spPr/>
      <dgm:t>
        <a:bodyPr/>
        <a:lstStyle/>
        <a:p>
          <a:r>
            <a:rPr lang="en-US" altLang="pt-BR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Consulta a especialistas</a:t>
          </a:r>
          <a:endParaRPr lang="en-US" altLang="pt-BR" dirty="0">
            <a:latin typeface="Arial" panose="020B0604020202020204" pitchFamily="34" charset="0"/>
            <a:ea typeface="Microsoft YaHei" panose="020B0503020204020204" pitchFamily="34" charset="-122"/>
            <a:cs typeface="Arial" panose="020B0604020202020204" pitchFamily="34" charset="0"/>
          </a:endParaRPr>
        </a:p>
      </dgm:t>
    </dgm:pt>
    <dgm:pt modelId="{4E653A22-2639-4BF3-98EE-CB3A95321F0A}" type="parTrans" cxnId="{A325B8C9-8586-4022-B969-533B228A4038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E5CD2AFF-FDE2-4296-AB4C-E0759427E960}" type="sibTrans" cxnId="{A325B8C9-8586-4022-B969-533B228A4038}">
      <dgm:prSet/>
      <dgm:spPr/>
      <dgm:t>
        <a:bodyPr/>
        <a:lstStyle/>
        <a:p>
          <a:endParaRPr lang="pt-BR"/>
        </a:p>
      </dgm:t>
    </dgm:pt>
    <dgm:pt modelId="{B87E003A-2595-4363-8E7A-89206242B438}">
      <dgm:prSet/>
      <dgm:spPr/>
      <dgm:t>
        <a:bodyPr/>
        <a:lstStyle/>
        <a:p>
          <a:r>
            <a:rPr lang="en-US" altLang="pt-BR" dirty="0" err="1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Consolidação</a:t>
          </a:r>
          <a:r>
            <a:rPr lang="en-US" altLang="pt-BR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 das </a:t>
          </a:r>
          <a:r>
            <a:rPr lang="en-US" altLang="pt-BR" dirty="0" err="1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informações</a:t>
          </a:r>
          <a:r>
            <a:rPr lang="en-US" altLang="pt-BR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 e </a:t>
          </a:r>
          <a:r>
            <a:rPr lang="en-US" altLang="pt-BR" dirty="0" err="1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ranqueamento</a:t>
          </a:r>
          <a:endParaRPr lang="pt-BR" dirty="0"/>
        </a:p>
      </dgm:t>
    </dgm:pt>
    <dgm:pt modelId="{C23496AB-7193-47CC-BC9A-4D7B7B1720EC}" type="parTrans" cxnId="{67F1F222-71BA-4B6E-8B5F-B7CB158B66EF}">
      <dgm:prSet/>
      <dgm:spPr>
        <a:ln w="12700"/>
      </dgm:spPr>
      <dgm:t>
        <a:bodyPr/>
        <a:lstStyle/>
        <a:p>
          <a:endParaRPr lang="pt-BR"/>
        </a:p>
      </dgm:t>
    </dgm:pt>
    <dgm:pt modelId="{C6B21F1C-103E-42DA-83C5-6E941CD67F96}" type="sibTrans" cxnId="{67F1F222-71BA-4B6E-8B5F-B7CB158B66EF}">
      <dgm:prSet/>
      <dgm:spPr/>
      <dgm:t>
        <a:bodyPr/>
        <a:lstStyle/>
        <a:p>
          <a:endParaRPr lang="pt-BR"/>
        </a:p>
      </dgm:t>
    </dgm:pt>
    <dgm:pt modelId="{E79ED7BA-7715-4716-B27F-1A0EA1B7D2E8}">
      <dgm:prSet/>
      <dgm:spPr/>
      <dgm:t>
        <a:bodyPr/>
        <a:lstStyle/>
        <a:p>
          <a:r>
            <a:rPr lang="en-US" altLang="pt-BR" dirty="0" err="1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Análise</a:t>
          </a:r>
          <a:r>
            <a:rPr lang="en-US" altLang="pt-BR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 do </a:t>
          </a:r>
          <a:r>
            <a:rPr lang="en-US" altLang="pt-BR" dirty="0" err="1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desempenho</a:t>
          </a:r>
          <a:endParaRPr lang="en-US" altLang="pt-BR" dirty="0">
            <a:latin typeface="Arial" panose="020B0604020202020204" pitchFamily="34" charset="0"/>
            <a:ea typeface="Microsoft YaHei" panose="020B0503020204020204" pitchFamily="34" charset="-122"/>
            <a:cs typeface="Arial" panose="020B0604020202020204" pitchFamily="34" charset="0"/>
          </a:endParaRPr>
        </a:p>
      </dgm:t>
    </dgm:pt>
    <dgm:pt modelId="{B295F253-DC92-4643-8C5A-BE0F14B13377}" type="parTrans" cxnId="{C5D6EBE7-58F2-4D83-A410-9CFEC22ADE67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0B728BCE-43DF-4BDE-9686-F55F803BA35C}" type="sibTrans" cxnId="{C5D6EBE7-58F2-4D83-A410-9CFEC22ADE67}">
      <dgm:prSet/>
      <dgm:spPr/>
      <dgm:t>
        <a:bodyPr/>
        <a:lstStyle/>
        <a:p>
          <a:endParaRPr lang="pt-BR"/>
        </a:p>
      </dgm:t>
    </dgm:pt>
    <dgm:pt modelId="{A86051E3-F59F-4711-96DB-7DCA5B384C64}" type="pres">
      <dgm:prSet presAssocID="{01414102-DB33-49B5-A1FF-1212E964505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2365228B-EBE8-456E-B2B0-23CAF429E152}" type="pres">
      <dgm:prSet presAssocID="{7BB3C249-10B5-4155-8E46-EB33F9D0E3A2}" presName="root" presStyleCnt="0"/>
      <dgm:spPr/>
    </dgm:pt>
    <dgm:pt modelId="{BA141841-3DA7-4B7B-96F6-2BF69D3FDC28}" type="pres">
      <dgm:prSet presAssocID="{7BB3C249-10B5-4155-8E46-EB33F9D0E3A2}" presName="rootComposite" presStyleCnt="0"/>
      <dgm:spPr/>
    </dgm:pt>
    <dgm:pt modelId="{13C3DB24-782C-4F0C-8A2C-6023AA6BC1A2}" type="pres">
      <dgm:prSet presAssocID="{7BB3C249-10B5-4155-8E46-EB33F9D0E3A2}" presName="rootText" presStyleLbl="node1" presStyleIdx="0" presStyleCnt="4"/>
      <dgm:spPr/>
      <dgm:t>
        <a:bodyPr/>
        <a:lstStyle/>
        <a:p>
          <a:endParaRPr lang="pt-BR"/>
        </a:p>
      </dgm:t>
    </dgm:pt>
    <dgm:pt modelId="{1344E337-944B-4A7A-8F5A-1CC5D76B9580}" type="pres">
      <dgm:prSet presAssocID="{7BB3C249-10B5-4155-8E46-EB33F9D0E3A2}" presName="rootConnector" presStyleLbl="node1" presStyleIdx="0" presStyleCnt="4"/>
      <dgm:spPr/>
      <dgm:t>
        <a:bodyPr/>
        <a:lstStyle/>
        <a:p>
          <a:endParaRPr lang="pt-BR"/>
        </a:p>
      </dgm:t>
    </dgm:pt>
    <dgm:pt modelId="{B8DBA71D-092A-40B5-9D91-87B72E82C607}" type="pres">
      <dgm:prSet presAssocID="{7BB3C249-10B5-4155-8E46-EB33F9D0E3A2}" presName="childShape" presStyleCnt="0"/>
      <dgm:spPr/>
    </dgm:pt>
    <dgm:pt modelId="{1AB83187-DB7E-4308-984C-CE3999645448}" type="pres">
      <dgm:prSet presAssocID="{C0D19A65-4EF6-4E54-BBB0-9DF04E9598B0}" presName="Name13" presStyleLbl="parChTrans1D2" presStyleIdx="0" presStyleCnt="7"/>
      <dgm:spPr/>
      <dgm:t>
        <a:bodyPr/>
        <a:lstStyle/>
        <a:p>
          <a:endParaRPr lang="pt-BR"/>
        </a:p>
      </dgm:t>
    </dgm:pt>
    <dgm:pt modelId="{EA1AD8D9-BD25-4877-A8BE-69A473C80648}" type="pres">
      <dgm:prSet presAssocID="{5FF94F05-2BFF-41C6-8157-86AFE87A6BA9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EDB504-B209-47C0-81DA-2165C2BE631D}" type="pres">
      <dgm:prSet presAssocID="{C42A30FA-8CD1-443D-977C-72BA27572B9B}" presName="root" presStyleCnt="0"/>
      <dgm:spPr/>
    </dgm:pt>
    <dgm:pt modelId="{D3F69980-613D-4C55-A1BC-F4411BB968CC}" type="pres">
      <dgm:prSet presAssocID="{C42A30FA-8CD1-443D-977C-72BA27572B9B}" presName="rootComposite" presStyleCnt="0"/>
      <dgm:spPr/>
    </dgm:pt>
    <dgm:pt modelId="{8E82856E-3A99-4581-A7CE-7C465B46812F}" type="pres">
      <dgm:prSet presAssocID="{C42A30FA-8CD1-443D-977C-72BA27572B9B}" presName="rootText" presStyleLbl="node1" presStyleIdx="1" presStyleCnt="4"/>
      <dgm:spPr/>
      <dgm:t>
        <a:bodyPr/>
        <a:lstStyle/>
        <a:p>
          <a:endParaRPr lang="pt-BR"/>
        </a:p>
      </dgm:t>
    </dgm:pt>
    <dgm:pt modelId="{266A908B-5103-4F5C-9586-03ADE737B784}" type="pres">
      <dgm:prSet presAssocID="{C42A30FA-8CD1-443D-977C-72BA27572B9B}" presName="rootConnector" presStyleLbl="node1" presStyleIdx="1" presStyleCnt="4"/>
      <dgm:spPr/>
      <dgm:t>
        <a:bodyPr/>
        <a:lstStyle/>
        <a:p>
          <a:endParaRPr lang="pt-BR"/>
        </a:p>
      </dgm:t>
    </dgm:pt>
    <dgm:pt modelId="{697BD699-D198-4E64-B15B-ABF3836B4FA1}" type="pres">
      <dgm:prSet presAssocID="{C42A30FA-8CD1-443D-977C-72BA27572B9B}" presName="childShape" presStyleCnt="0"/>
      <dgm:spPr/>
    </dgm:pt>
    <dgm:pt modelId="{73797478-2B94-46CE-9D50-E0F05E04E0F3}" type="pres">
      <dgm:prSet presAssocID="{AC0C3983-4538-4379-B353-D7068C41A650}" presName="Name13" presStyleLbl="parChTrans1D2" presStyleIdx="1" presStyleCnt="7"/>
      <dgm:spPr/>
      <dgm:t>
        <a:bodyPr/>
        <a:lstStyle/>
        <a:p>
          <a:endParaRPr lang="pt-BR"/>
        </a:p>
      </dgm:t>
    </dgm:pt>
    <dgm:pt modelId="{B6FAB80F-DF22-4E62-9EE8-F8B0406D6043}" type="pres">
      <dgm:prSet presAssocID="{10ED2038-B6F5-41A7-AC12-8C58D8B62E31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B0A7F1-B843-4CF9-BD1B-A49CAD4DE20F}" type="pres">
      <dgm:prSet presAssocID="{4E653A22-2639-4BF3-98EE-CB3A95321F0A}" presName="Name13" presStyleLbl="parChTrans1D2" presStyleIdx="2" presStyleCnt="7"/>
      <dgm:spPr/>
      <dgm:t>
        <a:bodyPr/>
        <a:lstStyle/>
        <a:p>
          <a:endParaRPr lang="pt-BR"/>
        </a:p>
      </dgm:t>
    </dgm:pt>
    <dgm:pt modelId="{0DB51537-414B-4734-8C38-C79779AB0A5C}" type="pres">
      <dgm:prSet presAssocID="{B35ECA15-7652-48D6-BF39-344C47E83840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2F7A0D-F055-48D1-A2D5-EDC93A1A5919}" type="pres">
      <dgm:prSet presAssocID="{4B798BFF-DBF1-482C-A982-A74B7C084EE6}" presName="root" presStyleCnt="0"/>
      <dgm:spPr/>
    </dgm:pt>
    <dgm:pt modelId="{E9934737-D81D-4865-AA75-9D1A2936FCF6}" type="pres">
      <dgm:prSet presAssocID="{4B798BFF-DBF1-482C-A982-A74B7C084EE6}" presName="rootComposite" presStyleCnt="0"/>
      <dgm:spPr/>
    </dgm:pt>
    <dgm:pt modelId="{CA78656F-0D50-4E5F-B8FA-B2798E082482}" type="pres">
      <dgm:prSet presAssocID="{4B798BFF-DBF1-482C-A982-A74B7C084EE6}" presName="rootText" presStyleLbl="node1" presStyleIdx="2" presStyleCnt="4"/>
      <dgm:spPr/>
      <dgm:t>
        <a:bodyPr/>
        <a:lstStyle/>
        <a:p>
          <a:endParaRPr lang="pt-BR"/>
        </a:p>
      </dgm:t>
    </dgm:pt>
    <dgm:pt modelId="{E12B6EBE-A47E-4FC5-856D-B2946FCF21C6}" type="pres">
      <dgm:prSet presAssocID="{4B798BFF-DBF1-482C-A982-A74B7C084EE6}" presName="rootConnector" presStyleLbl="node1" presStyleIdx="2" presStyleCnt="4"/>
      <dgm:spPr/>
      <dgm:t>
        <a:bodyPr/>
        <a:lstStyle/>
        <a:p>
          <a:endParaRPr lang="pt-BR"/>
        </a:p>
      </dgm:t>
    </dgm:pt>
    <dgm:pt modelId="{F542598A-074F-46CF-B3A1-72CE7D717FC3}" type="pres">
      <dgm:prSet presAssocID="{4B798BFF-DBF1-482C-A982-A74B7C084EE6}" presName="childShape" presStyleCnt="0"/>
      <dgm:spPr/>
    </dgm:pt>
    <dgm:pt modelId="{BE5C80F4-DCD9-4A45-BD04-2AD1856354AF}" type="pres">
      <dgm:prSet presAssocID="{C4F73C10-E6AD-494E-805A-C7E810B79DEB}" presName="Name13" presStyleLbl="parChTrans1D2" presStyleIdx="3" presStyleCnt="7"/>
      <dgm:spPr/>
      <dgm:t>
        <a:bodyPr/>
        <a:lstStyle/>
        <a:p>
          <a:endParaRPr lang="pt-BR"/>
        </a:p>
      </dgm:t>
    </dgm:pt>
    <dgm:pt modelId="{B710945F-D1AE-4BC3-9640-A6EB9B07CDD7}" type="pres">
      <dgm:prSet presAssocID="{7C6D2650-DD97-46FF-992A-833BE8B57F75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E5267D-DBA9-4C55-A40D-A6BCBE931B33}" type="pres">
      <dgm:prSet presAssocID="{708B088D-A895-42A3-AFDA-993ECA1BA738}" presName="Name13" presStyleLbl="parChTrans1D2" presStyleIdx="4" presStyleCnt="7"/>
      <dgm:spPr/>
      <dgm:t>
        <a:bodyPr/>
        <a:lstStyle/>
        <a:p>
          <a:endParaRPr lang="pt-BR"/>
        </a:p>
      </dgm:t>
    </dgm:pt>
    <dgm:pt modelId="{1C21AFB4-F1B6-4797-A3F3-BD2B832457B1}" type="pres">
      <dgm:prSet presAssocID="{C8B07042-B1F8-4281-A8F4-A589D79092F4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15F622-0EFB-4F65-AD4F-7CD483DCCB36}" type="pres">
      <dgm:prSet presAssocID="{A31EDEFA-ECE2-418F-BBC8-79749B67B87A}" presName="root" presStyleCnt="0"/>
      <dgm:spPr/>
    </dgm:pt>
    <dgm:pt modelId="{D58971F5-28CD-427E-8D0E-BD9E545D79E7}" type="pres">
      <dgm:prSet presAssocID="{A31EDEFA-ECE2-418F-BBC8-79749B67B87A}" presName="rootComposite" presStyleCnt="0"/>
      <dgm:spPr/>
    </dgm:pt>
    <dgm:pt modelId="{E3B5E607-9553-4D2A-9854-2F5240F4C5B6}" type="pres">
      <dgm:prSet presAssocID="{A31EDEFA-ECE2-418F-BBC8-79749B67B87A}" presName="rootText" presStyleLbl="node1" presStyleIdx="3" presStyleCnt="4"/>
      <dgm:spPr/>
      <dgm:t>
        <a:bodyPr/>
        <a:lstStyle/>
        <a:p>
          <a:endParaRPr lang="pt-BR"/>
        </a:p>
      </dgm:t>
    </dgm:pt>
    <dgm:pt modelId="{9F600004-41FB-4C69-9147-82E2A20B5082}" type="pres">
      <dgm:prSet presAssocID="{A31EDEFA-ECE2-418F-BBC8-79749B67B87A}" presName="rootConnector" presStyleLbl="node1" presStyleIdx="3" presStyleCnt="4"/>
      <dgm:spPr/>
      <dgm:t>
        <a:bodyPr/>
        <a:lstStyle/>
        <a:p>
          <a:endParaRPr lang="pt-BR"/>
        </a:p>
      </dgm:t>
    </dgm:pt>
    <dgm:pt modelId="{5F4E80FC-7BCD-4657-A8F8-D7FFC970531E}" type="pres">
      <dgm:prSet presAssocID="{A31EDEFA-ECE2-418F-BBC8-79749B67B87A}" presName="childShape" presStyleCnt="0"/>
      <dgm:spPr/>
    </dgm:pt>
    <dgm:pt modelId="{1F5EC3C0-5683-4541-A725-94B4B1AC155B}" type="pres">
      <dgm:prSet presAssocID="{C23496AB-7193-47CC-BC9A-4D7B7B1720EC}" presName="Name13" presStyleLbl="parChTrans1D2" presStyleIdx="5" presStyleCnt="7"/>
      <dgm:spPr/>
      <dgm:t>
        <a:bodyPr/>
        <a:lstStyle/>
        <a:p>
          <a:endParaRPr lang="pt-BR"/>
        </a:p>
      </dgm:t>
    </dgm:pt>
    <dgm:pt modelId="{7D735DC7-337D-4DC4-A055-D9E56CD93408}" type="pres">
      <dgm:prSet presAssocID="{B87E003A-2595-4363-8E7A-89206242B438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DCB901-18E7-4047-80F4-A03DD4E24672}" type="pres">
      <dgm:prSet presAssocID="{B295F253-DC92-4643-8C5A-BE0F14B13377}" presName="Name13" presStyleLbl="parChTrans1D2" presStyleIdx="6" presStyleCnt="7"/>
      <dgm:spPr/>
      <dgm:t>
        <a:bodyPr/>
        <a:lstStyle/>
        <a:p>
          <a:endParaRPr lang="pt-BR"/>
        </a:p>
      </dgm:t>
    </dgm:pt>
    <dgm:pt modelId="{0E65ECAE-EA24-4DF3-8A8F-E504D5AE3FB5}" type="pres">
      <dgm:prSet presAssocID="{E79ED7BA-7715-4716-B27F-1A0EA1B7D2E8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B9E94D4-7E79-487D-89B3-A0D0CA251CE4}" type="presOf" srcId="{7BB3C249-10B5-4155-8E46-EB33F9D0E3A2}" destId="{13C3DB24-782C-4F0C-8A2C-6023AA6BC1A2}" srcOrd="0" destOrd="0" presId="urn:microsoft.com/office/officeart/2005/8/layout/hierarchy3"/>
    <dgm:cxn modelId="{EB254D3A-DD21-4AC1-A048-29ADE2171E81}" srcId="{4B798BFF-DBF1-482C-A982-A74B7C084EE6}" destId="{7C6D2650-DD97-46FF-992A-833BE8B57F75}" srcOrd="0" destOrd="0" parTransId="{C4F73C10-E6AD-494E-805A-C7E810B79DEB}" sibTransId="{E555AA2D-66E0-4001-BBBF-88B7A77A57D2}"/>
    <dgm:cxn modelId="{5D56E49B-1D61-4835-B148-1BCC2A98B7EE}" type="presOf" srcId="{4B798BFF-DBF1-482C-A982-A74B7C084EE6}" destId="{CA78656F-0D50-4E5F-B8FA-B2798E082482}" srcOrd="0" destOrd="0" presId="urn:microsoft.com/office/officeart/2005/8/layout/hierarchy3"/>
    <dgm:cxn modelId="{1576F0D3-A2BA-4268-822B-0E5DF9F539C6}" type="presOf" srcId="{4E653A22-2639-4BF3-98EE-CB3A95321F0A}" destId="{0DB0A7F1-B843-4CF9-BD1B-A49CAD4DE20F}" srcOrd="0" destOrd="0" presId="urn:microsoft.com/office/officeart/2005/8/layout/hierarchy3"/>
    <dgm:cxn modelId="{2D5410BA-DB9F-4F4C-8DDA-18C02B69C825}" type="presOf" srcId="{C8B07042-B1F8-4281-A8F4-A589D79092F4}" destId="{1C21AFB4-F1B6-4797-A3F3-BD2B832457B1}" srcOrd="0" destOrd="0" presId="urn:microsoft.com/office/officeart/2005/8/layout/hierarchy3"/>
    <dgm:cxn modelId="{CDFF5B51-3BDC-4F4C-87CF-E62295B69B64}" srcId="{01414102-DB33-49B5-A1FF-1212E9645056}" destId="{7BB3C249-10B5-4155-8E46-EB33F9D0E3A2}" srcOrd="0" destOrd="0" parTransId="{B270D36F-3992-47DA-B7CA-2A32154914F3}" sibTransId="{468C2329-9967-44C7-8757-7ED5A03D3981}"/>
    <dgm:cxn modelId="{A325B8C9-8586-4022-B969-533B228A4038}" srcId="{C42A30FA-8CD1-443D-977C-72BA27572B9B}" destId="{B35ECA15-7652-48D6-BF39-344C47E83840}" srcOrd="1" destOrd="0" parTransId="{4E653A22-2639-4BF3-98EE-CB3A95321F0A}" sibTransId="{E5CD2AFF-FDE2-4296-AB4C-E0759427E960}"/>
    <dgm:cxn modelId="{03967F76-4A7E-4866-AECC-2CAA0362ED83}" type="presOf" srcId="{C4F73C10-E6AD-494E-805A-C7E810B79DEB}" destId="{BE5C80F4-DCD9-4A45-BD04-2AD1856354AF}" srcOrd="0" destOrd="0" presId="urn:microsoft.com/office/officeart/2005/8/layout/hierarchy3"/>
    <dgm:cxn modelId="{6A168C34-7856-4868-8A50-71F1EE0EBCB8}" srcId="{C42A30FA-8CD1-443D-977C-72BA27572B9B}" destId="{10ED2038-B6F5-41A7-AC12-8C58D8B62E31}" srcOrd="0" destOrd="0" parTransId="{AC0C3983-4538-4379-B353-D7068C41A650}" sibTransId="{8E7EAC6E-490B-4C07-9D7F-D01FFA3132D9}"/>
    <dgm:cxn modelId="{0A275715-6B6B-4C89-94F8-B4F1A50322DA}" type="presOf" srcId="{C42A30FA-8CD1-443D-977C-72BA27572B9B}" destId="{266A908B-5103-4F5C-9586-03ADE737B784}" srcOrd="1" destOrd="0" presId="urn:microsoft.com/office/officeart/2005/8/layout/hierarchy3"/>
    <dgm:cxn modelId="{0256882A-F740-4E31-B8EB-74AF5B2F62D7}" srcId="{7BB3C249-10B5-4155-8E46-EB33F9D0E3A2}" destId="{5FF94F05-2BFF-41C6-8157-86AFE87A6BA9}" srcOrd="0" destOrd="0" parTransId="{C0D19A65-4EF6-4E54-BBB0-9DF04E9598B0}" sibTransId="{D00A4C9A-4F8A-485A-B362-D88A3ECA8EBF}"/>
    <dgm:cxn modelId="{3F0ED6D7-F2CA-48E3-BF9D-F314D897D892}" type="presOf" srcId="{B87E003A-2595-4363-8E7A-89206242B438}" destId="{7D735DC7-337D-4DC4-A055-D9E56CD93408}" srcOrd="0" destOrd="0" presId="urn:microsoft.com/office/officeart/2005/8/layout/hierarchy3"/>
    <dgm:cxn modelId="{46A05C69-C876-4B4F-A850-C8137F0A1FF3}" type="presOf" srcId="{C23496AB-7193-47CC-BC9A-4D7B7B1720EC}" destId="{1F5EC3C0-5683-4541-A725-94B4B1AC155B}" srcOrd="0" destOrd="0" presId="urn:microsoft.com/office/officeart/2005/8/layout/hierarchy3"/>
    <dgm:cxn modelId="{CF60141E-89E9-48D3-B5C4-43D3A4D708B8}" srcId="{01414102-DB33-49B5-A1FF-1212E9645056}" destId="{C42A30FA-8CD1-443D-977C-72BA27572B9B}" srcOrd="1" destOrd="0" parTransId="{340FCA21-B0C2-4D2A-B507-4B020C423DB7}" sibTransId="{76AE2FDD-C39B-4094-ADC5-373B768C91FD}"/>
    <dgm:cxn modelId="{74461A10-EF7D-4659-9961-E6BFA09BC62E}" type="presOf" srcId="{01414102-DB33-49B5-A1FF-1212E9645056}" destId="{A86051E3-F59F-4711-96DB-7DCA5B384C64}" srcOrd="0" destOrd="0" presId="urn:microsoft.com/office/officeart/2005/8/layout/hierarchy3"/>
    <dgm:cxn modelId="{C321FB72-773A-4180-BCF7-457BD53D63AC}" type="presOf" srcId="{C0D19A65-4EF6-4E54-BBB0-9DF04E9598B0}" destId="{1AB83187-DB7E-4308-984C-CE3999645448}" srcOrd="0" destOrd="0" presId="urn:microsoft.com/office/officeart/2005/8/layout/hierarchy3"/>
    <dgm:cxn modelId="{DC134BD6-9502-40F4-A77C-CDC4F657C406}" type="presOf" srcId="{708B088D-A895-42A3-AFDA-993ECA1BA738}" destId="{B9E5267D-DBA9-4C55-A40D-A6BCBE931B33}" srcOrd="0" destOrd="0" presId="urn:microsoft.com/office/officeart/2005/8/layout/hierarchy3"/>
    <dgm:cxn modelId="{27C6D52D-6C57-4959-BDFC-CFCE1A5E88E8}" srcId="{4B798BFF-DBF1-482C-A982-A74B7C084EE6}" destId="{C8B07042-B1F8-4281-A8F4-A589D79092F4}" srcOrd="1" destOrd="0" parTransId="{708B088D-A895-42A3-AFDA-993ECA1BA738}" sibTransId="{2F015258-43AF-443C-A0C5-9B1DD963478D}"/>
    <dgm:cxn modelId="{9A73055C-21B2-463D-9A8F-5EDF2C613BFD}" type="presOf" srcId="{E79ED7BA-7715-4716-B27F-1A0EA1B7D2E8}" destId="{0E65ECAE-EA24-4DF3-8A8F-E504D5AE3FB5}" srcOrd="0" destOrd="0" presId="urn:microsoft.com/office/officeart/2005/8/layout/hierarchy3"/>
    <dgm:cxn modelId="{0168E931-F61B-42EF-81DE-4C36F9523FA1}" type="presOf" srcId="{7C6D2650-DD97-46FF-992A-833BE8B57F75}" destId="{B710945F-D1AE-4BC3-9640-A6EB9B07CDD7}" srcOrd="0" destOrd="0" presId="urn:microsoft.com/office/officeart/2005/8/layout/hierarchy3"/>
    <dgm:cxn modelId="{637FCF22-C89C-4DA3-8BED-AC7623F0B2B6}" type="presOf" srcId="{10ED2038-B6F5-41A7-AC12-8C58D8B62E31}" destId="{B6FAB80F-DF22-4E62-9EE8-F8B0406D6043}" srcOrd="0" destOrd="0" presId="urn:microsoft.com/office/officeart/2005/8/layout/hierarchy3"/>
    <dgm:cxn modelId="{67F1F222-71BA-4B6E-8B5F-B7CB158B66EF}" srcId="{A31EDEFA-ECE2-418F-BBC8-79749B67B87A}" destId="{B87E003A-2595-4363-8E7A-89206242B438}" srcOrd="0" destOrd="0" parTransId="{C23496AB-7193-47CC-BC9A-4D7B7B1720EC}" sibTransId="{C6B21F1C-103E-42DA-83C5-6E941CD67F96}"/>
    <dgm:cxn modelId="{C5D6EBE7-58F2-4D83-A410-9CFEC22ADE67}" srcId="{A31EDEFA-ECE2-418F-BBC8-79749B67B87A}" destId="{E79ED7BA-7715-4716-B27F-1A0EA1B7D2E8}" srcOrd="1" destOrd="0" parTransId="{B295F253-DC92-4643-8C5A-BE0F14B13377}" sibTransId="{0B728BCE-43DF-4BDE-9686-F55F803BA35C}"/>
    <dgm:cxn modelId="{5D7FF2BC-8390-4662-96DE-B6D49236C469}" type="presOf" srcId="{B35ECA15-7652-48D6-BF39-344C47E83840}" destId="{0DB51537-414B-4734-8C38-C79779AB0A5C}" srcOrd="0" destOrd="0" presId="urn:microsoft.com/office/officeart/2005/8/layout/hierarchy3"/>
    <dgm:cxn modelId="{B8876504-ACED-4E12-B704-581431158B28}" srcId="{01414102-DB33-49B5-A1FF-1212E9645056}" destId="{4B798BFF-DBF1-482C-A982-A74B7C084EE6}" srcOrd="2" destOrd="0" parTransId="{3C43C67C-DCF5-4C7A-906F-92446EF7D839}" sibTransId="{3EA9EB87-5C20-4F4C-A566-C4BDF3687ED7}"/>
    <dgm:cxn modelId="{1FCA208E-E198-4FFB-914D-5B1559C2D4F3}" type="presOf" srcId="{4B798BFF-DBF1-482C-A982-A74B7C084EE6}" destId="{E12B6EBE-A47E-4FC5-856D-B2946FCF21C6}" srcOrd="1" destOrd="0" presId="urn:microsoft.com/office/officeart/2005/8/layout/hierarchy3"/>
    <dgm:cxn modelId="{4930DAED-D7F4-4717-9FAC-14A8A9F3F136}" type="presOf" srcId="{AC0C3983-4538-4379-B353-D7068C41A650}" destId="{73797478-2B94-46CE-9D50-E0F05E04E0F3}" srcOrd="0" destOrd="0" presId="urn:microsoft.com/office/officeart/2005/8/layout/hierarchy3"/>
    <dgm:cxn modelId="{09CF3DA5-CE85-41EA-B5B1-27FEBA113BBA}" type="presOf" srcId="{C42A30FA-8CD1-443D-977C-72BA27572B9B}" destId="{8E82856E-3A99-4581-A7CE-7C465B46812F}" srcOrd="0" destOrd="0" presId="urn:microsoft.com/office/officeart/2005/8/layout/hierarchy3"/>
    <dgm:cxn modelId="{AE5DB6AF-4148-4C0E-8876-49E4CCC27597}" srcId="{01414102-DB33-49B5-A1FF-1212E9645056}" destId="{A31EDEFA-ECE2-418F-BBC8-79749B67B87A}" srcOrd="3" destOrd="0" parTransId="{F1AE45E7-DCD0-4CE4-8BFE-35313EA2573E}" sibTransId="{1F30CAA3-F6D5-4910-BBB8-57AD525028C9}"/>
    <dgm:cxn modelId="{CFF14AB5-2779-421E-8DF6-639A36AE8143}" type="presOf" srcId="{7BB3C249-10B5-4155-8E46-EB33F9D0E3A2}" destId="{1344E337-944B-4A7A-8F5A-1CC5D76B9580}" srcOrd="1" destOrd="0" presId="urn:microsoft.com/office/officeart/2005/8/layout/hierarchy3"/>
    <dgm:cxn modelId="{34FB4E23-A419-4A13-8269-C10F8D542AC6}" type="presOf" srcId="{B295F253-DC92-4643-8C5A-BE0F14B13377}" destId="{D6DCB901-18E7-4047-80F4-A03DD4E24672}" srcOrd="0" destOrd="0" presId="urn:microsoft.com/office/officeart/2005/8/layout/hierarchy3"/>
    <dgm:cxn modelId="{436295E1-BB34-4611-9D6A-9B9A2AA6A1F1}" type="presOf" srcId="{A31EDEFA-ECE2-418F-BBC8-79749B67B87A}" destId="{9F600004-41FB-4C69-9147-82E2A20B5082}" srcOrd="1" destOrd="0" presId="urn:microsoft.com/office/officeart/2005/8/layout/hierarchy3"/>
    <dgm:cxn modelId="{A3E58EA2-493A-4919-A6F1-6DC8E4219888}" type="presOf" srcId="{5FF94F05-2BFF-41C6-8157-86AFE87A6BA9}" destId="{EA1AD8D9-BD25-4877-A8BE-69A473C80648}" srcOrd="0" destOrd="0" presId="urn:microsoft.com/office/officeart/2005/8/layout/hierarchy3"/>
    <dgm:cxn modelId="{5DA75F9D-4BB3-4D88-AEA3-B56EC7DD14EB}" type="presOf" srcId="{A31EDEFA-ECE2-418F-BBC8-79749B67B87A}" destId="{E3B5E607-9553-4D2A-9854-2F5240F4C5B6}" srcOrd="0" destOrd="0" presId="urn:microsoft.com/office/officeart/2005/8/layout/hierarchy3"/>
    <dgm:cxn modelId="{9AAD1309-783A-4E45-AC07-69F0BF8DCBFF}" type="presParOf" srcId="{A86051E3-F59F-4711-96DB-7DCA5B384C64}" destId="{2365228B-EBE8-456E-B2B0-23CAF429E152}" srcOrd="0" destOrd="0" presId="urn:microsoft.com/office/officeart/2005/8/layout/hierarchy3"/>
    <dgm:cxn modelId="{62B2158A-8520-4EF0-9353-13469BA41887}" type="presParOf" srcId="{2365228B-EBE8-456E-B2B0-23CAF429E152}" destId="{BA141841-3DA7-4B7B-96F6-2BF69D3FDC28}" srcOrd="0" destOrd="0" presId="urn:microsoft.com/office/officeart/2005/8/layout/hierarchy3"/>
    <dgm:cxn modelId="{5958896A-5775-430E-8A39-37DCEE5B6EB2}" type="presParOf" srcId="{BA141841-3DA7-4B7B-96F6-2BF69D3FDC28}" destId="{13C3DB24-782C-4F0C-8A2C-6023AA6BC1A2}" srcOrd="0" destOrd="0" presId="urn:microsoft.com/office/officeart/2005/8/layout/hierarchy3"/>
    <dgm:cxn modelId="{4ED57C0E-2398-4F5B-A355-91CBE83F5362}" type="presParOf" srcId="{BA141841-3DA7-4B7B-96F6-2BF69D3FDC28}" destId="{1344E337-944B-4A7A-8F5A-1CC5D76B9580}" srcOrd="1" destOrd="0" presId="urn:microsoft.com/office/officeart/2005/8/layout/hierarchy3"/>
    <dgm:cxn modelId="{030DA705-53EF-4C38-84AE-DEC5E124982D}" type="presParOf" srcId="{2365228B-EBE8-456E-B2B0-23CAF429E152}" destId="{B8DBA71D-092A-40B5-9D91-87B72E82C607}" srcOrd="1" destOrd="0" presId="urn:microsoft.com/office/officeart/2005/8/layout/hierarchy3"/>
    <dgm:cxn modelId="{7252BABE-A982-4424-8270-E795F9275601}" type="presParOf" srcId="{B8DBA71D-092A-40B5-9D91-87B72E82C607}" destId="{1AB83187-DB7E-4308-984C-CE3999645448}" srcOrd="0" destOrd="0" presId="urn:microsoft.com/office/officeart/2005/8/layout/hierarchy3"/>
    <dgm:cxn modelId="{C1E973C0-0B84-4035-954C-0999A2D943C8}" type="presParOf" srcId="{B8DBA71D-092A-40B5-9D91-87B72E82C607}" destId="{EA1AD8D9-BD25-4877-A8BE-69A473C80648}" srcOrd="1" destOrd="0" presId="urn:microsoft.com/office/officeart/2005/8/layout/hierarchy3"/>
    <dgm:cxn modelId="{77623109-2D42-4C61-8B6E-BCA8EE47F3FB}" type="presParOf" srcId="{A86051E3-F59F-4711-96DB-7DCA5B384C64}" destId="{7AEDB504-B209-47C0-81DA-2165C2BE631D}" srcOrd="1" destOrd="0" presId="urn:microsoft.com/office/officeart/2005/8/layout/hierarchy3"/>
    <dgm:cxn modelId="{AC18C22E-9B52-4A79-AE89-1701204CEF68}" type="presParOf" srcId="{7AEDB504-B209-47C0-81DA-2165C2BE631D}" destId="{D3F69980-613D-4C55-A1BC-F4411BB968CC}" srcOrd="0" destOrd="0" presId="urn:microsoft.com/office/officeart/2005/8/layout/hierarchy3"/>
    <dgm:cxn modelId="{940525B4-1418-43CD-813F-6DD6855F8B77}" type="presParOf" srcId="{D3F69980-613D-4C55-A1BC-F4411BB968CC}" destId="{8E82856E-3A99-4581-A7CE-7C465B46812F}" srcOrd="0" destOrd="0" presId="urn:microsoft.com/office/officeart/2005/8/layout/hierarchy3"/>
    <dgm:cxn modelId="{6A494D00-54C8-403A-ADFE-C34340DF2D51}" type="presParOf" srcId="{D3F69980-613D-4C55-A1BC-F4411BB968CC}" destId="{266A908B-5103-4F5C-9586-03ADE737B784}" srcOrd="1" destOrd="0" presId="urn:microsoft.com/office/officeart/2005/8/layout/hierarchy3"/>
    <dgm:cxn modelId="{9C9B57DF-0D21-407D-984C-FC8BA6B2C94B}" type="presParOf" srcId="{7AEDB504-B209-47C0-81DA-2165C2BE631D}" destId="{697BD699-D198-4E64-B15B-ABF3836B4FA1}" srcOrd="1" destOrd="0" presId="urn:microsoft.com/office/officeart/2005/8/layout/hierarchy3"/>
    <dgm:cxn modelId="{3AFEB995-E9D9-4DD9-91B0-4EAAB100F3C3}" type="presParOf" srcId="{697BD699-D198-4E64-B15B-ABF3836B4FA1}" destId="{73797478-2B94-46CE-9D50-E0F05E04E0F3}" srcOrd="0" destOrd="0" presId="urn:microsoft.com/office/officeart/2005/8/layout/hierarchy3"/>
    <dgm:cxn modelId="{5352643E-71FA-4F54-8659-5CF28EE4F140}" type="presParOf" srcId="{697BD699-D198-4E64-B15B-ABF3836B4FA1}" destId="{B6FAB80F-DF22-4E62-9EE8-F8B0406D6043}" srcOrd="1" destOrd="0" presId="urn:microsoft.com/office/officeart/2005/8/layout/hierarchy3"/>
    <dgm:cxn modelId="{15508483-3512-43C4-9E80-D478BA9882C9}" type="presParOf" srcId="{697BD699-D198-4E64-B15B-ABF3836B4FA1}" destId="{0DB0A7F1-B843-4CF9-BD1B-A49CAD4DE20F}" srcOrd="2" destOrd="0" presId="urn:microsoft.com/office/officeart/2005/8/layout/hierarchy3"/>
    <dgm:cxn modelId="{2DD06B5A-A9A4-4907-8D4E-A9E5EE05D5B1}" type="presParOf" srcId="{697BD699-D198-4E64-B15B-ABF3836B4FA1}" destId="{0DB51537-414B-4734-8C38-C79779AB0A5C}" srcOrd="3" destOrd="0" presId="urn:microsoft.com/office/officeart/2005/8/layout/hierarchy3"/>
    <dgm:cxn modelId="{E09C8045-FD9E-44A2-835E-257F8759E06F}" type="presParOf" srcId="{A86051E3-F59F-4711-96DB-7DCA5B384C64}" destId="{2A2F7A0D-F055-48D1-A2D5-EDC93A1A5919}" srcOrd="2" destOrd="0" presId="urn:microsoft.com/office/officeart/2005/8/layout/hierarchy3"/>
    <dgm:cxn modelId="{C7405C61-9FEE-444C-BF3D-EE06429555B4}" type="presParOf" srcId="{2A2F7A0D-F055-48D1-A2D5-EDC93A1A5919}" destId="{E9934737-D81D-4865-AA75-9D1A2936FCF6}" srcOrd="0" destOrd="0" presId="urn:microsoft.com/office/officeart/2005/8/layout/hierarchy3"/>
    <dgm:cxn modelId="{F8D9B441-D38F-43B5-BB2C-42C0E047B79B}" type="presParOf" srcId="{E9934737-D81D-4865-AA75-9D1A2936FCF6}" destId="{CA78656F-0D50-4E5F-B8FA-B2798E082482}" srcOrd="0" destOrd="0" presId="urn:microsoft.com/office/officeart/2005/8/layout/hierarchy3"/>
    <dgm:cxn modelId="{9E10FB09-E6CB-4E74-A45E-37AD69737684}" type="presParOf" srcId="{E9934737-D81D-4865-AA75-9D1A2936FCF6}" destId="{E12B6EBE-A47E-4FC5-856D-B2946FCF21C6}" srcOrd="1" destOrd="0" presId="urn:microsoft.com/office/officeart/2005/8/layout/hierarchy3"/>
    <dgm:cxn modelId="{7E18777C-BF46-4DB6-848C-66D2E6BC8683}" type="presParOf" srcId="{2A2F7A0D-F055-48D1-A2D5-EDC93A1A5919}" destId="{F542598A-074F-46CF-B3A1-72CE7D717FC3}" srcOrd="1" destOrd="0" presId="urn:microsoft.com/office/officeart/2005/8/layout/hierarchy3"/>
    <dgm:cxn modelId="{852C866F-927E-4F82-BDA6-F993100FC4A4}" type="presParOf" srcId="{F542598A-074F-46CF-B3A1-72CE7D717FC3}" destId="{BE5C80F4-DCD9-4A45-BD04-2AD1856354AF}" srcOrd="0" destOrd="0" presId="urn:microsoft.com/office/officeart/2005/8/layout/hierarchy3"/>
    <dgm:cxn modelId="{1CB61636-4880-4594-BFC3-082801584A19}" type="presParOf" srcId="{F542598A-074F-46CF-B3A1-72CE7D717FC3}" destId="{B710945F-D1AE-4BC3-9640-A6EB9B07CDD7}" srcOrd="1" destOrd="0" presId="urn:microsoft.com/office/officeart/2005/8/layout/hierarchy3"/>
    <dgm:cxn modelId="{A42DC2E2-ACE2-408D-851D-F2968A4C20E1}" type="presParOf" srcId="{F542598A-074F-46CF-B3A1-72CE7D717FC3}" destId="{B9E5267D-DBA9-4C55-A40D-A6BCBE931B33}" srcOrd="2" destOrd="0" presId="urn:microsoft.com/office/officeart/2005/8/layout/hierarchy3"/>
    <dgm:cxn modelId="{AD7E1788-5369-44E0-814A-370DD6526E58}" type="presParOf" srcId="{F542598A-074F-46CF-B3A1-72CE7D717FC3}" destId="{1C21AFB4-F1B6-4797-A3F3-BD2B832457B1}" srcOrd="3" destOrd="0" presId="urn:microsoft.com/office/officeart/2005/8/layout/hierarchy3"/>
    <dgm:cxn modelId="{945EB62A-3F23-4E80-B00D-C0A52307B685}" type="presParOf" srcId="{A86051E3-F59F-4711-96DB-7DCA5B384C64}" destId="{3315F622-0EFB-4F65-AD4F-7CD483DCCB36}" srcOrd="3" destOrd="0" presId="urn:microsoft.com/office/officeart/2005/8/layout/hierarchy3"/>
    <dgm:cxn modelId="{37E6A0DD-CFDC-42F9-92F7-D2D193CC4416}" type="presParOf" srcId="{3315F622-0EFB-4F65-AD4F-7CD483DCCB36}" destId="{D58971F5-28CD-427E-8D0E-BD9E545D79E7}" srcOrd="0" destOrd="0" presId="urn:microsoft.com/office/officeart/2005/8/layout/hierarchy3"/>
    <dgm:cxn modelId="{10C9BD71-7497-4966-8796-54156CA176AE}" type="presParOf" srcId="{D58971F5-28CD-427E-8D0E-BD9E545D79E7}" destId="{E3B5E607-9553-4D2A-9854-2F5240F4C5B6}" srcOrd="0" destOrd="0" presId="urn:microsoft.com/office/officeart/2005/8/layout/hierarchy3"/>
    <dgm:cxn modelId="{FDA577DB-32B1-47AD-B5E9-D787806FA0B9}" type="presParOf" srcId="{D58971F5-28CD-427E-8D0E-BD9E545D79E7}" destId="{9F600004-41FB-4C69-9147-82E2A20B5082}" srcOrd="1" destOrd="0" presId="urn:microsoft.com/office/officeart/2005/8/layout/hierarchy3"/>
    <dgm:cxn modelId="{96D87A8C-39B6-4CCD-B4AE-6EC7D7F7E00E}" type="presParOf" srcId="{3315F622-0EFB-4F65-AD4F-7CD483DCCB36}" destId="{5F4E80FC-7BCD-4657-A8F8-D7FFC970531E}" srcOrd="1" destOrd="0" presId="urn:microsoft.com/office/officeart/2005/8/layout/hierarchy3"/>
    <dgm:cxn modelId="{30412CC6-62FC-4976-B637-7797F3B2156D}" type="presParOf" srcId="{5F4E80FC-7BCD-4657-A8F8-D7FFC970531E}" destId="{1F5EC3C0-5683-4541-A725-94B4B1AC155B}" srcOrd="0" destOrd="0" presId="urn:microsoft.com/office/officeart/2005/8/layout/hierarchy3"/>
    <dgm:cxn modelId="{D60B84C9-1008-4858-B2A8-6AC6C8ED244F}" type="presParOf" srcId="{5F4E80FC-7BCD-4657-A8F8-D7FFC970531E}" destId="{7D735DC7-337D-4DC4-A055-D9E56CD93408}" srcOrd="1" destOrd="0" presId="urn:microsoft.com/office/officeart/2005/8/layout/hierarchy3"/>
    <dgm:cxn modelId="{F4AA58F6-EEF7-48CA-9082-45392CA885FE}" type="presParOf" srcId="{5F4E80FC-7BCD-4657-A8F8-D7FFC970531E}" destId="{D6DCB901-18E7-4047-80F4-A03DD4E24672}" srcOrd="2" destOrd="0" presId="urn:microsoft.com/office/officeart/2005/8/layout/hierarchy3"/>
    <dgm:cxn modelId="{5484460E-A431-4E3E-8680-238295A1616A}" type="presParOf" srcId="{5F4E80FC-7BCD-4657-A8F8-D7FFC970531E}" destId="{0E65ECAE-EA24-4DF3-8A8F-E504D5AE3FB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519E84-83C9-45E8-A56E-17B1EBFED661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A5A7D1AC-A9A5-497D-8365-30ED64F8F5EF}">
      <dgm:prSet phldrT="[Texto]"/>
      <dgm:spPr/>
      <dgm:t>
        <a:bodyPr/>
        <a:lstStyle/>
        <a:p>
          <a:r>
            <a:rPr lang="pt-BR" dirty="0"/>
            <a:t>DATASUS</a:t>
          </a:r>
        </a:p>
        <a:p>
          <a:r>
            <a:rPr lang="pt-BR" dirty="0"/>
            <a:t>PNUD</a:t>
          </a:r>
        </a:p>
      </dgm:t>
    </dgm:pt>
    <dgm:pt modelId="{5CE01481-8248-4B36-B2AA-3CCCF4A1C026}" type="parTrans" cxnId="{A13F40F4-AF6F-4EE4-B352-6981478B44B7}">
      <dgm:prSet/>
      <dgm:spPr/>
      <dgm:t>
        <a:bodyPr/>
        <a:lstStyle/>
        <a:p>
          <a:endParaRPr lang="pt-BR"/>
        </a:p>
      </dgm:t>
    </dgm:pt>
    <dgm:pt modelId="{20A37A1B-CBCA-4623-92C8-E7C81A5D5AB2}" type="sibTrans" cxnId="{A13F40F4-AF6F-4EE4-B352-6981478B44B7}">
      <dgm:prSet/>
      <dgm:spPr/>
      <dgm:t>
        <a:bodyPr/>
        <a:lstStyle/>
        <a:p>
          <a:endParaRPr lang="pt-BR"/>
        </a:p>
      </dgm:t>
    </dgm:pt>
    <dgm:pt modelId="{8DB6BF64-4A68-477E-B7BF-4E763464AFEC}">
      <dgm:prSet phldrT="[Texto]"/>
      <dgm:spPr/>
      <dgm:t>
        <a:bodyPr/>
        <a:lstStyle/>
        <a:p>
          <a:r>
            <a:rPr lang="pt-BR" dirty="0"/>
            <a:t>IBGE</a:t>
          </a:r>
        </a:p>
        <a:p>
          <a:r>
            <a:rPr lang="pt-BR" dirty="0"/>
            <a:t>STN</a:t>
          </a:r>
        </a:p>
      </dgm:t>
    </dgm:pt>
    <dgm:pt modelId="{6362D775-82EF-4242-9D8F-1DD5773570D1}" type="parTrans" cxnId="{65309DB5-57C4-4EF8-9F5C-59C3896B40DA}">
      <dgm:prSet/>
      <dgm:spPr/>
      <dgm:t>
        <a:bodyPr/>
        <a:lstStyle/>
        <a:p>
          <a:endParaRPr lang="pt-BR"/>
        </a:p>
      </dgm:t>
    </dgm:pt>
    <dgm:pt modelId="{27437092-A952-4685-838D-781276550F4D}" type="sibTrans" cxnId="{65309DB5-57C4-4EF8-9F5C-59C3896B40DA}">
      <dgm:prSet/>
      <dgm:spPr/>
      <dgm:t>
        <a:bodyPr/>
        <a:lstStyle/>
        <a:p>
          <a:endParaRPr lang="pt-BR"/>
        </a:p>
      </dgm:t>
    </dgm:pt>
    <dgm:pt modelId="{FFCFF990-0884-4550-B57F-3EF4FD656CF2}">
      <dgm:prSet phldrT="[Texto]" custT="1"/>
      <dgm:spPr/>
      <dgm:t>
        <a:bodyPr/>
        <a:lstStyle/>
        <a:p>
          <a:r>
            <a:rPr lang="pt-BR" sz="2800" dirty="0"/>
            <a:t>banco de dados municipais</a:t>
          </a:r>
        </a:p>
      </dgm:t>
    </dgm:pt>
    <dgm:pt modelId="{814CCB09-E730-41F0-A2E0-09862E6C1604}" type="parTrans" cxnId="{77E54B96-5A1D-48B0-A37C-EFDC3E07E6FD}">
      <dgm:prSet/>
      <dgm:spPr/>
      <dgm:t>
        <a:bodyPr/>
        <a:lstStyle/>
        <a:p>
          <a:endParaRPr lang="pt-BR"/>
        </a:p>
      </dgm:t>
    </dgm:pt>
    <dgm:pt modelId="{DCD9F8E9-8826-4B87-8BD5-FD0FA5CC44BB}" type="sibTrans" cxnId="{77E54B96-5A1D-48B0-A37C-EFDC3E07E6FD}">
      <dgm:prSet/>
      <dgm:spPr/>
      <dgm:t>
        <a:bodyPr/>
        <a:lstStyle/>
        <a:p>
          <a:endParaRPr lang="pt-BR"/>
        </a:p>
      </dgm:t>
    </dgm:pt>
    <dgm:pt modelId="{216CB99F-D4BA-4F49-85A7-732A636D2F36}">
      <dgm:prSet phldrT="[Texto]"/>
      <dgm:spPr/>
      <dgm:t>
        <a:bodyPr/>
        <a:lstStyle/>
        <a:p>
          <a:r>
            <a:rPr lang="pt-BR" dirty="0"/>
            <a:t>INEP</a:t>
          </a:r>
        </a:p>
      </dgm:t>
    </dgm:pt>
    <dgm:pt modelId="{4095BE5C-4AFC-48F6-8E6E-94B7E39DA49D}" type="parTrans" cxnId="{1A396D39-1733-450A-A6C9-6987860D6BCE}">
      <dgm:prSet/>
      <dgm:spPr/>
      <dgm:t>
        <a:bodyPr/>
        <a:lstStyle/>
        <a:p>
          <a:endParaRPr lang="pt-BR"/>
        </a:p>
      </dgm:t>
    </dgm:pt>
    <dgm:pt modelId="{C6418D91-8BEA-4AC5-82F2-3FC6299939B8}" type="sibTrans" cxnId="{1A396D39-1733-450A-A6C9-6987860D6BCE}">
      <dgm:prSet/>
      <dgm:spPr/>
      <dgm:t>
        <a:bodyPr/>
        <a:lstStyle/>
        <a:p>
          <a:endParaRPr lang="pt-BR"/>
        </a:p>
      </dgm:t>
    </dgm:pt>
    <dgm:pt modelId="{CC223F27-2F2F-40BA-B7A2-978D6EF4B71B}" type="pres">
      <dgm:prSet presAssocID="{9C519E84-83C9-45E8-A56E-17B1EBFED66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7615EBE-4D11-456E-BA18-D027D89F58C9}" type="pres">
      <dgm:prSet presAssocID="{9C519E84-83C9-45E8-A56E-17B1EBFED661}" presName="ellipse" presStyleLbl="trBgShp" presStyleIdx="0" presStyleCnt="1"/>
      <dgm:spPr/>
    </dgm:pt>
    <dgm:pt modelId="{5E31C65F-5E54-4B6E-9197-5A865C3B45F0}" type="pres">
      <dgm:prSet presAssocID="{9C519E84-83C9-45E8-A56E-17B1EBFED661}" presName="arrow1" presStyleLbl="fgShp" presStyleIdx="0" presStyleCnt="1"/>
      <dgm:spPr>
        <a:solidFill>
          <a:srgbClr val="002060"/>
        </a:solidFill>
      </dgm:spPr>
    </dgm:pt>
    <dgm:pt modelId="{1F2BC382-E9DB-4CB4-908C-E327E1088076}" type="pres">
      <dgm:prSet presAssocID="{9C519E84-83C9-45E8-A56E-17B1EBFED661}" presName="rectangle" presStyleLbl="revTx" presStyleIdx="0" presStyleCnt="1" custScaleX="112159" custLinFactNeighborX="3070" custLinFactNeighborY="702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81A355-CB7B-418E-AD25-97B39A0F8C0C}" type="pres">
      <dgm:prSet presAssocID="{8DB6BF64-4A68-477E-B7BF-4E763464AFE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AFE90F-E55E-4406-B39C-6468D413A287}" type="pres">
      <dgm:prSet presAssocID="{216CB99F-D4BA-4F49-85A7-732A636D2F36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79A33E-241D-4BA3-BBA7-1BC0C604F37D}" type="pres">
      <dgm:prSet presAssocID="{FFCFF990-0884-4550-B57F-3EF4FD656CF2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BDB39F-3B66-431F-BCB3-0C7015BEC37E}" type="pres">
      <dgm:prSet presAssocID="{9C519E84-83C9-45E8-A56E-17B1EBFED661}" presName="funnel" presStyleLbl="trAlignAcc1" presStyleIdx="0" presStyleCnt="1"/>
      <dgm:spPr>
        <a:solidFill>
          <a:schemeClr val="bg1">
            <a:alpha val="40000"/>
          </a:schemeClr>
        </a:solidFill>
      </dgm:spPr>
    </dgm:pt>
  </dgm:ptLst>
  <dgm:cxnLst>
    <dgm:cxn modelId="{E4D0AF63-E601-4093-80FF-F9FBBE6A2EEB}" type="presOf" srcId="{FFCFF990-0884-4550-B57F-3EF4FD656CF2}" destId="{1F2BC382-E9DB-4CB4-908C-E327E1088076}" srcOrd="0" destOrd="0" presId="urn:microsoft.com/office/officeart/2005/8/layout/funnel1"/>
    <dgm:cxn modelId="{77E54B96-5A1D-48B0-A37C-EFDC3E07E6FD}" srcId="{9C519E84-83C9-45E8-A56E-17B1EBFED661}" destId="{FFCFF990-0884-4550-B57F-3EF4FD656CF2}" srcOrd="3" destOrd="0" parTransId="{814CCB09-E730-41F0-A2E0-09862E6C1604}" sibTransId="{DCD9F8E9-8826-4B87-8BD5-FD0FA5CC44BB}"/>
    <dgm:cxn modelId="{AE0B2B17-17CF-48DE-882D-4BB00B322BC5}" type="presOf" srcId="{9C519E84-83C9-45E8-A56E-17B1EBFED661}" destId="{CC223F27-2F2F-40BA-B7A2-978D6EF4B71B}" srcOrd="0" destOrd="0" presId="urn:microsoft.com/office/officeart/2005/8/layout/funnel1"/>
    <dgm:cxn modelId="{A095E8D5-6BBF-40B8-9C86-52263FEB9F7A}" type="presOf" srcId="{A5A7D1AC-A9A5-497D-8365-30ED64F8F5EF}" destId="{2679A33E-241D-4BA3-BBA7-1BC0C604F37D}" srcOrd="0" destOrd="0" presId="urn:microsoft.com/office/officeart/2005/8/layout/funnel1"/>
    <dgm:cxn modelId="{843F6EDB-D199-4A97-A747-0899E4F74B24}" type="presOf" srcId="{216CB99F-D4BA-4F49-85A7-732A636D2F36}" destId="{F681A355-CB7B-418E-AD25-97B39A0F8C0C}" srcOrd="0" destOrd="0" presId="urn:microsoft.com/office/officeart/2005/8/layout/funnel1"/>
    <dgm:cxn modelId="{65309DB5-57C4-4EF8-9F5C-59C3896B40DA}" srcId="{9C519E84-83C9-45E8-A56E-17B1EBFED661}" destId="{8DB6BF64-4A68-477E-B7BF-4E763464AFEC}" srcOrd="1" destOrd="0" parTransId="{6362D775-82EF-4242-9D8F-1DD5773570D1}" sibTransId="{27437092-A952-4685-838D-781276550F4D}"/>
    <dgm:cxn modelId="{A13F40F4-AF6F-4EE4-B352-6981478B44B7}" srcId="{9C519E84-83C9-45E8-A56E-17B1EBFED661}" destId="{A5A7D1AC-A9A5-497D-8365-30ED64F8F5EF}" srcOrd="0" destOrd="0" parTransId="{5CE01481-8248-4B36-B2AA-3CCCF4A1C026}" sibTransId="{20A37A1B-CBCA-4623-92C8-E7C81A5D5AB2}"/>
    <dgm:cxn modelId="{1A396D39-1733-450A-A6C9-6987860D6BCE}" srcId="{9C519E84-83C9-45E8-A56E-17B1EBFED661}" destId="{216CB99F-D4BA-4F49-85A7-732A636D2F36}" srcOrd="2" destOrd="0" parTransId="{4095BE5C-4AFC-48F6-8E6E-94B7E39DA49D}" sibTransId="{C6418D91-8BEA-4AC5-82F2-3FC6299939B8}"/>
    <dgm:cxn modelId="{FE32C03D-4BC4-4B89-A732-3D2A1A0E5178}" type="presOf" srcId="{8DB6BF64-4A68-477E-B7BF-4E763464AFEC}" destId="{99AFE90F-E55E-4406-B39C-6468D413A287}" srcOrd="0" destOrd="0" presId="urn:microsoft.com/office/officeart/2005/8/layout/funnel1"/>
    <dgm:cxn modelId="{27C0A296-C424-412E-8A75-E4B06C1C66C7}" type="presParOf" srcId="{CC223F27-2F2F-40BA-B7A2-978D6EF4B71B}" destId="{77615EBE-4D11-456E-BA18-D027D89F58C9}" srcOrd="0" destOrd="0" presId="urn:microsoft.com/office/officeart/2005/8/layout/funnel1"/>
    <dgm:cxn modelId="{1A5C13F3-25B4-4106-91E2-D27D133D4A9B}" type="presParOf" srcId="{CC223F27-2F2F-40BA-B7A2-978D6EF4B71B}" destId="{5E31C65F-5E54-4B6E-9197-5A865C3B45F0}" srcOrd="1" destOrd="0" presId="urn:microsoft.com/office/officeart/2005/8/layout/funnel1"/>
    <dgm:cxn modelId="{EB85E726-8A07-425B-ACF3-8A864D9F0A1E}" type="presParOf" srcId="{CC223F27-2F2F-40BA-B7A2-978D6EF4B71B}" destId="{1F2BC382-E9DB-4CB4-908C-E327E1088076}" srcOrd="2" destOrd="0" presId="urn:microsoft.com/office/officeart/2005/8/layout/funnel1"/>
    <dgm:cxn modelId="{AAAC0568-500F-43B3-9F74-2B6003E115F0}" type="presParOf" srcId="{CC223F27-2F2F-40BA-B7A2-978D6EF4B71B}" destId="{F681A355-CB7B-418E-AD25-97B39A0F8C0C}" srcOrd="3" destOrd="0" presId="urn:microsoft.com/office/officeart/2005/8/layout/funnel1"/>
    <dgm:cxn modelId="{61B4FAB3-1515-4579-BFFB-D87009983BD6}" type="presParOf" srcId="{CC223F27-2F2F-40BA-B7A2-978D6EF4B71B}" destId="{99AFE90F-E55E-4406-B39C-6468D413A287}" srcOrd="4" destOrd="0" presId="urn:microsoft.com/office/officeart/2005/8/layout/funnel1"/>
    <dgm:cxn modelId="{87D3CCA6-AB39-4D8A-8E6E-3D76207DDDEB}" type="presParOf" srcId="{CC223F27-2F2F-40BA-B7A2-978D6EF4B71B}" destId="{2679A33E-241D-4BA3-BBA7-1BC0C604F37D}" srcOrd="5" destOrd="0" presId="urn:microsoft.com/office/officeart/2005/8/layout/funnel1"/>
    <dgm:cxn modelId="{6DCA98EA-2074-4507-8141-E4DB8A15583B}" type="presParOf" srcId="{CC223F27-2F2F-40BA-B7A2-978D6EF4B71B}" destId="{2EBDB39F-3B66-431F-BCB3-0C7015BEC37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1AC25-DA42-464B-A2D0-274039CD7C2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5C47C3D-5D7E-4896-9F5B-51512DD3E6A7}">
      <dgm:prSet phldrT="[Texto]" custT="1"/>
      <dgm:spPr/>
      <dgm:t>
        <a:bodyPr/>
        <a:lstStyle/>
        <a:p>
          <a:r>
            <a:rPr lang="pt-BR" sz="2800" dirty="0">
              <a:effectLst/>
            </a:rPr>
            <a:t>Gastos e Finanças Públicas</a:t>
          </a:r>
          <a:endParaRPr lang="pt-BR" sz="2800" dirty="0"/>
        </a:p>
      </dgm:t>
    </dgm:pt>
    <dgm:pt modelId="{11DCC2EE-6195-4980-8C79-1F570AF5B8B2}" type="parTrans" cxnId="{1A7E486A-5F8B-462C-9638-B620B7BBC8E2}">
      <dgm:prSet/>
      <dgm:spPr/>
      <dgm:t>
        <a:bodyPr/>
        <a:lstStyle/>
        <a:p>
          <a:endParaRPr lang="pt-BR"/>
        </a:p>
      </dgm:t>
    </dgm:pt>
    <dgm:pt modelId="{4D729E28-7757-4914-8E7F-6354520DCE95}" type="sibTrans" cxnId="{1A7E486A-5F8B-462C-9638-B620B7BBC8E2}">
      <dgm:prSet/>
      <dgm:spPr/>
      <dgm:t>
        <a:bodyPr/>
        <a:lstStyle/>
        <a:p>
          <a:endParaRPr lang="pt-BR"/>
        </a:p>
      </dgm:t>
    </dgm:pt>
    <dgm:pt modelId="{8D154739-FAED-4F47-ABD3-53ED4C8407CC}">
      <dgm:prSet phldrT="[Texto]"/>
      <dgm:spPr/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Receitas</a:t>
          </a:r>
          <a:endParaRPr lang="pt-BR" dirty="0"/>
        </a:p>
      </dgm:t>
    </dgm:pt>
    <dgm:pt modelId="{48B15752-809E-438A-A856-9F77C542EB60}" type="parTrans" cxnId="{40EDCD95-B2C8-4428-A4DF-0959340E3EB2}">
      <dgm:prSet/>
      <dgm:spPr/>
      <dgm:t>
        <a:bodyPr/>
        <a:lstStyle/>
        <a:p>
          <a:endParaRPr lang="pt-BR"/>
        </a:p>
      </dgm:t>
    </dgm:pt>
    <dgm:pt modelId="{7CCEB94C-EAF2-4E72-9394-56F0AE9843DE}" type="sibTrans" cxnId="{40EDCD95-B2C8-4428-A4DF-0959340E3EB2}">
      <dgm:prSet/>
      <dgm:spPr/>
      <dgm:t>
        <a:bodyPr/>
        <a:lstStyle/>
        <a:p>
          <a:endParaRPr lang="pt-BR"/>
        </a:p>
      </dgm:t>
    </dgm:pt>
    <dgm:pt modelId="{A7684F49-E731-45DD-93FE-354E993475F7}">
      <dgm:prSet phldrT="[Texto]"/>
      <dgm:spPr/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Superávit primário</a:t>
          </a:r>
          <a:endParaRPr lang="pt-BR" dirty="0"/>
        </a:p>
      </dgm:t>
    </dgm:pt>
    <dgm:pt modelId="{C007A343-87C8-4364-B359-6F70EFF5E749}" type="parTrans" cxnId="{7406930A-283B-485D-ACBA-1D3707C2A2DA}">
      <dgm:prSet/>
      <dgm:spPr/>
      <dgm:t>
        <a:bodyPr/>
        <a:lstStyle/>
        <a:p>
          <a:endParaRPr lang="pt-BR"/>
        </a:p>
      </dgm:t>
    </dgm:pt>
    <dgm:pt modelId="{1C72313C-E84F-4EE9-86B2-3570AC4E32AE}" type="sibTrans" cxnId="{7406930A-283B-485D-ACBA-1D3707C2A2DA}">
      <dgm:prSet/>
      <dgm:spPr/>
      <dgm:t>
        <a:bodyPr/>
        <a:lstStyle/>
        <a:p>
          <a:endParaRPr lang="pt-BR"/>
        </a:p>
      </dgm:t>
    </dgm:pt>
    <dgm:pt modelId="{2E0E58CB-E6BF-48A6-B1D5-C222E96CC84C}">
      <dgm:prSet phldrT="[Texto]"/>
      <dgm:spPr/>
      <dgm:t>
        <a:bodyPr/>
        <a:lstStyle/>
        <a:p>
          <a:r>
            <a:rPr lang="pt-BR" dirty="0">
              <a:effectLst/>
            </a:rPr>
            <a:t>Qualidade da Gestão</a:t>
          </a:r>
          <a:endParaRPr lang="pt-BR" dirty="0"/>
        </a:p>
      </dgm:t>
    </dgm:pt>
    <dgm:pt modelId="{447160D0-0183-4968-A3EC-5C831DF47A8A}" type="parTrans" cxnId="{EFE8CEA7-0212-4422-B1EB-F513B6B43C87}">
      <dgm:prSet/>
      <dgm:spPr/>
      <dgm:t>
        <a:bodyPr/>
        <a:lstStyle/>
        <a:p>
          <a:endParaRPr lang="pt-BR"/>
        </a:p>
      </dgm:t>
    </dgm:pt>
    <dgm:pt modelId="{28BFC6BC-8F06-4B0C-A4B2-F3D6DE67AC54}" type="sibTrans" cxnId="{EFE8CEA7-0212-4422-B1EB-F513B6B43C87}">
      <dgm:prSet/>
      <dgm:spPr/>
      <dgm:t>
        <a:bodyPr/>
        <a:lstStyle/>
        <a:p>
          <a:endParaRPr lang="pt-BR"/>
        </a:p>
      </dgm:t>
    </dgm:pt>
    <dgm:pt modelId="{D7C5ED76-BC66-4BED-83B3-34BC81DB3CC8}">
      <dgm:prSet phldrT="[Texto]"/>
      <dgm:spPr/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Recursos Humanos</a:t>
          </a:r>
          <a:endParaRPr lang="pt-BR" dirty="0"/>
        </a:p>
      </dgm:t>
    </dgm:pt>
    <dgm:pt modelId="{C6316550-E50F-4ECE-A051-4EF0AD0C96EF}" type="parTrans" cxnId="{BC828532-0A96-4675-8899-082EB32C5D1B}">
      <dgm:prSet/>
      <dgm:spPr/>
      <dgm:t>
        <a:bodyPr/>
        <a:lstStyle/>
        <a:p>
          <a:endParaRPr lang="pt-BR"/>
        </a:p>
      </dgm:t>
    </dgm:pt>
    <dgm:pt modelId="{71EC325D-66EE-4787-8E8D-DCD3CF66F070}" type="sibTrans" cxnId="{BC828532-0A96-4675-8899-082EB32C5D1B}">
      <dgm:prSet/>
      <dgm:spPr/>
      <dgm:t>
        <a:bodyPr/>
        <a:lstStyle/>
        <a:p>
          <a:endParaRPr lang="pt-BR"/>
        </a:p>
      </dgm:t>
    </dgm:pt>
    <dgm:pt modelId="{E711DE56-2561-48F6-AFD2-AE1BFC0E11F2}">
      <dgm:prSet phldrT="[Texto]"/>
      <dgm:spPr/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Terceirização</a:t>
          </a:r>
          <a:endParaRPr lang="pt-BR" dirty="0"/>
        </a:p>
      </dgm:t>
    </dgm:pt>
    <dgm:pt modelId="{C8F930CD-364B-423F-A91B-8003E50388D1}" type="parTrans" cxnId="{F53CA292-EC05-4406-A276-69F85136B601}">
      <dgm:prSet/>
      <dgm:spPr/>
      <dgm:t>
        <a:bodyPr/>
        <a:lstStyle/>
        <a:p>
          <a:endParaRPr lang="pt-BR"/>
        </a:p>
      </dgm:t>
    </dgm:pt>
    <dgm:pt modelId="{43E2B9F7-F163-4C4E-AA44-C61A10115C2F}" type="sibTrans" cxnId="{F53CA292-EC05-4406-A276-69F85136B601}">
      <dgm:prSet/>
      <dgm:spPr/>
      <dgm:t>
        <a:bodyPr/>
        <a:lstStyle/>
        <a:p>
          <a:endParaRPr lang="pt-BR"/>
        </a:p>
      </dgm:t>
    </dgm:pt>
    <dgm:pt modelId="{AF2069F2-2C40-4582-9470-EA09ED22F7BB}">
      <dgm:prSet phldrT="[Texto]"/>
      <dgm:spPr>
        <a:effectLst/>
      </dgm:spPr>
      <dgm:t>
        <a:bodyPr/>
        <a:lstStyle/>
        <a:p>
          <a:r>
            <a:rPr lang="pt-BR" dirty="0">
              <a:effectLst/>
            </a:rPr>
            <a:t>Desempenho</a:t>
          </a:r>
        </a:p>
      </dgm:t>
    </dgm:pt>
    <dgm:pt modelId="{ABE6C0ED-DCFC-4D2A-A163-680FF530402E}" type="parTrans" cxnId="{952BEAF7-D34A-4343-ABE0-9D81B61C5742}">
      <dgm:prSet/>
      <dgm:spPr/>
      <dgm:t>
        <a:bodyPr/>
        <a:lstStyle/>
        <a:p>
          <a:endParaRPr lang="pt-BR"/>
        </a:p>
      </dgm:t>
    </dgm:pt>
    <dgm:pt modelId="{71EBCB0E-0ECF-4507-A0E5-3761ACAE999C}" type="sibTrans" cxnId="{952BEAF7-D34A-4343-ABE0-9D81B61C5742}">
      <dgm:prSet/>
      <dgm:spPr/>
      <dgm:t>
        <a:bodyPr/>
        <a:lstStyle/>
        <a:p>
          <a:endParaRPr lang="pt-BR"/>
        </a:p>
      </dgm:t>
    </dgm:pt>
    <dgm:pt modelId="{99B7C59F-2794-4A6C-9089-20B9B8F903BA}">
      <dgm:prSet phldrT="[Texto]"/>
      <dgm:spPr/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Educação</a:t>
          </a:r>
          <a:endParaRPr lang="pt-BR" dirty="0"/>
        </a:p>
      </dgm:t>
    </dgm:pt>
    <dgm:pt modelId="{B2A44A60-31BD-4281-B4CA-A2863BCE27A3}" type="parTrans" cxnId="{DE5EB900-81D0-409B-9485-DD540A5F0279}">
      <dgm:prSet/>
      <dgm:spPr/>
      <dgm:t>
        <a:bodyPr/>
        <a:lstStyle/>
        <a:p>
          <a:endParaRPr lang="pt-BR"/>
        </a:p>
      </dgm:t>
    </dgm:pt>
    <dgm:pt modelId="{316BCC24-B99F-48B0-A1BE-57B9E3D18ADB}" type="sibTrans" cxnId="{DE5EB900-81D0-409B-9485-DD540A5F0279}">
      <dgm:prSet/>
      <dgm:spPr/>
      <dgm:t>
        <a:bodyPr/>
        <a:lstStyle/>
        <a:p>
          <a:endParaRPr lang="pt-BR"/>
        </a:p>
      </dgm:t>
    </dgm:pt>
    <dgm:pt modelId="{7A9D6AEE-8EB6-4CDE-AAC0-55B23208F266}">
      <dgm:prSet phldrT="[Texto]"/>
      <dgm:spPr/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Saúde</a:t>
          </a:r>
          <a:endParaRPr lang="pt-BR" dirty="0"/>
        </a:p>
      </dgm:t>
    </dgm:pt>
    <dgm:pt modelId="{F0EF63A8-C3A0-41C4-A9DB-FBBDD6337D66}" type="parTrans" cxnId="{4F4166EC-254C-4213-9E56-D938AB5B8943}">
      <dgm:prSet/>
      <dgm:spPr/>
      <dgm:t>
        <a:bodyPr/>
        <a:lstStyle/>
        <a:p>
          <a:endParaRPr lang="pt-BR"/>
        </a:p>
      </dgm:t>
    </dgm:pt>
    <dgm:pt modelId="{A53A7ADB-CD85-4638-A808-A8875CFD0579}" type="sibTrans" cxnId="{4F4166EC-254C-4213-9E56-D938AB5B8943}">
      <dgm:prSet/>
      <dgm:spPr/>
      <dgm:t>
        <a:bodyPr/>
        <a:lstStyle/>
        <a:p>
          <a:endParaRPr lang="pt-BR"/>
        </a:p>
      </dgm:t>
    </dgm:pt>
    <dgm:pt modelId="{7E7AA1D8-7476-45C3-A4D7-284E517E8F9D}">
      <dgm:prSet phldrT="[Texto]"/>
      <dgm:spPr/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Investimentos</a:t>
          </a:r>
          <a:endParaRPr lang="pt-BR" dirty="0"/>
        </a:p>
      </dgm:t>
    </dgm:pt>
    <dgm:pt modelId="{9F8620EB-FAF7-4EFE-A915-080862AD176D}" type="parTrans" cxnId="{85F7964A-35BD-4D8E-9512-A4DF35E9159B}">
      <dgm:prSet/>
      <dgm:spPr/>
      <dgm:t>
        <a:bodyPr/>
        <a:lstStyle/>
        <a:p>
          <a:endParaRPr lang="pt-BR"/>
        </a:p>
      </dgm:t>
    </dgm:pt>
    <dgm:pt modelId="{51B85B44-48F3-4CAE-A595-F5B79CBFBD3F}" type="sibTrans" cxnId="{85F7964A-35BD-4D8E-9512-A4DF35E9159B}">
      <dgm:prSet/>
      <dgm:spPr/>
      <dgm:t>
        <a:bodyPr/>
        <a:lstStyle/>
        <a:p>
          <a:endParaRPr lang="pt-BR"/>
        </a:p>
      </dgm:t>
    </dgm:pt>
    <dgm:pt modelId="{D168F236-4B6B-4B76-97C9-0F32EBDDAB49}">
      <dgm:prSet phldrT="[Texto]"/>
      <dgm:spPr/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Endividamento</a:t>
          </a:r>
          <a:endParaRPr lang="pt-BR" dirty="0"/>
        </a:p>
      </dgm:t>
    </dgm:pt>
    <dgm:pt modelId="{5A32E08E-B3FC-4B30-849A-718C300E1FBF}" type="parTrans" cxnId="{8DC1F2D9-C63E-47F3-88B2-A2F3412538D5}">
      <dgm:prSet/>
      <dgm:spPr/>
      <dgm:t>
        <a:bodyPr/>
        <a:lstStyle/>
        <a:p>
          <a:endParaRPr lang="pt-BR"/>
        </a:p>
      </dgm:t>
    </dgm:pt>
    <dgm:pt modelId="{9522F1D4-5BDD-408C-994A-4E696C0244AF}" type="sibTrans" cxnId="{8DC1F2D9-C63E-47F3-88B2-A2F3412538D5}">
      <dgm:prSet/>
      <dgm:spPr/>
      <dgm:t>
        <a:bodyPr/>
        <a:lstStyle/>
        <a:p>
          <a:endParaRPr lang="pt-BR"/>
        </a:p>
      </dgm:t>
    </dgm:pt>
    <dgm:pt modelId="{B15AC67A-75E6-415B-8DB2-9B0A48749144}">
      <dgm:prSet phldrT="[Texto]"/>
      <dgm:spPr/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Despesas com pessoal</a:t>
          </a:r>
          <a:endParaRPr lang="pt-BR" dirty="0"/>
        </a:p>
      </dgm:t>
    </dgm:pt>
    <dgm:pt modelId="{A789EF25-7A7B-47D3-8DAE-CF91FDACF429}" type="parTrans" cxnId="{0BD16003-ED2A-4965-8A5B-6780B8501466}">
      <dgm:prSet/>
      <dgm:spPr/>
      <dgm:t>
        <a:bodyPr/>
        <a:lstStyle/>
        <a:p>
          <a:endParaRPr lang="pt-BR"/>
        </a:p>
      </dgm:t>
    </dgm:pt>
    <dgm:pt modelId="{56CAD16D-C512-4442-ACCF-4BB15307BD63}" type="sibTrans" cxnId="{0BD16003-ED2A-4965-8A5B-6780B8501466}">
      <dgm:prSet/>
      <dgm:spPr/>
      <dgm:t>
        <a:bodyPr/>
        <a:lstStyle/>
        <a:p>
          <a:endParaRPr lang="pt-BR"/>
        </a:p>
      </dgm:t>
    </dgm:pt>
    <dgm:pt modelId="{2616AE2B-763A-427B-BD15-4DCB2645D21A}">
      <dgm:prSet phldrT="[Texto]"/>
      <dgm:spPr/>
      <dgm:t>
        <a:bodyPr/>
        <a:lstStyle/>
        <a:p>
          <a:r>
            <a:rPr lang="pt-BR" dirty="0"/>
            <a:t>Despesa com Saúde</a:t>
          </a:r>
        </a:p>
      </dgm:t>
    </dgm:pt>
    <dgm:pt modelId="{6A831AE4-AB82-4B2A-86F1-96227E110364}" type="parTrans" cxnId="{E980E360-E104-4191-AE9D-2429F37CA076}">
      <dgm:prSet/>
      <dgm:spPr/>
      <dgm:t>
        <a:bodyPr/>
        <a:lstStyle/>
        <a:p>
          <a:endParaRPr lang="pt-BR"/>
        </a:p>
      </dgm:t>
    </dgm:pt>
    <dgm:pt modelId="{1916E2C2-6911-43A9-AEC7-7D5C5B300D25}" type="sibTrans" cxnId="{E980E360-E104-4191-AE9D-2429F37CA076}">
      <dgm:prSet/>
      <dgm:spPr/>
      <dgm:t>
        <a:bodyPr/>
        <a:lstStyle/>
        <a:p>
          <a:endParaRPr lang="pt-BR"/>
        </a:p>
      </dgm:t>
    </dgm:pt>
    <dgm:pt modelId="{ECF4BC2B-CAED-4A83-B3BE-EF2C8BB80822}">
      <dgm:prSet phldrT="[Texto]"/>
      <dgm:spPr/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Informatização/TI</a:t>
          </a:r>
          <a:endParaRPr lang="pt-BR" dirty="0"/>
        </a:p>
      </dgm:t>
    </dgm:pt>
    <dgm:pt modelId="{300B9AFE-8B9F-43A2-87A0-9BD2E05908EE}" type="parTrans" cxnId="{A84B373F-2E07-4B66-A19E-5BA12FD855C6}">
      <dgm:prSet/>
      <dgm:spPr/>
      <dgm:t>
        <a:bodyPr/>
        <a:lstStyle/>
        <a:p>
          <a:endParaRPr lang="pt-BR"/>
        </a:p>
      </dgm:t>
    </dgm:pt>
    <dgm:pt modelId="{8BD7A39B-B6AE-4C90-9D63-55413A7A3589}" type="sibTrans" cxnId="{A84B373F-2E07-4B66-A19E-5BA12FD855C6}">
      <dgm:prSet/>
      <dgm:spPr/>
      <dgm:t>
        <a:bodyPr/>
        <a:lstStyle/>
        <a:p>
          <a:endParaRPr lang="pt-BR"/>
        </a:p>
      </dgm:t>
    </dgm:pt>
    <dgm:pt modelId="{DB152794-2DCF-409C-ACE7-B6464170771D}">
      <dgm:prSet phldrT="[Texto]"/>
      <dgm:spPr/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Articulação Institucional</a:t>
          </a:r>
          <a:endParaRPr lang="pt-BR" dirty="0"/>
        </a:p>
      </dgm:t>
    </dgm:pt>
    <dgm:pt modelId="{BC972D72-BE36-414D-869D-AA60EB694CE0}" type="parTrans" cxnId="{64071E9A-97CE-4ECF-9BED-A5659B97F211}">
      <dgm:prSet/>
      <dgm:spPr/>
      <dgm:t>
        <a:bodyPr/>
        <a:lstStyle/>
        <a:p>
          <a:endParaRPr lang="pt-BR"/>
        </a:p>
      </dgm:t>
    </dgm:pt>
    <dgm:pt modelId="{9D467F55-B51F-472E-934B-F33B76BAB105}" type="sibTrans" cxnId="{64071E9A-97CE-4ECF-9BED-A5659B97F211}">
      <dgm:prSet/>
      <dgm:spPr/>
      <dgm:t>
        <a:bodyPr/>
        <a:lstStyle/>
        <a:p>
          <a:endParaRPr lang="pt-BR"/>
        </a:p>
      </dgm:t>
    </dgm:pt>
    <dgm:pt modelId="{17979135-D963-4E72-8809-673B43FE548B}">
      <dgm:prSet phldrT="[Texto]"/>
      <dgm:spPr/>
      <dgm:t>
        <a:bodyPr/>
        <a:lstStyle/>
        <a:p>
          <a:r>
            <a: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Transparência</a:t>
          </a:r>
          <a:endParaRPr lang="pt-BR" dirty="0"/>
        </a:p>
      </dgm:t>
    </dgm:pt>
    <dgm:pt modelId="{39F407B1-E65A-4600-BF15-CEE47BDFA59D}" type="parTrans" cxnId="{A95628BD-FF8D-4231-98A1-5CF64ADBFD24}">
      <dgm:prSet/>
      <dgm:spPr/>
      <dgm:t>
        <a:bodyPr/>
        <a:lstStyle/>
        <a:p>
          <a:endParaRPr lang="pt-BR"/>
        </a:p>
      </dgm:t>
    </dgm:pt>
    <dgm:pt modelId="{1D31BDA9-CD62-4DCA-A786-8C5C7E18EE73}" type="sibTrans" cxnId="{A95628BD-FF8D-4231-98A1-5CF64ADBFD24}">
      <dgm:prSet/>
      <dgm:spPr/>
      <dgm:t>
        <a:bodyPr/>
        <a:lstStyle/>
        <a:p>
          <a:endParaRPr lang="pt-BR"/>
        </a:p>
      </dgm:t>
    </dgm:pt>
    <dgm:pt modelId="{CAB6F879-A517-49CC-85EE-1907A34C779B}">
      <dgm:prSet phldrT="[Texto]"/>
      <dgm:spPr/>
      <dgm:t>
        <a:bodyPr/>
        <a:lstStyle/>
        <a:p>
          <a:r>
            <a:rPr lang="pt-BR" dirty="0"/>
            <a:t>Vulnerabilidade</a:t>
          </a:r>
        </a:p>
      </dgm:t>
    </dgm:pt>
    <dgm:pt modelId="{87371D46-7DD6-4D30-8041-638AF7FFCDF1}" type="parTrans" cxnId="{E37AEDDB-4909-4358-8061-DD817FF7C4A1}">
      <dgm:prSet/>
      <dgm:spPr/>
      <dgm:t>
        <a:bodyPr/>
        <a:lstStyle/>
        <a:p>
          <a:endParaRPr lang="pt-BR"/>
        </a:p>
      </dgm:t>
    </dgm:pt>
    <dgm:pt modelId="{7F42E899-3FDF-48E2-8607-AFDE1531A79F}" type="sibTrans" cxnId="{E37AEDDB-4909-4358-8061-DD817FF7C4A1}">
      <dgm:prSet/>
      <dgm:spPr/>
      <dgm:t>
        <a:bodyPr/>
        <a:lstStyle/>
        <a:p>
          <a:endParaRPr lang="pt-BR"/>
        </a:p>
      </dgm:t>
    </dgm:pt>
    <dgm:pt modelId="{5E8C2F3D-7C35-4D3D-9BD6-466D8CF87970}">
      <dgm:prSet phldrT="[Texto]"/>
      <dgm:spPr/>
      <dgm:t>
        <a:bodyPr/>
        <a:lstStyle/>
        <a:p>
          <a:r>
            <a:rPr lang="pt-BR" dirty="0"/>
            <a:t>Gestão Ambiental</a:t>
          </a:r>
        </a:p>
      </dgm:t>
    </dgm:pt>
    <dgm:pt modelId="{420C0F10-BEF8-4894-8AA7-881478383B4B}" type="parTrans" cxnId="{A7549DD7-CF31-4294-9170-3EA65FB2F59B}">
      <dgm:prSet/>
      <dgm:spPr/>
      <dgm:t>
        <a:bodyPr/>
        <a:lstStyle/>
        <a:p>
          <a:endParaRPr lang="pt-BR"/>
        </a:p>
      </dgm:t>
    </dgm:pt>
    <dgm:pt modelId="{0B285427-7D7C-4EA0-BD75-24C5414BB79B}" type="sibTrans" cxnId="{A7549DD7-CF31-4294-9170-3EA65FB2F59B}">
      <dgm:prSet/>
      <dgm:spPr/>
      <dgm:t>
        <a:bodyPr/>
        <a:lstStyle/>
        <a:p>
          <a:endParaRPr lang="pt-BR"/>
        </a:p>
      </dgm:t>
    </dgm:pt>
    <dgm:pt modelId="{BD450258-1977-4B42-8E44-07D90C19187A}">
      <dgm:prSet phldrT="[Texto]"/>
      <dgm:spPr/>
      <dgm:t>
        <a:bodyPr/>
        <a:lstStyle/>
        <a:p>
          <a:r>
            <a:rPr lang="pt-BR" dirty="0"/>
            <a:t>Planejamento urbano</a:t>
          </a:r>
        </a:p>
      </dgm:t>
    </dgm:pt>
    <dgm:pt modelId="{E0C2421F-4997-4D21-A75D-E4B4B391109D}" type="parTrans" cxnId="{15F52AB1-A894-46D6-98E0-175B4C313963}">
      <dgm:prSet/>
      <dgm:spPr/>
      <dgm:t>
        <a:bodyPr/>
        <a:lstStyle/>
        <a:p>
          <a:endParaRPr lang="pt-BR"/>
        </a:p>
      </dgm:t>
    </dgm:pt>
    <dgm:pt modelId="{AA0E246B-4D13-4962-8B48-63C82D238845}" type="sibTrans" cxnId="{15F52AB1-A894-46D6-98E0-175B4C313963}">
      <dgm:prSet/>
      <dgm:spPr/>
      <dgm:t>
        <a:bodyPr/>
        <a:lstStyle/>
        <a:p>
          <a:endParaRPr lang="pt-BR"/>
        </a:p>
      </dgm:t>
    </dgm:pt>
    <dgm:pt modelId="{C91B159B-DDA5-495B-BA76-BE8327ACEA53}">
      <dgm:prSet phldrT="[Texto]"/>
      <dgm:spPr/>
      <dgm:t>
        <a:bodyPr/>
        <a:lstStyle/>
        <a:p>
          <a:r>
            <a:rPr lang="pt-BR" dirty="0"/>
            <a:t>Saneamento</a:t>
          </a:r>
        </a:p>
      </dgm:t>
    </dgm:pt>
    <dgm:pt modelId="{55834024-1CAC-482D-A792-94DB51DB53F9}" type="parTrans" cxnId="{40971510-D5FF-4955-8336-FF837215AE09}">
      <dgm:prSet/>
      <dgm:spPr/>
      <dgm:t>
        <a:bodyPr/>
        <a:lstStyle/>
        <a:p>
          <a:endParaRPr lang="pt-BR"/>
        </a:p>
      </dgm:t>
    </dgm:pt>
    <dgm:pt modelId="{E7D83ECF-4C56-4883-95A5-936C52879462}" type="sibTrans" cxnId="{40971510-D5FF-4955-8336-FF837215AE09}">
      <dgm:prSet/>
      <dgm:spPr/>
      <dgm:t>
        <a:bodyPr/>
        <a:lstStyle/>
        <a:p>
          <a:endParaRPr lang="pt-BR"/>
        </a:p>
      </dgm:t>
    </dgm:pt>
    <dgm:pt modelId="{47FF4D56-B014-4C8F-86AE-DAF2A2ED3392}">
      <dgm:prSet phldrT="[Texto]"/>
      <dgm:spPr/>
      <dgm:t>
        <a:bodyPr/>
        <a:lstStyle/>
        <a:p>
          <a:r>
            <a:rPr lang="pt-BR" dirty="0"/>
            <a:t>Despesa com Educação</a:t>
          </a:r>
        </a:p>
      </dgm:t>
    </dgm:pt>
    <dgm:pt modelId="{61FA126C-A7F0-44A2-A472-6237570F6B4B}" type="parTrans" cxnId="{4A292DAC-31B6-4D4A-A755-B16C6A2CEF42}">
      <dgm:prSet/>
      <dgm:spPr/>
      <dgm:t>
        <a:bodyPr/>
        <a:lstStyle/>
        <a:p>
          <a:endParaRPr lang="pt-BR"/>
        </a:p>
      </dgm:t>
    </dgm:pt>
    <dgm:pt modelId="{D26DB497-D600-4411-B843-EFBA58A82206}" type="sibTrans" cxnId="{4A292DAC-31B6-4D4A-A755-B16C6A2CEF42}">
      <dgm:prSet/>
      <dgm:spPr/>
      <dgm:t>
        <a:bodyPr/>
        <a:lstStyle/>
        <a:p>
          <a:endParaRPr lang="pt-BR"/>
        </a:p>
      </dgm:t>
    </dgm:pt>
    <dgm:pt modelId="{33EC3E48-8AAF-4327-8C63-F92E29AA2676}" type="pres">
      <dgm:prSet presAssocID="{ED31AC25-DA42-464B-A2D0-274039CD7C2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81BA53A-1FD1-4B91-89DA-D762D728A786}" type="pres">
      <dgm:prSet presAssocID="{95C47C3D-5D7E-4896-9F5B-51512DD3E6A7}" presName="compNode" presStyleCnt="0"/>
      <dgm:spPr/>
    </dgm:pt>
    <dgm:pt modelId="{CFBA1AE8-F0AB-4280-9A2F-32898BB7A96A}" type="pres">
      <dgm:prSet presAssocID="{95C47C3D-5D7E-4896-9F5B-51512DD3E6A7}" presName="aNode" presStyleLbl="bgShp" presStyleIdx="0" presStyleCnt="3" custScaleX="115296"/>
      <dgm:spPr/>
      <dgm:t>
        <a:bodyPr/>
        <a:lstStyle/>
        <a:p>
          <a:endParaRPr lang="pt-BR"/>
        </a:p>
      </dgm:t>
    </dgm:pt>
    <dgm:pt modelId="{E2677747-BAF2-4263-AEA6-BD8D038EF6AF}" type="pres">
      <dgm:prSet presAssocID="{95C47C3D-5D7E-4896-9F5B-51512DD3E6A7}" presName="textNode" presStyleLbl="bgShp" presStyleIdx="0" presStyleCnt="3"/>
      <dgm:spPr/>
      <dgm:t>
        <a:bodyPr/>
        <a:lstStyle/>
        <a:p>
          <a:endParaRPr lang="pt-BR"/>
        </a:p>
      </dgm:t>
    </dgm:pt>
    <dgm:pt modelId="{685CCCD8-1ECA-4CD6-89C5-953BF06C63AF}" type="pres">
      <dgm:prSet presAssocID="{95C47C3D-5D7E-4896-9F5B-51512DD3E6A7}" presName="compChildNode" presStyleCnt="0"/>
      <dgm:spPr/>
    </dgm:pt>
    <dgm:pt modelId="{EBA29F0D-5901-482C-AD0D-FE8D97FBF5CF}" type="pres">
      <dgm:prSet presAssocID="{95C47C3D-5D7E-4896-9F5B-51512DD3E6A7}" presName="theInnerList" presStyleCnt="0"/>
      <dgm:spPr/>
    </dgm:pt>
    <dgm:pt modelId="{CC78ED41-271E-4338-B40D-31D801FCB562}" type="pres">
      <dgm:prSet presAssocID="{8D154739-FAED-4F47-ABD3-53ED4C8407CC}" presName="child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A2C9DB-8CFC-4463-B46E-F58D5E04E5B1}" type="pres">
      <dgm:prSet presAssocID="{8D154739-FAED-4F47-ABD3-53ED4C8407CC}" presName="aSpace2" presStyleCnt="0"/>
      <dgm:spPr/>
    </dgm:pt>
    <dgm:pt modelId="{0861668B-4B90-45A1-B62C-AC3B1C51AAD6}" type="pres">
      <dgm:prSet presAssocID="{A7684F49-E731-45DD-93FE-354E993475F7}" presName="child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5A1F85-E463-48B9-9385-938CA67398CB}" type="pres">
      <dgm:prSet presAssocID="{A7684F49-E731-45DD-93FE-354E993475F7}" presName="aSpace2" presStyleCnt="0"/>
      <dgm:spPr/>
    </dgm:pt>
    <dgm:pt modelId="{DF57FC33-E53D-4084-BA5B-437854518C63}" type="pres">
      <dgm:prSet presAssocID="{7E7AA1D8-7476-45C3-A4D7-284E517E8F9D}" presName="child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475D42-98AA-425F-9684-30A64BD4266B}" type="pres">
      <dgm:prSet presAssocID="{7E7AA1D8-7476-45C3-A4D7-284E517E8F9D}" presName="aSpace2" presStyleCnt="0"/>
      <dgm:spPr/>
    </dgm:pt>
    <dgm:pt modelId="{2F895619-6C01-4112-93C2-2D75086997C2}" type="pres">
      <dgm:prSet presAssocID="{D168F236-4B6B-4B76-97C9-0F32EBDDAB49}" presName="child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A9F59B-2318-40DB-85A8-CC9DD3D11962}" type="pres">
      <dgm:prSet presAssocID="{D168F236-4B6B-4B76-97C9-0F32EBDDAB49}" presName="aSpace2" presStyleCnt="0"/>
      <dgm:spPr/>
    </dgm:pt>
    <dgm:pt modelId="{4FBFF68D-033A-4C9F-9FF8-BAFC2419E8CD}" type="pres">
      <dgm:prSet presAssocID="{B15AC67A-75E6-415B-8DB2-9B0A48749144}" presName="child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EE133F-10D3-4B30-A628-155C92D9B385}" type="pres">
      <dgm:prSet presAssocID="{B15AC67A-75E6-415B-8DB2-9B0A48749144}" presName="aSpace2" presStyleCnt="0"/>
      <dgm:spPr/>
    </dgm:pt>
    <dgm:pt modelId="{7BAD5831-B090-426B-B4E2-A72E017F2CF1}" type="pres">
      <dgm:prSet presAssocID="{2616AE2B-763A-427B-BD15-4DCB2645D21A}" presName="child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7ED816-9A8B-4E25-B8DC-DA4DA5DFB702}" type="pres">
      <dgm:prSet presAssocID="{2616AE2B-763A-427B-BD15-4DCB2645D21A}" presName="aSpace2" presStyleCnt="0"/>
      <dgm:spPr/>
    </dgm:pt>
    <dgm:pt modelId="{025DA1B8-2542-49F7-87A3-DD2492DF7148}" type="pres">
      <dgm:prSet presAssocID="{47FF4D56-B014-4C8F-86AE-DAF2A2ED3392}" presName="child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5B930F-29EA-48C1-A27E-E05284BB19E9}" type="pres">
      <dgm:prSet presAssocID="{95C47C3D-5D7E-4896-9F5B-51512DD3E6A7}" presName="aSpace" presStyleCnt="0"/>
      <dgm:spPr/>
    </dgm:pt>
    <dgm:pt modelId="{D810252D-FA0E-4806-B15E-C582A0F156E0}" type="pres">
      <dgm:prSet presAssocID="{2E0E58CB-E6BF-48A6-B1D5-C222E96CC84C}" presName="compNode" presStyleCnt="0"/>
      <dgm:spPr/>
    </dgm:pt>
    <dgm:pt modelId="{EAB1AC91-FB73-436E-ADA6-33E7B72F99F6}" type="pres">
      <dgm:prSet presAssocID="{2E0E58CB-E6BF-48A6-B1D5-C222E96CC84C}" presName="aNode" presStyleLbl="bgShp" presStyleIdx="1" presStyleCnt="3" custScaleX="121401"/>
      <dgm:spPr/>
      <dgm:t>
        <a:bodyPr/>
        <a:lstStyle/>
        <a:p>
          <a:endParaRPr lang="pt-BR"/>
        </a:p>
      </dgm:t>
    </dgm:pt>
    <dgm:pt modelId="{066A4297-1166-4933-999D-AF540FF0D0AB}" type="pres">
      <dgm:prSet presAssocID="{2E0E58CB-E6BF-48A6-B1D5-C222E96CC84C}" presName="textNode" presStyleLbl="bgShp" presStyleIdx="1" presStyleCnt="3"/>
      <dgm:spPr/>
      <dgm:t>
        <a:bodyPr/>
        <a:lstStyle/>
        <a:p>
          <a:endParaRPr lang="pt-BR"/>
        </a:p>
      </dgm:t>
    </dgm:pt>
    <dgm:pt modelId="{6C0D9D79-B453-4698-BEF6-BF52C94C738A}" type="pres">
      <dgm:prSet presAssocID="{2E0E58CB-E6BF-48A6-B1D5-C222E96CC84C}" presName="compChildNode" presStyleCnt="0"/>
      <dgm:spPr/>
    </dgm:pt>
    <dgm:pt modelId="{F30BAD08-BB63-4782-A252-61116CE166FB}" type="pres">
      <dgm:prSet presAssocID="{2E0E58CB-E6BF-48A6-B1D5-C222E96CC84C}" presName="theInnerList" presStyleCnt="0"/>
      <dgm:spPr/>
    </dgm:pt>
    <dgm:pt modelId="{96561880-9F93-4C91-B618-BFA681612131}" type="pres">
      <dgm:prSet presAssocID="{D7C5ED76-BC66-4BED-83B3-34BC81DB3CC8}" presName="child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C3D067-70B4-4099-BDFB-7B4F20BEC829}" type="pres">
      <dgm:prSet presAssocID="{D7C5ED76-BC66-4BED-83B3-34BC81DB3CC8}" presName="aSpace2" presStyleCnt="0"/>
      <dgm:spPr/>
    </dgm:pt>
    <dgm:pt modelId="{A84C213E-F0BB-415D-A636-79D8FCE1F679}" type="pres">
      <dgm:prSet presAssocID="{E711DE56-2561-48F6-AFD2-AE1BFC0E11F2}" presName="child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31F5B0-0C04-478F-86F8-E76C252AE6BA}" type="pres">
      <dgm:prSet presAssocID="{E711DE56-2561-48F6-AFD2-AE1BFC0E11F2}" presName="aSpace2" presStyleCnt="0"/>
      <dgm:spPr/>
    </dgm:pt>
    <dgm:pt modelId="{EFC2504E-B0A0-48DA-89A0-61FC037D912D}" type="pres">
      <dgm:prSet presAssocID="{ECF4BC2B-CAED-4A83-B3BE-EF2C8BB80822}" presName="child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527072-F3C6-423B-B3A4-B3CC2FD00FC1}" type="pres">
      <dgm:prSet presAssocID="{ECF4BC2B-CAED-4A83-B3BE-EF2C8BB80822}" presName="aSpace2" presStyleCnt="0"/>
      <dgm:spPr/>
    </dgm:pt>
    <dgm:pt modelId="{C3CA930A-4E96-4742-99BE-8620EFCD3063}" type="pres">
      <dgm:prSet presAssocID="{DB152794-2DCF-409C-ACE7-B6464170771D}" presName="child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913373-BFE1-4313-9A1D-A295B7C687C7}" type="pres">
      <dgm:prSet presAssocID="{DB152794-2DCF-409C-ACE7-B6464170771D}" presName="aSpace2" presStyleCnt="0"/>
      <dgm:spPr/>
    </dgm:pt>
    <dgm:pt modelId="{664459C2-E029-492F-A7E8-7C8BE140C94C}" type="pres">
      <dgm:prSet presAssocID="{17979135-D963-4E72-8809-673B43FE548B}" presName="child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DFE581-32F4-4645-A828-63E7E257BB2D}" type="pres">
      <dgm:prSet presAssocID="{2E0E58CB-E6BF-48A6-B1D5-C222E96CC84C}" presName="aSpace" presStyleCnt="0"/>
      <dgm:spPr/>
    </dgm:pt>
    <dgm:pt modelId="{5B838321-22D1-4E2B-BA02-D389DF40E802}" type="pres">
      <dgm:prSet presAssocID="{AF2069F2-2C40-4582-9470-EA09ED22F7BB}" presName="compNode" presStyleCnt="0"/>
      <dgm:spPr/>
    </dgm:pt>
    <dgm:pt modelId="{9A6AF410-7B1A-45E0-97B6-143316DD4665}" type="pres">
      <dgm:prSet presAssocID="{AF2069F2-2C40-4582-9470-EA09ED22F7BB}" presName="aNode" presStyleLbl="bgShp" presStyleIdx="2" presStyleCnt="3"/>
      <dgm:spPr/>
      <dgm:t>
        <a:bodyPr/>
        <a:lstStyle/>
        <a:p>
          <a:endParaRPr lang="pt-BR"/>
        </a:p>
      </dgm:t>
    </dgm:pt>
    <dgm:pt modelId="{6A11ECDF-D7F3-4E65-8220-C14F0468C2D9}" type="pres">
      <dgm:prSet presAssocID="{AF2069F2-2C40-4582-9470-EA09ED22F7BB}" presName="textNode" presStyleLbl="bgShp" presStyleIdx="2" presStyleCnt="3"/>
      <dgm:spPr/>
      <dgm:t>
        <a:bodyPr/>
        <a:lstStyle/>
        <a:p>
          <a:endParaRPr lang="pt-BR"/>
        </a:p>
      </dgm:t>
    </dgm:pt>
    <dgm:pt modelId="{C00740E2-0710-46F6-BC95-BC3A0A2E1511}" type="pres">
      <dgm:prSet presAssocID="{AF2069F2-2C40-4582-9470-EA09ED22F7BB}" presName="compChildNode" presStyleCnt="0"/>
      <dgm:spPr/>
    </dgm:pt>
    <dgm:pt modelId="{F65D6FFF-9ADE-4767-8787-CD4B8C1EB30E}" type="pres">
      <dgm:prSet presAssocID="{AF2069F2-2C40-4582-9470-EA09ED22F7BB}" presName="theInnerList" presStyleCnt="0"/>
      <dgm:spPr/>
    </dgm:pt>
    <dgm:pt modelId="{75549A40-7A3E-41EC-81AC-031365B4C038}" type="pres">
      <dgm:prSet presAssocID="{99B7C59F-2794-4A6C-9089-20B9B8F903BA}" presName="child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92B632-621E-4E97-B7DA-A8F88DEE67C2}" type="pres">
      <dgm:prSet presAssocID="{99B7C59F-2794-4A6C-9089-20B9B8F903BA}" presName="aSpace2" presStyleCnt="0"/>
      <dgm:spPr/>
    </dgm:pt>
    <dgm:pt modelId="{93CE93BF-5CAD-4CA5-9EB0-3E872ACF0224}" type="pres">
      <dgm:prSet presAssocID="{7A9D6AEE-8EB6-4CDE-AAC0-55B23208F266}" presName="child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855E2A-921F-47AA-BFC9-AF3020277E68}" type="pres">
      <dgm:prSet presAssocID="{7A9D6AEE-8EB6-4CDE-AAC0-55B23208F266}" presName="aSpace2" presStyleCnt="0"/>
      <dgm:spPr/>
    </dgm:pt>
    <dgm:pt modelId="{561566DF-63CC-48B3-A343-C6B73497D34A}" type="pres">
      <dgm:prSet presAssocID="{CAB6F879-A517-49CC-85EE-1907A34C779B}" presName="child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769A73-CD16-43A2-85FD-9497F8C87DB2}" type="pres">
      <dgm:prSet presAssocID="{CAB6F879-A517-49CC-85EE-1907A34C779B}" presName="aSpace2" presStyleCnt="0"/>
      <dgm:spPr/>
    </dgm:pt>
    <dgm:pt modelId="{BDCAE4FE-B93B-4D2B-9E85-68A21FA605D6}" type="pres">
      <dgm:prSet presAssocID="{5E8C2F3D-7C35-4D3D-9BD6-466D8CF87970}" presName="child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5E8E1C-4120-4CEF-ADB8-50F31F8E708E}" type="pres">
      <dgm:prSet presAssocID="{5E8C2F3D-7C35-4D3D-9BD6-466D8CF87970}" presName="aSpace2" presStyleCnt="0"/>
      <dgm:spPr/>
    </dgm:pt>
    <dgm:pt modelId="{86C2BD8E-F35C-4877-AA66-46B84CA555B7}" type="pres">
      <dgm:prSet presAssocID="{BD450258-1977-4B42-8E44-07D90C19187A}" presName="child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3C9AEB-998C-4D9D-9725-83E17E919707}" type="pres">
      <dgm:prSet presAssocID="{BD450258-1977-4B42-8E44-07D90C19187A}" presName="aSpace2" presStyleCnt="0"/>
      <dgm:spPr/>
    </dgm:pt>
    <dgm:pt modelId="{C6CA0349-1C8C-4D77-B4A8-05A0A3CA48FC}" type="pres">
      <dgm:prSet presAssocID="{C91B159B-DDA5-495B-BA76-BE8327ACEA53}" presName="child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53CA292-EC05-4406-A276-69F85136B601}" srcId="{2E0E58CB-E6BF-48A6-B1D5-C222E96CC84C}" destId="{E711DE56-2561-48F6-AFD2-AE1BFC0E11F2}" srcOrd="1" destOrd="0" parTransId="{C8F930CD-364B-423F-A91B-8003E50388D1}" sibTransId="{43E2B9F7-F163-4C4E-AA44-C61A10115C2F}"/>
    <dgm:cxn modelId="{DE5EB900-81D0-409B-9485-DD540A5F0279}" srcId="{AF2069F2-2C40-4582-9470-EA09ED22F7BB}" destId="{99B7C59F-2794-4A6C-9089-20B9B8F903BA}" srcOrd="0" destOrd="0" parTransId="{B2A44A60-31BD-4281-B4CA-A2863BCE27A3}" sibTransId="{316BCC24-B99F-48B0-A1BE-57B9E3D18ADB}"/>
    <dgm:cxn modelId="{74D30DFF-0A53-41BE-A998-16DAAC1C7F55}" type="presOf" srcId="{B15AC67A-75E6-415B-8DB2-9B0A48749144}" destId="{4FBFF68D-033A-4C9F-9FF8-BAFC2419E8CD}" srcOrd="0" destOrd="0" presId="urn:microsoft.com/office/officeart/2005/8/layout/lProcess2"/>
    <dgm:cxn modelId="{51B45AB2-B9A5-45E5-8A4F-D7B8C72F60F3}" type="presOf" srcId="{2616AE2B-763A-427B-BD15-4DCB2645D21A}" destId="{7BAD5831-B090-426B-B4E2-A72E017F2CF1}" srcOrd="0" destOrd="0" presId="urn:microsoft.com/office/officeart/2005/8/layout/lProcess2"/>
    <dgm:cxn modelId="{A84B373F-2E07-4B66-A19E-5BA12FD855C6}" srcId="{2E0E58CB-E6BF-48A6-B1D5-C222E96CC84C}" destId="{ECF4BC2B-CAED-4A83-B3BE-EF2C8BB80822}" srcOrd="2" destOrd="0" parTransId="{300B9AFE-8B9F-43A2-87A0-9BD2E05908EE}" sibTransId="{8BD7A39B-B6AE-4C90-9D63-55413A7A3589}"/>
    <dgm:cxn modelId="{9EE321F6-4080-4D3B-968D-51A1DEBAADEE}" type="presOf" srcId="{AF2069F2-2C40-4582-9470-EA09ED22F7BB}" destId="{6A11ECDF-D7F3-4E65-8220-C14F0468C2D9}" srcOrd="1" destOrd="0" presId="urn:microsoft.com/office/officeart/2005/8/layout/lProcess2"/>
    <dgm:cxn modelId="{C8C0B9F7-7FEF-4175-8F4C-286CFDB2D0C2}" type="presOf" srcId="{ED31AC25-DA42-464B-A2D0-274039CD7C2B}" destId="{33EC3E48-8AAF-4327-8C63-F92E29AA2676}" srcOrd="0" destOrd="0" presId="urn:microsoft.com/office/officeart/2005/8/layout/lProcess2"/>
    <dgm:cxn modelId="{64FA00F5-BC63-4BC8-8794-6061DCCD4354}" type="presOf" srcId="{8D154739-FAED-4F47-ABD3-53ED4C8407CC}" destId="{CC78ED41-271E-4338-B40D-31D801FCB562}" srcOrd="0" destOrd="0" presId="urn:microsoft.com/office/officeart/2005/8/layout/lProcess2"/>
    <dgm:cxn modelId="{E980E360-E104-4191-AE9D-2429F37CA076}" srcId="{95C47C3D-5D7E-4896-9F5B-51512DD3E6A7}" destId="{2616AE2B-763A-427B-BD15-4DCB2645D21A}" srcOrd="5" destOrd="0" parTransId="{6A831AE4-AB82-4B2A-86F1-96227E110364}" sibTransId="{1916E2C2-6911-43A9-AEC7-7D5C5B300D25}"/>
    <dgm:cxn modelId="{EFE8CEA7-0212-4422-B1EB-F513B6B43C87}" srcId="{ED31AC25-DA42-464B-A2D0-274039CD7C2B}" destId="{2E0E58CB-E6BF-48A6-B1D5-C222E96CC84C}" srcOrd="1" destOrd="0" parTransId="{447160D0-0183-4968-A3EC-5C831DF47A8A}" sibTransId="{28BFC6BC-8F06-4B0C-A4B2-F3D6DE67AC54}"/>
    <dgm:cxn modelId="{4BCBDA19-7077-41E4-8540-7B9910419144}" type="presOf" srcId="{D168F236-4B6B-4B76-97C9-0F32EBDDAB49}" destId="{2F895619-6C01-4112-93C2-2D75086997C2}" srcOrd="0" destOrd="0" presId="urn:microsoft.com/office/officeart/2005/8/layout/lProcess2"/>
    <dgm:cxn modelId="{A7549DD7-CF31-4294-9170-3EA65FB2F59B}" srcId="{AF2069F2-2C40-4582-9470-EA09ED22F7BB}" destId="{5E8C2F3D-7C35-4D3D-9BD6-466D8CF87970}" srcOrd="3" destOrd="0" parTransId="{420C0F10-BEF8-4894-8AA7-881478383B4B}" sibTransId="{0B285427-7D7C-4EA0-BD75-24C5414BB79B}"/>
    <dgm:cxn modelId="{A1127B19-0D3C-41BD-A4A0-A782D7509151}" type="presOf" srcId="{DB152794-2DCF-409C-ACE7-B6464170771D}" destId="{C3CA930A-4E96-4742-99BE-8620EFCD3063}" srcOrd="0" destOrd="0" presId="urn:microsoft.com/office/officeart/2005/8/layout/lProcess2"/>
    <dgm:cxn modelId="{F0998C9C-521B-4CDC-90F0-58AB24F78E73}" type="presOf" srcId="{95C47C3D-5D7E-4896-9F5B-51512DD3E6A7}" destId="{CFBA1AE8-F0AB-4280-9A2F-32898BB7A96A}" srcOrd="0" destOrd="0" presId="urn:microsoft.com/office/officeart/2005/8/layout/lProcess2"/>
    <dgm:cxn modelId="{A82BF273-98B1-4BB0-917F-835033B787E2}" type="presOf" srcId="{17979135-D963-4E72-8809-673B43FE548B}" destId="{664459C2-E029-492F-A7E8-7C8BE140C94C}" srcOrd="0" destOrd="0" presId="urn:microsoft.com/office/officeart/2005/8/layout/lProcess2"/>
    <dgm:cxn modelId="{C98CD203-CF74-443D-9ACC-C20E9107B0FC}" type="presOf" srcId="{CAB6F879-A517-49CC-85EE-1907A34C779B}" destId="{561566DF-63CC-48B3-A343-C6B73497D34A}" srcOrd="0" destOrd="0" presId="urn:microsoft.com/office/officeart/2005/8/layout/lProcess2"/>
    <dgm:cxn modelId="{40EDCD95-B2C8-4428-A4DF-0959340E3EB2}" srcId="{95C47C3D-5D7E-4896-9F5B-51512DD3E6A7}" destId="{8D154739-FAED-4F47-ABD3-53ED4C8407CC}" srcOrd="0" destOrd="0" parTransId="{48B15752-809E-438A-A856-9F77C542EB60}" sibTransId="{7CCEB94C-EAF2-4E72-9394-56F0AE9843DE}"/>
    <dgm:cxn modelId="{40971510-D5FF-4955-8336-FF837215AE09}" srcId="{AF2069F2-2C40-4582-9470-EA09ED22F7BB}" destId="{C91B159B-DDA5-495B-BA76-BE8327ACEA53}" srcOrd="5" destOrd="0" parTransId="{55834024-1CAC-482D-A792-94DB51DB53F9}" sibTransId="{E7D83ECF-4C56-4883-95A5-936C52879462}"/>
    <dgm:cxn modelId="{0BD16003-ED2A-4965-8A5B-6780B8501466}" srcId="{95C47C3D-5D7E-4896-9F5B-51512DD3E6A7}" destId="{B15AC67A-75E6-415B-8DB2-9B0A48749144}" srcOrd="4" destOrd="0" parTransId="{A789EF25-7A7B-47D3-8DAE-CF91FDACF429}" sibTransId="{56CAD16D-C512-4442-ACCF-4BB15307BD63}"/>
    <dgm:cxn modelId="{94E82C0F-B97C-4697-8A94-9595923941D7}" type="presOf" srcId="{5E8C2F3D-7C35-4D3D-9BD6-466D8CF87970}" destId="{BDCAE4FE-B93B-4D2B-9E85-68A21FA605D6}" srcOrd="0" destOrd="0" presId="urn:microsoft.com/office/officeart/2005/8/layout/lProcess2"/>
    <dgm:cxn modelId="{4A292DAC-31B6-4D4A-A755-B16C6A2CEF42}" srcId="{95C47C3D-5D7E-4896-9F5B-51512DD3E6A7}" destId="{47FF4D56-B014-4C8F-86AE-DAF2A2ED3392}" srcOrd="6" destOrd="0" parTransId="{61FA126C-A7F0-44A2-A472-6237570F6B4B}" sibTransId="{D26DB497-D600-4411-B843-EFBA58A82206}"/>
    <dgm:cxn modelId="{E37AEDDB-4909-4358-8061-DD817FF7C4A1}" srcId="{AF2069F2-2C40-4582-9470-EA09ED22F7BB}" destId="{CAB6F879-A517-49CC-85EE-1907A34C779B}" srcOrd="2" destOrd="0" parTransId="{87371D46-7DD6-4D30-8041-638AF7FFCDF1}" sibTransId="{7F42E899-3FDF-48E2-8607-AFDE1531A79F}"/>
    <dgm:cxn modelId="{AD5EBE7B-C455-41EB-949A-917AEC67A4DF}" type="presOf" srcId="{A7684F49-E731-45DD-93FE-354E993475F7}" destId="{0861668B-4B90-45A1-B62C-AC3B1C51AAD6}" srcOrd="0" destOrd="0" presId="urn:microsoft.com/office/officeart/2005/8/layout/lProcess2"/>
    <dgm:cxn modelId="{85F7964A-35BD-4D8E-9512-A4DF35E9159B}" srcId="{95C47C3D-5D7E-4896-9F5B-51512DD3E6A7}" destId="{7E7AA1D8-7476-45C3-A4D7-284E517E8F9D}" srcOrd="2" destOrd="0" parTransId="{9F8620EB-FAF7-4EFE-A915-080862AD176D}" sibTransId="{51B85B44-48F3-4CAE-A595-F5B79CBFBD3F}"/>
    <dgm:cxn modelId="{589D91E3-64B5-46F4-B5A1-F45253EDFC31}" type="presOf" srcId="{2E0E58CB-E6BF-48A6-B1D5-C222E96CC84C}" destId="{EAB1AC91-FB73-436E-ADA6-33E7B72F99F6}" srcOrd="0" destOrd="0" presId="urn:microsoft.com/office/officeart/2005/8/layout/lProcess2"/>
    <dgm:cxn modelId="{BC828532-0A96-4675-8899-082EB32C5D1B}" srcId="{2E0E58CB-E6BF-48A6-B1D5-C222E96CC84C}" destId="{D7C5ED76-BC66-4BED-83B3-34BC81DB3CC8}" srcOrd="0" destOrd="0" parTransId="{C6316550-E50F-4ECE-A051-4EF0AD0C96EF}" sibTransId="{71EC325D-66EE-4787-8E8D-DCD3CF66F070}"/>
    <dgm:cxn modelId="{00085125-70D0-4BE3-B141-48F4833678C3}" type="presOf" srcId="{E711DE56-2561-48F6-AFD2-AE1BFC0E11F2}" destId="{A84C213E-F0BB-415D-A636-79D8FCE1F679}" srcOrd="0" destOrd="0" presId="urn:microsoft.com/office/officeart/2005/8/layout/lProcess2"/>
    <dgm:cxn modelId="{952BEAF7-D34A-4343-ABE0-9D81B61C5742}" srcId="{ED31AC25-DA42-464B-A2D0-274039CD7C2B}" destId="{AF2069F2-2C40-4582-9470-EA09ED22F7BB}" srcOrd="2" destOrd="0" parTransId="{ABE6C0ED-DCFC-4D2A-A163-680FF530402E}" sibTransId="{71EBCB0E-0ECF-4507-A0E5-3761ACAE999C}"/>
    <dgm:cxn modelId="{3BB06EFF-00E8-4278-964C-3F124D1671C5}" type="presOf" srcId="{95C47C3D-5D7E-4896-9F5B-51512DD3E6A7}" destId="{E2677747-BAF2-4263-AEA6-BD8D038EF6AF}" srcOrd="1" destOrd="0" presId="urn:microsoft.com/office/officeart/2005/8/layout/lProcess2"/>
    <dgm:cxn modelId="{FB2E892D-29CD-44A0-93D3-062B0E79E50E}" type="presOf" srcId="{2E0E58CB-E6BF-48A6-B1D5-C222E96CC84C}" destId="{066A4297-1166-4933-999D-AF540FF0D0AB}" srcOrd="1" destOrd="0" presId="urn:microsoft.com/office/officeart/2005/8/layout/lProcess2"/>
    <dgm:cxn modelId="{3188E2A4-171A-40AD-8AE4-0DBCC2206376}" type="presOf" srcId="{7A9D6AEE-8EB6-4CDE-AAC0-55B23208F266}" destId="{93CE93BF-5CAD-4CA5-9EB0-3E872ACF0224}" srcOrd="0" destOrd="0" presId="urn:microsoft.com/office/officeart/2005/8/layout/lProcess2"/>
    <dgm:cxn modelId="{8DC1F2D9-C63E-47F3-88B2-A2F3412538D5}" srcId="{95C47C3D-5D7E-4896-9F5B-51512DD3E6A7}" destId="{D168F236-4B6B-4B76-97C9-0F32EBDDAB49}" srcOrd="3" destOrd="0" parTransId="{5A32E08E-B3FC-4B30-849A-718C300E1FBF}" sibTransId="{9522F1D4-5BDD-408C-994A-4E696C0244AF}"/>
    <dgm:cxn modelId="{8759E4B6-A3CF-4E82-B164-37D47D396367}" type="presOf" srcId="{ECF4BC2B-CAED-4A83-B3BE-EF2C8BB80822}" destId="{EFC2504E-B0A0-48DA-89A0-61FC037D912D}" srcOrd="0" destOrd="0" presId="urn:microsoft.com/office/officeart/2005/8/layout/lProcess2"/>
    <dgm:cxn modelId="{1ADEF348-589E-4013-8B24-2DD01A0A7149}" type="presOf" srcId="{7E7AA1D8-7476-45C3-A4D7-284E517E8F9D}" destId="{DF57FC33-E53D-4084-BA5B-437854518C63}" srcOrd="0" destOrd="0" presId="urn:microsoft.com/office/officeart/2005/8/layout/lProcess2"/>
    <dgm:cxn modelId="{7406930A-283B-485D-ACBA-1D3707C2A2DA}" srcId="{95C47C3D-5D7E-4896-9F5B-51512DD3E6A7}" destId="{A7684F49-E731-45DD-93FE-354E993475F7}" srcOrd="1" destOrd="0" parTransId="{C007A343-87C8-4364-B359-6F70EFF5E749}" sibTransId="{1C72313C-E84F-4EE9-86B2-3570AC4E32AE}"/>
    <dgm:cxn modelId="{15F52AB1-A894-46D6-98E0-175B4C313963}" srcId="{AF2069F2-2C40-4582-9470-EA09ED22F7BB}" destId="{BD450258-1977-4B42-8E44-07D90C19187A}" srcOrd="4" destOrd="0" parTransId="{E0C2421F-4997-4D21-A75D-E4B4B391109D}" sibTransId="{AA0E246B-4D13-4962-8B48-63C82D238845}"/>
    <dgm:cxn modelId="{A95628BD-FF8D-4231-98A1-5CF64ADBFD24}" srcId="{2E0E58CB-E6BF-48A6-B1D5-C222E96CC84C}" destId="{17979135-D963-4E72-8809-673B43FE548B}" srcOrd="4" destOrd="0" parTransId="{39F407B1-E65A-4600-BF15-CEE47BDFA59D}" sibTransId="{1D31BDA9-CD62-4DCA-A786-8C5C7E18EE73}"/>
    <dgm:cxn modelId="{7C42E1EB-05FA-4E5C-BC1A-8E3B08623655}" type="presOf" srcId="{C91B159B-DDA5-495B-BA76-BE8327ACEA53}" destId="{C6CA0349-1C8C-4D77-B4A8-05A0A3CA48FC}" srcOrd="0" destOrd="0" presId="urn:microsoft.com/office/officeart/2005/8/layout/lProcess2"/>
    <dgm:cxn modelId="{99F68A99-4337-4898-9BE3-A88AA871A570}" type="presOf" srcId="{BD450258-1977-4B42-8E44-07D90C19187A}" destId="{86C2BD8E-F35C-4877-AA66-46B84CA555B7}" srcOrd="0" destOrd="0" presId="urn:microsoft.com/office/officeart/2005/8/layout/lProcess2"/>
    <dgm:cxn modelId="{6CBE32DC-C9FE-419A-AE8A-9D30F5311239}" type="presOf" srcId="{47FF4D56-B014-4C8F-86AE-DAF2A2ED3392}" destId="{025DA1B8-2542-49F7-87A3-DD2492DF7148}" srcOrd="0" destOrd="0" presId="urn:microsoft.com/office/officeart/2005/8/layout/lProcess2"/>
    <dgm:cxn modelId="{9675FAD3-2165-43EF-81DA-0DF11E9DE6EE}" type="presOf" srcId="{D7C5ED76-BC66-4BED-83B3-34BC81DB3CC8}" destId="{96561880-9F93-4C91-B618-BFA681612131}" srcOrd="0" destOrd="0" presId="urn:microsoft.com/office/officeart/2005/8/layout/lProcess2"/>
    <dgm:cxn modelId="{DF781D86-4B54-47F3-B764-CD34B196FA6F}" type="presOf" srcId="{99B7C59F-2794-4A6C-9089-20B9B8F903BA}" destId="{75549A40-7A3E-41EC-81AC-031365B4C038}" srcOrd="0" destOrd="0" presId="urn:microsoft.com/office/officeart/2005/8/layout/lProcess2"/>
    <dgm:cxn modelId="{64071E9A-97CE-4ECF-9BED-A5659B97F211}" srcId="{2E0E58CB-E6BF-48A6-B1D5-C222E96CC84C}" destId="{DB152794-2DCF-409C-ACE7-B6464170771D}" srcOrd="3" destOrd="0" parTransId="{BC972D72-BE36-414D-869D-AA60EB694CE0}" sibTransId="{9D467F55-B51F-472E-934B-F33B76BAB105}"/>
    <dgm:cxn modelId="{83F95919-BE0F-49CC-A63E-74752FA5DB1C}" type="presOf" srcId="{AF2069F2-2C40-4582-9470-EA09ED22F7BB}" destId="{9A6AF410-7B1A-45E0-97B6-143316DD4665}" srcOrd="0" destOrd="0" presId="urn:microsoft.com/office/officeart/2005/8/layout/lProcess2"/>
    <dgm:cxn modelId="{4F4166EC-254C-4213-9E56-D938AB5B8943}" srcId="{AF2069F2-2C40-4582-9470-EA09ED22F7BB}" destId="{7A9D6AEE-8EB6-4CDE-AAC0-55B23208F266}" srcOrd="1" destOrd="0" parTransId="{F0EF63A8-C3A0-41C4-A9DB-FBBDD6337D66}" sibTransId="{A53A7ADB-CD85-4638-A808-A8875CFD0579}"/>
    <dgm:cxn modelId="{1A7E486A-5F8B-462C-9638-B620B7BBC8E2}" srcId="{ED31AC25-DA42-464B-A2D0-274039CD7C2B}" destId="{95C47C3D-5D7E-4896-9F5B-51512DD3E6A7}" srcOrd="0" destOrd="0" parTransId="{11DCC2EE-6195-4980-8C79-1F570AF5B8B2}" sibTransId="{4D729E28-7757-4914-8E7F-6354520DCE95}"/>
    <dgm:cxn modelId="{B40871EF-FFB1-42A9-B8FB-4A9493AC9D5D}" type="presParOf" srcId="{33EC3E48-8AAF-4327-8C63-F92E29AA2676}" destId="{B81BA53A-1FD1-4B91-89DA-D762D728A786}" srcOrd="0" destOrd="0" presId="urn:microsoft.com/office/officeart/2005/8/layout/lProcess2"/>
    <dgm:cxn modelId="{5D6EAEFB-5B83-491F-805A-0C926EB2D534}" type="presParOf" srcId="{B81BA53A-1FD1-4B91-89DA-D762D728A786}" destId="{CFBA1AE8-F0AB-4280-9A2F-32898BB7A96A}" srcOrd="0" destOrd="0" presId="urn:microsoft.com/office/officeart/2005/8/layout/lProcess2"/>
    <dgm:cxn modelId="{E30494FA-10BD-465A-BA61-CB812C3CCF33}" type="presParOf" srcId="{B81BA53A-1FD1-4B91-89DA-D762D728A786}" destId="{E2677747-BAF2-4263-AEA6-BD8D038EF6AF}" srcOrd="1" destOrd="0" presId="urn:microsoft.com/office/officeart/2005/8/layout/lProcess2"/>
    <dgm:cxn modelId="{3BA00F12-DE6A-44A3-9DDF-4CDCE4331FD1}" type="presParOf" srcId="{B81BA53A-1FD1-4B91-89DA-D762D728A786}" destId="{685CCCD8-1ECA-4CD6-89C5-953BF06C63AF}" srcOrd="2" destOrd="0" presId="urn:microsoft.com/office/officeart/2005/8/layout/lProcess2"/>
    <dgm:cxn modelId="{2C2E4042-D00D-44B0-9E14-8054F667C7D7}" type="presParOf" srcId="{685CCCD8-1ECA-4CD6-89C5-953BF06C63AF}" destId="{EBA29F0D-5901-482C-AD0D-FE8D97FBF5CF}" srcOrd="0" destOrd="0" presId="urn:microsoft.com/office/officeart/2005/8/layout/lProcess2"/>
    <dgm:cxn modelId="{C186F891-0357-457B-A430-9EDAE26376E2}" type="presParOf" srcId="{EBA29F0D-5901-482C-AD0D-FE8D97FBF5CF}" destId="{CC78ED41-271E-4338-B40D-31D801FCB562}" srcOrd="0" destOrd="0" presId="urn:microsoft.com/office/officeart/2005/8/layout/lProcess2"/>
    <dgm:cxn modelId="{9ED0D7B0-F41B-408B-B136-C11ED5E90C21}" type="presParOf" srcId="{EBA29F0D-5901-482C-AD0D-FE8D97FBF5CF}" destId="{EBA2C9DB-8CFC-4463-B46E-F58D5E04E5B1}" srcOrd="1" destOrd="0" presId="urn:microsoft.com/office/officeart/2005/8/layout/lProcess2"/>
    <dgm:cxn modelId="{61E4C06D-5C79-4C07-92BD-F289B03FADDA}" type="presParOf" srcId="{EBA29F0D-5901-482C-AD0D-FE8D97FBF5CF}" destId="{0861668B-4B90-45A1-B62C-AC3B1C51AAD6}" srcOrd="2" destOrd="0" presId="urn:microsoft.com/office/officeart/2005/8/layout/lProcess2"/>
    <dgm:cxn modelId="{4141F26E-5D47-460D-9948-B791DAD32634}" type="presParOf" srcId="{EBA29F0D-5901-482C-AD0D-FE8D97FBF5CF}" destId="{2C5A1F85-E463-48B9-9385-938CA67398CB}" srcOrd="3" destOrd="0" presId="urn:microsoft.com/office/officeart/2005/8/layout/lProcess2"/>
    <dgm:cxn modelId="{F8208CFD-DD1C-4354-90A0-3D1DFD2E4C74}" type="presParOf" srcId="{EBA29F0D-5901-482C-AD0D-FE8D97FBF5CF}" destId="{DF57FC33-E53D-4084-BA5B-437854518C63}" srcOrd="4" destOrd="0" presId="urn:microsoft.com/office/officeart/2005/8/layout/lProcess2"/>
    <dgm:cxn modelId="{CB277D08-C0C6-4112-B36B-87014337A1B1}" type="presParOf" srcId="{EBA29F0D-5901-482C-AD0D-FE8D97FBF5CF}" destId="{B3475D42-98AA-425F-9684-30A64BD4266B}" srcOrd="5" destOrd="0" presId="urn:microsoft.com/office/officeart/2005/8/layout/lProcess2"/>
    <dgm:cxn modelId="{15C95F40-9AE4-4B19-AFE3-6DB4E18BB6FF}" type="presParOf" srcId="{EBA29F0D-5901-482C-AD0D-FE8D97FBF5CF}" destId="{2F895619-6C01-4112-93C2-2D75086997C2}" srcOrd="6" destOrd="0" presId="urn:microsoft.com/office/officeart/2005/8/layout/lProcess2"/>
    <dgm:cxn modelId="{C3436D4D-0757-4DC1-B536-45F8C4F8CC97}" type="presParOf" srcId="{EBA29F0D-5901-482C-AD0D-FE8D97FBF5CF}" destId="{C6A9F59B-2318-40DB-85A8-CC9DD3D11962}" srcOrd="7" destOrd="0" presId="urn:microsoft.com/office/officeart/2005/8/layout/lProcess2"/>
    <dgm:cxn modelId="{22588550-99FA-4A72-872E-D902133D128E}" type="presParOf" srcId="{EBA29F0D-5901-482C-AD0D-FE8D97FBF5CF}" destId="{4FBFF68D-033A-4C9F-9FF8-BAFC2419E8CD}" srcOrd="8" destOrd="0" presId="urn:microsoft.com/office/officeart/2005/8/layout/lProcess2"/>
    <dgm:cxn modelId="{1557EFE9-C3B3-46C7-8F38-BBD9840A94E4}" type="presParOf" srcId="{EBA29F0D-5901-482C-AD0D-FE8D97FBF5CF}" destId="{AEEE133F-10D3-4B30-A628-155C92D9B385}" srcOrd="9" destOrd="0" presId="urn:microsoft.com/office/officeart/2005/8/layout/lProcess2"/>
    <dgm:cxn modelId="{21DDAA0E-401D-4A90-A013-FA1C020A3C03}" type="presParOf" srcId="{EBA29F0D-5901-482C-AD0D-FE8D97FBF5CF}" destId="{7BAD5831-B090-426B-B4E2-A72E017F2CF1}" srcOrd="10" destOrd="0" presId="urn:microsoft.com/office/officeart/2005/8/layout/lProcess2"/>
    <dgm:cxn modelId="{3656795D-CB6A-4F9F-9145-5B851755D25D}" type="presParOf" srcId="{EBA29F0D-5901-482C-AD0D-FE8D97FBF5CF}" destId="{837ED816-9A8B-4E25-B8DC-DA4DA5DFB702}" srcOrd="11" destOrd="0" presId="urn:microsoft.com/office/officeart/2005/8/layout/lProcess2"/>
    <dgm:cxn modelId="{A2B49384-A0D5-402D-9715-022C07DF556E}" type="presParOf" srcId="{EBA29F0D-5901-482C-AD0D-FE8D97FBF5CF}" destId="{025DA1B8-2542-49F7-87A3-DD2492DF7148}" srcOrd="12" destOrd="0" presId="urn:microsoft.com/office/officeart/2005/8/layout/lProcess2"/>
    <dgm:cxn modelId="{AF436364-F093-4CCA-9956-611CEB6B3935}" type="presParOf" srcId="{33EC3E48-8AAF-4327-8C63-F92E29AA2676}" destId="{955B930F-29EA-48C1-A27E-E05284BB19E9}" srcOrd="1" destOrd="0" presId="urn:microsoft.com/office/officeart/2005/8/layout/lProcess2"/>
    <dgm:cxn modelId="{DF0A503E-8237-4A32-ADEC-3A35C5136E80}" type="presParOf" srcId="{33EC3E48-8AAF-4327-8C63-F92E29AA2676}" destId="{D810252D-FA0E-4806-B15E-C582A0F156E0}" srcOrd="2" destOrd="0" presId="urn:microsoft.com/office/officeart/2005/8/layout/lProcess2"/>
    <dgm:cxn modelId="{F7111430-8A73-449F-9A65-76E206846F69}" type="presParOf" srcId="{D810252D-FA0E-4806-B15E-C582A0F156E0}" destId="{EAB1AC91-FB73-436E-ADA6-33E7B72F99F6}" srcOrd="0" destOrd="0" presId="urn:microsoft.com/office/officeart/2005/8/layout/lProcess2"/>
    <dgm:cxn modelId="{17E4FD91-E089-48E5-B649-2A6F686E77A6}" type="presParOf" srcId="{D810252D-FA0E-4806-B15E-C582A0F156E0}" destId="{066A4297-1166-4933-999D-AF540FF0D0AB}" srcOrd="1" destOrd="0" presId="urn:microsoft.com/office/officeart/2005/8/layout/lProcess2"/>
    <dgm:cxn modelId="{8E6F5465-971E-4261-AF23-E629856E89B1}" type="presParOf" srcId="{D810252D-FA0E-4806-B15E-C582A0F156E0}" destId="{6C0D9D79-B453-4698-BEF6-BF52C94C738A}" srcOrd="2" destOrd="0" presId="urn:microsoft.com/office/officeart/2005/8/layout/lProcess2"/>
    <dgm:cxn modelId="{13A3ACEF-5F1A-44BA-8F49-6F0E6DDB5A30}" type="presParOf" srcId="{6C0D9D79-B453-4698-BEF6-BF52C94C738A}" destId="{F30BAD08-BB63-4782-A252-61116CE166FB}" srcOrd="0" destOrd="0" presId="urn:microsoft.com/office/officeart/2005/8/layout/lProcess2"/>
    <dgm:cxn modelId="{FEA29EA5-2845-4D32-86A9-BD5399B127A1}" type="presParOf" srcId="{F30BAD08-BB63-4782-A252-61116CE166FB}" destId="{96561880-9F93-4C91-B618-BFA681612131}" srcOrd="0" destOrd="0" presId="urn:microsoft.com/office/officeart/2005/8/layout/lProcess2"/>
    <dgm:cxn modelId="{9E07FE6C-B10F-4F4B-94DC-BDA25058FBCB}" type="presParOf" srcId="{F30BAD08-BB63-4782-A252-61116CE166FB}" destId="{91C3D067-70B4-4099-BDFB-7B4F20BEC829}" srcOrd="1" destOrd="0" presId="urn:microsoft.com/office/officeart/2005/8/layout/lProcess2"/>
    <dgm:cxn modelId="{32FEC421-EC3C-46A2-BA00-B0E09C4A6A89}" type="presParOf" srcId="{F30BAD08-BB63-4782-A252-61116CE166FB}" destId="{A84C213E-F0BB-415D-A636-79D8FCE1F679}" srcOrd="2" destOrd="0" presId="urn:microsoft.com/office/officeart/2005/8/layout/lProcess2"/>
    <dgm:cxn modelId="{39BE49A5-202C-4C46-B105-8CEA23B807E3}" type="presParOf" srcId="{F30BAD08-BB63-4782-A252-61116CE166FB}" destId="{9231F5B0-0C04-478F-86F8-E76C252AE6BA}" srcOrd="3" destOrd="0" presId="urn:microsoft.com/office/officeart/2005/8/layout/lProcess2"/>
    <dgm:cxn modelId="{77FB3CC2-F766-4436-956D-EB99E603AA91}" type="presParOf" srcId="{F30BAD08-BB63-4782-A252-61116CE166FB}" destId="{EFC2504E-B0A0-48DA-89A0-61FC037D912D}" srcOrd="4" destOrd="0" presId="urn:microsoft.com/office/officeart/2005/8/layout/lProcess2"/>
    <dgm:cxn modelId="{088FE65B-BEA3-47E1-8DDA-FCA94DF7A62E}" type="presParOf" srcId="{F30BAD08-BB63-4782-A252-61116CE166FB}" destId="{9F527072-F3C6-423B-B3A4-B3CC2FD00FC1}" srcOrd="5" destOrd="0" presId="urn:microsoft.com/office/officeart/2005/8/layout/lProcess2"/>
    <dgm:cxn modelId="{31DB65A0-3471-4BA5-BA66-BEE163C55CCA}" type="presParOf" srcId="{F30BAD08-BB63-4782-A252-61116CE166FB}" destId="{C3CA930A-4E96-4742-99BE-8620EFCD3063}" srcOrd="6" destOrd="0" presId="urn:microsoft.com/office/officeart/2005/8/layout/lProcess2"/>
    <dgm:cxn modelId="{8FDAE2A0-7375-424C-8700-B8C906973880}" type="presParOf" srcId="{F30BAD08-BB63-4782-A252-61116CE166FB}" destId="{34913373-BFE1-4313-9A1D-A295B7C687C7}" srcOrd="7" destOrd="0" presId="urn:microsoft.com/office/officeart/2005/8/layout/lProcess2"/>
    <dgm:cxn modelId="{A9EF6833-1D89-4668-B766-D674E0732EE1}" type="presParOf" srcId="{F30BAD08-BB63-4782-A252-61116CE166FB}" destId="{664459C2-E029-492F-A7E8-7C8BE140C94C}" srcOrd="8" destOrd="0" presId="urn:microsoft.com/office/officeart/2005/8/layout/lProcess2"/>
    <dgm:cxn modelId="{753880E2-D44B-4623-AE66-D74204481E93}" type="presParOf" srcId="{33EC3E48-8AAF-4327-8C63-F92E29AA2676}" destId="{73DFE581-32F4-4645-A828-63E7E257BB2D}" srcOrd="3" destOrd="0" presId="urn:microsoft.com/office/officeart/2005/8/layout/lProcess2"/>
    <dgm:cxn modelId="{25159785-F3E7-4336-91AC-C2968AAD3EEC}" type="presParOf" srcId="{33EC3E48-8AAF-4327-8C63-F92E29AA2676}" destId="{5B838321-22D1-4E2B-BA02-D389DF40E802}" srcOrd="4" destOrd="0" presId="urn:microsoft.com/office/officeart/2005/8/layout/lProcess2"/>
    <dgm:cxn modelId="{023A39C6-9757-48BA-B742-DCB3C9DC7CA0}" type="presParOf" srcId="{5B838321-22D1-4E2B-BA02-D389DF40E802}" destId="{9A6AF410-7B1A-45E0-97B6-143316DD4665}" srcOrd="0" destOrd="0" presId="urn:microsoft.com/office/officeart/2005/8/layout/lProcess2"/>
    <dgm:cxn modelId="{8243DCA1-8EB0-4B0B-984C-17D0117EC856}" type="presParOf" srcId="{5B838321-22D1-4E2B-BA02-D389DF40E802}" destId="{6A11ECDF-D7F3-4E65-8220-C14F0468C2D9}" srcOrd="1" destOrd="0" presId="urn:microsoft.com/office/officeart/2005/8/layout/lProcess2"/>
    <dgm:cxn modelId="{104BDD65-238E-4FDF-B117-349484C11B8B}" type="presParOf" srcId="{5B838321-22D1-4E2B-BA02-D389DF40E802}" destId="{C00740E2-0710-46F6-BC95-BC3A0A2E1511}" srcOrd="2" destOrd="0" presId="urn:microsoft.com/office/officeart/2005/8/layout/lProcess2"/>
    <dgm:cxn modelId="{7600E96C-5C07-4654-8847-ADB6EB43B73D}" type="presParOf" srcId="{C00740E2-0710-46F6-BC95-BC3A0A2E1511}" destId="{F65D6FFF-9ADE-4767-8787-CD4B8C1EB30E}" srcOrd="0" destOrd="0" presId="urn:microsoft.com/office/officeart/2005/8/layout/lProcess2"/>
    <dgm:cxn modelId="{F32FA598-2FDF-48AC-BAD9-C9BC1D187A2C}" type="presParOf" srcId="{F65D6FFF-9ADE-4767-8787-CD4B8C1EB30E}" destId="{75549A40-7A3E-41EC-81AC-031365B4C038}" srcOrd="0" destOrd="0" presId="urn:microsoft.com/office/officeart/2005/8/layout/lProcess2"/>
    <dgm:cxn modelId="{9F83D334-05DB-4AE7-BCC2-B875E5CFA80A}" type="presParOf" srcId="{F65D6FFF-9ADE-4767-8787-CD4B8C1EB30E}" destId="{BE92B632-621E-4E97-B7DA-A8F88DEE67C2}" srcOrd="1" destOrd="0" presId="urn:microsoft.com/office/officeart/2005/8/layout/lProcess2"/>
    <dgm:cxn modelId="{83AA31E0-2C07-47CC-88D3-3C7DC1D8166C}" type="presParOf" srcId="{F65D6FFF-9ADE-4767-8787-CD4B8C1EB30E}" destId="{93CE93BF-5CAD-4CA5-9EB0-3E872ACF0224}" srcOrd="2" destOrd="0" presId="urn:microsoft.com/office/officeart/2005/8/layout/lProcess2"/>
    <dgm:cxn modelId="{F1A8E10F-F85E-4512-B725-2825B8B5455D}" type="presParOf" srcId="{F65D6FFF-9ADE-4767-8787-CD4B8C1EB30E}" destId="{79855E2A-921F-47AA-BFC9-AF3020277E68}" srcOrd="3" destOrd="0" presId="urn:microsoft.com/office/officeart/2005/8/layout/lProcess2"/>
    <dgm:cxn modelId="{1E7E0355-1939-462F-8C17-42E2778AE3E4}" type="presParOf" srcId="{F65D6FFF-9ADE-4767-8787-CD4B8C1EB30E}" destId="{561566DF-63CC-48B3-A343-C6B73497D34A}" srcOrd="4" destOrd="0" presId="urn:microsoft.com/office/officeart/2005/8/layout/lProcess2"/>
    <dgm:cxn modelId="{C44B7CF8-2DA9-4AAD-9F1D-9C6E9A795080}" type="presParOf" srcId="{F65D6FFF-9ADE-4767-8787-CD4B8C1EB30E}" destId="{ED769A73-CD16-43A2-85FD-9497F8C87DB2}" srcOrd="5" destOrd="0" presId="urn:microsoft.com/office/officeart/2005/8/layout/lProcess2"/>
    <dgm:cxn modelId="{6D2728B1-31F3-4D14-A3FF-3E442DCE5CCB}" type="presParOf" srcId="{F65D6FFF-9ADE-4767-8787-CD4B8C1EB30E}" destId="{BDCAE4FE-B93B-4D2B-9E85-68A21FA605D6}" srcOrd="6" destOrd="0" presId="urn:microsoft.com/office/officeart/2005/8/layout/lProcess2"/>
    <dgm:cxn modelId="{DB81C093-ED8D-403D-A783-8245EE1EB0C4}" type="presParOf" srcId="{F65D6FFF-9ADE-4767-8787-CD4B8C1EB30E}" destId="{FD5E8E1C-4120-4CEF-ADB8-50F31F8E708E}" srcOrd="7" destOrd="0" presId="urn:microsoft.com/office/officeart/2005/8/layout/lProcess2"/>
    <dgm:cxn modelId="{AC4744B0-7451-4538-806B-F640439AFEC5}" type="presParOf" srcId="{F65D6FFF-9ADE-4767-8787-CD4B8C1EB30E}" destId="{86C2BD8E-F35C-4877-AA66-46B84CA555B7}" srcOrd="8" destOrd="0" presId="urn:microsoft.com/office/officeart/2005/8/layout/lProcess2"/>
    <dgm:cxn modelId="{E31DB23B-3F9F-4EBA-A177-BDC9C77AF8BB}" type="presParOf" srcId="{F65D6FFF-9ADE-4767-8787-CD4B8C1EB30E}" destId="{DB3C9AEB-998C-4D9D-9725-83E17E919707}" srcOrd="9" destOrd="0" presId="urn:microsoft.com/office/officeart/2005/8/layout/lProcess2"/>
    <dgm:cxn modelId="{F2DD6330-9000-447E-9644-7DB18FEB1F6C}" type="presParOf" srcId="{F65D6FFF-9ADE-4767-8787-CD4B8C1EB30E}" destId="{C6CA0349-1C8C-4D77-B4A8-05A0A3CA48FC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B14122-BD50-4254-AD0C-D9B3521B7EB2}" type="doc">
      <dgm:prSet loTypeId="urn:microsoft.com/office/officeart/2005/8/layout/hierarchy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D4BD42C-8CB5-4793-995F-46677C04A0EC}">
      <dgm:prSet phldrT="[Texto]"/>
      <dgm:spPr/>
      <dgm:t>
        <a:bodyPr/>
        <a:lstStyle/>
        <a:p>
          <a:r>
            <a:rPr lang="pt-BR" dirty="0"/>
            <a:t>Indicadores e Variáveis</a:t>
          </a:r>
        </a:p>
      </dgm:t>
    </dgm:pt>
    <dgm:pt modelId="{27D2CA5A-2B08-4372-9B4B-1ED5DBCE3AFC}" type="parTrans" cxnId="{E1327C23-29EE-4E61-8282-72BBCF55AC3E}">
      <dgm:prSet/>
      <dgm:spPr/>
      <dgm:t>
        <a:bodyPr/>
        <a:lstStyle/>
        <a:p>
          <a:endParaRPr lang="pt-BR"/>
        </a:p>
      </dgm:t>
    </dgm:pt>
    <dgm:pt modelId="{0C8853B4-31FB-4F07-A746-5A5AFD0AE669}" type="sibTrans" cxnId="{E1327C23-29EE-4E61-8282-72BBCF55AC3E}">
      <dgm:prSet/>
      <dgm:spPr/>
      <dgm:t>
        <a:bodyPr/>
        <a:lstStyle/>
        <a:p>
          <a:endParaRPr lang="pt-BR"/>
        </a:p>
      </dgm:t>
    </dgm:pt>
    <dgm:pt modelId="{6CDFFF70-9B35-41DB-A9BD-44446A8EBB62}">
      <dgm:prSet phldrT="[Texto]"/>
      <dgm:spPr/>
      <dgm:t>
        <a:bodyPr/>
        <a:lstStyle/>
        <a:p>
          <a:r>
            <a:rPr lang="pt-BR" dirty="0"/>
            <a:t>Dimensão</a:t>
          </a:r>
        </a:p>
      </dgm:t>
    </dgm:pt>
    <dgm:pt modelId="{BB6F1C39-3454-4A7A-BBF0-4B62B58A1F1B}" type="parTrans" cxnId="{19223877-99B4-4EDD-A616-2EBD561B4C2F}">
      <dgm:prSet/>
      <dgm:spPr/>
      <dgm:t>
        <a:bodyPr/>
        <a:lstStyle/>
        <a:p>
          <a:endParaRPr lang="pt-BR"/>
        </a:p>
      </dgm:t>
    </dgm:pt>
    <dgm:pt modelId="{62C26E52-5342-4895-918D-DE4BA761CBAC}" type="sibTrans" cxnId="{19223877-99B4-4EDD-A616-2EBD561B4C2F}">
      <dgm:prSet/>
      <dgm:spPr/>
      <dgm:t>
        <a:bodyPr/>
        <a:lstStyle/>
        <a:p>
          <a:endParaRPr lang="pt-BR"/>
        </a:p>
      </dgm:t>
    </dgm:pt>
    <dgm:pt modelId="{DAEEE5A6-9298-4FEB-A629-905275967612}">
      <dgm:prSet phldrT="[Texto]"/>
      <dgm:spPr/>
      <dgm:t>
        <a:bodyPr/>
        <a:lstStyle/>
        <a:p>
          <a:r>
            <a:rPr lang="pt-BR" dirty="0"/>
            <a:t>Quantidade de Indicadores</a:t>
          </a:r>
        </a:p>
      </dgm:t>
    </dgm:pt>
    <dgm:pt modelId="{C117409B-1ECD-498E-859D-F6D8A3C21CF3}" type="parTrans" cxnId="{480A1A72-5D53-41FC-BC41-ED584EA360B2}">
      <dgm:prSet/>
      <dgm:spPr/>
      <dgm:t>
        <a:bodyPr/>
        <a:lstStyle/>
        <a:p>
          <a:endParaRPr lang="pt-BR"/>
        </a:p>
      </dgm:t>
    </dgm:pt>
    <dgm:pt modelId="{504090B8-9D22-4768-A595-C8909A502E6E}" type="sibTrans" cxnId="{480A1A72-5D53-41FC-BC41-ED584EA360B2}">
      <dgm:prSet/>
      <dgm:spPr/>
      <dgm:t>
        <a:bodyPr/>
        <a:lstStyle/>
        <a:p>
          <a:endParaRPr lang="pt-BR"/>
        </a:p>
      </dgm:t>
    </dgm:pt>
    <dgm:pt modelId="{3750C05C-C8B0-4CDA-913F-36544CDEC589}">
      <dgm:prSet phldrT="[Texto]"/>
      <dgm:spPr/>
      <dgm:t>
        <a:bodyPr/>
        <a:lstStyle/>
        <a:p>
          <a:r>
            <a:rPr lang="pt-BR" dirty="0"/>
            <a:t>Quantidade de Variáveis</a:t>
          </a:r>
        </a:p>
      </dgm:t>
    </dgm:pt>
    <dgm:pt modelId="{08B13162-3D30-49C4-80F7-F1F93ED2C4B9}" type="parTrans" cxnId="{68E5145B-C00A-4DF4-99F5-3FFF876979E3}">
      <dgm:prSet/>
      <dgm:spPr/>
      <dgm:t>
        <a:bodyPr/>
        <a:lstStyle/>
        <a:p>
          <a:endParaRPr lang="pt-BR"/>
        </a:p>
      </dgm:t>
    </dgm:pt>
    <dgm:pt modelId="{F54AE75C-2AC9-4CEF-8EB8-09C605064CE2}" type="sibTrans" cxnId="{68E5145B-C00A-4DF4-99F5-3FFF876979E3}">
      <dgm:prSet/>
      <dgm:spPr/>
      <dgm:t>
        <a:bodyPr/>
        <a:lstStyle/>
        <a:p>
          <a:endParaRPr lang="pt-BR"/>
        </a:p>
      </dgm:t>
    </dgm:pt>
    <dgm:pt modelId="{101B450A-21BF-4C50-8D19-348B5FC8170C}">
      <dgm:prSet/>
      <dgm:spPr>
        <a:solidFill>
          <a:srgbClr val="006600"/>
        </a:solidFill>
      </dgm:spPr>
      <dgm:t>
        <a:bodyPr/>
        <a:lstStyle/>
        <a:p>
          <a:r>
            <a:rPr lang="pt-BR" dirty="0"/>
            <a:t>Qualidade da Gestão</a:t>
          </a:r>
        </a:p>
      </dgm:t>
    </dgm:pt>
    <dgm:pt modelId="{AC106ACD-E08D-4D71-8F3D-C4AA636793B9}" type="parTrans" cxnId="{6FE49A6C-03FD-4B41-B98B-934AE1B94625}">
      <dgm:prSet/>
      <dgm:spPr/>
      <dgm:t>
        <a:bodyPr/>
        <a:lstStyle/>
        <a:p>
          <a:endParaRPr lang="pt-BR"/>
        </a:p>
      </dgm:t>
    </dgm:pt>
    <dgm:pt modelId="{6BB0A977-8A3C-4558-8D14-2161AE9CF08E}" type="sibTrans" cxnId="{6FE49A6C-03FD-4B41-B98B-934AE1B94625}">
      <dgm:prSet/>
      <dgm:spPr/>
      <dgm:t>
        <a:bodyPr/>
        <a:lstStyle/>
        <a:p>
          <a:endParaRPr lang="pt-BR"/>
        </a:p>
      </dgm:t>
    </dgm:pt>
    <dgm:pt modelId="{ABFE9CD3-5BFD-419C-8D11-8EFCF667F911}">
      <dgm:prSet/>
      <dgm:spPr>
        <a:solidFill>
          <a:srgbClr val="FF9933"/>
        </a:solidFill>
      </dgm:spPr>
      <dgm:t>
        <a:bodyPr/>
        <a:lstStyle/>
        <a:p>
          <a:r>
            <a:rPr lang="pt-BR" dirty="0">
              <a:solidFill>
                <a:schemeClr val="tx2"/>
              </a:solidFill>
            </a:rPr>
            <a:t>Desempenho</a:t>
          </a:r>
        </a:p>
      </dgm:t>
    </dgm:pt>
    <dgm:pt modelId="{0791266E-E654-43E2-ABC9-36B46188D697}" type="parTrans" cxnId="{09FCA46E-D13C-4998-8191-1E3708E701F6}">
      <dgm:prSet/>
      <dgm:spPr/>
      <dgm:t>
        <a:bodyPr/>
        <a:lstStyle/>
        <a:p>
          <a:endParaRPr lang="pt-BR"/>
        </a:p>
      </dgm:t>
    </dgm:pt>
    <dgm:pt modelId="{653A7071-6423-452A-8666-292761B6FB86}" type="sibTrans" cxnId="{09FCA46E-D13C-4998-8191-1E3708E701F6}">
      <dgm:prSet/>
      <dgm:spPr/>
      <dgm:t>
        <a:bodyPr/>
        <a:lstStyle/>
        <a:p>
          <a:endParaRPr lang="pt-BR"/>
        </a:p>
      </dgm:t>
    </dgm:pt>
    <dgm:pt modelId="{4CBCA651-FBA7-4E02-B03F-6FC347F2259F}">
      <dgm:prSet/>
      <dgm:spPr>
        <a:solidFill>
          <a:srgbClr val="0070C0"/>
        </a:solidFill>
      </dgm:spPr>
      <dgm:t>
        <a:bodyPr/>
        <a:lstStyle/>
        <a:p>
          <a:r>
            <a:rPr lang="pt-BR" dirty="0"/>
            <a:t>Gastos e Finanças Públicas</a:t>
          </a:r>
        </a:p>
      </dgm:t>
    </dgm:pt>
    <dgm:pt modelId="{D188E8ED-1C37-4A15-8352-5C60806F1FFF}" type="parTrans" cxnId="{B1ECF269-F4E6-4098-A8CA-4DFD4759F817}">
      <dgm:prSet/>
      <dgm:spPr/>
      <dgm:t>
        <a:bodyPr/>
        <a:lstStyle/>
        <a:p>
          <a:endParaRPr lang="pt-BR"/>
        </a:p>
      </dgm:t>
    </dgm:pt>
    <dgm:pt modelId="{91CB95A3-A14E-4676-B566-4239C73AA787}" type="sibTrans" cxnId="{B1ECF269-F4E6-4098-A8CA-4DFD4759F817}">
      <dgm:prSet/>
      <dgm:spPr/>
      <dgm:t>
        <a:bodyPr/>
        <a:lstStyle/>
        <a:p>
          <a:endParaRPr lang="pt-BR"/>
        </a:p>
      </dgm:t>
    </dgm:pt>
    <dgm:pt modelId="{8B171E0B-F2B1-442B-8524-86D079E01D31}">
      <dgm:prSet/>
      <dgm:spPr>
        <a:solidFill>
          <a:srgbClr val="0070C0"/>
        </a:solidFill>
      </dgm:spPr>
      <dgm:t>
        <a:bodyPr/>
        <a:lstStyle/>
        <a:p>
          <a:r>
            <a:rPr lang="pt-BR" dirty="0"/>
            <a:t>2</a:t>
          </a:r>
        </a:p>
      </dgm:t>
    </dgm:pt>
    <dgm:pt modelId="{42FABA9C-35F5-4590-A067-893DD2A2F1FB}" type="parTrans" cxnId="{E46661DF-33CF-4F0C-A8D0-83A839B96395}">
      <dgm:prSet/>
      <dgm:spPr/>
      <dgm:t>
        <a:bodyPr/>
        <a:lstStyle/>
        <a:p>
          <a:endParaRPr lang="pt-BR"/>
        </a:p>
      </dgm:t>
    </dgm:pt>
    <dgm:pt modelId="{8F198D96-AE25-41AD-84C3-4DD1F542C184}" type="sibTrans" cxnId="{E46661DF-33CF-4F0C-A8D0-83A839B96395}">
      <dgm:prSet/>
      <dgm:spPr/>
      <dgm:t>
        <a:bodyPr/>
        <a:lstStyle/>
        <a:p>
          <a:endParaRPr lang="pt-BR"/>
        </a:p>
      </dgm:t>
    </dgm:pt>
    <dgm:pt modelId="{B3F3BC01-82B4-4838-9D0B-DE680C7D7D16}">
      <dgm:prSet/>
      <dgm:spPr>
        <a:solidFill>
          <a:srgbClr val="006600"/>
        </a:solidFill>
      </dgm:spPr>
      <dgm:t>
        <a:bodyPr/>
        <a:lstStyle/>
        <a:p>
          <a:r>
            <a:rPr lang="pt-BR" dirty="0"/>
            <a:t>7</a:t>
          </a:r>
        </a:p>
      </dgm:t>
    </dgm:pt>
    <dgm:pt modelId="{63B93580-320E-4CE3-A34D-631E0416DC7A}" type="parTrans" cxnId="{9147AB7A-70BC-432D-AE9A-7B71E5F3435A}">
      <dgm:prSet/>
      <dgm:spPr/>
      <dgm:t>
        <a:bodyPr/>
        <a:lstStyle/>
        <a:p>
          <a:endParaRPr lang="pt-BR"/>
        </a:p>
      </dgm:t>
    </dgm:pt>
    <dgm:pt modelId="{719BF7F0-CF64-4EEB-9950-825AF7160494}" type="sibTrans" cxnId="{9147AB7A-70BC-432D-AE9A-7B71E5F3435A}">
      <dgm:prSet/>
      <dgm:spPr/>
      <dgm:t>
        <a:bodyPr/>
        <a:lstStyle/>
        <a:p>
          <a:endParaRPr lang="pt-BR"/>
        </a:p>
      </dgm:t>
    </dgm:pt>
    <dgm:pt modelId="{CE3DFA04-521B-4C66-9671-12A3CB5D502E}">
      <dgm:prSet/>
      <dgm:spPr>
        <a:solidFill>
          <a:srgbClr val="FF9933"/>
        </a:solidFill>
      </dgm:spPr>
      <dgm:t>
        <a:bodyPr/>
        <a:lstStyle/>
        <a:p>
          <a:r>
            <a:rPr lang="pt-BR" dirty="0">
              <a:solidFill>
                <a:schemeClr val="tx2"/>
              </a:solidFill>
            </a:rPr>
            <a:t>6</a:t>
          </a:r>
        </a:p>
      </dgm:t>
    </dgm:pt>
    <dgm:pt modelId="{72D1589B-48F5-4AC4-9648-D41AF33BA995}" type="parTrans" cxnId="{D8E418B9-FAAC-4E44-8E7B-6A3D5BCAAE74}">
      <dgm:prSet/>
      <dgm:spPr/>
      <dgm:t>
        <a:bodyPr/>
        <a:lstStyle/>
        <a:p>
          <a:endParaRPr lang="pt-BR"/>
        </a:p>
      </dgm:t>
    </dgm:pt>
    <dgm:pt modelId="{8E9B4EF3-AE08-4096-A2C5-20DF2B9E83B2}" type="sibTrans" cxnId="{D8E418B9-FAAC-4E44-8E7B-6A3D5BCAAE74}">
      <dgm:prSet/>
      <dgm:spPr/>
      <dgm:t>
        <a:bodyPr/>
        <a:lstStyle/>
        <a:p>
          <a:endParaRPr lang="pt-BR"/>
        </a:p>
      </dgm:t>
    </dgm:pt>
    <dgm:pt modelId="{354CF259-8FD0-4289-964B-92A526301FBF}">
      <dgm:prSet/>
      <dgm:spPr>
        <a:solidFill>
          <a:srgbClr val="FF9933"/>
        </a:solidFill>
      </dgm:spPr>
      <dgm:t>
        <a:bodyPr/>
        <a:lstStyle/>
        <a:p>
          <a:r>
            <a:rPr lang="pt-BR" dirty="0">
              <a:solidFill>
                <a:schemeClr val="tx2"/>
              </a:solidFill>
            </a:rPr>
            <a:t>17</a:t>
          </a:r>
        </a:p>
      </dgm:t>
    </dgm:pt>
    <dgm:pt modelId="{3D531E35-56A1-4B1D-8BEE-A7E2B2059582}" type="parTrans" cxnId="{80660FEA-16E3-4AAD-8ACA-06AA82780D67}">
      <dgm:prSet/>
      <dgm:spPr/>
      <dgm:t>
        <a:bodyPr/>
        <a:lstStyle/>
        <a:p>
          <a:endParaRPr lang="pt-BR"/>
        </a:p>
      </dgm:t>
    </dgm:pt>
    <dgm:pt modelId="{D60C7673-B373-4876-AD3A-4B796C582EFC}" type="sibTrans" cxnId="{80660FEA-16E3-4AAD-8ACA-06AA82780D67}">
      <dgm:prSet/>
      <dgm:spPr/>
      <dgm:t>
        <a:bodyPr/>
        <a:lstStyle/>
        <a:p>
          <a:endParaRPr lang="pt-BR"/>
        </a:p>
      </dgm:t>
    </dgm:pt>
    <dgm:pt modelId="{0EBD0B8C-63FD-4567-BCC9-A4876732B112}">
      <dgm:prSet/>
      <dgm:spPr>
        <a:solidFill>
          <a:srgbClr val="0070C0"/>
        </a:solidFill>
      </dgm:spPr>
      <dgm:t>
        <a:bodyPr/>
        <a:lstStyle/>
        <a:p>
          <a:r>
            <a:rPr lang="pt-BR" dirty="0"/>
            <a:t>3</a:t>
          </a:r>
        </a:p>
      </dgm:t>
    </dgm:pt>
    <dgm:pt modelId="{995DDE50-535C-46B3-B988-FC7C865479D9}" type="parTrans" cxnId="{03A9E2E2-5E5C-4431-AEE6-1BC7F39219C2}">
      <dgm:prSet/>
      <dgm:spPr/>
      <dgm:t>
        <a:bodyPr/>
        <a:lstStyle/>
        <a:p>
          <a:endParaRPr lang="pt-BR"/>
        </a:p>
      </dgm:t>
    </dgm:pt>
    <dgm:pt modelId="{B9FAC0BE-4B84-49B3-9D39-ECDD8A15FD26}" type="sibTrans" cxnId="{03A9E2E2-5E5C-4431-AEE6-1BC7F39219C2}">
      <dgm:prSet/>
      <dgm:spPr/>
      <dgm:t>
        <a:bodyPr/>
        <a:lstStyle/>
        <a:p>
          <a:endParaRPr lang="pt-BR"/>
        </a:p>
      </dgm:t>
    </dgm:pt>
    <dgm:pt modelId="{CF8C09C4-6F6C-4FF1-BF25-B9956D39B2C1}">
      <dgm:prSet/>
      <dgm:spPr>
        <a:solidFill>
          <a:srgbClr val="006600"/>
        </a:solidFill>
      </dgm:spPr>
      <dgm:t>
        <a:bodyPr/>
        <a:lstStyle/>
        <a:p>
          <a:r>
            <a:rPr lang="pt-BR" dirty="0"/>
            <a:t>45</a:t>
          </a:r>
        </a:p>
      </dgm:t>
    </dgm:pt>
    <dgm:pt modelId="{F5EC3515-70AF-4AA9-9F99-07F21DAE3162}" type="parTrans" cxnId="{DEAC27FC-0398-4033-A7D5-FDB462FCFE33}">
      <dgm:prSet/>
      <dgm:spPr/>
      <dgm:t>
        <a:bodyPr/>
        <a:lstStyle/>
        <a:p>
          <a:endParaRPr lang="pt-BR"/>
        </a:p>
      </dgm:t>
    </dgm:pt>
    <dgm:pt modelId="{6EE864EB-1F3C-472C-9D5A-4633C0D76D79}" type="sibTrans" cxnId="{DEAC27FC-0398-4033-A7D5-FDB462FCFE33}">
      <dgm:prSet/>
      <dgm:spPr/>
      <dgm:t>
        <a:bodyPr/>
        <a:lstStyle/>
        <a:p>
          <a:endParaRPr lang="pt-BR"/>
        </a:p>
      </dgm:t>
    </dgm:pt>
    <dgm:pt modelId="{519BA6DC-A600-405D-8ED9-A25FBE69CBCF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t-BR" dirty="0">
              <a:solidFill>
                <a:schemeClr val="tx2"/>
              </a:solidFill>
            </a:rPr>
            <a:t>TOTAL DO IGM</a:t>
          </a:r>
        </a:p>
      </dgm:t>
    </dgm:pt>
    <dgm:pt modelId="{13E72F70-EDFA-4B0F-8306-9FE96B345414}" type="sibTrans" cxnId="{745C0F14-4CDD-493D-84D0-70F20E2D7EFA}">
      <dgm:prSet/>
      <dgm:spPr/>
      <dgm:t>
        <a:bodyPr/>
        <a:lstStyle/>
        <a:p>
          <a:endParaRPr lang="pt-BR"/>
        </a:p>
      </dgm:t>
    </dgm:pt>
    <dgm:pt modelId="{AEBD7467-595A-4F43-A302-C3FDC8372E37}" type="parTrans" cxnId="{745C0F14-4CDD-493D-84D0-70F20E2D7EFA}">
      <dgm:prSet/>
      <dgm:spPr/>
      <dgm:t>
        <a:bodyPr/>
        <a:lstStyle/>
        <a:p>
          <a:endParaRPr lang="pt-BR"/>
        </a:p>
      </dgm:t>
    </dgm:pt>
    <dgm:pt modelId="{744F9746-793B-4119-A136-5A2BADC8D896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t-BR" dirty="0">
              <a:solidFill>
                <a:schemeClr val="tx2"/>
              </a:solidFill>
            </a:rPr>
            <a:t>15</a:t>
          </a:r>
        </a:p>
      </dgm:t>
    </dgm:pt>
    <dgm:pt modelId="{BF052EAA-C22B-4A84-94E0-C54C21082A8C}" type="parTrans" cxnId="{2F5D86B6-5EED-4439-8651-87CAC27DF0B9}">
      <dgm:prSet/>
      <dgm:spPr/>
      <dgm:t>
        <a:bodyPr/>
        <a:lstStyle/>
        <a:p>
          <a:endParaRPr lang="pt-BR"/>
        </a:p>
      </dgm:t>
    </dgm:pt>
    <dgm:pt modelId="{57F9B11B-B42F-41C8-9335-C4B344550B92}" type="sibTrans" cxnId="{2F5D86B6-5EED-4439-8651-87CAC27DF0B9}">
      <dgm:prSet/>
      <dgm:spPr/>
      <dgm:t>
        <a:bodyPr/>
        <a:lstStyle/>
        <a:p>
          <a:endParaRPr lang="pt-BR"/>
        </a:p>
      </dgm:t>
    </dgm:pt>
    <dgm:pt modelId="{81D9BF86-D083-4ED2-A7DD-5EEE61EB30D0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t-BR" dirty="0">
              <a:solidFill>
                <a:schemeClr val="tx2"/>
              </a:solidFill>
            </a:rPr>
            <a:t>65</a:t>
          </a:r>
        </a:p>
      </dgm:t>
    </dgm:pt>
    <dgm:pt modelId="{44067268-8FE7-4204-BAEC-D8B667984513}" type="parTrans" cxnId="{37EFA6ED-031D-4164-8E1E-B75FD46DE799}">
      <dgm:prSet/>
      <dgm:spPr/>
      <dgm:t>
        <a:bodyPr/>
        <a:lstStyle/>
        <a:p>
          <a:endParaRPr lang="pt-BR"/>
        </a:p>
      </dgm:t>
    </dgm:pt>
    <dgm:pt modelId="{6DB1F32A-9240-4EB7-B048-4EC3AB19CE19}" type="sibTrans" cxnId="{37EFA6ED-031D-4164-8E1E-B75FD46DE799}">
      <dgm:prSet/>
      <dgm:spPr/>
      <dgm:t>
        <a:bodyPr/>
        <a:lstStyle/>
        <a:p>
          <a:endParaRPr lang="pt-BR"/>
        </a:p>
      </dgm:t>
    </dgm:pt>
    <dgm:pt modelId="{43314EA9-75CB-4C48-9384-BCABA4FE2814}" type="pres">
      <dgm:prSet presAssocID="{E3B14122-BD50-4254-AD0C-D9B3521B7E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D01CB77-C12C-4DAA-928F-185B43998455}" type="pres">
      <dgm:prSet presAssocID="{AD4BD42C-8CB5-4793-995F-46677C04A0EC}" presName="vertOne" presStyleCnt="0"/>
      <dgm:spPr/>
    </dgm:pt>
    <dgm:pt modelId="{F275BA2C-7CAB-48B7-8F3F-B5E977832109}" type="pres">
      <dgm:prSet presAssocID="{AD4BD42C-8CB5-4793-995F-46677C04A0E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6B3BDC6-C5E6-4662-B42A-07E229A3E240}" type="pres">
      <dgm:prSet presAssocID="{AD4BD42C-8CB5-4793-995F-46677C04A0EC}" presName="parTransOne" presStyleCnt="0"/>
      <dgm:spPr/>
    </dgm:pt>
    <dgm:pt modelId="{E1E73CD7-0D09-47A1-8391-5323ABA20149}" type="pres">
      <dgm:prSet presAssocID="{AD4BD42C-8CB5-4793-995F-46677C04A0EC}" presName="horzOne" presStyleCnt="0"/>
      <dgm:spPr/>
    </dgm:pt>
    <dgm:pt modelId="{295EA220-A899-4F63-9535-4D1EBFE6E26B}" type="pres">
      <dgm:prSet presAssocID="{6CDFFF70-9B35-41DB-A9BD-44446A8EBB62}" presName="vertTwo" presStyleCnt="0"/>
      <dgm:spPr/>
    </dgm:pt>
    <dgm:pt modelId="{B29434A4-02DF-4F5E-B2EF-22946C1F0AD1}" type="pres">
      <dgm:prSet presAssocID="{6CDFFF70-9B35-41DB-A9BD-44446A8EBB62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73C9E96-A8D9-42BD-9F74-21AA2E2210AB}" type="pres">
      <dgm:prSet presAssocID="{6CDFFF70-9B35-41DB-A9BD-44446A8EBB62}" presName="parTransTwo" presStyleCnt="0"/>
      <dgm:spPr/>
    </dgm:pt>
    <dgm:pt modelId="{6CE2D1DE-6C29-4019-91D2-55472AFB7038}" type="pres">
      <dgm:prSet presAssocID="{6CDFFF70-9B35-41DB-A9BD-44446A8EBB62}" presName="horzTwo" presStyleCnt="0"/>
      <dgm:spPr/>
    </dgm:pt>
    <dgm:pt modelId="{3D07E933-E0DE-4DAC-AE20-22FF99349869}" type="pres">
      <dgm:prSet presAssocID="{4CBCA651-FBA7-4E02-B03F-6FC347F2259F}" presName="vertThree" presStyleCnt="0"/>
      <dgm:spPr/>
    </dgm:pt>
    <dgm:pt modelId="{978A252D-8876-4930-A1FA-A2FE87BAA6DF}" type="pres">
      <dgm:prSet presAssocID="{4CBCA651-FBA7-4E02-B03F-6FC347F2259F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A9F1599-70C5-4420-A507-A8EF903DDD45}" type="pres">
      <dgm:prSet presAssocID="{4CBCA651-FBA7-4E02-B03F-6FC347F2259F}" presName="parTransThree" presStyleCnt="0"/>
      <dgm:spPr/>
    </dgm:pt>
    <dgm:pt modelId="{1E3250A4-622A-420E-A9D8-04C880808CF7}" type="pres">
      <dgm:prSet presAssocID="{4CBCA651-FBA7-4E02-B03F-6FC347F2259F}" presName="horzThree" presStyleCnt="0"/>
      <dgm:spPr/>
    </dgm:pt>
    <dgm:pt modelId="{31F9FDF7-254F-452B-8CF2-B5A8AB2766AF}" type="pres">
      <dgm:prSet presAssocID="{101B450A-21BF-4C50-8D19-348B5FC8170C}" presName="vertFour" presStyleCnt="0">
        <dgm:presLayoutVars>
          <dgm:chPref val="3"/>
        </dgm:presLayoutVars>
      </dgm:prSet>
      <dgm:spPr/>
    </dgm:pt>
    <dgm:pt modelId="{A12C94CF-B765-4BB0-A1E1-74112313460C}" type="pres">
      <dgm:prSet presAssocID="{101B450A-21BF-4C50-8D19-348B5FC8170C}" presName="txFour" presStyleLbl="node4" presStyleIdx="0" presStyleCnt="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CF7F77C-6BA2-48A1-B91A-41ABED70395F}" type="pres">
      <dgm:prSet presAssocID="{101B450A-21BF-4C50-8D19-348B5FC8170C}" presName="parTransFour" presStyleCnt="0"/>
      <dgm:spPr/>
    </dgm:pt>
    <dgm:pt modelId="{D726937E-65C5-42F4-92C7-8F8503BA5B2B}" type="pres">
      <dgm:prSet presAssocID="{101B450A-21BF-4C50-8D19-348B5FC8170C}" presName="horzFour" presStyleCnt="0"/>
      <dgm:spPr/>
    </dgm:pt>
    <dgm:pt modelId="{90438A5F-0822-4229-AC52-25B29162B6A7}" type="pres">
      <dgm:prSet presAssocID="{ABFE9CD3-5BFD-419C-8D11-8EFCF667F911}" presName="vertFour" presStyleCnt="0">
        <dgm:presLayoutVars>
          <dgm:chPref val="3"/>
        </dgm:presLayoutVars>
      </dgm:prSet>
      <dgm:spPr/>
    </dgm:pt>
    <dgm:pt modelId="{8AE3CDE3-30FE-41EE-97C4-AC7415627A10}" type="pres">
      <dgm:prSet presAssocID="{ABFE9CD3-5BFD-419C-8D11-8EFCF667F911}" presName="txFour" presStyleLbl="node4" presStyleIdx="1" presStyleCnt="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49ED5E1-91A1-4271-B189-41BBC9D1C665}" type="pres">
      <dgm:prSet presAssocID="{ABFE9CD3-5BFD-419C-8D11-8EFCF667F911}" presName="parTransFour" presStyleCnt="0"/>
      <dgm:spPr/>
    </dgm:pt>
    <dgm:pt modelId="{E1A94FB2-22AA-4E81-84F3-4C700C958F0E}" type="pres">
      <dgm:prSet presAssocID="{ABFE9CD3-5BFD-419C-8D11-8EFCF667F911}" presName="horzFour" presStyleCnt="0"/>
      <dgm:spPr/>
    </dgm:pt>
    <dgm:pt modelId="{E30349B1-64F5-4C8F-AA87-3A6E1625C3E3}" type="pres">
      <dgm:prSet presAssocID="{519BA6DC-A600-405D-8ED9-A25FBE69CBCF}" presName="vertFour" presStyleCnt="0">
        <dgm:presLayoutVars>
          <dgm:chPref val="3"/>
        </dgm:presLayoutVars>
      </dgm:prSet>
      <dgm:spPr/>
    </dgm:pt>
    <dgm:pt modelId="{565CDF9D-F4C5-45E9-88AE-615F8F351BFF}" type="pres">
      <dgm:prSet presAssocID="{519BA6DC-A600-405D-8ED9-A25FBE69CBCF}" presName="txFour" presStyleLbl="node4" presStyleIdx="2" presStyleCnt="9" custScaleX="10204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DE689C8-B455-4900-B582-853E03411522}" type="pres">
      <dgm:prSet presAssocID="{519BA6DC-A600-405D-8ED9-A25FBE69CBCF}" presName="horzFour" presStyleCnt="0"/>
      <dgm:spPr/>
    </dgm:pt>
    <dgm:pt modelId="{1A481F4F-D622-4CE8-8EDA-66751B81B1CD}" type="pres">
      <dgm:prSet presAssocID="{62C26E52-5342-4895-918D-DE4BA761CBAC}" presName="sibSpaceTwo" presStyleCnt="0"/>
      <dgm:spPr/>
    </dgm:pt>
    <dgm:pt modelId="{D51B8F64-40AB-4E91-8A22-3CE7FD601F23}" type="pres">
      <dgm:prSet presAssocID="{DAEEE5A6-9298-4FEB-A629-905275967612}" presName="vertTwo" presStyleCnt="0"/>
      <dgm:spPr/>
    </dgm:pt>
    <dgm:pt modelId="{09C2E3CF-8A1E-4938-A0F9-959B0A0A45D4}" type="pres">
      <dgm:prSet presAssocID="{DAEEE5A6-9298-4FEB-A629-905275967612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6B33DE1-094B-4B26-89F3-BFC7D7DD8CDB}" type="pres">
      <dgm:prSet presAssocID="{DAEEE5A6-9298-4FEB-A629-905275967612}" presName="parTransTwo" presStyleCnt="0"/>
      <dgm:spPr/>
    </dgm:pt>
    <dgm:pt modelId="{67F7ECBE-072F-4E46-B472-6BE82B25FB48}" type="pres">
      <dgm:prSet presAssocID="{DAEEE5A6-9298-4FEB-A629-905275967612}" presName="horzTwo" presStyleCnt="0"/>
      <dgm:spPr/>
    </dgm:pt>
    <dgm:pt modelId="{AE656E3B-5FB6-4D1B-861A-591E5E831693}" type="pres">
      <dgm:prSet presAssocID="{8B171E0B-F2B1-442B-8524-86D079E01D31}" presName="vertThree" presStyleCnt="0"/>
      <dgm:spPr/>
    </dgm:pt>
    <dgm:pt modelId="{41AD559E-A66C-4DA8-B3B4-45AE754FFC1B}" type="pres">
      <dgm:prSet presAssocID="{8B171E0B-F2B1-442B-8524-86D079E01D31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21BC445-156E-412A-A9B6-1FFFED33B84C}" type="pres">
      <dgm:prSet presAssocID="{8B171E0B-F2B1-442B-8524-86D079E01D31}" presName="parTransThree" presStyleCnt="0"/>
      <dgm:spPr/>
    </dgm:pt>
    <dgm:pt modelId="{30105F85-FD17-4636-978C-CE4D9276E4B4}" type="pres">
      <dgm:prSet presAssocID="{8B171E0B-F2B1-442B-8524-86D079E01D31}" presName="horzThree" presStyleCnt="0"/>
      <dgm:spPr/>
    </dgm:pt>
    <dgm:pt modelId="{E28D8DCE-A738-4D39-A44E-F8097119A3BF}" type="pres">
      <dgm:prSet presAssocID="{B3F3BC01-82B4-4838-9D0B-DE680C7D7D16}" presName="vertFour" presStyleCnt="0">
        <dgm:presLayoutVars>
          <dgm:chPref val="3"/>
        </dgm:presLayoutVars>
      </dgm:prSet>
      <dgm:spPr/>
    </dgm:pt>
    <dgm:pt modelId="{15D8FB0E-AC66-4ADE-A59E-828F9196B5B3}" type="pres">
      <dgm:prSet presAssocID="{B3F3BC01-82B4-4838-9D0B-DE680C7D7D16}" presName="txFour" presStyleLbl="node4" presStyleIdx="3" presStyleCnt="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011FF69-4906-48DC-8BD9-560B972CC2FE}" type="pres">
      <dgm:prSet presAssocID="{B3F3BC01-82B4-4838-9D0B-DE680C7D7D16}" presName="parTransFour" presStyleCnt="0"/>
      <dgm:spPr/>
    </dgm:pt>
    <dgm:pt modelId="{44B36973-CDF0-448D-A8FF-4D502C06E73E}" type="pres">
      <dgm:prSet presAssocID="{B3F3BC01-82B4-4838-9D0B-DE680C7D7D16}" presName="horzFour" presStyleCnt="0"/>
      <dgm:spPr/>
    </dgm:pt>
    <dgm:pt modelId="{A2AF6818-910B-4E62-8448-62C9900025B6}" type="pres">
      <dgm:prSet presAssocID="{CE3DFA04-521B-4C66-9671-12A3CB5D502E}" presName="vertFour" presStyleCnt="0">
        <dgm:presLayoutVars>
          <dgm:chPref val="3"/>
        </dgm:presLayoutVars>
      </dgm:prSet>
      <dgm:spPr/>
    </dgm:pt>
    <dgm:pt modelId="{70698D80-901B-4199-A10F-6709193869DB}" type="pres">
      <dgm:prSet presAssocID="{CE3DFA04-521B-4C66-9671-12A3CB5D502E}" presName="txFour" presStyleLbl="node4" presStyleIdx="4" presStyleCnt="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6B1187A-4300-4EEC-9966-64734EFEFF9F}" type="pres">
      <dgm:prSet presAssocID="{CE3DFA04-521B-4C66-9671-12A3CB5D502E}" presName="parTransFour" presStyleCnt="0"/>
      <dgm:spPr/>
    </dgm:pt>
    <dgm:pt modelId="{48AC2416-E3AF-4C0A-B1F5-C897435F21CE}" type="pres">
      <dgm:prSet presAssocID="{CE3DFA04-521B-4C66-9671-12A3CB5D502E}" presName="horzFour" presStyleCnt="0"/>
      <dgm:spPr/>
    </dgm:pt>
    <dgm:pt modelId="{60F58009-A017-4766-8F78-EB0FF7FDA5D2}" type="pres">
      <dgm:prSet presAssocID="{744F9746-793B-4119-A136-5A2BADC8D896}" presName="vertFour" presStyleCnt="0">
        <dgm:presLayoutVars>
          <dgm:chPref val="3"/>
        </dgm:presLayoutVars>
      </dgm:prSet>
      <dgm:spPr/>
    </dgm:pt>
    <dgm:pt modelId="{579C7286-962A-4F50-8790-412D7D474576}" type="pres">
      <dgm:prSet presAssocID="{744F9746-793B-4119-A136-5A2BADC8D896}" presName="txFour" presStyleLbl="node4" presStyleIdx="5" presStyleCnt="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99CAAA8-894E-4288-87BF-E6594A10FD8D}" type="pres">
      <dgm:prSet presAssocID="{744F9746-793B-4119-A136-5A2BADC8D896}" presName="horzFour" presStyleCnt="0"/>
      <dgm:spPr/>
    </dgm:pt>
    <dgm:pt modelId="{DD93F561-5DB9-4506-9629-D793C9A95582}" type="pres">
      <dgm:prSet presAssocID="{504090B8-9D22-4768-A595-C8909A502E6E}" presName="sibSpaceTwo" presStyleCnt="0"/>
      <dgm:spPr/>
    </dgm:pt>
    <dgm:pt modelId="{2CB5E851-1268-4D0F-8345-F0D89B44416D}" type="pres">
      <dgm:prSet presAssocID="{3750C05C-C8B0-4CDA-913F-36544CDEC589}" presName="vertTwo" presStyleCnt="0"/>
      <dgm:spPr/>
    </dgm:pt>
    <dgm:pt modelId="{1206E785-A76C-439B-9642-127156066FCD}" type="pres">
      <dgm:prSet presAssocID="{3750C05C-C8B0-4CDA-913F-36544CDEC589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98B3EE4-7CBC-4B09-8E11-E9CB85EC89D2}" type="pres">
      <dgm:prSet presAssocID="{3750C05C-C8B0-4CDA-913F-36544CDEC589}" presName="parTransTwo" presStyleCnt="0"/>
      <dgm:spPr/>
    </dgm:pt>
    <dgm:pt modelId="{EBAF6DF2-C04F-4A6C-AE23-441925B5D9A5}" type="pres">
      <dgm:prSet presAssocID="{3750C05C-C8B0-4CDA-913F-36544CDEC589}" presName="horzTwo" presStyleCnt="0"/>
      <dgm:spPr/>
    </dgm:pt>
    <dgm:pt modelId="{6B0D761A-D194-46A3-81C0-F0D505D5E3AF}" type="pres">
      <dgm:prSet presAssocID="{0EBD0B8C-63FD-4567-BCC9-A4876732B112}" presName="vertThree" presStyleCnt="0"/>
      <dgm:spPr/>
    </dgm:pt>
    <dgm:pt modelId="{AC8B6EE4-490B-4702-B271-39DAD7633741}" type="pres">
      <dgm:prSet presAssocID="{0EBD0B8C-63FD-4567-BCC9-A4876732B112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55728B3-E8C2-492B-A05F-5E1476008362}" type="pres">
      <dgm:prSet presAssocID="{0EBD0B8C-63FD-4567-BCC9-A4876732B112}" presName="parTransThree" presStyleCnt="0"/>
      <dgm:spPr/>
    </dgm:pt>
    <dgm:pt modelId="{09A8E8CB-416A-4AA8-80A4-12C810396FF5}" type="pres">
      <dgm:prSet presAssocID="{0EBD0B8C-63FD-4567-BCC9-A4876732B112}" presName="horzThree" presStyleCnt="0"/>
      <dgm:spPr/>
    </dgm:pt>
    <dgm:pt modelId="{AA5B82F8-ED8D-4948-92FF-B49196A67303}" type="pres">
      <dgm:prSet presAssocID="{CF8C09C4-6F6C-4FF1-BF25-B9956D39B2C1}" presName="vertFour" presStyleCnt="0">
        <dgm:presLayoutVars>
          <dgm:chPref val="3"/>
        </dgm:presLayoutVars>
      </dgm:prSet>
      <dgm:spPr/>
    </dgm:pt>
    <dgm:pt modelId="{AF0AEA47-9128-452C-9D1D-02D136D8E75C}" type="pres">
      <dgm:prSet presAssocID="{CF8C09C4-6F6C-4FF1-BF25-B9956D39B2C1}" presName="txFour" presStyleLbl="node4" presStyleIdx="6" presStyleCnt="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68B46EB-6F8D-40F3-AABD-22393B333458}" type="pres">
      <dgm:prSet presAssocID="{CF8C09C4-6F6C-4FF1-BF25-B9956D39B2C1}" presName="parTransFour" presStyleCnt="0"/>
      <dgm:spPr/>
    </dgm:pt>
    <dgm:pt modelId="{07A200E8-4F34-4627-B2CF-29395B3482AF}" type="pres">
      <dgm:prSet presAssocID="{CF8C09C4-6F6C-4FF1-BF25-B9956D39B2C1}" presName="horzFour" presStyleCnt="0"/>
      <dgm:spPr/>
    </dgm:pt>
    <dgm:pt modelId="{5953BDED-0E48-4AC8-A0FB-9B45EA7C0117}" type="pres">
      <dgm:prSet presAssocID="{354CF259-8FD0-4289-964B-92A526301FBF}" presName="vertFour" presStyleCnt="0">
        <dgm:presLayoutVars>
          <dgm:chPref val="3"/>
        </dgm:presLayoutVars>
      </dgm:prSet>
      <dgm:spPr/>
    </dgm:pt>
    <dgm:pt modelId="{E9D02285-BDE3-4B05-B1F0-4E2E92E44CF4}" type="pres">
      <dgm:prSet presAssocID="{354CF259-8FD0-4289-964B-92A526301FBF}" presName="txFour" presStyleLbl="node4" presStyleIdx="7" presStyleCnt="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01ECF64-3C8A-4BE0-BD03-C33356173E02}" type="pres">
      <dgm:prSet presAssocID="{354CF259-8FD0-4289-964B-92A526301FBF}" presName="parTransFour" presStyleCnt="0"/>
      <dgm:spPr/>
    </dgm:pt>
    <dgm:pt modelId="{992D48EF-7D40-48F5-AE67-41E914B959BE}" type="pres">
      <dgm:prSet presAssocID="{354CF259-8FD0-4289-964B-92A526301FBF}" presName="horzFour" presStyleCnt="0"/>
      <dgm:spPr/>
    </dgm:pt>
    <dgm:pt modelId="{4263A692-B569-4A86-831D-F059E6A3C4D0}" type="pres">
      <dgm:prSet presAssocID="{81D9BF86-D083-4ED2-A7DD-5EEE61EB30D0}" presName="vertFour" presStyleCnt="0">
        <dgm:presLayoutVars>
          <dgm:chPref val="3"/>
        </dgm:presLayoutVars>
      </dgm:prSet>
      <dgm:spPr/>
    </dgm:pt>
    <dgm:pt modelId="{FAB136EB-A997-4B89-8C46-6FA4884653E9}" type="pres">
      <dgm:prSet presAssocID="{81D9BF86-D083-4ED2-A7DD-5EEE61EB30D0}" presName="txFour" presStyleLbl="node4" presStyleIdx="8" presStyleCnt="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9BE1C16-A5E9-48BE-9FE6-8388F05789FF}" type="pres">
      <dgm:prSet presAssocID="{81D9BF86-D083-4ED2-A7DD-5EEE61EB30D0}" presName="horzFour" presStyleCnt="0"/>
      <dgm:spPr/>
    </dgm:pt>
  </dgm:ptLst>
  <dgm:cxnLst>
    <dgm:cxn modelId="{8F2997DC-28F1-498F-9E99-1443D2D716B2}" type="presOf" srcId="{DAEEE5A6-9298-4FEB-A629-905275967612}" destId="{09C2E3CF-8A1E-4938-A0F9-959B0A0A45D4}" srcOrd="0" destOrd="0" presId="urn:microsoft.com/office/officeart/2005/8/layout/hierarchy4"/>
    <dgm:cxn modelId="{6ADE7FBA-7031-461C-820C-132E094E914D}" type="presOf" srcId="{E3B14122-BD50-4254-AD0C-D9B3521B7EB2}" destId="{43314EA9-75CB-4C48-9384-BCABA4FE2814}" srcOrd="0" destOrd="0" presId="urn:microsoft.com/office/officeart/2005/8/layout/hierarchy4"/>
    <dgm:cxn modelId="{37EFA6ED-031D-4164-8E1E-B75FD46DE799}" srcId="{354CF259-8FD0-4289-964B-92A526301FBF}" destId="{81D9BF86-D083-4ED2-A7DD-5EEE61EB30D0}" srcOrd="0" destOrd="0" parTransId="{44067268-8FE7-4204-BAEC-D8B667984513}" sibTransId="{6DB1F32A-9240-4EB7-B048-4EC3AB19CE19}"/>
    <dgm:cxn modelId="{B6EF834F-F79B-46A4-99A6-C58E56B6721F}" type="presOf" srcId="{744F9746-793B-4119-A136-5A2BADC8D896}" destId="{579C7286-962A-4F50-8790-412D7D474576}" srcOrd="0" destOrd="0" presId="urn:microsoft.com/office/officeart/2005/8/layout/hierarchy4"/>
    <dgm:cxn modelId="{3CBAA524-90FC-4A53-8713-A455A9EAB033}" type="presOf" srcId="{354CF259-8FD0-4289-964B-92A526301FBF}" destId="{E9D02285-BDE3-4B05-B1F0-4E2E92E44CF4}" srcOrd="0" destOrd="0" presId="urn:microsoft.com/office/officeart/2005/8/layout/hierarchy4"/>
    <dgm:cxn modelId="{03A9E2E2-5E5C-4431-AEE6-1BC7F39219C2}" srcId="{3750C05C-C8B0-4CDA-913F-36544CDEC589}" destId="{0EBD0B8C-63FD-4567-BCC9-A4876732B112}" srcOrd="0" destOrd="0" parTransId="{995DDE50-535C-46B3-B988-FC7C865479D9}" sibTransId="{B9FAC0BE-4B84-49B3-9D39-ECDD8A15FD26}"/>
    <dgm:cxn modelId="{0B8864FC-327E-4F46-9D3A-87E8C19544A1}" type="presOf" srcId="{B3F3BC01-82B4-4838-9D0B-DE680C7D7D16}" destId="{15D8FB0E-AC66-4ADE-A59E-828F9196B5B3}" srcOrd="0" destOrd="0" presId="urn:microsoft.com/office/officeart/2005/8/layout/hierarchy4"/>
    <dgm:cxn modelId="{80660FEA-16E3-4AAD-8ACA-06AA82780D67}" srcId="{CF8C09C4-6F6C-4FF1-BF25-B9956D39B2C1}" destId="{354CF259-8FD0-4289-964B-92A526301FBF}" srcOrd="0" destOrd="0" parTransId="{3D531E35-56A1-4B1D-8BEE-A7E2B2059582}" sibTransId="{D60C7673-B373-4876-AD3A-4B796C582EFC}"/>
    <dgm:cxn modelId="{9147AB7A-70BC-432D-AE9A-7B71E5F3435A}" srcId="{8B171E0B-F2B1-442B-8524-86D079E01D31}" destId="{B3F3BC01-82B4-4838-9D0B-DE680C7D7D16}" srcOrd="0" destOrd="0" parTransId="{63B93580-320E-4CE3-A34D-631E0416DC7A}" sibTransId="{719BF7F0-CF64-4EEB-9950-825AF7160494}"/>
    <dgm:cxn modelId="{58CF7F51-5722-4D5D-B49E-49BD639679A4}" type="presOf" srcId="{AD4BD42C-8CB5-4793-995F-46677C04A0EC}" destId="{F275BA2C-7CAB-48B7-8F3F-B5E977832109}" srcOrd="0" destOrd="0" presId="urn:microsoft.com/office/officeart/2005/8/layout/hierarchy4"/>
    <dgm:cxn modelId="{67A73C8E-7BC5-4E79-9546-45DA34611C89}" type="presOf" srcId="{3750C05C-C8B0-4CDA-913F-36544CDEC589}" destId="{1206E785-A76C-439B-9642-127156066FCD}" srcOrd="0" destOrd="0" presId="urn:microsoft.com/office/officeart/2005/8/layout/hierarchy4"/>
    <dgm:cxn modelId="{B1ECF269-F4E6-4098-A8CA-4DFD4759F817}" srcId="{6CDFFF70-9B35-41DB-A9BD-44446A8EBB62}" destId="{4CBCA651-FBA7-4E02-B03F-6FC347F2259F}" srcOrd="0" destOrd="0" parTransId="{D188E8ED-1C37-4A15-8352-5C60806F1FFF}" sibTransId="{91CB95A3-A14E-4676-B566-4239C73AA787}"/>
    <dgm:cxn modelId="{176F9CC3-21A9-4CF3-8BF7-D2E2D5299230}" type="presOf" srcId="{8B171E0B-F2B1-442B-8524-86D079E01D31}" destId="{41AD559E-A66C-4DA8-B3B4-45AE754FFC1B}" srcOrd="0" destOrd="0" presId="urn:microsoft.com/office/officeart/2005/8/layout/hierarchy4"/>
    <dgm:cxn modelId="{745C0F14-4CDD-493D-84D0-70F20E2D7EFA}" srcId="{ABFE9CD3-5BFD-419C-8D11-8EFCF667F911}" destId="{519BA6DC-A600-405D-8ED9-A25FBE69CBCF}" srcOrd="0" destOrd="0" parTransId="{AEBD7467-595A-4F43-A302-C3FDC8372E37}" sibTransId="{13E72F70-EDFA-4B0F-8306-9FE96B345414}"/>
    <dgm:cxn modelId="{E46661DF-33CF-4F0C-A8D0-83A839B96395}" srcId="{DAEEE5A6-9298-4FEB-A629-905275967612}" destId="{8B171E0B-F2B1-442B-8524-86D079E01D31}" srcOrd="0" destOrd="0" parTransId="{42FABA9C-35F5-4590-A067-893DD2A2F1FB}" sibTransId="{8F198D96-AE25-41AD-84C3-4DD1F542C184}"/>
    <dgm:cxn modelId="{A9F1FD3D-A32A-452F-BE17-C34A4A2B506E}" type="presOf" srcId="{519BA6DC-A600-405D-8ED9-A25FBE69CBCF}" destId="{565CDF9D-F4C5-45E9-88AE-615F8F351BFF}" srcOrd="0" destOrd="0" presId="urn:microsoft.com/office/officeart/2005/8/layout/hierarchy4"/>
    <dgm:cxn modelId="{C0950369-A5B4-4D24-97B3-43478700DED2}" type="presOf" srcId="{CF8C09C4-6F6C-4FF1-BF25-B9956D39B2C1}" destId="{AF0AEA47-9128-452C-9D1D-02D136D8E75C}" srcOrd="0" destOrd="0" presId="urn:microsoft.com/office/officeart/2005/8/layout/hierarchy4"/>
    <dgm:cxn modelId="{DEAC27FC-0398-4033-A7D5-FDB462FCFE33}" srcId="{0EBD0B8C-63FD-4567-BCC9-A4876732B112}" destId="{CF8C09C4-6F6C-4FF1-BF25-B9956D39B2C1}" srcOrd="0" destOrd="0" parTransId="{F5EC3515-70AF-4AA9-9F99-07F21DAE3162}" sibTransId="{6EE864EB-1F3C-472C-9D5A-4633C0D76D79}"/>
    <dgm:cxn modelId="{09FCA46E-D13C-4998-8191-1E3708E701F6}" srcId="{101B450A-21BF-4C50-8D19-348B5FC8170C}" destId="{ABFE9CD3-5BFD-419C-8D11-8EFCF667F911}" srcOrd="0" destOrd="0" parTransId="{0791266E-E654-43E2-ABC9-36B46188D697}" sibTransId="{653A7071-6423-452A-8666-292761B6FB86}"/>
    <dgm:cxn modelId="{589D2E6E-996A-4CBB-B481-9F2A6BC9D48D}" type="presOf" srcId="{6CDFFF70-9B35-41DB-A9BD-44446A8EBB62}" destId="{B29434A4-02DF-4F5E-B2EF-22946C1F0AD1}" srcOrd="0" destOrd="0" presId="urn:microsoft.com/office/officeart/2005/8/layout/hierarchy4"/>
    <dgm:cxn modelId="{CB1AE476-AEE0-478E-B4F5-C84F3AF8E486}" type="presOf" srcId="{0EBD0B8C-63FD-4567-BCC9-A4876732B112}" destId="{AC8B6EE4-490B-4702-B271-39DAD7633741}" srcOrd="0" destOrd="0" presId="urn:microsoft.com/office/officeart/2005/8/layout/hierarchy4"/>
    <dgm:cxn modelId="{F3D2E199-3D54-4B39-BA51-C2A3DD7E3F32}" type="presOf" srcId="{81D9BF86-D083-4ED2-A7DD-5EEE61EB30D0}" destId="{FAB136EB-A997-4B89-8C46-6FA4884653E9}" srcOrd="0" destOrd="0" presId="urn:microsoft.com/office/officeart/2005/8/layout/hierarchy4"/>
    <dgm:cxn modelId="{480A1A72-5D53-41FC-BC41-ED584EA360B2}" srcId="{AD4BD42C-8CB5-4793-995F-46677C04A0EC}" destId="{DAEEE5A6-9298-4FEB-A629-905275967612}" srcOrd="1" destOrd="0" parTransId="{C117409B-1ECD-498E-859D-F6D8A3C21CF3}" sibTransId="{504090B8-9D22-4768-A595-C8909A502E6E}"/>
    <dgm:cxn modelId="{68E5145B-C00A-4DF4-99F5-3FFF876979E3}" srcId="{AD4BD42C-8CB5-4793-995F-46677C04A0EC}" destId="{3750C05C-C8B0-4CDA-913F-36544CDEC589}" srcOrd="2" destOrd="0" parTransId="{08B13162-3D30-49C4-80F7-F1F93ED2C4B9}" sibTransId="{F54AE75C-2AC9-4CEF-8EB8-09C605064CE2}"/>
    <dgm:cxn modelId="{D8E418B9-FAAC-4E44-8E7B-6A3D5BCAAE74}" srcId="{B3F3BC01-82B4-4838-9D0B-DE680C7D7D16}" destId="{CE3DFA04-521B-4C66-9671-12A3CB5D502E}" srcOrd="0" destOrd="0" parTransId="{72D1589B-48F5-4AC4-9648-D41AF33BA995}" sibTransId="{8E9B4EF3-AE08-4096-A2C5-20DF2B9E83B2}"/>
    <dgm:cxn modelId="{2F5D86B6-5EED-4439-8651-87CAC27DF0B9}" srcId="{CE3DFA04-521B-4C66-9671-12A3CB5D502E}" destId="{744F9746-793B-4119-A136-5A2BADC8D896}" srcOrd="0" destOrd="0" parTransId="{BF052EAA-C22B-4A84-94E0-C54C21082A8C}" sibTransId="{57F9B11B-B42F-41C8-9335-C4B344550B92}"/>
    <dgm:cxn modelId="{E1327C23-29EE-4E61-8282-72BBCF55AC3E}" srcId="{E3B14122-BD50-4254-AD0C-D9B3521B7EB2}" destId="{AD4BD42C-8CB5-4793-995F-46677C04A0EC}" srcOrd="0" destOrd="0" parTransId="{27D2CA5A-2B08-4372-9B4B-1ED5DBCE3AFC}" sibTransId="{0C8853B4-31FB-4F07-A746-5A5AFD0AE669}"/>
    <dgm:cxn modelId="{19223877-99B4-4EDD-A616-2EBD561B4C2F}" srcId="{AD4BD42C-8CB5-4793-995F-46677C04A0EC}" destId="{6CDFFF70-9B35-41DB-A9BD-44446A8EBB62}" srcOrd="0" destOrd="0" parTransId="{BB6F1C39-3454-4A7A-BBF0-4B62B58A1F1B}" sibTransId="{62C26E52-5342-4895-918D-DE4BA761CBAC}"/>
    <dgm:cxn modelId="{6FE49A6C-03FD-4B41-B98B-934AE1B94625}" srcId="{4CBCA651-FBA7-4E02-B03F-6FC347F2259F}" destId="{101B450A-21BF-4C50-8D19-348B5FC8170C}" srcOrd="0" destOrd="0" parTransId="{AC106ACD-E08D-4D71-8F3D-C4AA636793B9}" sibTransId="{6BB0A977-8A3C-4558-8D14-2161AE9CF08E}"/>
    <dgm:cxn modelId="{2FACC839-8D2F-46E0-A199-72A3DD9476D0}" type="presOf" srcId="{101B450A-21BF-4C50-8D19-348B5FC8170C}" destId="{A12C94CF-B765-4BB0-A1E1-74112313460C}" srcOrd="0" destOrd="0" presId="urn:microsoft.com/office/officeart/2005/8/layout/hierarchy4"/>
    <dgm:cxn modelId="{F7EC36A0-0000-42CC-98AC-17C17AB453AD}" type="presOf" srcId="{4CBCA651-FBA7-4E02-B03F-6FC347F2259F}" destId="{978A252D-8876-4930-A1FA-A2FE87BAA6DF}" srcOrd="0" destOrd="0" presId="urn:microsoft.com/office/officeart/2005/8/layout/hierarchy4"/>
    <dgm:cxn modelId="{672EFE3C-BE70-4FA6-9F53-AEA561C71084}" type="presOf" srcId="{ABFE9CD3-5BFD-419C-8D11-8EFCF667F911}" destId="{8AE3CDE3-30FE-41EE-97C4-AC7415627A10}" srcOrd="0" destOrd="0" presId="urn:microsoft.com/office/officeart/2005/8/layout/hierarchy4"/>
    <dgm:cxn modelId="{112A35BF-4BCF-421F-ACFF-E3B76E7DA715}" type="presOf" srcId="{CE3DFA04-521B-4C66-9671-12A3CB5D502E}" destId="{70698D80-901B-4199-A10F-6709193869DB}" srcOrd="0" destOrd="0" presId="urn:microsoft.com/office/officeart/2005/8/layout/hierarchy4"/>
    <dgm:cxn modelId="{A36D0074-F8C5-4D10-B146-19908CFAB7B4}" type="presParOf" srcId="{43314EA9-75CB-4C48-9384-BCABA4FE2814}" destId="{3D01CB77-C12C-4DAA-928F-185B43998455}" srcOrd="0" destOrd="0" presId="urn:microsoft.com/office/officeart/2005/8/layout/hierarchy4"/>
    <dgm:cxn modelId="{4446E1FC-2BBE-4B3D-A0E2-CBC5975F5B1E}" type="presParOf" srcId="{3D01CB77-C12C-4DAA-928F-185B43998455}" destId="{F275BA2C-7CAB-48B7-8F3F-B5E977832109}" srcOrd="0" destOrd="0" presId="urn:microsoft.com/office/officeart/2005/8/layout/hierarchy4"/>
    <dgm:cxn modelId="{DCA0C889-0710-4B75-9C0D-FEF680D64BA2}" type="presParOf" srcId="{3D01CB77-C12C-4DAA-928F-185B43998455}" destId="{C6B3BDC6-C5E6-4662-B42A-07E229A3E240}" srcOrd="1" destOrd="0" presId="urn:microsoft.com/office/officeart/2005/8/layout/hierarchy4"/>
    <dgm:cxn modelId="{3D0400C2-4B68-4ECC-8898-56A1FC12DEEB}" type="presParOf" srcId="{3D01CB77-C12C-4DAA-928F-185B43998455}" destId="{E1E73CD7-0D09-47A1-8391-5323ABA20149}" srcOrd="2" destOrd="0" presId="urn:microsoft.com/office/officeart/2005/8/layout/hierarchy4"/>
    <dgm:cxn modelId="{D7580087-7EE3-4141-BA08-8C4599E6AFF5}" type="presParOf" srcId="{E1E73CD7-0D09-47A1-8391-5323ABA20149}" destId="{295EA220-A899-4F63-9535-4D1EBFE6E26B}" srcOrd="0" destOrd="0" presId="urn:microsoft.com/office/officeart/2005/8/layout/hierarchy4"/>
    <dgm:cxn modelId="{16061D6E-3048-4BE2-9215-7B743887D6A8}" type="presParOf" srcId="{295EA220-A899-4F63-9535-4D1EBFE6E26B}" destId="{B29434A4-02DF-4F5E-B2EF-22946C1F0AD1}" srcOrd="0" destOrd="0" presId="urn:microsoft.com/office/officeart/2005/8/layout/hierarchy4"/>
    <dgm:cxn modelId="{D3040CB5-29AB-4FF5-83F7-38BD44849B4F}" type="presParOf" srcId="{295EA220-A899-4F63-9535-4D1EBFE6E26B}" destId="{C73C9E96-A8D9-42BD-9F74-21AA2E2210AB}" srcOrd="1" destOrd="0" presId="urn:microsoft.com/office/officeart/2005/8/layout/hierarchy4"/>
    <dgm:cxn modelId="{1F108019-496D-42A2-B37F-3D3DC5F55971}" type="presParOf" srcId="{295EA220-A899-4F63-9535-4D1EBFE6E26B}" destId="{6CE2D1DE-6C29-4019-91D2-55472AFB7038}" srcOrd="2" destOrd="0" presId="urn:microsoft.com/office/officeart/2005/8/layout/hierarchy4"/>
    <dgm:cxn modelId="{2940AC3C-3C9C-4F74-9E9F-BFE72E576EFC}" type="presParOf" srcId="{6CE2D1DE-6C29-4019-91D2-55472AFB7038}" destId="{3D07E933-E0DE-4DAC-AE20-22FF99349869}" srcOrd="0" destOrd="0" presId="urn:microsoft.com/office/officeart/2005/8/layout/hierarchy4"/>
    <dgm:cxn modelId="{B21835D9-5D71-468E-97A7-4C03A6CE03B0}" type="presParOf" srcId="{3D07E933-E0DE-4DAC-AE20-22FF99349869}" destId="{978A252D-8876-4930-A1FA-A2FE87BAA6DF}" srcOrd="0" destOrd="0" presId="urn:microsoft.com/office/officeart/2005/8/layout/hierarchy4"/>
    <dgm:cxn modelId="{FE7A7ABD-550B-4BE0-AA67-DA98A2120419}" type="presParOf" srcId="{3D07E933-E0DE-4DAC-AE20-22FF99349869}" destId="{3A9F1599-70C5-4420-A507-A8EF903DDD45}" srcOrd="1" destOrd="0" presId="urn:microsoft.com/office/officeart/2005/8/layout/hierarchy4"/>
    <dgm:cxn modelId="{F2233001-2054-486A-B51A-A993C801AEBB}" type="presParOf" srcId="{3D07E933-E0DE-4DAC-AE20-22FF99349869}" destId="{1E3250A4-622A-420E-A9D8-04C880808CF7}" srcOrd="2" destOrd="0" presId="urn:microsoft.com/office/officeart/2005/8/layout/hierarchy4"/>
    <dgm:cxn modelId="{3AE686C5-27F3-4C99-9FD2-5DE0D99F2A6C}" type="presParOf" srcId="{1E3250A4-622A-420E-A9D8-04C880808CF7}" destId="{31F9FDF7-254F-452B-8CF2-B5A8AB2766AF}" srcOrd="0" destOrd="0" presId="urn:microsoft.com/office/officeart/2005/8/layout/hierarchy4"/>
    <dgm:cxn modelId="{B0415558-F2CF-4F99-9BBD-87665BD7C856}" type="presParOf" srcId="{31F9FDF7-254F-452B-8CF2-B5A8AB2766AF}" destId="{A12C94CF-B765-4BB0-A1E1-74112313460C}" srcOrd="0" destOrd="0" presId="urn:microsoft.com/office/officeart/2005/8/layout/hierarchy4"/>
    <dgm:cxn modelId="{E552E629-97A9-4BF0-9922-AB4DA2C38A1C}" type="presParOf" srcId="{31F9FDF7-254F-452B-8CF2-B5A8AB2766AF}" destId="{8CF7F77C-6BA2-48A1-B91A-41ABED70395F}" srcOrd="1" destOrd="0" presId="urn:microsoft.com/office/officeart/2005/8/layout/hierarchy4"/>
    <dgm:cxn modelId="{05E8597F-7F0A-46B2-844B-685FC512704B}" type="presParOf" srcId="{31F9FDF7-254F-452B-8CF2-B5A8AB2766AF}" destId="{D726937E-65C5-42F4-92C7-8F8503BA5B2B}" srcOrd="2" destOrd="0" presId="urn:microsoft.com/office/officeart/2005/8/layout/hierarchy4"/>
    <dgm:cxn modelId="{59E5CB29-F626-4A40-A485-4BB2C8F04081}" type="presParOf" srcId="{D726937E-65C5-42F4-92C7-8F8503BA5B2B}" destId="{90438A5F-0822-4229-AC52-25B29162B6A7}" srcOrd="0" destOrd="0" presId="urn:microsoft.com/office/officeart/2005/8/layout/hierarchy4"/>
    <dgm:cxn modelId="{CA6DCDA3-0BB9-48BE-8D02-A8CA4D92E683}" type="presParOf" srcId="{90438A5F-0822-4229-AC52-25B29162B6A7}" destId="{8AE3CDE3-30FE-41EE-97C4-AC7415627A10}" srcOrd="0" destOrd="0" presId="urn:microsoft.com/office/officeart/2005/8/layout/hierarchy4"/>
    <dgm:cxn modelId="{9363E9B4-E183-4E7E-91C4-5A7889E3EF0C}" type="presParOf" srcId="{90438A5F-0822-4229-AC52-25B29162B6A7}" destId="{849ED5E1-91A1-4271-B189-41BBC9D1C665}" srcOrd="1" destOrd="0" presId="urn:microsoft.com/office/officeart/2005/8/layout/hierarchy4"/>
    <dgm:cxn modelId="{93D5AA52-AD56-45C3-9980-38BF3C3FB1F6}" type="presParOf" srcId="{90438A5F-0822-4229-AC52-25B29162B6A7}" destId="{E1A94FB2-22AA-4E81-84F3-4C700C958F0E}" srcOrd="2" destOrd="0" presId="urn:microsoft.com/office/officeart/2005/8/layout/hierarchy4"/>
    <dgm:cxn modelId="{C3E85EAA-F943-4B3C-A415-A76195C3F327}" type="presParOf" srcId="{E1A94FB2-22AA-4E81-84F3-4C700C958F0E}" destId="{E30349B1-64F5-4C8F-AA87-3A6E1625C3E3}" srcOrd="0" destOrd="0" presId="urn:microsoft.com/office/officeart/2005/8/layout/hierarchy4"/>
    <dgm:cxn modelId="{7A230E38-8B43-45FF-A03E-EEC98C667196}" type="presParOf" srcId="{E30349B1-64F5-4C8F-AA87-3A6E1625C3E3}" destId="{565CDF9D-F4C5-45E9-88AE-615F8F351BFF}" srcOrd="0" destOrd="0" presId="urn:microsoft.com/office/officeart/2005/8/layout/hierarchy4"/>
    <dgm:cxn modelId="{6F44224E-E86C-44FC-BA24-25D93181054A}" type="presParOf" srcId="{E30349B1-64F5-4C8F-AA87-3A6E1625C3E3}" destId="{3DE689C8-B455-4900-B582-853E03411522}" srcOrd="1" destOrd="0" presId="urn:microsoft.com/office/officeart/2005/8/layout/hierarchy4"/>
    <dgm:cxn modelId="{EBC11FF2-AD68-44AB-9017-0D97AFFCC772}" type="presParOf" srcId="{E1E73CD7-0D09-47A1-8391-5323ABA20149}" destId="{1A481F4F-D622-4CE8-8EDA-66751B81B1CD}" srcOrd="1" destOrd="0" presId="urn:microsoft.com/office/officeart/2005/8/layout/hierarchy4"/>
    <dgm:cxn modelId="{70E9DF82-43C2-4E31-9CE1-16E3D8BEE05A}" type="presParOf" srcId="{E1E73CD7-0D09-47A1-8391-5323ABA20149}" destId="{D51B8F64-40AB-4E91-8A22-3CE7FD601F23}" srcOrd="2" destOrd="0" presId="urn:microsoft.com/office/officeart/2005/8/layout/hierarchy4"/>
    <dgm:cxn modelId="{9C252975-F24E-47E8-B459-05642575FC75}" type="presParOf" srcId="{D51B8F64-40AB-4E91-8A22-3CE7FD601F23}" destId="{09C2E3CF-8A1E-4938-A0F9-959B0A0A45D4}" srcOrd="0" destOrd="0" presId="urn:microsoft.com/office/officeart/2005/8/layout/hierarchy4"/>
    <dgm:cxn modelId="{C74B532E-25B4-4647-A2F4-512E64A19830}" type="presParOf" srcId="{D51B8F64-40AB-4E91-8A22-3CE7FD601F23}" destId="{C6B33DE1-094B-4B26-89F3-BFC7D7DD8CDB}" srcOrd="1" destOrd="0" presId="urn:microsoft.com/office/officeart/2005/8/layout/hierarchy4"/>
    <dgm:cxn modelId="{1E8AF5BC-F20A-4AE9-9E54-778843C2921C}" type="presParOf" srcId="{D51B8F64-40AB-4E91-8A22-3CE7FD601F23}" destId="{67F7ECBE-072F-4E46-B472-6BE82B25FB48}" srcOrd="2" destOrd="0" presId="urn:microsoft.com/office/officeart/2005/8/layout/hierarchy4"/>
    <dgm:cxn modelId="{65271691-406A-439C-B2D6-9EAA124F7F50}" type="presParOf" srcId="{67F7ECBE-072F-4E46-B472-6BE82B25FB48}" destId="{AE656E3B-5FB6-4D1B-861A-591E5E831693}" srcOrd="0" destOrd="0" presId="urn:microsoft.com/office/officeart/2005/8/layout/hierarchy4"/>
    <dgm:cxn modelId="{F4E27669-DA52-4EFF-9EF7-368900BFC771}" type="presParOf" srcId="{AE656E3B-5FB6-4D1B-861A-591E5E831693}" destId="{41AD559E-A66C-4DA8-B3B4-45AE754FFC1B}" srcOrd="0" destOrd="0" presId="urn:microsoft.com/office/officeart/2005/8/layout/hierarchy4"/>
    <dgm:cxn modelId="{92C328DF-CC71-49A4-8E3C-2D31EB583A49}" type="presParOf" srcId="{AE656E3B-5FB6-4D1B-861A-591E5E831693}" destId="{721BC445-156E-412A-A9B6-1FFFED33B84C}" srcOrd="1" destOrd="0" presId="urn:microsoft.com/office/officeart/2005/8/layout/hierarchy4"/>
    <dgm:cxn modelId="{610B775F-54D6-466E-83FC-BFA2536D6DE5}" type="presParOf" srcId="{AE656E3B-5FB6-4D1B-861A-591E5E831693}" destId="{30105F85-FD17-4636-978C-CE4D9276E4B4}" srcOrd="2" destOrd="0" presId="urn:microsoft.com/office/officeart/2005/8/layout/hierarchy4"/>
    <dgm:cxn modelId="{B8A339D1-5060-43A7-8C25-37EC1E7E76DD}" type="presParOf" srcId="{30105F85-FD17-4636-978C-CE4D9276E4B4}" destId="{E28D8DCE-A738-4D39-A44E-F8097119A3BF}" srcOrd="0" destOrd="0" presId="urn:microsoft.com/office/officeart/2005/8/layout/hierarchy4"/>
    <dgm:cxn modelId="{D8415535-14B3-43A2-8A7E-34273A44DCE4}" type="presParOf" srcId="{E28D8DCE-A738-4D39-A44E-F8097119A3BF}" destId="{15D8FB0E-AC66-4ADE-A59E-828F9196B5B3}" srcOrd="0" destOrd="0" presId="urn:microsoft.com/office/officeart/2005/8/layout/hierarchy4"/>
    <dgm:cxn modelId="{417AD285-63E7-43E0-85A9-785DD6992239}" type="presParOf" srcId="{E28D8DCE-A738-4D39-A44E-F8097119A3BF}" destId="{9011FF69-4906-48DC-8BD9-560B972CC2FE}" srcOrd="1" destOrd="0" presId="urn:microsoft.com/office/officeart/2005/8/layout/hierarchy4"/>
    <dgm:cxn modelId="{BAE8095C-265F-4A5D-A83A-039739F17483}" type="presParOf" srcId="{E28D8DCE-A738-4D39-A44E-F8097119A3BF}" destId="{44B36973-CDF0-448D-A8FF-4D502C06E73E}" srcOrd="2" destOrd="0" presId="urn:microsoft.com/office/officeart/2005/8/layout/hierarchy4"/>
    <dgm:cxn modelId="{AB585BB8-D9F0-46F2-926D-79CED605F0CF}" type="presParOf" srcId="{44B36973-CDF0-448D-A8FF-4D502C06E73E}" destId="{A2AF6818-910B-4E62-8448-62C9900025B6}" srcOrd="0" destOrd="0" presId="urn:microsoft.com/office/officeart/2005/8/layout/hierarchy4"/>
    <dgm:cxn modelId="{1DA67688-CA0B-4D13-82BA-78B82A565BB8}" type="presParOf" srcId="{A2AF6818-910B-4E62-8448-62C9900025B6}" destId="{70698D80-901B-4199-A10F-6709193869DB}" srcOrd="0" destOrd="0" presId="urn:microsoft.com/office/officeart/2005/8/layout/hierarchy4"/>
    <dgm:cxn modelId="{324CA83A-9F60-4979-BBD0-1ED1B940320A}" type="presParOf" srcId="{A2AF6818-910B-4E62-8448-62C9900025B6}" destId="{76B1187A-4300-4EEC-9966-64734EFEFF9F}" srcOrd="1" destOrd="0" presId="urn:microsoft.com/office/officeart/2005/8/layout/hierarchy4"/>
    <dgm:cxn modelId="{FBBFD2A2-CF5A-458A-9E12-01961562ABCF}" type="presParOf" srcId="{A2AF6818-910B-4E62-8448-62C9900025B6}" destId="{48AC2416-E3AF-4C0A-B1F5-C897435F21CE}" srcOrd="2" destOrd="0" presId="urn:microsoft.com/office/officeart/2005/8/layout/hierarchy4"/>
    <dgm:cxn modelId="{19E999D0-E309-4BE8-858A-BD118C17AC73}" type="presParOf" srcId="{48AC2416-E3AF-4C0A-B1F5-C897435F21CE}" destId="{60F58009-A017-4766-8F78-EB0FF7FDA5D2}" srcOrd="0" destOrd="0" presId="urn:microsoft.com/office/officeart/2005/8/layout/hierarchy4"/>
    <dgm:cxn modelId="{644C5881-43FA-4DED-8702-CFF2DD10BBDA}" type="presParOf" srcId="{60F58009-A017-4766-8F78-EB0FF7FDA5D2}" destId="{579C7286-962A-4F50-8790-412D7D474576}" srcOrd="0" destOrd="0" presId="urn:microsoft.com/office/officeart/2005/8/layout/hierarchy4"/>
    <dgm:cxn modelId="{F948431C-D900-44C0-A290-3FC7ED30AC3D}" type="presParOf" srcId="{60F58009-A017-4766-8F78-EB0FF7FDA5D2}" destId="{B99CAAA8-894E-4288-87BF-E6594A10FD8D}" srcOrd="1" destOrd="0" presId="urn:microsoft.com/office/officeart/2005/8/layout/hierarchy4"/>
    <dgm:cxn modelId="{2D119128-81AC-44A6-8B9A-344A9B278BFB}" type="presParOf" srcId="{E1E73CD7-0D09-47A1-8391-5323ABA20149}" destId="{DD93F561-5DB9-4506-9629-D793C9A95582}" srcOrd="3" destOrd="0" presId="urn:microsoft.com/office/officeart/2005/8/layout/hierarchy4"/>
    <dgm:cxn modelId="{B20BE58E-8758-464C-9DED-F5F8D28B89D1}" type="presParOf" srcId="{E1E73CD7-0D09-47A1-8391-5323ABA20149}" destId="{2CB5E851-1268-4D0F-8345-F0D89B44416D}" srcOrd="4" destOrd="0" presId="urn:microsoft.com/office/officeart/2005/8/layout/hierarchy4"/>
    <dgm:cxn modelId="{8B774D1D-74DC-4C0B-9E12-619BFDE78D8C}" type="presParOf" srcId="{2CB5E851-1268-4D0F-8345-F0D89B44416D}" destId="{1206E785-A76C-439B-9642-127156066FCD}" srcOrd="0" destOrd="0" presId="urn:microsoft.com/office/officeart/2005/8/layout/hierarchy4"/>
    <dgm:cxn modelId="{D0470148-5E03-4437-B282-70FA1A6077AC}" type="presParOf" srcId="{2CB5E851-1268-4D0F-8345-F0D89B44416D}" destId="{E98B3EE4-7CBC-4B09-8E11-E9CB85EC89D2}" srcOrd="1" destOrd="0" presId="urn:microsoft.com/office/officeart/2005/8/layout/hierarchy4"/>
    <dgm:cxn modelId="{E2D50A01-F418-49C6-AE88-2E8C8843EFD8}" type="presParOf" srcId="{2CB5E851-1268-4D0F-8345-F0D89B44416D}" destId="{EBAF6DF2-C04F-4A6C-AE23-441925B5D9A5}" srcOrd="2" destOrd="0" presId="urn:microsoft.com/office/officeart/2005/8/layout/hierarchy4"/>
    <dgm:cxn modelId="{B8DA50DA-1596-4A92-A3D0-DB1C3E6E2B74}" type="presParOf" srcId="{EBAF6DF2-C04F-4A6C-AE23-441925B5D9A5}" destId="{6B0D761A-D194-46A3-81C0-F0D505D5E3AF}" srcOrd="0" destOrd="0" presId="urn:microsoft.com/office/officeart/2005/8/layout/hierarchy4"/>
    <dgm:cxn modelId="{4E91A127-4E2F-473D-BE2C-C95E58B71D87}" type="presParOf" srcId="{6B0D761A-D194-46A3-81C0-F0D505D5E3AF}" destId="{AC8B6EE4-490B-4702-B271-39DAD7633741}" srcOrd="0" destOrd="0" presId="urn:microsoft.com/office/officeart/2005/8/layout/hierarchy4"/>
    <dgm:cxn modelId="{18748866-AB24-482A-8127-A77509C8A3CB}" type="presParOf" srcId="{6B0D761A-D194-46A3-81C0-F0D505D5E3AF}" destId="{755728B3-E8C2-492B-A05F-5E1476008362}" srcOrd="1" destOrd="0" presId="urn:microsoft.com/office/officeart/2005/8/layout/hierarchy4"/>
    <dgm:cxn modelId="{522039EB-8C98-4FE1-9F8D-9550C3CD3671}" type="presParOf" srcId="{6B0D761A-D194-46A3-81C0-F0D505D5E3AF}" destId="{09A8E8CB-416A-4AA8-80A4-12C810396FF5}" srcOrd="2" destOrd="0" presId="urn:microsoft.com/office/officeart/2005/8/layout/hierarchy4"/>
    <dgm:cxn modelId="{5C96B9D3-D937-4EEE-8CEF-2483962CF199}" type="presParOf" srcId="{09A8E8CB-416A-4AA8-80A4-12C810396FF5}" destId="{AA5B82F8-ED8D-4948-92FF-B49196A67303}" srcOrd="0" destOrd="0" presId="urn:microsoft.com/office/officeart/2005/8/layout/hierarchy4"/>
    <dgm:cxn modelId="{94C0826A-F845-45A4-AE47-2534179BD4FB}" type="presParOf" srcId="{AA5B82F8-ED8D-4948-92FF-B49196A67303}" destId="{AF0AEA47-9128-452C-9D1D-02D136D8E75C}" srcOrd="0" destOrd="0" presId="urn:microsoft.com/office/officeart/2005/8/layout/hierarchy4"/>
    <dgm:cxn modelId="{F3248F02-95BF-44EA-9B73-22119E02EF3D}" type="presParOf" srcId="{AA5B82F8-ED8D-4948-92FF-B49196A67303}" destId="{D68B46EB-6F8D-40F3-AABD-22393B333458}" srcOrd="1" destOrd="0" presId="urn:microsoft.com/office/officeart/2005/8/layout/hierarchy4"/>
    <dgm:cxn modelId="{936A03A4-D102-46D4-84E7-F6661ACD5A2B}" type="presParOf" srcId="{AA5B82F8-ED8D-4948-92FF-B49196A67303}" destId="{07A200E8-4F34-4627-B2CF-29395B3482AF}" srcOrd="2" destOrd="0" presId="urn:microsoft.com/office/officeart/2005/8/layout/hierarchy4"/>
    <dgm:cxn modelId="{E22335B8-931B-4392-BB4B-3C2F801F73A7}" type="presParOf" srcId="{07A200E8-4F34-4627-B2CF-29395B3482AF}" destId="{5953BDED-0E48-4AC8-A0FB-9B45EA7C0117}" srcOrd="0" destOrd="0" presId="urn:microsoft.com/office/officeart/2005/8/layout/hierarchy4"/>
    <dgm:cxn modelId="{E3FEBE0A-0A64-4F3B-8C70-4173FFC90168}" type="presParOf" srcId="{5953BDED-0E48-4AC8-A0FB-9B45EA7C0117}" destId="{E9D02285-BDE3-4B05-B1F0-4E2E92E44CF4}" srcOrd="0" destOrd="0" presId="urn:microsoft.com/office/officeart/2005/8/layout/hierarchy4"/>
    <dgm:cxn modelId="{A4D943A2-7899-4641-819F-842686B428E0}" type="presParOf" srcId="{5953BDED-0E48-4AC8-A0FB-9B45EA7C0117}" destId="{C01ECF64-3C8A-4BE0-BD03-C33356173E02}" srcOrd="1" destOrd="0" presId="urn:microsoft.com/office/officeart/2005/8/layout/hierarchy4"/>
    <dgm:cxn modelId="{61279F59-B9D0-4D51-9C03-2A25ABB1C595}" type="presParOf" srcId="{5953BDED-0E48-4AC8-A0FB-9B45EA7C0117}" destId="{992D48EF-7D40-48F5-AE67-41E914B959BE}" srcOrd="2" destOrd="0" presId="urn:microsoft.com/office/officeart/2005/8/layout/hierarchy4"/>
    <dgm:cxn modelId="{9C156DAB-2DA8-4CCB-A317-0DF2E4BD7EE6}" type="presParOf" srcId="{992D48EF-7D40-48F5-AE67-41E914B959BE}" destId="{4263A692-B569-4A86-831D-F059E6A3C4D0}" srcOrd="0" destOrd="0" presId="urn:microsoft.com/office/officeart/2005/8/layout/hierarchy4"/>
    <dgm:cxn modelId="{84F47E57-A988-4ABD-AEF0-F1F379FD5CF8}" type="presParOf" srcId="{4263A692-B569-4A86-831D-F059E6A3C4D0}" destId="{FAB136EB-A997-4B89-8C46-6FA4884653E9}" srcOrd="0" destOrd="0" presId="urn:microsoft.com/office/officeart/2005/8/layout/hierarchy4"/>
    <dgm:cxn modelId="{977A85BC-3613-4688-A426-20F0EE3B739A}" type="presParOf" srcId="{4263A692-B569-4A86-831D-F059E6A3C4D0}" destId="{69BE1C16-A5E9-48BE-9FE6-8388F05789F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479B20-F697-4E2D-BBDD-A8D11E0FFFA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75DF7EF-DD4A-43E4-8732-98DCCD3834AF}">
      <dgm:prSet phldrT="[Texto]"/>
      <dgm:spPr/>
      <dgm:t>
        <a:bodyPr/>
        <a:lstStyle/>
        <a:p>
          <a:r>
            <a:rPr lang="pt-BR" b="1" dirty="0"/>
            <a:t>IGM</a:t>
          </a:r>
        </a:p>
      </dgm:t>
    </dgm:pt>
    <dgm:pt modelId="{5FAC6998-C1AD-42FA-A6EC-813194181439}" type="parTrans" cxnId="{43E1E747-9D28-4CF0-8E32-BFFBBFDEC12F}">
      <dgm:prSet/>
      <dgm:spPr/>
      <dgm:t>
        <a:bodyPr/>
        <a:lstStyle/>
        <a:p>
          <a:endParaRPr lang="pt-BR"/>
        </a:p>
      </dgm:t>
    </dgm:pt>
    <dgm:pt modelId="{7CDC1D7C-2518-475D-A901-2B38BBF822D8}" type="sibTrans" cxnId="{43E1E747-9D28-4CF0-8E32-BFFBBFDEC12F}">
      <dgm:prSet/>
      <dgm:spPr/>
      <dgm:t>
        <a:bodyPr/>
        <a:lstStyle/>
        <a:p>
          <a:endParaRPr lang="pt-BR"/>
        </a:p>
      </dgm:t>
    </dgm:pt>
    <dgm:pt modelId="{C8AF0A3A-3CAD-42A9-AD45-16BC551A7688}">
      <dgm:prSet phldrT="[Texto]"/>
      <dgm:spPr/>
      <dgm:t>
        <a:bodyPr/>
        <a:lstStyle/>
        <a:p>
          <a:r>
            <a:rPr lang="pt-BR" dirty="0"/>
            <a:t>3.303</a:t>
          </a:r>
        </a:p>
      </dgm:t>
    </dgm:pt>
    <dgm:pt modelId="{D513A0B9-0462-475D-B089-FECFAD484E48}" type="parTrans" cxnId="{E913779D-D24E-4164-9348-3C5551861866}">
      <dgm:prSet/>
      <dgm:spPr/>
      <dgm:t>
        <a:bodyPr/>
        <a:lstStyle/>
        <a:p>
          <a:endParaRPr lang="pt-BR"/>
        </a:p>
      </dgm:t>
    </dgm:pt>
    <dgm:pt modelId="{DD4CDA6E-AE75-4FBF-AA1E-5EC791BDB1E0}" type="sibTrans" cxnId="{E913779D-D24E-4164-9348-3C5551861866}">
      <dgm:prSet/>
      <dgm:spPr/>
      <dgm:t>
        <a:bodyPr/>
        <a:lstStyle/>
        <a:p>
          <a:endParaRPr lang="pt-BR"/>
        </a:p>
      </dgm:t>
    </dgm:pt>
    <dgm:pt modelId="{4ECE7CF2-B637-4A71-A073-10369587663C}" type="pres">
      <dgm:prSet presAssocID="{2C479B20-F697-4E2D-BBDD-A8D11E0FFFA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6F8A01A-3487-4197-A7CD-8A4030C0DD86}" type="pres">
      <dgm:prSet presAssocID="{B75DF7EF-DD4A-43E4-8732-98DCCD3834AF}" presName="compNode" presStyleCnt="0"/>
      <dgm:spPr/>
    </dgm:pt>
    <dgm:pt modelId="{BB11ED2C-DAD8-4092-B0FA-E253B4D2A447}" type="pres">
      <dgm:prSet presAssocID="{B75DF7EF-DD4A-43E4-8732-98DCCD3834AF}" presName="aNode" presStyleLbl="bgShp" presStyleIdx="0" presStyleCnt="1" custLinFactNeighborX="-11008" custLinFactNeighborY="-9907"/>
      <dgm:spPr/>
      <dgm:t>
        <a:bodyPr/>
        <a:lstStyle/>
        <a:p>
          <a:endParaRPr lang="pt-BR"/>
        </a:p>
      </dgm:t>
    </dgm:pt>
    <dgm:pt modelId="{46C812FE-91C6-4475-B8B1-D38D898C916E}" type="pres">
      <dgm:prSet presAssocID="{B75DF7EF-DD4A-43E4-8732-98DCCD3834AF}" presName="textNode" presStyleLbl="bgShp" presStyleIdx="0" presStyleCnt="1"/>
      <dgm:spPr/>
      <dgm:t>
        <a:bodyPr/>
        <a:lstStyle/>
        <a:p>
          <a:endParaRPr lang="pt-BR"/>
        </a:p>
      </dgm:t>
    </dgm:pt>
    <dgm:pt modelId="{2C7E916E-0593-4DD4-BF36-7B748EA8100A}" type="pres">
      <dgm:prSet presAssocID="{B75DF7EF-DD4A-43E4-8732-98DCCD3834AF}" presName="compChildNode" presStyleCnt="0"/>
      <dgm:spPr/>
    </dgm:pt>
    <dgm:pt modelId="{356BA144-984F-493B-B4F5-D1197DD68842}" type="pres">
      <dgm:prSet presAssocID="{B75DF7EF-DD4A-43E4-8732-98DCCD3834AF}" presName="theInnerList" presStyleCnt="0"/>
      <dgm:spPr/>
    </dgm:pt>
    <dgm:pt modelId="{98C51D50-156D-4764-8ED8-54DABDF847A9}" type="pres">
      <dgm:prSet presAssocID="{C8AF0A3A-3CAD-42A9-AD45-16BC551A7688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3E1E747-9D28-4CF0-8E32-BFFBBFDEC12F}" srcId="{2C479B20-F697-4E2D-BBDD-A8D11E0FFFA0}" destId="{B75DF7EF-DD4A-43E4-8732-98DCCD3834AF}" srcOrd="0" destOrd="0" parTransId="{5FAC6998-C1AD-42FA-A6EC-813194181439}" sibTransId="{7CDC1D7C-2518-475D-A901-2B38BBF822D8}"/>
    <dgm:cxn modelId="{D0E1EEAF-79A3-4B77-9640-143B1163AC1E}" type="presOf" srcId="{C8AF0A3A-3CAD-42A9-AD45-16BC551A7688}" destId="{98C51D50-156D-4764-8ED8-54DABDF847A9}" srcOrd="0" destOrd="0" presId="urn:microsoft.com/office/officeart/2005/8/layout/lProcess2"/>
    <dgm:cxn modelId="{E913779D-D24E-4164-9348-3C5551861866}" srcId="{B75DF7EF-DD4A-43E4-8732-98DCCD3834AF}" destId="{C8AF0A3A-3CAD-42A9-AD45-16BC551A7688}" srcOrd="0" destOrd="0" parTransId="{D513A0B9-0462-475D-B089-FECFAD484E48}" sibTransId="{DD4CDA6E-AE75-4FBF-AA1E-5EC791BDB1E0}"/>
    <dgm:cxn modelId="{4E0E8A1E-6A66-44D7-83F3-51095B65721A}" type="presOf" srcId="{B75DF7EF-DD4A-43E4-8732-98DCCD3834AF}" destId="{BB11ED2C-DAD8-4092-B0FA-E253B4D2A447}" srcOrd="0" destOrd="0" presId="urn:microsoft.com/office/officeart/2005/8/layout/lProcess2"/>
    <dgm:cxn modelId="{69A4173B-2C55-4895-A300-5A1F36A49DC1}" type="presOf" srcId="{2C479B20-F697-4E2D-BBDD-A8D11E0FFFA0}" destId="{4ECE7CF2-B637-4A71-A073-10369587663C}" srcOrd="0" destOrd="0" presId="urn:microsoft.com/office/officeart/2005/8/layout/lProcess2"/>
    <dgm:cxn modelId="{DD21AF06-59AF-41D3-8250-AEC2D0839F25}" type="presOf" srcId="{B75DF7EF-DD4A-43E4-8732-98DCCD3834AF}" destId="{46C812FE-91C6-4475-B8B1-D38D898C916E}" srcOrd="1" destOrd="0" presId="urn:microsoft.com/office/officeart/2005/8/layout/lProcess2"/>
    <dgm:cxn modelId="{E7A7DDF3-E40E-48DB-984C-0E503EA57DB8}" type="presParOf" srcId="{4ECE7CF2-B637-4A71-A073-10369587663C}" destId="{26F8A01A-3487-4197-A7CD-8A4030C0DD86}" srcOrd="0" destOrd="0" presId="urn:microsoft.com/office/officeart/2005/8/layout/lProcess2"/>
    <dgm:cxn modelId="{0E524F31-7D88-48C0-8FA3-04322C97B494}" type="presParOf" srcId="{26F8A01A-3487-4197-A7CD-8A4030C0DD86}" destId="{BB11ED2C-DAD8-4092-B0FA-E253B4D2A447}" srcOrd="0" destOrd="0" presId="urn:microsoft.com/office/officeart/2005/8/layout/lProcess2"/>
    <dgm:cxn modelId="{9FDDE943-8962-4200-A9E9-FBBD1C9D0A89}" type="presParOf" srcId="{26F8A01A-3487-4197-A7CD-8A4030C0DD86}" destId="{46C812FE-91C6-4475-B8B1-D38D898C916E}" srcOrd="1" destOrd="0" presId="urn:microsoft.com/office/officeart/2005/8/layout/lProcess2"/>
    <dgm:cxn modelId="{9E65DCE0-178B-4532-971B-FD9C7C17384B}" type="presParOf" srcId="{26F8A01A-3487-4197-A7CD-8A4030C0DD86}" destId="{2C7E916E-0593-4DD4-BF36-7B748EA8100A}" srcOrd="2" destOrd="0" presId="urn:microsoft.com/office/officeart/2005/8/layout/lProcess2"/>
    <dgm:cxn modelId="{63BE37D7-2D8A-4B14-862F-B74905A1A7FA}" type="presParOf" srcId="{2C7E916E-0593-4DD4-BF36-7B748EA8100A}" destId="{356BA144-984F-493B-B4F5-D1197DD68842}" srcOrd="0" destOrd="0" presId="urn:microsoft.com/office/officeart/2005/8/layout/lProcess2"/>
    <dgm:cxn modelId="{F3B71626-F40B-4C6D-9907-3414A64CEBB2}" type="presParOf" srcId="{356BA144-984F-493B-B4F5-D1197DD68842}" destId="{98C51D50-156D-4764-8ED8-54DABDF847A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479B20-F697-4E2D-BBDD-A8D11E0FFFA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75DF7EF-DD4A-43E4-8732-98DCCD3834AF}">
      <dgm:prSet phldrT="[Texto]"/>
      <dgm:spPr/>
      <dgm:t>
        <a:bodyPr/>
        <a:lstStyle/>
        <a:p>
          <a:r>
            <a:rPr lang="pt-BR" b="1" dirty="0"/>
            <a:t>Gastos e Finanças Públicas</a:t>
          </a:r>
        </a:p>
      </dgm:t>
    </dgm:pt>
    <dgm:pt modelId="{5FAC6998-C1AD-42FA-A6EC-813194181439}" type="parTrans" cxnId="{43E1E747-9D28-4CF0-8E32-BFFBBFDEC12F}">
      <dgm:prSet/>
      <dgm:spPr/>
      <dgm:t>
        <a:bodyPr/>
        <a:lstStyle/>
        <a:p>
          <a:endParaRPr lang="pt-BR"/>
        </a:p>
      </dgm:t>
    </dgm:pt>
    <dgm:pt modelId="{7CDC1D7C-2518-475D-A901-2B38BBF822D8}" type="sibTrans" cxnId="{43E1E747-9D28-4CF0-8E32-BFFBBFDEC12F}">
      <dgm:prSet/>
      <dgm:spPr/>
      <dgm:t>
        <a:bodyPr/>
        <a:lstStyle/>
        <a:p>
          <a:endParaRPr lang="pt-BR"/>
        </a:p>
      </dgm:t>
    </dgm:pt>
    <dgm:pt modelId="{C8AF0A3A-3CAD-42A9-AD45-16BC551A7688}">
      <dgm:prSet phldrT="[Texto]"/>
      <dgm:spPr/>
      <dgm:t>
        <a:bodyPr/>
        <a:lstStyle/>
        <a:p>
          <a:r>
            <a:rPr lang="pt-BR" dirty="0"/>
            <a:t>4.635</a:t>
          </a:r>
        </a:p>
      </dgm:t>
    </dgm:pt>
    <dgm:pt modelId="{D513A0B9-0462-475D-B089-FECFAD484E48}" type="parTrans" cxnId="{E913779D-D24E-4164-9348-3C5551861866}">
      <dgm:prSet/>
      <dgm:spPr/>
      <dgm:t>
        <a:bodyPr/>
        <a:lstStyle/>
        <a:p>
          <a:endParaRPr lang="pt-BR"/>
        </a:p>
      </dgm:t>
    </dgm:pt>
    <dgm:pt modelId="{DD4CDA6E-AE75-4FBF-AA1E-5EC791BDB1E0}" type="sibTrans" cxnId="{E913779D-D24E-4164-9348-3C5551861866}">
      <dgm:prSet/>
      <dgm:spPr/>
      <dgm:t>
        <a:bodyPr/>
        <a:lstStyle/>
        <a:p>
          <a:endParaRPr lang="pt-BR"/>
        </a:p>
      </dgm:t>
    </dgm:pt>
    <dgm:pt modelId="{4ECE7CF2-B637-4A71-A073-10369587663C}" type="pres">
      <dgm:prSet presAssocID="{2C479B20-F697-4E2D-BBDD-A8D11E0FFFA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6F8A01A-3487-4197-A7CD-8A4030C0DD86}" type="pres">
      <dgm:prSet presAssocID="{B75DF7EF-DD4A-43E4-8732-98DCCD3834AF}" presName="compNode" presStyleCnt="0"/>
      <dgm:spPr/>
    </dgm:pt>
    <dgm:pt modelId="{BB11ED2C-DAD8-4092-B0FA-E253B4D2A447}" type="pres">
      <dgm:prSet presAssocID="{B75DF7EF-DD4A-43E4-8732-98DCCD3834AF}" presName="aNode" presStyleLbl="bgShp" presStyleIdx="0" presStyleCnt="1" custLinFactNeighborX="0" custLinFactNeighborY="344"/>
      <dgm:spPr/>
      <dgm:t>
        <a:bodyPr/>
        <a:lstStyle/>
        <a:p>
          <a:endParaRPr lang="pt-BR"/>
        </a:p>
      </dgm:t>
    </dgm:pt>
    <dgm:pt modelId="{46C812FE-91C6-4475-B8B1-D38D898C916E}" type="pres">
      <dgm:prSet presAssocID="{B75DF7EF-DD4A-43E4-8732-98DCCD3834AF}" presName="textNode" presStyleLbl="bgShp" presStyleIdx="0" presStyleCnt="1"/>
      <dgm:spPr/>
      <dgm:t>
        <a:bodyPr/>
        <a:lstStyle/>
        <a:p>
          <a:endParaRPr lang="pt-BR"/>
        </a:p>
      </dgm:t>
    </dgm:pt>
    <dgm:pt modelId="{2C7E916E-0593-4DD4-BF36-7B748EA8100A}" type="pres">
      <dgm:prSet presAssocID="{B75DF7EF-DD4A-43E4-8732-98DCCD3834AF}" presName="compChildNode" presStyleCnt="0"/>
      <dgm:spPr/>
    </dgm:pt>
    <dgm:pt modelId="{356BA144-984F-493B-B4F5-D1197DD68842}" type="pres">
      <dgm:prSet presAssocID="{B75DF7EF-DD4A-43E4-8732-98DCCD3834AF}" presName="theInnerList" presStyleCnt="0"/>
      <dgm:spPr/>
    </dgm:pt>
    <dgm:pt modelId="{98C51D50-156D-4764-8ED8-54DABDF847A9}" type="pres">
      <dgm:prSet presAssocID="{C8AF0A3A-3CAD-42A9-AD45-16BC551A7688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3E1E747-9D28-4CF0-8E32-BFFBBFDEC12F}" srcId="{2C479B20-F697-4E2D-BBDD-A8D11E0FFFA0}" destId="{B75DF7EF-DD4A-43E4-8732-98DCCD3834AF}" srcOrd="0" destOrd="0" parTransId="{5FAC6998-C1AD-42FA-A6EC-813194181439}" sibTransId="{7CDC1D7C-2518-475D-A901-2B38BBF822D8}"/>
    <dgm:cxn modelId="{D0E1EEAF-79A3-4B77-9640-143B1163AC1E}" type="presOf" srcId="{C8AF0A3A-3CAD-42A9-AD45-16BC551A7688}" destId="{98C51D50-156D-4764-8ED8-54DABDF847A9}" srcOrd="0" destOrd="0" presId="urn:microsoft.com/office/officeart/2005/8/layout/lProcess2"/>
    <dgm:cxn modelId="{E913779D-D24E-4164-9348-3C5551861866}" srcId="{B75DF7EF-DD4A-43E4-8732-98DCCD3834AF}" destId="{C8AF0A3A-3CAD-42A9-AD45-16BC551A7688}" srcOrd="0" destOrd="0" parTransId="{D513A0B9-0462-475D-B089-FECFAD484E48}" sibTransId="{DD4CDA6E-AE75-4FBF-AA1E-5EC791BDB1E0}"/>
    <dgm:cxn modelId="{4E0E8A1E-6A66-44D7-83F3-51095B65721A}" type="presOf" srcId="{B75DF7EF-DD4A-43E4-8732-98DCCD3834AF}" destId="{BB11ED2C-DAD8-4092-B0FA-E253B4D2A447}" srcOrd="0" destOrd="0" presId="urn:microsoft.com/office/officeart/2005/8/layout/lProcess2"/>
    <dgm:cxn modelId="{69A4173B-2C55-4895-A300-5A1F36A49DC1}" type="presOf" srcId="{2C479B20-F697-4E2D-BBDD-A8D11E0FFFA0}" destId="{4ECE7CF2-B637-4A71-A073-10369587663C}" srcOrd="0" destOrd="0" presId="urn:microsoft.com/office/officeart/2005/8/layout/lProcess2"/>
    <dgm:cxn modelId="{DD21AF06-59AF-41D3-8250-AEC2D0839F25}" type="presOf" srcId="{B75DF7EF-DD4A-43E4-8732-98DCCD3834AF}" destId="{46C812FE-91C6-4475-B8B1-D38D898C916E}" srcOrd="1" destOrd="0" presId="urn:microsoft.com/office/officeart/2005/8/layout/lProcess2"/>
    <dgm:cxn modelId="{E7A7DDF3-E40E-48DB-984C-0E503EA57DB8}" type="presParOf" srcId="{4ECE7CF2-B637-4A71-A073-10369587663C}" destId="{26F8A01A-3487-4197-A7CD-8A4030C0DD86}" srcOrd="0" destOrd="0" presId="urn:microsoft.com/office/officeart/2005/8/layout/lProcess2"/>
    <dgm:cxn modelId="{0E524F31-7D88-48C0-8FA3-04322C97B494}" type="presParOf" srcId="{26F8A01A-3487-4197-A7CD-8A4030C0DD86}" destId="{BB11ED2C-DAD8-4092-B0FA-E253B4D2A447}" srcOrd="0" destOrd="0" presId="urn:microsoft.com/office/officeart/2005/8/layout/lProcess2"/>
    <dgm:cxn modelId="{9FDDE943-8962-4200-A9E9-FBBD1C9D0A89}" type="presParOf" srcId="{26F8A01A-3487-4197-A7CD-8A4030C0DD86}" destId="{46C812FE-91C6-4475-B8B1-D38D898C916E}" srcOrd="1" destOrd="0" presId="urn:microsoft.com/office/officeart/2005/8/layout/lProcess2"/>
    <dgm:cxn modelId="{9E65DCE0-178B-4532-971B-FD9C7C17384B}" type="presParOf" srcId="{26F8A01A-3487-4197-A7CD-8A4030C0DD86}" destId="{2C7E916E-0593-4DD4-BF36-7B748EA8100A}" srcOrd="2" destOrd="0" presId="urn:microsoft.com/office/officeart/2005/8/layout/lProcess2"/>
    <dgm:cxn modelId="{63BE37D7-2D8A-4B14-862F-B74905A1A7FA}" type="presParOf" srcId="{2C7E916E-0593-4DD4-BF36-7B748EA8100A}" destId="{356BA144-984F-493B-B4F5-D1197DD68842}" srcOrd="0" destOrd="0" presId="urn:microsoft.com/office/officeart/2005/8/layout/lProcess2"/>
    <dgm:cxn modelId="{F3B71626-F40B-4C6D-9907-3414A64CEBB2}" type="presParOf" srcId="{356BA144-984F-493B-B4F5-D1197DD68842}" destId="{98C51D50-156D-4764-8ED8-54DABDF847A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479B20-F697-4E2D-BBDD-A8D11E0FFFA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75DF7EF-DD4A-43E4-8732-98DCCD3834AF}">
      <dgm:prSet phldrT="[Texto]"/>
      <dgm:spPr/>
      <dgm:t>
        <a:bodyPr/>
        <a:lstStyle/>
        <a:p>
          <a:r>
            <a:rPr lang="pt-BR" b="1" dirty="0"/>
            <a:t>Qualidade da Gestão</a:t>
          </a:r>
        </a:p>
      </dgm:t>
    </dgm:pt>
    <dgm:pt modelId="{5FAC6998-C1AD-42FA-A6EC-813194181439}" type="parTrans" cxnId="{43E1E747-9D28-4CF0-8E32-BFFBBFDEC12F}">
      <dgm:prSet/>
      <dgm:spPr/>
      <dgm:t>
        <a:bodyPr/>
        <a:lstStyle/>
        <a:p>
          <a:endParaRPr lang="pt-BR"/>
        </a:p>
      </dgm:t>
    </dgm:pt>
    <dgm:pt modelId="{7CDC1D7C-2518-475D-A901-2B38BBF822D8}" type="sibTrans" cxnId="{43E1E747-9D28-4CF0-8E32-BFFBBFDEC12F}">
      <dgm:prSet/>
      <dgm:spPr/>
      <dgm:t>
        <a:bodyPr/>
        <a:lstStyle/>
        <a:p>
          <a:endParaRPr lang="pt-BR"/>
        </a:p>
      </dgm:t>
    </dgm:pt>
    <dgm:pt modelId="{C8AF0A3A-3CAD-42A9-AD45-16BC551A7688}">
      <dgm:prSet phldrT="[Texto]"/>
      <dgm:spPr/>
      <dgm:t>
        <a:bodyPr/>
        <a:lstStyle/>
        <a:p>
          <a:r>
            <a:rPr lang="pt-BR" dirty="0"/>
            <a:t>4.348</a:t>
          </a:r>
        </a:p>
      </dgm:t>
    </dgm:pt>
    <dgm:pt modelId="{D513A0B9-0462-475D-B089-FECFAD484E48}" type="parTrans" cxnId="{E913779D-D24E-4164-9348-3C5551861866}">
      <dgm:prSet/>
      <dgm:spPr/>
      <dgm:t>
        <a:bodyPr/>
        <a:lstStyle/>
        <a:p>
          <a:endParaRPr lang="pt-BR"/>
        </a:p>
      </dgm:t>
    </dgm:pt>
    <dgm:pt modelId="{DD4CDA6E-AE75-4FBF-AA1E-5EC791BDB1E0}" type="sibTrans" cxnId="{E913779D-D24E-4164-9348-3C5551861866}">
      <dgm:prSet/>
      <dgm:spPr/>
      <dgm:t>
        <a:bodyPr/>
        <a:lstStyle/>
        <a:p>
          <a:endParaRPr lang="pt-BR"/>
        </a:p>
      </dgm:t>
    </dgm:pt>
    <dgm:pt modelId="{4ECE7CF2-B637-4A71-A073-10369587663C}" type="pres">
      <dgm:prSet presAssocID="{2C479B20-F697-4E2D-BBDD-A8D11E0FFFA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6F8A01A-3487-4197-A7CD-8A4030C0DD86}" type="pres">
      <dgm:prSet presAssocID="{B75DF7EF-DD4A-43E4-8732-98DCCD3834AF}" presName="compNode" presStyleCnt="0"/>
      <dgm:spPr/>
    </dgm:pt>
    <dgm:pt modelId="{BB11ED2C-DAD8-4092-B0FA-E253B4D2A447}" type="pres">
      <dgm:prSet presAssocID="{B75DF7EF-DD4A-43E4-8732-98DCCD3834AF}" presName="aNode" presStyleLbl="bgShp" presStyleIdx="0" presStyleCnt="1" custLinFactNeighborX="-3798" custLinFactNeighborY="-3302"/>
      <dgm:spPr/>
      <dgm:t>
        <a:bodyPr/>
        <a:lstStyle/>
        <a:p>
          <a:endParaRPr lang="pt-BR"/>
        </a:p>
      </dgm:t>
    </dgm:pt>
    <dgm:pt modelId="{46C812FE-91C6-4475-B8B1-D38D898C916E}" type="pres">
      <dgm:prSet presAssocID="{B75DF7EF-DD4A-43E4-8732-98DCCD3834AF}" presName="textNode" presStyleLbl="bgShp" presStyleIdx="0" presStyleCnt="1"/>
      <dgm:spPr/>
      <dgm:t>
        <a:bodyPr/>
        <a:lstStyle/>
        <a:p>
          <a:endParaRPr lang="pt-BR"/>
        </a:p>
      </dgm:t>
    </dgm:pt>
    <dgm:pt modelId="{2C7E916E-0593-4DD4-BF36-7B748EA8100A}" type="pres">
      <dgm:prSet presAssocID="{B75DF7EF-DD4A-43E4-8732-98DCCD3834AF}" presName="compChildNode" presStyleCnt="0"/>
      <dgm:spPr/>
    </dgm:pt>
    <dgm:pt modelId="{356BA144-984F-493B-B4F5-D1197DD68842}" type="pres">
      <dgm:prSet presAssocID="{B75DF7EF-DD4A-43E4-8732-98DCCD3834AF}" presName="theInnerList" presStyleCnt="0"/>
      <dgm:spPr/>
    </dgm:pt>
    <dgm:pt modelId="{98C51D50-156D-4764-8ED8-54DABDF847A9}" type="pres">
      <dgm:prSet presAssocID="{C8AF0A3A-3CAD-42A9-AD45-16BC551A7688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3E1E747-9D28-4CF0-8E32-BFFBBFDEC12F}" srcId="{2C479B20-F697-4E2D-BBDD-A8D11E0FFFA0}" destId="{B75DF7EF-DD4A-43E4-8732-98DCCD3834AF}" srcOrd="0" destOrd="0" parTransId="{5FAC6998-C1AD-42FA-A6EC-813194181439}" sibTransId="{7CDC1D7C-2518-475D-A901-2B38BBF822D8}"/>
    <dgm:cxn modelId="{D0E1EEAF-79A3-4B77-9640-143B1163AC1E}" type="presOf" srcId="{C8AF0A3A-3CAD-42A9-AD45-16BC551A7688}" destId="{98C51D50-156D-4764-8ED8-54DABDF847A9}" srcOrd="0" destOrd="0" presId="urn:microsoft.com/office/officeart/2005/8/layout/lProcess2"/>
    <dgm:cxn modelId="{E913779D-D24E-4164-9348-3C5551861866}" srcId="{B75DF7EF-DD4A-43E4-8732-98DCCD3834AF}" destId="{C8AF0A3A-3CAD-42A9-AD45-16BC551A7688}" srcOrd="0" destOrd="0" parTransId="{D513A0B9-0462-475D-B089-FECFAD484E48}" sibTransId="{DD4CDA6E-AE75-4FBF-AA1E-5EC791BDB1E0}"/>
    <dgm:cxn modelId="{4E0E8A1E-6A66-44D7-83F3-51095B65721A}" type="presOf" srcId="{B75DF7EF-DD4A-43E4-8732-98DCCD3834AF}" destId="{BB11ED2C-DAD8-4092-B0FA-E253B4D2A447}" srcOrd="0" destOrd="0" presId="urn:microsoft.com/office/officeart/2005/8/layout/lProcess2"/>
    <dgm:cxn modelId="{69A4173B-2C55-4895-A300-5A1F36A49DC1}" type="presOf" srcId="{2C479B20-F697-4E2D-BBDD-A8D11E0FFFA0}" destId="{4ECE7CF2-B637-4A71-A073-10369587663C}" srcOrd="0" destOrd="0" presId="urn:microsoft.com/office/officeart/2005/8/layout/lProcess2"/>
    <dgm:cxn modelId="{DD21AF06-59AF-41D3-8250-AEC2D0839F25}" type="presOf" srcId="{B75DF7EF-DD4A-43E4-8732-98DCCD3834AF}" destId="{46C812FE-91C6-4475-B8B1-D38D898C916E}" srcOrd="1" destOrd="0" presId="urn:microsoft.com/office/officeart/2005/8/layout/lProcess2"/>
    <dgm:cxn modelId="{E7A7DDF3-E40E-48DB-984C-0E503EA57DB8}" type="presParOf" srcId="{4ECE7CF2-B637-4A71-A073-10369587663C}" destId="{26F8A01A-3487-4197-A7CD-8A4030C0DD86}" srcOrd="0" destOrd="0" presId="urn:microsoft.com/office/officeart/2005/8/layout/lProcess2"/>
    <dgm:cxn modelId="{0E524F31-7D88-48C0-8FA3-04322C97B494}" type="presParOf" srcId="{26F8A01A-3487-4197-A7CD-8A4030C0DD86}" destId="{BB11ED2C-DAD8-4092-B0FA-E253B4D2A447}" srcOrd="0" destOrd="0" presId="urn:microsoft.com/office/officeart/2005/8/layout/lProcess2"/>
    <dgm:cxn modelId="{9FDDE943-8962-4200-A9E9-FBBD1C9D0A89}" type="presParOf" srcId="{26F8A01A-3487-4197-A7CD-8A4030C0DD86}" destId="{46C812FE-91C6-4475-B8B1-D38D898C916E}" srcOrd="1" destOrd="0" presId="urn:microsoft.com/office/officeart/2005/8/layout/lProcess2"/>
    <dgm:cxn modelId="{9E65DCE0-178B-4532-971B-FD9C7C17384B}" type="presParOf" srcId="{26F8A01A-3487-4197-A7CD-8A4030C0DD86}" destId="{2C7E916E-0593-4DD4-BF36-7B748EA8100A}" srcOrd="2" destOrd="0" presId="urn:microsoft.com/office/officeart/2005/8/layout/lProcess2"/>
    <dgm:cxn modelId="{63BE37D7-2D8A-4B14-862F-B74905A1A7FA}" type="presParOf" srcId="{2C7E916E-0593-4DD4-BF36-7B748EA8100A}" destId="{356BA144-984F-493B-B4F5-D1197DD68842}" srcOrd="0" destOrd="0" presId="urn:microsoft.com/office/officeart/2005/8/layout/lProcess2"/>
    <dgm:cxn modelId="{F3B71626-F40B-4C6D-9907-3414A64CEBB2}" type="presParOf" srcId="{356BA144-984F-493B-B4F5-D1197DD68842}" destId="{98C51D50-156D-4764-8ED8-54DABDF847A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479B20-F697-4E2D-BBDD-A8D11E0FFFA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75DF7EF-DD4A-43E4-8732-98DCCD3834AF}">
      <dgm:prSet phldrT="[Texto]"/>
      <dgm:spPr/>
      <dgm:t>
        <a:bodyPr/>
        <a:lstStyle/>
        <a:p>
          <a:r>
            <a:rPr lang="pt-BR" b="1" dirty="0"/>
            <a:t>Desempenho</a:t>
          </a:r>
        </a:p>
      </dgm:t>
    </dgm:pt>
    <dgm:pt modelId="{5FAC6998-C1AD-42FA-A6EC-813194181439}" type="parTrans" cxnId="{43E1E747-9D28-4CF0-8E32-BFFBBFDEC12F}">
      <dgm:prSet/>
      <dgm:spPr/>
      <dgm:t>
        <a:bodyPr/>
        <a:lstStyle/>
        <a:p>
          <a:endParaRPr lang="pt-BR"/>
        </a:p>
      </dgm:t>
    </dgm:pt>
    <dgm:pt modelId="{7CDC1D7C-2518-475D-A901-2B38BBF822D8}" type="sibTrans" cxnId="{43E1E747-9D28-4CF0-8E32-BFFBBFDEC12F}">
      <dgm:prSet/>
      <dgm:spPr/>
      <dgm:t>
        <a:bodyPr/>
        <a:lstStyle/>
        <a:p>
          <a:endParaRPr lang="pt-BR"/>
        </a:p>
      </dgm:t>
    </dgm:pt>
    <dgm:pt modelId="{C8AF0A3A-3CAD-42A9-AD45-16BC551A7688}">
      <dgm:prSet phldrT="[Texto]"/>
      <dgm:spPr/>
      <dgm:t>
        <a:bodyPr/>
        <a:lstStyle/>
        <a:p>
          <a:r>
            <a:rPr lang="pt-BR" dirty="0"/>
            <a:t>4.986</a:t>
          </a:r>
        </a:p>
      </dgm:t>
    </dgm:pt>
    <dgm:pt modelId="{D513A0B9-0462-475D-B089-FECFAD484E48}" type="parTrans" cxnId="{E913779D-D24E-4164-9348-3C5551861866}">
      <dgm:prSet/>
      <dgm:spPr/>
      <dgm:t>
        <a:bodyPr/>
        <a:lstStyle/>
        <a:p>
          <a:endParaRPr lang="pt-BR"/>
        </a:p>
      </dgm:t>
    </dgm:pt>
    <dgm:pt modelId="{DD4CDA6E-AE75-4FBF-AA1E-5EC791BDB1E0}" type="sibTrans" cxnId="{E913779D-D24E-4164-9348-3C5551861866}">
      <dgm:prSet/>
      <dgm:spPr/>
      <dgm:t>
        <a:bodyPr/>
        <a:lstStyle/>
        <a:p>
          <a:endParaRPr lang="pt-BR"/>
        </a:p>
      </dgm:t>
    </dgm:pt>
    <dgm:pt modelId="{4ECE7CF2-B637-4A71-A073-10369587663C}" type="pres">
      <dgm:prSet presAssocID="{2C479B20-F697-4E2D-BBDD-A8D11E0FFFA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6F8A01A-3487-4197-A7CD-8A4030C0DD86}" type="pres">
      <dgm:prSet presAssocID="{B75DF7EF-DD4A-43E4-8732-98DCCD3834AF}" presName="compNode" presStyleCnt="0"/>
      <dgm:spPr/>
    </dgm:pt>
    <dgm:pt modelId="{BB11ED2C-DAD8-4092-B0FA-E253B4D2A447}" type="pres">
      <dgm:prSet presAssocID="{B75DF7EF-DD4A-43E4-8732-98DCCD3834AF}" presName="aNode" presStyleLbl="bgShp" presStyleIdx="0" presStyleCnt="1" custLinFactX="100000" custLinFactNeighborX="157241" custLinFactNeighborY="22351"/>
      <dgm:spPr/>
      <dgm:t>
        <a:bodyPr/>
        <a:lstStyle/>
        <a:p>
          <a:endParaRPr lang="pt-BR"/>
        </a:p>
      </dgm:t>
    </dgm:pt>
    <dgm:pt modelId="{46C812FE-91C6-4475-B8B1-D38D898C916E}" type="pres">
      <dgm:prSet presAssocID="{B75DF7EF-DD4A-43E4-8732-98DCCD3834AF}" presName="textNode" presStyleLbl="bgShp" presStyleIdx="0" presStyleCnt="1"/>
      <dgm:spPr/>
      <dgm:t>
        <a:bodyPr/>
        <a:lstStyle/>
        <a:p>
          <a:endParaRPr lang="pt-BR"/>
        </a:p>
      </dgm:t>
    </dgm:pt>
    <dgm:pt modelId="{2C7E916E-0593-4DD4-BF36-7B748EA8100A}" type="pres">
      <dgm:prSet presAssocID="{B75DF7EF-DD4A-43E4-8732-98DCCD3834AF}" presName="compChildNode" presStyleCnt="0"/>
      <dgm:spPr/>
    </dgm:pt>
    <dgm:pt modelId="{356BA144-984F-493B-B4F5-D1197DD68842}" type="pres">
      <dgm:prSet presAssocID="{B75DF7EF-DD4A-43E4-8732-98DCCD3834AF}" presName="theInnerList" presStyleCnt="0"/>
      <dgm:spPr/>
    </dgm:pt>
    <dgm:pt modelId="{98C51D50-156D-4764-8ED8-54DABDF847A9}" type="pres">
      <dgm:prSet presAssocID="{C8AF0A3A-3CAD-42A9-AD45-16BC551A7688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3E1E747-9D28-4CF0-8E32-BFFBBFDEC12F}" srcId="{2C479B20-F697-4E2D-BBDD-A8D11E0FFFA0}" destId="{B75DF7EF-DD4A-43E4-8732-98DCCD3834AF}" srcOrd="0" destOrd="0" parTransId="{5FAC6998-C1AD-42FA-A6EC-813194181439}" sibTransId="{7CDC1D7C-2518-475D-A901-2B38BBF822D8}"/>
    <dgm:cxn modelId="{D0E1EEAF-79A3-4B77-9640-143B1163AC1E}" type="presOf" srcId="{C8AF0A3A-3CAD-42A9-AD45-16BC551A7688}" destId="{98C51D50-156D-4764-8ED8-54DABDF847A9}" srcOrd="0" destOrd="0" presId="urn:microsoft.com/office/officeart/2005/8/layout/lProcess2"/>
    <dgm:cxn modelId="{E913779D-D24E-4164-9348-3C5551861866}" srcId="{B75DF7EF-DD4A-43E4-8732-98DCCD3834AF}" destId="{C8AF0A3A-3CAD-42A9-AD45-16BC551A7688}" srcOrd="0" destOrd="0" parTransId="{D513A0B9-0462-475D-B089-FECFAD484E48}" sibTransId="{DD4CDA6E-AE75-4FBF-AA1E-5EC791BDB1E0}"/>
    <dgm:cxn modelId="{4E0E8A1E-6A66-44D7-83F3-51095B65721A}" type="presOf" srcId="{B75DF7EF-DD4A-43E4-8732-98DCCD3834AF}" destId="{BB11ED2C-DAD8-4092-B0FA-E253B4D2A447}" srcOrd="0" destOrd="0" presId="urn:microsoft.com/office/officeart/2005/8/layout/lProcess2"/>
    <dgm:cxn modelId="{69A4173B-2C55-4895-A300-5A1F36A49DC1}" type="presOf" srcId="{2C479B20-F697-4E2D-BBDD-A8D11E0FFFA0}" destId="{4ECE7CF2-B637-4A71-A073-10369587663C}" srcOrd="0" destOrd="0" presId="urn:microsoft.com/office/officeart/2005/8/layout/lProcess2"/>
    <dgm:cxn modelId="{DD21AF06-59AF-41D3-8250-AEC2D0839F25}" type="presOf" srcId="{B75DF7EF-DD4A-43E4-8732-98DCCD3834AF}" destId="{46C812FE-91C6-4475-B8B1-D38D898C916E}" srcOrd="1" destOrd="0" presId="urn:microsoft.com/office/officeart/2005/8/layout/lProcess2"/>
    <dgm:cxn modelId="{E7A7DDF3-E40E-48DB-984C-0E503EA57DB8}" type="presParOf" srcId="{4ECE7CF2-B637-4A71-A073-10369587663C}" destId="{26F8A01A-3487-4197-A7CD-8A4030C0DD86}" srcOrd="0" destOrd="0" presId="urn:microsoft.com/office/officeart/2005/8/layout/lProcess2"/>
    <dgm:cxn modelId="{0E524F31-7D88-48C0-8FA3-04322C97B494}" type="presParOf" srcId="{26F8A01A-3487-4197-A7CD-8A4030C0DD86}" destId="{BB11ED2C-DAD8-4092-B0FA-E253B4D2A447}" srcOrd="0" destOrd="0" presId="urn:microsoft.com/office/officeart/2005/8/layout/lProcess2"/>
    <dgm:cxn modelId="{9FDDE943-8962-4200-A9E9-FBBD1C9D0A89}" type="presParOf" srcId="{26F8A01A-3487-4197-A7CD-8A4030C0DD86}" destId="{46C812FE-91C6-4475-B8B1-D38D898C916E}" srcOrd="1" destOrd="0" presId="urn:microsoft.com/office/officeart/2005/8/layout/lProcess2"/>
    <dgm:cxn modelId="{9E65DCE0-178B-4532-971B-FD9C7C17384B}" type="presParOf" srcId="{26F8A01A-3487-4197-A7CD-8A4030C0DD86}" destId="{2C7E916E-0593-4DD4-BF36-7B748EA8100A}" srcOrd="2" destOrd="0" presId="urn:microsoft.com/office/officeart/2005/8/layout/lProcess2"/>
    <dgm:cxn modelId="{63BE37D7-2D8A-4B14-862F-B74905A1A7FA}" type="presParOf" srcId="{2C7E916E-0593-4DD4-BF36-7B748EA8100A}" destId="{356BA144-984F-493B-B4F5-D1197DD68842}" srcOrd="0" destOrd="0" presId="urn:microsoft.com/office/officeart/2005/8/layout/lProcess2"/>
    <dgm:cxn modelId="{F3B71626-F40B-4C6D-9907-3414A64CEBB2}" type="presParOf" srcId="{356BA144-984F-493B-B4F5-D1197DD68842}" destId="{98C51D50-156D-4764-8ED8-54DABDF847A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479B20-F697-4E2D-BBDD-A8D11E0FFFA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75DF7EF-DD4A-43E4-8732-98DCCD3834AF}">
      <dgm:prSet phldrT="[Texto]"/>
      <dgm:spPr/>
      <dgm:t>
        <a:bodyPr/>
        <a:lstStyle/>
        <a:p>
          <a:r>
            <a:rPr lang="pt-BR" b="1" dirty="0"/>
            <a:t>Educação</a:t>
          </a:r>
        </a:p>
      </dgm:t>
    </dgm:pt>
    <dgm:pt modelId="{5FAC6998-C1AD-42FA-A6EC-813194181439}" type="parTrans" cxnId="{43E1E747-9D28-4CF0-8E32-BFFBBFDEC12F}">
      <dgm:prSet/>
      <dgm:spPr/>
      <dgm:t>
        <a:bodyPr/>
        <a:lstStyle/>
        <a:p>
          <a:endParaRPr lang="pt-BR"/>
        </a:p>
      </dgm:t>
    </dgm:pt>
    <dgm:pt modelId="{7CDC1D7C-2518-475D-A901-2B38BBF822D8}" type="sibTrans" cxnId="{43E1E747-9D28-4CF0-8E32-BFFBBFDEC12F}">
      <dgm:prSet/>
      <dgm:spPr/>
      <dgm:t>
        <a:bodyPr/>
        <a:lstStyle/>
        <a:p>
          <a:endParaRPr lang="pt-BR"/>
        </a:p>
      </dgm:t>
    </dgm:pt>
    <dgm:pt modelId="{C8AF0A3A-3CAD-42A9-AD45-16BC551A7688}">
      <dgm:prSet phldrT="[Texto]"/>
      <dgm:spPr/>
      <dgm:t>
        <a:bodyPr/>
        <a:lstStyle/>
        <a:p>
          <a:r>
            <a:rPr lang="pt-BR" dirty="0"/>
            <a:t>4.986</a:t>
          </a:r>
        </a:p>
      </dgm:t>
    </dgm:pt>
    <dgm:pt modelId="{D513A0B9-0462-475D-B089-FECFAD484E48}" type="parTrans" cxnId="{E913779D-D24E-4164-9348-3C5551861866}">
      <dgm:prSet/>
      <dgm:spPr/>
      <dgm:t>
        <a:bodyPr/>
        <a:lstStyle/>
        <a:p>
          <a:endParaRPr lang="pt-BR"/>
        </a:p>
      </dgm:t>
    </dgm:pt>
    <dgm:pt modelId="{DD4CDA6E-AE75-4FBF-AA1E-5EC791BDB1E0}" type="sibTrans" cxnId="{E913779D-D24E-4164-9348-3C5551861866}">
      <dgm:prSet/>
      <dgm:spPr/>
      <dgm:t>
        <a:bodyPr/>
        <a:lstStyle/>
        <a:p>
          <a:endParaRPr lang="pt-BR"/>
        </a:p>
      </dgm:t>
    </dgm:pt>
    <dgm:pt modelId="{4ECE7CF2-B637-4A71-A073-10369587663C}" type="pres">
      <dgm:prSet presAssocID="{2C479B20-F697-4E2D-BBDD-A8D11E0FFFA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6F8A01A-3487-4197-A7CD-8A4030C0DD86}" type="pres">
      <dgm:prSet presAssocID="{B75DF7EF-DD4A-43E4-8732-98DCCD3834AF}" presName="compNode" presStyleCnt="0"/>
      <dgm:spPr/>
    </dgm:pt>
    <dgm:pt modelId="{BB11ED2C-DAD8-4092-B0FA-E253B4D2A447}" type="pres">
      <dgm:prSet presAssocID="{B75DF7EF-DD4A-43E4-8732-98DCCD3834AF}" presName="aNode" presStyleLbl="bgShp" presStyleIdx="0" presStyleCnt="1" custLinFactNeighborX="2895" custLinFactNeighborY="-60977"/>
      <dgm:spPr/>
      <dgm:t>
        <a:bodyPr/>
        <a:lstStyle/>
        <a:p>
          <a:endParaRPr lang="pt-BR"/>
        </a:p>
      </dgm:t>
    </dgm:pt>
    <dgm:pt modelId="{46C812FE-91C6-4475-B8B1-D38D898C916E}" type="pres">
      <dgm:prSet presAssocID="{B75DF7EF-DD4A-43E4-8732-98DCCD3834AF}" presName="textNode" presStyleLbl="bgShp" presStyleIdx="0" presStyleCnt="1"/>
      <dgm:spPr/>
      <dgm:t>
        <a:bodyPr/>
        <a:lstStyle/>
        <a:p>
          <a:endParaRPr lang="pt-BR"/>
        </a:p>
      </dgm:t>
    </dgm:pt>
    <dgm:pt modelId="{2C7E916E-0593-4DD4-BF36-7B748EA8100A}" type="pres">
      <dgm:prSet presAssocID="{B75DF7EF-DD4A-43E4-8732-98DCCD3834AF}" presName="compChildNode" presStyleCnt="0"/>
      <dgm:spPr/>
    </dgm:pt>
    <dgm:pt modelId="{356BA144-984F-493B-B4F5-D1197DD68842}" type="pres">
      <dgm:prSet presAssocID="{B75DF7EF-DD4A-43E4-8732-98DCCD3834AF}" presName="theInnerList" presStyleCnt="0"/>
      <dgm:spPr/>
    </dgm:pt>
    <dgm:pt modelId="{98C51D50-156D-4764-8ED8-54DABDF847A9}" type="pres">
      <dgm:prSet presAssocID="{C8AF0A3A-3CAD-42A9-AD45-16BC551A7688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3E1E747-9D28-4CF0-8E32-BFFBBFDEC12F}" srcId="{2C479B20-F697-4E2D-BBDD-A8D11E0FFFA0}" destId="{B75DF7EF-DD4A-43E4-8732-98DCCD3834AF}" srcOrd="0" destOrd="0" parTransId="{5FAC6998-C1AD-42FA-A6EC-813194181439}" sibTransId="{7CDC1D7C-2518-475D-A901-2B38BBF822D8}"/>
    <dgm:cxn modelId="{D0E1EEAF-79A3-4B77-9640-143B1163AC1E}" type="presOf" srcId="{C8AF0A3A-3CAD-42A9-AD45-16BC551A7688}" destId="{98C51D50-156D-4764-8ED8-54DABDF847A9}" srcOrd="0" destOrd="0" presId="urn:microsoft.com/office/officeart/2005/8/layout/lProcess2"/>
    <dgm:cxn modelId="{E913779D-D24E-4164-9348-3C5551861866}" srcId="{B75DF7EF-DD4A-43E4-8732-98DCCD3834AF}" destId="{C8AF0A3A-3CAD-42A9-AD45-16BC551A7688}" srcOrd="0" destOrd="0" parTransId="{D513A0B9-0462-475D-B089-FECFAD484E48}" sibTransId="{DD4CDA6E-AE75-4FBF-AA1E-5EC791BDB1E0}"/>
    <dgm:cxn modelId="{4E0E8A1E-6A66-44D7-83F3-51095B65721A}" type="presOf" srcId="{B75DF7EF-DD4A-43E4-8732-98DCCD3834AF}" destId="{BB11ED2C-DAD8-4092-B0FA-E253B4D2A447}" srcOrd="0" destOrd="0" presId="urn:microsoft.com/office/officeart/2005/8/layout/lProcess2"/>
    <dgm:cxn modelId="{69A4173B-2C55-4895-A300-5A1F36A49DC1}" type="presOf" srcId="{2C479B20-F697-4E2D-BBDD-A8D11E0FFFA0}" destId="{4ECE7CF2-B637-4A71-A073-10369587663C}" srcOrd="0" destOrd="0" presId="urn:microsoft.com/office/officeart/2005/8/layout/lProcess2"/>
    <dgm:cxn modelId="{DD21AF06-59AF-41D3-8250-AEC2D0839F25}" type="presOf" srcId="{B75DF7EF-DD4A-43E4-8732-98DCCD3834AF}" destId="{46C812FE-91C6-4475-B8B1-D38D898C916E}" srcOrd="1" destOrd="0" presId="urn:microsoft.com/office/officeart/2005/8/layout/lProcess2"/>
    <dgm:cxn modelId="{E7A7DDF3-E40E-48DB-984C-0E503EA57DB8}" type="presParOf" srcId="{4ECE7CF2-B637-4A71-A073-10369587663C}" destId="{26F8A01A-3487-4197-A7CD-8A4030C0DD86}" srcOrd="0" destOrd="0" presId="urn:microsoft.com/office/officeart/2005/8/layout/lProcess2"/>
    <dgm:cxn modelId="{0E524F31-7D88-48C0-8FA3-04322C97B494}" type="presParOf" srcId="{26F8A01A-3487-4197-A7CD-8A4030C0DD86}" destId="{BB11ED2C-DAD8-4092-B0FA-E253B4D2A447}" srcOrd="0" destOrd="0" presId="urn:microsoft.com/office/officeart/2005/8/layout/lProcess2"/>
    <dgm:cxn modelId="{9FDDE943-8962-4200-A9E9-FBBD1C9D0A89}" type="presParOf" srcId="{26F8A01A-3487-4197-A7CD-8A4030C0DD86}" destId="{46C812FE-91C6-4475-B8B1-D38D898C916E}" srcOrd="1" destOrd="0" presId="urn:microsoft.com/office/officeart/2005/8/layout/lProcess2"/>
    <dgm:cxn modelId="{9E65DCE0-178B-4532-971B-FD9C7C17384B}" type="presParOf" srcId="{26F8A01A-3487-4197-A7CD-8A4030C0DD86}" destId="{2C7E916E-0593-4DD4-BF36-7B748EA8100A}" srcOrd="2" destOrd="0" presId="urn:microsoft.com/office/officeart/2005/8/layout/lProcess2"/>
    <dgm:cxn modelId="{63BE37D7-2D8A-4B14-862F-B74905A1A7FA}" type="presParOf" srcId="{2C7E916E-0593-4DD4-BF36-7B748EA8100A}" destId="{356BA144-984F-493B-B4F5-D1197DD68842}" srcOrd="0" destOrd="0" presId="urn:microsoft.com/office/officeart/2005/8/layout/lProcess2"/>
    <dgm:cxn modelId="{F3B71626-F40B-4C6D-9907-3414A64CEBB2}" type="presParOf" srcId="{356BA144-984F-493B-B4F5-D1197DD68842}" destId="{98C51D50-156D-4764-8ED8-54DABDF847A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3DB24-782C-4F0C-8A2C-6023AA6BC1A2}">
      <dsp:nvSpPr>
        <dsp:cNvPr id="0" name=""/>
        <dsp:cNvSpPr/>
      </dsp:nvSpPr>
      <dsp:spPr>
        <a:xfrm>
          <a:off x="2053" y="481848"/>
          <a:ext cx="2359655" cy="11798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BR" sz="2400" b="1" kern="1200" dirty="0" err="1">
              <a:latin typeface="Calibri" panose="020F0502020204030204" pitchFamily="34" charset="0"/>
              <a:ea typeface="Microsoft YaHei" panose="020B0503020204020204" pitchFamily="34" charset="-122"/>
            </a:rPr>
            <a:t>Identificação</a:t>
          </a:r>
          <a:r>
            <a:rPr lang="en-US" altLang="pt-BR" sz="2400" b="1" kern="1200" dirty="0">
              <a:latin typeface="Calibri" panose="020F0502020204030204" pitchFamily="34" charset="0"/>
              <a:ea typeface="Microsoft YaHei" panose="020B0503020204020204" pitchFamily="34" charset="-122"/>
            </a:rPr>
            <a:t> de </a:t>
          </a:r>
          <a:r>
            <a:rPr lang="en-US" altLang="pt-BR" sz="2400" b="1" kern="1200" dirty="0" err="1">
              <a:latin typeface="Calibri" panose="020F0502020204030204" pitchFamily="34" charset="0"/>
              <a:ea typeface="Microsoft YaHei" panose="020B0503020204020204" pitchFamily="34" charset="-122"/>
            </a:rPr>
            <a:t>indicadores</a:t>
          </a:r>
          <a:r>
            <a:rPr lang="en-US" altLang="pt-BR" sz="2400" b="1" kern="1200" dirty="0">
              <a:latin typeface="Calibri" panose="020F0502020204030204" pitchFamily="34" charset="0"/>
              <a:ea typeface="Microsoft YaHei" panose="020B0503020204020204" pitchFamily="34" charset="-122"/>
            </a:rPr>
            <a:t> </a:t>
          </a:r>
          <a:r>
            <a:rPr lang="en-US" altLang="pt-BR" sz="2400" b="1" kern="1200" dirty="0" err="1">
              <a:latin typeface="Calibri" panose="020F0502020204030204" pitchFamily="34" charset="0"/>
              <a:ea typeface="Microsoft YaHei" panose="020B0503020204020204" pitchFamily="34" charset="-122"/>
            </a:rPr>
            <a:t>municipais</a:t>
          </a:r>
          <a:endParaRPr lang="pt-BR" sz="2400" kern="1200" dirty="0"/>
        </a:p>
      </dsp:txBody>
      <dsp:txXfrm>
        <a:off x="36609" y="516404"/>
        <a:ext cx="2290543" cy="1110715"/>
      </dsp:txXfrm>
    </dsp:sp>
    <dsp:sp modelId="{1AB83187-DB7E-4308-984C-CE3999645448}">
      <dsp:nvSpPr>
        <dsp:cNvPr id="0" name=""/>
        <dsp:cNvSpPr/>
      </dsp:nvSpPr>
      <dsp:spPr>
        <a:xfrm>
          <a:off x="238018" y="1661676"/>
          <a:ext cx="235965" cy="884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4870"/>
              </a:lnTo>
              <a:lnTo>
                <a:pt x="235965" y="88487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AD8D9-BD25-4877-A8BE-69A473C80648}">
      <dsp:nvSpPr>
        <dsp:cNvPr id="0" name=""/>
        <dsp:cNvSpPr/>
      </dsp:nvSpPr>
      <dsp:spPr>
        <a:xfrm>
          <a:off x="473984" y="1956633"/>
          <a:ext cx="1887724" cy="1179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BR" sz="1600" kern="1200" dirty="0" err="1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Análise</a:t>
          </a:r>
          <a:r>
            <a:rPr lang="en-US" altLang="pt-BR" sz="1600" kern="12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 das bases </a:t>
          </a:r>
          <a:r>
            <a:rPr lang="en-US" altLang="pt-BR" sz="1600" kern="1200" dirty="0" err="1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nacionais</a:t>
          </a:r>
          <a:r>
            <a:rPr lang="en-US" altLang="pt-BR" sz="1600" kern="12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 </a:t>
          </a:r>
          <a:r>
            <a:rPr lang="en-US" altLang="pt-BR" sz="1600" kern="1200" dirty="0" err="1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existentes</a:t>
          </a:r>
          <a:r>
            <a:rPr lang="en-US" altLang="pt-BR" sz="1600" kern="12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 </a:t>
          </a:r>
          <a:r>
            <a:rPr lang="en-US" altLang="pt-BR" sz="1600" kern="1200" dirty="0" err="1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sobre</a:t>
          </a:r>
          <a:r>
            <a:rPr lang="en-US" altLang="pt-BR" sz="1600" kern="12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 </a:t>
          </a:r>
          <a:r>
            <a:rPr lang="en-US" altLang="pt-BR" sz="1600" kern="1200" dirty="0" err="1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desempenho</a:t>
          </a:r>
          <a:r>
            <a:rPr lang="en-US" altLang="pt-BR" sz="1600" kern="12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 municipal </a:t>
          </a:r>
          <a:endParaRPr lang="pt-BR" sz="1600" kern="1200" dirty="0"/>
        </a:p>
      </dsp:txBody>
      <dsp:txXfrm>
        <a:off x="508540" y="1991189"/>
        <a:ext cx="1818612" cy="1110715"/>
      </dsp:txXfrm>
    </dsp:sp>
    <dsp:sp modelId="{8E82856E-3A99-4581-A7CE-7C465B46812F}">
      <dsp:nvSpPr>
        <dsp:cNvPr id="0" name=""/>
        <dsp:cNvSpPr/>
      </dsp:nvSpPr>
      <dsp:spPr>
        <a:xfrm>
          <a:off x="2951622" y="481848"/>
          <a:ext cx="2359655" cy="11798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BR" sz="2400" b="1" kern="1200">
              <a:latin typeface="Calibri" panose="020F0502020204030204" pitchFamily="34" charset="0"/>
              <a:ea typeface="Microsoft YaHei" panose="020B0503020204020204" pitchFamily="34" charset="-122"/>
            </a:rPr>
            <a:t>Seleção de indicadores</a:t>
          </a:r>
          <a:endParaRPr lang="pt-BR" sz="2400" kern="1200" dirty="0"/>
        </a:p>
      </dsp:txBody>
      <dsp:txXfrm>
        <a:off x="2986178" y="516404"/>
        <a:ext cx="2290543" cy="1110715"/>
      </dsp:txXfrm>
    </dsp:sp>
    <dsp:sp modelId="{73797478-2B94-46CE-9D50-E0F05E04E0F3}">
      <dsp:nvSpPr>
        <dsp:cNvPr id="0" name=""/>
        <dsp:cNvSpPr/>
      </dsp:nvSpPr>
      <dsp:spPr>
        <a:xfrm>
          <a:off x="3187588" y="1661676"/>
          <a:ext cx="235965" cy="884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4870"/>
              </a:lnTo>
              <a:lnTo>
                <a:pt x="235965" y="88487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AB80F-DF22-4E62-9EE8-F8B0406D6043}">
      <dsp:nvSpPr>
        <dsp:cNvPr id="0" name=""/>
        <dsp:cNvSpPr/>
      </dsp:nvSpPr>
      <dsp:spPr>
        <a:xfrm>
          <a:off x="3423553" y="1956633"/>
          <a:ext cx="1887724" cy="1179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BR" sz="1600" kern="120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Comparação com outros índices nacionais e internacionais</a:t>
          </a:r>
          <a:endParaRPr lang="pt-BR" sz="1600" kern="1200" dirty="0"/>
        </a:p>
      </dsp:txBody>
      <dsp:txXfrm>
        <a:off x="3458109" y="1991189"/>
        <a:ext cx="1818612" cy="1110715"/>
      </dsp:txXfrm>
    </dsp:sp>
    <dsp:sp modelId="{0DB0A7F1-B843-4CF9-BD1B-A49CAD4DE20F}">
      <dsp:nvSpPr>
        <dsp:cNvPr id="0" name=""/>
        <dsp:cNvSpPr/>
      </dsp:nvSpPr>
      <dsp:spPr>
        <a:xfrm>
          <a:off x="3187588" y="1661676"/>
          <a:ext cx="235965" cy="2359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9655"/>
              </a:lnTo>
              <a:lnTo>
                <a:pt x="235965" y="235965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51537-414B-4734-8C38-C79779AB0A5C}">
      <dsp:nvSpPr>
        <dsp:cNvPr id="0" name=""/>
        <dsp:cNvSpPr/>
      </dsp:nvSpPr>
      <dsp:spPr>
        <a:xfrm>
          <a:off x="3423553" y="3431418"/>
          <a:ext cx="1887724" cy="1179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BR" sz="1600" kern="120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Consulta a especialistas</a:t>
          </a:r>
          <a:endParaRPr lang="en-US" altLang="pt-BR" sz="1600" kern="1200" dirty="0">
            <a:latin typeface="Arial" panose="020B0604020202020204" pitchFamily="34" charset="0"/>
            <a:ea typeface="Microsoft YaHei" panose="020B0503020204020204" pitchFamily="34" charset="-122"/>
            <a:cs typeface="Arial" panose="020B0604020202020204" pitchFamily="34" charset="0"/>
          </a:endParaRPr>
        </a:p>
      </dsp:txBody>
      <dsp:txXfrm>
        <a:off x="3458109" y="3465974"/>
        <a:ext cx="1818612" cy="1110715"/>
      </dsp:txXfrm>
    </dsp:sp>
    <dsp:sp modelId="{CA78656F-0D50-4E5F-B8FA-B2798E082482}">
      <dsp:nvSpPr>
        <dsp:cNvPr id="0" name=""/>
        <dsp:cNvSpPr/>
      </dsp:nvSpPr>
      <dsp:spPr>
        <a:xfrm>
          <a:off x="5901192" y="481848"/>
          <a:ext cx="2359655" cy="11798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BR" sz="2400" b="1" kern="1200">
              <a:latin typeface="Calibri" panose="020F0502020204030204" pitchFamily="34" charset="0"/>
              <a:ea typeface="Microsoft YaHei" panose="020B0503020204020204" pitchFamily="34" charset="-122"/>
            </a:rPr>
            <a:t>Análise de relevância</a:t>
          </a:r>
          <a:endParaRPr lang="pt-BR" sz="2400" kern="1200" dirty="0"/>
        </a:p>
      </dsp:txBody>
      <dsp:txXfrm>
        <a:off x="5935748" y="516404"/>
        <a:ext cx="2290543" cy="1110715"/>
      </dsp:txXfrm>
    </dsp:sp>
    <dsp:sp modelId="{BE5C80F4-DCD9-4A45-BD04-2AD1856354AF}">
      <dsp:nvSpPr>
        <dsp:cNvPr id="0" name=""/>
        <dsp:cNvSpPr/>
      </dsp:nvSpPr>
      <dsp:spPr>
        <a:xfrm>
          <a:off x="6137158" y="1661676"/>
          <a:ext cx="235965" cy="884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4870"/>
              </a:lnTo>
              <a:lnTo>
                <a:pt x="235965" y="88487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0945F-D1AE-4BC3-9640-A6EB9B07CDD7}">
      <dsp:nvSpPr>
        <dsp:cNvPr id="0" name=""/>
        <dsp:cNvSpPr/>
      </dsp:nvSpPr>
      <dsp:spPr>
        <a:xfrm>
          <a:off x="6373123" y="1956633"/>
          <a:ext cx="1887724" cy="1179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BR" sz="1600" kern="120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Análise estatística para verificar correlação e relevância dos indicadores</a:t>
          </a:r>
          <a:endParaRPr lang="pt-BR" sz="1600" kern="1200" dirty="0"/>
        </a:p>
      </dsp:txBody>
      <dsp:txXfrm>
        <a:off x="6407679" y="1991189"/>
        <a:ext cx="1818612" cy="1110715"/>
      </dsp:txXfrm>
    </dsp:sp>
    <dsp:sp modelId="{B9E5267D-DBA9-4C55-A40D-A6BCBE931B33}">
      <dsp:nvSpPr>
        <dsp:cNvPr id="0" name=""/>
        <dsp:cNvSpPr/>
      </dsp:nvSpPr>
      <dsp:spPr>
        <a:xfrm>
          <a:off x="6137158" y="1661676"/>
          <a:ext cx="235965" cy="2359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9655"/>
              </a:lnTo>
              <a:lnTo>
                <a:pt x="235965" y="235965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1AFB4-F1B6-4797-A3F3-BD2B832457B1}">
      <dsp:nvSpPr>
        <dsp:cNvPr id="0" name=""/>
        <dsp:cNvSpPr/>
      </dsp:nvSpPr>
      <dsp:spPr>
        <a:xfrm>
          <a:off x="6373123" y="3431418"/>
          <a:ext cx="1887724" cy="1179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BR" sz="1600" kern="120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Exclusão de indicadores</a:t>
          </a:r>
          <a:endParaRPr lang="pt-BR" sz="1600" kern="1200" dirty="0"/>
        </a:p>
      </dsp:txBody>
      <dsp:txXfrm>
        <a:off x="6407679" y="3465974"/>
        <a:ext cx="1818612" cy="1110715"/>
      </dsp:txXfrm>
    </dsp:sp>
    <dsp:sp modelId="{E3B5E607-9553-4D2A-9854-2F5240F4C5B6}">
      <dsp:nvSpPr>
        <dsp:cNvPr id="0" name=""/>
        <dsp:cNvSpPr/>
      </dsp:nvSpPr>
      <dsp:spPr>
        <a:xfrm>
          <a:off x="8850762" y="481848"/>
          <a:ext cx="2359655" cy="11798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BR" sz="2400" b="1" kern="1200">
              <a:latin typeface="Calibri" panose="020F0502020204030204" pitchFamily="34" charset="0"/>
              <a:ea typeface="Microsoft YaHei" panose="020B0503020204020204" pitchFamily="34" charset="-122"/>
            </a:rPr>
            <a:t>Consolidação dos dados</a:t>
          </a:r>
          <a:endParaRPr lang="pt-BR" sz="2400" kern="1200" dirty="0"/>
        </a:p>
      </dsp:txBody>
      <dsp:txXfrm>
        <a:off x="8885318" y="516404"/>
        <a:ext cx="2290543" cy="1110715"/>
      </dsp:txXfrm>
    </dsp:sp>
    <dsp:sp modelId="{1F5EC3C0-5683-4541-A725-94B4B1AC155B}">
      <dsp:nvSpPr>
        <dsp:cNvPr id="0" name=""/>
        <dsp:cNvSpPr/>
      </dsp:nvSpPr>
      <dsp:spPr>
        <a:xfrm>
          <a:off x="9086727" y="1661676"/>
          <a:ext cx="235965" cy="884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4870"/>
              </a:lnTo>
              <a:lnTo>
                <a:pt x="235965" y="88487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35DC7-337D-4DC4-A055-D9E56CD93408}">
      <dsp:nvSpPr>
        <dsp:cNvPr id="0" name=""/>
        <dsp:cNvSpPr/>
      </dsp:nvSpPr>
      <dsp:spPr>
        <a:xfrm>
          <a:off x="9322693" y="1956633"/>
          <a:ext cx="1887724" cy="1179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BR" sz="1600" kern="1200" dirty="0" err="1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Consolidação</a:t>
          </a:r>
          <a:r>
            <a:rPr lang="en-US" altLang="pt-BR" sz="1600" kern="12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 das </a:t>
          </a:r>
          <a:r>
            <a:rPr lang="en-US" altLang="pt-BR" sz="1600" kern="1200" dirty="0" err="1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informações</a:t>
          </a:r>
          <a:r>
            <a:rPr lang="en-US" altLang="pt-BR" sz="1600" kern="12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 e </a:t>
          </a:r>
          <a:r>
            <a:rPr lang="en-US" altLang="pt-BR" sz="1600" kern="1200" dirty="0" err="1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ranqueamento</a:t>
          </a:r>
          <a:endParaRPr lang="pt-BR" sz="1600" kern="1200" dirty="0"/>
        </a:p>
      </dsp:txBody>
      <dsp:txXfrm>
        <a:off x="9357249" y="1991189"/>
        <a:ext cx="1818612" cy="1110715"/>
      </dsp:txXfrm>
    </dsp:sp>
    <dsp:sp modelId="{D6DCB901-18E7-4047-80F4-A03DD4E24672}">
      <dsp:nvSpPr>
        <dsp:cNvPr id="0" name=""/>
        <dsp:cNvSpPr/>
      </dsp:nvSpPr>
      <dsp:spPr>
        <a:xfrm>
          <a:off x="9086727" y="1661676"/>
          <a:ext cx="235965" cy="2359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9655"/>
              </a:lnTo>
              <a:lnTo>
                <a:pt x="235965" y="235965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5ECAE-EA24-4DF3-8A8F-E504D5AE3FB5}">
      <dsp:nvSpPr>
        <dsp:cNvPr id="0" name=""/>
        <dsp:cNvSpPr/>
      </dsp:nvSpPr>
      <dsp:spPr>
        <a:xfrm>
          <a:off x="9322693" y="3431418"/>
          <a:ext cx="1887724" cy="1179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pt-BR" sz="1600" kern="1200" dirty="0" err="1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Análise</a:t>
          </a:r>
          <a:r>
            <a:rPr lang="en-US" altLang="pt-BR" sz="1600" kern="12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 do </a:t>
          </a:r>
          <a:r>
            <a:rPr lang="en-US" altLang="pt-BR" sz="1600" kern="1200" dirty="0" err="1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rPr>
            <a:t>desempenho</a:t>
          </a:r>
          <a:endParaRPr lang="en-US" altLang="pt-BR" sz="1600" kern="1200" dirty="0">
            <a:latin typeface="Arial" panose="020B0604020202020204" pitchFamily="34" charset="0"/>
            <a:ea typeface="Microsoft YaHei" panose="020B0503020204020204" pitchFamily="34" charset="-122"/>
            <a:cs typeface="Arial" panose="020B0604020202020204" pitchFamily="34" charset="0"/>
          </a:endParaRPr>
        </a:p>
      </dsp:txBody>
      <dsp:txXfrm>
        <a:off x="9357249" y="3465974"/>
        <a:ext cx="1818612" cy="1110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15EBE-4D11-456E-BA18-D027D89F58C9}">
      <dsp:nvSpPr>
        <dsp:cNvPr id="0" name=""/>
        <dsp:cNvSpPr/>
      </dsp:nvSpPr>
      <dsp:spPr>
        <a:xfrm>
          <a:off x="1742665" y="233103"/>
          <a:ext cx="4626206" cy="1606620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1C65F-5E54-4B6E-9197-5A865C3B45F0}">
      <dsp:nvSpPr>
        <dsp:cNvPr id="0" name=""/>
        <dsp:cNvSpPr/>
      </dsp:nvSpPr>
      <dsp:spPr>
        <a:xfrm>
          <a:off x="3614665" y="4167172"/>
          <a:ext cx="896551" cy="573793"/>
        </a:xfrm>
        <a:prstGeom prst="downArrow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2BC382-E9DB-4CB4-908C-E327E1088076}">
      <dsp:nvSpPr>
        <dsp:cNvPr id="0" name=""/>
        <dsp:cNvSpPr/>
      </dsp:nvSpPr>
      <dsp:spPr>
        <a:xfrm>
          <a:off x="1781705" y="4662068"/>
          <a:ext cx="4826704" cy="1075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banco de dados municipais</a:t>
          </a:r>
        </a:p>
      </dsp:txBody>
      <dsp:txXfrm>
        <a:off x="1781705" y="4662068"/>
        <a:ext cx="4826704" cy="1075862"/>
      </dsp:txXfrm>
    </dsp:sp>
    <dsp:sp modelId="{F681A355-CB7B-418E-AD25-97B39A0F8C0C}">
      <dsp:nvSpPr>
        <dsp:cNvPr id="0" name=""/>
        <dsp:cNvSpPr/>
      </dsp:nvSpPr>
      <dsp:spPr>
        <a:xfrm>
          <a:off x="3424596" y="1963806"/>
          <a:ext cx="1613793" cy="16137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INEP</a:t>
          </a:r>
        </a:p>
      </dsp:txBody>
      <dsp:txXfrm>
        <a:off x="3660931" y="2200141"/>
        <a:ext cx="1141123" cy="1141123"/>
      </dsp:txXfrm>
    </dsp:sp>
    <dsp:sp modelId="{99AFE90F-E55E-4406-B39C-6468D413A287}">
      <dsp:nvSpPr>
        <dsp:cNvPr id="0" name=""/>
        <dsp:cNvSpPr/>
      </dsp:nvSpPr>
      <dsp:spPr>
        <a:xfrm>
          <a:off x="2269838" y="753103"/>
          <a:ext cx="1613793" cy="1613793"/>
        </a:xfrm>
        <a:prstGeom prst="ellipse">
          <a:avLst/>
        </a:prstGeom>
        <a:solidFill>
          <a:schemeClr val="accent5">
            <a:hueOff val="-6981104"/>
            <a:satOff val="-8288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IBGE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STN</a:t>
          </a:r>
        </a:p>
      </dsp:txBody>
      <dsp:txXfrm>
        <a:off x="2506173" y="989438"/>
        <a:ext cx="1141123" cy="1141123"/>
      </dsp:txXfrm>
    </dsp:sp>
    <dsp:sp modelId="{2679A33E-241D-4BA3-BBA7-1BC0C604F37D}">
      <dsp:nvSpPr>
        <dsp:cNvPr id="0" name=""/>
        <dsp:cNvSpPr/>
      </dsp:nvSpPr>
      <dsp:spPr>
        <a:xfrm>
          <a:off x="3919493" y="362924"/>
          <a:ext cx="1613793" cy="1613793"/>
        </a:xfrm>
        <a:prstGeom prst="ellipse">
          <a:avLst/>
        </a:prstGeom>
        <a:solidFill>
          <a:schemeClr val="accent5">
            <a:hueOff val="-13962209"/>
            <a:satOff val="-16576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DATASUS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PNUD</a:t>
          </a:r>
        </a:p>
      </dsp:txBody>
      <dsp:txXfrm>
        <a:off x="4155828" y="599259"/>
        <a:ext cx="1141123" cy="1141123"/>
      </dsp:txXfrm>
    </dsp:sp>
    <dsp:sp modelId="{2EBDB39F-3B66-431F-BCB3-0C7015BEC37E}">
      <dsp:nvSpPr>
        <dsp:cNvPr id="0" name=""/>
        <dsp:cNvSpPr/>
      </dsp:nvSpPr>
      <dsp:spPr>
        <a:xfrm>
          <a:off x="1552596" y="35862"/>
          <a:ext cx="5020689" cy="4016551"/>
        </a:xfrm>
        <a:prstGeom prst="funnel">
          <a:avLst/>
        </a:prstGeom>
        <a:solidFill>
          <a:schemeClr val="bg1">
            <a:alpha val="4000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A1AE8-F0AB-4280-9A2F-32898BB7A96A}">
      <dsp:nvSpPr>
        <dsp:cNvPr id="0" name=""/>
        <dsp:cNvSpPr/>
      </dsp:nvSpPr>
      <dsp:spPr>
        <a:xfrm>
          <a:off x="2823" y="0"/>
          <a:ext cx="3372419" cy="54957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>
              <a:effectLst/>
            </a:rPr>
            <a:t>Gastos e Finanças Públicas</a:t>
          </a:r>
          <a:endParaRPr lang="pt-BR" sz="2800" kern="1200" dirty="0"/>
        </a:p>
      </dsp:txBody>
      <dsp:txXfrm>
        <a:off x="2823" y="0"/>
        <a:ext cx="3372419" cy="1648730"/>
      </dsp:txXfrm>
    </dsp:sp>
    <dsp:sp modelId="{CC78ED41-271E-4338-B40D-31D801FCB562}">
      <dsp:nvSpPr>
        <dsp:cNvPr id="0" name=""/>
        <dsp:cNvSpPr/>
      </dsp:nvSpPr>
      <dsp:spPr>
        <a:xfrm>
          <a:off x="519028" y="1652084"/>
          <a:ext cx="2340008" cy="450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Receitas</a:t>
          </a:r>
          <a:endParaRPr lang="pt-BR" sz="1400" kern="1200" dirty="0"/>
        </a:p>
      </dsp:txBody>
      <dsp:txXfrm>
        <a:off x="532209" y="1665265"/>
        <a:ext cx="2313646" cy="423657"/>
      </dsp:txXfrm>
    </dsp:sp>
    <dsp:sp modelId="{0861668B-4B90-45A1-B62C-AC3B1C51AAD6}">
      <dsp:nvSpPr>
        <dsp:cNvPr id="0" name=""/>
        <dsp:cNvSpPr/>
      </dsp:nvSpPr>
      <dsp:spPr>
        <a:xfrm>
          <a:off x="519028" y="2171337"/>
          <a:ext cx="2340008" cy="450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Superávit primário</a:t>
          </a:r>
          <a:endParaRPr lang="pt-BR" sz="1400" kern="1200" dirty="0"/>
        </a:p>
      </dsp:txBody>
      <dsp:txXfrm>
        <a:off x="532209" y="2184518"/>
        <a:ext cx="2313646" cy="423657"/>
      </dsp:txXfrm>
    </dsp:sp>
    <dsp:sp modelId="{DF57FC33-E53D-4084-BA5B-437854518C63}">
      <dsp:nvSpPr>
        <dsp:cNvPr id="0" name=""/>
        <dsp:cNvSpPr/>
      </dsp:nvSpPr>
      <dsp:spPr>
        <a:xfrm>
          <a:off x="519028" y="2690591"/>
          <a:ext cx="2340008" cy="450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Investimentos</a:t>
          </a:r>
          <a:endParaRPr lang="pt-BR" sz="1400" kern="1200" dirty="0"/>
        </a:p>
      </dsp:txBody>
      <dsp:txXfrm>
        <a:off x="532209" y="2703772"/>
        <a:ext cx="2313646" cy="423657"/>
      </dsp:txXfrm>
    </dsp:sp>
    <dsp:sp modelId="{2F895619-6C01-4112-93C2-2D75086997C2}">
      <dsp:nvSpPr>
        <dsp:cNvPr id="0" name=""/>
        <dsp:cNvSpPr/>
      </dsp:nvSpPr>
      <dsp:spPr>
        <a:xfrm>
          <a:off x="519028" y="3209844"/>
          <a:ext cx="2340008" cy="450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Endividamento</a:t>
          </a:r>
          <a:endParaRPr lang="pt-BR" sz="1400" kern="1200" dirty="0"/>
        </a:p>
      </dsp:txBody>
      <dsp:txXfrm>
        <a:off x="532209" y="3223025"/>
        <a:ext cx="2313646" cy="423657"/>
      </dsp:txXfrm>
    </dsp:sp>
    <dsp:sp modelId="{4FBFF68D-033A-4C9F-9FF8-BAFC2419E8CD}">
      <dsp:nvSpPr>
        <dsp:cNvPr id="0" name=""/>
        <dsp:cNvSpPr/>
      </dsp:nvSpPr>
      <dsp:spPr>
        <a:xfrm>
          <a:off x="519028" y="3729097"/>
          <a:ext cx="2340008" cy="450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Despesas com pessoal</a:t>
          </a:r>
          <a:endParaRPr lang="pt-BR" sz="1400" kern="1200" dirty="0"/>
        </a:p>
      </dsp:txBody>
      <dsp:txXfrm>
        <a:off x="532209" y="3742278"/>
        <a:ext cx="2313646" cy="423657"/>
      </dsp:txXfrm>
    </dsp:sp>
    <dsp:sp modelId="{7BAD5831-B090-426B-B4E2-A72E017F2CF1}">
      <dsp:nvSpPr>
        <dsp:cNvPr id="0" name=""/>
        <dsp:cNvSpPr/>
      </dsp:nvSpPr>
      <dsp:spPr>
        <a:xfrm>
          <a:off x="519028" y="4248351"/>
          <a:ext cx="2340008" cy="450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Despesa com Saúde</a:t>
          </a:r>
        </a:p>
      </dsp:txBody>
      <dsp:txXfrm>
        <a:off x="532209" y="4261532"/>
        <a:ext cx="2313646" cy="423657"/>
      </dsp:txXfrm>
    </dsp:sp>
    <dsp:sp modelId="{025DA1B8-2542-49F7-87A3-DD2492DF7148}">
      <dsp:nvSpPr>
        <dsp:cNvPr id="0" name=""/>
        <dsp:cNvSpPr/>
      </dsp:nvSpPr>
      <dsp:spPr>
        <a:xfrm>
          <a:off x="519028" y="4767604"/>
          <a:ext cx="2340008" cy="450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Despesa com Educação</a:t>
          </a:r>
        </a:p>
      </dsp:txBody>
      <dsp:txXfrm>
        <a:off x="532209" y="4780785"/>
        <a:ext cx="2313646" cy="423657"/>
      </dsp:txXfrm>
    </dsp:sp>
    <dsp:sp modelId="{EAB1AC91-FB73-436E-ADA6-33E7B72F99F6}">
      <dsp:nvSpPr>
        <dsp:cNvPr id="0" name=""/>
        <dsp:cNvSpPr/>
      </dsp:nvSpPr>
      <dsp:spPr>
        <a:xfrm>
          <a:off x="3594618" y="0"/>
          <a:ext cx="3550991" cy="54957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>
              <a:effectLst/>
            </a:rPr>
            <a:t>Qualidade da Gestão</a:t>
          </a:r>
          <a:endParaRPr lang="pt-BR" sz="3200" kern="1200" dirty="0"/>
        </a:p>
      </dsp:txBody>
      <dsp:txXfrm>
        <a:off x="3594618" y="0"/>
        <a:ext cx="3550991" cy="1648730"/>
      </dsp:txXfrm>
    </dsp:sp>
    <dsp:sp modelId="{96561880-9F93-4C91-B618-BFA681612131}">
      <dsp:nvSpPr>
        <dsp:cNvPr id="0" name=""/>
        <dsp:cNvSpPr/>
      </dsp:nvSpPr>
      <dsp:spPr>
        <a:xfrm>
          <a:off x="4200110" y="1649769"/>
          <a:ext cx="2340008" cy="635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Recursos Humanos</a:t>
          </a:r>
          <a:endParaRPr lang="pt-BR" sz="1400" kern="1200" dirty="0"/>
        </a:p>
      </dsp:txBody>
      <dsp:txXfrm>
        <a:off x="4218731" y="1668390"/>
        <a:ext cx="2302766" cy="598541"/>
      </dsp:txXfrm>
    </dsp:sp>
    <dsp:sp modelId="{A84C213E-F0BB-415D-A636-79D8FCE1F679}">
      <dsp:nvSpPr>
        <dsp:cNvPr id="0" name=""/>
        <dsp:cNvSpPr/>
      </dsp:nvSpPr>
      <dsp:spPr>
        <a:xfrm>
          <a:off x="4200110" y="2383366"/>
          <a:ext cx="2340008" cy="635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Terceirização</a:t>
          </a:r>
          <a:endParaRPr lang="pt-BR" sz="1400" kern="1200" dirty="0"/>
        </a:p>
      </dsp:txBody>
      <dsp:txXfrm>
        <a:off x="4218731" y="2401987"/>
        <a:ext cx="2302766" cy="598541"/>
      </dsp:txXfrm>
    </dsp:sp>
    <dsp:sp modelId="{EFC2504E-B0A0-48DA-89A0-61FC037D912D}">
      <dsp:nvSpPr>
        <dsp:cNvPr id="0" name=""/>
        <dsp:cNvSpPr/>
      </dsp:nvSpPr>
      <dsp:spPr>
        <a:xfrm>
          <a:off x="4200110" y="3116962"/>
          <a:ext cx="2340008" cy="635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Informatização/TI</a:t>
          </a:r>
          <a:endParaRPr lang="pt-BR" sz="1400" kern="1200" dirty="0"/>
        </a:p>
      </dsp:txBody>
      <dsp:txXfrm>
        <a:off x="4218731" y="3135583"/>
        <a:ext cx="2302766" cy="598541"/>
      </dsp:txXfrm>
    </dsp:sp>
    <dsp:sp modelId="{C3CA930A-4E96-4742-99BE-8620EFCD3063}">
      <dsp:nvSpPr>
        <dsp:cNvPr id="0" name=""/>
        <dsp:cNvSpPr/>
      </dsp:nvSpPr>
      <dsp:spPr>
        <a:xfrm>
          <a:off x="4200110" y="3850558"/>
          <a:ext cx="2340008" cy="635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Articulação Institucional</a:t>
          </a:r>
          <a:endParaRPr lang="pt-BR" sz="1400" kern="1200" dirty="0"/>
        </a:p>
      </dsp:txBody>
      <dsp:txXfrm>
        <a:off x="4218731" y="3869179"/>
        <a:ext cx="2302766" cy="598541"/>
      </dsp:txXfrm>
    </dsp:sp>
    <dsp:sp modelId="{664459C2-E029-492F-A7E8-7C8BE140C94C}">
      <dsp:nvSpPr>
        <dsp:cNvPr id="0" name=""/>
        <dsp:cNvSpPr/>
      </dsp:nvSpPr>
      <dsp:spPr>
        <a:xfrm>
          <a:off x="4200110" y="4584155"/>
          <a:ext cx="2340008" cy="635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Transparência</a:t>
          </a:r>
          <a:endParaRPr lang="pt-BR" sz="1400" kern="1200" dirty="0"/>
        </a:p>
      </dsp:txBody>
      <dsp:txXfrm>
        <a:off x="4218731" y="4602776"/>
        <a:ext cx="2302766" cy="598541"/>
      </dsp:txXfrm>
    </dsp:sp>
    <dsp:sp modelId="{9A6AF410-7B1A-45E0-97B6-143316DD4665}">
      <dsp:nvSpPr>
        <dsp:cNvPr id="0" name=""/>
        <dsp:cNvSpPr/>
      </dsp:nvSpPr>
      <dsp:spPr>
        <a:xfrm>
          <a:off x="7364986" y="0"/>
          <a:ext cx="2925010" cy="54957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>
              <a:effectLst/>
            </a:rPr>
            <a:t>Desempenho</a:t>
          </a:r>
        </a:p>
      </dsp:txBody>
      <dsp:txXfrm>
        <a:off x="7364986" y="0"/>
        <a:ext cx="2925010" cy="1648730"/>
      </dsp:txXfrm>
    </dsp:sp>
    <dsp:sp modelId="{75549A40-7A3E-41EC-81AC-031365B4C038}">
      <dsp:nvSpPr>
        <dsp:cNvPr id="0" name=""/>
        <dsp:cNvSpPr/>
      </dsp:nvSpPr>
      <dsp:spPr>
        <a:xfrm>
          <a:off x="7657487" y="1648998"/>
          <a:ext cx="2340008" cy="527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Educação</a:t>
          </a:r>
          <a:endParaRPr lang="pt-BR" sz="1400" kern="1200" dirty="0"/>
        </a:p>
      </dsp:txBody>
      <dsp:txXfrm>
        <a:off x="7672941" y="1664452"/>
        <a:ext cx="2309100" cy="496731"/>
      </dsp:txXfrm>
    </dsp:sp>
    <dsp:sp modelId="{93CE93BF-5CAD-4CA5-9EB0-3E872ACF0224}">
      <dsp:nvSpPr>
        <dsp:cNvPr id="0" name=""/>
        <dsp:cNvSpPr/>
      </dsp:nvSpPr>
      <dsp:spPr>
        <a:xfrm>
          <a:off x="7657487" y="2257812"/>
          <a:ext cx="2340008" cy="527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Saúde</a:t>
          </a:r>
          <a:endParaRPr lang="pt-BR" sz="1400" kern="1200" dirty="0"/>
        </a:p>
      </dsp:txBody>
      <dsp:txXfrm>
        <a:off x="7672941" y="2273266"/>
        <a:ext cx="2309100" cy="496731"/>
      </dsp:txXfrm>
    </dsp:sp>
    <dsp:sp modelId="{561566DF-63CC-48B3-A343-C6B73497D34A}">
      <dsp:nvSpPr>
        <dsp:cNvPr id="0" name=""/>
        <dsp:cNvSpPr/>
      </dsp:nvSpPr>
      <dsp:spPr>
        <a:xfrm>
          <a:off x="7657487" y="2866627"/>
          <a:ext cx="2340008" cy="527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Vulnerabilidade</a:t>
          </a:r>
        </a:p>
      </dsp:txBody>
      <dsp:txXfrm>
        <a:off x="7672941" y="2882081"/>
        <a:ext cx="2309100" cy="496731"/>
      </dsp:txXfrm>
    </dsp:sp>
    <dsp:sp modelId="{BDCAE4FE-B93B-4D2B-9E85-68A21FA605D6}">
      <dsp:nvSpPr>
        <dsp:cNvPr id="0" name=""/>
        <dsp:cNvSpPr/>
      </dsp:nvSpPr>
      <dsp:spPr>
        <a:xfrm>
          <a:off x="7657487" y="3475442"/>
          <a:ext cx="2340008" cy="527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Gestão Ambiental</a:t>
          </a:r>
        </a:p>
      </dsp:txBody>
      <dsp:txXfrm>
        <a:off x="7672941" y="3490896"/>
        <a:ext cx="2309100" cy="496731"/>
      </dsp:txXfrm>
    </dsp:sp>
    <dsp:sp modelId="{86C2BD8E-F35C-4877-AA66-46B84CA555B7}">
      <dsp:nvSpPr>
        <dsp:cNvPr id="0" name=""/>
        <dsp:cNvSpPr/>
      </dsp:nvSpPr>
      <dsp:spPr>
        <a:xfrm>
          <a:off x="7657487" y="4084256"/>
          <a:ext cx="2340008" cy="527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Planejamento urbano</a:t>
          </a:r>
        </a:p>
      </dsp:txBody>
      <dsp:txXfrm>
        <a:off x="7672941" y="4099710"/>
        <a:ext cx="2309100" cy="496731"/>
      </dsp:txXfrm>
    </dsp:sp>
    <dsp:sp modelId="{C6CA0349-1C8C-4D77-B4A8-05A0A3CA48FC}">
      <dsp:nvSpPr>
        <dsp:cNvPr id="0" name=""/>
        <dsp:cNvSpPr/>
      </dsp:nvSpPr>
      <dsp:spPr>
        <a:xfrm>
          <a:off x="7657487" y="4693071"/>
          <a:ext cx="2340008" cy="527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/>
            <a:t>Saneamento</a:t>
          </a:r>
        </a:p>
      </dsp:txBody>
      <dsp:txXfrm>
        <a:off x="7672941" y="4708525"/>
        <a:ext cx="2309100" cy="4967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5BA2C-7CAB-48B7-8F3F-B5E977832109}">
      <dsp:nvSpPr>
        <dsp:cNvPr id="0" name=""/>
        <dsp:cNvSpPr/>
      </dsp:nvSpPr>
      <dsp:spPr>
        <a:xfrm>
          <a:off x="2001" y="26"/>
          <a:ext cx="8121880" cy="843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/>
            <a:t>Indicadores e Variáveis</a:t>
          </a:r>
        </a:p>
      </dsp:txBody>
      <dsp:txXfrm>
        <a:off x="26715" y="24740"/>
        <a:ext cx="8072452" cy="794373"/>
      </dsp:txXfrm>
    </dsp:sp>
    <dsp:sp modelId="{B29434A4-02DF-4F5E-B2EF-22946C1F0AD1}">
      <dsp:nvSpPr>
        <dsp:cNvPr id="0" name=""/>
        <dsp:cNvSpPr/>
      </dsp:nvSpPr>
      <dsp:spPr>
        <a:xfrm>
          <a:off x="9928" y="914706"/>
          <a:ext cx="2594316" cy="843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/>
            <a:t>Dimensão</a:t>
          </a:r>
        </a:p>
      </dsp:txBody>
      <dsp:txXfrm>
        <a:off x="34642" y="939420"/>
        <a:ext cx="2544888" cy="794373"/>
      </dsp:txXfrm>
    </dsp:sp>
    <dsp:sp modelId="{978A252D-8876-4930-A1FA-A2FE87BAA6DF}">
      <dsp:nvSpPr>
        <dsp:cNvPr id="0" name=""/>
        <dsp:cNvSpPr/>
      </dsp:nvSpPr>
      <dsp:spPr>
        <a:xfrm>
          <a:off x="16250" y="1829387"/>
          <a:ext cx="2581673" cy="843801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Gastos e Finanças Públicas</a:t>
          </a:r>
        </a:p>
      </dsp:txBody>
      <dsp:txXfrm>
        <a:off x="40964" y="1854101"/>
        <a:ext cx="2532245" cy="794373"/>
      </dsp:txXfrm>
    </dsp:sp>
    <dsp:sp modelId="{A12C94CF-B765-4BB0-A1E1-74112313460C}">
      <dsp:nvSpPr>
        <dsp:cNvPr id="0" name=""/>
        <dsp:cNvSpPr/>
      </dsp:nvSpPr>
      <dsp:spPr>
        <a:xfrm>
          <a:off x="28800" y="2744067"/>
          <a:ext cx="2556572" cy="843801"/>
        </a:xfrm>
        <a:prstGeom prst="roundRect">
          <a:avLst>
            <a:gd name="adj" fmla="val 10000"/>
          </a:avLst>
        </a:prstGeom>
        <a:solidFill>
          <a:srgbClr val="00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Qualidade da Gestão</a:t>
          </a:r>
        </a:p>
      </dsp:txBody>
      <dsp:txXfrm>
        <a:off x="53514" y="2768781"/>
        <a:ext cx="2507144" cy="794373"/>
      </dsp:txXfrm>
    </dsp:sp>
    <dsp:sp modelId="{8AE3CDE3-30FE-41EE-97C4-AC7415627A10}">
      <dsp:nvSpPr>
        <dsp:cNvPr id="0" name=""/>
        <dsp:cNvSpPr/>
      </dsp:nvSpPr>
      <dsp:spPr>
        <a:xfrm>
          <a:off x="53536" y="3658748"/>
          <a:ext cx="2507100" cy="843801"/>
        </a:xfrm>
        <a:prstGeom prst="roundRect">
          <a:avLst>
            <a:gd name="adj" fmla="val 10000"/>
          </a:avLst>
        </a:prstGeom>
        <a:solidFill>
          <a:srgbClr val="FF99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>
              <a:solidFill>
                <a:schemeClr val="tx2"/>
              </a:solidFill>
            </a:rPr>
            <a:t>Desempenho</a:t>
          </a:r>
        </a:p>
      </dsp:txBody>
      <dsp:txXfrm>
        <a:off x="78250" y="3683462"/>
        <a:ext cx="2457672" cy="794373"/>
      </dsp:txXfrm>
    </dsp:sp>
    <dsp:sp modelId="{565CDF9D-F4C5-45E9-88AE-615F8F351BFF}">
      <dsp:nvSpPr>
        <dsp:cNvPr id="0" name=""/>
        <dsp:cNvSpPr/>
      </dsp:nvSpPr>
      <dsp:spPr>
        <a:xfrm>
          <a:off x="53536" y="4573428"/>
          <a:ext cx="2507100" cy="843801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>
              <a:solidFill>
                <a:schemeClr val="tx2"/>
              </a:solidFill>
            </a:rPr>
            <a:t>TOTAL DO IGM</a:t>
          </a:r>
        </a:p>
      </dsp:txBody>
      <dsp:txXfrm>
        <a:off x="78250" y="4598142"/>
        <a:ext cx="2457672" cy="794373"/>
      </dsp:txXfrm>
    </dsp:sp>
    <dsp:sp modelId="{09C2E3CF-8A1E-4938-A0F9-959B0A0A45D4}">
      <dsp:nvSpPr>
        <dsp:cNvPr id="0" name=""/>
        <dsp:cNvSpPr/>
      </dsp:nvSpPr>
      <dsp:spPr>
        <a:xfrm>
          <a:off x="2817798" y="914706"/>
          <a:ext cx="2542301" cy="843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/>
            <a:t>Quantidade de Indicadores</a:t>
          </a:r>
        </a:p>
      </dsp:txBody>
      <dsp:txXfrm>
        <a:off x="2842512" y="939420"/>
        <a:ext cx="2492873" cy="794373"/>
      </dsp:txXfrm>
    </dsp:sp>
    <dsp:sp modelId="{41AD559E-A66C-4DA8-B3B4-45AE754FFC1B}">
      <dsp:nvSpPr>
        <dsp:cNvPr id="0" name=""/>
        <dsp:cNvSpPr/>
      </dsp:nvSpPr>
      <dsp:spPr>
        <a:xfrm>
          <a:off x="2817798" y="1829387"/>
          <a:ext cx="2542301" cy="843801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2</a:t>
          </a:r>
        </a:p>
      </dsp:txBody>
      <dsp:txXfrm>
        <a:off x="2842512" y="1854101"/>
        <a:ext cx="2492873" cy="794373"/>
      </dsp:txXfrm>
    </dsp:sp>
    <dsp:sp modelId="{15D8FB0E-AC66-4ADE-A59E-828F9196B5B3}">
      <dsp:nvSpPr>
        <dsp:cNvPr id="0" name=""/>
        <dsp:cNvSpPr/>
      </dsp:nvSpPr>
      <dsp:spPr>
        <a:xfrm>
          <a:off x="2817798" y="2744067"/>
          <a:ext cx="2542301" cy="843801"/>
        </a:xfrm>
        <a:prstGeom prst="roundRect">
          <a:avLst>
            <a:gd name="adj" fmla="val 10000"/>
          </a:avLst>
        </a:prstGeom>
        <a:solidFill>
          <a:srgbClr val="00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7</a:t>
          </a:r>
        </a:p>
      </dsp:txBody>
      <dsp:txXfrm>
        <a:off x="2842512" y="2768781"/>
        <a:ext cx="2492873" cy="794373"/>
      </dsp:txXfrm>
    </dsp:sp>
    <dsp:sp modelId="{70698D80-901B-4199-A10F-6709193869DB}">
      <dsp:nvSpPr>
        <dsp:cNvPr id="0" name=""/>
        <dsp:cNvSpPr/>
      </dsp:nvSpPr>
      <dsp:spPr>
        <a:xfrm>
          <a:off x="2817798" y="3658748"/>
          <a:ext cx="2542301" cy="843801"/>
        </a:xfrm>
        <a:prstGeom prst="roundRect">
          <a:avLst>
            <a:gd name="adj" fmla="val 10000"/>
          </a:avLst>
        </a:prstGeom>
        <a:solidFill>
          <a:srgbClr val="FF99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>
              <a:solidFill>
                <a:schemeClr val="tx2"/>
              </a:solidFill>
            </a:rPr>
            <a:t>6</a:t>
          </a:r>
        </a:p>
      </dsp:txBody>
      <dsp:txXfrm>
        <a:off x="2842512" y="3683462"/>
        <a:ext cx="2492873" cy="794373"/>
      </dsp:txXfrm>
    </dsp:sp>
    <dsp:sp modelId="{579C7286-962A-4F50-8790-412D7D474576}">
      <dsp:nvSpPr>
        <dsp:cNvPr id="0" name=""/>
        <dsp:cNvSpPr/>
      </dsp:nvSpPr>
      <dsp:spPr>
        <a:xfrm>
          <a:off x="2817798" y="4573428"/>
          <a:ext cx="2542301" cy="843801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>
              <a:solidFill>
                <a:schemeClr val="tx2"/>
              </a:solidFill>
            </a:rPr>
            <a:t>15</a:t>
          </a:r>
        </a:p>
      </dsp:txBody>
      <dsp:txXfrm>
        <a:off x="2842512" y="4598142"/>
        <a:ext cx="2492873" cy="794373"/>
      </dsp:txXfrm>
    </dsp:sp>
    <dsp:sp modelId="{1206E785-A76C-439B-9642-127156066FCD}">
      <dsp:nvSpPr>
        <dsp:cNvPr id="0" name=""/>
        <dsp:cNvSpPr/>
      </dsp:nvSpPr>
      <dsp:spPr>
        <a:xfrm>
          <a:off x="5573653" y="914706"/>
          <a:ext cx="2542301" cy="843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/>
            <a:t>Quantidade de Variáveis</a:t>
          </a:r>
        </a:p>
      </dsp:txBody>
      <dsp:txXfrm>
        <a:off x="5598367" y="939420"/>
        <a:ext cx="2492873" cy="794373"/>
      </dsp:txXfrm>
    </dsp:sp>
    <dsp:sp modelId="{AC8B6EE4-490B-4702-B271-39DAD7633741}">
      <dsp:nvSpPr>
        <dsp:cNvPr id="0" name=""/>
        <dsp:cNvSpPr/>
      </dsp:nvSpPr>
      <dsp:spPr>
        <a:xfrm>
          <a:off x="5573653" y="1829387"/>
          <a:ext cx="2542301" cy="843801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3</a:t>
          </a:r>
        </a:p>
      </dsp:txBody>
      <dsp:txXfrm>
        <a:off x="5598367" y="1854101"/>
        <a:ext cx="2492873" cy="794373"/>
      </dsp:txXfrm>
    </dsp:sp>
    <dsp:sp modelId="{AF0AEA47-9128-452C-9D1D-02D136D8E75C}">
      <dsp:nvSpPr>
        <dsp:cNvPr id="0" name=""/>
        <dsp:cNvSpPr/>
      </dsp:nvSpPr>
      <dsp:spPr>
        <a:xfrm>
          <a:off x="5573653" y="2744067"/>
          <a:ext cx="2542301" cy="843801"/>
        </a:xfrm>
        <a:prstGeom prst="roundRect">
          <a:avLst>
            <a:gd name="adj" fmla="val 10000"/>
          </a:avLst>
        </a:prstGeom>
        <a:solidFill>
          <a:srgbClr val="00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/>
            <a:t>45</a:t>
          </a:r>
        </a:p>
      </dsp:txBody>
      <dsp:txXfrm>
        <a:off x="5598367" y="2768781"/>
        <a:ext cx="2492873" cy="794373"/>
      </dsp:txXfrm>
    </dsp:sp>
    <dsp:sp modelId="{E9D02285-BDE3-4B05-B1F0-4E2E92E44CF4}">
      <dsp:nvSpPr>
        <dsp:cNvPr id="0" name=""/>
        <dsp:cNvSpPr/>
      </dsp:nvSpPr>
      <dsp:spPr>
        <a:xfrm>
          <a:off x="5573653" y="3658748"/>
          <a:ext cx="2542301" cy="843801"/>
        </a:xfrm>
        <a:prstGeom prst="roundRect">
          <a:avLst>
            <a:gd name="adj" fmla="val 10000"/>
          </a:avLst>
        </a:prstGeom>
        <a:solidFill>
          <a:srgbClr val="FF993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>
              <a:solidFill>
                <a:schemeClr val="tx2"/>
              </a:solidFill>
            </a:rPr>
            <a:t>17</a:t>
          </a:r>
        </a:p>
      </dsp:txBody>
      <dsp:txXfrm>
        <a:off x="5598367" y="3683462"/>
        <a:ext cx="2492873" cy="794373"/>
      </dsp:txXfrm>
    </dsp:sp>
    <dsp:sp modelId="{FAB136EB-A997-4B89-8C46-6FA4884653E9}">
      <dsp:nvSpPr>
        <dsp:cNvPr id="0" name=""/>
        <dsp:cNvSpPr/>
      </dsp:nvSpPr>
      <dsp:spPr>
        <a:xfrm>
          <a:off x="5573653" y="4573428"/>
          <a:ext cx="2542301" cy="843801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>
              <a:solidFill>
                <a:schemeClr val="tx2"/>
              </a:solidFill>
            </a:rPr>
            <a:t>65</a:t>
          </a:r>
        </a:p>
      </dsp:txBody>
      <dsp:txXfrm>
        <a:off x="5598367" y="4598142"/>
        <a:ext cx="2492873" cy="7943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1ED2C-DAD8-4092-B0FA-E253B4D2A447}">
      <dsp:nvSpPr>
        <dsp:cNvPr id="0" name=""/>
        <dsp:cNvSpPr/>
      </dsp:nvSpPr>
      <dsp:spPr>
        <a:xfrm>
          <a:off x="0" y="0"/>
          <a:ext cx="3270854" cy="2180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IGM</a:t>
          </a:r>
        </a:p>
      </dsp:txBody>
      <dsp:txXfrm>
        <a:off x="0" y="0"/>
        <a:ext cx="3270854" cy="654171"/>
      </dsp:txXfrm>
    </dsp:sp>
    <dsp:sp modelId="{98C51D50-156D-4764-8ED8-54DABDF847A9}">
      <dsp:nvSpPr>
        <dsp:cNvPr id="0" name=""/>
        <dsp:cNvSpPr/>
      </dsp:nvSpPr>
      <dsp:spPr>
        <a:xfrm>
          <a:off x="327085" y="654171"/>
          <a:ext cx="2616683" cy="1417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/>
            <a:t>3.303</a:t>
          </a:r>
        </a:p>
      </dsp:txBody>
      <dsp:txXfrm>
        <a:off x="368598" y="695684"/>
        <a:ext cx="2533657" cy="1334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1ED2C-DAD8-4092-B0FA-E253B4D2A447}">
      <dsp:nvSpPr>
        <dsp:cNvPr id="0" name=""/>
        <dsp:cNvSpPr/>
      </dsp:nvSpPr>
      <dsp:spPr>
        <a:xfrm>
          <a:off x="0" y="0"/>
          <a:ext cx="3270854" cy="2180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/>
            <a:t>Gastos e Finanças Públicas</a:t>
          </a:r>
        </a:p>
      </dsp:txBody>
      <dsp:txXfrm>
        <a:off x="0" y="0"/>
        <a:ext cx="3270854" cy="654171"/>
      </dsp:txXfrm>
    </dsp:sp>
    <dsp:sp modelId="{98C51D50-156D-4764-8ED8-54DABDF847A9}">
      <dsp:nvSpPr>
        <dsp:cNvPr id="0" name=""/>
        <dsp:cNvSpPr/>
      </dsp:nvSpPr>
      <dsp:spPr>
        <a:xfrm>
          <a:off x="327085" y="654171"/>
          <a:ext cx="2616683" cy="1417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/>
            <a:t>4.635</a:t>
          </a:r>
        </a:p>
      </dsp:txBody>
      <dsp:txXfrm>
        <a:off x="368598" y="695684"/>
        <a:ext cx="2533657" cy="13343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1ED2C-DAD8-4092-B0FA-E253B4D2A447}">
      <dsp:nvSpPr>
        <dsp:cNvPr id="0" name=""/>
        <dsp:cNvSpPr/>
      </dsp:nvSpPr>
      <dsp:spPr>
        <a:xfrm>
          <a:off x="0" y="0"/>
          <a:ext cx="3360432" cy="22870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/>
            <a:t>Qualidade da Gestão</a:t>
          </a:r>
        </a:p>
      </dsp:txBody>
      <dsp:txXfrm>
        <a:off x="0" y="0"/>
        <a:ext cx="3360432" cy="686127"/>
      </dsp:txXfrm>
    </dsp:sp>
    <dsp:sp modelId="{98C51D50-156D-4764-8ED8-54DABDF847A9}">
      <dsp:nvSpPr>
        <dsp:cNvPr id="0" name=""/>
        <dsp:cNvSpPr/>
      </dsp:nvSpPr>
      <dsp:spPr>
        <a:xfrm>
          <a:off x="336043" y="686127"/>
          <a:ext cx="2688345" cy="14866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/>
            <a:t>4.348</a:t>
          </a:r>
        </a:p>
      </dsp:txBody>
      <dsp:txXfrm>
        <a:off x="379584" y="729668"/>
        <a:ext cx="2601263" cy="13995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1ED2C-DAD8-4092-B0FA-E253B4D2A447}">
      <dsp:nvSpPr>
        <dsp:cNvPr id="0" name=""/>
        <dsp:cNvSpPr/>
      </dsp:nvSpPr>
      <dsp:spPr>
        <a:xfrm>
          <a:off x="0" y="0"/>
          <a:ext cx="3270854" cy="2180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Desempenho</a:t>
          </a:r>
        </a:p>
      </dsp:txBody>
      <dsp:txXfrm>
        <a:off x="0" y="0"/>
        <a:ext cx="3270854" cy="654171"/>
      </dsp:txXfrm>
    </dsp:sp>
    <dsp:sp modelId="{98C51D50-156D-4764-8ED8-54DABDF847A9}">
      <dsp:nvSpPr>
        <dsp:cNvPr id="0" name=""/>
        <dsp:cNvSpPr/>
      </dsp:nvSpPr>
      <dsp:spPr>
        <a:xfrm>
          <a:off x="327085" y="654171"/>
          <a:ext cx="2616683" cy="1417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/>
            <a:t>4.986</a:t>
          </a:r>
        </a:p>
      </dsp:txBody>
      <dsp:txXfrm>
        <a:off x="368598" y="695684"/>
        <a:ext cx="2533657" cy="13343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1ED2C-DAD8-4092-B0FA-E253B4D2A447}">
      <dsp:nvSpPr>
        <dsp:cNvPr id="0" name=""/>
        <dsp:cNvSpPr/>
      </dsp:nvSpPr>
      <dsp:spPr>
        <a:xfrm>
          <a:off x="0" y="0"/>
          <a:ext cx="3270854" cy="21805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/>
            <a:t>Educação</a:t>
          </a:r>
        </a:p>
      </dsp:txBody>
      <dsp:txXfrm>
        <a:off x="0" y="0"/>
        <a:ext cx="3270854" cy="654171"/>
      </dsp:txXfrm>
    </dsp:sp>
    <dsp:sp modelId="{98C51D50-156D-4764-8ED8-54DABDF847A9}">
      <dsp:nvSpPr>
        <dsp:cNvPr id="0" name=""/>
        <dsp:cNvSpPr/>
      </dsp:nvSpPr>
      <dsp:spPr>
        <a:xfrm>
          <a:off x="327085" y="654171"/>
          <a:ext cx="2616683" cy="1417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/>
            <a:t>4.986</a:t>
          </a:r>
        </a:p>
      </dsp:txBody>
      <dsp:txXfrm>
        <a:off x="368598" y="695684"/>
        <a:ext cx="2533657" cy="1334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3E42634-1A4A-451A-B592-FA374027D2ED}" type="datetime1">
              <a:rPr lang="pt-BR" smtClean="0">
                <a:solidFill>
                  <a:schemeClr val="tx2"/>
                </a:solidFill>
              </a:rPr>
              <a:pPr algn="r" rtl="0"/>
              <a:t>28/06/2017</a:t>
            </a:fld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pt-BR" smtClean="0">
                <a:solidFill>
                  <a:schemeClr val="tx2"/>
                </a:solidFill>
              </a:rPr>
              <a:pPr algn="r" rtl="0"/>
              <a:t>‹nº›</a:t>
            </a:fld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EE37D643-C1E2-42EF-929B-3EB28FD403B3}" type="datetime1">
              <a:rPr lang="pt-BR" noProof="0" smtClean="0"/>
              <a:pPr/>
              <a:t>28/06/2017</a:t>
            </a:fld>
            <a:endParaRPr lang="pt-BR" noProof="0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xmlns="" id="{0BFB049D-35F2-47D0-BEF3-55E2776D8AD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0623AF7-76DF-4A51-BE67-4020288BCDFD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pt-BR" altLang="pt-BR"/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xmlns="" id="{16E8102C-F9BB-43B1-87FD-6255986D99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xmlns="" id="{64C64004-6E8D-44F3-B5F6-A43720A9D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7924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xmlns="" id="{735FC417-8053-4FD7-B984-551CF88C2E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1059507-916E-40FE-9CD4-BDE877179654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pt-BR" altLang="pt-BR"/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xmlns="" id="{1358447C-8340-40E4-8664-5A2702FE0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xmlns="" id="{12FEA186-E3A1-4013-B4A9-E601DCC88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9690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xmlns="" id="{D5291AF1-3DC3-43C9-9277-9845F9207CE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2E1886B-2A20-4189-893F-9D48F19790EB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pt-BR" altLang="pt-BR"/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xmlns="" id="{6CD54348-6FBB-49F5-9809-8DE9051084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xmlns="" id="{C5F5E770-AFE5-4664-8A3D-181DF0251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27777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xmlns="" id="{A3266F70-54BF-4DE7-B8CA-19733D8F7DF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B527A3E-F6FA-47F3-ABA6-790CABE98303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pt-BR" altLang="pt-BR"/>
          </a:p>
        </p:txBody>
      </p:sp>
      <p:sp>
        <p:nvSpPr>
          <p:cNvPr id="43011" name="Rectangle 1">
            <a:extLst>
              <a:ext uri="{FF2B5EF4-FFF2-40B4-BE49-F238E27FC236}">
                <a16:creationId xmlns:a16="http://schemas.microsoft.com/office/drawing/2014/main" xmlns="" id="{9107E94A-A3F5-402D-8349-55D655812D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xmlns="" id="{59381FB2-5FED-4990-B9D9-51F487351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5915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xmlns="" id="{58C28403-F4D4-4FEA-867F-7D320B80E75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744AF03-3085-4ADD-972B-60768E7033A7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pt-BR" altLang="pt-BR"/>
          </a:p>
        </p:txBody>
      </p:sp>
      <p:sp>
        <p:nvSpPr>
          <p:cNvPr id="45059" name="Rectangle 1">
            <a:extLst>
              <a:ext uri="{FF2B5EF4-FFF2-40B4-BE49-F238E27FC236}">
                <a16:creationId xmlns:a16="http://schemas.microsoft.com/office/drawing/2014/main" xmlns="" id="{3B1CFE5F-B10D-4097-801F-65FAE80EA7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xmlns="" id="{9D4C50A2-1BD2-4B0C-941E-7735C566B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3226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5DC4DDD1-E652-410B-93C0-079196C7D1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8ADF59E-4112-4A92-B0BB-33C1976A1B60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pt-BR" altLang="pt-BR"/>
          </a:p>
        </p:txBody>
      </p:sp>
      <p:sp>
        <p:nvSpPr>
          <p:cNvPr id="47107" name="Rectangle 1">
            <a:extLst>
              <a:ext uri="{FF2B5EF4-FFF2-40B4-BE49-F238E27FC236}">
                <a16:creationId xmlns:a16="http://schemas.microsoft.com/office/drawing/2014/main" xmlns="" id="{883092D5-3665-42E7-B3B6-EA727F525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xmlns="" id="{8D90D245-7EA3-45BC-8AD6-B5335DDAF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2497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5DC4DDD1-E652-410B-93C0-079196C7D1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8ADF59E-4112-4A92-B0BB-33C1976A1B60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pt-BR" altLang="pt-BR"/>
          </a:p>
        </p:txBody>
      </p:sp>
      <p:sp>
        <p:nvSpPr>
          <p:cNvPr id="47107" name="Rectangle 1">
            <a:extLst>
              <a:ext uri="{FF2B5EF4-FFF2-40B4-BE49-F238E27FC236}">
                <a16:creationId xmlns:a16="http://schemas.microsoft.com/office/drawing/2014/main" xmlns="" id="{883092D5-3665-42E7-B3B6-EA727F525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xmlns="" id="{8D90D245-7EA3-45BC-8AD6-B5335DDAF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3669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5DC4DDD1-E652-410B-93C0-079196C7D1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8ADF59E-4112-4A92-B0BB-33C1976A1B60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pt-BR" altLang="pt-BR"/>
          </a:p>
        </p:txBody>
      </p:sp>
      <p:sp>
        <p:nvSpPr>
          <p:cNvPr id="47107" name="Rectangle 1">
            <a:extLst>
              <a:ext uri="{FF2B5EF4-FFF2-40B4-BE49-F238E27FC236}">
                <a16:creationId xmlns:a16="http://schemas.microsoft.com/office/drawing/2014/main" xmlns="" id="{883092D5-3665-42E7-B3B6-EA727F525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xmlns="" id="{8D90D245-7EA3-45BC-8AD6-B5335DDAF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1568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5DC4DDD1-E652-410B-93C0-079196C7D1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8ADF59E-4112-4A92-B0BB-33C1976A1B60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pt-BR" altLang="pt-BR"/>
          </a:p>
        </p:txBody>
      </p:sp>
      <p:sp>
        <p:nvSpPr>
          <p:cNvPr id="47107" name="Rectangle 1">
            <a:extLst>
              <a:ext uri="{FF2B5EF4-FFF2-40B4-BE49-F238E27FC236}">
                <a16:creationId xmlns:a16="http://schemas.microsoft.com/office/drawing/2014/main" xmlns="" id="{883092D5-3665-42E7-B3B6-EA727F525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xmlns="" id="{8D90D245-7EA3-45BC-8AD6-B5335DDAF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9578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5DC4DDD1-E652-410B-93C0-079196C7D1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8ADF59E-4112-4A92-B0BB-33C1976A1B60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pt-BR" altLang="pt-BR"/>
          </a:p>
        </p:txBody>
      </p:sp>
      <p:sp>
        <p:nvSpPr>
          <p:cNvPr id="47107" name="Rectangle 1">
            <a:extLst>
              <a:ext uri="{FF2B5EF4-FFF2-40B4-BE49-F238E27FC236}">
                <a16:creationId xmlns:a16="http://schemas.microsoft.com/office/drawing/2014/main" xmlns="" id="{883092D5-3665-42E7-B3B6-EA727F525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xmlns="" id="{8D90D245-7EA3-45BC-8AD6-B5335DDAF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29291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5DC4DDD1-E652-410B-93C0-079196C7D1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8ADF59E-4112-4A92-B0BB-33C1976A1B60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pt-BR" altLang="pt-BR"/>
          </a:p>
        </p:txBody>
      </p:sp>
      <p:sp>
        <p:nvSpPr>
          <p:cNvPr id="47107" name="Rectangle 1">
            <a:extLst>
              <a:ext uri="{FF2B5EF4-FFF2-40B4-BE49-F238E27FC236}">
                <a16:creationId xmlns:a16="http://schemas.microsoft.com/office/drawing/2014/main" xmlns="" id="{883092D5-3665-42E7-B3B6-EA727F525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xmlns="" id="{8D90D245-7EA3-45BC-8AD6-B5335DDAF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872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5115013E-B46F-4D06-8F90-93126D17B83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E752788-A4EF-4706-82BE-D9371CE3DB9B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pt-BR" altLang="pt-BR"/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xmlns="" id="{5E52944D-5B30-4316-95BE-6DAD280453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xmlns="" id="{FCD48BB1-6248-48F0-9B3B-52601230A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99633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5DC4DDD1-E652-410B-93C0-079196C7D1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8ADF59E-4112-4A92-B0BB-33C1976A1B60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26</a:t>
            </a:fld>
            <a:endParaRPr lang="pt-BR" altLang="pt-BR"/>
          </a:p>
        </p:txBody>
      </p:sp>
      <p:sp>
        <p:nvSpPr>
          <p:cNvPr id="47107" name="Rectangle 1">
            <a:extLst>
              <a:ext uri="{FF2B5EF4-FFF2-40B4-BE49-F238E27FC236}">
                <a16:creationId xmlns:a16="http://schemas.microsoft.com/office/drawing/2014/main" xmlns="" id="{883092D5-3665-42E7-B3B6-EA727F525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xmlns="" id="{8D90D245-7EA3-45BC-8AD6-B5335DDAF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6903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5DC4DDD1-E652-410B-93C0-079196C7D1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8ADF59E-4112-4A92-B0BB-33C1976A1B60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pt-BR" altLang="pt-BR"/>
          </a:p>
        </p:txBody>
      </p:sp>
      <p:sp>
        <p:nvSpPr>
          <p:cNvPr id="47107" name="Rectangle 1">
            <a:extLst>
              <a:ext uri="{FF2B5EF4-FFF2-40B4-BE49-F238E27FC236}">
                <a16:creationId xmlns:a16="http://schemas.microsoft.com/office/drawing/2014/main" xmlns="" id="{883092D5-3665-42E7-B3B6-EA727F525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xmlns="" id="{8D90D245-7EA3-45BC-8AD6-B5335DDAF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17813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5DC4DDD1-E652-410B-93C0-079196C7D1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8ADF59E-4112-4A92-B0BB-33C1976A1B60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pt-BR" altLang="pt-BR"/>
          </a:p>
        </p:txBody>
      </p:sp>
      <p:sp>
        <p:nvSpPr>
          <p:cNvPr id="47107" name="Rectangle 1">
            <a:extLst>
              <a:ext uri="{FF2B5EF4-FFF2-40B4-BE49-F238E27FC236}">
                <a16:creationId xmlns:a16="http://schemas.microsoft.com/office/drawing/2014/main" xmlns="" id="{883092D5-3665-42E7-B3B6-EA727F525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xmlns="" id="{8D90D245-7EA3-45BC-8AD6-B5335DDAF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2894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5DC4DDD1-E652-410B-93C0-079196C7D1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8ADF59E-4112-4A92-B0BB-33C1976A1B60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lang="pt-BR" altLang="pt-BR"/>
          </a:p>
        </p:txBody>
      </p:sp>
      <p:sp>
        <p:nvSpPr>
          <p:cNvPr id="47107" name="Rectangle 1">
            <a:extLst>
              <a:ext uri="{FF2B5EF4-FFF2-40B4-BE49-F238E27FC236}">
                <a16:creationId xmlns:a16="http://schemas.microsoft.com/office/drawing/2014/main" xmlns="" id="{883092D5-3665-42E7-B3B6-EA727F525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xmlns="" id="{8D90D245-7EA3-45BC-8AD6-B5335DDAF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87876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5DC4DDD1-E652-410B-93C0-079196C7D1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8ADF59E-4112-4A92-B0BB-33C1976A1B60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lang="pt-BR" altLang="pt-BR"/>
          </a:p>
        </p:txBody>
      </p:sp>
      <p:sp>
        <p:nvSpPr>
          <p:cNvPr id="47107" name="Rectangle 1">
            <a:extLst>
              <a:ext uri="{FF2B5EF4-FFF2-40B4-BE49-F238E27FC236}">
                <a16:creationId xmlns:a16="http://schemas.microsoft.com/office/drawing/2014/main" xmlns="" id="{883092D5-3665-42E7-B3B6-EA727F525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xmlns="" id="{8D90D245-7EA3-45BC-8AD6-B5335DDAF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50271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5DC4DDD1-E652-410B-93C0-079196C7D1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8ADF59E-4112-4A92-B0BB-33C1976A1B60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31</a:t>
            </a:fld>
            <a:endParaRPr lang="pt-BR" altLang="pt-BR"/>
          </a:p>
        </p:txBody>
      </p:sp>
      <p:sp>
        <p:nvSpPr>
          <p:cNvPr id="47107" name="Rectangle 1">
            <a:extLst>
              <a:ext uri="{FF2B5EF4-FFF2-40B4-BE49-F238E27FC236}">
                <a16:creationId xmlns:a16="http://schemas.microsoft.com/office/drawing/2014/main" xmlns="" id="{883092D5-3665-42E7-B3B6-EA727F525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xmlns="" id="{8D90D245-7EA3-45BC-8AD6-B5335DDAF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35732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5DC4DDD1-E652-410B-93C0-079196C7D1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8ADF59E-4112-4A92-B0BB-33C1976A1B60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pt-BR" altLang="pt-BR"/>
          </a:p>
        </p:txBody>
      </p:sp>
      <p:sp>
        <p:nvSpPr>
          <p:cNvPr id="47107" name="Rectangle 1">
            <a:extLst>
              <a:ext uri="{FF2B5EF4-FFF2-40B4-BE49-F238E27FC236}">
                <a16:creationId xmlns:a16="http://schemas.microsoft.com/office/drawing/2014/main" xmlns="" id="{883092D5-3665-42E7-B3B6-EA727F525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xmlns="" id="{8D90D245-7EA3-45BC-8AD6-B5335DDAF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318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xmlns="" id="{5DC4DDD1-E652-410B-93C0-079196C7D19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8ADF59E-4112-4A92-B0BB-33C1976A1B60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lang="pt-BR" altLang="pt-BR"/>
          </a:p>
        </p:txBody>
      </p:sp>
      <p:sp>
        <p:nvSpPr>
          <p:cNvPr id="47107" name="Rectangle 1">
            <a:extLst>
              <a:ext uri="{FF2B5EF4-FFF2-40B4-BE49-F238E27FC236}">
                <a16:creationId xmlns:a16="http://schemas.microsoft.com/office/drawing/2014/main" xmlns="" id="{883092D5-3665-42E7-B3B6-EA727F525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xmlns="" id="{8D90D245-7EA3-45BC-8AD6-B5335DDAF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56823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xmlns="" id="{7DD2986D-CA71-4174-AE23-15B0F7CE5CB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3300AC2-47C6-4DC8-BD49-97F98381FC86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37</a:t>
            </a:fld>
            <a:endParaRPr lang="pt-BR" altLang="pt-BR"/>
          </a:p>
        </p:txBody>
      </p:sp>
      <p:sp>
        <p:nvSpPr>
          <p:cNvPr id="106499" name="Rectangle 1">
            <a:extLst>
              <a:ext uri="{FF2B5EF4-FFF2-40B4-BE49-F238E27FC236}">
                <a16:creationId xmlns:a16="http://schemas.microsoft.com/office/drawing/2014/main" xmlns="" id="{3D7ED210-4D80-4517-9216-58266E87BC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0" name="Rectangle 2">
            <a:extLst>
              <a:ext uri="{FF2B5EF4-FFF2-40B4-BE49-F238E27FC236}">
                <a16:creationId xmlns:a16="http://schemas.microsoft.com/office/drawing/2014/main" xmlns="" id="{0B592B92-BA1D-414F-96CC-97953CB80E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4080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28D849E8-CCF8-4DF3-BAF1-2664CA3577A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B848B18-8065-43E7-85A4-F99A3FEFDBC5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pt-BR" altLang="pt-BR"/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xmlns="" id="{BE7880EF-9F55-48D0-BB1F-EE7A7EC8B6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xmlns="" id="{B6889554-2EC9-4CF1-9EB4-DEB6ABB2D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040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28D849E8-CCF8-4DF3-BAF1-2664CA3577A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B848B18-8065-43E7-85A4-F99A3FEFDBC5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pt-BR" altLang="pt-BR"/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xmlns="" id="{BE7880EF-9F55-48D0-BB1F-EE7A7EC8B6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xmlns="" id="{B6889554-2EC9-4CF1-9EB4-DEB6ABB2D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8196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6B435CBE-7F44-49D7-9931-CCF22BBC0BD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15C1835-175C-4340-BE28-107C5ACA1583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pt-BR" altLang="pt-BR"/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xmlns="" id="{E6D3486A-3F94-42BB-B1F6-0DD15D272E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xmlns="" id="{9D94E825-A08E-4236-994F-799632027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9434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CAF487E2-F96D-4E0D-8667-EADD514C21D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763481-0415-49FA-90C8-69838F239C4B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pt-BR" altLang="pt-BR"/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xmlns="" id="{BD62A1DB-D240-43F5-8972-89393A7A21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xmlns="" id="{470CA979-B0AF-4B57-9F7C-C89717D49A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8341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62D1DCB7-D1D7-4A6C-90E2-3BA5D83899D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7E7CC58-91C1-457C-9559-ECC089B838D7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pt-BR" altLang="pt-BR"/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xmlns="" id="{879A2242-EA3E-4B23-972B-094CDC2863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xmlns="" id="{E8CBB926-11F7-4052-82EE-9BC76889B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2133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xmlns="" id="{8C1C61A1-8713-471A-ACA4-3154DDE151E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25D7575-151D-49F5-91C5-EBF0EE32AAF2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pt-BR" altLang="pt-BR"/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xmlns="" id="{409D3035-A318-40CB-8BDD-3978BB0A45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xmlns="" id="{D9AA1CEB-CEF8-4EE7-9657-F519E21D5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3414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xmlns="" id="{98B9A072-A2B5-444D-B3EF-3F3C9E7E999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ECEA6D3-FD94-4299-AFD9-D386E225937E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pt-BR" altLang="pt-BR"/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xmlns="" id="{1F33617E-52A1-4A91-B3C6-FF5085B2F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" y="744538"/>
            <a:ext cx="6613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xmlns="" id="{3E02821E-E813-41EA-A352-2695F3390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544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6375D144-CB0E-4EB6-B240-3839217B88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83" y="-27952"/>
            <a:ext cx="2036111" cy="104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B14DAB-CD7C-449B-9020-DC7EF80255A1}" type="datetime1">
              <a:rPr lang="pt-BR" noProof="0" smtClean="0"/>
              <a:pPr/>
              <a:t>28/06/2017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t-BR" noProof="0" smtClean="0"/>
              <a:t>‹nº›</a:t>
            </a:fld>
            <a:endParaRPr lang="pt-BR" noProof="0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379AE53B-EA4D-4078-B141-477C0E70DE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83" y="-27952"/>
            <a:ext cx="2036111" cy="104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D7DDF4C-3D51-441F-9475-231C3DD096D5}" type="datetime1">
              <a:rPr lang="pt-BR" noProof="0" smtClean="0"/>
              <a:pPr/>
              <a:t>28/06/2017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857E5-E6A8-43B1-99E3-9013B0F73B21}" type="datetime1">
              <a:rPr lang="pt-BR" noProof="0" smtClean="0"/>
              <a:pPr/>
              <a:t>28/06/2017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pt-BR" noProof="0" smtClean="0"/>
              <a:t>‹nº›</a:t>
            </a:fld>
            <a:endParaRPr lang="pt-BR" noProof="0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536FDB09-71BB-4876-ACC6-C1AEA7F0CD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83" y="-27952"/>
            <a:ext cx="2036111" cy="104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6924A8D3-4A35-4E4A-BF91-8A861F666F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83" y="-27952"/>
            <a:ext cx="2036111" cy="104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20476A-E994-4F65-82F0-2149086059C3}" type="datetime1">
              <a:rPr lang="pt-BR" noProof="0" smtClean="0"/>
              <a:pPr/>
              <a:t>28/06/2017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noProof="0" smtClean="0"/>
              <a:t>‹nº›</a:t>
            </a:fld>
            <a:endParaRPr lang="pt-BR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8B8B886-F516-4556-89F1-3E816586CB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83" y="-27952"/>
            <a:ext cx="2036111" cy="104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2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EAA3B65-3AB5-4F7E-BB0F-849715F58123}" type="datetime1">
              <a:rPr lang="pt-BR" noProof="0" smtClean="0"/>
              <a:pPr/>
              <a:t>28/06/2017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noProof="0" smtClean="0"/>
              <a:t>‹nº›</a:t>
            </a:fld>
            <a:endParaRPr lang="pt-BR" noProof="0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xmlns="" id="{3611EED5-3ACE-42E5-BCC5-F6C92D6870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83" y="-27952"/>
            <a:ext cx="2036111" cy="104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881986-56AF-4000-9474-C6ECB04703B6}" type="datetime1">
              <a:rPr lang="pt-BR" noProof="0" smtClean="0"/>
              <a:pPr/>
              <a:t>28/06/2017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noProof="0" smtClean="0"/>
              <a:t>‹nº›</a:t>
            </a:fld>
            <a:endParaRPr lang="pt-BR" noProof="0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AF9B6B19-8B09-401A-AF2E-3F189B3BC3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087" y="-656"/>
            <a:ext cx="2036111" cy="104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64B192-45B2-4122-AC1B-A8E7679FEBBA}" type="datetime1">
              <a:rPr lang="pt-BR" noProof="0" smtClean="0"/>
              <a:pPr/>
              <a:t>28/06/2017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pt-BR" noProof="0" smtClean="0"/>
              <a:t>‹nº›</a:t>
            </a:fld>
            <a:endParaRPr lang="pt-BR" noProof="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E5ABB9C5-26C9-4438-A272-64B3633351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484" y="3947"/>
            <a:ext cx="2036111" cy="104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6FCF478-660E-4D9B-AA70-ED3296FC72C8}" type="datetime1">
              <a:rPr lang="pt-BR" noProof="0" smtClean="0"/>
              <a:pPr/>
              <a:t>28/06/2017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t-BR" noProof="0" smtClean="0"/>
              <a:t>‹nº›</a:t>
            </a:fld>
            <a:endParaRPr lang="pt-BR" noProof="0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15540E5E-92CE-4C98-8C99-D21FDA0747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83" y="-27952"/>
            <a:ext cx="2036111" cy="104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D61CF9-B86E-4179-8BAA-B383019EA6D8}" type="datetime1">
              <a:rPr lang="pt-BR" noProof="0" smtClean="0"/>
              <a:pPr/>
              <a:t>28/06/2017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pt-BR" noProof="0" smtClean="0"/>
              <a:t>‹nº›</a:t>
            </a:fld>
            <a:endParaRPr lang="pt-BR" noProof="0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95F37275-9C74-49DF-A33C-EA2453349F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83" y="-27952"/>
            <a:ext cx="2036111" cy="104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C371861-FAA0-4778-8E24-A7F7494E17A9}" type="datetime1">
              <a:rPr lang="pt-BR" noProof="0" smtClean="0"/>
              <a:pPr/>
              <a:t>28/06/2017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5" Type="http://schemas.openxmlformats.org/officeDocument/2006/relationships/image" Target="../media/image10.png"/><Relationship Id="rId10" Type="http://schemas.microsoft.com/office/2007/relationships/diagramDrawing" Target="../diagrams/drawing5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5" Type="http://schemas.openxmlformats.org/officeDocument/2006/relationships/image" Target="../media/image13.png"/><Relationship Id="rId10" Type="http://schemas.microsoft.com/office/2007/relationships/diagramDrawing" Target="../diagrams/drawing6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14.png"/><Relationship Id="rId7" Type="http://schemas.openxmlformats.org/officeDocument/2006/relationships/diagramData" Target="../diagrams/data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microsoft.com/office/2007/relationships/diagramDrawing" Target="../diagrams/drawing7.xml"/><Relationship Id="rId5" Type="http://schemas.openxmlformats.org/officeDocument/2006/relationships/image" Target="../media/image15.png"/><Relationship Id="rId10" Type="http://schemas.openxmlformats.org/officeDocument/2006/relationships/diagramColors" Target="../diagrams/colors7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17.pn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8.xml"/><Relationship Id="rId5" Type="http://schemas.openxmlformats.org/officeDocument/2006/relationships/image" Target="../media/image19.png"/><Relationship Id="rId10" Type="http://schemas.microsoft.com/office/2007/relationships/diagramDrawing" Target="../diagrams/drawing8.xml"/><Relationship Id="rId4" Type="http://schemas.openxmlformats.org/officeDocument/2006/relationships/image" Target="../media/image18.png"/><Relationship Id="rId9" Type="http://schemas.openxmlformats.org/officeDocument/2006/relationships/diagramColors" Target="../diagrams/colors8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microsoft.com/office/2007/relationships/hdphoto" Target="../media/hdphoto2.wdp"/><Relationship Id="rId7" Type="http://schemas.openxmlformats.org/officeDocument/2006/relationships/diagramColors" Target="../diagrams/colors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81724" y="980728"/>
            <a:ext cx="7746785" cy="3298825"/>
          </a:xfrm>
        </p:spPr>
        <p:txBody>
          <a:bodyPr rtlCol="0"/>
          <a:lstStyle/>
          <a:p>
            <a:pPr rtl="0"/>
            <a:r>
              <a:rPr lang="pt-BR" dirty="0"/>
              <a:t>ÍNDICE CFA DE GOVERNANÇA MUNICIPAL (IGM-CFA)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38630" y="4488780"/>
            <a:ext cx="7776864" cy="517624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/>
              <a:t>Conselho Federal de Administração - CFA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xmlns="" id="{767AE956-23D9-404E-89D3-2A01E87BBD33}"/>
              </a:ext>
            </a:extLst>
          </p:cNvPr>
          <p:cNvSpPr txBox="1">
            <a:spLocks/>
          </p:cNvSpPr>
          <p:nvPr/>
        </p:nvSpPr>
        <p:spPr>
          <a:xfrm>
            <a:off x="4438630" y="5228571"/>
            <a:ext cx="7776864" cy="733648"/>
          </a:xfrm>
          <a:prstGeom prst="rect">
            <a:avLst/>
          </a:prstGeom>
        </p:spPr>
        <p:txBody>
          <a:bodyPr vert="horz" lIns="121899" tIns="60949" rIns="121899" bIns="60949" rtlCol="0">
            <a:normAutofit fontScale="55000" lnSpcReduction="20000"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pt-BR" dirty="0"/>
              <a:t>Adm. Wagner Siqueira – Presidente do CFA</a:t>
            </a:r>
          </a:p>
          <a:p>
            <a:pPr>
              <a:lnSpc>
                <a:spcPct val="120000"/>
              </a:lnSpc>
            </a:pPr>
            <a:r>
              <a:rPr lang="pt-BR" dirty="0"/>
              <a:t>Adm. Mauro Kreuz – Diretor da Câmara de Formação Profissional do CFA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xmlns="" id="{DF672C49-E8CA-4B12-90D7-B96873A6D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83" y="-27952"/>
            <a:ext cx="2036111" cy="104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xmlns="" id="{7951E1F6-5567-4B32-89E1-64C1AA97F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24" y="44624"/>
            <a:ext cx="9406780" cy="10363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121899" tIns="60949" rIns="121899" bIns="60949" rtlCol="0" anchor="b">
            <a:normAutofit/>
          </a:bodyPr>
          <a:lstStyle>
            <a:defPPr rtl="0">
              <a:defRPr lang="pt-BR"/>
            </a:defPPr>
            <a:lvl1pPr>
              <a:lnSpc>
                <a:spcPct val="85000"/>
              </a:lnSpc>
              <a:spcBef>
                <a:spcPct val="0"/>
              </a:spcBef>
              <a:tabLst/>
              <a:defRPr sz="3600" b="1">
                <a:latin typeface="+mj-lt"/>
                <a:ea typeface="+mj-ea"/>
                <a:cs typeface="+mj-cs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9pPr>
          </a:lstStyle>
          <a:p>
            <a:r>
              <a:rPr lang="pt-BR" altLang="pt-BR" sz="3200" dirty="0"/>
              <a:t>Quantidade de Indicadores e Variáveis </a:t>
            </a:r>
            <a:r>
              <a:rPr lang="pt-BR" altLang="pt-BR" sz="2800" dirty="0"/>
              <a:t>selecionadas</a:t>
            </a:r>
            <a:r>
              <a:rPr lang="pt-BR" altLang="pt-BR" sz="3200" dirty="0"/>
              <a:t>  no IGM-CFA:</a:t>
            </a:r>
          </a:p>
        </p:txBody>
      </p:sp>
      <p:sp>
        <p:nvSpPr>
          <p:cNvPr id="27652" name="Espaço Reservado para Número de Slide 1">
            <a:extLst>
              <a:ext uri="{FF2B5EF4-FFF2-40B4-BE49-F238E27FC236}">
                <a16:creationId xmlns:a16="http://schemas.microsoft.com/office/drawing/2014/main" xmlns="" id="{921C9B26-B71F-401D-83DF-40F8475F8C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166F50-C336-4308-AF2D-0D557458CC78}" type="slidenum">
              <a:rPr lang="pt-BR" altLang="pt-BR" smtClean="0">
                <a:solidFill>
                  <a:schemeClr val="bg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3F3F7282-7C6F-46C5-935D-1FB20ED7A7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7453683"/>
              </p:ext>
            </p:extLst>
          </p:nvPr>
        </p:nvGraphicFramePr>
        <p:xfrm>
          <a:off x="2069346" y="1172220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17271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xmlns="" id="{BE21475D-7B58-4D28-B887-6EBCDD92F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04" y="489581"/>
            <a:ext cx="8904287" cy="5130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121899" tIns="60949" rIns="121899" bIns="60949" rtlCol="0" anchor="b">
            <a:normAutofit lnSpcReduction="10000"/>
          </a:bodyPr>
          <a:lstStyle>
            <a:defPPr rtl="0">
              <a:defRPr lang="pt-BR"/>
            </a:defPPr>
            <a:lvl1pPr>
              <a:lnSpc>
                <a:spcPct val="85000"/>
              </a:lnSpc>
              <a:spcBef>
                <a:spcPct val="0"/>
              </a:spcBef>
              <a:tabLst/>
              <a:defRPr sz="3200" b="1">
                <a:latin typeface="+mj-lt"/>
                <a:ea typeface="+mj-ea"/>
                <a:cs typeface="+mj-cs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9pPr>
          </a:lstStyle>
          <a:p>
            <a:r>
              <a:rPr lang="pt-BR" altLang="pt-BR" dirty="0"/>
              <a:t>Cálculo do IGM - CFA</a:t>
            </a:r>
          </a:p>
        </p:txBody>
      </p:sp>
      <p:sp>
        <p:nvSpPr>
          <p:cNvPr id="23556" name="Retângulo 2">
            <a:extLst>
              <a:ext uri="{FF2B5EF4-FFF2-40B4-BE49-F238E27FC236}">
                <a16:creationId xmlns:a16="http://schemas.microsoft.com/office/drawing/2014/main" xmlns="" id="{C3997CAB-B719-48E9-A8E8-65E395F09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2176" y="2418554"/>
            <a:ext cx="8910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29701" name="Retângulo 6">
            <a:extLst>
              <a:ext uri="{FF2B5EF4-FFF2-40B4-BE49-F238E27FC236}">
                <a16:creationId xmlns:a16="http://schemas.microsoft.com/office/drawing/2014/main" xmlns="" id="{2459825F-054D-4DC6-93DF-A722C8F08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219" y="3645024"/>
            <a:ext cx="79928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pt-BR" altLang="pt-BR" sz="8000" dirty="0"/>
              <a:t>3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6FBE4B5E-2BE0-48F6-BD64-7371FB0EA5F6}"/>
              </a:ext>
            </a:extLst>
          </p:cNvPr>
          <p:cNvCxnSpPr>
            <a:cxnSpLocks/>
          </p:cNvCxnSpPr>
          <p:nvPr/>
        </p:nvCxnSpPr>
        <p:spPr>
          <a:xfrm flipV="1">
            <a:off x="3062203" y="3830078"/>
            <a:ext cx="8136904" cy="209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C5264735-162C-4354-90DE-22917437000F}"/>
              </a:ext>
            </a:extLst>
          </p:cNvPr>
          <p:cNvSpPr/>
          <p:nvPr/>
        </p:nvSpPr>
        <p:spPr>
          <a:xfrm>
            <a:off x="3012048" y="2539236"/>
            <a:ext cx="2043271" cy="120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GASTOS E </a:t>
            </a:r>
          </a:p>
          <a:p>
            <a:pPr algn="ctr">
              <a:defRPr/>
            </a:pPr>
            <a:r>
              <a:rPr lang="pt-BR" altLang="pt-B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FINANÇAS PÚBLICAS </a:t>
            </a:r>
            <a:endParaRPr lang="pt-B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95CC92A-457B-4755-8734-89993E4F82F8}"/>
              </a:ext>
            </a:extLst>
          </p:cNvPr>
          <p:cNvSpPr/>
          <p:nvPr/>
        </p:nvSpPr>
        <p:spPr>
          <a:xfrm>
            <a:off x="5607140" y="2669334"/>
            <a:ext cx="24320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altLang="pt-B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QUALIDADE</a:t>
            </a:r>
          </a:p>
          <a:p>
            <a:pPr algn="ctr">
              <a:defRPr/>
            </a:pPr>
            <a:r>
              <a:rPr lang="pt-BR" altLang="pt-BR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DA GESTÃO </a:t>
            </a:r>
            <a:endParaRPr lang="pt-BR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0CC603CC-B39F-458B-884C-521E701D51D3}"/>
              </a:ext>
            </a:extLst>
          </p:cNvPr>
          <p:cNvSpPr/>
          <p:nvPr/>
        </p:nvSpPr>
        <p:spPr>
          <a:xfrm>
            <a:off x="8673292" y="2846923"/>
            <a:ext cx="2916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altLang="pt-BR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DESEMPENHO</a:t>
            </a:r>
            <a:endParaRPr lang="pt-BR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tângulo 2">
            <a:extLst>
              <a:ext uri="{FF2B5EF4-FFF2-40B4-BE49-F238E27FC236}">
                <a16:creationId xmlns:a16="http://schemas.microsoft.com/office/drawing/2014/main" xmlns="" id="{D7207A3B-F017-441B-82FB-19CA85248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8990" y="2438689"/>
            <a:ext cx="8910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29707" name="Espaço Reservado para Número de Slide 5">
            <a:extLst>
              <a:ext uri="{FF2B5EF4-FFF2-40B4-BE49-F238E27FC236}">
                <a16:creationId xmlns:a16="http://schemas.microsoft.com/office/drawing/2014/main" xmlns="" id="{E32EB8C6-50EE-4847-9A21-51A5B3FEFE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702924" y="6357409"/>
            <a:ext cx="1107518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ABB8DC-D253-49D0-BF1B-B905864CEC82}" type="slidenum">
              <a:rPr lang="pt-BR" altLang="pt-BR" smtClean="0">
                <a:solidFill>
                  <a:schemeClr val="bg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Box 1">
            <a:extLst>
              <a:ext uri="{FF2B5EF4-FFF2-40B4-BE49-F238E27FC236}">
                <a16:creationId xmlns:a16="http://schemas.microsoft.com/office/drawing/2014/main" xmlns="" id="{B8F8EB0C-CBAC-49CA-84EE-E71000302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54" y="3022063"/>
            <a:ext cx="2192811" cy="9876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121899" tIns="60949" rIns="121899" bIns="60949" rtlCol="0" anchor="b">
            <a:normAutofit fontScale="92500"/>
          </a:bodyPr>
          <a:lstStyle>
            <a:defPPr rtl="0">
              <a:defRPr lang="pt-BR"/>
            </a:defPPr>
            <a:lvl1pPr>
              <a:lnSpc>
                <a:spcPct val="85000"/>
              </a:lnSpc>
              <a:spcBef>
                <a:spcPct val="0"/>
              </a:spcBef>
              <a:tabLst/>
              <a:defRPr sz="3200" b="1">
                <a:latin typeface="+mj-lt"/>
                <a:ea typeface="+mj-ea"/>
                <a:cs typeface="+mj-cs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9pPr>
          </a:lstStyle>
          <a:p>
            <a:r>
              <a:rPr lang="pt-BR" altLang="pt-BR" sz="5400" dirty="0"/>
              <a:t>IGM = </a:t>
            </a:r>
          </a:p>
        </p:txBody>
      </p:sp>
    </p:spTree>
    <p:extLst>
      <p:ext uri="{BB962C8B-B14F-4D97-AF65-F5344CB8AC3E}">
        <p14:creationId xmlns:p14="http://schemas.microsoft.com/office/powerpoint/2010/main" val="41414082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>
            <a:extLst>
              <a:ext uri="{FF2B5EF4-FFF2-40B4-BE49-F238E27FC236}">
                <a16:creationId xmlns:a16="http://schemas.microsoft.com/office/drawing/2014/main" xmlns="" id="{C80310DA-23B7-45B4-B490-8C000FCB6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56" y="224456"/>
            <a:ext cx="8508604" cy="6137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121899" tIns="60949" rIns="121899" bIns="60949" rtlCol="0" anchor="b">
            <a:normAutofit/>
          </a:bodyPr>
          <a:lstStyle>
            <a:defPPr rtl="0">
              <a:defRPr lang="pt-BR"/>
            </a:defPPr>
            <a:lvl1pPr>
              <a:lnSpc>
                <a:spcPct val="85000"/>
              </a:lnSpc>
              <a:spcBef>
                <a:spcPct val="0"/>
              </a:spcBef>
              <a:tabLst/>
              <a:defRPr sz="3200" b="1">
                <a:latin typeface="+mj-lt"/>
                <a:ea typeface="+mj-ea"/>
                <a:cs typeface="+mj-cs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9pPr>
          </a:lstStyle>
          <a:p>
            <a:r>
              <a:rPr lang="pt-BR" altLang="pt-BR" dirty="0"/>
              <a:t>Dimensões / Indicadores do IGM-CFA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xmlns="" id="{84CA7A32-7343-4B10-A893-9780EB4EC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1080918"/>
            <a:ext cx="11521280" cy="564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Espaço Reservado para Número de Slide 1">
            <a:extLst>
              <a:ext uri="{FF2B5EF4-FFF2-40B4-BE49-F238E27FC236}">
                <a16:creationId xmlns:a16="http://schemas.microsoft.com/office/drawing/2014/main" xmlns="" id="{4B6228DA-4F16-4A34-8710-5E2C45C120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93FDE1-9CD3-403E-B0E1-D07462F74F8F}" type="slidenum">
              <a:rPr lang="pt-BR" altLang="pt-BR" smtClean="0">
                <a:solidFill>
                  <a:schemeClr val="bg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344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xmlns="" id="{2208A153-8997-4F91-9355-E4778D68F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80" y="260648"/>
            <a:ext cx="7164387" cy="5130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121899" tIns="60949" rIns="121899" bIns="60949" rtlCol="0" anchor="b">
            <a:normAutofit lnSpcReduction="10000"/>
          </a:bodyPr>
          <a:lstStyle>
            <a:defPPr rtl="0">
              <a:defRPr lang="pt-BR"/>
            </a:defPPr>
            <a:lvl1pPr>
              <a:lnSpc>
                <a:spcPct val="85000"/>
              </a:lnSpc>
              <a:spcBef>
                <a:spcPct val="0"/>
              </a:spcBef>
              <a:tabLst/>
              <a:defRPr sz="3200" b="1">
                <a:latin typeface="+mj-lt"/>
                <a:ea typeface="+mj-ea"/>
                <a:cs typeface="+mj-cs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9pPr>
          </a:lstStyle>
          <a:p>
            <a:r>
              <a:rPr lang="pt-BR" altLang="pt-BR" dirty="0"/>
              <a:t>Comparativo de índices:</a:t>
            </a:r>
          </a:p>
        </p:txBody>
      </p:sp>
      <p:sp>
        <p:nvSpPr>
          <p:cNvPr id="33796" name="Espaço Reservado para Número de Slide 1">
            <a:extLst>
              <a:ext uri="{FF2B5EF4-FFF2-40B4-BE49-F238E27FC236}">
                <a16:creationId xmlns:a16="http://schemas.microsoft.com/office/drawing/2014/main" xmlns="" id="{EFFD13CB-0150-4ED2-B2B9-6244184EE3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23042B-4C19-4A75-AD50-F8FDA87CF8DC}" type="slidenum">
              <a:rPr lang="pt-BR" altLang="pt-BR" smtClean="0">
                <a:solidFill>
                  <a:schemeClr val="bg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3A1F94DA-1C46-4BB3-9549-7478162B7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691743"/>
              </p:ext>
            </p:extLst>
          </p:nvPr>
        </p:nvGraphicFramePr>
        <p:xfrm>
          <a:off x="309528" y="1120712"/>
          <a:ext cx="11593285" cy="572075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075503">
                  <a:extLst>
                    <a:ext uri="{9D8B030D-6E8A-4147-A177-3AD203B41FA5}">
                      <a16:colId xmlns:a16="http://schemas.microsoft.com/office/drawing/2014/main" xmlns="" val="2314947252"/>
                    </a:ext>
                  </a:extLst>
                </a:gridCol>
                <a:gridCol w="2259524">
                  <a:extLst>
                    <a:ext uri="{9D8B030D-6E8A-4147-A177-3AD203B41FA5}">
                      <a16:colId xmlns:a16="http://schemas.microsoft.com/office/drawing/2014/main" xmlns="" val="4190557498"/>
                    </a:ext>
                  </a:extLst>
                </a:gridCol>
                <a:gridCol w="1652250">
                  <a:extLst>
                    <a:ext uri="{9D8B030D-6E8A-4147-A177-3AD203B41FA5}">
                      <a16:colId xmlns:a16="http://schemas.microsoft.com/office/drawing/2014/main" xmlns="" val="730772352"/>
                    </a:ext>
                  </a:extLst>
                </a:gridCol>
                <a:gridCol w="1652250">
                  <a:extLst>
                    <a:ext uri="{9D8B030D-6E8A-4147-A177-3AD203B41FA5}">
                      <a16:colId xmlns:a16="http://schemas.microsoft.com/office/drawing/2014/main" xmlns="" val="3263535595"/>
                    </a:ext>
                  </a:extLst>
                </a:gridCol>
                <a:gridCol w="1476879">
                  <a:extLst>
                    <a:ext uri="{9D8B030D-6E8A-4147-A177-3AD203B41FA5}">
                      <a16:colId xmlns:a16="http://schemas.microsoft.com/office/drawing/2014/main" xmlns="" val="815506762"/>
                    </a:ext>
                  </a:extLst>
                </a:gridCol>
                <a:gridCol w="1476879">
                  <a:extLst>
                    <a:ext uri="{9D8B030D-6E8A-4147-A177-3AD203B41FA5}">
                      <a16:colId xmlns:a16="http://schemas.microsoft.com/office/drawing/2014/main" xmlns="" val="3538583333"/>
                    </a:ext>
                  </a:extLst>
                </a:gridCol>
              </a:tblGrid>
              <a:tr h="36407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Áreas analisadas </a:t>
                      </a:r>
                      <a:endParaRPr lang="pt-BR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Índices</a:t>
                      </a:r>
                      <a:endParaRPr lang="pt-BR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6472215"/>
                  </a:ext>
                </a:extLst>
              </a:tr>
              <a:tr h="359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IRFS -CNM</a:t>
                      </a:r>
                      <a:endParaRPr lang="pt-BR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REM - FOLHA</a:t>
                      </a:r>
                      <a:endParaRPr lang="pt-BR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IEGM - </a:t>
                      </a:r>
                      <a:r>
                        <a:rPr lang="pt-BR" sz="17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TCEs</a:t>
                      </a:r>
                      <a:endParaRPr lang="pt-BR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IFDM - FIRJAN</a:t>
                      </a:r>
                      <a:endParaRPr lang="pt-BR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IGM-CFA</a:t>
                      </a:r>
                      <a:endParaRPr lang="pt-BR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49331496"/>
                  </a:ext>
                </a:extLst>
              </a:tr>
              <a:tr h="266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Educação</a:t>
                      </a:r>
                      <a:endParaRPr lang="pt-BR" sz="17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75643433"/>
                  </a:ext>
                </a:extLst>
              </a:tr>
              <a:tr h="266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Saúde</a:t>
                      </a:r>
                      <a:endParaRPr lang="pt-BR" sz="17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10888214"/>
                  </a:ext>
                </a:extLst>
              </a:tr>
              <a:tr h="266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Gestão</a:t>
                      </a:r>
                      <a:endParaRPr lang="pt-BR" sz="17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66409273"/>
                  </a:ext>
                </a:extLst>
              </a:tr>
              <a:tr h="266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Gestão Fiscal</a:t>
                      </a:r>
                      <a:endParaRPr lang="pt-BR" sz="17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17225519"/>
                  </a:ext>
                </a:extLst>
              </a:tr>
              <a:tr h="266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Emprego e Renda</a:t>
                      </a:r>
                      <a:endParaRPr lang="pt-BR" sz="17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26419525"/>
                  </a:ext>
                </a:extLst>
              </a:tr>
              <a:tr h="266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Transparência</a:t>
                      </a:r>
                      <a:endParaRPr lang="pt-BR" sz="17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07617228"/>
                  </a:ext>
                </a:extLst>
              </a:tr>
              <a:tr h="266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Efetividade</a:t>
                      </a:r>
                      <a:endParaRPr lang="pt-BR" sz="17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9940781"/>
                  </a:ext>
                </a:extLst>
              </a:tr>
              <a:tr h="266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Informatização/TI</a:t>
                      </a:r>
                      <a:endParaRPr lang="pt-BR" sz="17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47920258"/>
                  </a:ext>
                </a:extLst>
              </a:tr>
              <a:tr h="266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Planejamento Urbano</a:t>
                      </a:r>
                      <a:endParaRPr lang="pt-BR" sz="17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81422697"/>
                  </a:ext>
                </a:extLst>
              </a:tr>
              <a:tr h="266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Saneamento</a:t>
                      </a:r>
                      <a:endParaRPr lang="pt-BR" sz="17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20858748"/>
                  </a:ext>
                </a:extLst>
              </a:tr>
              <a:tr h="266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Gestão Ambiental</a:t>
                      </a:r>
                      <a:endParaRPr lang="pt-BR" sz="17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4519722"/>
                  </a:ext>
                </a:extLst>
              </a:tr>
              <a:tr h="266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Segurança Pública</a:t>
                      </a:r>
                      <a:endParaRPr lang="pt-BR" sz="17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89089657"/>
                  </a:ext>
                </a:extLst>
              </a:tr>
              <a:tr h="266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Articulação Institucional</a:t>
                      </a:r>
                      <a:endParaRPr lang="pt-BR" sz="17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0968539"/>
                  </a:ext>
                </a:extLst>
              </a:tr>
              <a:tr h="266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Recursos Humanos</a:t>
                      </a:r>
                      <a:endParaRPr lang="pt-BR" sz="17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82280548"/>
                  </a:ext>
                </a:extLst>
              </a:tr>
              <a:tr h="266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Habitação</a:t>
                      </a:r>
                      <a:endParaRPr lang="pt-BR" sz="17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6089304"/>
                  </a:ext>
                </a:extLst>
              </a:tr>
              <a:tr h="266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Vulnerabilidade Social</a:t>
                      </a:r>
                      <a:endParaRPr lang="pt-BR" sz="17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10101036"/>
                  </a:ext>
                </a:extLst>
              </a:tr>
              <a:tr h="266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Competitividade</a:t>
                      </a:r>
                      <a:endParaRPr lang="pt-BR" sz="17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88969023"/>
                  </a:ext>
                </a:extLst>
              </a:tr>
              <a:tr h="2667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7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IDHM</a:t>
                      </a:r>
                      <a:endParaRPr lang="pt-BR" sz="17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pt-BR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pt-B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pt-B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72814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2989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xmlns="" id="{0F61B60E-12B1-4E11-9643-1F09B0A1D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64" y="188639"/>
            <a:ext cx="8640960" cy="7305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121899" tIns="60949" rIns="121899" bIns="60949" rtlCol="0" anchor="b">
            <a:normAutofit/>
          </a:bodyPr>
          <a:lstStyle>
            <a:defPPr rtl="0">
              <a:defRPr lang="pt-BR"/>
            </a:defPPr>
            <a:lvl1pPr>
              <a:lnSpc>
                <a:spcPct val="85000"/>
              </a:lnSpc>
              <a:spcBef>
                <a:spcPct val="0"/>
              </a:spcBef>
              <a:tabLst/>
              <a:defRPr sz="3200" b="1">
                <a:latin typeface="+mj-lt"/>
                <a:ea typeface="+mj-ea"/>
                <a:cs typeface="+mj-cs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9pPr>
          </a:lstStyle>
          <a:p>
            <a:r>
              <a:rPr lang="pt-BR" altLang="pt-BR" dirty="0"/>
              <a:t>Melhores municípios do IGM - CFA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xmlns="" id="{5325BD3C-8F7F-4CCA-BF38-DF64091F0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324" y="1998663"/>
            <a:ext cx="6696743" cy="3172280"/>
          </a:xfrm>
          <a:prstGeom prst="rect">
            <a:avLst/>
          </a:prstGeom>
          <a:noFill/>
          <a:ln w="38160" cap="sq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 rtl="0">
              <a:defRPr lang="pt-BR"/>
            </a:defPPr>
            <a:lvl1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effectLst/>
                <a:latin typeface="Corbel" panose="020B0503020204020204" pitchFamily="34" charset="0"/>
                <a:ea typeface="Microsoft YaHei" panose="020B0503020204020204" pitchFamily="34" charset="-122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9pPr>
          </a:lstStyle>
          <a:p>
            <a:r>
              <a:rPr lang="en-US" altLang="pt-BR" dirty="0" err="1"/>
              <a:t>Estar</a:t>
            </a:r>
            <a:r>
              <a:rPr lang="en-US" altLang="pt-BR" dirty="0"/>
              <a:t> entre </a:t>
            </a:r>
            <a:r>
              <a:rPr lang="en-US" altLang="pt-BR" dirty="0" err="1"/>
              <a:t>os</a:t>
            </a:r>
            <a:r>
              <a:rPr lang="en-US" altLang="pt-BR" dirty="0"/>
              <a:t> 10 </a:t>
            </a:r>
            <a:r>
              <a:rPr lang="en-US" altLang="pt-BR" dirty="0" err="1"/>
              <a:t>melhores</a:t>
            </a:r>
            <a:r>
              <a:rPr lang="en-US" altLang="pt-BR" dirty="0"/>
              <a:t> de </a:t>
            </a:r>
            <a:r>
              <a:rPr lang="en-US" altLang="pt-BR" dirty="0" err="1"/>
              <a:t>mais</a:t>
            </a:r>
            <a:r>
              <a:rPr lang="en-US" altLang="pt-BR" dirty="0"/>
              <a:t> de 3.000 </a:t>
            </a:r>
            <a:r>
              <a:rPr lang="en-US" altLang="pt-BR" dirty="0" err="1"/>
              <a:t>municípios</a:t>
            </a:r>
            <a:r>
              <a:rPr lang="en-US" altLang="pt-BR" dirty="0"/>
              <a:t> </a:t>
            </a:r>
            <a:r>
              <a:rPr lang="en-US" altLang="pt-BR" dirty="0" err="1"/>
              <a:t>participantes</a:t>
            </a:r>
            <a:r>
              <a:rPr lang="en-US" altLang="pt-BR" dirty="0"/>
              <a:t> </a:t>
            </a:r>
            <a:r>
              <a:rPr lang="en-US" altLang="pt-BR" dirty="0" err="1"/>
              <a:t>representa</a:t>
            </a:r>
            <a:r>
              <a:rPr lang="en-US" altLang="pt-BR" dirty="0"/>
              <a:t> um </a:t>
            </a:r>
            <a:r>
              <a:rPr lang="en-US" altLang="pt-BR" dirty="0" err="1"/>
              <a:t>desempenho</a:t>
            </a:r>
            <a:r>
              <a:rPr lang="en-US" altLang="pt-BR" dirty="0"/>
              <a:t> </a:t>
            </a:r>
            <a:r>
              <a:rPr lang="pt-BR" altLang="pt-BR" dirty="0"/>
              <a:t>bastante elevado.</a:t>
            </a:r>
          </a:p>
          <a:p>
            <a:r>
              <a:rPr lang="en-US" altLang="pt-BR" dirty="0"/>
              <a:t>A </a:t>
            </a:r>
            <a:r>
              <a:rPr lang="en-US" altLang="pt-BR" dirty="0" err="1"/>
              <a:t>diferença</a:t>
            </a:r>
            <a:r>
              <a:rPr lang="en-US" altLang="pt-BR" dirty="0"/>
              <a:t> entre </a:t>
            </a:r>
            <a:r>
              <a:rPr lang="en-US" altLang="pt-BR" dirty="0" err="1"/>
              <a:t>os</a:t>
            </a:r>
            <a:r>
              <a:rPr lang="en-US" altLang="pt-BR" dirty="0"/>
              <a:t> 10 </a:t>
            </a:r>
            <a:r>
              <a:rPr lang="en-US" altLang="pt-BR" dirty="0" err="1"/>
              <a:t>primeiros</a:t>
            </a:r>
            <a:r>
              <a:rPr lang="en-US" altLang="pt-BR" dirty="0"/>
              <a:t> é </a:t>
            </a:r>
            <a:r>
              <a:rPr lang="en-US" altLang="pt-BR" dirty="0" err="1"/>
              <a:t>pequena</a:t>
            </a:r>
            <a:r>
              <a:rPr lang="pt-BR" altLang="pt-BR" dirty="0"/>
              <a:t>, apenas de </a:t>
            </a:r>
            <a:r>
              <a:rPr lang="en-US" altLang="pt-BR" dirty="0"/>
              <a:t>0,05 </a:t>
            </a:r>
            <a:r>
              <a:rPr lang="en-US" altLang="pt-BR" dirty="0" err="1"/>
              <a:t>pontos</a:t>
            </a:r>
            <a:r>
              <a:rPr lang="en-US" altLang="pt-BR" dirty="0"/>
              <a:t>. </a:t>
            </a:r>
          </a:p>
        </p:txBody>
      </p:sp>
      <p:sp>
        <p:nvSpPr>
          <p:cNvPr id="35845" name="Line 4">
            <a:extLst>
              <a:ext uri="{FF2B5EF4-FFF2-40B4-BE49-F238E27FC236}">
                <a16:creationId xmlns:a16="http://schemas.microsoft.com/office/drawing/2014/main" xmlns="" id="{740C047A-BE88-4546-B99A-07CDF79079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6340" y="1630577"/>
            <a:ext cx="5976664" cy="1"/>
          </a:xfrm>
          <a:prstGeom prst="line">
            <a:avLst/>
          </a:prstGeom>
          <a:noFill/>
          <a:ln w="2556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46" name="Text Box 5">
            <a:extLst>
              <a:ext uri="{FF2B5EF4-FFF2-40B4-BE49-F238E27FC236}">
                <a16:creationId xmlns:a16="http://schemas.microsoft.com/office/drawing/2014/main" xmlns="" id="{0AE267FC-8B4B-4880-B6B3-406BBF54C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5028" y="1416157"/>
            <a:ext cx="1919288" cy="39846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pt-BR" sz="2000" b="1" dirty="0" err="1">
                <a:latin typeface="+mn-lt"/>
                <a:ea typeface="Microsoft YaHei" panose="020B0503020204020204" pitchFamily="34" charset="-122"/>
              </a:rPr>
              <a:t>Comentários</a:t>
            </a:r>
            <a:endParaRPr lang="en-US" altLang="pt-BR" sz="2000" b="1" dirty="0">
              <a:latin typeface="+mn-lt"/>
              <a:ea typeface="Microsoft YaHei" panose="020B0503020204020204" pitchFamily="34" charset="-122"/>
            </a:endParaRP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xmlns="" id="{2246EEF6-695B-4201-A779-6692F444D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032" y="1351084"/>
            <a:ext cx="4577313" cy="504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84163" indent="-284163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1pPr>
            <a:lvl2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2pPr>
            <a:lvl3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3pPr>
            <a:lvl4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4pPr>
            <a:lvl5pP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pt-BR" dirty="0" err="1">
                <a:solidFill>
                  <a:schemeClr val="tx1"/>
                </a:solidFill>
                <a:latin typeface="Calibri" panose="020F0502020204030204" pitchFamily="34" charset="0"/>
              </a:rPr>
              <a:t>Ilhabela</a:t>
            </a:r>
            <a:r>
              <a:rPr lang="en-US" altLang="pt-BR" dirty="0">
                <a:solidFill>
                  <a:schemeClr val="tx1"/>
                </a:solidFill>
                <a:latin typeface="Calibri" panose="020F0502020204030204" pitchFamily="34" charset="0"/>
              </a:rPr>
              <a:t>/SP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pt-BR" dirty="0">
                <a:solidFill>
                  <a:schemeClr val="tx1"/>
                </a:solidFill>
                <a:latin typeface="Calibri" panose="020F0502020204030204" pitchFamily="34" charset="0"/>
              </a:rPr>
              <a:t>Santana de </a:t>
            </a:r>
            <a:r>
              <a:rPr lang="en-US" altLang="pt-BR" dirty="0" err="1">
                <a:solidFill>
                  <a:schemeClr val="tx1"/>
                </a:solidFill>
                <a:latin typeface="Calibri" panose="020F0502020204030204" pitchFamily="34" charset="0"/>
              </a:rPr>
              <a:t>Parnaíba</a:t>
            </a:r>
            <a:r>
              <a:rPr lang="en-US" altLang="pt-BR" dirty="0">
                <a:solidFill>
                  <a:schemeClr val="tx1"/>
                </a:solidFill>
                <a:latin typeface="Calibri" panose="020F0502020204030204" pitchFamily="34" charset="0"/>
              </a:rPr>
              <a:t>/SP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pt-BR" dirty="0" err="1">
                <a:solidFill>
                  <a:schemeClr val="tx1"/>
                </a:solidFill>
                <a:latin typeface="Calibri" panose="020F0502020204030204" pitchFamily="34" charset="0"/>
              </a:rPr>
              <a:t>Bombinhas</a:t>
            </a:r>
            <a:r>
              <a:rPr lang="en-US" altLang="pt-BR" dirty="0">
                <a:solidFill>
                  <a:schemeClr val="tx1"/>
                </a:solidFill>
                <a:latin typeface="Calibri" panose="020F0502020204030204" pitchFamily="34" charset="0"/>
              </a:rPr>
              <a:t>/SC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pt-BR" dirty="0">
                <a:solidFill>
                  <a:schemeClr val="tx1"/>
                </a:solidFill>
                <a:latin typeface="Calibri" panose="020F0502020204030204" pitchFamily="34" charset="0"/>
              </a:rPr>
              <a:t>São Bernardo do Campo/SP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pt-BR" dirty="0">
                <a:solidFill>
                  <a:schemeClr val="tx1"/>
                </a:solidFill>
                <a:latin typeface="Calibri" panose="020F0502020204030204" pitchFamily="34" charset="0"/>
              </a:rPr>
              <a:t>Brasília/DF *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pt-BR" dirty="0">
                <a:solidFill>
                  <a:schemeClr val="tx1"/>
                </a:solidFill>
                <a:latin typeface="Calibri" panose="020F0502020204030204" pitchFamily="34" charset="0"/>
              </a:rPr>
              <a:t>Santos/SP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pt-BR" dirty="0" err="1">
                <a:solidFill>
                  <a:schemeClr val="tx1"/>
                </a:solidFill>
                <a:latin typeface="Calibri" panose="020F0502020204030204" pitchFamily="34" charset="0"/>
              </a:rPr>
              <a:t>Indaiatuba</a:t>
            </a:r>
            <a:r>
              <a:rPr lang="en-US" altLang="pt-BR" dirty="0">
                <a:solidFill>
                  <a:schemeClr val="tx1"/>
                </a:solidFill>
                <a:latin typeface="Calibri" panose="020F0502020204030204" pitchFamily="34" charset="0"/>
              </a:rPr>
              <a:t>/SP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pt-BR" dirty="0" err="1">
                <a:solidFill>
                  <a:schemeClr val="tx1"/>
                </a:solidFill>
                <a:latin typeface="Calibri" panose="020F0502020204030204" pitchFamily="34" charset="0"/>
              </a:rPr>
              <a:t>Gramado</a:t>
            </a:r>
            <a:r>
              <a:rPr lang="en-US" altLang="pt-BR" dirty="0">
                <a:solidFill>
                  <a:schemeClr val="tx1"/>
                </a:solidFill>
                <a:latin typeface="Calibri" panose="020F0502020204030204" pitchFamily="34" charset="0"/>
              </a:rPr>
              <a:t>/RS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pt-BR" dirty="0" err="1">
                <a:solidFill>
                  <a:schemeClr val="tx1"/>
                </a:solidFill>
                <a:latin typeface="Calibri" panose="020F0502020204030204" pitchFamily="34" charset="0"/>
              </a:rPr>
              <a:t>Balneario</a:t>
            </a:r>
            <a:r>
              <a:rPr lang="en-US" altLang="pt-BR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pt-BR" dirty="0" err="1">
                <a:solidFill>
                  <a:schemeClr val="tx1"/>
                </a:solidFill>
                <a:latin typeface="Calibri" panose="020F0502020204030204" pitchFamily="34" charset="0"/>
              </a:rPr>
              <a:t>Camburiú</a:t>
            </a:r>
            <a:r>
              <a:rPr lang="en-US" altLang="pt-BR" dirty="0">
                <a:solidFill>
                  <a:schemeClr val="tx1"/>
                </a:solidFill>
                <a:latin typeface="Calibri" panose="020F0502020204030204" pitchFamily="34" charset="0"/>
              </a:rPr>
              <a:t>/SC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pt-BR" dirty="0">
                <a:solidFill>
                  <a:schemeClr val="tx1"/>
                </a:solidFill>
                <a:latin typeface="Calibri" panose="020F0502020204030204" pitchFamily="34" charset="0"/>
              </a:rPr>
              <a:t>Rio do Sul/SC</a:t>
            </a:r>
          </a:p>
          <a:p>
            <a:pPr marL="285750">
              <a:spcBef>
                <a:spcPts val="600"/>
              </a:spcBef>
              <a:defRPr/>
            </a:pPr>
            <a:r>
              <a:rPr lang="pt-BR" altLang="pt-BR" sz="3200" dirty="0">
                <a:solidFill>
                  <a:schemeClr val="tx1"/>
                </a:solidFill>
                <a:latin typeface="Calibri" panose="020F0502020204030204" pitchFamily="34" charset="0"/>
              </a:rPr>
              <a:t>*</a:t>
            </a:r>
            <a:r>
              <a:rPr lang="pt-BR" alt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 dados compilados</a:t>
            </a:r>
          </a:p>
        </p:txBody>
      </p:sp>
      <p:sp>
        <p:nvSpPr>
          <p:cNvPr id="35848" name="Espaço Reservado para Número de Slide 1">
            <a:extLst>
              <a:ext uri="{FF2B5EF4-FFF2-40B4-BE49-F238E27FC236}">
                <a16:creationId xmlns:a16="http://schemas.microsoft.com/office/drawing/2014/main" xmlns="" id="{C9195CA7-1244-4076-8DC2-EC468045F0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76E6C4-7872-444D-8BA4-2E54FF70701A}" type="slidenum">
              <a:rPr lang="pt-BR" altLang="pt-BR" smtClean="0">
                <a:solidFill>
                  <a:schemeClr val="bg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712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tângulo 2">
            <a:extLst>
              <a:ext uri="{FF2B5EF4-FFF2-40B4-BE49-F238E27FC236}">
                <a16:creationId xmlns:a16="http://schemas.microsoft.com/office/drawing/2014/main" xmlns="" id="{81882688-70C3-455A-845F-6853FC6FCA48}"/>
              </a:ext>
            </a:extLst>
          </p:cNvPr>
          <p:cNvSpPr/>
          <p:nvPr/>
        </p:nvSpPr>
        <p:spPr>
          <a:xfrm>
            <a:off x="9724039" y="-2082"/>
            <a:ext cx="2494013" cy="10527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7892" name="Picture 3">
            <a:extLst>
              <a:ext uri="{FF2B5EF4-FFF2-40B4-BE49-F238E27FC236}">
                <a16:creationId xmlns:a16="http://schemas.microsoft.com/office/drawing/2014/main" xmlns="" id="{01DCD857-3EAF-4A39-A377-5296B4EFA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32"/>
            <a:ext cx="73468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4">
            <a:extLst>
              <a:ext uri="{FF2B5EF4-FFF2-40B4-BE49-F238E27FC236}">
                <a16:creationId xmlns:a16="http://schemas.microsoft.com/office/drawing/2014/main" xmlns="" id="{16C2E2E2-9231-41A3-9580-7F43B2EE6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60" y="5926128"/>
            <a:ext cx="2404605" cy="78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4" name="Picture 5">
            <a:extLst>
              <a:ext uri="{FF2B5EF4-FFF2-40B4-BE49-F238E27FC236}">
                <a16:creationId xmlns:a16="http://schemas.microsoft.com/office/drawing/2014/main" xmlns="" id="{FC5930C0-CBF1-48F2-AF56-9041F5B0B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32" y="3638628"/>
            <a:ext cx="3774910" cy="292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5" name="Espaço Reservado para Número de Slide 1">
            <a:extLst>
              <a:ext uri="{FF2B5EF4-FFF2-40B4-BE49-F238E27FC236}">
                <a16:creationId xmlns:a16="http://schemas.microsoft.com/office/drawing/2014/main" xmlns="" id="{47D8A5CA-182C-4F76-BF7C-613ACE02CA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244750-D811-49AF-99C5-A309AEF5EBA1}" type="slidenum">
              <a:rPr lang="pt-BR" altLang="pt-BR" smtClean="0">
                <a:solidFill>
                  <a:schemeClr val="bg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EEFE01E7-3A50-4533-BF1D-9105B76EB2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1778680"/>
              </p:ext>
            </p:extLst>
          </p:nvPr>
        </p:nvGraphicFramePr>
        <p:xfrm>
          <a:off x="8326660" y="1178980"/>
          <a:ext cx="3270854" cy="218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ext Box 2">
            <a:extLst>
              <a:ext uri="{FF2B5EF4-FFF2-40B4-BE49-F238E27FC236}">
                <a16:creationId xmlns:a16="http://schemas.microsoft.com/office/drawing/2014/main" xmlns="" id="{0EB53E1B-095C-4FE2-BCB7-500F89C39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3907" y="105186"/>
            <a:ext cx="19065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5400" b="1" dirty="0">
                <a:latin typeface="+mn-lt"/>
                <a:ea typeface="Microsoft YaHei" panose="020B0503020204020204" pitchFamily="34" charset="-122"/>
              </a:rPr>
              <a:t>Brasil</a:t>
            </a:r>
          </a:p>
        </p:txBody>
      </p:sp>
    </p:spTree>
    <p:extLst>
      <p:ext uri="{BB962C8B-B14F-4D97-AF65-F5344CB8AC3E}">
        <p14:creationId xmlns:p14="http://schemas.microsoft.com/office/powerpoint/2010/main" val="18676012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tângulo 10">
            <a:extLst>
              <a:ext uri="{FF2B5EF4-FFF2-40B4-BE49-F238E27FC236}">
                <a16:creationId xmlns:a16="http://schemas.microsoft.com/office/drawing/2014/main" xmlns="" id="{DD66CD92-6F56-4547-AEBB-8250F6DE6B6F}"/>
              </a:ext>
            </a:extLst>
          </p:cNvPr>
          <p:cNvSpPr/>
          <p:nvPr/>
        </p:nvSpPr>
        <p:spPr>
          <a:xfrm>
            <a:off x="9724039" y="-2082"/>
            <a:ext cx="2494013" cy="10527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xmlns="" id="{7E427C00-23E2-47C5-95CF-5902729B4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" y="0"/>
            <a:ext cx="756124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1" name="Picture 4">
            <a:extLst>
              <a:ext uri="{FF2B5EF4-FFF2-40B4-BE49-F238E27FC236}">
                <a16:creationId xmlns:a16="http://schemas.microsoft.com/office/drawing/2014/main" xmlns="" id="{2A8C0368-FEDA-45AA-B29D-AB02D1DFE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636" y="3622490"/>
            <a:ext cx="3684964" cy="307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2" name="Picture 5">
            <a:extLst>
              <a:ext uri="{FF2B5EF4-FFF2-40B4-BE49-F238E27FC236}">
                <a16:creationId xmlns:a16="http://schemas.microsoft.com/office/drawing/2014/main" xmlns="" id="{C79E7733-1422-489F-A529-4A938CE7A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52" y="5794922"/>
            <a:ext cx="2737891" cy="84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3" name="Espaço Reservado para Número de Slide 1">
            <a:extLst>
              <a:ext uri="{FF2B5EF4-FFF2-40B4-BE49-F238E27FC236}">
                <a16:creationId xmlns:a16="http://schemas.microsoft.com/office/drawing/2014/main" xmlns="" id="{2C626F53-9F52-4936-8A03-A1F5DB166F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ECAE35-5AA8-45CE-AB72-00DAADFDFC94}" type="slidenum">
              <a:rPr lang="pt-BR" altLang="pt-BR" smtClean="0">
                <a:solidFill>
                  <a:schemeClr val="bg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9FA7D2E8-C314-41BE-AC00-D260AAE6AD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1995377"/>
              </p:ext>
            </p:extLst>
          </p:nvPr>
        </p:nvGraphicFramePr>
        <p:xfrm>
          <a:off x="8326659" y="1239986"/>
          <a:ext cx="3270854" cy="218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Text Box 2">
            <a:extLst>
              <a:ext uri="{FF2B5EF4-FFF2-40B4-BE49-F238E27FC236}">
                <a16:creationId xmlns:a16="http://schemas.microsoft.com/office/drawing/2014/main" xmlns="" id="{7518E6AC-4285-46D9-A807-CF6818611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9824" y="227811"/>
            <a:ext cx="19065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5400" b="1" dirty="0">
                <a:latin typeface="+mn-lt"/>
                <a:ea typeface="Microsoft YaHei" panose="020B0503020204020204" pitchFamily="34" charset="-122"/>
              </a:rPr>
              <a:t>Brasil</a:t>
            </a:r>
          </a:p>
        </p:txBody>
      </p:sp>
    </p:spTree>
    <p:extLst>
      <p:ext uri="{BB962C8B-B14F-4D97-AF65-F5344CB8AC3E}">
        <p14:creationId xmlns:p14="http://schemas.microsoft.com/office/powerpoint/2010/main" val="20566328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3">
            <a:extLst>
              <a:ext uri="{FF2B5EF4-FFF2-40B4-BE49-F238E27FC236}">
                <a16:creationId xmlns:a16="http://schemas.microsoft.com/office/drawing/2014/main" xmlns="" id="{E1C67B24-83FF-4AC8-A5D1-8377DA8C8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6486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85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9" name="Picture 4">
            <a:extLst>
              <a:ext uri="{FF2B5EF4-FFF2-40B4-BE49-F238E27FC236}">
                <a16:creationId xmlns:a16="http://schemas.microsoft.com/office/drawing/2014/main" xmlns="" id="{049E61F8-E490-4903-AF64-9263363A1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91" y="5917255"/>
            <a:ext cx="2166938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90" name="Picture 5">
            <a:extLst>
              <a:ext uri="{FF2B5EF4-FFF2-40B4-BE49-F238E27FC236}">
                <a16:creationId xmlns:a16="http://schemas.microsoft.com/office/drawing/2014/main" xmlns="" id="{69A40E83-2F83-45DE-8F21-1F8883ACC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481" y="3753452"/>
            <a:ext cx="3780163" cy="292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1" name="Espaço Reservado para Número de Slide 1">
            <a:extLst>
              <a:ext uri="{FF2B5EF4-FFF2-40B4-BE49-F238E27FC236}">
                <a16:creationId xmlns:a16="http://schemas.microsoft.com/office/drawing/2014/main" xmlns="" id="{3E620274-A41E-415D-B103-3DE0442F4B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B339A9-C197-4C88-9AA4-A755D73E45CD}" type="slidenum">
              <a:rPr lang="pt-BR" altLang="pt-BR" smtClean="0">
                <a:solidFill>
                  <a:schemeClr val="bg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xmlns="" id="{B65494CB-0375-4F43-9390-A93F2BAE9B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455980"/>
              </p:ext>
            </p:extLst>
          </p:nvPr>
        </p:nvGraphicFramePr>
        <p:xfrm>
          <a:off x="8486930" y="1241396"/>
          <a:ext cx="3360432" cy="2287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 Box 2">
            <a:extLst>
              <a:ext uri="{FF2B5EF4-FFF2-40B4-BE49-F238E27FC236}">
                <a16:creationId xmlns:a16="http://schemas.microsoft.com/office/drawing/2014/main" xmlns="" id="{4F2C1B15-1610-4015-A404-D8C61DD39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4796" y="403196"/>
            <a:ext cx="19065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5400" b="1" dirty="0">
                <a:latin typeface="+mn-lt"/>
                <a:ea typeface="Microsoft YaHei" panose="020B0503020204020204" pitchFamily="34" charset="-122"/>
              </a:rPr>
              <a:t>Brasil</a:t>
            </a:r>
          </a:p>
        </p:txBody>
      </p:sp>
      <p:sp useBgFill="1">
        <p:nvSpPr>
          <p:cNvPr id="13" name="Retângulo 12">
            <a:extLst>
              <a:ext uri="{FF2B5EF4-FFF2-40B4-BE49-F238E27FC236}">
                <a16:creationId xmlns:a16="http://schemas.microsoft.com/office/drawing/2014/main" xmlns="" id="{F200B2D9-CC0D-4E98-8435-9BA1105E7117}"/>
              </a:ext>
            </a:extLst>
          </p:cNvPr>
          <p:cNvSpPr/>
          <p:nvPr/>
        </p:nvSpPr>
        <p:spPr>
          <a:xfrm>
            <a:off x="9724039" y="-2082"/>
            <a:ext cx="2494013" cy="10527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xmlns="" id="{A02C034C-332A-4653-9E6E-6E94C7C11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1268" y="105186"/>
            <a:ext cx="19065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5400" b="1" dirty="0">
                <a:latin typeface="+mn-lt"/>
                <a:ea typeface="Microsoft YaHei" panose="020B0503020204020204" pitchFamily="34" charset="-122"/>
              </a:rPr>
              <a:t>Brasil</a:t>
            </a:r>
          </a:p>
        </p:txBody>
      </p:sp>
    </p:spTree>
    <p:extLst>
      <p:ext uri="{BB962C8B-B14F-4D97-AF65-F5344CB8AC3E}">
        <p14:creationId xmlns:p14="http://schemas.microsoft.com/office/powerpoint/2010/main" val="29818185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3">
            <a:extLst>
              <a:ext uri="{FF2B5EF4-FFF2-40B4-BE49-F238E27FC236}">
                <a16:creationId xmlns:a16="http://schemas.microsoft.com/office/drawing/2014/main" xmlns="" id="{C3366C0E-F5B6-4AD9-BD6A-4E143E3EF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76" y="0"/>
            <a:ext cx="7339324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7" name="Picture 4">
            <a:extLst>
              <a:ext uri="{FF2B5EF4-FFF2-40B4-BE49-F238E27FC236}">
                <a16:creationId xmlns:a16="http://schemas.microsoft.com/office/drawing/2014/main" xmlns="" id="{7AFCC038-1ACA-4E0C-837C-7E12C4B0A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49" y="5800725"/>
            <a:ext cx="213360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8" name="Picture 5">
            <a:extLst>
              <a:ext uri="{FF2B5EF4-FFF2-40B4-BE49-F238E27FC236}">
                <a16:creationId xmlns:a16="http://schemas.microsoft.com/office/drawing/2014/main" xmlns="" id="{10AD3765-1EA6-4C12-8C9C-E135FF8F1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878" y="3918582"/>
            <a:ext cx="3505996" cy="27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9" name="Espaço Reservado para Número de Slide 1">
            <a:extLst>
              <a:ext uri="{FF2B5EF4-FFF2-40B4-BE49-F238E27FC236}">
                <a16:creationId xmlns:a16="http://schemas.microsoft.com/office/drawing/2014/main" xmlns="" id="{C44EC570-6B7D-469A-BCCC-426FDF03DD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6BAD37-167E-450F-9188-690387425DB4}" type="slidenum">
              <a:rPr lang="pt-BR" altLang="pt-BR" smtClean="0">
                <a:solidFill>
                  <a:schemeClr val="bg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132F16D1-AF14-484C-87B6-459A1DCB7E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749714"/>
              </p:ext>
            </p:extLst>
          </p:nvPr>
        </p:nvGraphicFramePr>
        <p:xfrm>
          <a:off x="8531719" y="1471052"/>
          <a:ext cx="3270854" cy="218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 useBgFill="1">
        <p:nvSpPr>
          <p:cNvPr id="10" name="Retângulo 9">
            <a:extLst>
              <a:ext uri="{FF2B5EF4-FFF2-40B4-BE49-F238E27FC236}">
                <a16:creationId xmlns:a16="http://schemas.microsoft.com/office/drawing/2014/main" xmlns="" id="{B3964072-5CFC-4BC7-A3B5-CD5375D4578A}"/>
              </a:ext>
            </a:extLst>
          </p:cNvPr>
          <p:cNvSpPr/>
          <p:nvPr/>
        </p:nvSpPr>
        <p:spPr>
          <a:xfrm>
            <a:off x="9724039" y="-2082"/>
            <a:ext cx="2494013" cy="10527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xmlns="" id="{4522E63B-FFB5-4280-8229-A0EBBD90E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3852" y="331203"/>
            <a:ext cx="19065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5400" b="1" dirty="0">
                <a:latin typeface="+mn-lt"/>
                <a:ea typeface="Microsoft YaHei" panose="020B0503020204020204" pitchFamily="34" charset="-122"/>
              </a:rPr>
              <a:t>Brasil</a:t>
            </a:r>
          </a:p>
        </p:txBody>
      </p:sp>
    </p:spTree>
    <p:extLst>
      <p:ext uri="{BB962C8B-B14F-4D97-AF65-F5344CB8AC3E}">
        <p14:creationId xmlns:p14="http://schemas.microsoft.com/office/powerpoint/2010/main" val="38317199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tângulo 5">
            <a:extLst>
              <a:ext uri="{FF2B5EF4-FFF2-40B4-BE49-F238E27FC236}">
                <a16:creationId xmlns:a16="http://schemas.microsoft.com/office/drawing/2014/main" xmlns="" id="{169AAC75-1BF6-4B60-BC9D-6CCCA29D8E66}"/>
              </a:ext>
            </a:extLst>
          </p:cNvPr>
          <p:cNvSpPr/>
          <p:nvPr/>
        </p:nvSpPr>
        <p:spPr>
          <a:xfrm>
            <a:off x="9696743" y="-2082"/>
            <a:ext cx="2494013" cy="10527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50977" y="1284983"/>
            <a:ext cx="2891530" cy="648072"/>
          </a:xfrm>
        </p:spPr>
        <p:txBody>
          <a:bodyPr rtlCol="0">
            <a:normAutofit/>
          </a:bodyPr>
          <a:lstStyle/>
          <a:p>
            <a:r>
              <a:rPr lang="pt-BR" sz="3600" b="1" dirty="0"/>
              <a:t>Indicador</a:t>
            </a:r>
            <a:endParaRPr lang="pt-BR" sz="36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277A7BC-C42D-47E2-8051-301E69E8C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23241"/>
            <a:ext cx="7534572" cy="6848475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A92EE900-88ED-4F7B-B631-E43D7838B9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0594826"/>
              </p:ext>
            </p:extLst>
          </p:nvPr>
        </p:nvGraphicFramePr>
        <p:xfrm>
          <a:off x="7880535" y="2310711"/>
          <a:ext cx="3270854" cy="218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621B6B9E-A60B-4F8F-BFC9-6743C8FFA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449" y="212454"/>
            <a:ext cx="19065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5400" b="1" dirty="0">
                <a:latin typeface="+mn-lt"/>
                <a:ea typeface="Microsoft YaHei" panose="020B0503020204020204" pitchFamily="34" charset="-122"/>
              </a:rPr>
              <a:t>Brasil</a:t>
            </a:r>
          </a:p>
        </p:txBody>
      </p:sp>
    </p:spTree>
    <p:extLst>
      <p:ext uri="{BB962C8B-B14F-4D97-AF65-F5344CB8AC3E}">
        <p14:creationId xmlns:p14="http://schemas.microsoft.com/office/powerpoint/2010/main" val="11461386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549796" y="14632"/>
            <a:ext cx="9505056" cy="936104"/>
          </a:xfrm>
          <a:effectLst/>
        </p:spPr>
        <p:txBody>
          <a:bodyPr rtlCol="0">
            <a:normAutofit/>
          </a:bodyPr>
          <a:lstStyle/>
          <a:p>
            <a:pPr rtl="0"/>
            <a:r>
              <a:rPr lang="pt-BR" sz="3200" b="1" dirty="0"/>
              <a:t>O Conselho Federal de Administração - CFA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7E2C77C-60D1-4752-8CEA-E121617F79F8}"/>
              </a:ext>
            </a:extLst>
          </p:cNvPr>
          <p:cNvSpPr txBox="1"/>
          <p:nvPr/>
        </p:nvSpPr>
        <p:spPr>
          <a:xfrm>
            <a:off x="693812" y="1772816"/>
            <a:ext cx="11017224" cy="4588052"/>
          </a:xfrm>
          <a:prstGeom prst="rect">
            <a:avLst/>
          </a:prstGeom>
          <a:noFill/>
          <a:ln w="38160" cap="sq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defPPr rtl="0">
              <a:defRPr lang="pt-BR"/>
            </a:defPPr>
            <a:lvl1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effectLst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9pPr>
          </a:lstStyle>
          <a:p>
            <a:r>
              <a:rPr lang="pt-BR" dirty="0"/>
              <a:t>Autarquia criada pela Lei nº 4.769, de 9 de setembro de 1965, </a:t>
            </a:r>
            <a:r>
              <a:rPr lang="pt-BR" altLang="pt-BR" dirty="0"/>
              <a:t>dispõe sobre a profissão de Administrador e a criação do Sistema CFA/</a:t>
            </a:r>
            <a:r>
              <a:rPr lang="pt-BR" altLang="pt-BR" dirty="0" err="1"/>
              <a:t>CRAs</a:t>
            </a:r>
            <a:r>
              <a:rPr lang="pt-BR" altLang="pt-BR" dirty="0"/>
              <a:t>;</a:t>
            </a:r>
          </a:p>
          <a:p>
            <a:r>
              <a:rPr lang="pt-BR" altLang="pt-BR" dirty="0"/>
              <a:t>400 mil profissionais de Administração registrados nos Conselhos Regionais de Administração (</a:t>
            </a:r>
            <a:r>
              <a:rPr lang="pt-BR" altLang="pt-BR" dirty="0" err="1"/>
              <a:t>CRAs</a:t>
            </a:r>
            <a:r>
              <a:rPr lang="pt-BR" altLang="pt-BR" dirty="0"/>
              <a:t>);</a:t>
            </a:r>
          </a:p>
          <a:p>
            <a:r>
              <a:rPr lang="pt-BR" altLang="pt-BR" dirty="0"/>
              <a:t>Tem como missão “Promover a Ciência da Administração valorizando as competências profissionais, a sustentabilidade das organizações e o desenvolvimento do país”.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xmlns="" id="{2B334ECE-5FBC-4E96-AFF0-F97342F33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372" y="3789040"/>
            <a:ext cx="1051329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 rtl="0">
              <a:defRPr lang="pt-BR"/>
            </a:defPPr>
            <a:lvl1pPr algn="ct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5400" b="1">
                <a:ea typeface="Microsoft YaHei" panose="020B0503020204020204" pitchFamily="34" charset="-122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9pPr>
          </a:lstStyle>
          <a:p>
            <a:r>
              <a:rPr lang="pt-BR" altLang="pt-BR" dirty="0"/>
              <a:t>Como o IGM-CFA pode contribuir com a gestão dos Municípios?</a:t>
            </a:r>
          </a:p>
        </p:txBody>
      </p:sp>
      <p:pic>
        <p:nvPicPr>
          <p:cNvPr id="46083" name="Imagem 1">
            <a:extLst>
              <a:ext uri="{FF2B5EF4-FFF2-40B4-BE49-F238E27FC236}">
                <a16:creationId xmlns:a16="http://schemas.microsoft.com/office/drawing/2014/main" xmlns="" id="{BF669DDD-9017-46A4-BC6C-B49828C8A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333376"/>
            <a:ext cx="3529013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Espaço Reservado para Número de Slide 2">
            <a:extLst>
              <a:ext uri="{FF2B5EF4-FFF2-40B4-BE49-F238E27FC236}">
                <a16:creationId xmlns:a16="http://schemas.microsoft.com/office/drawing/2014/main" xmlns="" id="{E04651B0-1DC7-4C08-B77D-BFC0B1FA0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289A7E-DD91-425C-A0EC-53406E1400F9}" type="slidenum">
              <a:rPr lang="pt-BR" altLang="pt-BR" smtClean="0">
                <a:solidFill>
                  <a:schemeClr val="bg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4255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Espaço Reservado para Número de Slide 2">
            <a:extLst>
              <a:ext uri="{FF2B5EF4-FFF2-40B4-BE49-F238E27FC236}">
                <a16:creationId xmlns:a16="http://schemas.microsoft.com/office/drawing/2014/main" xmlns="" id="{E04651B0-1DC7-4C08-B77D-BFC0B1FA0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289A7E-DD91-425C-A0EC-53406E1400F9}" type="slidenum">
              <a:rPr lang="pt-BR" altLang="pt-BR" smtClean="0">
                <a:solidFill>
                  <a:schemeClr val="bg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EFCB185E-78A0-4212-BD7F-E2F5CA87D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64" y="476672"/>
            <a:ext cx="936104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 rtl="0">
              <a:defRPr lang="pt-BR"/>
            </a:defPPr>
            <a:lvl1pPr algn="ct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5400" b="1">
                <a:ea typeface="Microsoft YaHei" panose="020B0503020204020204" pitchFamily="34" charset="-122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9pPr>
          </a:lstStyle>
          <a:p>
            <a:pPr algn="l"/>
            <a:r>
              <a:rPr lang="pt-BR" altLang="pt-BR" sz="4800" dirty="0"/>
              <a:t>O IGM-CFA permite: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8CAA6A79-ED49-45DC-8DF3-4D870A3E2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29" y="1490841"/>
            <a:ext cx="11665296" cy="49112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85763" indent="-384175">
              <a:tabLst>
                <a:tab pos="385763" algn="l"/>
                <a:tab pos="1300163" algn="l"/>
                <a:tab pos="2214563" algn="l"/>
                <a:tab pos="3128963" algn="l"/>
                <a:tab pos="4043363" algn="l"/>
                <a:tab pos="4957763" algn="l"/>
                <a:tab pos="5872163" algn="l"/>
                <a:tab pos="6786563" algn="l"/>
                <a:tab pos="7700963" algn="l"/>
                <a:tab pos="8615363" algn="l"/>
                <a:tab pos="9529763" algn="l"/>
                <a:tab pos="10444163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1pPr>
            <a:lvl2pPr>
              <a:tabLst>
                <a:tab pos="385763" algn="l"/>
                <a:tab pos="1300163" algn="l"/>
                <a:tab pos="2214563" algn="l"/>
                <a:tab pos="3128963" algn="l"/>
                <a:tab pos="4043363" algn="l"/>
                <a:tab pos="4957763" algn="l"/>
                <a:tab pos="5872163" algn="l"/>
                <a:tab pos="6786563" algn="l"/>
                <a:tab pos="7700963" algn="l"/>
                <a:tab pos="8615363" algn="l"/>
                <a:tab pos="9529763" algn="l"/>
                <a:tab pos="10444163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2pPr>
            <a:lvl3pPr>
              <a:tabLst>
                <a:tab pos="385763" algn="l"/>
                <a:tab pos="1300163" algn="l"/>
                <a:tab pos="2214563" algn="l"/>
                <a:tab pos="3128963" algn="l"/>
                <a:tab pos="4043363" algn="l"/>
                <a:tab pos="4957763" algn="l"/>
                <a:tab pos="5872163" algn="l"/>
                <a:tab pos="6786563" algn="l"/>
                <a:tab pos="7700963" algn="l"/>
                <a:tab pos="8615363" algn="l"/>
                <a:tab pos="9529763" algn="l"/>
                <a:tab pos="10444163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3pPr>
            <a:lvl4pPr>
              <a:tabLst>
                <a:tab pos="385763" algn="l"/>
                <a:tab pos="1300163" algn="l"/>
                <a:tab pos="2214563" algn="l"/>
                <a:tab pos="3128963" algn="l"/>
                <a:tab pos="4043363" algn="l"/>
                <a:tab pos="4957763" algn="l"/>
                <a:tab pos="5872163" algn="l"/>
                <a:tab pos="6786563" algn="l"/>
                <a:tab pos="7700963" algn="l"/>
                <a:tab pos="8615363" algn="l"/>
                <a:tab pos="9529763" algn="l"/>
                <a:tab pos="10444163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4pPr>
            <a:lvl5pPr>
              <a:tabLst>
                <a:tab pos="385763" algn="l"/>
                <a:tab pos="1300163" algn="l"/>
                <a:tab pos="2214563" algn="l"/>
                <a:tab pos="3128963" algn="l"/>
                <a:tab pos="4043363" algn="l"/>
                <a:tab pos="4957763" algn="l"/>
                <a:tab pos="5872163" algn="l"/>
                <a:tab pos="6786563" algn="l"/>
                <a:tab pos="7700963" algn="l"/>
                <a:tab pos="8615363" algn="l"/>
                <a:tab pos="9529763" algn="l"/>
                <a:tab pos="10444163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5763" algn="l"/>
                <a:tab pos="1300163" algn="l"/>
                <a:tab pos="2214563" algn="l"/>
                <a:tab pos="3128963" algn="l"/>
                <a:tab pos="4043363" algn="l"/>
                <a:tab pos="4957763" algn="l"/>
                <a:tab pos="5872163" algn="l"/>
                <a:tab pos="6786563" algn="l"/>
                <a:tab pos="7700963" algn="l"/>
                <a:tab pos="8615363" algn="l"/>
                <a:tab pos="9529763" algn="l"/>
                <a:tab pos="10444163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5763" algn="l"/>
                <a:tab pos="1300163" algn="l"/>
                <a:tab pos="2214563" algn="l"/>
                <a:tab pos="3128963" algn="l"/>
                <a:tab pos="4043363" algn="l"/>
                <a:tab pos="4957763" algn="l"/>
                <a:tab pos="5872163" algn="l"/>
                <a:tab pos="6786563" algn="l"/>
                <a:tab pos="7700963" algn="l"/>
                <a:tab pos="8615363" algn="l"/>
                <a:tab pos="9529763" algn="l"/>
                <a:tab pos="10444163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5763" algn="l"/>
                <a:tab pos="1300163" algn="l"/>
                <a:tab pos="2214563" algn="l"/>
                <a:tab pos="3128963" algn="l"/>
                <a:tab pos="4043363" algn="l"/>
                <a:tab pos="4957763" algn="l"/>
                <a:tab pos="5872163" algn="l"/>
                <a:tab pos="6786563" algn="l"/>
                <a:tab pos="7700963" algn="l"/>
                <a:tab pos="8615363" algn="l"/>
                <a:tab pos="9529763" algn="l"/>
                <a:tab pos="10444163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5763" algn="l"/>
                <a:tab pos="1300163" algn="l"/>
                <a:tab pos="2214563" algn="l"/>
                <a:tab pos="3128963" algn="l"/>
                <a:tab pos="4043363" algn="l"/>
                <a:tab pos="4957763" algn="l"/>
                <a:tab pos="5872163" algn="l"/>
                <a:tab pos="6786563" algn="l"/>
                <a:tab pos="7700963" algn="l"/>
                <a:tab pos="8615363" algn="l"/>
                <a:tab pos="9529763" algn="l"/>
                <a:tab pos="10444163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9pPr>
          </a:lstStyle>
          <a:p>
            <a:pPr marL="384175" indent="-382588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Analisar o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dimensões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Fiscal,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Desempenho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84175" indent="-382588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pontos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baixo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desempenho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84175" indent="-382588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Comparar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semelhantes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apresentaram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fim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buscar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boas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práticas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84175" indent="-382588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Subsidiar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construção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planejamento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estratégico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84175" indent="-382588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contínua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públicas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altLang="pt-BR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</a:t>
            </a:r>
            <a:r>
              <a:rPr lang="en-US" altLang="pt-B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49435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Espaço Reservado para Número de Slide 2">
            <a:extLst>
              <a:ext uri="{FF2B5EF4-FFF2-40B4-BE49-F238E27FC236}">
                <a16:creationId xmlns:a16="http://schemas.microsoft.com/office/drawing/2014/main" xmlns="" id="{E04651B0-1DC7-4C08-B77D-BFC0B1FA0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289A7E-DD91-425C-A0EC-53406E1400F9}" type="slidenum">
              <a:rPr lang="pt-BR" altLang="pt-BR" smtClean="0">
                <a:solidFill>
                  <a:schemeClr val="bg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xmlns="" id="{EFCB185E-78A0-4212-BD7F-E2F5CA87D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64" y="476672"/>
            <a:ext cx="990538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 rtl="0">
              <a:defRPr lang="pt-BR"/>
            </a:defPPr>
            <a:lvl1pPr algn="ct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5400" b="1">
                <a:ea typeface="Microsoft YaHei" panose="020B0503020204020204" pitchFamily="34" charset="-122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9pPr>
          </a:lstStyle>
          <a:p>
            <a:pPr algn="l"/>
            <a:r>
              <a:rPr lang="pt-BR" altLang="pt-BR" sz="4800" dirty="0"/>
              <a:t>Avaliação do IGM-CFA na área de educação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8CAA6A79-ED49-45DC-8DF3-4D870A3E2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789" y="2239170"/>
            <a:ext cx="11233248" cy="3987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85763" indent="-384175">
              <a:tabLst>
                <a:tab pos="385763" algn="l"/>
                <a:tab pos="1300163" algn="l"/>
                <a:tab pos="2214563" algn="l"/>
                <a:tab pos="3128963" algn="l"/>
                <a:tab pos="4043363" algn="l"/>
                <a:tab pos="4957763" algn="l"/>
                <a:tab pos="5872163" algn="l"/>
                <a:tab pos="6786563" algn="l"/>
                <a:tab pos="7700963" algn="l"/>
                <a:tab pos="8615363" algn="l"/>
                <a:tab pos="9529763" algn="l"/>
                <a:tab pos="10444163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1pPr>
            <a:lvl2pPr>
              <a:tabLst>
                <a:tab pos="385763" algn="l"/>
                <a:tab pos="1300163" algn="l"/>
                <a:tab pos="2214563" algn="l"/>
                <a:tab pos="3128963" algn="l"/>
                <a:tab pos="4043363" algn="l"/>
                <a:tab pos="4957763" algn="l"/>
                <a:tab pos="5872163" algn="l"/>
                <a:tab pos="6786563" algn="l"/>
                <a:tab pos="7700963" algn="l"/>
                <a:tab pos="8615363" algn="l"/>
                <a:tab pos="9529763" algn="l"/>
                <a:tab pos="10444163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2pPr>
            <a:lvl3pPr>
              <a:tabLst>
                <a:tab pos="385763" algn="l"/>
                <a:tab pos="1300163" algn="l"/>
                <a:tab pos="2214563" algn="l"/>
                <a:tab pos="3128963" algn="l"/>
                <a:tab pos="4043363" algn="l"/>
                <a:tab pos="4957763" algn="l"/>
                <a:tab pos="5872163" algn="l"/>
                <a:tab pos="6786563" algn="l"/>
                <a:tab pos="7700963" algn="l"/>
                <a:tab pos="8615363" algn="l"/>
                <a:tab pos="9529763" algn="l"/>
                <a:tab pos="10444163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3pPr>
            <a:lvl4pPr>
              <a:tabLst>
                <a:tab pos="385763" algn="l"/>
                <a:tab pos="1300163" algn="l"/>
                <a:tab pos="2214563" algn="l"/>
                <a:tab pos="3128963" algn="l"/>
                <a:tab pos="4043363" algn="l"/>
                <a:tab pos="4957763" algn="l"/>
                <a:tab pos="5872163" algn="l"/>
                <a:tab pos="6786563" algn="l"/>
                <a:tab pos="7700963" algn="l"/>
                <a:tab pos="8615363" algn="l"/>
                <a:tab pos="9529763" algn="l"/>
                <a:tab pos="10444163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4pPr>
            <a:lvl5pPr>
              <a:tabLst>
                <a:tab pos="385763" algn="l"/>
                <a:tab pos="1300163" algn="l"/>
                <a:tab pos="2214563" algn="l"/>
                <a:tab pos="3128963" algn="l"/>
                <a:tab pos="4043363" algn="l"/>
                <a:tab pos="4957763" algn="l"/>
                <a:tab pos="5872163" algn="l"/>
                <a:tab pos="6786563" algn="l"/>
                <a:tab pos="7700963" algn="l"/>
                <a:tab pos="8615363" algn="l"/>
                <a:tab pos="9529763" algn="l"/>
                <a:tab pos="10444163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5763" algn="l"/>
                <a:tab pos="1300163" algn="l"/>
                <a:tab pos="2214563" algn="l"/>
                <a:tab pos="3128963" algn="l"/>
                <a:tab pos="4043363" algn="l"/>
                <a:tab pos="4957763" algn="l"/>
                <a:tab pos="5872163" algn="l"/>
                <a:tab pos="6786563" algn="l"/>
                <a:tab pos="7700963" algn="l"/>
                <a:tab pos="8615363" algn="l"/>
                <a:tab pos="9529763" algn="l"/>
                <a:tab pos="10444163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5763" algn="l"/>
                <a:tab pos="1300163" algn="l"/>
                <a:tab pos="2214563" algn="l"/>
                <a:tab pos="3128963" algn="l"/>
                <a:tab pos="4043363" algn="l"/>
                <a:tab pos="4957763" algn="l"/>
                <a:tab pos="5872163" algn="l"/>
                <a:tab pos="6786563" algn="l"/>
                <a:tab pos="7700963" algn="l"/>
                <a:tab pos="8615363" algn="l"/>
                <a:tab pos="9529763" algn="l"/>
                <a:tab pos="10444163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5763" algn="l"/>
                <a:tab pos="1300163" algn="l"/>
                <a:tab pos="2214563" algn="l"/>
                <a:tab pos="3128963" algn="l"/>
                <a:tab pos="4043363" algn="l"/>
                <a:tab pos="4957763" algn="l"/>
                <a:tab pos="5872163" algn="l"/>
                <a:tab pos="6786563" algn="l"/>
                <a:tab pos="7700963" algn="l"/>
                <a:tab pos="8615363" algn="l"/>
                <a:tab pos="9529763" algn="l"/>
                <a:tab pos="10444163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85763" algn="l"/>
                <a:tab pos="1300163" algn="l"/>
                <a:tab pos="2214563" algn="l"/>
                <a:tab pos="3128963" algn="l"/>
                <a:tab pos="4043363" algn="l"/>
                <a:tab pos="4957763" algn="l"/>
                <a:tab pos="5872163" algn="l"/>
                <a:tab pos="6786563" algn="l"/>
                <a:tab pos="7700963" algn="l"/>
                <a:tab pos="8615363" algn="l"/>
                <a:tab pos="9529763" algn="l"/>
                <a:tab pos="10444163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9pPr>
          </a:lstStyle>
          <a:p>
            <a:pPr marL="384175" indent="-382588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alt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DIMENSÃO: </a:t>
            </a:r>
            <a:r>
              <a:rPr lang="en-US" alt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</a:t>
            </a:r>
            <a:r>
              <a:rPr lang="en-US" alt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Finanças</a:t>
            </a:r>
            <a:r>
              <a:rPr lang="en-US" alt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Públicas</a:t>
            </a:r>
            <a:r>
              <a:rPr lang="en-US" alt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81075" lvl="2" indent="-35718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</a:t>
            </a:r>
            <a:r>
              <a:rPr lang="en-US" alt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capita </a:t>
            </a:r>
            <a:r>
              <a:rPr lang="en-US" alt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</a:t>
            </a:r>
            <a:endParaRPr lang="en-US" alt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4175" indent="-382588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alt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DIMENSÃO: </a:t>
            </a:r>
            <a:r>
              <a:rPr lang="en-US" alt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Desempenho</a:t>
            </a:r>
            <a:r>
              <a:rPr lang="en-US" alt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INDICADOR: Educação</a:t>
            </a:r>
            <a:endParaRPr lang="en-US" alt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1075" lvl="1" indent="-373063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 crianças 0 e 3 anos em creches</a:t>
            </a:r>
          </a:p>
          <a:p>
            <a:pPr marL="981075" lvl="1" indent="-373063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 crianças 4 e 5 anos na escola </a:t>
            </a:r>
          </a:p>
          <a:p>
            <a:pPr marL="981075" lvl="1" indent="-373063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 crianças 6 a 14 anos na escola </a:t>
            </a:r>
          </a:p>
          <a:p>
            <a:pPr marL="981075" lvl="1" indent="-373063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 de abandono escolar no Ens. Fundamental</a:t>
            </a:r>
          </a:p>
          <a:p>
            <a:pPr marL="981075" lvl="1" indent="-373063"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 de abandona escolar no Ens. Médio</a:t>
            </a:r>
          </a:p>
        </p:txBody>
      </p:sp>
    </p:spTree>
    <p:extLst>
      <p:ext uri="{BB962C8B-B14F-4D97-AF65-F5344CB8AC3E}">
        <p14:creationId xmlns:p14="http://schemas.microsoft.com/office/powerpoint/2010/main" val="199946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Espaço Reservado para Número de Slide 2">
            <a:extLst>
              <a:ext uri="{FF2B5EF4-FFF2-40B4-BE49-F238E27FC236}">
                <a16:creationId xmlns:a16="http://schemas.microsoft.com/office/drawing/2014/main" xmlns="" id="{E04651B0-1DC7-4C08-B77D-BFC0B1FA0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289A7E-DD91-425C-A0EC-53406E1400F9}" type="slidenum">
              <a:rPr lang="pt-BR" altLang="pt-BR" smtClean="0">
                <a:solidFill>
                  <a:schemeClr val="bg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xmlns="" id="{E4AECF5F-B8A2-4F9C-8EAE-330047473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414185"/>
              </p:ext>
            </p:extLst>
          </p:nvPr>
        </p:nvGraphicFramePr>
        <p:xfrm>
          <a:off x="189756" y="2185874"/>
          <a:ext cx="11822855" cy="4343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6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20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35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054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412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28919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Município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% crianças 4 e 5 anos na escola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% crianças 0 a 3 anos em creches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% de 6 a 14 anos na escola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Taxa de abandono escolar no Ens. Fundamental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Taxa de abandono escolar no Ens. Médio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Indicador Educação     (IGM-CFA)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200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FERNANDO DE </a:t>
                      </a:r>
                      <a:r>
                        <a:rPr lang="pt-BR" sz="1600" u="none" strike="noStrike" dirty="0" smtClean="0">
                          <a:effectLst/>
                        </a:rPr>
                        <a:t>NORONHA/PE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100%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68%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100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0,996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83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 smtClean="0">
                          <a:effectLst/>
                        </a:rPr>
                        <a:t>LOBATO/PR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100%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64%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98,9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2,5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0,963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83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JARDIM </a:t>
                      </a:r>
                      <a:r>
                        <a:rPr lang="pt-BR" sz="1600" u="none" strike="noStrike" dirty="0" smtClean="0">
                          <a:effectLst/>
                        </a:rPr>
                        <a:t>OLINDA/PR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100%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59%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97,71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0,9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0,935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83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 smtClean="0">
                          <a:effectLst/>
                        </a:rPr>
                        <a:t>BORACEIA/SP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99%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56%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99,42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0,3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0,926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200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SANTO ANTONIO DO </a:t>
                      </a:r>
                      <a:r>
                        <a:rPr lang="pt-BR" sz="1600" u="none" strike="noStrike" dirty="0" smtClean="0">
                          <a:effectLst/>
                        </a:rPr>
                        <a:t>CAIUA/PR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100%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57%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98,07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2,6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0,920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383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 smtClean="0">
                          <a:effectLst/>
                        </a:rPr>
                        <a:t>URU/SP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100%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61%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95,32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1,6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0,918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383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 smtClean="0">
                          <a:effectLst/>
                        </a:rPr>
                        <a:t>GUAPOREMA/PR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90%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63%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98,37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0,915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383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 smtClean="0">
                          <a:effectLst/>
                        </a:rPr>
                        <a:t>LUZERNA/SC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96%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57%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99,54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0,1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2,6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0,910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383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PEDRINHAS </a:t>
                      </a:r>
                      <a:r>
                        <a:rPr lang="pt-BR" sz="1600" u="none" strike="noStrike" dirty="0" smtClean="0">
                          <a:effectLst/>
                        </a:rPr>
                        <a:t>PAULISTA/SP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95%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59%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97,36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0,908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3839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DIRCE </a:t>
                      </a:r>
                      <a:r>
                        <a:rPr lang="pt-BR" sz="1600" u="none" strike="noStrike" dirty="0" smtClean="0">
                          <a:effectLst/>
                        </a:rPr>
                        <a:t>REIS/SP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98%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51%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100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>
                          <a:effectLst/>
                        </a:rPr>
                        <a:t>0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0,901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33CE596F-50FB-423B-A6C8-A401CB45222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9525644" cy="171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 rtl="0">
              <a:defRPr lang="pt-BR"/>
            </a:defPPr>
            <a:lvl1pPr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800" b="1">
                <a:ea typeface="Microsoft YaHei" panose="020B0503020204020204" pitchFamily="34" charset="-122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Corbel" panose="020B0503020204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4000" dirty="0"/>
              <a:t>Os 10 primeiros colocados no indicador Educação no IGM-CFA</a:t>
            </a:r>
          </a:p>
        </p:txBody>
      </p:sp>
    </p:spTree>
    <p:extLst>
      <p:ext uri="{BB962C8B-B14F-4D97-AF65-F5344CB8AC3E}">
        <p14:creationId xmlns:p14="http://schemas.microsoft.com/office/powerpoint/2010/main" val="11115638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Espaço Reservado para Número de Slide 2">
            <a:extLst>
              <a:ext uri="{FF2B5EF4-FFF2-40B4-BE49-F238E27FC236}">
                <a16:creationId xmlns:a16="http://schemas.microsoft.com/office/drawing/2014/main" xmlns="" id="{E04651B0-1DC7-4C08-B77D-BFC0B1FA0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289A7E-DD91-425C-A0EC-53406E1400F9}" type="slidenum">
              <a:rPr lang="pt-BR" altLang="pt-BR" smtClean="0">
                <a:solidFill>
                  <a:schemeClr val="bg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3D5D98D9-942F-43B3-AD11-07F9AEF7957D}"/>
              </a:ext>
            </a:extLst>
          </p:cNvPr>
          <p:cNvSpPr txBox="1">
            <a:spLocks/>
          </p:cNvSpPr>
          <p:nvPr/>
        </p:nvSpPr>
        <p:spPr>
          <a:xfrm>
            <a:off x="261764" y="332656"/>
            <a:ext cx="9761366" cy="72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pt-BR" sz="3200" b="1" dirty="0"/>
              <a:t>Dimensão Desempenho – Indicador Educação</a:t>
            </a:r>
          </a:p>
          <a:p>
            <a:pPr>
              <a:lnSpc>
                <a:spcPct val="110000"/>
              </a:lnSpc>
            </a:pPr>
            <a:endParaRPr lang="pt-BR" sz="3200" b="1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899FCD62-03A9-4F84-86EB-924786E72C0D}"/>
              </a:ext>
            </a:extLst>
          </p:cNvPr>
          <p:cNvSpPr txBox="1">
            <a:spLocks/>
          </p:cNvSpPr>
          <p:nvPr/>
        </p:nvSpPr>
        <p:spPr>
          <a:xfrm>
            <a:off x="374478" y="2710030"/>
            <a:ext cx="10900186" cy="307324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Apenas 2,1% (84 municípios) atingiram 100% das crianças de 4 a 5 anos nas escolas;</a:t>
            </a:r>
          </a:p>
          <a:p>
            <a:pPr marL="571500" indent="-5715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A média Brasil no IGM-CFA é de 79% das crianças de 4 a 5 anos nas escolas;</a:t>
            </a:r>
          </a:p>
          <a:p>
            <a:pPr marL="571500" indent="-5715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2.003 municípios estão abaixo da média. </a:t>
            </a:r>
          </a:p>
          <a:p>
            <a:pPr marL="571500" indent="-5715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2400" dirty="0" smtClean="0"/>
              <a:t>O município com menor taxa apresentou </a:t>
            </a:r>
            <a:r>
              <a:rPr lang="pt-BR" sz="2400" dirty="0"/>
              <a:t>apenas 15% de crianças de 4 a 5 anos nas escolas.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237CAF04-8B32-4D40-A6A5-98CC70E04729}"/>
              </a:ext>
            </a:extLst>
          </p:cNvPr>
          <p:cNvSpPr txBox="1">
            <a:spLocks/>
          </p:cNvSpPr>
          <p:nvPr/>
        </p:nvSpPr>
        <p:spPr>
          <a:xfrm>
            <a:off x="434836" y="3447627"/>
            <a:ext cx="11348207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defPPr rtl="0">
              <a:defRPr lang="pt-BR"/>
            </a:defPPr>
            <a:lvl1pPr marL="571500" indent="-571500"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/>
              <a:defRPr sz="4400" cap="none" baseline="0"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880BFF30-DAFE-4EBA-BA66-BFECBF5F07F5}"/>
              </a:ext>
            </a:extLst>
          </p:cNvPr>
          <p:cNvSpPr/>
          <p:nvPr/>
        </p:nvSpPr>
        <p:spPr>
          <a:xfrm>
            <a:off x="449829" y="912374"/>
            <a:ext cx="9573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Segundo o IGM-CFA dos 4.986 municípios com índice na dimensão Desempenho: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A3EE5402-5F0B-4CDC-96DF-2C553FD8F827}"/>
              </a:ext>
            </a:extLst>
          </p:cNvPr>
          <p:cNvSpPr/>
          <p:nvPr/>
        </p:nvSpPr>
        <p:spPr>
          <a:xfrm>
            <a:off x="434836" y="1974811"/>
            <a:ext cx="5764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% crianças de 4 a 5 anos nas escolas</a:t>
            </a:r>
          </a:p>
        </p:txBody>
      </p:sp>
    </p:spTree>
    <p:extLst>
      <p:ext uri="{BB962C8B-B14F-4D97-AF65-F5344CB8AC3E}">
        <p14:creationId xmlns:p14="http://schemas.microsoft.com/office/powerpoint/2010/main" val="7619366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Espaço Reservado para Número de Slide 2">
            <a:extLst>
              <a:ext uri="{FF2B5EF4-FFF2-40B4-BE49-F238E27FC236}">
                <a16:creationId xmlns:a16="http://schemas.microsoft.com/office/drawing/2014/main" xmlns="" id="{E04651B0-1DC7-4C08-B77D-BFC0B1FA0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289A7E-DD91-425C-A0EC-53406E1400F9}" type="slidenum">
              <a:rPr lang="pt-BR" altLang="pt-BR" smtClean="0">
                <a:solidFill>
                  <a:schemeClr val="bg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3D5D98D9-942F-43B3-AD11-07F9AEF7957D}"/>
              </a:ext>
            </a:extLst>
          </p:cNvPr>
          <p:cNvSpPr txBox="1">
            <a:spLocks/>
          </p:cNvSpPr>
          <p:nvPr/>
        </p:nvSpPr>
        <p:spPr>
          <a:xfrm>
            <a:off x="261764" y="134740"/>
            <a:ext cx="3960440" cy="72008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pt-BR" sz="3200" b="1" dirty="0"/>
              <a:t>Dimensão Desempenho – Indicador Educação</a:t>
            </a:r>
          </a:p>
          <a:p>
            <a:pPr>
              <a:lnSpc>
                <a:spcPct val="110000"/>
              </a:lnSpc>
            </a:pPr>
            <a:endParaRPr lang="pt-BR" sz="3200" b="1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237CAF04-8B32-4D40-A6A5-98CC70E04729}"/>
              </a:ext>
            </a:extLst>
          </p:cNvPr>
          <p:cNvSpPr txBox="1">
            <a:spLocks/>
          </p:cNvSpPr>
          <p:nvPr/>
        </p:nvSpPr>
        <p:spPr>
          <a:xfrm>
            <a:off x="434836" y="3447627"/>
            <a:ext cx="11348207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defPPr rtl="0">
              <a:defRPr lang="pt-BR"/>
            </a:defPPr>
            <a:lvl1pPr marL="571500" indent="-571500"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/>
              <a:defRPr sz="4400" cap="none" baseline="0"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880BFF30-DAFE-4EBA-BA66-BFECBF5F07F5}"/>
              </a:ext>
            </a:extLst>
          </p:cNvPr>
          <p:cNvSpPr/>
          <p:nvPr/>
        </p:nvSpPr>
        <p:spPr>
          <a:xfrm>
            <a:off x="261764" y="878196"/>
            <a:ext cx="4381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Segundo o IGM-CFA dos 4.986 municípios com índice na dimensão Desempenho: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F628EDCD-9784-42FE-90CA-7B84EE188E4F}"/>
              </a:ext>
            </a:extLst>
          </p:cNvPr>
          <p:cNvSpPr txBox="1">
            <a:spLocks/>
          </p:cNvSpPr>
          <p:nvPr/>
        </p:nvSpPr>
        <p:spPr>
          <a:xfrm>
            <a:off x="693812" y="3447627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CD32A761-CC47-4643-8798-9876942C72B5}"/>
              </a:ext>
            </a:extLst>
          </p:cNvPr>
          <p:cNvSpPr/>
          <p:nvPr/>
        </p:nvSpPr>
        <p:spPr>
          <a:xfrm>
            <a:off x="1213840" y="3788735"/>
            <a:ext cx="2128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/>
              <a:t>100%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80EA7F4D-CBA7-4DAA-9A7A-50C28A44A4A2}"/>
              </a:ext>
            </a:extLst>
          </p:cNvPr>
          <p:cNvSpPr/>
          <p:nvPr/>
        </p:nvSpPr>
        <p:spPr>
          <a:xfrm>
            <a:off x="414736" y="4583853"/>
            <a:ext cx="407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Apenas 84 municípios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46B6A52-5980-4BAB-AB2E-F1487A755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4052" y="0"/>
            <a:ext cx="7894773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B73E87E2-C80D-4EBA-9C2B-BDE417666C21}"/>
              </a:ext>
            </a:extLst>
          </p:cNvPr>
          <p:cNvSpPr/>
          <p:nvPr/>
        </p:nvSpPr>
        <p:spPr>
          <a:xfrm>
            <a:off x="261764" y="2863732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% crianças de 4 a 5 anos nas escolas</a:t>
            </a:r>
          </a:p>
        </p:txBody>
      </p:sp>
    </p:spTree>
    <p:extLst>
      <p:ext uri="{BB962C8B-B14F-4D97-AF65-F5344CB8AC3E}">
        <p14:creationId xmlns:p14="http://schemas.microsoft.com/office/powerpoint/2010/main" val="26325675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Espaço Reservado para Número de Slide 2">
            <a:extLst>
              <a:ext uri="{FF2B5EF4-FFF2-40B4-BE49-F238E27FC236}">
                <a16:creationId xmlns:a16="http://schemas.microsoft.com/office/drawing/2014/main" xmlns="" id="{E04651B0-1DC7-4C08-B77D-BFC0B1FA0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289A7E-DD91-425C-A0EC-53406E1400F9}" type="slidenum">
              <a:rPr lang="pt-BR" altLang="pt-BR" smtClean="0">
                <a:solidFill>
                  <a:schemeClr val="bg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3D5D98D9-942F-43B3-AD11-07F9AEF7957D}"/>
              </a:ext>
            </a:extLst>
          </p:cNvPr>
          <p:cNvSpPr txBox="1">
            <a:spLocks/>
          </p:cNvSpPr>
          <p:nvPr/>
        </p:nvSpPr>
        <p:spPr>
          <a:xfrm>
            <a:off x="261764" y="332656"/>
            <a:ext cx="9761366" cy="72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pt-BR" sz="3200" b="1" dirty="0"/>
              <a:t>Dimensão Desempenho – Indicador Educação</a:t>
            </a:r>
          </a:p>
          <a:p>
            <a:pPr>
              <a:lnSpc>
                <a:spcPct val="110000"/>
              </a:lnSpc>
            </a:pPr>
            <a:endParaRPr lang="pt-BR" sz="3200" b="1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237CAF04-8B32-4D40-A6A5-98CC70E04729}"/>
              </a:ext>
            </a:extLst>
          </p:cNvPr>
          <p:cNvSpPr txBox="1">
            <a:spLocks/>
          </p:cNvSpPr>
          <p:nvPr/>
        </p:nvSpPr>
        <p:spPr>
          <a:xfrm>
            <a:off x="434836" y="3447627"/>
            <a:ext cx="11348207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defPPr rtl="0">
              <a:defRPr lang="pt-BR"/>
            </a:defPPr>
            <a:lvl1pPr marL="571500" indent="-571500"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/>
              <a:defRPr sz="4400" cap="none" baseline="0"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880BFF30-DAFE-4EBA-BA66-BFECBF5F07F5}"/>
              </a:ext>
            </a:extLst>
          </p:cNvPr>
          <p:cNvSpPr/>
          <p:nvPr/>
        </p:nvSpPr>
        <p:spPr>
          <a:xfrm>
            <a:off x="449829" y="912374"/>
            <a:ext cx="9461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Segundo o IGM-CFA dos 4.986 municípios com índice na dimensão Desempenho: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DAB90F2-14DD-4723-98B9-E25F03E090B4}"/>
              </a:ext>
            </a:extLst>
          </p:cNvPr>
          <p:cNvSpPr txBox="1">
            <a:spLocks/>
          </p:cNvSpPr>
          <p:nvPr/>
        </p:nvSpPr>
        <p:spPr>
          <a:xfrm>
            <a:off x="449829" y="2636912"/>
            <a:ext cx="10315747" cy="3074944"/>
          </a:xfrm>
          <a:prstGeom prst="rect">
            <a:avLst/>
          </a:prstGeom>
        </p:spPr>
        <p:txBody>
          <a:bodyPr wrap="square">
            <a:spAutoFit/>
          </a:bodyPr>
          <a:lstStyle>
            <a:defPPr rtl="0">
              <a:defRPr lang="pt-BR"/>
            </a:defPPr>
            <a:lvl1pPr>
              <a:defRPr/>
            </a:lvl1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200" dirty="0">
                <a:latin typeface="+mj-lt"/>
                <a:ea typeface="+mj-ea"/>
                <a:cs typeface="+mj-cs"/>
              </a:rPr>
              <a:t>Apenas 70 municípios possuem 50% ou mais crianças de 0 a 3 anos nas creches;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200" dirty="0">
                <a:latin typeface="+mj-lt"/>
                <a:ea typeface="+mj-ea"/>
                <a:cs typeface="+mj-cs"/>
              </a:rPr>
              <a:t>A média no IGM-CFA foi de 19%;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200" dirty="0">
                <a:latin typeface="+mj-lt"/>
                <a:ea typeface="+mj-ea"/>
                <a:cs typeface="+mj-cs"/>
              </a:rPr>
              <a:t>2.629 municípios encontravam-se abaixo da média;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200" dirty="0">
                <a:latin typeface="+mj-lt"/>
                <a:ea typeface="+mj-ea"/>
                <a:cs typeface="+mj-cs"/>
              </a:rPr>
              <a:t>O município com maior abrangência atingiu 70%;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200" dirty="0">
                <a:latin typeface="+mj-lt"/>
                <a:ea typeface="+mj-ea"/>
                <a:cs typeface="+mj-cs"/>
              </a:rPr>
              <a:t>O menor abrangência foi de 0%.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F628EDCD-9784-42FE-90CA-7B84EE188E4F}"/>
              </a:ext>
            </a:extLst>
          </p:cNvPr>
          <p:cNvSpPr txBox="1">
            <a:spLocks/>
          </p:cNvSpPr>
          <p:nvPr/>
        </p:nvSpPr>
        <p:spPr>
          <a:xfrm>
            <a:off x="693812" y="3447627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C42BD72D-8C44-46B3-861A-E92EA090FCA0}"/>
              </a:ext>
            </a:extLst>
          </p:cNvPr>
          <p:cNvSpPr/>
          <p:nvPr/>
        </p:nvSpPr>
        <p:spPr>
          <a:xfrm>
            <a:off x="449829" y="2036010"/>
            <a:ext cx="5751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% crianças de 0 a 3 anos em creches</a:t>
            </a:r>
          </a:p>
        </p:txBody>
      </p:sp>
      <p:sp>
        <p:nvSpPr>
          <p:cNvPr id="3" name="Balão de Fala: Oval 2">
            <a:extLst>
              <a:ext uri="{FF2B5EF4-FFF2-40B4-BE49-F238E27FC236}">
                <a16:creationId xmlns:a16="http://schemas.microsoft.com/office/drawing/2014/main" xmlns="" id="{61049679-FE96-44B7-BD38-31522763D9E2}"/>
              </a:ext>
            </a:extLst>
          </p:cNvPr>
          <p:cNvSpPr/>
          <p:nvPr/>
        </p:nvSpPr>
        <p:spPr>
          <a:xfrm>
            <a:off x="6547148" y="1853686"/>
            <a:ext cx="1851520" cy="672910"/>
          </a:xfrm>
          <a:prstGeom prst="wedgeEllipseCallout">
            <a:avLst>
              <a:gd name="adj1" fmla="val -92954"/>
              <a:gd name="adj2" fmla="val 973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meta do PNE</a:t>
            </a:r>
          </a:p>
        </p:txBody>
      </p:sp>
    </p:spTree>
    <p:extLst>
      <p:ext uri="{BB962C8B-B14F-4D97-AF65-F5344CB8AC3E}">
        <p14:creationId xmlns:p14="http://schemas.microsoft.com/office/powerpoint/2010/main" val="6804783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Espaço Reservado para Número de Slide 2">
            <a:extLst>
              <a:ext uri="{FF2B5EF4-FFF2-40B4-BE49-F238E27FC236}">
                <a16:creationId xmlns:a16="http://schemas.microsoft.com/office/drawing/2014/main" xmlns="" id="{E04651B0-1DC7-4C08-B77D-BFC0B1FA0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289A7E-DD91-425C-A0EC-53406E1400F9}" type="slidenum">
              <a:rPr lang="pt-BR" altLang="pt-BR" smtClean="0">
                <a:solidFill>
                  <a:schemeClr val="bg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3D5D98D9-942F-43B3-AD11-07F9AEF7957D}"/>
              </a:ext>
            </a:extLst>
          </p:cNvPr>
          <p:cNvSpPr txBox="1">
            <a:spLocks/>
          </p:cNvSpPr>
          <p:nvPr/>
        </p:nvSpPr>
        <p:spPr>
          <a:xfrm>
            <a:off x="261764" y="134740"/>
            <a:ext cx="3960440" cy="72008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pt-BR" sz="3200" b="1" dirty="0"/>
              <a:t>Dimensão Desempenho – Indicador Educação</a:t>
            </a:r>
          </a:p>
          <a:p>
            <a:pPr>
              <a:lnSpc>
                <a:spcPct val="110000"/>
              </a:lnSpc>
            </a:pPr>
            <a:endParaRPr lang="pt-BR" sz="3200" b="1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237CAF04-8B32-4D40-A6A5-98CC70E04729}"/>
              </a:ext>
            </a:extLst>
          </p:cNvPr>
          <p:cNvSpPr txBox="1">
            <a:spLocks/>
          </p:cNvSpPr>
          <p:nvPr/>
        </p:nvSpPr>
        <p:spPr>
          <a:xfrm>
            <a:off x="434836" y="3447627"/>
            <a:ext cx="11348207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defPPr rtl="0">
              <a:defRPr lang="pt-BR"/>
            </a:defPPr>
            <a:lvl1pPr marL="571500" indent="-571500"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/>
              <a:defRPr sz="4400" cap="none" baseline="0"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880BFF30-DAFE-4EBA-BA66-BFECBF5F07F5}"/>
              </a:ext>
            </a:extLst>
          </p:cNvPr>
          <p:cNvSpPr/>
          <p:nvPr/>
        </p:nvSpPr>
        <p:spPr>
          <a:xfrm>
            <a:off x="261764" y="878196"/>
            <a:ext cx="4381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Segundo o IGM-CFA dos 4.986 municípios com índice na dimensão Desempenho: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F628EDCD-9784-42FE-90CA-7B84EE188E4F}"/>
              </a:ext>
            </a:extLst>
          </p:cNvPr>
          <p:cNvSpPr txBox="1">
            <a:spLocks/>
          </p:cNvSpPr>
          <p:nvPr/>
        </p:nvSpPr>
        <p:spPr>
          <a:xfrm>
            <a:off x="693812" y="3447627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C42BD72D-8C44-46B3-861A-E92EA090FCA0}"/>
              </a:ext>
            </a:extLst>
          </p:cNvPr>
          <p:cNvSpPr/>
          <p:nvPr/>
        </p:nvSpPr>
        <p:spPr>
          <a:xfrm>
            <a:off x="276074" y="2719404"/>
            <a:ext cx="3946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% crianças de 0 a 3 anos em creches</a:t>
            </a:r>
          </a:p>
        </p:txBody>
      </p:sp>
      <p:sp>
        <p:nvSpPr>
          <p:cNvPr id="5" name="Seta: para Cima 4">
            <a:extLst>
              <a:ext uri="{FF2B5EF4-FFF2-40B4-BE49-F238E27FC236}">
                <a16:creationId xmlns:a16="http://schemas.microsoft.com/office/drawing/2014/main" xmlns="" id="{E59EBC3F-C1B6-4853-9AB3-C9A29DDA8FBF}"/>
              </a:ext>
            </a:extLst>
          </p:cNvPr>
          <p:cNvSpPr/>
          <p:nvPr/>
        </p:nvSpPr>
        <p:spPr>
          <a:xfrm>
            <a:off x="1320125" y="3774568"/>
            <a:ext cx="720080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CD32A761-CC47-4643-8798-9876942C72B5}"/>
              </a:ext>
            </a:extLst>
          </p:cNvPr>
          <p:cNvSpPr/>
          <p:nvPr/>
        </p:nvSpPr>
        <p:spPr>
          <a:xfrm>
            <a:off x="2080637" y="3973604"/>
            <a:ext cx="1389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/>
              <a:t>50%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91BCD3F-3F71-4899-84D8-A9ACFD324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5980" y="0"/>
            <a:ext cx="7442437" cy="6858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80EA7F4D-CBA7-4DAA-9A7A-50C28A44A4A2}"/>
              </a:ext>
            </a:extLst>
          </p:cNvPr>
          <p:cNvSpPr/>
          <p:nvPr/>
        </p:nvSpPr>
        <p:spPr>
          <a:xfrm>
            <a:off x="567708" y="4820640"/>
            <a:ext cx="407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Apenas 70 municípios</a:t>
            </a:r>
          </a:p>
        </p:txBody>
      </p:sp>
    </p:spTree>
    <p:extLst>
      <p:ext uri="{BB962C8B-B14F-4D97-AF65-F5344CB8AC3E}">
        <p14:creationId xmlns:p14="http://schemas.microsoft.com/office/powerpoint/2010/main" val="28822996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Espaço Reservado para Número de Slide 2">
            <a:extLst>
              <a:ext uri="{FF2B5EF4-FFF2-40B4-BE49-F238E27FC236}">
                <a16:creationId xmlns:a16="http://schemas.microsoft.com/office/drawing/2014/main" xmlns="" id="{E04651B0-1DC7-4C08-B77D-BFC0B1FA0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289A7E-DD91-425C-A0EC-53406E1400F9}" type="slidenum">
              <a:rPr lang="pt-BR" altLang="pt-BR" smtClean="0">
                <a:solidFill>
                  <a:schemeClr val="bg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3D5D98D9-942F-43B3-AD11-07F9AEF7957D}"/>
              </a:ext>
            </a:extLst>
          </p:cNvPr>
          <p:cNvSpPr txBox="1">
            <a:spLocks/>
          </p:cNvSpPr>
          <p:nvPr/>
        </p:nvSpPr>
        <p:spPr>
          <a:xfrm>
            <a:off x="261764" y="332656"/>
            <a:ext cx="9761366" cy="72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pt-BR" sz="3200" b="1" dirty="0"/>
              <a:t>Dimensão Desempenho – Indicador Educação</a:t>
            </a:r>
          </a:p>
          <a:p>
            <a:pPr>
              <a:lnSpc>
                <a:spcPct val="110000"/>
              </a:lnSpc>
            </a:pPr>
            <a:endParaRPr lang="pt-BR" sz="3200" b="1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237CAF04-8B32-4D40-A6A5-98CC70E04729}"/>
              </a:ext>
            </a:extLst>
          </p:cNvPr>
          <p:cNvSpPr txBox="1">
            <a:spLocks/>
          </p:cNvSpPr>
          <p:nvPr/>
        </p:nvSpPr>
        <p:spPr>
          <a:xfrm>
            <a:off x="434836" y="3447627"/>
            <a:ext cx="11348207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defPPr rtl="0">
              <a:defRPr lang="pt-BR"/>
            </a:defPPr>
            <a:lvl1pPr marL="571500" indent="-571500"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/>
              <a:defRPr sz="4400" cap="none" baseline="0"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880BFF30-DAFE-4EBA-BA66-BFECBF5F07F5}"/>
              </a:ext>
            </a:extLst>
          </p:cNvPr>
          <p:cNvSpPr/>
          <p:nvPr/>
        </p:nvSpPr>
        <p:spPr>
          <a:xfrm>
            <a:off x="449829" y="912374"/>
            <a:ext cx="109011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Segundo o IGM-CFA dos 4.986 municípios com índice na dimensão Desempenho: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F628EDCD-9784-42FE-90CA-7B84EE188E4F}"/>
              </a:ext>
            </a:extLst>
          </p:cNvPr>
          <p:cNvSpPr txBox="1">
            <a:spLocks/>
          </p:cNvSpPr>
          <p:nvPr/>
        </p:nvSpPr>
        <p:spPr>
          <a:xfrm>
            <a:off x="693812" y="3447627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C42BD72D-8C44-46B3-861A-E92EA090FCA0}"/>
              </a:ext>
            </a:extLst>
          </p:cNvPr>
          <p:cNvSpPr/>
          <p:nvPr/>
        </p:nvSpPr>
        <p:spPr>
          <a:xfrm>
            <a:off x="449829" y="2036010"/>
            <a:ext cx="6301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% população de 6 a 14 anos nas escolas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0F5960B1-A0B9-4035-959B-AE6C5D9EEA65}"/>
              </a:ext>
            </a:extLst>
          </p:cNvPr>
          <p:cNvSpPr txBox="1">
            <a:spLocks/>
          </p:cNvSpPr>
          <p:nvPr/>
        </p:nvSpPr>
        <p:spPr>
          <a:xfrm>
            <a:off x="449829" y="2852338"/>
            <a:ext cx="10945215" cy="2876434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dirty="0"/>
              <a:t>Apenas 93 municípios possuíam 100% da população de 6 a 14 anos nas escolas;</a:t>
            </a:r>
          </a:p>
          <a:p>
            <a:pPr marL="571500" indent="-5715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dirty="0"/>
              <a:t>A média Brasil no IGM-CFA foi 97%;</a:t>
            </a:r>
          </a:p>
          <a:p>
            <a:pPr marL="571500" indent="-5715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dirty="0"/>
              <a:t>O município com a maior abrangência atingiu 100%;</a:t>
            </a:r>
          </a:p>
          <a:p>
            <a:pPr marL="571500" indent="-5715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dirty="0"/>
              <a:t>O de menor abrangência foi de 51%.</a:t>
            </a:r>
          </a:p>
        </p:txBody>
      </p:sp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xmlns="" id="{B1F27A8A-EBB4-44E3-B3B8-2B941590C7AB}"/>
              </a:ext>
            </a:extLst>
          </p:cNvPr>
          <p:cNvSpPr/>
          <p:nvPr/>
        </p:nvSpPr>
        <p:spPr>
          <a:xfrm>
            <a:off x="7246540" y="1743371"/>
            <a:ext cx="1851520" cy="931636"/>
          </a:xfrm>
          <a:prstGeom prst="wedgeEllipseCallout">
            <a:avLst>
              <a:gd name="adj1" fmla="val -92954"/>
              <a:gd name="adj2" fmla="val 973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 meta do PNE</a:t>
            </a:r>
          </a:p>
        </p:txBody>
      </p:sp>
    </p:spTree>
    <p:extLst>
      <p:ext uri="{BB962C8B-B14F-4D97-AF65-F5344CB8AC3E}">
        <p14:creationId xmlns:p14="http://schemas.microsoft.com/office/powerpoint/2010/main" val="42774222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Espaço Reservado para Número de Slide 2">
            <a:extLst>
              <a:ext uri="{FF2B5EF4-FFF2-40B4-BE49-F238E27FC236}">
                <a16:creationId xmlns:a16="http://schemas.microsoft.com/office/drawing/2014/main" xmlns="" id="{E04651B0-1DC7-4C08-B77D-BFC0B1FA0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289A7E-DD91-425C-A0EC-53406E1400F9}" type="slidenum">
              <a:rPr lang="pt-BR" altLang="pt-BR" smtClean="0">
                <a:solidFill>
                  <a:schemeClr val="bg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3D5D98D9-942F-43B3-AD11-07F9AEF7957D}"/>
              </a:ext>
            </a:extLst>
          </p:cNvPr>
          <p:cNvSpPr txBox="1">
            <a:spLocks/>
          </p:cNvSpPr>
          <p:nvPr/>
        </p:nvSpPr>
        <p:spPr>
          <a:xfrm>
            <a:off x="261764" y="134740"/>
            <a:ext cx="3960440" cy="72008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pt-BR" sz="3200" b="1" dirty="0"/>
              <a:t>Dimensão Desempenho – Indicador Educação</a:t>
            </a:r>
          </a:p>
          <a:p>
            <a:pPr>
              <a:lnSpc>
                <a:spcPct val="110000"/>
              </a:lnSpc>
            </a:pPr>
            <a:endParaRPr lang="pt-BR" sz="3200" b="1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237CAF04-8B32-4D40-A6A5-98CC70E04729}"/>
              </a:ext>
            </a:extLst>
          </p:cNvPr>
          <p:cNvSpPr txBox="1">
            <a:spLocks/>
          </p:cNvSpPr>
          <p:nvPr/>
        </p:nvSpPr>
        <p:spPr>
          <a:xfrm>
            <a:off x="434836" y="3447627"/>
            <a:ext cx="11348207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defPPr rtl="0">
              <a:defRPr lang="pt-BR"/>
            </a:defPPr>
            <a:lvl1pPr marL="571500" indent="-571500"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/>
              <a:defRPr sz="4400" cap="none" baseline="0"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880BFF30-DAFE-4EBA-BA66-BFECBF5F07F5}"/>
              </a:ext>
            </a:extLst>
          </p:cNvPr>
          <p:cNvSpPr/>
          <p:nvPr/>
        </p:nvSpPr>
        <p:spPr>
          <a:xfrm>
            <a:off x="261764" y="878196"/>
            <a:ext cx="4381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Segundo o IGM-CFA dos 4.986 municípios com índice na dimensão Desempenho: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F628EDCD-9784-42FE-90CA-7B84EE188E4F}"/>
              </a:ext>
            </a:extLst>
          </p:cNvPr>
          <p:cNvSpPr txBox="1">
            <a:spLocks/>
          </p:cNvSpPr>
          <p:nvPr/>
        </p:nvSpPr>
        <p:spPr>
          <a:xfrm>
            <a:off x="693812" y="3447627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CD32A761-CC47-4643-8798-9876942C72B5}"/>
              </a:ext>
            </a:extLst>
          </p:cNvPr>
          <p:cNvSpPr/>
          <p:nvPr/>
        </p:nvSpPr>
        <p:spPr>
          <a:xfrm>
            <a:off x="1214483" y="3800594"/>
            <a:ext cx="20550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/>
              <a:t>100%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80EA7F4D-CBA7-4DAA-9A7A-50C28A44A4A2}"/>
              </a:ext>
            </a:extLst>
          </p:cNvPr>
          <p:cNvSpPr/>
          <p:nvPr/>
        </p:nvSpPr>
        <p:spPr>
          <a:xfrm>
            <a:off x="567708" y="4820640"/>
            <a:ext cx="407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Apenas 93 municípios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35BC92B-02F4-4E06-9C8A-78B9A62AE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5663" y="0"/>
            <a:ext cx="7561825" cy="6858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3ACF8D1E-2A8F-4670-BB42-80C778611E76}"/>
              </a:ext>
            </a:extLst>
          </p:cNvPr>
          <p:cNvSpPr/>
          <p:nvPr/>
        </p:nvSpPr>
        <p:spPr>
          <a:xfrm>
            <a:off x="431826" y="2543797"/>
            <a:ext cx="3790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% população de 6 a 14 anos nas escolas</a:t>
            </a:r>
          </a:p>
        </p:txBody>
      </p:sp>
    </p:spTree>
    <p:extLst>
      <p:ext uri="{BB962C8B-B14F-4D97-AF65-F5344CB8AC3E}">
        <p14:creationId xmlns:p14="http://schemas.microsoft.com/office/powerpoint/2010/main" val="33045532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BDB5D706-3D1C-4C65-90CC-323638E0A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789" y="0"/>
            <a:ext cx="9793088" cy="10363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121899" tIns="60949" rIns="121899" bIns="60949" rtlCol="0" anchor="b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tabLst/>
            </a:pPr>
            <a:r>
              <a:rPr lang="pt-BR" altLang="pt-BR" sz="3200" b="1" dirty="0">
                <a:latin typeface="+mj-lt"/>
                <a:ea typeface="+mj-ea"/>
                <a:cs typeface="+mj-cs"/>
              </a:rPr>
              <a:t>CÂMARA  DE GESTÃO PÚBLICA  – CGP/CFA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8155AD3F-F51E-45F1-B444-2E1B82DF2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101" y="1772816"/>
            <a:ext cx="11024343" cy="4517841"/>
          </a:xfrm>
          <a:prstGeom prst="rect">
            <a:avLst/>
          </a:prstGeom>
          <a:noFill/>
          <a:ln w="38160" cap="sq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  <a:effectLst/>
                <a:latin typeface="+mn-lt"/>
              </a:rPr>
              <a:t>propor a reflexão e o debate de questões emblemáticas da gestão do Estado brasileiro;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  <a:effectLst/>
                <a:latin typeface="+mn-lt"/>
              </a:rPr>
              <a:t>apresentar propostas aos entes envolvidos, mediante estudos e projetos que visem melhorias dos serviços e das políticas públicas;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tx1"/>
                </a:solidFill>
                <a:effectLst/>
                <a:latin typeface="+mn-lt"/>
              </a:rPr>
              <a:t>promover o debate e a divulgação das questões atinentes à Administração Pública, ressaltando experiências e resultados que afetam sua modernização.</a:t>
            </a:r>
            <a:endParaRPr lang="pt-BR" altLang="pt-BR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58719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Espaço Reservado para Número de Slide 2">
            <a:extLst>
              <a:ext uri="{FF2B5EF4-FFF2-40B4-BE49-F238E27FC236}">
                <a16:creationId xmlns:a16="http://schemas.microsoft.com/office/drawing/2014/main" xmlns="" id="{E04651B0-1DC7-4C08-B77D-BFC0B1FA0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289A7E-DD91-425C-A0EC-53406E1400F9}" type="slidenum">
              <a:rPr lang="pt-BR" altLang="pt-BR" smtClean="0">
                <a:solidFill>
                  <a:schemeClr val="bg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3D5D98D9-942F-43B3-AD11-07F9AEF7957D}"/>
              </a:ext>
            </a:extLst>
          </p:cNvPr>
          <p:cNvSpPr txBox="1">
            <a:spLocks/>
          </p:cNvSpPr>
          <p:nvPr/>
        </p:nvSpPr>
        <p:spPr>
          <a:xfrm>
            <a:off x="261764" y="332656"/>
            <a:ext cx="9761366" cy="72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pt-BR" sz="3200" b="1" dirty="0"/>
              <a:t>Dimensão Desempenho – Indicador Educação</a:t>
            </a:r>
          </a:p>
          <a:p>
            <a:pPr>
              <a:lnSpc>
                <a:spcPct val="110000"/>
              </a:lnSpc>
            </a:pPr>
            <a:endParaRPr lang="pt-BR" sz="3200" b="1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237CAF04-8B32-4D40-A6A5-98CC70E04729}"/>
              </a:ext>
            </a:extLst>
          </p:cNvPr>
          <p:cNvSpPr txBox="1">
            <a:spLocks/>
          </p:cNvSpPr>
          <p:nvPr/>
        </p:nvSpPr>
        <p:spPr>
          <a:xfrm>
            <a:off x="434836" y="3447627"/>
            <a:ext cx="11348207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defPPr rtl="0">
              <a:defRPr lang="pt-BR"/>
            </a:defPPr>
            <a:lvl1pPr marL="571500" indent="-571500"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/>
              <a:defRPr sz="4400" cap="none" baseline="0"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880BFF30-DAFE-4EBA-BA66-BFECBF5F07F5}"/>
              </a:ext>
            </a:extLst>
          </p:cNvPr>
          <p:cNvSpPr/>
          <p:nvPr/>
        </p:nvSpPr>
        <p:spPr>
          <a:xfrm>
            <a:off x="373497" y="961873"/>
            <a:ext cx="9793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Segundo o IGM-CFA dos 4.986 municípios com índice na dimensão Desempenho: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F628EDCD-9784-42FE-90CA-7B84EE188E4F}"/>
              </a:ext>
            </a:extLst>
          </p:cNvPr>
          <p:cNvSpPr txBox="1">
            <a:spLocks/>
          </p:cNvSpPr>
          <p:nvPr/>
        </p:nvSpPr>
        <p:spPr>
          <a:xfrm>
            <a:off x="693812" y="3447627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C42BD72D-8C44-46B3-861A-E92EA090FCA0}"/>
              </a:ext>
            </a:extLst>
          </p:cNvPr>
          <p:cNvSpPr/>
          <p:nvPr/>
        </p:nvSpPr>
        <p:spPr>
          <a:xfrm>
            <a:off x="449829" y="2050894"/>
            <a:ext cx="7497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taxa de abandono escolar no nível fundamental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0F5960B1-A0B9-4035-959B-AE6C5D9EEA65}"/>
              </a:ext>
            </a:extLst>
          </p:cNvPr>
          <p:cNvSpPr txBox="1">
            <a:spLocks/>
          </p:cNvSpPr>
          <p:nvPr/>
        </p:nvSpPr>
        <p:spPr>
          <a:xfrm>
            <a:off x="449829" y="2852338"/>
            <a:ext cx="11117191" cy="2876434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dirty="0"/>
              <a:t>A média Brasil no IGM-CFA foi de 3,3% (menor-melhor); </a:t>
            </a:r>
          </a:p>
          <a:p>
            <a:pPr marL="571500" indent="-5715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dirty="0"/>
              <a:t>3.069 (61,55%) municípios obtiveram uma taxa dentro da média Brasil, por outro lado, </a:t>
            </a:r>
            <a:r>
              <a:rPr lang="pt-BR" u="sng" dirty="0"/>
              <a:t>1.916 (38,44%) municípios </a:t>
            </a:r>
            <a:r>
              <a:rPr lang="pt-BR" dirty="0"/>
              <a:t>atingiram uma taxa de evasão escolar no ensino médio </a:t>
            </a:r>
            <a:r>
              <a:rPr lang="pt-BR" u="sng" dirty="0"/>
              <a:t>maior que a média </a:t>
            </a:r>
            <a:r>
              <a:rPr lang="pt-BR" dirty="0"/>
              <a:t>nacional;</a:t>
            </a:r>
          </a:p>
          <a:p>
            <a:pPr marL="571500" indent="-5715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dirty="0"/>
              <a:t>A melhor taxa foi de 0% e a pior foi de 34,1%;</a:t>
            </a:r>
          </a:p>
        </p:txBody>
      </p:sp>
    </p:spTree>
    <p:extLst>
      <p:ext uri="{BB962C8B-B14F-4D97-AF65-F5344CB8AC3E}">
        <p14:creationId xmlns:p14="http://schemas.microsoft.com/office/powerpoint/2010/main" val="26712754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Espaço Reservado para Número de Slide 2">
            <a:extLst>
              <a:ext uri="{FF2B5EF4-FFF2-40B4-BE49-F238E27FC236}">
                <a16:creationId xmlns:a16="http://schemas.microsoft.com/office/drawing/2014/main" xmlns="" id="{E04651B0-1DC7-4C08-B77D-BFC0B1FA0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289A7E-DD91-425C-A0EC-53406E1400F9}" type="slidenum">
              <a:rPr lang="pt-BR" altLang="pt-BR" smtClean="0">
                <a:solidFill>
                  <a:schemeClr val="bg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3D5D98D9-942F-43B3-AD11-07F9AEF7957D}"/>
              </a:ext>
            </a:extLst>
          </p:cNvPr>
          <p:cNvSpPr txBox="1">
            <a:spLocks/>
          </p:cNvSpPr>
          <p:nvPr/>
        </p:nvSpPr>
        <p:spPr>
          <a:xfrm>
            <a:off x="261764" y="134740"/>
            <a:ext cx="3960440" cy="72008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pt-BR" sz="3200" b="1" dirty="0"/>
              <a:t>Dimensão Desempenho – Indicador Educação</a:t>
            </a:r>
          </a:p>
          <a:p>
            <a:pPr>
              <a:lnSpc>
                <a:spcPct val="110000"/>
              </a:lnSpc>
            </a:pPr>
            <a:endParaRPr lang="pt-BR" sz="3200" b="1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237CAF04-8B32-4D40-A6A5-98CC70E04729}"/>
              </a:ext>
            </a:extLst>
          </p:cNvPr>
          <p:cNvSpPr txBox="1">
            <a:spLocks/>
          </p:cNvSpPr>
          <p:nvPr/>
        </p:nvSpPr>
        <p:spPr>
          <a:xfrm>
            <a:off x="434836" y="3447627"/>
            <a:ext cx="11348207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defPPr rtl="0">
              <a:defRPr lang="pt-BR"/>
            </a:defPPr>
            <a:lvl1pPr marL="571500" indent="-571500"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/>
              <a:defRPr sz="4400" cap="none" baseline="0"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880BFF30-DAFE-4EBA-BA66-BFECBF5F07F5}"/>
              </a:ext>
            </a:extLst>
          </p:cNvPr>
          <p:cNvSpPr/>
          <p:nvPr/>
        </p:nvSpPr>
        <p:spPr>
          <a:xfrm>
            <a:off x="261764" y="878196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Segundo o IGM-CFA dos 4.986 municípios com índice na dimensão Desempenho: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F628EDCD-9784-42FE-90CA-7B84EE188E4F}"/>
              </a:ext>
            </a:extLst>
          </p:cNvPr>
          <p:cNvSpPr txBox="1">
            <a:spLocks/>
          </p:cNvSpPr>
          <p:nvPr/>
        </p:nvSpPr>
        <p:spPr>
          <a:xfrm>
            <a:off x="693812" y="3447627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CD32A761-CC47-4643-8798-9876942C72B5}"/>
              </a:ext>
            </a:extLst>
          </p:cNvPr>
          <p:cNvSpPr/>
          <p:nvPr/>
        </p:nvSpPr>
        <p:spPr>
          <a:xfrm>
            <a:off x="29684" y="4203085"/>
            <a:ext cx="4408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Abaixo da média 3,3%</a:t>
            </a:r>
          </a:p>
          <a:p>
            <a:pPr algn="ctr"/>
            <a:r>
              <a:rPr lang="pt-BR" sz="2800" b="1" dirty="0"/>
              <a:t>(menor-melhor)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80EA7F4D-CBA7-4DAA-9A7A-50C28A44A4A2}"/>
              </a:ext>
            </a:extLst>
          </p:cNvPr>
          <p:cNvSpPr/>
          <p:nvPr/>
        </p:nvSpPr>
        <p:spPr>
          <a:xfrm>
            <a:off x="234868" y="5325461"/>
            <a:ext cx="407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3.069 municípios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89D73B62-EBD9-4695-B531-0722D947EC67}"/>
              </a:ext>
            </a:extLst>
          </p:cNvPr>
          <p:cNvSpPr/>
          <p:nvPr/>
        </p:nvSpPr>
        <p:spPr>
          <a:xfrm>
            <a:off x="312934" y="2600265"/>
            <a:ext cx="3772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taxa de abandono escolar no nível fundamental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A133B57-1D38-44FB-9FFC-337D927A1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2725" y="0"/>
            <a:ext cx="7744410" cy="688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038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Espaço Reservado para Número de Slide 2">
            <a:extLst>
              <a:ext uri="{FF2B5EF4-FFF2-40B4-BE49-F238E27FC236}">
                <a16:creationId xmlns:a16="http://schemas.microsoft.com/office/drawing/2014/main" xmlns="" id="{E04651B0-1DC7-4C08-B77D-BFC0B1FA0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289A7E-DD91-425C-A0EC-53406E1400F9}" type="slidenum">
              <a:rPr lang="pt-BR" altLang="pt-BR" smtClean="0">
                <a:solidFill>
                  <a:schemeClr val="bg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3D5D98D9-942F-43B3-AD11-07F9AEF7957D}"/>
              </a:ext>
            </a:extLst>
          </p:cNvPr>
          <p:cNvSpPr txBox="1">
            <a:spLocks/>
          </p:cNvSpPr>
          <p:nvPr/>
        </p:nvSpPr>
        <p:spPr>
          <a:xfrm>
            <a:off x="261764" y="332656"/>
            <a:ext cx="9761366" cy="7200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pt-BR" sz="3200" b="1" dirty="0"/>
              <a:t>Dimensão Desempenho – Indicador Educação</a:t>
            </a:r>
          </a:p>
          <a:p>
            <a:pPr>
              <a:lnSpc>
                <a:spcPct val="110000"/>
              </a:lnSpc>
            </a:pPr>
            <a:endParaRPr lang="pt-BR" sz="3200" b="1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237CAF04-8B32-4D40-A6A5-98CC70E04729}"/>
              </a:ext>
            </a:extLst>
          </p:cNvPr>
          <p:cNvSpPr txBox="1">
            <a:spLocks/>
          </p:cNvSpPr>
          <p:nvPr/>
        </p:nvSpPr>
        <p:spPr>
          <a:xfrm>
            <a:off x="434836" y="3447627"/>
            <a:ext cx="11348207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defPPr rtl="0">
              <a:defRPr lang="pt-BR"/>
            </a:defPPr>
            <a:lvl1pPr marL="571500" indent="-571500"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/>
              <a:defRPr sz="4400" cap="none" baseline="0"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880BFF30-DAFE-4EBA-BA66-BFECBF5F07F5}"/>
              </a:ext>
            </a:extLst>
          </p:cNvPr>
          <p:cNvSpPr/>
          <p:nvPr/>
        </p:nvSpPr>
        <p:spPr>
          <a:xfrm>
            <a:off x="449829" y="912374"/>
            <a:ext cx="109011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Segundo o IGM-CFA dos 4.986 municípios com índice na dimensão Desempenho: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F628EDCD-9784-42FE-90CA-7B84EE188E4F}"/>
              </a:ext>
            </a:extLst>
          </p:cNvPr>
          <p:cNvSpPr txBox="1">
            <a:spLocks/>
          </p:cNvSpPr>
          <p:nvPr/>
        </p:nvSpPr>
        <p:spPr>
          <a:xfrm>
            <a:off x="693812" y="3447627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C42BD72D-8C44-46B3-861A-E92EA090FCA0}"/>
              </a:ext>
            </a:extLst>
          </p:cNvPr>
          <p:cNvSpPr/>
          <p:nvPr/>
        </p:nvSpPr>
        <p:spPr>
          <a:xfrm>
            <a:off x="449829" y="2050894"/>
            <a:ext cx="6795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taxa de abandono escolar no ensino médio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0F5960B1-A0B9-4035-959B-AE6C5D9EEA65}"/>
              </a:ext>
            </a:extLst>
          </p:cNvPr>
          <p:cNvSpPr txBox="1">
            <a:spLocks/>
          </p:cNvSpPr>
          <p:nvPr/>
        </p:nvSpPr>
        <p:spPr>
          <a:xfrm>
            <a:off x="449828" y="2852337"/>
            <a:ext cx="11405224" cy="302493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A média Brasil no IGM-CFA foi de 10,59% (menor-melhor)</a:t>
            </a:r>
          </a:p>
          <a:p>
            <a:pPr marL="571500" indent="-5715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2.781 (55,77%) municípios obtiveram uma taxa dentro da média Brasil, por outro lado, </a:t>
            </a:r>
            <a:r>
              <a:rPr lang="pt-BR" sz="2400" u="sng" dirty="0"/>
              <a:t>2.205 (44,22%) municípios </a:t>
            </a:r>
            <a:r>
              <a:rPr lang="pt-BR" sz="2400" dirty="0"/>
              <a:t>atingiram uma taxa de evasão escolar no ensino médio </a:t>
            </a:r>
            <a:r>
              <a:rPr lang="pt-BR" sz="2400" u="sng" dirty="0"/>
              <a:t>maior que a média </a:t>
            </a:r>
            <a:r>
              <a:rPr lang="pt-BR" sz="2400" dirty="0"/>
              <a:t>nacional;</a:t>
            </a:r>
          </a:p>
          <a:p>
            <a:pPr marL="571500" indent="-571500"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A melhor taxa foi de 0% e a pior foi de 55,8% </a:t>
            </a:r>
          </a:p>
        </p:txBody>
      </p:sp>
    </p:spTree>
    <p:extLst>
      <p:ext uri="{BB962C8B-B14F-4D97-AF65-F5344CB8AC3E}">
        <p14:creationId xmlns:p14="http://schemas.microsoft.com/office/powerpoint/2010/main" val="22557818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Espaço Reservado para Número de Slide 2">
            <a:extLst>
              <a:ext uri="{FF2B5EF4-FFF2-40B4-BE49-F238E27FC236}">
                <a16:creationId xmlns:a16="http://schemas.microsoft.com/office/drawing/2014/main" xmlns="" id="{E04651B0-1DC7-4C08-B77D-BFC0B1FA0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289A7E-DD91-425C-A0EC-53406E1400F9}" type="slidenum">
              <a:rPr lang="pt-BR" altLang="pt-BR" smtClean="0">
                <a:solidFill>
                  <a:schemeClr val="bg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3D5D98D9-942F-43B3-AD11-07F9AEF7957D}"/>
              </a:ext>
            </a:extLst>
          </p:cNvPr>
          <p:cNvSpPr txBox="1">
            <a:spLocks/>
          </p:cNvSpPr>
          <p:nvPr/>
        </p:nvSpPr>
        <p:spPr>
          <a:xfrm>
            <a:off x="261764" y="134740"/>
            <a:ext cx="3960440" cy="72008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pt-BR" sz="3200" b="1" dirty="0"/>
              <a:t>Dimensão Desempenho – Indicador Educação</a:t>
            </a:r>
          </a:p>
          <a:p>
            <a:pPr>
              <a:lnSpc>
                <a:spcPct val="110000"/>
              </a:lnSpc>
            </a:pPr>
            <a:endParaRPr lang="pt-BR" sz="3200" b="1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237CAF04-8B32-4D40-A6A5-98CC70E04729}"/>
              </a:ext>
            </a:extLst>
          </p:cNvPr>
          <p:cNvSpPr txBox="1">
            <a:spLocks/>
          </p:cNvSpPr>
          <p:nvPr/>
        </p:nvSpPr>
        <p:spPr>
          <a:xfrm>
            <a:off x="434836" y="3447627"/>
            <a:ext cx="11348207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defPPr rtl="0">
              <a:defRPr lang="pt-BR"/>
            </a:defPPr>
            <a:lvl1pPr marL="571500" indent="-571500"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ü"/>
              <a:tabLst/>
              <a:defRPr sz="4400" cap="none" baseline="0"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880BFF30-DAFE-4EBA-BA66-BFECBF5F07F5}"/>
              </a:ext>
            </a:extLst>
          </p:cNvPr>
          <p:cNvSpPr/>
          <p:nvPr/>
        </p:nvSpPr>
        <p:spPr>
          <a:xfrm>
            <a:off x="261764" y="878196"/>
            <a:ext cx="4381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Segundo o IGM-CFA dos 4.986 municípios com índice na dimensão Desempenho: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F628EDCD-9784-42FE-90CA-7B84EE188E4F}"/>
              </a:ext>
            </a:extLst>
          </p:cNvPr>
          <p:cNvSpPr txBox="1">
            <a:spLocks/>
          </p:cNvSpPr>
          <p:nvPr/>
        </p:nvSpPr>
        <p:spPr>
          <a:xfrm>
            <a:off x="693812" y="3447627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CD32A761-CC47-4643-8798-9876942C72B5}"/>
              </a:ext>
            </a:extLst>
          </p:cNvPr>
          <p:cNvSpPr/>
          <p:nvPr/>
        </p:nvSpPr>
        <p:spPr>
          <a:xfrm>
            <a:off x="132789" y="4064553"/>
            <a:ext cx="4728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Abaixo da média 10,59%</a:t>
            </a:r>
          </a:p>
          <a:p>
            <a:pPr algn="ctr"/>
            <a:r>
              <a:rPr lang="pt-BR" sz="2800" b="1" dirty="0"/>
              <a:t>(menor-melhor)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80EA7F4D-CBA7-4DAA-9A7A-50C28A44A4A2}"/>
              </a:ext>
            </a:extLst>
          </p:cNvPr>
          <p:cNvSpPr/>
          <p:nvPr/>
        </p:nvSpPr>
        <p:spPr>
          <a:xfrm>
            <a:off x="459121" y="5325461"/>
            <a:ext cx="407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2.781 municípios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89D73B62-EBD9-4695-B531-0722D947EC67}"/>
              </a:ext>
            </a:extLst>
          </p:cNvPr>
          <p:cNvSpPr/>
          <p:nvPr/>
        </p:nvSpPr>
        <p:spPr>
          <a:xfrm>
            <a:off x="692499" y="2916587"/>
            <a:ext cx="3772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taxa de abandono escolar no nível médio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B6A1BD3-E30D-4590-9875-4ED084BED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8515" y="0"/>
            <a:ext cx="7088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314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755" y="209922"/>
            <a:ext cx="10157354" cy="1008112"/>
          </a:xfrm>
        </p:spPr>
        <p:txBody>
          <a:bodyPr rtlCol="0"/>
          <a:lstStyle/>
          <a:p>
            <a:r>
              <a:rPr lang="pt-BR" b="1" dirty="0"/>
              <a:t>Três anos do PNE</a:t>
            </a:r>
            <a:r>
              <a:rPr lang="pt-BR" dirty="0"/>
              <a:t>: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29E285C1-FC14-48C1-821E-1F02B78FB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668" y="1340768"/>
            <a:ext cx="10334625" cy="46863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E7C9695-27B0-49B9-9A08-F1C8DB748E7D}"/>
              </a:ext>
            </a:extLst>
          </p:cNvPr>
          <p:cNvSpPr txBox="1"/>
          <p:nvPr/>
        </p:nvSpPr>
        <p:spPr>
          <a:xfrm>
            <a:off x="9699038" y="6581760"/>
            <a:ext cx="230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tx2"/>
                </a:solidFill>
              </a:rPr>
              <a:t>Fonte: Portal G1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873ABACE-B13A-49F2-BA4B-8B57869C2CCC}"/>
              </a:ext>
            </a:extLst>
          </p:cNvPr>
          <p:cNvSpPr/>
          <p:nvPr/>
        </p:nvSpPr>
        <p:spPr>
          <a:xfrm>
            <a:off x="621804" y="4797152"/>
            <a:ext cx="8496944" cy="1938992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opensans"/>
              </a:rPr>
              <a:t>"O PNE é um grande avanço (...). Acontece que ele </a:t>
            </a:r>
            <a:r>
              <a:rPr lang="pt-BR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sans"/>
              </a:rPr>
              <a:t>não é um plano estratégico</a:t>
            </a:r>
            <a:r>
              <a:rPr lang="pt-BR" dirty="0">
                <a:solidFill>
                  <a:schemeClr val="tx2"/>
                </a:solidFill>
                <a:latin typeface="opensans"/>
              </a:rPr>
              <a:t>. Ele não coloca o que precisa vir antes, as políticas mais prioritárias", afirma Priscila Cruz, presidente-executiva do movimento Todos Pela Educação, um dos integrantes do Observatório do PNE.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356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804" y="332656"/>
            <a:ext cx="10157354" cy="1008112"/>
          </a:xfrm>
        </p:spPr>
        <p:txBody>
          <a:bodyPr rtlCol="0">
            <a:normAutofit fontScale="90000"/>
          </a:bodyPr>
          <a:lstStyle/>
          <a:p>
            <a:r>
              <a:rPr lang="pt-BR" b="1" dirty="0"/>
              <a:t>O IGM-CFA na área de Educação contribui para: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C2ACD87B-750D-471A-B252-6D7E9419873E}"/>
              </a:ext>
            </a:extLst>
          </p:cNvPr>
          <p:cNvSpPr txBox="1"/>
          <p:nvPr/>
        </p:nvSpPr>
        <p:spPr>
          <a:xfrm>
            <a:off x="765820" y="1556792"/>
            <a:ext cx="10873208" cy="5060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/>
              <a:t>Subsidiar a construção e aperfeiçoamento do Plano Municipal de Educação;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/>
              <a:t>Sinalizar como o município aplica o seu </a:t>
            </a:r>
            <a:r>
              <a:rPr lang="pt-BR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gasto per capita </a:t>
            </a:r>
            <a:r>
              <a:rPr lang="pt-BR" sz="2200" dirty="0"/>
              <a:t>em educação e qual o seu resultado no indicador Educação;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/>
              <a:t>Permitir a prospecção das melhores práticas de gestão a partir da comparação com outros municípios com melhores resultados no indicador Educação;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200" dirty="0"/>
              <a:t>Que a sociedade acompanhe e participe da formulação e aplicação de políticas públicas do município na aérea de educação.</a:t>
            </a:r>
          </a:p>
        </p:txBody>
      </p:sp>
    </p:spTree>
    <p:extLst>
      <p:ext uri="{BB962C8B-B14F-4D97-AF65-F5344CB8AC3E}">
        <p14:creationId xmlns:p14="http://schemas.microsoft.com/office/powerpoint/2010/main" val="21749366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596" y="188640"/>
            <a:ext cx="10157354" cy="576064"/>
          </a:xfrm>
        </p:spPr>
        <p:txBody>
          <a:bodyPr rtlCol="0">
            <a:normAutofit fontScale="90000"/>
          </a:bodyPr>
          <a:lstStyle/>
          <a:p>
            <a:r>
              <a:rPr lang="pt-BR" sz="3600" b="1" dirty="0"/>
              <a:t>Exemplo de consulta ao IGM-CFA:</a:t>
            </a:r>
            <a:endParaRPr lang="pt-BR" sz="36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FAF84E8-BDAA-43FE-BCBB-6872061AF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859" y="764704"/>
            <a:ext cx="10018155" cy="609329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xmlns="" id="{FD489033-212B-4356-AE93-07FEB8B6E022}"/>
              </a:ext>
            </a:extLst>
          </p:cNvPr>
          <p:cNvSpPr/>
          <p:nvPr/>
        </p:nvSpPr>
        <p:spPr>
          <a:xfrm>
            <a:off x="9046740" y="5157192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053A1564-6904-48CD-A169-9E91FE31FC9F}"/>
              </a:ext>
            </a:extLst>
          </p:cNvPr>
          <p:cNvSpPr/>
          <p:nvPr/>
        </p:nvSpPr>
        <p:spPr>
          <a:xfrm>
            <a:off x="9074036" y="5503584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F0E1621B-9F1F-4244-A713-0DB75A475405}"/>
              </a:ext>
            </a:extLst>
          </p:cNvPr>
          <p:cNvSpPr/>
          <p:nvPr/>
        </p:nvSpPr>
        <p:spPr>
          <a:xfrm>
            <a:off x="9074036" y="5846208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8179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">
            <a:extLst>
              <a:ext uri="{FF2B5EF4-FFF2-40B4-BE49-F238E27FC236}">
                <a16:creationId xmlns:a16="http://schemas.microsoft.com/office/drawing/2014/main" xmlns="" id="{1924DF39-9CEE-4469-9E77-28138E9BE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2" y="0"/>
            <a:ext cx="10666412" cy="6858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05475" name="Picture 10" descr="Resultado de imagem para good cities">
            <a:extLst>
              <a:ext uri="{FF2B5EF4-FFF2-40B4-BE49-F238E27FC236}">
                <a16:creationId xmlns:a16="http://schemas.microsoft.com/office/drawing/2014/main" xmlns="" id="{9E63458D-5487-4F62-A8F8-BFA3B406E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1" y="1839914"/>
            <a:ext cx="10666413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Text Box 2">
            <a:extLst>
              <a:ext uri="{FF2B5EF4-FFF2-40B4-BE49-F238E27FC236}">
                <a16:creationId xmlns:a16="http://schemas.microsoft.com/office/drawing/2014/main" xmlns="" id="{7D555DC4-6DBE-42B2-9003-9016FA134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457200"/>
            <a:ext cx="84248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5477" name="Text Box 3">
            <a:extLst>
              <a:ext uri="{FF2B5EF4-FFF2-40B4-BE49-F238E27FC236}">
                <a16:creationId xmlns:a16="http://schemas.microsoft.com/office/drawing/2014/main" xmlns="" id="{30872102-5413-44B9-A28C-0B22FD67E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8508" y="5294886"/>
            <a:ext cx="4414837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spcBef>
                <a:spcPts val="2500"/>
              </a:spcBef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Muito obrigado!!!</a:t>
            </a:r>
          </a:p>
          <a:p>
            <a:pPr algn="ctr">
              <a:spcBef>
                <a:spcPts val="2500"/>
              </a:spcBef>
            </a:pPr>
            <a:r>
              <a:rPr lang="pt-BR" altLang="pt-BR" sz="28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rPr>
              <a:t>cgp@cfa.org.br</a:t>
            </a:r>
          </a:p>
        </p:txBody>
      </p:sp>
      <p:pic>
        <p:nvPicPr>
          <p:cNvPr id="41988" name="Picture 4">
            <a:extLst>
              <a:ext uri="{FF2B5EF4-FFF2-40B4-BE49-F238E27FC236}">
                <a16:creationId xmlns:a16="http://schemas.microsoft.com/office/drawing/2014/main" xmlns="" id="{6FF5A757-43EF-43C6-95DB-1CFA1882A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278" y="2708920"/>
            <a:ext cx="2016224" cy="2016224"/>
          </a:xfrm>
          <a:prstGeom prst="rect">
            <a:avLst/>
          </a:prstGeom>
          <a:noFill/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freezing" dir="t"/>
          </a:scene3d>
          <a:sp3d z="44450" prstMaterial="matte">
            <a:bevelT w="152400" h="50800" prst="softRound"/>
            <a:bevelB w="101600" prst="riblet"/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5479" name="Picture 7">
            <a:extLst>
              <a:ext uri="{FF2B5EF4-FFF2-40B4-BE49-F238E27FC236}">
                <a16:creationId xmlns:a16="http://schemas.microsoft.com/office/drawing/2014/main" xmlns="" id="{A2F6C673-38F3-4119-9D66-4D57E3953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2" y="15875"/>
            <a:ext cx="3352800" cy="17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B31999C3-3A33-40E7-9E82-70C9F6C00F87}"/>
              </a:ext>
            </a:extLst>
          </p:cNvPr>
          <p:cNvSpPr txBox="1"/>
          <p:nvPr/>
        </p:nvSpPr>
        <p:spPr>
          <a:xfrm>
            <a:off x="5734051" y="541338"/>
            <a:ext cx="4440237" cy="646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002060"/>
                </a:solidFill>
              </a:rPr>
              <a:t>cgp.cfa.org.br/igm</a:t>
            </a:r>
          </a:p>
        </p:txBody>
      </p:sp>
      <p:sp>
        <p:nvSpPr>
          <p:cNvPr id="105481" name="Espaço Reservado para Número de Slide 2">
            <a:extLst>
              <a:ext uri="{FF2B5EF4-FFF2-40B4-BE49-F238E27FC236}">
                <a16:creationId xmlns:a16="http://schemas.microsoft.com/office/drawing/2014/main" xmlns="" id="{DFD367F5-9CF4-44DE-9955-55F0A80A2E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060D9F-09BA-41AC-9CE5-4552FD7C61F6}" type="slidenum">
              <a:rPr lang="pt-BR" altLang="pt-BR" smtClean="0">
                <a:solidFill>
                  <a:schemeClr val="bg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0337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BDB5D706-3D1C-4C65-90CC-323638E0A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64" y="188640"/>
            <a:ext cx="9870713" cy="8476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121899" tIns="60949" rIns="121899" bIns="60949" rtlCol="0" anchor="b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tabLst/>
            </a:pPr>
            <a:r>
              <a:rPr lang="pt-BR" altLang="pt-BR" sz="3600" b="1" dirty="0">
                <a:latin typeface="+mj-lt"/>
                <a:ea typeface="+mj-ea"/>
                <a:cs typeface="+mj-cs"/>
              </a:rPr>
              <a:t>IGM-CFA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E7ECB13-3D1B-4671-9A70-60ECD066C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28" y="1412775"/>
            <a:ext cx="10513168" cy="519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612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xmlns="" id="{81BAF3EF-C0D9-45F9-B431-2933690ED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96" y="260648"/>
            <a:ext cx="7823200" cy="5654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121899" tIns="60949" rIns="121899" bIns="60949" rtlCol="0" anchor="b">
            <a:normAutofit lnSpcReduction="10000"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tabLst/>
            </a:pPr>
            <a:r>
              <a:rPr lang="pt-BR" altLang="pt-BR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Governança Pública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E4B241A5-0ADC-4E2E-BF91-044D24775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836" y="1000125"/>
            <a:ext cx="10801199" cy="2310505"/>
          </a:xfrm>
          <a:prstGeom prst="rect">
            <a:avLst/>
          </a:prstGeom>
          <a:noFill/>
          <a:ln w="38160" cap="sq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altLang="pt-BR" dirty="0">
                <a:effectLst/>
                <a:ea typeface="Microsoft YaHei" panose="020B0503020204020204" pitchFamily="34" charset="-122"/>
              </a:rPr>
              <a:t>Processo de GERAÇÃO DE VALOR PÚBLICO;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altLang="pt-BR" dirty="0">
                <a:effectLst/>
                <a:ea typeface="Microsoft YaHei" panose="020B0503020204020204" pitchFamily="34" charset="-122"/>
              </a:rPr>
              <a:t>Capacidades e qualidades institucionais;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altLang="pt-BR" dirty="0">
                <a:effectLst/>
                <a:ea typeface="Microsoft YaHei" panose="020B0503020204020204" pitchFamily="34" charset="-122"/>
              </a:rPr>
              <a:t>Colaboração entre agentes públicos e privados na coprodução de serviços, políticas e bens públicos e da melhoria do desempenho.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66F548D2-9488-4D63-BB4E-918F23719F97}"/>
              </a:ext>
            </a:extLst>
          </p:cNvPr>
          <p:cNvSpPr/>
          <p:nvPr/>
        </p:nvSpPr>
        <p:spPr>
          <a:xfrm>
            <a:off x="1485899" y="4518169"/>
            <a:ext cx="9649072" cy="18826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2000" dirty="0">
                <a:solidFill>
                  <a:schemeClr val="tx1"/>
                </a:solidFill>
                <a:effectLst/>
                <a:ea typeface="Microsoft YaHei" panose="020B0503020204020204" pitchFamily="34" charset="-122"/>
              </a:rPr>
              <a:t>GERAÇAO DE VALOR trata da busca do alcance de resultados econômicos, sociais e ambientais, bem como de resultados dos processos que os potencializam, em níveis de excelência e que atendam às necessidades e expectativas das partes interessadas.</a:t>
            </a:r>
            <a:endParaRPr lang="pt-BR" sz="2000" dirty="0">
              <a:solidFill>
                <a:schemeClr val="tx1"/>
              </a:solidFill>
              <a:effectLst/>
              <a:ea typeface="Microsoft YaHei" panose="020B0503020204020204" pitchFamily="34" charset="-122"/>
            </a:endParaRPr>
          </a:p>
        </p:txBody>
      </p:sp>
      <p:sp>
        <p:nvSpPr>
          <p:cNvPr id="19463" name="Espaço Reservado para Número de Slide 2">
            <a:extLst>
              <a:ext uri="{FF2B5EF4-FFF2-40B4-BE49-F238E27FC236}">
                <a16:creationId xmlns:a16="http://schemas.microsoft.com/office/drawing/2014/main" xmlns="" id="{D04A5C9B-6DFE-4CCF-95A6-8A026CC9DA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073285-F1FA-4A46-BBAB-CD4135F138FD}" type="slidenum">
              <a:rPr lang="pt-BR" altLang="pt-BR" smtClean="0">
                <a:solidFill>
                  <a:schemeClr val="bg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150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>
            <a:extLst>
              <a:ext uri="{FF2B5EF4-FFF2-40B4-BE49-F238E27FC236}">
                <a16:creationId xmlns:a16="http://schemas.microsoft.com/office/drawing/2014/main" xmlns="" id="{6459EBAF-F568-41BD-8EDD-2F470DF903C4}"/>
              </a:ext>
            </a:extLst>
          </p:cNvPr>
          <p:cNvSpPr txBox="1">
            <a:spLocks/>
          </p:cNvSpPr>
          <p:nvPr/>
        </p:nvSpPr>
        <p:spPr bwMode="auto">
          <a:xfrm>
            <a:off x="261764" y="260648"/>
            <a:ext cx="7115175" cy="563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121899" tIns="60949" rIns="121899" bIns="60949" rtlCol="0" anchor="b">
            <a:normAutofit lnSpcReduction="10000"/>
          </a:bodyPr>
          <a:lstStyle>
            <a:defPPr rtl="0">
              <a:defRPr lang="pt-BR"/>
            </a:defPPr>
            <a:lvl1pPr>
              <a:lnSpc>
                <a:spcPct val="85000"/>
              </a:lnSpc>
              <a:spcBef>
                <a:spcPct val="0"/>
              </a:spcBef>
              <a:tabLst/>
              <a:defRPr sz="3600" b="1">
                <a:latin typeface="+mj-lt"/>
                <a:ea typeface="+mj-ea"/>
                <a:cs typeface="+mj-cs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9pPr>
          </a:lstStyle>
          <a:p>
            <a:r>
              <a:rPr lang="pt-BR" altLang="pt-BR" dirty="0"/>
              <a:t>Sobre o IGM-CFA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424CA8E-EC21-41D4-B377-99C83F25B017}"/>
              </a:ext>
            </a:extLst>
          </p:cNvPr>
          <p:cNvSpPr txBox="1"/>
          <p:nvPr/>
        </p:nvSpPr>
        <p:spPr>
          <a:xfrm>
            <a:off x="405780" y="1663919"/>
            <a:ext cx="4050159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altLang="pt-BR" b="1" dirty="0">
                <a:latin typeface="Arial" charset="0"/>
                <a:cs typeface="Arial" charset="0"/>
              </a:rPr>
              <a:t>Busca avaliar a Governança Pública nos municípios brasileiros nas dimensões </a:t>
            </a:r>
            <a:r>
              <a:rPr lang="pt-BR" altLang="pt-BR" b="1" u="sng" dirty="0">
                <a:latin typeface="Arial" charset="0"/>
                <a:cs typeface="Arial" charset="0"/>
              </a:rPr>
              <a:t>Gastos e Finanças Públicas, Qualidade de Gestão e Desempenho.</a:t>
            </a:r>
            <a:endParaRPr lang="en-US" altLang="pt-BR" b="1" u="sng" dirty="0">
              <a:latin typeface="Arial" charset="0"/>
              <a:cs typeface="Arial" charset="0"/>
            </a:endParaRPr>
          </a:p>
        </p:txBody>
      </p:sp>
      <p:pic>
        <p:nvPicPr>
          <p:cNvPr id="6148" name="Picture 14">
            <a:extLst>
              <a:ext uri="{FF2B5EF4-FFF2-40B4-BE49-F238E27FC236}">
                <a16:creationId xmlns:a16="http://schemas.microsoft.com/office/drawing/2014/main" xmlns="" id="{65122C20-06FC-4542-8F83-88B565E2B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68" y="1072281"/>
            <a:ext cx="6653757" cy="572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9574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xmlns="" id="{39F047B4-B8AC-433A-B44F-55C086D4E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72" y="260648"/>
            <a:ext cx="8599487" cy="5654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121899" tIns="60949" rIns="121899" bIns="60949" rtlCol="0" anchor="b">
            <a:normAutofit lnSpcReduction="10000"/>
          </a:bodyPr>
          <a:lstStyle>
            <a:defPPr rtl="0">
              <a:defRPr lang="pt-BR"/>
            </a:defPPr>
            <a:lvl1pPr>
              <a:lnSpc>
                <a:spcPct val="85000"/>
              </a:lnSpc>
              <a:spcBef>
                <a:spcPct val="0"/>
              </a:spcBef>
              <a:tabLst/>
              <a:defRPr sz="3600">
                <a:latin typeface="+mj-lt"/>
                <a:ea typeface="+mj-ea"/>
                <a:cs typeface="+mj-cs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9pPr>
          </a:lstStyle>
          <a:p>
            <a:r>
              <a:rPr lang="pt-BR" altLang="pt-BR" b="1" dirty="0"/>
              <a:t>Metodologia do IGM</a:t>
            </a:r>
          </a:p>
        </p:txBody>
      </p:sp>
      <p:sp>
        <p:nvSpPr>
          <p:cNvPr id="23566" name="Espaço Reservado para Número de Slide 1">
            <a:extLst>
              <a:ext uri="{FF2B5EF4-FFF2-40B4-BE49-F238E27FC236}">
                <a16:creationId xmlns:a16="http://schemas.microsoft.com/office/drawing/2014/main" xmlns="" id="{03474B16-F60C-43D1-9F26-4B9C5957B9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CBD60C-ED7F-472F-86F8-924A8C661F1A}" type="slidenum">
              <a:rPr lang="pt-BR" altLang="pt-BR" smtClean="0">
                <a:solidFill>
                  <a:schemeClr val="bg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86A75E69-069F-44F2-8E58-545DAA0C9C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0808389"/>
              </p:ext>
            </p:extLst>
          </p:nvPr>
        </p:nvGraphicFramePr>
        <p:xfrm>
          <a:off x="333772" y="1144217"/>
          <a:ext cx="11212471" cy="5093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2EFF4FEB-3BA4-491D-BFAF-7032695CB195}"/>
              </a:ext>
            </a:extLst>
          </p:cNvPr>
          <p:cNvSpPr/>
          <p:nvPr/>
        </p:nvSpPr>
        <p:spPr>
          <a:xfrm>
            <a:off x="2782044" y="1988840"/>
            <a:ext cx="432048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xmlns="" id="{03998A20-B906-4C37-AF70-407622309CDC}"/>
              </a:ext>
            </a:extLst>
          </p:cNvPr>
          <p:cNvSpPr/>
          <p:nvPr/>
        </p:nvSpPr>
        <p:spPr>
          <a:xfrm>
            <a:off x="5723983" y="1988840"/>
            <a:ext cx="432048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xmlns="" id="{458B8CC7-317D-4682-8037-DC5F3A5D8F37}"/>
              </a:ext>
            </a:extLst>
          </p:cNvPr>
          <p:cNvSpPr/>
          <p:nvPr/>
        </p:nvSpPr>
        <p:spPr>
          <a:xfrm>
            <a:off x="8635113" y="1988840"/>
            <a:ext cx="432048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8678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xmlns="" id="{6FCEEA3D-EC92-4EBD-9B8C-A2CCD633B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788" y="188640"/>
            <a:ext cx="6912768" cy="7482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121899" tIns="60949" rIns="121899" bIns="60949" rtlCol="0" anchor="b">
            <a:normAutofit/>
          </a:bodyPr>
          <a:lstStyle>
            <a:defPPr rtl="0">
              <a:defRPr lang="pt-BR"/>
            </a:defPPr>
            <a:lvl1pPr>
              <a:lnSpc>
                <a:spcPct val="85000"/>
              </a:lnSpc>
              <a:spcBef>
                <a:spcPct val="0"/>
              </a:spcBef>
              <a:tabLst/>
              <a:defRPr sz="3600" b="1">
                <a:latin typeface="+mj-lt"/>
                <a:ea typeface="+mj-ea"/>
                <a:cs typeface="+mj-cs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9pPr>
          </a:lstStyle>
          <a:p>
            <a:r>
              <a:rPr lang="pt-BR" altLang="pt-BR" dirty="0"/>
              <a:t>Banco de dados municipais:</a:t>
            </a:r>
          </a:p>
        </p:txBody>
      </p:sp>
      <p:sp>
        <p:nvSpPr>
          <p:cNvPr id="25649" name="Espaço Reservado para Número de Slide 2">
            <a:extLst>
              <a:ext uri="{FF2B5EF4-FFF2-40B4-BE49-F238E27FC236}">
                <a16:creationId xmlns:a16="http://schemas.microsoft.com/office/drawing/2014/main" xmlns="" id="{33716FC7-05DD-4046-B00D-6004D0297C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26D08C-71CE-4BFF-B540-7B3CF6FDB383}" type="slidenum">
              <a:rPr lang="pt-BR" altLang="pt-BR" smtClean="0">
                <a:solidFill>
                  <a:schemeClr val="bg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979704E5-D048-4362-AB3B-11EC5F75AACF}"/>
              </a:ext>
            </a:extLst>
          </p:cNvPr>
          <p:cNvSpPr/>
          <p:nvPr/>
        </p:nvSpPr>
        <p:spPr>
          <a:xfrm>
            <a:off x="6094413" y="1749223"/>
            <a:ext cx="5616624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Tratamento estatístico avançado;</a:t>
            </a:r>
          </a:p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Identificação de correções e redundâncias.</a:t>
            </a:r>
          </a:p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Índice agregado de </a:t>
            </a:r>
            <a:r>
              <a:rPr lang="pt-BR" sz="2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indicadores 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baseados em </a:t>
            </a:r>
            <a:r>
              <a:rPr lang="pt-BR" sz="2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65 variáveis</a:t>
            </a: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40294E06-0F04-4126-8C64-B8E8FC40FF69}"/>
              </a:ext>
            </a:extLst>
          </p:cNvPr>
          <p:cNvSpPr/>
          <p:nvPr/>
        </p:nvSpPr>
        <p:spPr>
          <a:xfrm>
            <a:off x="477788" y="5227272"/>
            <a:ext cx="1872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475 variáveis 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93CFD476-E457-42D9-A30B-41551EF377F4}"/>
              </a:ext>
            </a:extLst>
          </p:cNvPr>
          <p:cNvSpPr/>
          <p:nvPr/>
        </p:nvSpPr>
        <p:spPr>
          <a:xfrm>
            <a:off x="3569993" y="5227272"/>
            <a:ext cx="3334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+ 2,4 milhões de dados</a:t>
            </a:r>
            <a:endParaRPr lang="pt-BR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7674BE22-F1A7-482B-902F-A7FCA9230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17786"/>
              </p:ext>
            </p:extLst>
          </p:nvPr>
        </p:nvGraphicFramePr>
        <p:xfrm>
          <a:off x="-1087905" y="1080344"/>
          <a:ext cx="8125883" cy="5737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48142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>
            <a:extLst>
              <a:ext uri="{FF2B5EF4-FFF2-40B4-BE49-F238E27FC236}">
                <a16:creationId xmlns:a16="http://schemas.microsoft.com/office/drawing/2014/main" xmlns="" id="{6FCEEA3D-EC92-4EBD-9B8C-A2CCD633B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788" y="188640"/>
            <a:ext cx="6912768" cy="7482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121899" tIns="60949" rIns="121899" bIns="60949" rtlCol="0" anchor="b">
            <a:normAutofit/>
          </a:bodyPr>
          <a:lstStyle>
            <a:defPPr rtl="0">
              <a:defRPr lang="pt-BR"/>
            </a:defPPr>
            <a:lvl1pPr>
              <a:lnSpc>
                <a:spcPct val="85000"/>
              </a:lnSpc>
              <a:spcBef>
                <a:spcPct val="0"/>
              </a:spcBef>
              <a:tabLst/>
              <a:defRPr sz="3600" b="1">
                <a:latin typeface="+mj-lt"/>
                <a:ea typeface="+mj-ea"/>
                <a:cs typeface="+mj-cs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Bookman Old Style" panose="02050604050505020204" pitchFamily="18" charset="0"/>
                <a:ea typeface="Microsoft YaHei" panose="020B0503020204020204" pitchFamily="34" charset="-122"/>
              </a:defRPr>
            </a:lvl9pPr>
          </a:lstStyle>
          <a:p>
            <a:r>
              <a:rPr lang="pt-BR" altLang="pt-BR" dirty="0"/>
              <a:t>Dimensão e Indicadores:</a:t>
            </a:r>
          </a:p>
        </p:txBody>
      </p:sp>
      <p:sp>
        <p:nvSpPr>
          <p:cNvPr id="25649" name="Espaço Reservado para Número de Slide 2">
            <a:extLst>
              <a:ext uri="{FF2B5EF4-FFF2-40B4-BE49-F238E27FC236}">
                <a16:creationId xmlns:a16="http://schemas.microsoft.com/office/drawing/2014/main" xmlns="" id="{33716FC7-05DD-4046-B00D-6004D0297C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26D08C-71CE-4BFF-B540-7B3CF6FDB383}" type="slidenum">
              <a:rPr lang="pt-BR" altLang="pt-BR" smtClean="0">
                <a:solidFill>
                  <a:schemeClr val="bg1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t-BR" altLang="pt-BR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1101C207-C90B-4AE1-85C7-477589CDB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8592447"/>
              </p:ext>
            </p:extLst>
          </p:nvPr>
        </p:nvGraphicFramePr>
        <p:xfrm>
          <a:off x="981844" y="1225709"/>
          <a:ext cx="10292820" cy="5495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84578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vro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88_TF02787940_TF02787940.potx" id="{7706B11B-B88A-4A57-B367-3C7A915AC8F3}" vid="{D8549A6F-83F6-4158-B938-C367CEA2F6A0}"/>
    </a:ext>
  </a:extLst>
</a:theme>
</file>

<file path=ppt/theme/theme2.xml><?xml version="1.0" encoding="utf-8"?>
<a:theme xmlns:a="http://schemas.openxmlformats.org/drawingml/2006/main" name="Tema do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pilha de livros em azul (widescreen)</Template>
  <TotalTime>0</TotalTime>
  <Words>1717</Words>
  <Application>Microsoft Office PowerPoint</Application>
  <PresentationFormat>Personalizar</PresentationFormat>
  <Paragraphs>458</Paragraphs>
  <Slides>37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6" baseType="lpstr">
      <vt:lpstr>Microsoft YaHei</vt:lpstr>
      <vt:lpstr>Arial</vt:lpstr>
      <vt:lpstr>Calibri</vt:lpstr>
      <vt:lpstr>Century Gothic</vt:lpstr>
      <vt:lpstr>Corbel</vt:lpstr>
      <vt:lpstr>opensans</vt:lpstr>
      <vt:lpstr>Times New Roman</vt:lpstr>
      <vt:lpstr>Wingdings</vt:lpstr>
      <vt:lpstr>Livros 16X9</vt:lpstr>
      <vt:lpstr>ÍNDICE CFA DE GOVERNANÇA MUNICIPAL (IGM-CFA)</vt:lpstr>
      <vt:lpstr>O Conselho Federal de Administração - CFA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Indicador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Três anos do PNE:</vt:lpstr>
      <vt:lpstr>O IGM-CFA na área de Educação contribui para:</vt:lpstr>
      <vt:lpstr>Exemplo de consulta ao IGM-CFA: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2017-06-22T14:33:09Z</dcterms:created>
  <dcterms:modified xsi:type="dcterms:W3CDTF">2017-06-28T12:24:00Z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