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12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02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30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1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02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2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90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41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8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90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3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D49E7-6691-4792-A037-1C7F7BBF83CF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C892-DC68-4A7F-99B9-74D8BA8978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85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r>
              <a:rPr lang="pt-BR" sz="5400" dirty="0" smtClean="0"/>
              <a:t>Evento: Audiência Pública na Câmara Federal.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6864" cy="1752600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Foco: Lei de Responsabilidade Educacional.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Intervenção: Professor </a:t>
            </a:r>
            <a:r>
              <a:rPr lang="pt-BR" dirty="0" err="1" smtClean="0">
                <a:solidFill>
                  <a:schemeClr val="tx1"/>
                </a:solidFill>
              </a:rPr>
              <a:t>Moaci</a:t>
            </a:r>
            <a:r>
              <a:rPr lang="pt-BR" dirty="0" smtClean="0">
                <a:solidFill>
                  <a:schemeClr val="tx1"/>
                </a:solidFill>
              </a:rPr>
              <a:t> Alves Carneiro.</a:t>
            </a:r>
          </a:p>
        </p:txBody>
      </p:sp>
    </p:spTree>
    <p:extLst>
      <p:ext uri="{BB962C8B-B14F-4D97-AF65-F5344CB8AC3E}">
        <p14:creationId xmlns:p14="http://schemas.microsoft.com/office/powerpoint/2010/main" val="23785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 da Exposição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1075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Um toque retrospectivo.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Uma abordagem constatativa.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Uma sinalização implicativa.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Um alinhamento conclusivo.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95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Passos legais relevantes no âmbito da Educação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do Fundef (EC 14/1996 + Lei 9.424/96).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do PNE (Lei 10.172/01).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da LDB (Lei 9.394/96).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do </a:t>
            </a:r>
            <a:r>
              <a:rPr lang="pt-BR" dirty="0" err="1" smtClean="0"/>
              <a:t>Fundeb</a:t>
            </a:r>
            <a:r>
              <a:rPr lang="pt-BR" dirty="0" smtClean="0"/>
              <a:t> (EC 53/06 + Lei 11.494/07).</a:t>
            </a:r>
          </a:p>
          <a:p>
            <a:pPr marL="514350" indent="-514350">
              <a:buFont typeface="+mj-lt"/>
              <a:buAutoNum type="alphaLcParenR"/>
            </a:pPr>
            <a:endParaRPr lang="pt-BR" dirty="0" smtClean="0"/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</a:t>
            </a:r>
            <a:r>
              <a:rPr lang="pt-BR" dirty="0"/>
              <a:t>do novo PNE (Lei 13.005/14</a:t>
            </a:r>
            <a:r>
              <a:rPr lang="pt-BR" dirty="0" smtClean="0"/>
              <a:t>).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Aprovação </a:t>
            </a:r>
            <a:r>
              <a:rPr lang="pt-BR" dirty="0"/>
              <a:t>da Lei da Reforma do Ensino Médio (Lei 13.415/17).</a:t>
            </a:r>
          </a:p>
          <a:p>
            <a:pPr marL="514350" indent="-514350">
              <a:buFont typeface="+mj-lt"/>
              <a:buAutoNum type="alphaLcParenR"/>
            </a:pP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0" y="4725144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386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Evento: Audiência Pública na Câmara Federal.</vt:lpstr>
      <vt:lpstr>Roteiro da Exposição</vt:lpstr>
      <vt:lpstr>Passos legais relevantes no âmbito da Educação Básica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Evento: Audiência Pública na Câmara Federal.</dc:title>
  <dc:creator>Moaci</dc:creator>
  <cp:lastModifiedBy>Moaci</cp:lastModifiedBy>
  <cp:revision>2</cp:revision>
  <dcterms:created xsi:type="dcterms:W3CDTF">2017-08-16T19:10:56Z</dcterms:created>
  <dcterms:modified xsi:type="dcterms:W3CDTF">2017-08-16T19:21:57Z</dcterms:modified>
</cp:coreProperties>
</file>