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A3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49E7-6691-4792-A037-1C7F7BBF83CF}" type="datetimeFigureOut">
              <a:rPr lang="pt-BR" smtClean="0"/>
              <a:t>16/08/2017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C892-DC68-4A7F-99B9-74D8BA8978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098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49E7-6691-4792-A037-1C7F7BBF83CF}" type="datetimeFigureOut">
              <a:rPr lang="pt-BR" smtClean="0"/>
              <a:t>16/08/2017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C892-DC68-4A7F-99B9-74D8BA8978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1129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49E7-6691-4792-A037-1C7F7BBF83CF}" type="datetimeFigureOut">
              <a:rPr lang="pt-BR" smtClean="0"/>
              <a:t>16/08/2017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C892-DC68-4A7F-99B9-74D8BA8978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5025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49E7-6691-4792-A037-1C7F7BBF83CF}" type="datetimeFigureOut">
              <a:rPr lang="pt-BR" smtClean="0"/>
              <a:t>16/08/2017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C892-DC68-4A7F-99B9-74D8BA8978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7300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49E7-6691-4792-A037-1C7F7BBF83CF}" type="datetimeFigureOut">
              <a:rPr lang="pt-BR" smtClean="0"/>
              <a:t>16/08/2017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C892-DC68-4A7F-99B9-74D8BA8978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0218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49E7-6691-4792-A037-1C7F7BBF83CF}" type="datetimeFigureOut">
              <a:rPr lang="pt-BR" smtClean="0"/>
              <a:t>16/08/2017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C892-DC68-4A7F-99B9-74D8BA8978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0025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49E7-6691-4792-A037-1C7F7BBF83CF}" type="datetimeFigureOut">
              <a:rPr lang="pt-BR" smtClean="0"/>
              <a:t>16/08/2017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C892-DC68-4A7F-99B9-74D8BA8978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229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49E7-6691-4792-A037-1C7F7BBF83CF}" type="datetimeFigureOut">
              <a:rPr lang="pt-BR" smtClean="0"/>
              <a:t>16/08/2017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C892-DC68-4A7F-99B9-74D8BA8978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190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49E7-6691-4792-A037-1C7F7BBF83CF}" type="datetimeFigureOut">
              <a:rPr lang="pt-BR" smtClean="0"/>
              <a:t>16/08/2017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C892-DC68-4A7F-99B9-74D8BA8978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8414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49E7-6691-4792-A037-1C7F7BBF83CF}" type="datetimeFigureOut">
              <a:rPr lang="pt-BR" smtClean="0"/>
              <a:t>16/08/2017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C892-DC68-4A7F-99B9-74D8BA8978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5886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49E7-6691-4792-A037-1C7F7BBF83CF}" type="datetimeFigureOut">
              <a:rPr lang="pt-BR" smtClean="0"/>
              <a:t>16/08/2017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C892-DC68-4A7F-99B9-74D8BA8978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3908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9A3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D49E7-6691-4792-A037-1C7F7BBF83CF}" type="datetimeFigureOut">
              <a:rPr lang="pt-BR" smtClean="0"/>
              <a:t>16/08/2017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EC892-DC68-4A7F-99B9-74D8BA8978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7852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1628800"/>
            <a:ext cx="7772400" cy="1470025"/>
          </a:xfrm>
        </p:spPr>
        <p:txBody>
          <a:bodyPr>
            <a:noAutofit/>
          </a:bodyPr>
          <a:lstStyle/>
          <a:p>
            <a:r>
              <a:rPr lang="pt-BR" sz="5400" dirty="0" smtClean="0"/>
              <a:t>Evento: Audiência Pública na Câmara Federal.</a:t>
            </a:r>
            <a:endParaRPr lang="pt-BR" sz="5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4293096"/>
            <a:ext cx="7776864" cy="1752600"/>
          </a:xfrm>
        </p:spPr>
        <p:txBody>
          <a:bodyPr/>
          <a:lstStyle/>
          <a:p>
            <a:pPr algn="just"/>
            <a:r>
              <a:rPr lang="pt-BR" dirty="0" smtClean="0">
                <a:solidFill>
                  <a:schemeClr val="tx1"/>
                </a:solidFill>
              </a:rPr>
              <a:t>Foco: Lei de Responsabilidade Educacional.</a:t>
            </a:r>
          </a:p>
          <a:p>
            <a:pPr algn="just"/>
            <a:r>
              <a:rPr lang="pt-BR" dirty="0" smtClean="0">
                <a:solidFill>
                  <a:schemeClr val="tx1"/>
                </a:solidFill>
              </a:rPr>
              <a:t>Intervenção: Professor </a:t>
            </a:r>
            <a:r>
              <a:rPr lang="pt-BR" dirty="0" err="1" smtClean="0">
                <a:solidFill>
                  <a:schemeClr val="tx1"/>
                </a:solidFill>
              </a:rPr>
              <a:t>Moaci</a:t>
            </a:r>
            <a:r>
              <a:rPr lang="pt-BR" dirty="0" smtClean="0">
                <a:solidFill>
                  <a:schemeClr val="tx1"/>
                </a:solidFill>
              </a:rPr>
              <a:t> Alves Carneiro.</a:t>
            </a:r>
          </a:p>
        </p:txBody>
      </p:sp>
    </p:spTree>
    <p:extLst>
      <p:ext uri="{BB962C8B-B14F-4D97-AF65-F5344CB8AC3E}">
        <p14:creationId xmlns:p14="http://schemas.microsoft.com/office/powerpoint/2010/main" val="237852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Roteiro da Exposição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2310752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pt-BR" dirty="0" smtClean="0"/>
              <a:t>Um toque retrospectivo.</a:t>
            </a:r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Uma abordagem constatativa.</a:t>
            </a:r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Uma sinalização implicativa.</a:t>
            </a:r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Um alinhamento conclusivo.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42952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Passos legais relevantes no âmbito da Educação Básica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pt-BR" dirty="0" smtClean="0"/>
              <a:t>Aprovação do Fundef (EC 14/1996 + Lei 9.424/96).</a:t>
            </a:r>
          </a:p>
          <a:p>
            <a:pPr marL="514350" indent="-514350">
              <a:buFont typeface="+mj-lt"/>
              <a:buAutoNum type="alphaLcParenR"/>
            </a:pPr>
            <a:r>
              <a:rPr lang="pt-BR" dirty="0" smtClean="0"/>
              <a:t>Aprovação do PNE (Lei 10.172/01).</a:t>
            </a:r>
          </a:p>
          <a:p>
            <a:pPr marL="514350" indent="-514350">
              <a:buFont typeface="+mj-lt"/>
              <a:buAutoNum type="alphaLcParenR"/>
            </a:pPr>
            <a:r>
              <a:rPr lang="pt-BR" dirty="0" smtClean="0"/>
              <a:t>Aprovação da LDB (Lei 9.394/96).</a:t>
            </a:r>
          </a:p>
          <a:p>
            <a:pPr marL="514350" indent="-514350">
              <a:buFont typeface="+mj-lt"/>
              <a:buAutoNum type="alphaLcParenR"/>
            </a:pPr>
            <a:r>
              <a:rPr lang="pt-BR" dirty="0" smtClean="0"/>
              <a:t>Aprovação do </a:t>
            </a:r>
            <a:r>
              <a:rPr lang="pt-BR" dirty="0" err="1" smtClean="0"/>
              <a:t>Fundeb</a:t>
            </a:r>
            <a:r>
              <a:rPr lang="pt-BR" dirty="0" smtClean="0"/>
              <a:t> (EC 53/06 + Lei 11.494/07).</a:t>
            </a:r>
          </a:p>
          <a:p>
            <a:pPr marL="514350" indent="-514350">
              <a:buFont typeface="+mj-lt"/>
              <a:buAutoNum type="alphaLcParenR"/>
            </a:pPr>
            <a:endParaRPr lang="pt-BR" dirty="0" smtClean="0"/>
          </a:p>
          <a:p>
            <a:pPr marL="514350" indent="-514350">
              <a:buFont typeface="+mj-lt"/>
              <a:buAutoNum type="alphaLcParenR"/>
            </a:pPr>
            <a:r>
              <a:rPr lang="pt-BR" dirty="0" smtClean="0"/>
              <a:t>Aprovação </a:t>
            </a:r>
            <a:r>
              <a:rPr lang="pt-BR" dirty="0"/>
              <a:t>do novo PNE (Lei 13.005/14</a:t>
            </a:r>
            <a:r>
              <a:rPr lang="pt-BR" dirty="0" smtClean="0"/>
              <a:t>).</a:t>
            </a:r>
          </a:p>
          <a:p>
            <a:pPr marL="514350" indent="-514350">
              <a:buFont typeface="+mj-lt"/>
              <a:buAutoNum type="alphaLcParenR"/>
            </a:pPr>
            <a:r>
              <a:rPr lang="pt-BR" dirty="0" smtClean="0"/>
              <a:t>Aprovação </a:t>
            </a:r>
            <a:r>
              <a:rPr lang="pt-BR" dirty="0"/>
              <a:t>da Lei da Reforma do Ensino Médio (Lei 13.415/17).</a:t>
            </a:r>
          </a:p>
          <a:p>
            <a:pPr marL="514350" indent="-514350">
              <a:buFont typeface="+mj-lt"/>
              <a:buAutoNum type="alphaLcParenR"/>
            </a:pPr>
            <a:endParaRPr lang="pt-BR" dirty="0"/>
          </a:p>
        </p:txBody>
      </p:sp>
      <p:cxnSp>
        <p:nvCxnSpPr>
          <p:cNvPr id="6" name="Conector reto 5"/>
          <p:cNvCxnSpPr/>
          <p:nvPr/>
        </p:nvCxnSpPr>
        <p:spPr>
          <a:xfrm>
            <a:off x="0" y="4725144"/>
            <a:ext cx="9144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43865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103</Words>
  <Application>Microsoft Office PowerPoint</Application>
  <PresentationFormat>Apresentação na tela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Evento: Audiência Pública na Câmara Federal.</vt:lpstr>
      <vt:lpstr>Roteiro da Exposição</vt:lpstr>
      <vt:lpstr>Passos legais relevantes no âmbito da Educação Básica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Evento: Audiência Pública na Câmara Federal.</dc:title>
  <dc:creator>Moaci</dc:creator>
  <cp:lastModifiedBy>Moaci</cp:lastModifiedBy>
  <cp:revision>2</cp:revision>
  <dcterms:created xsi:type="dcterms:W3CDTF">2017-08-16T19:10:56Z</dcterms:created>
  <dcterms:modified xsi:type="dcterms:W3CDTF">2017-08-16T19:21:57Z</dcterms:modified>
</cp:coreProperties>
</file>