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drawings/drawing1.xml" ContentType="application/vnd.openxmlformats-officedocument.drawingml.chartshapes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notesMasterIdLst>
    <p:notesMasterId r:id="rId19"/>
  </p:notesMasterIdLst>
  <p:handoutMasterIdLst>
    <p:handoutMasterId r:id="rId20"/>
  </p:handoutMasterIdLst>
  <p:sldIdLst>
    <p:sldId id="283" r:id="rId2"/>
    <p:sldId id="280" r:id="rId3"/>
    <p:sldId id="271" r:id="rId4"/>
    <p:sldId id="272" r:id="rId5"/>
    <p:sldId id="273" r:id="rId6"/>
    <p:sldId id="259" r:id="rId7"/>
    <p:sldId id="264" r:id="rId8"/>
    <p:sldId id="282" r:id="rId9"/>
    <p:sldId id="269" r:id="rId10"/>
    <p:sldId id="263" r:id="rId11"/>
    <p:sldId id="285" r:id="rId12"/>
    <p:sldId id="274" r:id="rId13"/>
    <p:sldId id="277" r:id="rId14"/>
    <p:sldId id="286" r:id="rId15"/>
    <p:sldId id="278" r:id="rId16"/>
    <p:sldId id="287" r:id="rId17"/>
    <p:sldId id="279" r:id="rId18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0F4FA"/>
    <a:srgbClr val="3891A7"/>
    <a:srgbClr val="93836A"/>
    <a:srgbClr val="97876D"/>
    <a:srgbClr val="D7D1C6"/>
    <a:srgbClr val="9A8C7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D113A9D2-9D6B-4929-AA2D-F23B5EE8CBE7}" styleName="Estilo com Tema 2 - Ênfase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72" autoAdjust="0"/>
    <p:restoredTop sz="95402" autoAdjust="0"/>
  </p:normalViewPr>
  <p:slideViewPr>
    <p:cSldViewPr>
      <p:cViewPr varScale="1">
        <p:scale>
          <a:sx n="111" d="100"/>
          <a:sy n="111" d="100"/>
        </p:scale>
        <p:origin x="1614" y="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Pasta1" TargetMode="Externa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Planilha_do_Microsoft_Excel1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Planilha_do_Microsoft_Excel2.xlsx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Planilha_do_Microsoft_Excel3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8604002624671907E-2"/>
          <c:y val="0.16343059651131364"/>
          <c:w val="0.88278696412948399"/>
          <c:h val="0.7267852691164397"/>
        </c:manualLayout>
      </c:layout>
      <c:lineChart>
        <c:grouping val="standard"/>
        <c:varyColors val="0"/>
        <c:ser>
          <c:idx val="0"/>
          <c:order val="0"/>
          <c:spPr>
            <a:ln w="25400" cap="rnd">
              <a:solidFill>
                <a:schemeClr val="lt1"/>
              </a:solidFill>
              <a:round/>
            </a:ln>
            <a:effectLst>
              <a:outerShdw dist="25400" dir="2700000" algn="tl" rotWithShape="0">
                <a:schemeClr val="accent1"/>
              </a:outerShdw>
            </a:effectLst>
          </c:spPr>
          <c:marker>
            <c:symbol val="none"/>
          </c:marker>
          <c:dLbls>
            <c:dLbl>
              <c:idx val="0"/>
              <c:tx>
                <c:rich>
                  <a:bodyPr/>
                  <a:lstStyle/>
                  <a:p>
                    <a:r>
                      <a:rPr lang="en-US" sz="2400" b="1" dirty="0">
                        <a:solidFill>
                          <a:schemeClr val="bg1"/>
                        </a:solidFill>
                        <a:latin typeface="Gotham" pitchFamily="50" charset="0"/>
                      </a:rPr>
                      <a:t>2</a:t>
                    </a:r>
                    <a:r>
                      <a:rPr lang="en-US" sz="2400" b="1" dirty="0">
                        <a:solidFill>
                          <a:schemeClr val="bg1"/>
                        </a:solidFill>
                      </a:rPr>
                      <a:t>18.299</a:t>
                    </a:r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 sz="2400" b="1" dirty="0">
                        <a:solidFill>
                          <a:schemeClr val="bg1"/>
                        </a:solidFill>
                        <a:latin typeface="Gotham" pitchFamily="50" charset="0"/>
                      </a:rPr>
                      <a:t>2</a:t>
                    </a:r>
                    <a:r>
                      <a:rPr lang="en-US" sz="2400" b="1" dirty="0">
                        <a:solidFill>
                          <a:schemeClr val="bg1"/>
                        </a:solidFill>
                      </a:rPr>
                      <a:t>74.603</a:t>
                    </a:r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en-US" sz="2400" b="1" dirty="0" smtClean="0">
                        <a:solidFill>
                          <a:schemeClr val="bg1"/>
                        </a:solidFill>
                        <a:latin typeface="Gotham" pitchFamily="50" charset="0"/>
                      </a:rPr>
                      <a:t>4</a:t>
                    </a:r>
                    <a:r>
                      <a:rPr lang="en-US" sz="2400" b="1" dirty="0" smtClean="0">
                        <a:solidFill>
                          <a:schemeClr val="bg1"/>
                        </a:solidFill>
                      </a:rPr>
                      <a:t>35.278</a:t>
                    </a:r>
                    <a:endParaRPr lang="en-US" sz="2400" b="1" dirty="0">
                      <a:solidFill>
                        <a:schemeClr val="bg1"/>
                      </a:solidFill>
                    </a:endParaRPr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gradFill rotWithShape="1">
                <a:gsLst>
                  <a:gs pos="0">
                    <a:schemeClr val="accent3">
                      <a:shade val="63000"/>
                      <a:satMod val="165000"/>
                    </a:schemeClr>
                  </a:gs>
                  <a:gs pos="30000">
                    <a:schemeClr val="accent3">
                      <a:shade val="58000"/>
                      <a:satMod val="165000"/>
                    </a:schemeClr>
                  </a:gs>
                  <a:gs pos="75000">
                    <a:schemeClr val="accent3">
                      <a:shade val="30000"/>
                      <a:satMod val="175000"/>
                    </a:schemeClr>
                  </a:gs>
                  <a:gs pos="100000">
                    <a:schemeClr val="accent3">
                      <a:shade val="15000"/>
                      <a:satMod val="175000"/>
                    </a:schemeClr>
                  </a:gs>
                </a:gsLst>
                <a:path path="circle">
                  <a:fillToRect l="5000" t="100000" r="120000" b="10000"/>
                </a:path>
              </a:gradFill>
              <a:ln w="12700" cap="flat" cmpd="sng" algn="ctr">
                <a:solidFill>
                  <a:schemeClr val="accent3">
                    <a:shade val="70000"/>
                    <a:satMod val="150000"/>
                  </a:schemeClr>
                </a:solidFill>
                <a:prstDash val="solid"/>
              </a:ln>
              <a:effectLst>
                <a:outerShdw blurRad="50800" dist="20000" dir="5400000" rotWithShape="0">
                  <a:srgbClr val="000000">
                    <a:alpha val="42000"/>
                  </a:srgbClr>
                </a:outerShdw>
              </a:effectLst>
            </c:spPr>
            <c:txPr>
              <a:bodyPr rot="0" vert="horz"/>
              <a:lstStyle/>
              <a:p>
                <a:pPr>
                  <a:defRPr sz="2800">
                    <a:solidFill>
                      <a:schemeClr val="lt1"/>
                    </a:solidFill>
                    <a:latin typeface="Gotham" pitchFamily="50" charset="0"/>
                    <a:ea typeface="+mn-ea"/>
                    <a:cs typeface="+mn-cs"/>
                  </a:defRPr>
                </a:pPr>
                <a:endParaRPr lang="pt-B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Plan1!$A$16:$A$18</c:f>
              <c:numCache>
                <c:formatCode>mmm/yy</c:formatCode>
                <c:ptCount val="3"/>
                <c:pt idx="0">
                  <c:v>42675</c:v>
                </c:pt>
                <c:pt idx="1">
                  <c:v>42767</c:v>
                </c:pt>
                <c:pt idx="2">
                  <c:v>42887</c:v>
                </c:pt>
              </c:numCache>
            </c:numRef>
          </c:cat>
          <c:val>
            <c:numRef>
              <c:f>Plan1!$B$16:$B$18</c:f>
              <c:numCache>
                <c:formatCode>#,##0</c:formatCode>
                <c:ptCount val="3"/>
                <c:pt idx="0">
                  <c:v>218299</c:v>
                </c:pt>
                <c:pt idx="1">
                  <c:v>274603</c:v>
                </c:pt>
                <c:pt idx="2">
                  <c:v>415280</c:v>
                </c:pt>
              </c:numCache>
            </c:numRef>
          </c:val>
          <c:smooth val="0"/>
        </c:ser>
        <c:dLbls>
          <c:showLegendKey val="0"/>
          <c:showVal val="1"/>
          <c:showCatName val="0"/>
          <c:showSerName val="0"/>
          <c:showPercent val="0"/>
          <c:showBubbleSize val="0"/>
        </c:dLbls>
        <c:dropLines>
          <c:spPr>
            <a:ln w="9525" cap="flat" cmpd="sng" algn="ctr">
              <a:gradFill>
                <a:gsLst>
                  <a:gs pos="0">
                    <a:schemeClr val="lt1"/>
                  </a:gs>
                  <a:gs pos="100000">
                    <a:schemeClr val="lt1">
                      <a:alpha val="0"/>
                    </a:schemeClr>
                  </a:gs>
                </a:gsLst>
                <a:lin ang="5400000" scaled="0"/>
              </a:gradFill>
              <a:round/>
            </a:ln>
            <a:effectLst/>
          </c:spPr>
        </c:dropLines>
        <c:smooth val="0"/>
        <c:axId val="146652256"/>
        <c:axId val="146652648"/>
      </c:lineChart>
      <c:dateAx>
        <c:axId val="146652256"/>
        <c:scaling>
          <c:orientation val="minMax"/>
        </c:scaling>
        <c:delete val="0"/>
        <c:axPos val="b"/>
        <c:numFmt formatCode="mmm/yy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vert="horz"/>
          <a:lstStyle/>
          <a:p>
            <a:pPr>
              <a:defRPr sz="1800">
                <a:latin typeface="Gotham ExtraLight" pitchFamily="2" charset="0"/>
              </a:defRPr>
            </a:pPr>
            <a:endParaRPr lang="pt-BR"/>
          </a:p>
        </c:txPr>
        <c:crossAx val="146652648"/>
        <c:crosses val="autoZero"/>
        <c:auto val="1"/>
        <c:lblOffset val="100"/>
        <c:baseTimeUnit val="months"/>
      </c:dateAx>
      <c:valAx>
        <c:axId val="146652648"/>
        <c:scaling>
          <c:orientation val="minMax"/>
        </c:scaling>
        <c:delete val="1"/>
        <c:axPos val="l"/>
        <c:numFmt formatCode="#,##0" sourceLinked="1"/>
        <c:majorTickMark val="none"/>
        <c:minorTickMark val="none"/>
        <c:tickLblPos val="none"/>
        <c:crossAx val="14665225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gradFill rotWithShape="1">
      <a:gsLst>
        <a:gs pos="0">
          <a:schemeClr val="accent1">
            <a:shade val="63000"/>
            <a:satMod val="165000"/>
          </a:schemeClr>
        </a:gs>
        <a:gs pos="30000">
          <a:schemeClr val="accent1">
            <a:shade val="58000"/>
            <a:satMod val="165000"/>
          </a:schemeClr>
        </a:gs>
        <a:gs pos="75000">
          <a:schemeClr val="accent1">
            <a:shade val="30000"/>
            <a:satMod val="175000"/>
          </a:schemeClr>
        </a:gs>
        <a:gs pos="100000">
          <a:schemeClr val="accent1">
            <a:shade val="15000"/>
            <a:satMod val="175000"/>
          </a:schemeClr>
        </a:gs>
      </a:gsLst>
      <a:path path="circle">
        <a:fillToRect l="5000" t="100000" r="120000" b="10000"/>
      </a:path>
    </a:gradFill>
    <a:ln w="12700" cap="flat" cmpd="sng" algn="ctr">
      <a:solidFill>
        <a:schemeClr val="accent1">
          <a:shade val="70000"/>
          <a:satMod val="150000"/>
        </a:schemeClr>
      </a:solidFill>
      <a:prstDash val="solid"/>
    </a:ln>
    <a:effectLst>
      <a:outerShdw blurRad="50800" dist="20000" dir="5400000" rotWithShape="0">
        <a:srgbClr val="000000">
          <a:alpha val="42000"/>
        </a:srgbClr>
      </a:outerShdw>
    </a:effectLst>
  </c:spPr>
  <c:txPr>
    <a:bodyPr/>
    <a:lstStyle/>
    <a:p>
      <a:pPr>
        <a:defRPr>
          <a:solidFill>
            <a:schemeClr val="lt1"/>
          </a:solidFill>
          <a:latin typeface="+mn-lt"/>
          <a:ea typeface="+mn-ea"/>
          <a:cs typeface="+mn-cs"/>
        </a:defRPr>
      </a:pPr>
      <a:endParaRPr lang="pt-BR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Plan1!$B$1</c:f>
              <c:strCache>
                <c:ptCount val="1"/>
                <c:pt idx="0">
                  <c:v>fev/17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Plan1!$A$2</c:f>
              <c:strCache>
                <c:ptCount val="1"/>
                <c:pt idx="0">
                  <c:v>Vagas</c:v>
                </c:pt>
              </c:strCache>
            </c:strRef>
          </c:cat>
          <c:val>
            <c:numRef>
              <c:f>Plan1!$B$2</c:f>
              <c:numCache>
                <c:formatCode>#,##0</c:formatCode>
                <c:ptCount val="1"/>
                <c:pt idx="0">
                  <c:v>274603</c:v>
                </c:pt>
              </c:numCache>
            </c:numRef>
          </c:val>
        </c:ser>
        <c:ser>
          <c:idx val="1"/>
          <c:order val="1"/>
          <c:tx>
            <c:strRef>
              <c:f>Plan1!$C$1</c:f>
              <c:strCache>
                <c:ptCount val="1"/>
                <c:pt idx="0">
                  <c:v>jun/17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Plan1!$A$2</c:f>
              <c:strCache>
                <c:ptCount val="1"/>
                <c:pt idx="0">
                  <c:v>Vagas</c:v>
                </c:pt>
              </c:strCache>
            </c:strRef>
          </c:cat>
          <c:val>
            <c:numRef>
              <c:f>Plan1!$C$2</c:f>
              <c:numCache>
                <c:formatCode>#,##0</c:formatCode>
                <c:ptCount val="1"/>
                <c:pt idx="0">
                  <c:v>445278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46653432"/>
        <c:axId val="146653824"/>
      </c:barChart>
      <c:catAx>
        <c:axId val="1466534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Gotham Bold"/>
                <a:ea typeface="+mn-ea"/>
                <a:cs typeface="+mn-cs"/>
              </a:defRPr>
            </a:pPr>
            <a:endParaRPr lang="pt-BR"/>
          </a:p>
        </c:txPr>
        <c:crossAx val="146653824"/>
        <c:crosses val="autoZero"/>
        <c:auto val="1"/>
        <c:lblAlgn val="ctr"/>
        <c:lblOffset val="100"/>
        <c:noMultiLvlLbl val="0"/>
      </c:catAx>
      <c:valAx>
        <c:axId val="146653824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one"/>
        <c:crossAx val="14665343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latin typeface="Gotham Bold"/>
        </a:defRPr>
      </a:pPr>
      <a:endParaRPr lang="pt-BR"/>
    </a:p>
  </c:txPr>
  <c:externalData r:id="rId1">
    <c:autoUpdate val="0"/>
  </c:externalData>
  <c:userShapes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Plan1!$B$1</c:f>
              <c:strCache>
                <c:ptCount val="1"/>
                <c:pt idx="0">
                  <c:v>fev/17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Gotham ExtraLight" pitchFamily="2" charset="0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Plan1!$A$2</c:f>
              <c:strCache>
                <c:ptCount val="1"/>
                <c:pt idx="0">
                  <c:v>Polos</c:v>
                </c:pt>
              </c:strCache>
            </c:strRef>
          </c:cat>
          <c:val>
            <c:numRef>
              <c:f>Plan1!$B$2</c:f>
              <c:numCache>
                <c:formatCode>#,##0</c:formatCode>
                <c:ptCount val="1"/>
                <c:pt idx="0">
                  <c:v>8351</c:v>
                </c:pt>
              </c:numCache>
            </c:numRef>
          </c:val>
        </c:ser>
        <c:ser>
          <c:idx val="1"/>
          <c:order val="1"/>
          <c:tx>
            <c:strRef>
              <c:f>Plan1!$C$1</c:f>
              <c:strCache>
                <c:ptCount val="1"/>
                <c:pt idx="0">
                  <c:v>jun/217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4.7844618761268892E-3"/>
                  <c:y val="-1.2218493604051537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400" b="0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Gotham ExtraLight" pitchFamily="2" charset="0"/>
                        <a:ea typeface="+mn-ea"/>
                        <a:cs typeface="+mn-cs"/>
                      </a:defRPr>
                    </a:pPr>
                    <a:r>
                      <a:rPr lang="en-US" dirty="0" smtClean="0"/>
                      <a:t>8.572</a:t>
                    </a:r>
                    <a:endParaRPr lang="en-US" dirty="0"/>
                  </a:p>
                </c:rich>
              </c:tx>
              <c:spPr>
                <a:noFill/>
                <a:ln>
                  <a:noFill/>
                </a:ln>
                <a:effectLst/>
              </c:sp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Gotham ExtraLight" pitchFamily="2" charset="0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Plan1!$A$2</c:f>
              <c:strCache>
                <c:ptCount val="1"/>
                <c:pt idx="0">
                  <c:v>Polos</c:v>
                </c:pt>
              </c:strCache>
            </c:strRef>
          </c:cat>
          <c:val>
            <c:numRef>
              <c:f>Plan1!$C$2</c:f>
              <c:numCache>
                <c:formatCode>General</c:formatCode>
                <c:ptCount val="1"/>
                <c:pt idx="0">
                  <c:v>8572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46654608"/>
        <c:axId val="146655000"/>
      </c:barChart>
      <c:catAx>
        <c:axId val="14665460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Gotham Bold" pitchFamily="2" charset="0"/>
                <a:ea typeface="+mn-ea"/>
                <a:cs typeface="+mn-cs"/>
              </a:defRPr>
            </a:pPr>
            <a:endParaRPr lang="pt-BR"/>
          </a:p>
        </c:txPr>
        <c:crossAx val="146655000"/>
        <c:crosses val="autoZero"/>
        <c:auto val="1"/>
        <c:lblAlgn val="ctr"/>
        <c:lblOffset val="100"/>
        <c:noMultiLvlLbl val="0"/>
      </c:catAx>
      <c:valAx>
        <c:axId val="146655000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one"/>
        <c:crossAx val="14665460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Plan1!$B$1</c:f>
              <c:strCache>
                <c:ptCount val="1"/>
                <c:pt idx="0">
                  <c:v>fev/17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Gotham ExtraLight" pitchFamily="2" charset="0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Plan1!$A$2</c:f>
              <c:strCache>
                <c:ptCount val="1"/>
                <c:pt idx="0">
                  <c:v>IES</c:v>
                </c:pt>
              </c:strCache>
            </c:strRef>
          </c:cat>
          <c:val>
            <c:numRef>
              <c:f>Plan1!$B$2</c:f>
              <c:numCache>
                <c:formatCode>#,##0</c:formatCode>
                <c:ptCount val="1"/>
                <c:pt idx="0">
                  <c:v>111</c:v>
                </c:pt>
              </c:numCache>
            </c:numRef>
          </c:val>
        </c:ser>
        <c:ser>
          <c:idx val="1"/>
          <c:order val="1"/>
          <c:tx>
            <c:strRef>
              <c:f>Plan1!$C$1</c:f>
              <c:strCache>
                <c:ptCount val="1"/>
                <c:pt idx="0">
                  <c:v>jun/217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Gotham ExtraLight" pitchFamily="2" charset="0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Plan1!$A$2</c:f>
              <c:strCache>
                <c:ptCount val="1"/>
                <c:pt idx="0">
                  <c:v>IES</c:v>
                </c:pt>
              </c:strCache>
            </c:strRef>
          </c:cat>
          <c:val>
            <c:numRef>
              <c:f>Plan1!$C$2</c:f>
              <c:numCache>
                <c:formatCode>General</c:formatCode>
                <c:ptCount val="1"/>
                <c:pt idx="0">
                  <c:v>123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72688392"/>
        <c:axId val="172688784"/>
      </c:barChart>
      <c:catAx>
        <c:axId val="17268839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Gotham Bold" pitchFamily="2" charset="0"/>
                <a:ea typeface="+mn-ea"/>
                <a:cs typeface="+mn-cs"/>
              </a:defRPr>
            </a:pPr>
            <a:endParaRPr lang="pt-BR"/>
          </a:p>
        </c:txPr>
        <c:crossAx val="172688784"/>
        <c:crosses val="autoZero"/>
        <c:auto val="1"/>
        <c:lblAlgn val="ctr"/>
        <c:lblOffset val="100"/>
        <c:noMultiLvlLbl val="0"/>
      </c:catAx>
      <c:valAx>
        <c:axId val="172688784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one"/>
        <c:crossAx val="17268839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886DB52-F794-4A38-8534-BFD7BF5D1FEF}" type="doc">
      <dgm:prSet loTypeId="urn:microsoft.com/office/officeart/2005/8/layout/arrow3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BFE8B0AF-3A84-4F61-A515-5A0566A84575}">
      <dgm:prSet phldrT="[Texto]" custT="1"/>
      <dgm:spPr/>
      <dgm:t>
        <a:bodyPr/>
        <a:lstStyle/>
        <a:p>
          <a:r>
            <a:rPr lang="pt-BR" sz="2400" dirty="0" smtClean="0">
              <a:latin typeface="Gotham ExtraLight" pitchFamily="2" charset="0"/>
            </a:rPr>
            <a:t>Até 2024</a:t>
          </a:r>
        </a:p>
        <a:p>
          <a:r>
            <a:rPr lang="pt-BR" sz="1600" dirty="0" smtClean="0">
              <a:latin typeface="Gotham ExtraLight" pitchFamily="2" charset="0"/>
            </a:rPr>
            <a:t>Matricular 33% dos jovens de 18 a 24 anos</a:t>
          </a:r>
          <a:endParaRPr lang="pt-BR" sz="1600" dirty="0">
            <a:latin typeface="Gotham ExtraLight" pitchFamily="2" charset="0"/>
          </a:endParaRPr>
        </a:p>
      </dgm:t>
    </dgm:pt>
    <dgm:pt modelId="{C8A35C2A-8966-4EC3-9D21-BCDF6E910277}" type="parTrans" cxnId="{5EDF18C1-5373-4659-B773-EB2975B591AB}">
      <dgm:prSet/>
      <dgm:spPr/>
      <dgm:t>
        <a:bodyPr/>
        <a:lstStyle/>
        <a:p>
          <a:endParaRPr lang="pt-BR"/>
        </a:p>
      </dgm:t>
    </dgm:pt>
    <dgm:pt modelId="{3B7C0F1B-F75E-448D-BB0B-E84E535A085A}" type="sibTrans" cxnId="{5EDF18C1-5373-4659-B773-EB2975B591AB}">
      <dgm:prSet/>
      <dgm:spPr/>
      <dgm:t>
        <a:bodyPr/>
        <a:lstStyle/>
        <a:p>
          <a:endParaRPr lang="pt-BR"/>
        </a:p>
      </dgm:t>
    </dgm:pt>
    <dgm:pt modelId="{8C3F2D5C-4803-4D49-B38C-262612559F81}">
      <dgm:prSet phldrT="[Texto]" custT="1"/>
      <dgm:spPr/>
      <dgm:t>
        <a:bodyPr/>
        <a:lstStyle/>
        <a:p>
          <a:r>
            <a:rPr lang="pt-BR" sz="2400" dirty="0" smtClean="0">
              <a:latin typeface="Gotham ExtraLight" pitchFamily="2" charset="0"/>
            </a:rPr>
            <a:t>2017</a:t>
          </a:r>
        </a:p>
        <a:p>
          <a:r>
            <a:rPr lang="pt-BR" sz="1600" dirty="0" smtClean="0">
              <a:latin typeface="Gotham ExtraLight" pitchFamily="2" charset="0"/>
            </a:rPr>
            <a:t>Apenas 20% matriculados </a:t>
          </a:r>
          <a:endParaRPr lang="pt-BR" sz="1600" dirty="0">
            <a:latin typeface="Gotham ExtraLight" pitchFamily="2" charset="0"/>
          </a:endParaRPr>
        </a:p>
      </dgm:t>
    </dgm:pt>
    <dgm:pt modelId="{109D0478-DA60-4854-A3D5-708E4FA6F7E1}" type="parTrans" cxnId="{5A4FCE48-146E-4A4D-9DA7-3DDD7B9F0C11}">
      <dgm:prSet/>
      <dgm:spPr/>
      <dgm:t>
        <a:bodyPr/>
        <a:lstStyle/>
        <a:p>
          <a:endParaRPr lang="pt-BR"/>
        </a:p>
      </dgm:t>
    </dgm:pt>
    <dgm:pt modelId="{657C82D2-F4B3-441D-8E22-8C9DC3686DCD}" type="sibTrans" cxnId="{5A4FCE48-146E-4A4D-9DA7-3DDD7B9F0C11}">
      <dgm:prSet/>
      <dgm:spPr/>
      <dgm:t>
        <a:bodyPr/>
        <a:lstStyle/>
        <a:p>
          <a:endParaRPr lang="pt-BR"/>
        </a:p>
      </dgm:t>
    </dgm:pt>
    <dgm:pt modelId="{EFDF3C12-2D75-47F5-A49A-EFDBD33BA9EF}" type="pres">
      <dgm:prSet presAssocID="{4886DB52-F794-4A38-8534-BFD7BF5D1FEF}" presName="compositeShape" presStyleCnt="0">
        <dgm:presLayoutVars>
          <dgm:chMax val="2"/>
          <dgm:dir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381E009E-D249-4F4D-8C15-417B30B860C2}" type="pres">
      <dgm:prSet presAssocID="{4886DB52-F794-4A38-8534-BFD7BF5D1FEF}" presName="divider" presStyleLbl="fgShp" presStyleIdx="0" presStyleCnt="1" custLinFactNeighborX="-428" custLinFactNeighborY="7885"/>
      <dgm:spPr>
        <a:solidFill>
          <a:srgbClr val="C00000"/>
        </a:solidFill>
      </dgm:spPr>
    </dgm:pt>
    <dgm:pt modelId="{262515B3-C1A9-434A-A9AE-624F035836F8}" type="pres">
      <dgm:prSet presAssocID="{BFE8B0AF-3A84-4F61-A515-5A0566A84575}" presName="downArrow" presStyleLbl="node1" presStyleIdx="0" presStyleCnt="2" custScaleX="80581">
        <dgm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dgm:style>
      </dgm:prSet>
      <dgm:spPr/>
    </dgm:pt>
    <dgm:pt modelId="{04E8BD6C-F652-442F-80A9-515D918FDCCF}" type="pres">
      <dgm:prSet presAssocID="{BFE8B0AF-3A84-4F61-A515-5A0566A84575}" presName="downArrowText" presStyleLbl="revTx" presStyleIdx="0" presStyleCnt="2" custScaleX="120640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9292B077-7FDD-4AFA-A90C-0D940B956FD2}" type="pres">
      <dgm:prSet presAssocID="{8C3F2D5C-4803-4D49-B38C-262612559F81}" presName="upArrow" presStyleLbl="node1" presStyleIdx="1" presStyleCnt="2" custScaleX="78359" custLinFactNeighborX="2043" custLinFactNeighborY="-2045">
        <dgm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dgm:style>
      </dgm:prSet>
      <dgm:spPr/>
    </dgm:pt>
    <dgm:pt modelId="{DF096952-F26B-4C43-A453-A3DD00E8FBCE}" type="pres">
      <dgm:prSet presAssocID="{8C3F2D5C-4803-4D49-B38C-262612559F81}" presName="upArrowText" presStyleLbl="revTx" presStyleIdx="1" presStyleCnt="2" custScaleX="12387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6EE4BCFA-93E0-464B-9614-BC616D762EA8}" type="presOf" srcId="{BFE8B0AF-3A84-4F61-A515-5A0566A84575}" destId="{04E8BD6C-F652-442F-80A9-515D918FDCCF}" srcOrd="0" destOrd="0" presId="urn:microsoft.com/office/officeart/2005/8/layout/arrow3"/>
    <dgm:cxn modelId="{94D76D86-0B2A-43D9-B40C-6229E384C213}" type="presOf" srcId="{4886DB52-F794-4A38-8534-BFD7BF5D1FEF}" destId="{EFDF3C12-2D75-47F5-A49A-EFDBD33BA9EF}" srcOrd="0" destOrd="0" presId="urn:microsoft.com/office/officeart/2005/8/layout/arrow3"/>
    <dgm:cxn modelId="{5EDF18C1-5373-4659-B773-EB2975B591AB}" srcId="{4886DB52-F794-4A38-8534-BFD7BF5D1FEF}" destId="{BFE8B0AF-3A84-4F61-A515-5A0566A84575}" srcOrd="0" destOrd="0" parTransId="{C8A35C2A-8966-4EC3-9D21-BCDF6E910277}" sibTransId="{3B7C0F1B-F75E-448D-BB0B-E84E535A085A}"/>
    <dgm:cxn modelId="{5A4FCE48-146E-4A4D-9DA7-3DDD7B9F0C11}" srcId="{4886DB52-F794-4A38-8534-BFD7BF5D1FEF}" destId="{8C3F2D5C-4803-4D49-B38C-262612559F81}" srcOrd="1" destOrd="0" parTransId="{109D0478-DA60-4854-A3D5-708E4FA6F7E1}" sibTransId="{657C82D2-F4B3-441D-8E22-8C9DC3686DCD}"/>
    <dgm:cxn modelId="{0EE80C7A-B8CF-4ECF-93EA-D1CD9CA58F58}" type="presOf" srcId="{8C3F2D5C-4803-4D49-B38C-262612559F81}" destId="{DF096952-F26B-4C43-A453-A3DD00E8FBCE}" srcOrd="0" destOrd="0" presId="urn:microsoft.com/office/officeart/2005/8/layout/arrow3"/>
    <dgm:cxn modelId="{95940B05-3C05-4CE0-A052-4680FC15EAAE}" type="presParOf" srcId="{EFDF3C12-2D75-47F5-A49A-EFDBD33BA9EF}" destId="{381E009E-D249-4F4D-8C15-417B30B860C2}" srcOrd="0" destOrd="0" presId="urn:microsoft.com/office/officeart/2005/8/layout/arrow3"/>
    <dgm:cxn modelId="{449C8534-962F-440A-8949-551CC704B19E}" type="presParOf" srcId="{EFDF3C12-2D75-47F5-A49A-EFDBD33BA9EF}" destId="{262515B3-C1A9-434A-A9AE-624F035836F8}" srcOrd="1" destOrd="0" presId="urn:microsoft.com/office/officeart/2005/8/layout/arrow3"/>
    <dgm:cxn modelId="{FFABCC5F-9350-4915-B382-06DC2731A774}" type="presParOf" srcId="{EFDF3C12-2D75-47F5-A49A-EFDBD33BA9EF}" destId="{04E8BD6C-F652-442F-80A9-515D918FDCCF}" srcOrd="2" destOrd="0" presId="urn:microsoft.com/office/officeart/2005/8/layout/arrow3"/>
    <dgm:cxn modelId="{2A9BCC87-EE9F-4D95-8A93-882378BABEF4}" type="presParOf" srcId="{EFDF3C12-2D75-47F5-A49A-EFDBD33BA9EF}" destId="{9292B077-7FDD-4AFA-A90C-0D940B956FD2}" srcOrd="3" destOrd="0" presId="urn:microsoft.com/office/officeart/2005/8/layout/arrow3"/>
    <dgm:cxn modelId="{874A3585-01A5-462A-887E-8A8C479BEE5C}" type="presParOf" srcId="{EFDF3C12-2D75-47F5-A49A-EFDBD33BA9EF}" destId="{DF096952-F26B-4C43-A453-A3DD00E8FBCE}" srcOrd="4" destOrd="0" presId="urn:microsoft.com/office/officeart/2005/8/layout/arrow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FAB904D-C4FE-4677-B01C-EE7BE6EB02E3}" type="doc">
      <dgm:prSet loTypeId="urn:microsoft.com/office/officeart/2005/8/layout/arrow2" loCatId="process" qsTypeId="urn:microsoft.com/office/officeart/2005/8/quickstyle/simple1" qsCatId="simple" csTypeId="urn:microsoft.com/office/officeart/2005/8/colors/accent1_2" csCatId="accent1" phldr="1"/>
      <dgm:spPr/>
    </dgm:pt>
    <dgm:pt modelId="{40FFD579-0EBC-4739-97FF-85F8D87AB48E}">
      <dgm:prSet phldrT="[Texto]" custT="1"/>
      <dgm:spPr/>
      <dgm:t>
        <a:bodyPr/>
        <a:lstStyle/>
        <a:p>
          <a:pPr algn="ctr"/>
          <a:r>
            <a:rPr lang="pt-BR" sz="1600" b="1" dirty="0" smtClean="0">
              <a:solidFill>
                <a:srgbClr val="FF0000"/>
              </a:solidFill>
              <a:latin typeface="Gotham" pitchFamily="50" charset="0"/>
            </a:rPr>
            <a:t>1,3% </a:t>
          </a:r>
          <a:r>
            <a:rPr lang="pt-BR" sz="1600" b="1" dirty="0" smtClean="0">
              <a:latin typeface="Gotham" pitchFamily="50" charset="0"/>
            </a:rPr>
            <a:t>das </a:t>
          </a:r>
        </a:p>
        <a:p>
          <a:pPr algn="ctr"/>
          <a:r>
            <a:rPr lang="pt-BR" sz="1600" b="1" dirty="0" smtClean="0">
              <a:latin typeface="Gotham" pitchFamily="50" charset="0"/>
            </a:rPr>
            <a:t>matrículas </a:t>
          </a:r>
          <a:r>
            <a:rPr lang="pt-BR" sz="1600" dirty="0" smtClean="0">
              <a:latin typeface="Gotham" pitchFamily="50" charset="0"/>
            </a:rPr>
            <a:t>da graduação          </a:t>
          </a:r>
          <a:r>
            <a:rPr lang="pt-BR" sz="1600" b="1" dirty="0" smtClean="0">
              <a:latin typeface="Gotham" pitchFamily="50" charset="0"/>
            </a:rPr>
            <a:t>49 mil estudantes</a:t>
          </a:r>
          <a:endParaRPr lang="pt-BR" sz="1600" b="1" dirty="0">
            <a:latin typeface="Gotham" pitchFamily="50" charset="0"/>
          </a:endParaRPr>
        </a:p>
      </dgm:t>
    </dgm:pt>
    <dgm:pt modelId="{F9B43FBF-631E-42F9-B432-C2B9B713DD1F}" type="parTrans" cxnId="{513D5815-F641-455B-9060-38382601FB1D}">
      <dgm:prSet/>
      <dgm:spPr/>
      <dgm:t>
        <a:bodyPr/>
        <a:lstStyle/>
        <a:p>
          <a:endParaRPr lang="pt-BR"/>
        </a:p>
      </dgm:t>
    </dgm:pt>
    <dgm:pt modelId="{830CE75C-8E1C-441D-AC51-A818C915DE5A}" type="sibTrans" cxnId="{513D5815-F641-455B-9060-38382601FB1D}">
      <dgm:prSet/>
      <dgm:spPr/>
      <dgm:t>
        <a:bodyPr/>
        <a:lstStyle/>
        <a:p>
          <a:endParaRPr lang="pt-BR"/>
        </a:p>
      </dgm:t>
    </dgm:pt>
    <dgm:pt modelId="{A43FC2A4-5E6C-419D-A304-4D290D83D4B6}">
      <dgm:prSet phldrT="[Texto]" custT="1"/>
      <dgm:spPr/>
      <dgm:t>
        <a:bodyPr/>
        <a:lstStyle/>
        <a:p>
          <a:pPr algn="ctr"/>
          <a:r>
            <a:rPr lang="pt-BR" sz="1600" b="1" dirty="0" smtClean="0">
              <a:solidFill>
                <a:srgbClr val="FF0000"/>
              </a:solidFill>
              <a:latin typeface="Gotham" pitchFamily="50" charset="0"/>
            </a:rPr>
            <a:t>20,8%</a:t>
          </a:r>
          <a:r>
            <a:rPr lang="pt-BR" sz="1600" b="1" dirty="0" smtClean="0">
              <a:solidFill>
                <a:schemeClr val="bg2"/>
              </a:solidFill>
              <a:latin typeface="Gotham" pitchFamily="50" charset="0"/>
            </a:rPr>
            <a:t> </a:t>
          </a:r>
          <a:r>
            <a:rPr lang="pt-BR" sz="1600" b="1" dirty="0" smtClean="0">
              <a:latin typeface="Gotham" pitchFamily="50" charset="0"/>
            </a:rPr>
            <a:t>das matrículas </a:t>
          </a:r>
          <a:r>
            <a:rPr lang="pt-BR" sz="1600" dirty="0" smtClean="0">
              <a:latin typeface="Gotham" pitchFamily="50" charset="0"/>
            </a:rPr>
            <a:t>da graduação        </a:t>
          </a:r>
          <a:r>
            <a:rPr lang="pt-BR" sz="1600" b="1" dirty="0" smtClean="0">
              <a:latin typeface="Gotham" pitchFamily="50" charset="0"/>
            </a:rPr>
            <a:t>1,3 milhão estudantes</a:t>
          </a:r>
          <a:endParaRPr lang="pt-BR" sz="1600" b="1" dirty="0">
            <a:latin typeface="Gotham" pitchFamily="50" charset="0"/>
          </a:endParaRPr>
        </a:p>
      </dgm:t>
    </dgm:pt>
    <dgm:pt modelId="{F77CBF6A-2330-4AE9-9F04-3929307180E1}" type="parTrans" cxnId="{95136223-1994-4D14-90F7-6D7BC1DB4BAC}">
      <dgm:prSet/>
      <dgm:spPr/>
      <dgm:t>
        <a:bodyPr/>
        <a:lstStyle/>
        <a:p>
          <a:endParaRPr lang="pt-BR"/>
        </a:p>
      </dgm:t>
    </dgm:pt>
    <dgm:pt modelId="{F7AE953B-54D9-4FD8-AC48-3E358AB290CC}" type="sibTrans" cxnId="{95136223-1994-4D14-90F7-6D7BC1DB4BAC}">
      <dgm:prSet/>
      <dgm:spPr/>
      <dgm:t>
        <a:bodyPr/>
        <a:lstStyle/>
        <a:p>
          <a:endParaRPr lang="pt-BR"/>
        </a:p>
      </dgm:t>
    </dgm:pt>
    <dgm:pt modelId="{102B06D0-90A3-4BF7-8B94-183128CB1600}" type="pres">
      <dgm:prSet presAssocID="{BFAB904D-C4FE-4677-B01C-EE7BE6EB02E3}" presName="arrowDiagram" presStyleCnt="0">
        <dgm:presLayoutVars>
          <dgm:chMax val="5"/>
          <dgm:dir/>
          <dgm:resizeHandles val="exact"/>
        </dgm:presLayoutVars>
      </dgm:prSet>
      <dgm:spPr/>
    </dgm:pt>
    <dgm:pt modelId="{061D434F-6A13-419B-B5CC-63FC06167F9A}" type="pres">
      <dgm:prSet presAssocID="{BFAB904D-C4FE-4677-B01C-EE7BE6EB02E3}" presName="arrow" presStyleLbl="bgShp" presStyleIdx="0" presStyleCnt="1"/>
      <dgm:spPr>
        <a:solidFill>
          <a:schemeClr val="accent1">
            <a:lumMod val="60000"/>
            <a:lumOff val="40000"/>
          </a:schemeClr>
        </a:solidFill>
      </dgm:spPr>
    </dgm:pt>
    <dgm:pt modelId="{E9DD8A35-C448-4DB8-B845-96F3114841F7}" type="pres">
      <dgm:prSet presAssocID="{BFAB904D-C4FE-4677-B01C-EE7BE6EB02E3}" presName="arrowDiagram2" presStyleCnt="0"/>
      <dgm:spPr/>
    </dgm:pt>
    <dgm:pt modelId="{F96BE4C8-8CB3-46E5-9A1D-22110D746EAC}" type="pres">
      <dgm:prSet presAssocID="{40FFD579-0EBC-4739-97FF-85F8D87AB48E}" presName="bullet2a" presStyleLbl="node1" presStyleIdx="0" presStyleCnt="2" custLinFactX="-100000" custLinFactY="66292" custLinFactNeighborX="-127486" custLinFactNeighborY="100000"/>
      <dgm:spPr/>
    </dgm:pt>
    <dgm:pt modelId="{EA9E616F-8F93-4A9C-9E98-138EC903708E}" type="pres">
      <dgm:prSet presAssocID="{40FFD579-0EBC-4739-97FF-85F8D87AB48E}" presName="textBox2a" presStyleLbl="revTx" presStyleIdx="0" presStyleCnt="2" custScaleX="135280" custScaleY="123356" custLinFactNeighborX="-29261" custLinFactNeighborY="40431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6AD276DB-E59B-4635-950A-B8DD46B8B7A1}" type="pres">
      <dgm:prSet presAssocID="{A43FC2A4-5E6C-419D-A304-4D290D83D4B6}" presName="bullet2b" presStyleLbl="node1" presStyleIdx="1" presStyleCnt="2" custLinFactX="-60600" custLinFactNeighborX="-100000" custLinFactNeighborY="44128"/>
      <dgm:spPr/>
    </dgm:pt>
    <dgm:pt modelId="{0C080ADE-4FE8-4B7D-A6D5-BCC91FBAA188}" type="pres">
      <dgm:prSet presAssocID="{A43FC2A4-5E6C-419D-A304-4D290D83D4B6}" presName="textBox2b" presStyleLbl="revTx" presStyleIdx="1" presStyleCnt="2" custScaleX="123520" custLinFactNeighborX="-18129" custLinFactNeighborY="21124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7BF028DA-1782-4B1D-BA4B-E0382BD300CD}" type="presOf" srcId="{BFAB904D-C4FE-4677-B01C-EE7BE6EB02E3}" destId="{102B06D0-90A3-4BF7-8B94-183128CB1600}" srcOrd="0" destOrd="0" presId="urn:microsoft.com/office/officeart/2005/8/layout/arrow2"/>
    <dgm:cxn modelId="{513D5815-F641-455B-9060-38382601FB1D}" srcId="{BFAB904D-C4FE-4677-B01C-EE7BE6EB02E3}" destId="{40FFD579-0EBC-4739-97FF-85F8D87AB48E}" srcOrd="0" destOrd="0" parTransId="{F9B43FBF-631E-42F9-B432-C2B9B713DD1F}" sibTransId="{830CE75C-8E1C-441D-AC51-A818C915DE5A}"/>
    <dgm:cxn modelId="{C2530B19-0C76-4D15-8F9E-693D0B61768F}" type="presOf" srcId="{A43FC2A4-5E6C-419D-A304-4D290D83D4B6}" destId="{0C080ADE-4FE8-4B7D-A6D5-BCC91FBAA188}" srcOrd="0" destOrd="0" presId="urn:microsoft.com/office/officeart/2005/8/layout/arrow2"/>
    <dgm:cxn modelId="{8ACB6E9B-7347-4478-BA36-84828A7463D1}" type="presOf" srcId="{40FFD579-0EBC-4739-97FF-85F8D87AB48E}" destId="{EA9E616F-8F93-4A9C-9E98-138EC903708E}" srcOrd="0" destOrd="0" presId="urn:microsoft.com/office/officeart/2005/8/layout/arrow2"/>
    <dgm:cxn modelId="{95136223-1994-4D14-90F7-6D7BC1DB4BAC}" srcId="{BFAB904D-C4FE-4677-B01C-EE7BE6EB02E3}" destId="{A43FC2A4-5E6C-419D-A304-4D290D83D4B6}" srcOrd="1" destOrd="0" parTransId="{F77CBF6A-2330-4AE9-9F04-3929307180E1}" sibTransId="{F7AE953B-54D9-4FD8-AC48-3E358AB290CC}"/>
    <dgm:cxn modelId="{7C9B8512-18B7-47C6-9A38-433D6F8A97C4}" type="presParOf" srcId="{102B06D0-90A3-4BF7-8B94-183128CB1600}" destId="{061D434F-6A13-419B-B5CC-63FC06167F9A}" srcOrd="0" destOrd="0" presId="urn:microsoft.com/office/officeart/2005/8/layout/arrow2"/>
    <dgm:cxn modelId="{D3EB516F-0738-440D-ACB5-A4D272F774EE}" type="presParOf" srcId="{102B06D0-90A3-4BF7-8B94-183128CB1600}" destId="{E9DD8A35-C448-4DB8-B845-96F3114841F7}" srcOrd="1" destOrd="0" presId="urn:microsoft.com/office/officeart/2005/8/layout/arrow2"/>
    <dgm:cxn modelId="{60066DC5-DF21-4095-8EB8-1059C437BD4B}" type="presParOf" srcId="{E9DD8A35-C448-4DB8-B845-96F3114841F7}" destId="{F96BE4C8-8CB3-46E5-9A1D-22110D746EAC}" srcOrd="0" destOrd="0" presId="urn:microsoft.com/office/officeart/2005/8/layout/arrow2"/>
    <dgm:cxn modelId="{5849AE9C-2FAB-47DB-969E-FC1DD7ACCD99}" type="presParOf" srcId="{E9DD8A35-C448-4DB8-B845-96F3114841F7}" destId="{EA9E616F-8F93-4A9C-9E98-138EC903708E}" srcOrd="1" destOrd="0" presId="urn:microsoft.com/office/officeart/2005/8/layout/arrow2"/>
    <dgm:cxn modelId="{33703E71-7828-49EE-8E08-CA79C3AC72CD}" type="presParOf" srcId="{E9DD8A35-C448-4DB8-B845-96F3114841F7}" destId="{6AD276DB-E59B-4635-950A-B8DD46B8B7A1}" srcOrd="2" destOrd="0" presId="urn:microsoft.com/office/officeart/2005/8/layout/arrow2"/>
    <dgm:cxn modelId="{0EDFB6D5-E3C8-49CE-944C-E5A1FA611B8F}" type="presParOf" srcId="{E9DD8A35-C448-4DB8-B845-96F3114841F7}" destId="{0C080ADE-4FE8-4B7D-A6D5-BCC91FBAA188}" srcOrd="3" destOrd="0" presId="urn:microsoft.com/office/officeart/2005/8/layout/arrow2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824FB81-9787-4DDD-AF40-020712F3EB27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</dgm:pt>
    <dgm:pt modelId="{7981C565-66AE-4FFB-B652-691270A4EB1B}">
      <dgm:prSet phldrT="[Texto]"/>
      <dgm:spPr/>
      <dgm:t>
        <a:bodyPr/>
        <a:lstStyle/>
        <a:p>
          <a:r>
            <a:rPr lang="pt-BR" dirty="0" smtClean="0"/>
            <a:t>Autonomia para criar polos de ensino a distância</a:t>
          </a:r>
          <a:endParaRPr lang="pt-BR" dirty="0"/>
        </a:p>
      </dgm:t>
    </dgm:pt>
    <dgm:pt modelId="{98B5BCDE-9F5F-4EDD-8250-2527BAD5420A}" type="parTrans" cxnId="{3319EE2E-514A-4B7E-BCCD-A233F0BD060B}">
      <dgm:prSet/>
      <dgm:spPr/>
      <dgm:t>
        <a:bodyPr/>
        <a:lstStyle/>
        <a:p>
          <a:endParaRPr lang="pt-BR"/>
        </a:p>
      </dgm:t>
    </dgm:pt>
    <dgm:pt modelId="{6647A3FB-9E5F-4DB6-921D-07964602F462}" type="sibTrans" cxnId="{3319EE2E-514A-4B7E-BCCD-A233F0BD060B}">
      <dgm:prSet/>
      <dgm:spPr/>
      <dgm:t>
        <a:bodyPr/>
        <a:lstStyle/>
        <a:p>
          <a:endParaRPr lang="pt-BR"/>
        </a:p>
      </dgm:t>
    </dgm:pt>
    <dgm:pt modelId="{154E2DB7-68C5-4641-88D9-F9013456F00A}">
      <dgm:prSet phldrT="[Texto]">
        <dgm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pt-BR" dirty="0" smtClean="0"/>
            <a:t>Transferência de responsabilidade e função</a:t>
          </a:r>
          <a:endParaRPr lang="pt-BR" dirty="0"/>
        </a:p>
      </dgm:t>
    </dgm:pt>
    <dgm:pt modelId="{BB3570E3-C7A6-4EAE-B813-A3B30701E62F}" type="parTrans" cxnId="{F0815A5C-6A80-40BB-882E-4EAD6F970608}">
      <dgm:prSet/>
      <dgm:spPr/>
      <dgm:t>
        <a:bodyPr/>
        <a:lstStyle/>
        <a:p>
          <a:endParaRPr lang="pt-BR"/>
        </a:p>
      </dgm:t>
    </dgm:pt>
    <dgm:pt modelId="{78C1532F-F8D6-46F2-9D7D-78B7AB6E0280}" type="sibTrans" cxnId="{F0815A5C-6A80-40BB-882E-4EAD6F970608}">
      <dgm:prSet/>
      <dgm:spPr/>
      <dgm:t>
        <a:bodyPr/>
        <a:lstStyle/>
        <a:p>
          <a:endParaRPr lang="pt-BR"/>
        </a:p>
      </dgm:t>
    </dgm:pt>
    <dgm:pt modelId="{B4808864-AADA-4399-9450-273F5D5D2564}" type="pres">
      <dgm:prSet presAssocID="{7824FB81-9787-4DDD-AF40-020712F3EB27}" presName="Name0" presStyleCnt="0">
        <dgm:presLayoutVars>
          <dgm:dir/>
          <dgm:resizeHandles val="exact"/>
        </dgm:presLayoutVars>
      </dgm:prSet>
      <dgm:spPr/>
    </dgm:pt>
    <dgm:pt modelId="{94B53D67-C9B5-41FE-A012-EFCFFC81B6E1}" type="pres">
      <dgm:prSet presAssocID="{7981C565-66AE-4FFB-B652-691270A4EB1B}" presName="node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5F60B5B5-98DC-471E-8B8A-FB5FE75FCC15}" type="pres">
      <dgm:prSet presAssocID="{6647A3FB-9E5F-4DB6-921D-07964602F462}" presName="sibTrans" presStyleLbl="sibTrans2D1" presStyleIdx="0" presStyleCnt="1"/>
      <dgm:spPr/>
      <dgm:t>
        <a:bodyPr/>
        <a:lstStyle/>
        <a:p>
          <a:endParaRPr lang="pt-BR"/>
        </a:p>
      </dgm:t>
    </dgm:pt>
    <dgm:pt modelId="{67419F80-BB65-49AA-BB3E-5088596A54DF}" type="pres">
      <dgm:prSet presAssocID="{6647A3FB-9E5F-4DB6-921D-07964602F462}" presName="connectorText" presStyleLbl="sibTrans2D1" presStyleIdx="0" presStyleCnt="1"/>
      <dgm:spPr/>
      <dgm:t>
        <a:bodyPr/>
        <a:lstStyle/>
        <a:p>
          <a:endParaRPr lang="pt-BR"/>
        </a:p>
      </dgm:t>
    </dgm:pt>
    <dgm:pt modelId="{EF012315-0322-475C-ADA1-BC99A7CC0E68}" type="pres">
      <dgm:prSet presAssocID="{154E2DB7-68C5-4641-88D9-F9013456F00A}" presName="node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3319EE2E-514A-4B7E-BCCD-A233F0BD060B}" srcId="{7824FB81-9787-4DDD-AF40-020712F3EB27}" destId="{7981C565-66AE-4FFB-B652-691270A4EB1B}" srcOrd="0" destOrd="0" parTransId="{98B5BCDE-9F5F-4EDD-8250-2527BAD5420A}" sibTransId="{6647A3FB-9E5F-4DB6-921D-07964602F462}"/>
    <dgm:cxn modelId="{F0815A5C-6A80-40BB-882E-4EAD6F970608}" srcId="{7824FB81-9787-4DDD-AF40-020712F3EB27}" destId="{154E2DB7-68C5-4641-88D9-F9013456F00A}" srcOrd="1" destOrd="0" parTransId="{BB3570E3-C7A6-4EAE-B813-A3B30701E62F}" sibTransId="{78C1532F-F8D6-46F2-9D7D-78B7AB6E0280}"/>
    <dgm:cxn modelId="{3B159901-3386-4608-A092-B65BB7C92359}" type="presOf" srcId="{7824FB81-9787-4DDD-AF40-020712F3EB27}" destId="{B4808864-AADA-4399-9450-273F5D5D2564}" srcOrd="0" destOrd="0" presId="urn:microsoft.com/office/officeart/2005/8/layout/process1"/>
    <dgm:cxn modelId="{588DC081-F520-404C-9512-FD4471653D95}" type="presOf" srcId="{6647A3FB-9E5F-4DB6-921D-07964602F462}" destId="{5F60B5B5-98DC-471E-8B8A-FB5FE75FCC15}" srcOrd="0" destOrd="0" presId="urn:microsoft.com/office/officeart/2005/8/layout/process1"/>
    <dgm:cxn modelId="{79429A6E-2331-4BA0-903B-3464BAB02072}" type="presOf" srcId="{6647A3FB-9E5F-4DB6-921D-07964602F462}" destId="{67419F80-BB65-49AA-BB3E-5088596A54DF}" srcOrd="1" destOrd="0" presId="urn:microsoft.com/office/officeart/2005/8/layout/process1"/>
    <dgm:cxn modelId="{2204B6EC-6B8D-4E3A-AB89-9A2BC5E7223F}" type="presOf" srcId="{7981C565-66AE-4FFB-B652-691270A4EB1B}" destId="{94B53D67-C9B5-41FE-A012-EFCFFC81B6E1}" srcOrd="0" destOrd="0" presId="urn:microsoft.com/office/officeart/2005/8/layout/process1"/>
    <dgm:cxn modelId="{C1C312DC-AC49-471F-A983-772BAE3DB2AB}" type="presOf" srcId="{154E2DB7-68C5-4641-88D9-F9013456F00A}" destId="{EF012315-0322-475C-ADA1-BC99A7CC0E68}" srcOrd="0" destOrd="0" presId="urn:microsoft.com/office/officeart/2005/8/layout/process1"/>
    <dgm:cxn modelId="{638D9186-F212-431B-A215-8B8A58282661}" type="presParOf" srcId="{B4808864-AADA-4399-9450-273F5D5D2564}" destId="{94B53D67-C9B5-41FE-A012-EFCFFC81B6E1}" srcOrd="0" destOrd="0" presId="urn:microsoft.com/office/officeart/2005/8/layout/process1"/>
    <dgm:cxn modelId="{AC17439C-8503-4937-968B-47438B03C5A5}" type="presParOf" srcId="{B4808864-AADA-4399-9450-273F5D5D2564}" destId="{5F60B5B5-98DC-471E-8B8A-FB5FE75FCC15}" srcOrd="1" destOrd="0" presId="urn:microsoft.com/office/officeart/2005/8/layout/process1"/>
    <dgm:cxn modelId="{250B3F42-89CA-4CBA-BF85-3AD9C5DB7DD3}" type="presParOf" srcId="{5F60B5B5-98DC-471E-8B8A-FB5FE75FCC15}" destId="{67419F80-BB65-49AA-BB3E-5088596A54DF}" srcOrd="0" destOrd="0" presId="urn:microsoft.com/office/officeart/2005/8/layout/process1"/>
    <dgm:cxn modelId="{C73C5D32-EBE7-4DF6-AD5D-A9311DAF16FA}" type="presParOf" srcId="{B4808864-AADA-4399-9450-273F5D5D2564}" destId="{EF012315-0322-475C-ADA1-BC99A7CC0E68}" srcOrd="2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7824FB81-9787-4DDD-AF40-020712F3EB27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</dgm:pt>
    <dgm:pt modelId="{7981C565-66AE-4FFB-B652-691270A4EB1B}">
      <dgm:prSet phldrT="[Texto]"/>
      <dgm:spPr/>
      <dgm:t>
        <a:bodyPr/>
        <a:lstStyle/>
        <a:p>
          <a:r>
            <a:rPr lang="pt-BR" dirty="0" smtClean="0"/>
            <a:t>Autorização de </a:t>
          </a:r>
          <a:r>
            <a:rPr lang="pt-BR" dirty="0" err="1" smtClean="0"/>
            <a:t>EaD</a:t>
          </a:r>
          <a:r>
            <a:rPr lang="pt-BR" dirty="0" smtClean="0"/>
            <a:t>  sem vistoria dos polos</a:t>
          </a:r>
          <a:endParaRPr lang="pt-BR" dirty="0"/>
        </a:p>
      </dgm:t>
    </dgm:pt>
    <dgm:pt modelId="{98B5BCDE-9F5F-4EDD-8250-2527BAD5420A}" type="parTrans" cxnId="{3319EE2E-514A-4B7E-BCCD-A233F0BD060B}">
      <dgm:prSet/>
      <dgm:spPr/>
      <dgm:t>
        <a:bodyPr/>
        <a:lstStyle/>
        <a:p>
          <a:endParaRPr lang="pt-BR"/>
        </a:p>
      </dgm:t>
    </dgm:pt>
    <dgm:pt modelId="{6647A3FB-9E5F-4DB6-921D-07964602F462}" type="sibTrans" cxnId="{3319EE2E-514A-4B7E-BCCD-A233F0BD060B}">
      <dgm:prSet/>
      <dgm:spPr/>
      <dgm:t>
        <a:bodyPr/>
        <a:lstStyle/>
        <a:p>
          <a:endParaRPr lang="pt-BR"/>
        </a:p>
      </dgm:t>
    </dgm:pt>
    <dgm:pt modelId="{154E2DB7-68C5-4641-88D9-F9013456F00A}">
      <dgm:prSet phldrT="[Texto]">
        <dgm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pt-BR" dirty="0" smtClean="0"/>
            <a:t>123 sedes e 8.572 polos</a:t>
          </a:r>
          <a:endParaRPr lang="pt-BR" dirty="0"/>
        </a:p>
      </dgm:t>
    </dgm:pt>
    <dgm:pt modelId="{BB3570E3-C7A6-4EAE-B813-A3B30701E62F}" type="parTrans" cxnId="{F0815A5C-6A80-40BB-882E-4EAD6F970608}">
      <dgm:prSet/>
      <dgm:spPr/>
      <dgm:t>
        <a:bodyPr/>
        <a:lstStyle/>
        <a:p>
          <a:endParaRPr lang="pt-BR"/>
        </a:p>
      </dgm:t>
    </dgm:pt>
    <dgm:pt modelId="{78C1532F-F8D6-46F2-9D7D-78B7AB6E0280}" type="sibTrans" cxnId="{F0815A5C-6A80-40BB-882E-4EAD6F970608}">
      <dgm:prSet/>
      <dgm:spPr/>
      <dgm:t>
        <a:bodyPr/>
        <a:lstStyle/>
        <a:p>
          <a:endParaRPr lang="pt-BR"/>
        </a:p>
      </dgm:t>
    </dgm:pt>
    <dgm:pt modelId="{B4808864-AADA-4399-9450-273F5D5D2564}" type="pres">
      <dgm:prSet presAssocID="{7824FB81-9787-4DDD-AF40-020712F3EB27}" presName="Name0" presStyleCnt="0">
        <dgm:presLayoutVars>
          <dgm:dir/>
          <dgm:resizeHandles val="exact"/>
        </dgm:presLayoutVars>
      </dgm:prSet>
      <dgm:spPr/>
    </dgm:pt>
    <dgm:pt modelId="{94B53D67-C9B5-41FE-A012-EFCFFC81B6E1}" type="pres">
      <dgm:prSet presAssocID="{7981C565-66AE-4FFB-B652-691270A4EB1B}" presName="node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5F60B5B5-98DC-471E-8B8A-FB5FE75FCC15}" type="pres">
      <dgm:prSet presAssocID="{6647A3FB-9E5F-4DB6-921D-07964602F462}" presName="sibTrans" presStyleLbl="sibTrans2D1" presStyleIdx="0" presStyleCnt="1"/>
      <dgm:spPr/>
      <dgm:t>
        <a:bodyPr/>
        <a:lstStyle/>
        <a:p>
          <a:endParaRPr lang="pt-BR"/>
        </a:p>
      </dgm:t>
    </dgm:pt>
    <dgm:pt modelId="{67419F80-BB65-49AA-BB3E-5088596A54DF}" type="pres">
      <dgm:prSet presAssocID="{6647A3FB-9E5F-4DB6-921D-07964602F462}" presName="connectorText" presStyleLbl="sibTrans2D1" presStyleIdx="0" presStyleCnt="1"/>
      <dgm:spPr/>
      <dgm:t>
        <a:bodyPr/>
        <a:lstStyle/>
        <a:p>
          <a:endParaRPr lang="pt-BR"/>
        </a:p>
      </dgm:t>
    </dgm:pt>
    <dgm:pt modelId="{EF012315-0322-475C-ADA1-BC99A7CC0E68}" type="pres">
      <dgm:prSet presAssocID="{154E2DB7-68C5-4641-88D9-F9013456F00A}" presName="node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3319EE2E-514A-4B7E-BCCD-A233F0BD060B}" srcId="{7824FB81-9787-4DDD-AF40-020712F3EB27}" destId="{7981C565-66AE-4FFB-B652-691270A4EB1B}" srcOrd="0" destOrd="0" parTransId="{98B5BCDE-9F5F-4EDD-8250-2527BAD5420A}" sibTransId="{6647A3FB-9E5F-4DB6-921D-07964602F462}"/>
    <dgm:cxn modelId="{7A45F2D7-06D2-4ABD-B16D-44329385603D}" type="presOf" srcId="{6647A3FB-9E5F-4DB6-921D-07964602F462}" destId="{67419F80-BB65-49AA-BB3E-5088596A54DF}" srcOrd="1" destOrd="0" presId="urn:microsoft.com/office/officeart/2005/8/layout/process1"/>
    <dgm:cxn modelId="{095273C9-4306-42EB-9E03-81A145194687}" type="presOf" srcId="{7981C565-66AE-4FFB-B652-691270A4EB1B}" destId="{94B53D67-C9B5-41FE-A012-EFCFFC81B6E1}" srcOrd="0" destOrd="0" presId="urn:microsoft.com/office/officeart/2005/8/layout/process1"/>
    <dgm:cxn modelId="{9EB69E9D-22B3-4C20-B9B7-3277042D61F2}" type="presOf" srcId="{7824FB81-9787-4DDD-AF40-020712F3EB27}" destId="{B4808864-AADA-4399-9450-273F5D5D2564}" srcOrd="0" destOrd="0" presId="urn:microsoft.com/office/officeart/2005/8/layout/process1"/>
    <dgm:cxn modelId="{D52CAF41-30EA-4180-AA24-F2C49E0828BB}" type="presOf" srcId="{6647A3FB-9E5F-4DB6-921D-07964602F462}" destId="{5F60B5B5-98DC-471E-8B8A-FB5FE75FCC15}" srcOrd="0" destOrd="0" presId="urn:microsoft.com/office/officeart/2005/8/layout/process1"/>
    <dgm:cxn modelId="{17CE89DA-D78A-444A-9B45-4BA1C1ECA40C}" type="presOf" srcId="{154E2DB7-68C5-4641-88D9-F9013456F00A}" destId="{EF012315-0322-475C-ADA1-BC99A7CC0E68}" srcOrd="0" destOrd="0" presId="urn:microsoft.com/office/officeart/2005/8/layout/process1"/>
    <dgm:cxn modelId="{F0815A5C-6A80-40BB-882E-4EAD6F970608}" srcId="{7824FB81-9787-4DDD-AF40-020712F3EB27}" destId="{154E2DB7-68C5-4641-88D9-F9013456F00A}" srcOrd="1" destOrd="0" parTransId="{BB3570E3-C7A6-4EAE-B813-A3B30701E62F}" sibTransId="{78C1532F-F8D6-46F2-9D7D-78B7AB6E0280}"/>
    <dgm:cxn modelId="{A5856E95-2126-4220-AB26-6272368A1B73}" type="presParOf" srcId="{B4808864-AADA-4399-9450-273F5D5D2564}" destId="{94B53D67-C9B5-41FE-A012-EFCFFC81B6E1}" srcOrd="0" destOrd="0" presId="urn:microsoft.com/office/officeart/2005/8/layout/process1"/>
    <dgm:cxn modelId="{241AA861-F175-48EB-8D15-F3565179F43E}" type="presParOf" srcId="{B4808864-AADA-4399-9450-273F5D5D2564}" destId="{5F60B5B5-98DC-471E-8B8A-FB5FE75FCC15}" srcOrd="1" destOrd="0" presId="urn:microsoft.com/office/officeart/2005/8/layout/process1"/>
    <dgm:cxn modelId="{E23E5AE3-CC73-4D6F-851D-D3DE37AD862A}" type="presParOf" srcId="{5F60B5B5-98DC-471E-8B8A-FB5FE75FCC15}" destId="{67419F80-BB65-49AA-BB3E-5088596A54DF}" srcOrd="0" destOrd="0" presId="urn:microsoft.com/office/officeart/2005/8/layout/process1"/>
    <dgm:cxn modelId="{ED7A8677-DEEB-4FE2-86FF-525891EAE7AA}" type="presParOf" srcId="{B4808864-AADA-4399-9450-273F5D5D2564}" destId="{EF012315-0322-475C-ADA1-BC99A7CC0E68}" srcOrd="2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7824FB81-9787-4DDD-AF40-020712F3EB27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</dgm:pt>
    <dgm:pt modelId="{7981C565-66AE-4FFB-B652-691270A4EB1B}">
      <dgm:prSet phldrT="[Texto]"/>
      <dgm:spPr/>
      <dgm:t>
        <a:bodyPr/>
        <a:lstStyle/>
        <a:p>
          <a:r>
            <a:rPr lang="pt-BR" dirty="0" smtClean="0"/>
            <a:t>IES sem cursos de </a:t>
          </a:r>
          <a:r>
            <a:rPr lang="pt-BR" smtClean="0"/>
            <a:t>graduação presenciais podem </a:t>
          </a:r>
          <a:r>
            <a:rPr lang="pt-BR" dirty="0" smtClean="0"/>
            <a:t>ofertar </a:t>
          </a:r>
          <a:r>
            <a:rPr lang="pt-BR" dirty="0" err="1" smtClean="0"/>
            <a:t>EaD</a:t>
          </a:r>
          <a:r>
            <a:rPr lang="pt-BR" dirty="0" smtClean="0"/>
            <a:t>. </a:t>
          </a:r>
          <a:endParaRPr lang="pt-BR" dirty="0"/>
        </a:p>
      </dgm:t>
    </dgm:pt>
    <dgm:pt modelId="{98B5BCDE-9F5F-4EDD-8250-2527BAD5420A}" type="parTrans" cxnId="{3319EE2E-514A-4B7E-BCCD-A233F0BD060B}">
      <dgm:prSet/>
      <dgm:spPr/>
      <dgm:t>
        <a:bodyPr/>
        <a:lstStyle/>
        <a:p>
          <a:endParaRPr lang="pt-BR"/>
        </a:p>
      </dgm:t>
    </dgm:pt>
    <dgm:pt modelId="{6647A3FB-9E5F-4DB6-921D-07964602F462}" type="sibTrans" cxnId="{3319EE2E-514A-4B7E-BCCD-A233F0BD060B}">
      <dgm:prSet/>
      <dgm:spPr/>
      <dgm:t>
        <a:bodyPr/>
        <a:lstStyle/>
        <a:p>
          <a:endParaRPr lang="pt-BR"/>
        </a:p>
      </dgm:t>
    </dgm:pt>
    <dgm:pt modelId="{154E2DB7-68C5-4641-88D9-F9013456F00A}">
      <dgm:prSet phldrT="[Texto]">
        <dgm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pt-BR" dirty="0" smtClean="0"/>
            <a:t>Perfil educacional em áreas afins desconsiderado</a:t>
          </a:r>
          <a:endParaRPr lang="pt-BR" dirty="0"/>
        </a:p>
      </dgm:t>
    </dgm:pt>
    <dgm:pt modelId="{BB3570E3-C7A6-4EAE-B813-A3B30701E62F}" type="parTrans" cxnId="{F0815A5C-6A80-40BB-882E-4EAD6F970608}">
      <dgm:prSet/>
      <dgm:spPr/>
      <dgm:t>
        <a:bodyPr/>
        <a:lstStyle/>
        <a:p>
          <a:endParaRPr lang="pt-BR"/>
        </a:p>
      </dgm:t>
    </dgm:pt>
    <dgm:pt modelId="{78C1532F-F8D6-46F2-9D7D-78B7AB6E0280}" type="sibTrans" cxnId="{F0815A5C-6A80-40BB-882E-4EAD6F970608}">
      <dgm:prSet/>
      <dgm:spPr/>
      <dgm:t>
        <a:bodyPr/>
        <a:lstStyle/>
        <a:p>
          <a:endParaRPr lang="pt-BR"/>
        </a:p>
      </dgm:t>
    </dgm:pt>
    <dgm:pt modelId="{B4808864-AADA-4399-9450-273F5D5D2564}" type="pres">
      <dgm:prSet presAssocID="{7824FB81-9787-4DDD-AF40-020712F3EB27}" presName="Name0" presStyleCnt="0">
        <dgm:presLayoutVars>
          <dgm:dir/>
          <dgm:resizeHandles val="exact"/>
        </dgm:presLayoutVars>
      </dgm:prSet>
      <dgm:spPr/>
    </dgm:pt>
    <dgm:pt modelId="{94B53D67-C9B5-41FE-A012-EFCFFC81B6E1}" type="pres">
      <dgm:prSet presAssocID="{7981C565-66AE-4FFB-B652-691270A4EB1B}" presName="node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5F60B5B5-98DC-471E-8B8A-FB5FE75FCC15}" type="pres">
      <dgm:prSet presAssocID="{6647A3FB-9E5F-4DB6-921D-07964602F462}" presName="sibTrans" presStyleLbl="sibTrans2D1" presStyleIdx="0" presStyleCnt="1"/>
      <dgm:spPr/>
      <dgm:t>
        <a:bodyPr/>
        <a:lstStyle/>
        <a:p>
          <a:endParaRPr lang="pt-BR"/>
        </a:p>
      </dgm:t>
    </dgm:pt>
    <dgm:pt modelId="{67419F80-BB65-49AA-BB3E-5088596A54DF}" type="pres">
      <dgm:prSet presAssocID="{6647A3FB-9E5F-4DB6-921D-07964602F462}" presName="connectorText" presStyleLbl="sibTrans2D1" presStyleIdx="0" presStyleCnt="1"/>
      <dgm:spPr/>
      <dgm:t>
        <a:bodyPr/>
        <a:lstStyle/>
        <a:p>
          <a:endParaRPr lang="pt-BR"/>
        </a:p>
      </dgm:t>
    </dgm:pt>
    <dgm:pt modelId="{EF012315-0322-475C-ADA1-BC99A7CC0E68}" type="pres">
      <dgm:prSet presAssocID="{154E2DB7-68C5-4641-88D9-F9013456F00A}" presName="node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2667BB0E-4C02-497A-8AFA-8045CF07E6B0}" type="presOf" srcId="{6647A3FB-9E5F-4DB6-921D-07964602F462}" destId="{67419F80-BB65-49AA-BB3E-5088596A54DF}" srcOrd="1" destOrd="0" presId="urn:microsoft.com/office/officeart/2005/8/layout/process1"/>
    <dgm:cxn modelId="{3319EE2E-514A-4B7E-BCCD-A233F0BD060B}" srcId="{7824FB81-9787-4DDD-AF40-020712F3EB27}" destId="{7981C565-66AE-4FFB-B652-691270A4EB1B}" srcOrd="0" destOrd="0" parTransId="{98B5BCDE-9F5F-4EDD-8250-2527BAD5420A}" sibTransId="{6647A3FB-9E5F-4DB6-921D-07964602F462}"/>
    <dgm:cxn modelId="{B1A70A74-1C5C-4844-BB62-799BD6A22152}" type="presOf" srcId="{154E2DB7-68C5-4641-88D9-F9013456F00A}" destId="{EF012315-0322-475C-ADA1-BC99A7CC0E68}" srcOrd="0" destOrd="0" presId="urn:microsoft.com/office/officeart/2005/8/layout/process1"/>
    <dgm:cxn modelId="{F0815A5C-6A80-40BB-882E-4EAD6F970608}" srcId="{7824FB81-9787-4DDD-AF40-020712F3EB27}" destId="{154E2DB7-68C5-4641-88D9-F9013456F00A}" srcOrd="1" destOrd="0" parTransId="{BB3570E3-C7A6-4EAE-B813-A3B30701E62F}" sibTransId="{78C1532F-F8D6-46F2-9D7D-78B7AB6E0280}"/>
    <dgm:cxn modelId="{58DA9800-779A-4A5B-8204-D437E88CC5FA}" type="presOf" srcId="{7824FB81-9787-4DDD-AF40-020712F3EB27}" destId="{B4808864-AADA-4399-9450-273F5D5D2564}" srcOrd="0" destOrd="0" presId="urn:microsoft.com/office/officeart/2005/8/layout/process1"/>
    <dgm:cxn modelId="{792DEC1D-088C-44AD-A2CE-9F17B1D7BEC8}" type="presOf" srcId="{7981C565-66AE-4FFB-B652-691270A4EB1B}" destId="{94B53D67-C9B5-41FE-A012-EFCFFC81B6E1}" srcOrd="0" destOrd="0" presId="urn:microsoft.com/office/officeart/2005/8/layout/process1"/>
    <dgm:cxn modelId="{FC026D54-F4A5-4DA2-93BD-B93C1F2E6248}" type="presOf" srcId="{6647A3FB-9E5F-4DB6-921D-07964602F462}" destId="{5F60B5B5-98DC-471E-8B8A-FB5FE75FCC15}" srcOrd="0" destOrd="0" presId="urn:microsoft.com/office/officeart/2005/8/layout/process1"/>
    <dgm:cxn modelId="{F999E0EB-BE7C-40D2-ACBD-CCE11635FEEC}" type="presParOf" srcId="{B4808864-AADA-4399-9450-273F5D5D2564}" destId="{94B53D67-C9B5-41FE-A012-EFCFFC81B6E1}" srcOrd="0" destOrd="0" presId="urn:microsoft.com/office/officeart/2005/8/layout/process1"/>
    <dgm:cxn modelId="{94B356F3-FB30-40D5-9E1F-AB675A93331E}" type="presParOf" srcId="{B4808864-AADA-4399-9450-273F5D5D2564}" destId="{5F60B5B5-98DC-471E-8B8A-FB5FE75FCC15}" srcOrd="1" destOrd="0" presId="urn:microsoft.com/office/officeart/2005/8/layout/process1"/>
    <dgm:cxn modelId="{B92AE730-5251-4042-850F-A92ED6F1AC2C}" type="presParOf" srcId="{5F60B5B5-98DC-471E-8B8A-FB5FE75FCC15}" destId="{67419F80-BB65-49AA-BB3E-5088596A54DF}" srcOrd="0" destOrd="0" presId="urn:microsoft.com/office/officeart/2005/8/layout/process1"/>
    <dgm:cxn modelId="{1710F45B-BD07-4695-B882-E8657DFB88DB}" type="presParOf" srcId="{B4808864-AADA-4399-9450-273F5D5D2564}" destId="{EF012315-0322-475C-ADA1-BC99A7CC0E68}" srcOrd="2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1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C2E61887-B3BA-49C1-9CDD-B782C4083A69}" type="doc">
      <dgm:prSet loTypeId="urn:microsoft.com/office/officeart/2005/8/layout/vProcess5" loCatId="process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902CCB65-EC89-4685-AF12-4011D29A019C}">
      <dgm:prSet phldrT="[Texto]" custT="1"/>
      <dgm:spPr/>
      <dgm:t>
        <a:bodyPr/>
        <a:lstStyle/>
        <a:p>
          <a:pPr algn="r"/>
          <a:r>
            <a:rPr lang="pt-BR" sz="2000" b="0" dirty="0" smtClean="0">
              <a:latin typeface="Gotham ExtraLight" pitchFamily="2" charset="0"/>
            </a:rPr>
            <a:t>3.000.952 profissionais registrados</a:t>
          </a:r>
          <a:endParaRPr lang="pt-BR" sz="2000" b="0" dirty="0">
            <a:latin typeface="Gotham ExtraLight" pitchFamily="2" charset="0"/>
          </a:endParaRPr>
        </a:p>
      </dgm:t>
    </dgm:pt>
    <dgm:pt modelId="{D7418CE6-91DC-425A-9334-0818B574E469}" type="parTrans" cxnId="{C01061DD-7A87-49CA-9500-CF6A29D00D1C}">
      <dgm:prSet/>
      <dgm:spPr/>
      <dgm:t>
        <a:bodyPr/>
        <a:lstStyle/>
        <a:p>
          <a:endParaRPr lang="pt-BR" sz="2000"/>
        </a:p>
      </dgm:t>
    </dgm:pt>
    <dgm:pt modelId="{DF9631E9-C52F-4B55-8F7A-26A3D98C3C2C}" type="sibTrans" cxnId="{C01061DD-7A87-49CA-9500-CF6A29D00D1C}">
      <dgm:prSet custT="1"/>
      <dgm:spPr/>
      <dgm:t>
        <a:bodyPr/>
        <a:lstStyle/>
        <a:p>
          <a:endParaRPr lang="pt-BR" sz="2000"/>
        </a:p>
      </dgm:t>
    </dgm:pt>
    <dgm:pt modelId="{F52762E5-6109-4F23-A84F-5B367B942611}">
      <dgm:prSet phldrT="[Texto]" custT="1"/>
      <dgm:spPr/>
      <dgm:t>
        <a:bodyPr/>
        <a:lstStyle/>
        <a:p>
          <a:pPr algn="r"/>
          <a:r>
            <a:rPr lang="pt-BR" sz="2000" b="0" dirty="0" smtClean="0">
              <a:latin typeface="Gotham ExtraLight" pitchFamily="2" charset="0"/>
            </a:rPr>
            <a:t>6.273 cursos de graduação presenciais avaliados     627.300 egressos/ano</a:t>
          </a:r>
          <a:endParaRPr lang="pt-BR" sz="2000" b="0" dirty="0">
            <a:latin typeface="Gotham ExtraLight" pitchFamily="2" charset="0"/>
          </a:endParaRPr>
        </a:p>
      </dgm:t>
    </dgm:pt>
    <dgm:pt modelId="{69365382-8684-471F-8A1A-7E48A5C726A4}" type="parTrans" cxnId="{0510F374-5E98-48E4-97B7-0E377A78F058}">
      <dgm:prSet/>
      <dgm:spPr/>
      <dgm:t>
        <a:bodyPr/>
        <a:lstStyle/>
        <a:p>
          <a:endParaRPr lang="pt-BR" sz="2000"/>
        </a:p>
      </dgm:t>
    </dgm:pt>
    <dgm:pt modelId="{3B84352E-13D1-4652-8CD8-7CD905F3DA70}" type="sibTrans" cxnId="{0510F374-5E98-48E4-97B7-0E377A78F058}">
      <dgm:prSet custT="1"/>
      <dgm:spPr/>
      <dgm:t>
        <a:bodyPr/>
        <a:lstStyle/>
        <a:p>
          <a:endParaRPr lang="pt-BR" sz="2000"/>
        </a:p>
      </dgm:t>
    </dgm:pt>
    <dgm:pt modelId="{FF0664E1-4CE5-47A6-B0A1-BEBC68585696}">
      <dgm:prSet phldrT="[Texto]" custT="1"/>
      <dgm:spPr/>
      <dgm:t>
        <a:bodyPr/>
        <a:lstStyle/>
        <a:p>
          <a:pPr algn="r"/>
          <a:r>
            <a:rPr lang="pt-BR" sz="2000" b="0" dirty="0" smtClean="0">
              <a:latin typeface="Gotham ExtraLight" pitchFamily="2" charset="0"/>
            </a:rPr>
            <a:t>435.278  vagas em </a:t>
          </a:r>
          <a:r>
            <a:rPr lang="pt-BR" sz="2000" b="0" dirty="0" err="1" smtClean="0">
              <a:latin typeface="Gotham ExtraLight" pitchFamily="2" charset="0"/>
            </a:rPr>
            <a:t>EaD</a:t>
          </a:r>
          <a:r>
            <a:rPr lang="pt-BR" sz="2000" b="0" dirty="0" smtClean="0">
              <a:latin typeface="Gotham ExtraLight" pitchFamily="2" charset="0"/>
            </a:rPr>
            <a:t> </a:t>
          </a:r>
          <a:endParaRPr lang="pt-BR" sz="2000" b="0" dirty="0">
            <a:latin typeface="Gotham ExtraLight" pitchFamily="2" charset="0"/>
          </a:endParaRPr>
        </a:p>
      </dgm:t>
    </dgm:pt>
    <dgm:pt modelId="{B6881CE6-3ABA-40BA-A9B3-EDB23FE1295E}" type="parTrans" cxnId="{958AF9D2-0021-46D1-B2F8-5D250C515083}">
      <dgm:prSet/>
      <dgm:spPr/>
      <dgm:t>
        <a:bodyPr/>
        <a:lstStyle/>
        <a:p>
          <a:endParaRPr lang="pt-BR" sz="2000"/>
        </a:p>
      </dgm:t>
    </dgm:pt>
    <dgm:pt modelId="{D16EF07C-706D-4596-AD07-0B71B146CB2C}" type="sibTrans" cxnId="{958AF9D2-0021-46D1-B2F8-5D250C515083}">
      <dgm:prSet custT="1"/>
      <dgm:spPr/>
      <dgm:t>
        <a:bodyPr/>
        <a:lstStyle/>
        <a:p>
          <a:endParaRPr lang="pt-BR" sz="2000"/>
        </a:p>
      </dgm:t>
    </dgm:pt>
    <dgm:pt modelId="{3A324582-DA53-45EB-8400-95398FC9A0A7}">
      <dgm:prSet phldrT="[Texto]" custT="1"/>
      <dgm:spPr/>
      <dgm:t>
        <a:bodyPr/>
        <a:lstStyle/>
        <a:p>
          <a:pPr algn="r"/>
          <a:r>
            <a:rPr lang="pt-BR" sz="2000" b="0" dirty="0" smtClean="0">
              <a:latin typeface="Gotham ExtraLight" pitchFamily="2" charset="0"/>
            </a:rPr>
            <a:t>123 sedes avaliadas            8.572 polos não avaliados</a:t>
          </a:r>
          <a:endParaRPr lang="pt-BR" sz="2000" b="0" dirty="0">
            <a:latin typeface="Gotham ExtraLight" pitchFamily="2" charset="0"/>
          </a:endParaRPr>
        </a:p>
      </dgm:t>
    </dgm:pt>
    <dgm:pt modelId="{0615F0EF-623F-48C4-AB01-2BC47DDD986A}" type="parTrans" cxnId="{D011EC76-61DE-43BE-BD6B-40860DE32628}">
      <dgm:prSet/>
      <dgm:spPr/>
      <dgm:t>
        <a:bodyPr/>
        <a:lstStyle/>
        <a:p>
          <a:endParaRPr lang="pt-BR" sz="2000"/>
        </a:p>
      </dgm:t>
    </dgm:pt>
    <dgm:pt modelId="{D3D20552-AFF5-40E1-B3AA-424F3205DC66}" type="sibTrans" cxnId="{D011EC76-61DE-43BE-BD6B-40860DE32628}">
      <dgm:prSet custT="1"/>
      <dgm:spPr/>
      <dgm:t>
        <a:bodyPr/>
        <a:lstStyle/>
        <a:p>
          <a:endParaRPr lang="pt-BR" sz="2000"/>
        </a:p>
      </dgm:t>
    </dgm:pt>
    <dgm:pt modelId="{A58CA53B-878D-4AA4-AF99-23F62BD5F190}" type="pres">
      <dgm:prSet presAssocID="{C2E61887-B3BA-49C1-9CDD-B782C4083A69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072D59AC-A7A3-4BCF-A161-2648E2EF7C3C}" type="pres">
      <dgm:prSet presAssocID="{C2E61887-B3BA-49C1-9CDD-B782C4083A69}" presName="dummyMaxCanvas" presStyleCnt="0">
        <dgm:presLayoutVars/>
      </dgm:prSet>
      <dgm:spPr/>
    </dgm:pt>
    <dgm:pt modelId="{79A9367B-E7FB-402D-B49E-8A281DFE854B}" type="pres">
      <dgm:prSet presAssocID="{C2E61887-B3BA-49C1-9CDD-B782C4083A69}" presName="FourNodes_1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AFE6EB89-50CE-4C2F-8541-1F99D9EBD694}" type="pres">
      <dgm:prSet presAssocID="{C2E61887-B3BA-49C1-9CDD-B782C4083A69}" presName="FourNodes_2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4DBF4784-CA98-41C2-9E4B-399AC0DC0A8D}" type="pres">
      <dgm:prSet presAssocID="{C2E61887-B3BA-49C1-9CDD-B782C4083A69}" presName="FourNodes_3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43D35710-53B6-4147-B846-DB34FC40AF31}" type="pres">
      <dgm:prSet presAssocID="{C2E61887-B3BA-49C1-9CDD-B782C4083A69}" presName="FourNodes_4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CA2316C6-F3CD-4FE5-B3D9-EEF8C896D09A}" type="pres">
      <dgm:prSet presAssocID="{C2E61887-B3BA-49C1-9CDD-B782C4083A69}" presName="FourConn_1-2" presStyleLbl="fg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C9424C62-7816-4A98-AC48-BCBBEB729DDC}" type="pres">
      <dgm:prSet presAssocID="{C2E61887-B3BA-49C1-9CDD-B782C4083A69}" presName="FourConn_2-3" presStyleLbl="fg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8FB02D04-2D73-4149-9A8E-F740FEC9FADB}" type="pres">
      <dgm:prSet presAssocID="{C2E61887-B3BA-49C1-9CDD-B782C4083A69}" presName="FourConn_3-4" presStyleLbl="fg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6604409D-725B-4470-8BE6-75F551209BBD}" type="pres">
      <dgm:prSet presAssocID="{C2E61887-B3BA-49C1-9CDD-B782C4083A69}" presName="FourNodes_1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0CD37C4A-042B-4B03-804A-D8E9921B1AAC}" type="pres">
      <dgm:prSet presAssocID="{C2E61887-B3BA-49C1-9CDD-B782C4083A69}" presName="FourNodes_2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F5C6C678-0772-4495-9DFA-F85A35E5A3DC}" type="pres">
      <dgm:prSet presAssocID="{C2E61887-B3BA-49C1-9CDD-B782C4083A69}" presName="FourNodes_3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D1A411D9-BC2A-455F-A3C2-24629BBB8B53}" type="pres">
      <dgm:prSet presAssocID="{C2E61887-B3BA-49C1-9CDD-B782C4083A69}" presName="FourNodes_4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49D0F343-2267-469F-A790-155DB780285C}" type="presOf" srcId="{902CCB65-EC89-4685-AF12-4011D29A019C}" destId="{6604409D-725B-4470-8BE6-75F551209BBD}" srcOrd="1" destOrd="0" presId="urn:microsoft.com/office/officeart/2005/8/layout/vProcess5"/>
    <dgm:cxn modelId="{55B6D900-9F1B-47C3-ABB1-05BC3A1EEF99}" type="presOf" srcId="{FF0664E1-4CE5-47A6-B0A1-BEBC68585696}" destId="{4DBF4784-CA98-41C2-9E4B-399AC0DC0A8D}" srcOrd="0" destOrd="0" presId="urn:microsoft.com/office/officeart/2005/8/layout/vProcess5"/>
    <dgm:cxn modelId="{6234B85A-F653-49B4-A895-0C6103D61295}" type="presOf" srcId="{FF0664E1-4CE5-47A6-B0A1-BEBC68585696}" destId="{F5C6C678-0772-4495-9DFA-F85A35E5A3DC}" srcOrd="1" destOrd="0" presId="urn:microsoft.com/office/officeart/2005/8/layout/vProcess5"/>
    <dgm:cxn modelId="{A01EADB4-8C8D-42E7-AED2-6B34FD917169}" type="presOf" srcId="{F52762E5-6109-4F23-A84F-5B367B942611}" destId="{AFE6EB89-50CE-4C2F-8541-1F99D9EBD694}" srcOrd="0" destOrd="0" presId="urn:microsoft.com/office/officeart/2005/8/layout/vProcess5"/>
    <dgm:cxn modelId="{0CA3BCAC-4B2E-4CF2-A765-2B0BF7993BE3}" type="presOf" srcId="{3B84352E-13D1-4652-8CD8-7CD905F3DA70}" destId="{C9424C62-7816-4A98-AC48-BCBBEB729DDC}" srcOrd="0" destOrd="0" presId="urn:microsoft.com/office/officeart/2005/8/layout/vProcess5"/>
    <dgm:cxn modelId="{C01061DD-7A87-49CA-9500-CF6A29D00D1C}" srcId="{C2E61887-B3BA-49C1-9CDD-B782C4083A69}" destId="{902CCB65-EC89-4685-AF12-4011D29A019C}" srcOrd="0" destOrd="0" parTransId="{D7418CE6-91DC-425A-9334-0818B574E469}" sibTransId="{DF9631E9-C52F-4B55-8F7A-26A3D98C3C2C}"/>
    <dgm:cxn modelId="{958AF9D2-0021-46D1-B2F8-5D250C515083}" srcId="{C2E61887-B3BA-49C1-9CDD-B782C4083A69}" destId="{FF0664E1-4CE5-47A6-B0A1-BEBC68585696}" srcOrd="2" destOrd="0" parTransId="{B6881CE6-3ABA-40BA-A9B3-EDB23FE1295E}" sibTransId="{D16EF07C-706D-4596-AD07-0B71B146CB2C}"/>
    <dgm:cxn modelId="{47AF6734-DE75-43FD-9723-A2E0F73024FD}" type="presOf" srcId="{902CCB65-EC89-4685-AF12-4011D29A019C}" destId="{79A9367B-E7FB-402D-B49E-8A281DFE854B}" srcOrd="0" destOrd="0" presId="urn:microsoft.com/office/officeart/2005/8/layout/vProcess5"/>
    <dgm:cxn modelId="{E6B786EF-29B1-446D-BB5D-A08C2562EAB9}" type="presOf" srcId="{DF9631E9-C52F-4B55-8F7A-26A3D98C3C2C}" destId="{CA2316C6-F3CD-4FE5-B3D9-EEF8C896D09A}" srcOrd="0" destOrd="0" presId="urn:microsoft.com/office/officeart/2005/8/layout/vProcess5"/>
    <dgm:cxn modelId="{D011EC76-61DE-43BE-BD6B-40860DE32628}" srcId="{C2E61887-B3BA-49C1-9CDD-B782C4083A69}" destId="{3A324582-DA53-45EB-8400-95398FC9A0A7}" srcOrd="3" destOrd="0" parTransId="{0615F0EF-623F-48C4-AB01-2BC47DDD986A}" sibTransId="{D3D20552-AFF5-40E1-B3AA-424F3205DC66}"/>
    <dgm:cxn modelId="{D67CFFA4-B0D1-4617-8955-61AB0B232575}" type="presOf" srcId="{C2E61887-B3BA-49C1-9CDD-B782C4083A69}" destId="{A58CA53B-878D-4AA4-AF99-23F62BD5F190}" srcOrd="0" destOrd="0" presId="urn:microsoft.com/office/officeart/2005/8/layout/vProcess5"/>
    <dgm:cxn modelId="{8CC561AE-0C1B-4E56-82F4-B68CDB0221E0}" type="presOf" srcId="{F52762E5-6109-4F23-A84F-5B367B942611}" destId="{0CD37C4A-042B-4B03-804A-D8E9921B1AAC}" srcOrd="1" destOrd="0" presId="urn:microsoft.com/office/officeart/2005/8/layout/vProcess5"/>
    <dgm:cxn modelId="{77350D72-853A-4EA8-A1DF-942C35547D33}" type="presOf" srcId="{3A324582-DA53-45EB-8400-95398FC9A0A7}" destId="{43D35710-53B6-4147-B846-DB34FC40AF31}" srcOrd="0" destOrd="0" presId="urn:microsoft.com/office/officeart/2005/8/layout/vProcess5"/>
    <dgm:cxn modelId="{C8CE0FC8-E18E-4038-B35C-470C16CBFA49}" type="presOf" srcId="{D16EF07C-706D-4596-AD07-0B71B146CB2C}" destId="{8FB02D04-2D73-4149-9A8E-F740FEC9FADB}" srcOrd="0" destOrd="0" presId="urn:microsoft.com/office/officeart/2005/8/layout/vProcess5"/>
    <dgm:cxn modelId="{7041DAA6-ECA4-462C-B637-467B367E94A2}" type="presOf" srcId="{3A324582-DA53-45EB-8400-95398FC9A0A7}" destId="{D1A411D9-BC2A-455F-A3C2-24629BBB8B53}" srcOrd="1" destOrd="0" presId="urn:microsoft.com/office/officeart/2005/8/layout/vProcess5"/>
    <dgm:cxn modelId="{0510F374-5E98-48E4-97B7-0E377A78F058}" srcId="{C2E61887-B3BA-49C1-9CDD-B782C4083A69}" destId="{F52762E5-6109-4F23-A84F-5B367B942611}" srcOrd="1" destOrd="0" parTransId="{69365382-8684-471F-8A1A-7E48A5C726A4}" sibTransId="{3B84352E-13D1-4652-8CD8-7CD905F3DA70}"/>
    <dgm:cxn modelId="{0C6CFF3D-3C47-49B3-A91D-46946BBCDDBB}" type="presParOf" srcId="{A58CA53B-878D-4AA4-AF99-23F62BD5F190}" destId="{072D59AC-A7A3-4BCF-A161-2648E2EF7C3C}" srcOrd="0" destOrd="0" presId="urn:microsoft.com/office/officeart/2005/8/layout/vProcess5"/>
    <dgm:cxn modelId="{B0AE759B-9A4E-42F1-9518-AF9373A4F77C}" type="presParOf" srcId="{A58CA53B-878D-4AA4-AF99-23F62BD5F190}" destId="{79A9367B-E7FB-402D-B49E-8A281DFE854B}" srcOrd="1" destOrd="0" presId="urn:microsoft.com/office/officeart/2005/8/layout/vProcess5"/>
    <dgm:cxn modelId="{BFEADF65-AFFB-47F3-B2BA-15B6AC93FAD6}" type="presParOf" srcId="{A58CA53B-878D-4AA4-AF99-23F62BD5F190}" destId="{AFE6EB89-50CE-4C2F-8541-1F99D9EBD694}" srcOrd="2" destOrd="0" presId="urn:microsoft.com/office/officeart/2005/8/layout/vProcess5"/>
    <dgm:cxn modelId="{E4C4078A-7336-4CF4-A5F6-B79BEF64E414}" type="presParOf" srcId="{A58CA53B-878D-4AA4-AF99-23F62BD5F190}" destId="{4DBF4784-CA98-41C2-9E4B-399AC0DC0A8D}" srcOrd="3" destOrd="0" presId="urn:microsoft.com/office/officeart/2005/8/layout/vProcess5"/>
    <dgm:cxn modelId="{6426ED8E-384E-48D2-8BBB-52AECB209C11}" type="presParOf" srcId="{A58CA53B-878D-4AA4-AF99-23F62BD5F190}" destId="{43D35710-53B6-4147-B846-DB34FC40AF31}" srcOrd="4" destOrd="0" presId="urn:microsoft.com/office/officeart/2005/8/layout/vProcess5"/>
    <dgm:cxn modelId="{F635080C-716D-4A56-9210-079A896B807A}" type="presParOf" srcId="{A58CA53B-878D-4AA4-AF99-23F62BD5F190}" destId="{CA2316C6-F3CD-4FE5-B3D9-EEF8C896D09A}" srcOrd="5" destOrd="0" presId="urn:microsoft.com/office/officeart/2005/8/layout/vProcess5"/>
    <dgm:cxn modelId="{F844384D-9090-4AFB-86C0-54B9392065B8}" type="presParOf" srcId="{A58CA53B-878D-4AA4-AF99-23F62BD5F190}" destId="{C9424C62-7816-4A98-AC48-BCBBEB729DDC}" srcOrd="6" destOrd="0" presId="urn:microsoft.com/office/officeart/2005/8/layout/vProcess5"/>
    <dgm:cxn modelId="{B883E90D-8EAD-4A31-BFF0-01BDD55E21EE}" type="presParOf" srcId="{A58CA53B-878D-4AA4-AF99-23F62BD5F190}" destId="{8FB02D04-2D73-4149-9A8E-F740FEC9FADB}" srcOrd="7" destOrd="0" presId="urn:microsoft.com/office/officeart/2005/8/layout/vProcess5"/>
    <dgm:cxn modelId="{BD4D7142-9256-4F8E-9BD3-658896EB5BDD}" type="presParOf" srcId="{A58CA53B-878D-4AA4-AF99-23F62BD5F190}" destId="{6604409D-725B-4470-8BE6-75F551209BBD}" srcOrd="8" destOrd="0" presId="urn:microsoft.com/office/officeart/2005/8/layout/vProcess5"/>
    <dgm:cxn modelId="{D98E8021-8033-411A-AD59-EAEA8417145B}" type="presParOf" srcId="{A58CA53B-878D-4AA4-AF99-23F62BD5F190}" destId="{0CD37C4A-042B-4B03-804A-D8E9921B1AAC}" srcOrd="9" destOrd="0" presId="urn:microsoft.com/office/officeart/2005/8/layout/vProcess5"/>
    <dgm:cxn modelId="{A894B4F2-B676-4C2E-BDE8-2062BEC13676}" type="presParOf" srcId="{A58CA53B-878D-4AA4-AF99-23F62BD5F190}" destId="{F5C6C678-0772-4495-9DFA-F85A35E5A3DC}" srcOrd="10" destOrd="0" presId="urn:microsoft.com/office/officeart/2005/8/layout/vProcess5"/>
    <dgm:cxn modelId="{46B328EE-935E-4BF7-98E4-F550405398EC}" type="presParOf" srcId="{A58CA53B-878D-4AA4-AF99-23F62BD5F190}" destId="{D1A411D9-BC2A-455F-A3C2-24629BBB8B53}" srcOrd="11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7824FB81-9787-4DDD-AF40-020712F3EB27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</dgm:pt>
    <dgm:pt modelId="{7981C565-66AE-4FFB-B652-691270A4EB1B}">
      <dgm:prSet phldrT="[Texto]" custT="1"/>
      <dgm:spPr>
        <a:solidFill>
          <a:srgbClr val="002060"/>
        </a:solidFill>
      </dgm:spPr>
      <dgm:t>
        <a:bodyPr/>
        <a:lstStyle/>
        <a:p>
          <a:r>
            <a:rPr lang="pt-BR" sz="1600" dirty="0" smtClean="0">
              <a:latin typeface="Gotham ExtraLight" pitchFamily="2" charset="0"/>
            </a:rPr>
            <a:t>Art.5º - O polo de </a:t>
          </a:r>
          <a:r>
            <a:rPr lang="pt-BR" sz="1600" dirty="0" err="1" smtClean="0">
              <a:latin typeface="Gotham ExtraLight" pitchFamily="2" charset="0"/>
            </a:rPr>
            <a:t>EaD</a:t>
          </a:r>
          <a:r>
            <a:rPr lang="pt-BR" sz="1600" dirty="0" smtClean="0">
              <a:latin typeface="Gotham ExtraLight" pitchFamily="2" charset="0"/>
            </a:rPr>
            <a:t> é </a:t>
          </a:r>
          <a:r>
            <a:rPr lang="pt-BR" sz="1600" b="1" dirty="0" smtClean="0">
              <a:latin typeface="Gotham ExtraLight" pitchFamily="2" charset="0"/>
            </a:rPr>
            <a:t>a unidade acadêmica </a:t>
          </a:r>
          <a:r>
            <a:rPr lang="pt-BR" sz="1600" dirty="0" smtClean="0">
              <a:latin typeface="Gotham ExtraLight" pitchFamily="2" charset="0"/>
            </a:rPr>
            <a:t>e operacional descentralizada</a:t>
          </a:r>
          <a:r>
            <a:rPr lang="pt-BR" sz="1600" b="1" dirty="0" smtClean="0">
              <a:latin typeface="Gotham ExtraLight" pitchFamily="2" charset="0"/>
            </a:rPr>
            <a:t>, no País ou no exterior</a:t>
          </a:r>
          <a:endParaRPr lang="pt-BR" sz="1600" dirty="0"/>
        </a:p>
      </dgm:t>
    </dgm:pt>
    <dgm:pt modelId="{98B5BCDE-9F5F-4EDD-8250-2527BAD5420A}" type="parTrans" cxnId="{3319EE2E-514A-4B7E-BCCD-A233F0BD060B}">
      <dgm:prSet/>
      <dgm:spPr/>
      <dgm:t>
        <a:bodyPr/>
        <a:lstStyle/>
        <a:p>
          <a:endParaRPr lang="pt-BR"/>
        </a:p>
      </dgm:t>
    </dgm:pt>
    <dgm:pt modelId="{6647A3FB-9E5F-4DB6-921D-07964602F462}" type="sibTrans" cxnId="{3319EE2E-514A-4B7E-BCCD-A233F0BD060B}">
      <dgm:prSet/>
      <dgm:spPr>
        <a:solidFill>
          <a:srgbClr val="0070C0"/>
        </a:solidFill>
      </dgm:spPr>
      <dgm:t>
        <a:bodyPr/>
        <a:lstStyle/>
        <a:p>
          <a:endParaRPr lang="pt-BR"/>
        </a:p>
      </dgm:t>
    </dgm:pt>
    <dgm:pt modelId="{154E2DB7-68C5-4641-88D9-F9013456F00A}">
      <dgm:prSet phldrT="[Texto]" custT="1"/>
      <dgm:spPr>
        <a:solidFill>
          <a:srgbClr val="C00000"/>
        </a:solidFill>
      </dgm:spPr>
      <dgm:t>
        <a:bodyPr/>
        <a:lstStyle/>
        <a:p>
          <a:r>
            <a:rPr lang="pt-BR" sz="1600" b="1" dirty="0" smtClean="0">
              <a:solidFill>
                <a:schemeClr val="bg1"/>
              </a:solidFill>
              <a:latin typeface="Gotham ExtraLight" pitchFamily="2" charset="0"/>
            </a:rPr>
            <a:t>Como será feito o controle e o acompanhamento de polos no exterior?</a:t>
          </a:r>
          <a:endParaRPr lang="pt-BR" sz="1600" dirty="0">
            <a:solidFill>
              <a:schemeClr val="bg1"/>
            </a:solidFill>
          </a:endParaRPr>
        </a:p>
      </dgm:t>
    </dgm:pt>
    <dgm:pt modelId="{BB3570E3-C7A6-4EAE-B813-A3B30701E62F}" type="parTrans" cxnId="{F0815A5C-6A80-40BB-882E-4EAD6F970608}">
      <dgm:prSet/>
      <dgm:spPr/>
      <dgm:t>
        <a:bodyPr/>
        <a:lstStyle/>
        <a:p>
          <a:endParaRPr lang="pt-BR"/>
        </a:p>
      </dgm:t>
    </dgm:pt>
    <dgm:pt modelId="{78C1532F-F8D6-46F2-9D7D-78B7AB6E0280}" type="sibTrans" cxnId="{F0815A5C-6A80-40BB-882E-4EAD6F970608}">
      <dgm:prSet/>
      <dgm:spPr/>
      <dgm:t>
        <a:bodyPr/>
        <a:lstStyle/>
        <a:p>
          <a:endParaRPr lang="pt-BR"/>
        </a:p>
      </dgm:t>
    </dgm:pt>
    <dgm:pt modelId="{B4808864-AADA-4399-9450-273F5D5D2564}" type="pres">
      <dgm:prSet presAssocID="{7824FB81-9787-4DDD-AF40-020712F3EB27}" presName="Name0" presStyleCnt="0">
        <dgm:presLayoutVars>
          <dgm:dir/>
          <dgm:resizeHandles val="exact"/>
        </dgm:presLayoutVars>
      </dgm:prSet>
      <dgm:spPr/>
    </dgm:pt>
    <dgm:pt modelId="{94B53D67-C9B5-41FE-A012-EFCFFC81B6E1}" type="pres">
      <dgm:prSet presAssocID="{7981C565-66AE-4FFB-B652-691270A4EB1B}" presName="node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5F60B5B5-98DC-471E-8B8A-FB5FE75FCC15}" type="pres">
      <dgm:prSet presAssocID="{6647A3FB-9E5F-4DB6-921D-07964602F462}" presName="sibTrans" presStyleLbl="sibTrans2D1" presStyleIdx="0" presStyleCnt="1"/>
      <dgm:spPr/>
      <dgm:t>
        <a:bodyPr/>
        <a:lstStyle/>
        <a:p>
          <a:endParaRPr lang="pt-BR"/>
        </a:p>
      </dgm:t>
    </dgm:pt>
    <dgm:pt modelId="{67419F80-BB65-49AA-BB3E-5088596A54DF}" type="pres">
      <dgm:prSet presAssocID="{6647A3FB-9E5F-4DB6-921D-07964602F462}" presName="connectorText" presStyleLbl="sibTrans2D1" presStyleIdx="0" presStyleCnt="1"/>
      <dgm:spPr/>
      <dgm:t>
        <a:bodyPr/>
        <a:lstStyle/>
        <a:p>
          <a:endParaRPr lang="pt-BR"/>
        </a:p>
      </dgm:t>
    </dgm:pt>
    <dgm:pt modelId="{EF012315-0322-475C-ADA1-BC99A7CC0E68}" type="pres">
      <dgm:prSet presAssocID="{154E2DB7-68C5-4641-88D9-F9013456F00A}" presName="node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08263FC2-BE38-4D09-9FB7-FE200F2A970D}" type="presOf" srcId="{7981C565-66AE-4FFB-B652-691270A4EB1B}" destId="{94B53D67-C9B5-41FE-A012-EFCFFC81B6E1}" srcOrd="0" destOrd="0" presId="urn:microsoft.com/office/officeart/2005/8/layout/process1"/>
    <dgm:cxn modelId="{E500E177-A3DB-400A-8588-704CE3581CD7}" type="presOf" srcId="{7824FB81-9787-4DDD-AF40-020712F3EB27}" destId="{B4808864-AADA-4399-9450-273F5D5D2564}" srcOrd="0" destOrd="0" presId="urn:microsoft.com/office/officeart/2005/8/layout/process1"/>
    <dgm:cxn modelId="{3319EE2E-514A-4B7E-BCCD-A233F0BD060B}" srcId="{7824FB81-9787-4DDD-AF40-020712F3EB27}" destId="{7981C565-66AE-4FFB-B652-691270A4EB1B}" srcOrd="0" destOrd="0" parTransId="{98B5BCDE-9F5F-4EDD-8250-2527BAD5420A}" sibTransId="{6647A3FB-9E5F-4DB6-921D-07964602F462}"/>
    <dgm:cxn modelId="{014AAE8E-AFDA-47B5-8A8F-6B1721B1642C}" type="presOf" srcId="{6647A3FB-9E5F-4DB6-921D-07964602F462}" destId="{5F60B5B5-98DC-471E-8B8A-FB5FE75FCC15}" srcOrd="0" destOrd="0" presId="urn:microsoft.com/office/officeart/2005/8/layout/process1"/>
    <dgm:cxn modelId="{F0815A5C-6A80-40BB-882E-4EAD6F970608}" srcId="{7824FB81-9787-4DDD-AF40-020712F3EB27}" destId="{154E2DB7-68C5-4641-88D9-F9013456F00A}" srcOrd="1" destOrd="0" parTransId="{BB3570E3-C7A6-4EAE-B813-A3B30701E62F}" sibTransId="{78C1532F-F8D6-46F2-9D7D-78B7AB6E0280}"/>
    <dgm:cxn modelId="{6548DFD6-5896-44B7-9EE0-E1387C0C41CE}" type="presOf" srcId="{6647A3FB-9E5F-4DB6-921D-07964602F462}" destId="{67419F80-BB65-49AA-BB3E-5088596A54DF}" srcOrd="1" destOrd="0" presId="urn:microsoft.com/office/officeart/2005/8/layout/process1"/>
    <dgm:cxn modelId="{460150D6-E8D7-4055-B901-6F41868188CC}" type="presOf" srcId="{154E2DB7-68C5-4641-88D9-F9013456F00A}" destId="{EF012315-0322-475C-ADA1-BC99A7CC0E68}" srcOrd="0" destOrd="0" presId="urn:microsoft.com/office/officeart/2005/8/layout/process1"/>
    <dgm:cxn modelId="{8E26E00D-34A2-40D3-9007-A8C1D1024573}" type="presParOf" srcId="{B4808864-AADA-4399-9450-273F5D5D2564}" destId="{94B53D67-C9B5-41FE-A012-EFCFFC81B6E1}" srcOrd="0" destOrd="0" presId="urn:microsoft.com/office/officeart/2005/8/layout/process1"/>
    <dgm:cxn modelId="{1822C494-95B9-4686-A810-32806C5996F7}" type="presParOf" srcId="{B4808864-AADA-4399-9450-273F5D5D2564}" destId="{5F60B5B5-98DC-471E-8B8A-FB5FE75FCC15}" srcOrd="1" destOrd="0" presId="urn:microsoft.com/office/officeart/2005/8/layout/process1"/>
    <dgm:cxn modelId="{2EE62E84-EE67-446C-8AC8-B61E5E7F7D5C}" type="presParOf" srcId="{5F60B5B5-98DC-471E-8B8A-FB5FE75FCC15}" destId="{67419F80-BB65-49AA-BB3E-5088596A54DF}" srcOrd="0" destOrd="0" presId="urn:microsoft.com/office/officeart/2005/8/layout/process1"/>
    <dgm:cxn modelId="{4F6B39E4-0185-4F0A-9588-9CDF504521C7}" type="presParOf" srcId="{B4808864-AADA-4399-9450-273F5D5D2564}" destId="{EF012315-0322-475C-ADA1-BC99A7CC0E68}" srcOrd="2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7824FB81-9787-4DDD-AF40-020712F3EB27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</dgm:pt>
    <dgm:pt modelId="{7981C565-66AE-4FFB-B652-691270A4EB1B}">
      <dgm:prSet phldrT="[Texto]" custT="1"/>
      <dgm:spPr>
        <a:solidFill>
          <a:srgbClr val="002060"/>
        </a:solidFill>
      </dgm:spPr>
      <dgm:t>
        <a:bodyPr/>
        <a:lstStyle/>
        <a:p>
          <a:r>
            <a:rPr lang="pt-BR" sz="1600" dirty="0" smtClean="0">
              <a:latin typeface="Gotham ExtraLight" pitchFamily="2" charset="0"/>
            </a:rPr>
            <a:t>Art.11 - §1º -O credenciamento considerará </a:t>
          </a:r>
          <a:r>
            <a:rPr lang="pt-BR" sz="1600" b="1" dirty="0" smtClean="0">
              <a:latin typeface="Gotham ExtraLight" pitchFamily="2" charset="0"/>
            </a:rPr>
            <a:t>a sede da instituição de ensino, acrescida dos endereços dos polos de educação a distancia</a:t>
          </a:r>
          <a:endParaRPr lang="pt-BR" sz="1600" dirty="0"/>
        </a:p>
      </dgm:t>
    </dgm:pt>
    <dgm:pt modelId="{98B5BCDE-9F5F-4EDD-8250-2527BAD5420A}" type="parTrans" cxnId="{3319EE2E-514A-4B7E-BCCD-A233F0BD060B}">
      <dgm:prSet/>
      <dgm:spPr/>
      <dgm:t>
        <a:bodyPr/>
        <a:lstStyle/>
        <a:p>
          <a:endParaRPr lang="pt-BR"/>
        </a:p>
      </dgm:t>
    </dgm:pt>
    <dgm:pt modelId="{6647A3FB-9E5F-4DB6-921D-07964602F462}" type="sibTrans" cxnId="{3319EE2E-514A-4B7E-BCCD-A233F0BD060B}">
      <dgm:prSet/>
      <dgm:spPr>
        <a:solidFill>
          <a:srgbClr val="0070C0"/>
        </a:solidFill>
      </dgm:spPr>
      <dgm:t>
        <a:bodyPr/>
        <a:lstStyle/>
        <a:p>
          <a:endParaRPr lang="pt-BR"/>
        </a:p>
      </dgm:t>
    </dgm:pt>
    <dgm:pt modelId="{154E2DB7-68C5-4641-88D9-F9013456F00A}">
      <dgm:prSet phldrT="[Texto]" custT="1"/>
      <dgm:spPr>
        <a:solidFill>
          <a:srgbClr val="C00000"/>
        </a:solidFill>
      </dgm:spPr>
      <dgm:t>
        <a:bodyPr/>
        <a:lstStyle/>
        <a:p>
          <a:r>
            <a:rPr lang="pt-BR" sz="1600" b="1" dirty="0" smtClean="0">
              <a:solidFill>
                <a:schemeClr val="bg1"/>
              </a:solidFill>
              <a:latin typeface="Gotham ExtraLight" pitchFamily="2" charset="0"/>
            </a:rPr>
            <a:t>O simples acréscimo de endereços  de polos não define estrutura. Na enfermagem, havia  polos com endereço de padaria e açougue.</a:t>
          </a:r>
          <a:endParaRPr lang="pt-BR" sz="1600" dirty="0">
            <a:solidFill>
              <a:schemeClr val="bg1"/>
            </a:solidFill>
          </a:endParaRPr>
        </a:p>
      </dgm:t>
    </dgm:pt>
    <dgm:pt modelId="{BB3570E3-C7A6-4EAE-B813-A3B30701E62F}" type="parTrans" cxnId="{F0815A5C-6A80-40BB-882E-4EAD6F970608}">
      <dgm:prSet/>
      <dgm:spPr/>
      <dgm:t>
        <a:bodyPr/>
        <a:lstStyle/>
        <a:p>
          <a:endParaRPr lang="pt-BR"/>
        </a:p>
      </dgm:t>
    </dgm:pt>
    <dgm:pt modelId="{78C1532F-F8D6-46F2-9D7D-78B7AB6E0280}" type="sibTrans" cxnId="{F0815A5C-6A80-40BB-882E-4EAD6F970608}">
      <dgm:prSet/>
      <dgm:spPr/>
      <dgm:t>
        <a:bodyPr/>
        <a:lstStyle/>
        <a:p>
          <a:endParaRPr lang="pt-BR"/>
        </a:p>
      </dgm:t>
    </dgm:pt>
    <dgm:pt modelId="{B4808864-AADA-4399-9450-273F5D5D2564}" type="pres">
      <dgm:prSet presAssocID="{7824FB81-9787-4DDD-AF40-020712F3EB27}" presName="Name0" presStyleCnt="0">
        <dgm:presLayoutVars>
          <dgm:dir/>
          <dgm:resizeHandles val="exact"/>
        </dgm:presLayoutVars>
      </dgm:prSet>
      <dgm:spPr/>
    </dgm:pt>
    <dgm:pt modelId="{94B53D67-C9B5-41FE-A012-EFCFFC81B6E1}" type="pres">
      <dgm:prSet presAssocID="{7981C565-66AE-4FFB-B652-691270A4EB1B}" presName="node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5F60B5B5-98DC-471E-8B8A-FB5FE75FCC15}" type="pres">
      <dgm:prSet presAssocID="{6647A3FB-9E5F-4DB6-921D-07964602F462}" presName="sibTrans" presStyleLbl="sibTrans2D1" presStyleIdx="0" presStyleCnt="1"/>
      <dgm:spPr/>
      <dgm:t>
        <a:bodyPr/>
        <a:lstStyle/>
        <a:p>
          <a:endParaRPr lang="pt-BR"/>
        </a:p>
      </dgm:t>
    </dgm:pt>
    <dgm:pt modelId="{67419F80-BB65-49AA-BB3E-5088596A54DF}" type="pres">
      <dgm:prSet presAssocID="{6647A3FB-9E5F-4DB6-921D-07964602F462}" presName="connectorText" presStyleLbl="sibTrans2D1" presStyleIdx="0" presStyleCnt="1"/>
      <dgm:spPr/>
      <dgm:t>
        <a:bodyPr/>
        <a:lstStyle/>
        <a:p>
          <a:endParaRPr lang="pt-BR"/>
        </a:p>
      </dgm:t>
    </dgm:pt>
    <dgm:pt modelId="{EF012315-0322-475C-ADA1-BC99A7CC0E68}" type="pres">
      <dgm:prSet presAssocID="{154E2DB7-68C5-4641-88D9-F9013456F00A}" presName="node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50303FBC-23CF-444F-A8B0-973F254D08B2}" type="presOf" srcId="{6647A3FB-9E5F-4DB6-921D-07964602F462}" destId="{67419F80-BB65-49AA-BB3E-5088596A54DF}" srcOrd="1" destOrd="0" presId="urn:microsoft.com/office/officeart/2005/8/layout/process1"/>
    <dgm:cxn modelId="{3319EE2E-514A-4B7E-BCCD-A233F0BD060B}" srcId="{7824FB81-9787-4DDD-AF40-020712F3EB27}" destId="{7981C565-66AE-4FFB-B652-691270A4EB1B}" srcOrd="0" destOrd="0" parTransId="{98B5BCDE-9F5F-4EDD-8250-2527BAD5420A}" sibTransId="{6647A3FB-9E5F-4DB6-921D-07964602F462}"/>
    <dgm:cxn modelId="{F0815A5C-6A80-40BB-882E-4EAD6F970608}" srcId="{7824FB81-9787-4DDD-AF40-020712F3EB27}" destId="{154E2DB7-68C5-4641-88D9-F9013456F00A}" srcOrd="1" destOrd="0" parTransId="{BB3570E3-C7A6-4EAE-B813-A3B30701E62F}" sibTransId="{78C1532F-F8D6-46F2-9D7D-78B7AB6E0280}"/>
    <dgm:cxn modelId="{C40C02F1-781A-4337-91BE-5320EA00AB2B}" type="presOf" srcId="{154E2DB7-68C5-4641-88D9-F9013456F00A}" destId="{EF012315-0322-475C-ADA1-BC99A7CC0E68}" srcOrd="0" destOrd="0" presId="urn:microsoft.com/office/officeart/2005/8/layout/process1"/>
    <dgm:cxn modelId="{22C33041-DABB-4A0D-AF1C-ADBF0F112568}" type="presOf" srcId="{7824FB81-9787-4DDD-AF40-020712F3EB27}" destId="{B4808864-AADA-4399-9450-273F5D5D2564}" srcOrd="0" destOrd="0" presId="urn:microsoft.com/office/officeart/2005/8/layout/process1"/>
    <dgm:cxn modelId="{126E7DCF-A4E6-46B1-A6BC-05F83DE90377}" type="presOf" srcId="{6647A3FB-9E5F-4DB6-921D-07964602F462}" destId="{5F60B5B5-98DC-471E-8B8A-FB5FE75FCC15}" srcOrd="0" destOrd="0" presId="urn:microsoft.com/office/officeart/2005/8/layout/process1"/>
    <dgm:cxn modelId="{ACED734F-569D-4E50-8EBA-A5117E7A61A0}" type="presOf" srcId="{7981C565-66AE-4FFB-B652-691270A4EB1B}" destId="{94B53D67-C9B5-41FE-A012-EFCFFC81B6E1}" srcOrd="0" destOrd="0" presId="urn:microsoft.com/office/officeart/2005/8/layout/process1"/>
    <dgm:cxn modelId="{5A06093E-82FA-4C6F-B5DA-38AB41A197E8}" type="presParOf" srcId="{B4808864-AADA-4399-9450-273F5D5D2564}" destId="{94B53D67-C9B5-41FE-A012-EFCFFC81B6E1}" srcOrd="0" destOrd="0" presId="urn:microsoft.com/office/officeart/2005/8/layout/process1"/>
    <dgm:cxn modelId="{E766283B-B1DE-44F0-AED7-2E671CEBD42E}" type="presParOf" srcId="{B4808864-AADA-4399-9450-273F5D5D2564}" destId="{5F60B5B5-98DC-471E-8B8A-FB5FE75FCC15}" srcOrd="1" destOrd="0" presId="urn:microsoft.com/office/officeart/2005/8/layout/process1"/>
    <dgm:cxn modelId="{AECB0FE2-DF9D-4B63-B48C-31E4302FE7B9}" type="presParOf" srcId="{5F60B5B5-98DC-471E-8B8A-FB5FE75FCC15}" destId="{67419F80-BB65-49AA-BB3E-5088596A54DF}" srcOrd="0" destOrd="0" presId="urn:microsoft.com/office/officeart/2005/8/layout/process1"/>
    <dgm:cxn modelId="{B53B98C9-CE3C-418B-912B-926BF986F2D6}" type="presParOf" srcId="{B4808864-AADA-4399-9450-273F5D5D2564}" destId="{EF012315-0322-475C-ADA1-BC99A7CC0E68}" srcOrd="2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7824FB81-9787-4DDD-AF40-020712F3EB27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</dgm:pt>
    <dgm:pt modelId="{7981C565-66AE-4FFB-B652-691270A4EB1B}">
      <dgm:prSet phldrT="[Texto]" custT="1"/>
      <dgm:spPr>
        <a:solidFill>
          <a:srgbClr val="002060"/>
        </a:solidFill>
      </dgm:spPr>
      <dgm:t>
        <a:bodyPr/>
        <a:lstStyle/>
        <a:p>
          <a:r>
            <a:rPr lang="pt-BR" sz="1600" dirty="0" smtClean="0">
              <a:solidFill>
                <a:schemeClr val="bg1"/>
              </a:solidFill>
              <a:latin typeface="Gotham ExtraLight" pitchFamily="2" charset="0"/>
            </a:rPr>
            <a:t>Art. 19 - A oferta de cursos superiores na modalidade a distância admitirá regime de parceria entre a IES credenciada para </a:t>
          </a:r>
          <a:r>
            <a:rPr lang="pt-BR" sz="1600" dirty="0" err="1" smtClean="0">
              <a:solidFill>
                <a:schemeClr val="bg1"/>
              </a:solidFill>
              <a:latin typeface="Gotham ExtraLight" pitchFamily="2" charset="0"/>
            </a:rPr>
            <a:t>EaD</a:t>
          </a:r>
          <a:r>
            <a:rPr lang="pt-BR" sz="1600" dirty="0" smtClean="0">
              <a:solidFill>
                <a:schemeClr val="bg1"/>
              </a:solidFill>
              <a:latin typeface="Gotham ExtraLight" pitchFamily="2" charset="0"/>
            </a:rPr>
            <a:t> e outras pessoas jurídicas.</a:t>
          </a:r>
          <a:endParaRPr lang="pt-BR" sz="1600" dirty="0">
            <a:latin typeface="Gotham ExtraLight" pitchFamily="2" charset="0"/>
          </a:endParaRPr>
        </a:p>
      </dgm:t>
    </dgm:pt>
    <dgm:pt modelId="{98B5BCDE-9F5F-4EDD-8250-2527BAD5420A}" type="parTrans" cxnId="{3319EE2E-514A-4B7E-BCCD-A233F0BD060B}">
      <dgm:prSet/>
      <dgm:spPr/>
      <dgm:t>
        <a:bodyPr/>
        <a:lstStyle/>
        <a:p>
          <a:endParaRPr lang="pt-BR"/>
        </a:p>
      </dgm:t>
    </dgm:pt>
    <dgm:pt modelId="{6647A3FB-9E5F-4DB6-921D-07964602F462}" type="sibTrans" cxnId="{3319EE2E-514A-4B7E-BCCD-A233F0BD060B}">
      <dgm:prSet/>
      <dgm:spPr>
        <a:solidFill>
          <a:srgbClr val="0070C0"/>
        </a:solidFill>
      </dgm:spPr>
      <dgm:t>
        <a:bodyPr/>
        <a:lstStyle/>
        <a:p>
          <a:endParaRPr lang="pt-BR"/>
        </a:p>
      </dgm:t>
    </dgm:pt>
    <dgm:pt modelId="{154E2DB7-68C5-4641-88D9-F9013456F00A}">
      <dgm:prSet phldrT="[Texto]" custT="1"/>
      <dgm:spPr>
        <a:solidFill>
          <a:srgbClr val="C00000"/>
        </a:solidFill>
      </dgm:spPr>
      <dgm:t>
        <a:bodyPr/>
        <a:lstStyle/>
        <a:p>
          <a:r>
            <a:rPr lang="pt-BR" sz="1600" dirty="0" smtClean="0">
              <a:solidFill>
                <a:schemeClr val="bg1"/>
              </a:solidFill>
              <a:latin typeface="Gotham ExtraLight" pitchFamily="2" charset="0"/>
            </a:rPr>
            <a:t>“</a:t>
          </a:r>
          <a:r>
            <a:rPr lang="pt-BR" sz="1600" b="1" dirty="0" smtClean="0">
              <a:solidFill>
                <a:schemeClr val="bg1"/>
              </a:solidFill>
              <a:latin typeface="Gotham ExtraLight" pitchFamily="2" charset="0"/>
            </a:rPr>
            <a:t>Barriga de aluguel”, com pessoas jurídicas, não educacionais, exatamente onde não há avaliação.</a:t>
          </a:r>
          <a:endParaRPr lang="pt-BR" sz="1600" b="1" dirty="0">
            <a:solidFill>
              <a:schemeClr val="bg1"/>
            </a:solidFill>
            <a:latin typeface="Gotham ExtraLight" pitchFamily="2" charset="0"/>
          </a:endParaRPr>
        </a:p>
      </dgm:t>
    </dgm:pt>
    <dgm:pt modelId="{BB3570E3-C7A6-4EAE-B813-A3B30701E62F}" type="parTrans" cxnId="{F0815A5C-6A80-40BB-882E-4EAD6F970608}">
      <dgm:prSet/>
      <dgm:spPr/>
      <dgm:t>
        <a:bodyPr/>
        <a:lstStyle/>
        <a:p>
          <a:endParaRPr lang="pt-BR"/>
        </a:p>
      </dgm:t>
    </dgm:pt>
    <dgm:pt modelId="{78C1532F-F8D6-46F2-9D7D-78B7AB6E0280}" type="sibTrans" cxnId="{F0815A5C-6A80-40BB-882E-4EAD6F970608}">
      <dgm:prSet/>
      <dgm:spPr/>
      <dgm:t>
        <a:bodyPr/>
        <a:lstStyle/>
        <a:p>
          <a:endParaRPr lang="pt-BR"/>
        </a:p>
      </dgm:t>
    </dgm:pt>
    <dgm:pt modelId="{B4808864-AADA-4399-9450-273F5D5D2564}" type="pres">
      <dgm:prSet presAssocID="{7824FB81-9787-4DDD-AF40-020712F3EB27}" presName="Name0" presStyleCnt="0">
        <dgm:presLayoutVars>
          <dgm:dir/>
          <dgm:resizeHandles val="exact"/>
        </dgm:presLayoutVars>
      </dgm:prSet>
      <dgm:spPr/>
    </dgm:pt>
    <dgm:pt modelId="{94B53D67-C9B5-41FE-A012-EFCFFC81B6E1}" type="pres">
      <dgm:prSet presAssocID="{7981C565-66AE-4FFB-B652-691270A4EB1B}" presName="node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5F60B5B5-98DC-471E-8B8A-FB5FE75FCC15}" type="pres">
      <dgm:prSet presAssocID="{6647A3FB-9E5F-4DB6-921D-07964602F462}" presName="sibTrans" presStyleLbl="sibTrans2D1" presStyleIdx="0" presStyleCnt="1"/>
      <dgm:spPr/>
      <dgm:t>
        <a:bodyPr/>
        <a:lstStyle/>
        <a:p>
          <a:endParaRPr lang="pt-BR"/>
        </a:p>
      </dgm:t>
    </dgm:pt>
    <dgm:pt modelId="{67419F80-BB65-49AA-BB3E-5088596A54DF}" type="pres">
      <dgm:prSet presAssocID="{6647A3FB-9E5F-4DB6-921D-07964602F462}" presName="connectorText" presStyleLbl="sibTrans2D1" presStyleIdx="0" presStyleCnt="1"/>
      <dgm:spPr/>
      <dgm:t>
        <a:bodyPr/>
        <a:lstStyle/>
        <a:p>
          <a:endParaRPr lang="pt-BR"/>
        </a:p>
      </dgm:t>
    </dgm:pt>
    <dgm:pt modelId="{EF012315-0322-475C-ADA1-BC99A7CC0E68}" type="pres">
      <dgm:prSet presAssocID="{154E2DB7-68C5-4641-88D9-F9013456F00A}" presName="node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7313CFB5-BE83-4848-8E5F-1B85D7AF2E91}" type="presOf" srcId="{6647A3FB-9E5F-4DB6-921D-07964602F462}" destId="{67419F80-BB65-49AA-BB3E-5088596A54DF}" srcOrd="1" destOrd="0" presId="urn:microsoft.com/office/officeart/2005/8/layout/process1"/>
    <dgm:cxn modelId="{3319EE2E-514A-4B7E-BCCD-A233F0BD060B}" srcId="{7824FB81-9787-4DDD-AF40-020712F3EB27}" destId="{7981C565-66AE-4FFB-B652-691270A4EB1B}" srcOrd="0" destOrd="0" parTransId="{98B5BCDE-9F5F-4EDD-8250-2527BAD5420A}" sibTransId="{6647A3FB-9E5F-4DB6-921D-07964602F462}"/>
    <dgm:cxn modelId="{F0815A5C-6A80-40BB-882E-4EAD6F970608}" srcId="{7824FB81-9787-4DDD-AF40-020712F3EB27}" destId="{154E2DB7-68C5-4641-88D9-F9013456F00A}" srcOrd="1" destOrd="0" parTransId="{BB3570E3-C7A6-4EAE-B813-A3B30701E62F}" sibTransId="{78C1532F-F8D6-46F2-9D7D-78B7AB6E0280}"/>
    <dgm:cxn modelId="{A85C90B6-E9C1-44E2-9638-02962D85C45F}" type="presOf" srcId="{7981C565-66AE-4FFB-B652-691270A4EB1B}" destId="{94B53D67-C9B5-41FE-A012-EFCFFC81B6E1}" srcOrd="0" destOrd="0" presId="urn:microsoft.com/office/officeart/2005/8/layout/process1"/>
    <dgm:cxn modelId="{51897A51-F439-4B1D-98A6-256E7D4126E9}" type="presOf" srcId="{6647A3FB-9E5F-4DB6-921D-07964602F462}" destId="{5F60B5B5-98DC-471E-8B8A-FB5FE75FCC15}" srcOrd="0" destOrd="0" presId="urn:microsoft.com/office/officeart/2005/8/layout/process1"/>
    <dgm:cxn modelId="{9486C26E-C40A-4F4F-BF7C-66DECFDA1EB4}" type="presOf" srcId="{154E2DB7-68C5-4641-88D9-F9013456F00A}" destId="{EF012315-0322-475C-ADA1-BC99A7CC0E68}" srcOrd="0" destOrd="0" presId="urn:microsoft.com/office/officeart/2005/8/layout/process1"/>
    <dgm:cxn modelId="{4DAD5391-52EA-4874-B520-9924A2F3F027}" type="presOf" srcId="{7824FB81-9787-4DDD-AF40-020712F3EB27}" destId="{B4808864-AADA-4399-9450-273F5D5D2564}" srcOrd="0" destOrd="0" presId="urn:microsoft.com/office/officeart/2005/8/layout/process1"/>
    <dgm:cxn modelId="{C5599601-4A47-45A5-B445-A966025C5D81}" type="presParOf" srcId="{B4808864-AADA-4399-9450-273F5D5D2564}" destId="{94B53D67-C9B5-41FE-A012-EFCFFC81B6E1}" srcOrd="0" destOrd="0" presId="urn:microsoft.com/office/officeart/2005/8/layout/process1"/>
    <dgm:cxn modelId="{F0A11E48-69AA-424A-A3C9-D20A55EA9858}" type="presParOf" srcId="{B4808864-AADA-4399-9450-273F5D5D2564}" destId="{5F60B5B5-98DC-471E-8B8A-FB5FE75FCC15}" srcOrd="1" destOrd="0" presId="urn:microsoft.com/office/officeart/2005/8/layout/process1"/>
    <dgm:cxn modelId="{251AD4A3-5BCA-458C-9E52-581042C03DC4}" type="presParOf" srcId="{5F60B5B5-98DC-471E-8B8A-FB5FE75FCC15}" destId="{67419F80-BB65-49AA-BB3E-5088596A54DF}" srcOrd="0" destOrd="0" presId="urn:microsoft.com/office/officeart/2005/8/layout/process1"/>
    <dgm:cxn modelId="{76251595-7094-484D-BB81-7EF00124C4C3}" type="presParOf" srcId="{B4808864-AADA-4399-9450-273F5D5D2564}" destId="{EF012315-0322-475C-ADA1-BC99A7CC0E68}" srcOrd="2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1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arrow3">
  <dgm:title val=""/>
  <dgm:desc val=""/>
  <dgm:catLst>
    <dgm:cat type="relationship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compositeShape">
    <dgm:varLst>
      <dgm:chMax val="2"/>
      <dgm:dir/>
      <dgm:resizeHandles val="exact"/>
    </dgm:varLst>
    <dgm:alg type="composite">
      <dgm:param type="horzAlign" val="none"/>
      <dgm:param type="vertAlign" val="none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hoose name="Name2">
          <dgm:if name="Name3" axis="ch" ptType="node" func="cnt" op="gte" val="2">
            <dgm:constrLst>
              <dgm:constr type="w" for="ch" forName="divider" refType="w"/>
              <dgm:constr type="h" for="ch" forName="divider" refType="w" fact="0.2"/>
              <dgm:constr type="h" for="ch" forName="divider" refType="h" op="gte" fact="0.2"/>
              <dgm:constr type="h" for="ch" forName="divider" refType="h" op="lte" fact="0.4"/>
              <dgm:constr type="ctrX" for="ch" forName="divider" refType="w" fact="0.5"/>
              <dgm:constr type="ctrY" for="ch" forName="divider" refType="h" fact="0.5"/>
              <dgm:constr type="w" for="ch" forName="downArrow" refType="w" fact="0.3"/>
              <dgm:constr type="h" for="ch" forName="downArrow" refType="h" fact="0.4"/>
              <dgm:constr type="l" for="ch" forName="downArrow" refType="w" fact="0.1"/>
              <dgm:constr type="t" for="ch" forName="downArrow" refType="h" fact="0.05"/>
              <dgm:constr type="lOff" for="ch" forName="downArrow" refType="w" fact="0.02"/>
              <dgm:constr type="w" for="ch" forName="downArrowText" refType="w" fact="0.32"/>
              <dgm:constr type="h" for="ch" forName="downArrowText" refType="h" fact="0.42"/>
              <dgm:constr type="t" for="ch" forName="downArrowText"/>
              <dgm:constr type="r" for="ch" forName="downArrowText" refType="w" fact="0.85"/>
              <dgm:constr type="w" for="ch" forName="upArrow" refType="w" fact="0.3"/>
              <dgm:constr type="h" for="ch" forName="upArrow" refType="h" fact="0.4"/>
              <dgm:constr type="b" for="ch" forName="upArrow" refType="h" fact="0.95"/>
              <dgm:constr type="r" for="ch" forName="upArrow" refType="w" fact="0.9"/>
              <dgm:constr type="rOff" for="ch" forName="upArrow" refType="w" fact="-0.02"/>
              <dgm:constr type="w" for="ch" forName="upArrowText" refType="w" fact="0.32"/>
              <dgm:constr type="h" for="ch" forName="upArrowText" refType="h" fact="0.42"/>
              <dgm:constr type="b" for="ch" forName="upArrowText" refType="h"/>
              <dgm:constr type="l" for="ch" forName="upArrowText" refType="w" fact="0.15"/>
              <dgm:constr type="primFontSz" for="ch" ptType="node" op="equ" val="65"/>
            </dgm:constrLst>
          </dgm:if>
          <dgm:else name="Name4">
            <dgm:constrLst>
              <dgm:constr type="w" for="ch" forName="downArrow" refType="w" fact="0.4"/>
              <dgm:constr type="h" for="ch" forName="downArrow" refType="h" fact="0.8"/>
              <dgm:constr type="l" for="ch" forName="downArrow" refType="w" fact="0.02"/>
              <dgm:constr type="t" for="ch" forName="downArrow" refType="h" fact="0.05"/>
              <dgm:constr type="lOff" for="ch" forName="downArrow" refType="w" fact="0.02"/>
              <dgm:constr type="w" for="ch" forName="downArrowText" refType="w" fact="0.5"/>
              <dgm:constr type="h" for="ch" forName="downArrowText" refType="h"/>
              <dgm:constr type="t" for="ch" forName="downArrowText"/>
              <dgm:constr type="r" for="ch" forName="downArrowText" refType="w"/>
              <dgm:constr type="primFontSz" for="ch" ptType="node" op="equ" val="65"/>
            </dgm:constrLst>
          </dgm:else>
        </dgm:choose>
      </dgm:if>
      <dgm:else name="Name5">
        <dgm:choose name="Name6">
          <dgm:if name="Name7" axis="ch" ptType="node" func="cnt" op="gte" val="2">
            <dgm:constrLst>
              <dgm:constr type="w" for="ch" forName="divider" refType="w"/>
              <dgm:constr type="h" for="ch" forName="divider" refType="w" fact="0.2"/>
              <dgm:constr type="h" for="ch" forName="divider" refType="h" op="gte" fact="0.2"/>
              <dgm:constr type="h" for="ch" forName="divider" refType="h" op="lte" fact="0.4"/>
              <dgm:constr type="ctrX" for="ch" forName="divider" refType="w" fact="0.5"/>
              <dgm:constr type="ctrY" for="ch" forName="divider" refType="h" fact="0.5"/>
              <dgm:constr type="w" for="ch" forName="downArrow" refType="w" fact="0.3"/>
              <dgm:constr type="h" for="ch" forName="downArrow" refType="h" fact="0.4"/>
              <dgm:constr type="r" for="ch" forName="downArrow" refType="w" fact="0.9"/>
              <dgm:constr type="t" for="ch" forName="downArrow" refType="h" fact="0.05"/>
              <dgm:constr type="rOff" for="ch" forName="downArrow" refType="w" fact="-0.02"/>
              <dgm:constr type="w" for="ch" forName="downArrowText" refType="w" fact="0.32"/>
              <dgm:constr type="h" for="ch" forName="downArrowText" refType="h" fact="0.42"/>
              <dgm:constr type="t" for="ch" forName="downArrowText"/>
              <dgm:constr type="l" for="ch" forName="downArrowText" refType="w" fact="0.15"/>
              <dgm:constr type="w" for="ch" forName="upArrow" refType="w" fact="0.3"/>
              <dgm:constr type="h" for="ch" forName="upArrow" refType="h" fact="0.4"/>
              <dgm:constr type="b" for="ch" forName="upArrow" refType="h" fact="0.95"/>
              <dgm:constr type="l" for="ch" forName="upArrow" refType="w" fact="0.1"/>
              <dgm:constr type="lOff" for="ch" forName="upArrow" refType="w" fact="0.02"/>
              <dgm:constr type="w" for="ch" forName="upArrowText" refType="w" fact="0.32"/>
              <dgm:constr type="h" for="ch" forName="upArrowText" refType="h" fact="0.42"/>
              <dgm:constr type="b" for="ch" forName="upArrowText" refType="h"/>
              <dgm:constr type="r" for="ch" forName="upArrowText" refType="w" fact="0.85"/>
              <dgm:constr type="primFontSz" for="ch" ptType="node" op="equ" val="65"/>
            </dgm:constrLst>
          </dgm:if>
          <dgm:else name="Name8">
            <dgm:constrLst>
              <dgm:constr type="w" for="ch" forName="downArrow" refType="w" fact="0.4"/>
              <dgm:constr type="h" for="ch" forName="downArrow" refType="h" fact="0.8"/>
              <dgm:constr type="r" for="ch" forName="downArrow" refType="w" fact="0.98"/>
              <dgm:constr type="t" for="ch" forName="downArrow" refType="h" fact="0.05"/>
              <dgm:constr type="rOff" for="ch" forName="downArrow" refType="w" fact="-0.02"/>
              <dgm:constr type="w" for="ch" forName="downArrowText" refType="w" fact="0.5"/>
              <dgm:constr type="h" for="ch" forName="downArrowText" refType="h"/>
              <dgm:constr type="t" for="ch" forName="downArrowText"/>
              <dgm:constr type="l" for="ch" forName="downArrowText"/>
              <dgm:constr type="primFontSz" for="ch" ptType="node" op="equ" val="65"/>
            </dgm:constrLst>
          </dgm:else>
        </dgm:choose>
      </dgm:else>
    </dgm:choose>
    <dgm:ruleLst/>
    <dgm:choose name="Name9">
      <dgm:if name="Name10" axis="ch" ptType="node" func="cnt" op="gte" val="2">
        <dgm:layoutNode name="divider" styleLbl="fgShp">
          <dgm:alg type="sp"/>
          <dgm:choose name="Name11">
            <dgm:if name="Name12" func="var" arg="dir" op="equ" val="norm">
              <dgm:shape xmlns:r="http://schemas.openxmlformats.org/officeDocument/2006/relationships" rot="-5" type="mathMinus" r:blip="">
                <dgm:adjLst/>
              </dgm:shape>
            </dgm:if>
            <dgm:else name="Name13">
              <dgm:shape xmlns:r="http://schemas.openxmlformats.org/officeDocument/2006/relationships" rot="5" type="mathMinus" r:blip="">
                <dgm:adjLst/>
              </dgm:shape>
            </dgm:else>
          </dgm:choose>
          <dgm:presOf/>
          <dgm:constrLst/>
          <dgm:ruleLst/>
        </dgm:layoutNode>
      </dgm:if>
      <dgm:else name="Name14"/>
    </dgm:choose>
    <dgm:forEach name="Name15" axis="ch" ptType="node" cnt="1">
      <dgm:layoutNode name="downArrow" styleLbl="node1">
        <dgm:alg type="sp"/>
        <dgm:shape xmlns:r="http://schemas.openxmlformats.org/officeDocument/2006/relationships" type="downArrow" r:blip="">
          <dgm:adjLst/>
        </dgm:shape>
        <dgm:presOf/>
        <dgm:constrLst/>
        <dgm:ruleLst/>
      </dgm:layoutNode>
      <dgm:layoutNode name="downArrowText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/>
        <dgm:ruleLst>
          <dgm:rule type="primFontSz" val="5" fact="NaN" max="NaN"/>
        </dgm:ruleLst>
      </dgm:layoutNode>
    </dgm:forEach>
    <dgm:forEach name="Name16" axis="ch" ptType="node" st="2" cnt="1">
      <dgm:layoutNode name="upArrow" styleLbl="node1">
        <dgm:alg type="sp"/>
        <dgm:shape xmlns:r="http://schemas.openxmlformats.org/officeDocument/2006/relationships" type="upArrow" r:blip="">
          <dgm:adjLst/>
        </dgm:shape>
        <dgm:presOf/>
        <dgm:constrLst/>
        <dgm:ruleLst/>
      </dgm:layoutNode>
      <dgm:layoutNode name="upArrowText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/>
        <dgm:ruleLst>
          <dgm:rule type="primFontSz" val="5" fact="NaN" max="NaN"/>
        </dgm:ruleLst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arrow2">
  <dgm:title val=""/>
  <dgm:desc val=""/>
  <dgm:catLst>
    <dgm:cat type="process" pri="2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arrowDiagram">
    <dgm:varLst>
      <dgm:chMax val="5"/>
      <dgm:dir/>
      <dgm:resizeHandles val="exact"/>
    </dgm:varLst>
    <dgm:alg type="composite">
      <dgm:param type="ar" val="1.6"/>
    </dgm:alg>
    <dgm:shape xmlns:r="http://schemas.openxmlformats.org/officeDocument/2006/relationships" r:blip="">
      <dgm:adjLst/>
    </dgm:shape>
    <dgm:presOf/>
    <dgm:constrLst>
      <dgm:constr type="l" for="ch" forName="arrow"/>
      <dgm:constr type="t" for="ch" forName="arrow"/>
      <dgm:constr type="w" for="ch" forName="arrow" refType="w"/>
      <dgm:constr type="h" for="ch" forName="arrow" refType="h"/>
      <dgm:constr type="ctrX" for="ch" forName="arrowDiagram1" refType="w" fact="0.5"/>
      <dgm:constr type="ctrY" for="ch" forName="arrowDiagram1" refType="h" fact="0.5"/>
      <dgm:constr type="w" for="ch" forName="arrowDiagram1" refType="w"/>
      <dgm:constr type="h" for="ch" forName="arrowDiagram1" refType="h"/>
      <dgm:constr type="ctrX" for="ch" forName="arrowDiagram2" refType="w" fact="0.5"/>
      <dgm:constr type="ctrY" for="ch" forName="arrowDiagram2" refType="h" fact="0.5"/>
      <dgm:constr type="w" for="ch" forName="arrowDiagram2" refType="w"/>
      <dgm:constr type="h" for="ch" forName="arrowDiagram2" refType="h"/>
      <dgm:constr type="ctrX" for="ch" forName="arrowDiagram3" refType="w" fact="0.5"/>
      <dgm:constr type="ctrY" for="ch" forName="arrowDiagram3" refType="h" fact="0.5"/>
      <dgm:constr type="w" for="ch" forName="arrowDiagram3" refType="w"/>
      <dgm:constr type="h" for="ch" forName="arrowDiagram3" refType="h"/>
      <dgm:constr type="ctrX" for="ch" forName="arrowDiagram4" refType="w" fact="0.5"/>
      <dgm:constr type="ctrY" for="ch" forName="arrowDiagram4" refType="h" fact="0.5"/>
      <dgm:constr type="w" for="ch" forName="arrowDiagram4" refType="w"/>
      <dgm:constr type="h" for="ch" forName="arrowDiagram4" refType="h"/>
      <dgm:constr type="ctrX" for="ch" forName="arrowDiagram5" refType="w" fact="0.5"/>
      <dgm:constr type="ctrY" for="ch" forName="arrowDiagram5" refType="h" fact="0.5"/>
      <dgm:constr type="w" for="ch" forName="arrowDiagram5" refType="w"/>
      <dgm:constr type="h" for="ch" forName="arrowDiagram5" refType="h"/>
    </dgm:constrLst>
    <dgm:ruleLst/>
    <dgm:choose name="Name0">
      <dgm:if name="Name1" axis="ch" ptType="node" func="cnt" op="gte" val="1">
        <dgm:layoutNode name="arrow" styleLbl="bgShp">
          <dgm:alg type="sp"/>
          <dgm:shape xmlns:r="http://schemas.openxmlformats.org/officeDocument/2006/relationships" type="swooshArrow" r:blip="">
            <dgm:adjLst>
              <dgm:adj idx="2" val="0.25"/>
            </dgm:adjLst>
          </dgm:shape>
          <dgm:presOf/>
          <dgm:constrLst/>
          <dgm:ruleLst/>
        </dgm:layoutNode>
        <dgm:choose name="Name2">
          <dgm:if name="Name3" axis="ch" ptType="node" func="cnt" op="lt" val="1"/>
          <dgm:if name="Name4" axis="ch" ptType="node" func="cnt" op="equ" val="1">
            <dgm:layoutNode name="arrowDiagram1">
              <dgm:varLst>
                <dgm:bulletEnabled val="1"/>
              </dgm:varLst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ctrX" for="ch" forName="bullet1" refType="w" fact="0.8"/>
                <dgm:constr type="ctrY" for="ch" forName="bullet1" refType="h" fact="0.262"/>
                <dgm:constr type="w" for="ch" forName="bullet1" refType="w" fact="0.074"/>
                <dgm:constr type="h" for="ch" forName="bullet1" refType="w" refFor="ch" refForName="bullet1"/>
                <dgm:constr type="r" for="ch" forName="textBox1" refType="ctrX" refFor="ch" refForName="bullet1"/>
                <dgm:constr type="t" for="ch" forName="textBox1" refType="ctrY" refFor="ch" refForName="bullet1"/>
                <dgm:constr type="w" for="ch" forName="textBox1" refType="w" fact="0.4"/>
                <dgm:constr type="h" for="ch" forName="textBox1" refType="h" fact="0.738"/>
                <dgm:constr type="userA" refType="h" refFor="ch" refForName="bullet1" fact="0.53"/>
                <dgm:constr type="rMarg" for="ch" forName="textBox1" refType="userA" fact="2.834"/>
                <dgm:constr type="primFontSz" for="ch" ptType="node" op="equ" val="65"/>
              </dgm:constrLst>
              <dgm:ruleLst/>
              <dgm:forEach name="Name5" axis="ch" ptType="node" cnt="1">
                <dgm:layoutNode name="bullet1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1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r"/>
                    <dgm:param type="parTxRTLAlign" val="r"/>
                  </dgm:alg>
                  <dgm:shape xmlns:r="http://schemas.openxmlformats.org/officeDocument/2006/relationships" type="round2DiagRect" r:blip="">
                    <dgm:adjLst/>
                  </dgm:shape>
                  <dgm:presOf axis="desOrSelf" ptType="node"/>
                  <dgm:constrLst>
                    <dgm:constr type="lMarg"/>
                    <dgm:constr type="tMarg"/>
                    <dgm:constr type="bMarg"/>
                  </dgm:constrLst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6" axis="ch" ptType="node" func="cnt" op="equ" val="2">
            <dgm:layoutNode name="arrowDiagram2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7">
                <dgm:if name="Name8" func="var" arg="dir" op="equ" val="norm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l" for="ch" forName="textBox2a" refType="ctrX" refFor="ch" refForName="bullet2a"/>
                    <dgm:constr type="t" for="ch" forName="textBox2a" refType="ctrY" refFor="ch" refForName="bullet2a"/>
                    <dgm:constr type="w" for="ch" forName="textBox2a" refType="w" fact="0.325"/>
                    <dgm:constr type="h" for="ch" forName="textBox2a" refType="h" fact="0.427"/>
                    <dgm:constr type="userA" refType="h" refFor="ch" refForName="bullet2a" fact="0.53"/>
                    <dgm:constr type="l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l" for="ch" forName="textBox2b" refType="ctrX" refFor="ch" refForName="bullet2b"/>
                    <dgm:constr type="t" for="ch" forName="textBox2b" refType="ctrY" refFor="ch" refForName="bullet2b"/>
                    <dgm:constr type="w" for="ch" forName="textBox2b" refType="w" fact="0.325"/>
                    <dgm:constr type="h" for="ch" forName="textBox2b" refType="h" fact="0.662"/>
                    <dgm:constr type="userB" refType="h" refFor="ch" refForName="bullet2b" fact="0.53"/>
                    <dgm:constr type="lMarg" for="ch" forName="textBox2b" refType="userB" fact="2.834"/>
                    <dgm:constr type="primFontSz" for="ch" ptType="node" op="equ" val="65"/>
                  </dgm:constrLst>
                </dgm:if>
                <dgm:else name="Name9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r" for="ch" forName="textBox2a" refType="ctrX" refFor="ch" refForName="bullet2a"/>
                    <dgm:constr type="b" for="ch" forName="textBox2a" refType="ctrY" refFor="ch" refForName="bullet2a"/>
                    <dgm:constr type="w" for="ch" forName="textBox2a" refType="w" fact="0.25"/>
                    <dgm:constr type="h" for="ch" forName="textBox2a" refType="h" fact="0.573"/>
                    <dgm:constr type="userA" refType="h" refFor="ch" refForName="bullet2a" fact="0.53"/>
                    <dgm:constr type="r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r" for="ch" forName="textBox2b" refType="ctrX" refFor="ch" refForName="bullet2b"/>
                    <dgm:constr type="b" for="ch" forName="textBox2b" refType="ctrY" refFor="ch" refForName="bullet2b"/>
                    <dgm:constr type="w" for="ch" forName="textBox2b" refType="w" fact="0.28"/>
                    <dgm:constr type="h" for="ch" forName="textBox2b" refType="h" fact="0.338"/>
                    <dgm:constr type="userB" refType="h" refFor="ch" refForName="bullet2b" fact="0.53"/>
                    <dgm:constr type="rMarg" for="ch" forName="textBox2b" refType="userB" fact="2.834"/>
                    <dgm:constr type="primFontSz" for="ch" ptType="node" op="equ" val="65"/>
                  </dgm:constrLst>
                </dgm:else>
              </dgm:choose>
              <dgm:ruleLst/>
              <dgm:forEach name="Name10" axis="ch" ptType="node" cnt="1">
                <dgm:layoutNode name="bullet2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a" styleLbl="revTx">
                  <dgm:varLst>
                    <dgm:bulletEnabled val="1"/>
                  </dgm:varLst>
                  <dgm:choose name="Name11">
                    <dgm:if name="Name12" func="var" arg="dir" op="equ" val="norm">
                      <dgm:choose name="Name13">
                        <dgm:if name="Name1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6">
                      <dgm:choose name="Name17">
                        <dgm:if name="Name1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">
                    <dgm:if name="Name2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23" axis="ch" ptType="node" st="2" cnt="1">
                <dgm:layoutNode name="bullet2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b" styleLbl="revTx">
                  <dgm:varLst>
                    <dgm:bulletEnabled val="1"/>
                  </dgm:varLst>
                  <dgm:choose name="Name24">
                    <dgm:if name="Name25" func="var" arg="dir" op="equ" val="norm">
                      <dgm:choose name="Name26">
                        <dgm:if name="Name2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2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29">
                      <dgm:choose name="Name30">
                        <dgm:if name="Name3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3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33">
                    <dgm:if name="Name3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3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36" axis="ch" ptType="node" func="cnt" op="equ" val="3">
            <dgm:layoutNode name="arrowDiagram3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37">
                <dgm:if name="Name38" func="var" arg="dir" op="equ" val="norm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l" for="ch" forName="textBox3a" refType="ctrX" refFor="ch" refForName="bullet3a"/>
                    <dgm:constr type="t" for="ch" forName="textBox3a" refType="ctrY" refFor="ch" refForName="bullet3a"/>
                    <dgm:constr type="w" for="ch" forName="textBox3a" refType="w" fact="0.233"/>
                    <dgm:constr type="h" for="ch" forName="textBox3a" refType="h" fact="0.289"/>
                    <dgm:constr type="userA" refType="h" refFor="ch" refForName="bullet3a" fact="0.53"/>
                    <dgm:constr type="l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l" for="ch" forName="textBox3b" refType="ctrX" refFor="ch" refForName="bullet3b"/>
                    <dgm:constr type="t" for="ch" forName="textBox3b" refType="ctrY" refFor="ch" refForName="bullet3b"/>
                    <dgm:constr type="w" for="ch" forName="textBox3b" refType="w" fact="0.24"/>
                    <dgm:constr type="h" for="ch" forName="textBox3b" refType="h" fact="0.544"/>
                    <dgm:constr type="userB" refType="h" refFor="ch" refForName="bullet3b" fact="0.53"/>
                    <dgm:constr type="l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l" for="ch" forName="textBox3c" refType="ctrX" refFor="ch" refForName="bullet3c"/>
                    <dgm:constr type="t" for="ch" forName="textBox3c" refType="ctrY" refFor="ch" refForName="bullet3c"/>
                    <dgm:constr type="w" for="ch" forName="textBox3c" refType="w" fact="0.24"/>
                    <dgm:constr type="h" for="ch" forName="textBox3c" refType="h" fact="0.695"/>
                    <dgm:constr type="userC" refType="h" refFor="ch" refForName="bullet3c" fact="0.53"/>
                    <dgm:constr type="lMarg" for="ch" forName="textBox3c" refType="userC" fact="2.834"/>
                    <dgm:constr type="primFontSz" for="ch" ptType="node" op="equ" val="65"/>
                  </dgm:constrLst>
                </dgm:if>
                <dgm:else name="Name39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r" for="ch" forName="textBox3a" refType="ctrX" refFor="ch" refForName="bullet3a"/>
                    <dgm:constr type="b" for="ch" forName="textBox3a" refType="ctrY" refFor="ch" refForName="bullet3a"/>
                    <dgm:constr type="w" for="ch" forName="textBox3a" refType="w" fact="0.14"/>
                    <dgm:constr type="h" for="ch" forName="textBox3a" refType="h" fact="0.711"/>
                    <dgm:constr type="userA" refType="h" refFor="ch" refForName="bullet3a" fact="0.53"/>
                    <dgm:constr type="r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r" for="ch" forName="textBox3b" refType="ctrX" refFor="ch" refForName="bullet3b"/>
                    <dgm:constr type="b" for="ch" forName="textBox3b" refType="ctrY" refFor="ch" refForName="bullet3b"/>
                    <dgm:constr type="w" for="ch" forName="textBox3b" refType="w" fact="0.24"/>
                    <dgm:constr type="h" for="ch" forName="textBox3b" refType="h" fact="0.456"/>
                    <dgm:constr type="userB" refType="h" refFor="ch" refForName="bullet3b" fact="0.53"/>
                    <dgm:constr type="r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r" for="ch" forName="textBox3c" refType="ctrX" refFor="ch" refForName="bullet3c"/>
                    <dgm:constr type="b" for="ch" forName="textBox3c" refType="ctrY" refFor="ch" refForName="bullet3c"/>
                    <dgm:constr type="w" for="ch" forName="textBox3c" refType="w" fact="0.24"/>
                    <dgm:constr type="h" for="ch" forName="textBox3c" refType="h" fact="0.305"/>
                    <dgm:constr type="userC" refType="h" refFor="ch" refForName="bullet3c" fact="0.53"/>
                    <dgm:constr type="rMarg" for="ch" forName="textBox3c" refType="userC" fact="2.834"/>
                    <dgm:constr type="primFontSz" for="ch" ptType="node" op="equ" val="65"/>
                  </dgm:constrLst>
                </dgm:else>
              </dgm:choose>
              <dgm:ruleLst/>
              <dgm:forEach name="Name40" axis="ch" ptType="node" cnt="1">
                <dgm:layoutNode name="bullet3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a" styleLbl="revTx">
                  <dgm:varLst>
                    <dgm:bulletEnabled val="1"/>
                  </dgm:varLst>
                  <dgm:choose name="Name41">
                    <dgm:if name="Name42" func="var" arg="dir" op="equ" val="norm">
                      <dgm:choose name="Name43">
                        <dgm:if name="Name4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4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46">
                      <dgm:choose name="Name47">
                        <dgm:if name="Name4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4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50">
                    <dgm:if name="Name5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5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53" axis="ch" ptType="node" st="2" cnt="1">
                <dgm:layoutNode name="bullet3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b" styleLbl="revTx">
                  <dgm:varLst>
                    <dgm:bulletEnabled val="1"/>
                  </dgm:varLst>
                  <dgm:choose name="Name54">
                    <dgm:if name="Name55" func="var" arg="dir" op="equ" val="norm">
                      <dgm:choose name="Name56">
                        <dgm:if name="Name5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5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59">
                      <dgm:choose name="Name60">
                        <dgm:if name="Name6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6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63">
                    <dgm:if name="Name6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6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66" axis="ch" ptType="node" st="3" cnt="1">
                <dgm:layoutNode name="bullet3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c" styleLbl="revTx">
                  <dgm:varLst>
                    <dgm:bulletEnabled val="1"/>
                  </dgm:varLst>
                  <dgm:choose name="Name67">
                    <dgm:if name="Name68" func="var" arg="dir" op="equ" val="norm">
                      <dgm:choose name="Name69">
                        <dgm:if name="Name7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7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72">
                      <dgm:choose name="Name73">
                        <dgm:if name="Name7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7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76">
                    <dgm:if name="Name7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7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79" axis="ch" ptType="node" func="cnt" op="equ" val="4">
            <dgm:layoutNode name="arrowDiagram4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80">
                <dgm:if name="Name81" func="var" arg="dir" op="equ" val="norm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l" for="ch" forName="textBox4a" refType="ctrX" refFor="ch" refForName="bullet4a"/>
                    <dgm:constr type="t" for="ch" forName="textBox4a" refType="ctrY" refFor="ch" refForName="bullet4a"/>
                    <dgm:constr type="w" for="ch" forName="textBox4a" refType="w" fact="0.171"/>
                    <dgm:constr type="h" for="ch" forName="textBox4a" refType="h" fact="0.238"/>
                    <dgm:constr type="userA" refType="h" refFor="ch" refForName="bullet4a" fact="0.53"/>
                    <dgm:constr type="l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l" for="ch" forName="textBox4b" refType="ctrX" refFor="ch" refForName="bullet4b"/>
                    <dgm:constr type="t" for="ch" forName="textBox4b" refType="ctrY" refFor="ch" refForName="bullet4b"/>
                    <dgm:constr type="w" for="ch" forName="textBox4b" refType="w" fact="0.21"/>
                    <dgm:constr type="h" for="ch" forName="textBox4b" refType="h" fact="0.457"/>
                    <dgm:constr type="userB" refType="h" refFor="ch" refForName="bullet4b" fact="0.53"/>
                    <dgm:constr type="l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l" for="ch" forName="textBox4c" refType="ctrX" refFor="ch" refForName="bullet4c"/>
                    <dgm:constr type="t" for="ch" forName="textBox4c" refType="ctrY" refFor="ch" refForName="bullet4c"/>
                    <dgm:constr type="w" for="ch" forName="textBox4c" refType="w" fact="0.21"/>
                    <dgm:constr type="h" for="ch" forName="textBox4c" refType="h" fact="0.618"/>
                    <dgm:constr type="userC" refType="h" refFor="ch" refForName="bullet4c" fact="0.53"/>
                    <dgm:constr type="l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l" for="ch" forName="textBox4d" refType="ctrX" refFor="ch" refForName="bullet4d"/>
                    <dgm:constr type="t" for="ch" forName="textBox4d" refType="ctrY" refFor="ch" refForName="bullet4d"/>
                    <dgm:constr type="w" for="ch" forName="textBox4d" refType="w" fact="0.21"/>
                    <dgm:constr type="h" for="ch" forName="textBox4d" refType="h" fact="0.717"/>
                    <dgm:constr type="userD" refType="h" refFor="ch" refForName="bullet4d" fact="0.53"/>
                    <dgm:constr type="lMarg" for="ch" forName="textBox4d" refType="userD" fact="2.834"/>
                    <dgm:constr type="primFontSz" for="ch" ptType="node" op="equ" val="65"/>
                  </dgm:constrLst>
                </dgm:if>
                <dgm:else name="Name82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r" for="ch" forName="textBox4a" refType="ctrX" refFor="ch" refForName="bullet4a"/>
                    <dgm:constr type="b" for="ch" forName="textBox4a" refType="ctrY" refFor="ch" refForName="bullet4a"/>
                    <dgm:constr type="w" for="ch" forName="textBox4a" refType="w" fact="0.11"/>
                    <dgm:constr type="h" for="ch" forName="textBox4a" refType="h" fact="0.762"/>
                    <dgm:constr type="userA" refType="h" refFor="ch" refForName="bullet4a" fact="0.53"/>
                    <dgm:constr type="r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r" for="ch" forName="textBox4b" refType="ctrX" refFor="ch" refForName="bullet4b"/>
                    <dgm:constr type="b" for="ch" forName="textBox4b" refType="ctrY" refFor="ch" refForName="bullet4b"/>
                    <dgm:constr type="w" for="ch" forName="textBox4b" refType="w" fact="0.171"/>
                    <dgm:constr type="h" for="ch" forName="textBox4b" refType="h" fact="0.543"/>
                    <dgm:constr type="userB" refType="h" refFor="ch" refForName="bullet4b" fact="0.53"/>
                    <dgm:constr type="r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r" for="ch" forName="textBox4c" refType="ctrX" refFor="ch" refForName="bullet4c"/>
                    <dgm:constr type="b" for="ch" forName="textBox4c" refType="ctrY" refFor="ch" refForName="bullet4c"/>
                    <dgm:constr type="w" for="ch" forName="textBox4c" refType="w" fact="0.21"/>
                    <dgm:constr type="h" for="ch" forName="textBox4c" refType="h" fact="0.382"/>
                    <dgm:constr type="userC" refType="h" refFor="ch" refForName="bullet4c" fact="0.53"/>
                    <dgm:constr type="r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r" for="ch" forName="textBox4d" refType="ctrX" refFor="ch" refForName="bullet4d"/>
                    <dgm:constr type="b" for="ch" forName="textBox4d" refType="ctrY" refFor="ch" refForName="bullet4d"/>
                    <dgm:constr type="w" for="ch" forName="textBox4d" refType="w" fact="0.21"/>
                    <dgm:constr type="h" for="ch" forName="textBox4d" refType="h" fact="0.283"/>
                    <dgm:constr type="userD" refType="h" refFor="ch" refForName="bullet4d" fact="0.53"/>
                    <dgm:constr type="rMarg" for="ch" forName="textBox4d" refType="userD" fact="2.834"/>
                    <dgm:constr type="primFontSz" for="ch" ptType="node" op="equ" val="65"/>
                  </dgm:constrLst>
                </dgm:else>
              </dgm:choose>
              <dgm:ruleLst/>
              <dgm:forEach name="Name83" axis="ch" ptType="node" cnt="1">
                <dgm:layoutNode name="bullet4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a" styleLbl="revTx">
                  <dgm:varLst>
                    <dgm:bulletEnabled val="1"/>
                  </dgm:varLst>
                  <dgm:choose name="Name84">
                    <dgm:if name="Name85" func="var" arg="dir" op="equ" val="norm">
                      <dgm:choose name="Name86">
                        <dgm:if name="Name8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8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89">
                      <dgm:choose name="Name90">
                        <dgm:if name="Name9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9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93">
                    <dgm:if name="Name9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9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96" axis="ch" ptType="node" st="2" cnt="1">
                <dgm:layoutNode name="bullet4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b" styleLbl="revTx">
                  <dgm:varLst>
                    <dgm:bulletEnabled val="1"/>
                  </dgm:varLst>
                  <dgm:choose name="Name97">
                    <dgm:if name="Name98" func="var" arg="dir" op="equ" val="norm">
                      <dgm:choose name="Name99">
                        <dgm:if name="Name10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0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0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06">
                    <dgm:if name="Name10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0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09" axis="ch" ptType="node" st="3" cnt="1">
                <dgm:layoutNode name="bullet4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c" styleLbl="revTx">
                  <dgm:varLst>
                    <dgm:bulletEnabled val="1"/>
                  </dgm:varLst>
                  <dgm:choose name="Name110">
                    <dgm:if name="Name111" func="var" arg="dir" op="equ" val="norm">
                      <dgm:choose name="Name112">
                        <dgm:if name="Name11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1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15">
                      <dgm:choose name="Name116">
                        <dgm:if name="Name11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1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19">
                    <dgm:if name="Name12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2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22" axis="ch" ptType="node" st="4" cnt="1">
                <dgm:layoutNode name="bullet4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d" styleLbl="revTx">
                  <dgm:varLst>
                    <dgm:bulletEnabled val="1"/>
                  </dgm:varLst>
                  <dgm:choose name="Name123">
                    <dgm:if name="Name124" func="var" arg="dir" op="equ" val="norm">
                      <dgm:choose name="Name125">
                        <dgm:if name="Name12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2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28">
                      <dgm:choose name="Name129">
                        <dgm:if name="Name13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3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32">
                    <dgm:if name="Name13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3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else name="Name135">
            <dgm:layoutNode name="arrowDiagram5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136">
                <dgm:if name="Name137" func="var" arg="dir" op="equ" val="norm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l" for="ch" forName="textBox5a" refType="ctrX" refFor="ch" refForName="bullet5a"/>
                    <dgm:constr type="t" for="ch" forName="textBox5a" refType="ctrY" refFor="ch" refForName="bullet5a"/>
                    <dgm:constr type="w" for="ch" forName="textBox5a" refType="w" fact="0.131"/>
                    <dgm:constr type="h" for="ch" forName="textBox5a" refType="h" fact="0.238"/>
                    <dgm:constr type="userA" refType="h" refFor="ch" refForName="bullet5a" fact="0.53"/>
                    <dgm:constr type="l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l" for="ch" forName="textBox5b" refType="ctrX" refFor="ch" refForName="bullet5b"/>
                    <dgm:constr type="t" for="ch" forName="textBox5b" refType="ctrY" refFor="ch" refForName="bullet5b"/>
                    <dgm:constr type="w" for="ch" forName="textBox5b" refType="w" fact="0.166"/>
                    <dgm:constr type="h" for="ch" forName="textBox5b" refType="h" fact="0.419"/>
                    <dgm:constr type="userB" refType="h" refFor="ch" refForName="bullet5b" fact="0.53"/>
                    <dgm:constr type="l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l" for="ch" forName="textBox5c" refType="ctrX" refFor="ch" refForName="bullet5c"/>
                    <dgm:constr type="t" for="ch" forName="textBox5c" refType="ctrY" refFor="ch" refForName="bullet5c"/>
                    <dgm:constr type="w" for="ch" forName="textBox5c" refType="w" fact="0.193"/>
                    <dgm:constr type="h" for="ch" forName="textBox5c" refType="h" fact="0.562"/>
                    <dgm:constr type="userC" refType="h" refFor="ch" refForName="bullet5c" fact="0.53"/>
                    <dgm:constr type="l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l" for="ch" forName="textBox5d" refType="ctrX" refFor="ch" refForName="bullet5d"/>
                    <dgm:constr type="t" for="ch" forName="textBox5d" refType="ctrY" refFor="ch" refForName="bullet5d"/>
                    <dgm:constr type="w" for="ch" forName="textBox5d" refType="w" fact="0.2"/>
                    <dgm:constr type="h" for="ch" forName="textBox5d" refType="h" fact="0.67"/>
                    <dgm:constr type="userD" refType="h" refFor="ch" refForName="bullet5d" fact="0.53"/>
                    <dgm:constr type="l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l" for="ch" forName="textBox5e" refType="ctrX" refFor="ch" refForName="bullet5e"/>
                    <dgm:constr type="t" for="ch" forName="textBox5e" refType="ctrY" refFor="ch" refForName="bullet5e"/>
                    <dgm:constr type="w" for="ch" forName="textBox5e" refType="w" fact="0.2"/>
                    <dgm:constr type="h" for="ch" forName="textBox5e" refType="h" fact="0.736"/>
                    <dgm:constr type="userE" refType="h" refFor="ch" refForName="bullet5e" fact="0.53"/>
                    <dgm:constr type="lMarg" for="ch" forName="textBox5e" refType="userE" fact="2.834"/>
                    <dgm:constr type="primFontSz" for="ch" ptType="node" op="equ" val="65"/>
                  </dgm:constrLst>
                </dgm:if>
                <dgm:else name="Name138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r" for="ch" forName="textBox5a" refType="ctrX" refFor="ch" refForName="bullet5a"/>
                    <dgm:constr type="b" for="ch" forName="textBox5a" refType="ctrY" refFor="ch" refForName="bullet5a"/>
                    <dgm:constr type="w" for="ch" forName="textBox5a" refType="w" fact="0.11"/>
                    <dgm:constr type="h" for="ch" forName="textBox5a" refType="h" fact="0.762"/>
                    <dgm:constr type="userA" refType="h" refFor="ch" refForName="bullet5a" fact="0.53"/>
                    <dgm:constr type="r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r" for="ch" forName="textBox5b" refType="ctrX" refFor="ch" refForName="bullet5b"/>
                    <dgm:constr type="b" for="ch" forName="textBox5b" refType="ctrY" refFor="ch" refForName="bullet5b"/>
                    <dgm:constr type="w" for="ch" forName="textBox5b" refType="w" fact="0.131"/>
                    <dgm:constr type="h" for="ch" forName="textBox5b" refType="h" fact="0.581"/>
                    <dgm:constr type="userB" refType="h" refFor="ch" refForName="bullet5b" fact="0.53"/>
                    <dgm:constr type="r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r" for="ch" forName="textBox5c" refType="ctrX" refFor="ch" refForName="bullet5c"/>
                    <dgm:constr type="b" for="ch" forName="textBox5c" refType="ctrY" refFor="ch" refForName="bullet5c"/>
                    <dgm:constr type="w" for="ch" forName="textBox5c" refType="w" fact="0.166"/>
                    <dgm:constr type="h" for="ch" forName="textBox5c" refType="h" fact="0.438"/>
                    <dgm:constr type="userC" refType="h" refFor="ch" refForName="bullet5c" fact="0.53"/>
                    <dgm:constr type="r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r" for="ch" forName="textBox5d" refType="ctrX" refFor="ch" refForName="bullet5d"/>
                    <dgm:constr type="b" for="ch" forName="textBox5d" refType="ctrY" refFor="ch" refForName="bullet5d"/>
                    <dgm:constr type="w" for="ch" forName="textBox5d" refType="w" fact="0.193"/>
                    <dgm:constr type="h" for="ch" forName="textBox5d" refType="h" fact="0.33"/>
                    <dgm:constr type="userD" refType="h" refFor="ch" refForName="bullet5d" fact="0.53"/>
                    <dgm:constr type="r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r" for="ch" forName="textBox5e" refType="ctrX" refFor="ch" refForName="bullet5e"/>
                    <dgm:constr type="b" for="ch" forName="textBox5e" refType="ctrY" refFor="ch" refForName="bullet5e"/>
                    <dgm:constr type="w" for="ch" forName="textBox5e" refType="w" fact="0.2"/>
                    <dgm:constr type="h" for="ch" forName="textBox5e" refType="h" fact="0.264"/>
                    <dgm:constr type="userE" refType="h" refFor="ch" refForName="bullet5e" fact="0.53"/>
                    <dgm:constr type="rMarg" for="ch" forName="textBox5e" refType="userE" fact="2.834"/>
                    <dgm:constr type="primFontSz" for="ch" ptType="node" op="equ" val="65"/>
                  </dgm:constrLst>
                </dgm:else>
              </dgm:choose>
              <dgm:ruleLst/>
              <dgm:forEach name="Name139" axis="ch" ptType="node" cnt="1">
                <dgm:layoutNode name="bullet5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a" styleLbl="revTx">
                  <dgm:varLst>
                    <dgm:bulletEnabled val="1"/>
                  </dgm:varLst>
                  <dgm:choose name="Name140">
                    <dgm:if name="Name141" func="var" arg="dir" op="equ" val="norm">
                      <dgm:choose name="Name142">
                        <dgm:if name="Name14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4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45">
                      <dgm:choose name="Name146">
                        <dgm:if name="Name14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4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49">
                    <dgm:if name="Name15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5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52" axis="ch" ptType="node" st="2" cnt="1">
                <dgm:layoutNode name="bullet5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b" styleLbl="revTx">
                  <dgm:varLst>
                    <dgm:bulletEnabled val="1"/>
                  </dgm:varLst>
                  <dgm:choose name="Name153">
                    <dgm:if name="Name154" func="var" arg="dir" op="equ" val="norm">
                      <dgm:choose name="Name155">
                        <dgm:if name="Name15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58">
                      <dgm:choose name="Name159">
                        <dgm:if name="Name16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6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62">
                    <dgm:if name="Name16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6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65" axis="ch" ptType="node" st="3" cnt="1">
                <dgm:layoutNode name="bullet5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c" styleLbl="revTx">
                  <dgm:varLst>
                    <dgm:bulletEnabled val="1"/>
                  </dgm:varLst>
                  <dgm:choose name="Name166">
                    <dgm:if name="Name167" func="var" arg="dir" op="equ" val="norm">
                      <dgm:choose name="Name168">
                        <dgm:if name="Name169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70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71">
                      <dgm:choose name="Name172">
                        <dgm:if name="Name173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74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75">
                    <dgm:if name="Name176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77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78" axis="ch" ptType="node" st="4" cnt="1">
                <dgm:layoutNode name="bullet5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d" styleLbl="revTx">
                  <dgm:varLst>
                    <dgm:bulletEnabled val="1"/>
                  </dgm:varLst>
                  <dgm:choose name="Name179">
                    <dgm:if name="Name180" func="var" arg="dir" op="equ" val="norm">
                      <dgm:choose name="Name181">
                        <dgm:if name="Name182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83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84">
                      <dgm:choose name="Name185">
                        <dgm:if name="Name186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87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88">
                    <dgm:if name="Name189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90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91" axis="ch" ptType="node" st="5" cnt="1">
                <dgm:layoutNode name="bullet5e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e" styleLbl="revTx">
                  <dgm:varLst>
                    <dgm:bulletEnabled val="1"/>
                  </dgm:varLst>
                  <dgm:choose name="Name192">
                    <dgm:if name="Name193" func="var" arg="dir" op="equ" val="norm">
                      <dgm:choose name="Name194">
                        <dgm:if name="Name195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96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97">
                      <dgm:choose name="Name198">
                        <dgm:if name="Name199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200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1">
                    <dgm:if name="Name202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03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else>
        </dgm:choose>
      </dgm:if>
      <dgm:else name="Name204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0.15789</cdr:x>
      <cdr:y>0.33123</cdr:y>
    </cdr:from>
    <cdr:to>
      <cdr:x>0.5</cdr:x>
      <cdr:y>0.40324</cdr:y>
    </cdr:to>
    <cdr:sp macro="" textlink="">
      <cdr:nvSpPr>
        <cdr:cNvPr id="2" name="CaixaDeTexto 1"/>
        <cdr:cNvSpPr txBox="1"/>
      </cdr:nvSpPr>
      <cdr:spPr>
        <a:xfrm xmlns:a="http://schemas.openxmlformats.org/drawingml/2006/main">
          <a:off x="432048" y="1656184"/>
          <a:ext cx="936104" cy="36004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pPr algn="ctr" rtl="0"/>
          <a:r>
            <a:rPr lang="en-US" sz="1400" dirty="0" smtClean="0">
              <a:latin typeface="Gotham ExtraLight" pitchFamily="2" charset="0"/>
            </a:rPr>
            <a:t>274.603</a:t>
          </a:r>
        </a:p>
        <a:p xmlns:a="http://schemas.openxmlformats.org/drawingml/2006/main">
          <a:endParaRPr lang="pt-BR" sz="1400" dirty="0"/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45D6128-807C-4749-9533-305FFBAC6F24}" type="datetimeFigureOut">
              <a:rPr lang="pt-BR" smtClean="0"/>
              <a:pPr/>
              <a:t>08/08/2017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9619D31-B5E9-43F1-9D71-F4E7AD97F703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52140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DA03826-E6BD-4818-BD93-B519A6F16F69}" type="datetimeFigureOut">
              <a:rPr lang="pt-BR" smtClean="0"/>
              <a:pPr/>
              <a:t>08/08/2017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63274FF-4508-4499-AE09-9D2BCD6B5168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957274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3274FF-4508-4499-AE09-9D2BCD6B5168}" type="slidenum">
              <a:rPr lang="pt-BR" smtClean="0"/>
              <a:pPr/>
              <a:t>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4834061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3274FF-4508-4499-AE09-9D2BCD6B5168}" type="slidenum">
              <a:rPr lang="pt-BR" smtClean="0"/>
              <a:pPr/>
              <a:t>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573258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ítulo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9" name="Subtítulo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pt-BR" smtClean="0"/>
              <a:t>Clique para editar o estilo do subtítulo mestre</a:t>
            </a:r>
            <a:endParaRPr kumimoji="0" lang="en-US"/>
          </a:p>
        </p:txBody>
      </p:sp>
      <p:sp>
        <p:nvSpPr>
          <p:cNvPr id="28" name="Espaço Reservado para Data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50A9627F-F723-44A7-81FC-9AB993F33C81}" type="datetimeFigureOut">
              <a:rPr lang="pt-BR" smtClean="0"/>
              <a:pPr/>
              <a:t>08/08/2017</a:t>
            </a:fld>
            <a:endParaRPr lang="pt-BR"/>
          </a:p>
        </p:txBody>
      </p:sp>
      <p:sp>
        <p:nvSpPr>
          <p:cNvPr id="17" name="Espaço Reservado para Rodapé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pt-BR"/>
          </a:p>
        </p:txBody>
      </p:sp>
      <p:sp>
        <p:nvSpPr>
          <p:cNvPr id="10" name="Retângulo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tângulo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Retângulo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tângulo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Conector reto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Conector reto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Conector reto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Conector reto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Conector reto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Conector reto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Retângulo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Elipse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Elipse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Elipse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Elipse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Elipse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Espaço Reservado para Número de Slide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9A0E9F5D-7981-4255-B009-84F7B2E0C6E6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A9627F-F723-44A7-81FC-9AB993F33C81}" type="datetimeFigureOut">
              <a:rPr lang="pt-BR" smtClean="0"/>
              <a:pPr/>
              <a:t>08/08/2017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E9F5D-7981-4255-B009-84F7B2E0C6E6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A9627F-F723-44A7-81FC-9AB993F33C81}" type="datetimeFigureOut">
              <a:rPr lang="pt-BR" smtClean="0"/>
              <a:pPr/>
              <a:t>08/08/2017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E9F5D-7981-4255-B009-84F7B2E0C6E6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8" name="Espaço Reservado para Conteúdo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50A9627F-F723-44A7-81FC-9AB993F33C81}" type="datetimeFigureOut">
              <a:rPr lang="pt-BR" smtClean="0"/>
              <a:pPr/>
              <a:t>08/08/2017</a:t>
            </a:fld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9A0E9F5D-7981-4255-B009-84F7B2E0C6E6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10" name="Espaço Reservado para Rodapé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pt-B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Cabeçalho da Seção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50A9627F-F723-44A7-81FC-9AB993F33C81}" type="datetimeFigureOut">
              <a:rPr lang="pt-BR" smtClean="0"/>
              <a:pPr/>
              <a:t>08/08/2017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pt-BR"/>
          </a:p>
        </p:txBody>
      </p:sp>
      <p:sp>
        <p:nvSpPr>
          <p:cNvPr id="9" name="Retângulo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tângulo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tângulo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tângulo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Conector reto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Conector reto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Conector reto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Conector reto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Conector reto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Retângulo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Elipse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Elipse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Elipse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Elipse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Elipse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Conector reto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9A0E9F5D-7981-4255-B009-84F7B2E0C6E6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A9627F-F723-44A7-81FC-9AB993F33C81}" type="datetimeFigureOut">
              <a:rPr lang="pt-BR" smtClean="0"/>
              <a:pPr/>
              <a:t>08/08/2017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E9F5D-7981-4255-B009-84F7B2E0C6E6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9" name="Espaço Reservado para Conteúdo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11" name="Espaço Reservado para Conteúdo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A9627F-F723-44A7-81FC-9AB993F33C81}" type="datetimeFigureOut">
              <a:rPr lang="pt-BR" smtClean="0"/>
              <a:pPr/>
              <a:t>08/08/2017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E9F5D-7981-4255-B009-84F7B2E0C6E6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11" name="Espaço Reservado para Conteúdo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13" name="Espaço Reservado para Conteúdo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12" name="Espaço Reservado para Texto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14" name="Espaço Reservado para Texto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6" name="Espaço Reservado para Data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0A9627F-F723-44A7-81FC-9AB993F33C81}" type="datetimeFigureOut">
              <a:rPr lang="pt-BR" smtClean="0"/>
              <a:pPr/>
              <a:t>08/08/2017</a:t>
            </a:fld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9A0E9F5D-7981-4255-B009-84F7B2E0C6E6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pt-B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A9627F-F723-44A7-81FC-9AB993F33C81}" type="datetimeFigureOut">
              <a:rPr lang="pt-BR" smtClean="0"/>
              <a:pPr/>
              <a:t>08/08/2017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E9F5D-7981-4255-B009-84F7B2E0C6E6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údo com Legenda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ector reto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8" name="Conector reto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Conector reto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Conector reto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Retângulo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Conector reto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Elipse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Espaço Reservado para Conteúdo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21" name="Espaço Reservado para Data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50A9627F-F723-44A7-81FC-9AB993F33C81}" type="datetimeFigureOut">
              <a:rPr lang="pt-BR" smtClean="0"/>
              <a:pPr/>
              <a:t>08/08/2017</a:t>
            </a:fld>
            <a:endParaRPr lang="pt-BR"/>
          </a:p>
        </p:txBody>
      </p:sp>
      <p:sp>
        <p:nvSpPr>
          <p:cNvPr id="22" name="Espaço Reservado para Número de Slide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9A0E9F5D-7981-4255-B009-84F7B2E0C6E6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23" name="Espaço Reservado para Rodapé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pt-B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ector reto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Elipse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pt-BR" smtClean="0"/>
              <a:t>Clique no ícone para adicionar uma imagem</a:t>
            </a:r>
            <a:endParaRPr kumimoji="0" lang="en-US" dirty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10" name="Conector reto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Retângulo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Conector reto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Conector reto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Conector reto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Espaço Reservado para Data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0A9627F-F723-44A7-81FC-9AB993F33C81}" type="datetimeFigureOut">
              <a:rPr lang="pt-BR" smtClean="0"/>
              <a:pPr/>
              <a:t>08/08/2017</a:t>
            </a:fld>
            <a:endParaRPr lang="pt-BR"/>
          </a:p>
        </p:txBody>
      </p:sp>
      <p:sp>
        <p:nvSpPr>
          <p:cNvPr id="18" name="Espaço Reservado para Número de Slide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9A0E9F5D-7981-4255-B009-84F7B2E0C6E6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21" name="Espaço Reservado para Rodapé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pt-B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Conector reto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Espaço Reservado para Título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13" name="Espaço Reservado para Texto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  <a:p>
            <a:pPr lvl="1" eaLnBrk="1" latinLnBrk="0" hangingPunct="1"/>
            <a:r>
              <a:rPr kumimoji="0" lang="pt-BR" smtClean="0"/>
              <a:t>Segundo nível</a:t>
            </a:r>
          </a:p>
          <a:p>
            <a:pPr lvl="2" eaLnBrk="1" latinLnBrk="0" hangingPunct="1"/>
            <a:r>
              <a:rPr kumimoji="0" lang="pt-BR" smtClean="0"/>
              <a:t>Terceiro nível</a:t>
            </a:r>
          </a:p>
          <a:p>
            <a:pPr lvl="3" eaLnBrk="1" latinLnBrk="0" hangingPunct="1"/>
            <a:r>
              <a:rPr kumimoji="0" lang="pt-BR" smtClean="0"/>
              <a:t>Quarto nível</a:t>
            </a:r>
          </a:p>
          <a:p>
            <a:pPr lvl="4" eaLnBrk="1" latinLnBrk="0" hangingPunct="1"/>
            <a:r>
              <a:rPr kumimoji="0" lang="pt-BR" smtClean="0"/>
              <a:t>Quinto nível</a:t>
            </a:r>
            <a:endParaRPr kumimoji="0" lang="en-US"/>
          </a:p>
        </p:txBody>
      </p:sp>
      <p:sp>
        <p:nvSpPr>
          <p:cNvPr id="14" name="Espaço Reservado para Data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50A9627F-F723-44A7-81FC-9AB993F33C81}" type="datetimeFigureOut">
              <a:rPr lang="pt-BR" smtClean="0"/>
              <a:pPr/>
              <a:t>08/08/2017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pt-BR"/>
          </a:p>
        </p:txBody>
      </p:sp>
      <p:sp>
        <p:nvSpPr>
          <p:cNvPr id="7" name="Conector reto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Conector reto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Retângulo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Conector reto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Elipse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Espaço Reservado para Número de Slide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9A0E9F5D-7981-4255-B009-84F7B2E0C6E6}" type="slidenum">
              <a:rPr lang="pt-BR" smtClean="0"/>
              <a:pPr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8.xml"/><Relationship Id="rId13" Type="http://schemas.openxmlformats.org/officeDocument/2006/relationships/diagramLayout" Target="../diagrams/layout9.xml"/><Relationship Id="rId3" Type="http://schemas.openxmlformats.org/officeDocument/2006/relationships/diagramLayout" Target="../diagrams/layout7.xml"/><Relationship Id="rId7" Type="http://schemas.openxmlformats.org/officeDocument/2006/relationships/diagramData" Target="../diagrams/data8.xml"/><Relationship Id="rId12" Type="http://schemas.openxmlformats.org/officeDocument/2006/relationships/diagramData" Target="../diagrams/data9.xml"/><Relationship Id="rId2" Type="http://schemas.openxmlformats.org/officeDocument/2006/relationships/diagramData" Target="../diagrams/data7.xml"/><Relationship Id="rId16" Type="http://schemas.microsoft.com/office/2007/relationships/diagramDrawing" Target="../diagrams/drawing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11" Type="http://schemas.microsoft.com/office/2007/relationships/diagramDrawing" Target="../diagrams/drawing8.xml"/><Relationship Id="rId5" Type="http://schemas.openxmlformats.org/officeDocument/2006/relationships/diagramColors" Target="../diagrams/colors7.xml"/><Relationship Id="rId15" Type="http://schemas.openxmlformats.org/officeDocument/2006/relationships/diagramColors" Target="../diagrams/colors9.xml"/><Relationship Id="rId10" Type="http://schemas.openxmlformats.org/officeDocument/2006/relationships/diagramColors" Target="../diagrams/colors8.xml"/><Relationship Id="rId4" Type="http://schemas.openxmlformats.org/officeDocument/2006/relationships/diagramQuickStyle" Target="../diagrams/quickStyle7.xml"/><Relationship Id="rId9" Type="http://schemas.openxmlformats.org/officeDocument/2006/relationships/diagramQuickStyle" Target="../diagrams/quickStyle8.xml"/><Relationship Id="rId14" Type="http://schemas.openxmlformats.org/officeDocument/2006/relationships/diagramQuickStyle" Target="../diagrams/quickStyle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7" Type="http://schemas.openxmlformats.org/officeDocument/2006/relationships/image" Target="../media/image17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image" Target="../media/image14.jpeg"/><Relationship Id="rId7" Type="http://schemas.openxmlformats.org/officeDocument/2006/relationships/image" Target="../media/image19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image" Target="../media/image13.jpeg"/><Relationship Id="rId10" Type="http://schemas.openxmlformats.org/officeDocument/2006/relationships/image" Target="../media/image20.jpeg"/><Relationship Id="rId4" Type="http://schemas.openxmlformats.org/officeDocument/2006/relationships/image" Target="../media/image15.jpeg"/><Relationship Id="rId9" Type="http://schemas.openxmlformats.org/officeDocument/2006/relationships/image" Target="../media/image16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2.xml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12" Type="http://schemas.microsoft.com/office/2007/relationships/diagramDrawing" Target="../diagrams/drawing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11" Type="http://schemas.openxmlformats.org/officeDocument/2006/relationships/diagramColors" Target="../diagrams/colors2.xml"/><Relationship Id="rId5" Type="http://schemas.openxmlformats.org/officeDocument/2006/relationships/diagramQuickStyle" Target="../diagrams/quickStyle1.xml"/><Relationship Id="rId10" Type="http://schemas.openxmlformats.org/officeDocument/2006/relationships/diagramQuickStyle" Target="../diagrams/quickStyle2.xml"/><Relationship Id="rId4" Type="http://schemas.openxmlformats.org/officeDocument/2006/relationships/diagramLayout" Target="../diagrams/layout1.xml"/><Relationship Id="rId9" Type="http://schemas.openxmlformats.org/officeDocument/2006/relationships/diagramLayout" Target="../diagrams/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4.xml"/><Relationship Id="rId13" Type="http://schemas.openxmlformats.org/officeDocument/2006/relationships/diagramLayout" Target="../diagrams/layout5.xml"/><Relationship Id="rId3" Type="http://schemas.openxmlformats.org/officeDocument/2006/relationships/diagramLayout" Target="../diagrams/layout3.xml"/><Relationship Id="rId7" Type="http://schemas.openxmlformats.org/officeDocument/2006/relationships/diagramData" Target="../diagrams/data4.xml"/><Relationship Id="rId12" Type="http://schemas.openxmlformats.org/officeDocument/2006/relationships/diagramData" Target="../diagrams/data5.xml"/><Relationship Id="rId2" Type="http://schemas.openxmlformats.org/officeDocument/2006/relationships/diagramData" Target="../diagrams/data3.xml"/><Relationship Id="rId16" Type="http://schemas.microsoft.com/office/2007/relationships/diagramDrawing" Target="../diagrams/drawing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11" Type="http://schemas.microsoft.com/office/2007/relationships/diagramDrawing" Target="../diagrams/drawing4.xml"/><Relationship Id="rId5" Type="http://schemas.openxmlformats.org/officeDocument/2006/relationships/diagramColors" Target="../diagrams/colors3.xml"/><Relationship Id="rId15" Type="http://schemas.openxmlformats.org/officeDocument/2006/relationships/diagramColors" Target="../diagrams/colors5.xml"/><Relationship Id="rId10" Type="http://schemas.openxmlformats.org/officeDocument/2006/relationships/diagramColors" Target="../diagrams/colors4.xml"/><Relationship Id="rId4" Type="http://schemas.openxmlformats.org/officeDocument/2006/relationships/diagramQuickStyle" Target="../diagrams/quickStyle3.xml"/><Relationship Id="rId9" Type="http://schemas.openxmlformats.org/officeDocument/2006/relationships/diagramQuickStyle" Target="../diagrams/quickStyle4.xml"/><Relationship Id="rId14" Type="http://schemas.openxmlformats.org/officeDocument/2006/relationships/diagramQuickStyle" Target="../diagrams/quickStyle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7" Type="http://schemas.openxmlformats.org/officeDocument/2006/relationships/image" Target="../media/image7.png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0F4F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026" name="Picture 2" descr="A imagem pode conter: uma ou mais pessoas e texto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39" t="31227" r="3763" b="20094"/>
          <a:stretch/>
        </p:blipFill>
        <p:spPr bwMode="auto">
          <a:xfrm>
            <a:off x="0" y="2045632"/>
            <a:ext cx="9144000" cy="4833173"/>
          </a:xfrm>
          <a:prstGeom prst="rect">
            <a:avLst/>
          </a:prstGeom>
          <a:noFill/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Elipse 4"/>
          <p:cNvSpPr/>
          <p:nvPr/>
        </p:nvSpPr>
        <p:spPr>
          <a:xfrm>
            <a:off x="5796136" y="126438"/>
            <a:ext cx="3168352" cy="3242436"/>
          </a:xfrm>
          <a:prstGeom prst="ellipse">
            <a:avLst/>
          </a:prstGeom>
          <a:ln>
            <a:noFill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CaixaDeTexto 5"/>
          <p:cNvSpPr txBox="1"/>
          <p:nvPr/>
        </p:nvSpPr>
        <p:spPr>
          <a:xfrm>
            <a:off x="5256076" y="870493"/>
            <a:ext cx="424847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600" dirty="0" smtClean="0">
                <a:solidFill>
                  <a:schemeClr val="bg1"/>
                </a:solidFill>
                <a:latin typeface="Gotham Bold"/>
              </a:rPr>
              <a:t>Prática não </a:t>
            </a:r>
          </a:p>
          <a:p>
            <a:pPr algn="ctr"/>
            <a:r>
              <a:rPr lang="pt-BR" sz="3600" dirty="0" smtClean="0">
                <a:solidFill>
                  <a:schemeClr val="bg1"/>
                </a:solidFill>
                <a:latin typeface="Gotham Bold"/>
              </a:rPr>
              <a:t>se adquire </a:t>
            </a:r>
          </a:p>
          <a:p>
            <a:pPr algn="ctr"/>
            <a:r>
              <a:rPr lang="pt-BR" sz="3600" dirty="0" smtClean="0">
                <a:solidFill>
                  <a:schemeClr val="bg1"/>
                </a:solidFill>
                <a:latin typeface="Gotham Bold"/>
              </a:rPr>
              <a:t>a distância.</a:t>
            </a:r>
            <a:endParaRPr lang="pt-BR" sz="3600" dirty="0">
              <a:solidFill>
                <a:schemeClr val="bg1"/>
              </a:solidFill>
              <a:latin typeface="Gotham Bold"/>
            </a:endParaRPr>
          </a:p>
        </p:txBody>
      </p:sp>
      <p:sp>
        <p:nvSpPr>
          <p:cNvPr id="7" name="CaixaDeTexto 6"/>
          <p:cNvSpPr txBox="1"/>
          <p:nvPr/>
        </p:nvSpPr>
        <p:spPr>
          <a:xfrm>
            <a:off x="467544" y="764704"/>
            <a:ext cx="529309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000" b="1" dirty="0" smtClean="0">
                <a:latin typeface="Gotham Bold"/>
              </a:rPr>
              <a:t>CUIDADO À SAÚDE </a:t>
            </a:r>
          </a:p>
          <a:p>
            <a:r>
              <a:rPr lang="pt-BR" sz="4000" b="1" dirty="0" smtClean="0">
                <a:latin typeface="Gotham Bold"/>
              </a:rPr>
              <a:t>EXIGE PRÁTICA</a:t>
            </a:r>
            <a:endParaRPr lang="pt-BR" sz="4000" b="1" dirty="0">
              <a:latin typeface="Gotham Bold"/>
            </a:endParaRPr>
          </a:p>
        </p:txBody>
      </p:sp>
      <p:sp>
        <p:nvSpPr>
          <p:cNvPr id="2" name="CaixaDeTexto 1"/>
          <p:cNvSpPr txBox="1"/>
          <p:nvPr/>
        </p:nvSpPr>
        <p:spPr>
          <a:xfrm>
            <a:off x="5508104" y="6237312"/>
            <a:ext cx="21210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err="1" smtClean="0"/>
              <a:t>Zilamar</a:t>
            </a:r>
            <a:r>
              <a:rPr lang="pt-BR" dirty="0" smtClean="0"/>
              <a:t> Fernandes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1841621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ângulo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" name="CaixaDeTexto 1"/>
          <p:cNvSpPr txBox="1"/>
          <p:nvPr/>
        </p:nvSpPr>
        <p:spPr>
          <a:xfrm>
            <a:off x="323528" y="4653136"/>
            <a:ext cx="446449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dirty="0" smtClean="0">
                <a:latin typeface="Gotham ExtraLight"/>
              </a:rPr>
              <a:t>Aulas, trabalhos </a:t>
            </a:r>
            <a:r>
              <a:rPr lang="pt-BR" sz="2000" dirty="0">
                <a:latin typeface="Gotham ExtraLight"/>
              </a:rPr>
              <a:t>em </a:t>
            </a:r>
            <a:r>
              <a:rPr lang="pt-BR" sz="2000" dirty="0" smtClean="0">
                <a:latin typeface="Gotham ExtraLight"/>
              </a:rPr>
              <a:t>grupo e seminários virtuais; práticas e laboratórios simulados: repositório de conteúdos a serem </a:t>
            </a:r>
            <a:r>
              <a:rPr lang="pt-BR" sz="2000" dirty="0">
                <a:latin typeface="Gotham ExtraLight"/>
              </a:rPr>
              <a:t>replicado em todos os polos</a:t>
            </a:r>
          </a:p>
          <a:p>
            <a:endParaRPr lang="pt-BR" sz="2000" dirty="0">
              <a:latin typeface="Gotham ExtraLight"/>
            </a:endParaRPr>
          </a:p>
        </p:txBody>
      </p:sp>
      <p:sp>
        <p:nvSpPr>
          <p:cNvPr id="3" name="CaixaDeTexto 2"/>
          <p:cNvSpPr txBox="1"/>
          <p:nvPr/>
        </p:nvSpPr>
        <p:spPr>
          <a:xfrm>
            <a:off x="251520" y="3933056"/>
            <a:ext cx="4587421" cy="510778"/>
          </a:xfrm>
          <a:prstGeom prst="round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>
                <a:latin typeface="Gotham Bold"/>
              </a:rPr>
              <a:t>Educação </a:t>
            </a:r>
            <a:r>
              <a:rPr lang="pt-BR" sz="2400" b="1" dirty="0" smtClean="0">
                <a:latin typeface="Gotham Bold"/>
              </a:rPr>
              <a:t>baseada na </a:t>
            </a:r>
            <a:r>
              <a:rPr lang="pt-BR" sz="2400" b="1" dirty="0">
                <a:latin typeface="Gotham Bold"/>
              </a:rPr>
              <a:t>web</a:t>
            </a:r>
          </a:p>
        </p:txBody>
      </p:sp>
      <p:sp>
        <p:nvSpPr>
          <p:cNvPr id="4" name="CaixaDeTexto 3"/>
          <p:cNvSpPr txBox="1"/>
          <p:nvPr/>
        </p:nvSpPr>
        <p:spPr>
          <a:xfrm>
            <a:off x="0" y="258682"/>
            <a:ext cx="9144001" cy="707886"/>
          </a:xfrm>
          <a:prstGeom prst="rect">
            <a:avLst/>
          </a:prstGeom>
          <a:noFill/>
          <a:ln w="5715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4000" b="1" dirty="0" smtClean="0">
                <a:solidFill>
                  <a:srgbClr val="C00000"/>
                </a:solidFill>
                <a:latin typeface="Gotham Bold"/>
              </a:rPr>
              <a:t>E</a:t>
            </a:r>
            <a:r>
              <a:rPr lang="pt-BR" sz="3600" b="1" dirty="0" smtClean="0">
                <a:solidFill>
                  <a:srgbClr val="C00000"/>
                </a:solidFill>
                <a:latin typeface="Gotham Bold"/>
              </a:rPr>
              <a:t>A</a:t>
            </a:r>
            <a:r>
              <a:rPr lang="pt-BR" sz="4000" b="1" dirty="0" smtClean="0">
                <a:solidFill>
                  <a:srgbClr val="C00000"/>
                </a:solidFill>
                <a:latin typeface="Gotham Bold"/>
              </a:rPr>
              <a:t>D HOJE</a:t>
            </a:r>
            <a:endParaRPr lang="pt-BR" sz="4000" b="1" dirty="0">
              <a:solidFill>
                <a:srgbClr val="C00000"/>
              </a:solidFill>
              <a:latin typeface="Gotham Bold"/>
            </a:endParaRPr>
          </a:p>
        </p:txBody>
      </p:sp>
      <p:pic>
        <p:nvPicPr>
          <p:cNvPr id="4100" name="Picture 4" descr="Resultado de imagem para computador ICONE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59" r="13475"/>
          <a:stretch/>
        </p:blipFill>
        <p:spPr bwMode="auto">
          <a:xfrm>
            <a:off x="683568" y="980728"/>
            <a:ext cx="3651153" cy="27917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CaixaDeTexto 16"/>
          <p:cNvSpPr txBox="1"/>
          <p:nvPr/>
        </p:nvSpPr>
        <p:spPr>
          <a:xfrm>
            <a:off x="5868144" y="1340768"/>
            <a:ext cx="2448272" cy="2207240"/>
          </a:xfrm>
          <a:prstGeom prst="ellipse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1600" b="1" dirty="0" smtClean="0">
                <a:latin typeface="Gotham Medium" pitchFamily="2" charset="0"/>
              </a:rPr>
              <a:t>Como oferecer serviços?</a:t>
            </a:r>
          </a:p>
          <a:p>
            <a:pPr algn="ctr"/>
            <a:endParaRPr lang="pt-BR" sz="1600" b="1" dirty="0" smtClean="0">
              <a:latin typeface="Gotham Medium" pitchFamily="2" charset="0"/>
            </a:endParaRPr>
          </a:p>
          <a:p>
            <a:pPr algn="ctr"/>
            <a:r>
              <a:rPr lang="pt-BR" sz="1600" b="1" dirty="0" smtClean="0">
                <a:latin typeface="Gotham Medium" pitchFamily="2" charset="0"/>
              </a:rPr>
              <a:t>E a formação para o SUS, como fica?</a:t>
            </a:r>
            <a:endParaRPr lang="pt-BR" sz="1600" b="1" dirty="0">
              <a:latin typeface="Gotham Medium" pitchFamily="2" charset="0"/>
            </a:endParaRPr>
          </a:p>
        </p:txBody>
      </p:sp>
      <p:pic>
        <p:nvPicPr>
          <p:cNvPr id="18" name="Picture 4" descr="Resultado de imagem para interrogação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296" y="1124744"/>
            <a:ext cx="2025900" cy="2025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3" name="Grupo 12"/>
          <p:cNvGrpSpPr/>
          <p:nvPr/>
        </p:nvGrpSpPr>
        <p:grpSpPr>
          <a:xfrm>
            <a:off x="5364088" y="3933056"/>
            <a:ext cx="3389590" cy="2207280"/>
            <a:chOff x="5364088" y="3933056"/>
            <a:chExt cx="3389590" cy="2207280"/>
          </a:xfrm>
        </p:grpSpPr>
        <p:sp>
          <p:nvSpPr>
            <p:cNvPr id="11" name="CaixaDeTexto 10"/>
            <p:cNvSpPr txBox="1"/>
            <p:nvPr/>
          </p:nvSpPr>
          <p:spPr>
            <a:xfrm>
              <a:off x="5436096" y="4509120"/>
              <a:ext cx="3317582" cy="16312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2000" dirty="0" smtClean="0">
                  <a:latin typeface="Gotham ExtraLight"/>
                </a:rPr>
                <a:t>Integração ensino-serviço com estágios em farmácia  universitária, hospital veterinário e fazenda escola.</a:t>
              </a:r>
              <a:endParaRPr lang="pt-BR" sz="2000" dirty="0"/>
            </a:p>
          </p:txBody>
        </p:sp>
        <p:sp>
          <p:nvSpPr>
            <p:cNvPr id="10" name="CaixaDeTexto 9"/>
            <p:cNvSpPr txBox="1"/>
            <p:nvPr/>
          </p:nvSpPr>
          <p:spPr>
            <a:xfrm>
              <a:off x="5364088" y="3933056"/>
              <a:ext cx="3240360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2400" b="1" dirty="0" smtClean="0">
                  <a:latin typeface="Gotham Bold" pitchFamily="2" charset="0"/>
                </a:rPr>
                <a:t>Novas </a:t>
              </a:r>
              <a:r>
                <a:rPr lang="pt-BR" sz="2400" b="1" dirty="0" err="1" smtClean="0">
                  <a:latin typeface="Gotham Bold" pitchFamily="2" charset="0"/>
                </a:rPr>
                <a:t>DCNs</a:t>
              </a:r>
              <a:endParaRPr lang="pt-BR" sz="2400" b="1" dirty="0" smtClean="0">
                <a:latin typeface="Gotham Bold" pitchFamily="2" charset="0"/>
              </a:endParaRPr>
            </a:p>
            <a:p>
              <a:endParaRPr lang="pt-BR" dirty="0"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tângulo 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" name="Retângulo 3"/>
          <p:cNvSpPr/>
          <p:nvPr/>
        </p:nvSpPr>
        <p:spPr>
          <a:xfrm>
            <a:off x="0" y="116632"/>
            <a:ext cx="9144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3600" b="1" dirty="0" smtClean="0">
                <a:solidFill>
                  <a:srgbClr val="C00000"/>
                </a:solidFill>
                <a:latin typeface="Gotham Bold" pitchFamily="2" charset="0"/>
              </a:rPr>
              <a:t>Polos </a:t>
            </a:r>
            <a:r>
              <a:rPr lang="pt-BR" sz="3600" b="1" dirty="0">
                <a:solidFill>
                  <a:srgbClr val="C00000"/>
                </a:solidFill>
                <a:latin typeface="Gotham Bold" pitchFamily="2" charset="0"/>
              </a:rPr>
              <a:t>de </a:t>
            </a:r>
            <a:r>
              <a:rPr lang="pt-BR" sz="3600" b="1" dirty="0" err="1" smtClean="0">
                <a:solidFill>
                  <a:srgbClr val="C00000"/>
                </a:solidFill>
                <a:latin typeface="Gotham Bold" pitchFamily="2" charset="0"/>
              </a:rPr>
              <a:t>EaD</a:t>
            </a:r>
            <a:r>
              <a:rPr lang="pt-BR" sz="3600" b="1" dirty="0" smtClean="0">
                <a:solidFill>
                  <a:srgbClr val="C00000"/>
                </a:solidFill>
                <a:latin typeface="Gotham Bold" pitchFamily="2" charset="0"/>
              </a:rPr>
              <a:t> </a:t>
            </a:r>
            <a:endParaRPr lang="pt-BR" sz="3600" dirty="0">
              <a:solidFill>
                <a:srgbClr val="C00000"/>
              </a:solidFill>
              <a:latin typeface="Gotham Bold" pitchFamily="2" charset="0"/>
            </a:endParaRPr>
          </a:p>
        </p:txBody>
      </p:sp>
      <p:grpSp>
        <p:nvGrpSpPr>
          <p:cNvPr id="2" name="Grupo 1"/>
          <p:cNvGrpSpPr/>
          <p:nvPr/>
        </p:nvGrpSpPr>
        <p:grpSpPr>
          <a:xfrm>
            <a:off x="309554" y="908720"/>
            <a:ext cx="3672408" cy="5188644"/>
            <a:chOff x="467544" y="908720"/>
            <a:chExt cx="3672408" cy="5188644"/>
          </a:xfrm>
        </p:grpSpPr>
        <p:sp>
          <p:nvSpPr>
            <p:cNvPr id="6" name="Retângulo 5"/>
            <p:cNvSpPr/>
            <p:nvPr/>
          </p:nvSpPr>
          <p:spPr>
            <a:xfrm>
              <a:off x="467544" y="3789040"/>
              <a:ext cx="3672408" cy="2308324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>
              <a:spAutoFit/>
            </a:bodyPr>
            <a:lstStyle/>
            <a:p>
              <a:pPr marL="457200" indent="-457200" algn="r">
                <a:buSzPct val="110000"/>
                <a:buFont typeface="Arial" pitchFamily="34" charset="0"/>
                <a:buChar char="•"/>
              </a:pPr>
              <a:r>
                <a:rPr lang="pt-BR" b="1" dirty="0">
                  <a:latin typeface="Gotham Bold" pitchFamily="2" charset="0"/>
                </a:rPr>
                <a:t>A</a:t>
              </a:r>
              <a:r>
                <a:rPr lang="pt-BR" b="1" dirty="0" smtClean="0">
                  <a:latin typeface="Gotham Bold" pitchFamily="2" charset="0"/>
                </a:rPr>
                <a:t>tender à </a:t>
              </a:r>
              <a:r>
                <a:rPr lang="pt-BR" b="1" dirty="0">
                  <a:latin typeface="Gotham Bold" pitchFamily="2" charset="0"/>
                </a:rPr>
                <a:t>demanda </a:t>
              </a:r>
              <a:r>
                <a:rPr lang="pt-BR" b="1" dirty="0" smtClean="0">
                  <a:latin typeface="Gotham Bold" pitchFamily="2" charset="0"/>
                </a:rPr>
                <a:t>      social </a:t>
              </a:r>
              <a:r>
                <a:rPr lang="pt-BR" dirty="0">
                  <a:latin typeface="Gotham ExtraLight" pitchFamily="2" charset="0"/>
                </a:rPr>
                <a:t>nas regiões em que o ensino presencial é </a:t>
              </a:r>
              <a:r>
                <a:rPr lang="pt-BR" dirty="0" smtClean="0">
                  <a:latin typeface="Gotham ExtraLight" pitchFamily="2" charset="0"/>
                </a:rPr>
                <a:t>insuficiente </a:t>
              </a:r>
            </a:p>
            <a:p>
              <a:pPr marL="457200" indent="-457200" algn="r">
                <a:buSzPct val="110000"/>
                <a:buFont typeface="Arial" pitchFamily="34" charset="0"/>
                <a:buChar char="•"/>
              </a:pPr>
              <a:endParaRPr lang="pt-BR" dirty="0" smtClean="0">
                <a:latin typeface="Gotham ExtraLight" pitchFamily="2" charset="0"/>
              </a:endParaRPr>
            </a:p>
            <a:p>
              <a:pPr marL="457200" indent="-457200" algn="r">
                <a:buSzPct val="110000"/>
                <a:buFont typeface="Arial" pitchFamily="34" charset="0"/>
                <a:buChar char="•"/>
              </a:pPr>
              <a:r>
                <a:rPr lang="pt-BR" dirty="0" smtClean="0">
                  <a:latin typeface="Gotham Bold" pitchFamily="2" charset="0"/>
                </a:rPr>
                <a:t>Número de vagas </a:t>
              </a:r>
              <a:r>
                <a:rPr lang="pt-BR" dirty="0" smtClean="0">
                  <a:latin typeface="Gotham ExtraLight" pitchFamily="2" charset="0"/>
                </a:rPr>
                <a:t>condizente com a capacidade institucional</a:t>
              </a:r>
              <a:endParaRPr lang="pt-BR" dirty="0">
                <a:latin typeface="Gotham ExtraLight" pitchFamily="2" charset="0"/>
              </a:endParaRPr>
            </a:p>
          </p:txBody>
        </p:sp>
        <p:sp>
          <p:nvSpPr>
            <p:cNvPr id="12" name="CaixaDeTexto 11"/>
            <p:cNvSpPr txBox="1"/>
            <p:nvPr/>
          </p:nvSpPr>
          <p:spPr>
            <a:xfrm>
              <a:off x="827584" y="908720"/>
              <a:ext cx="331236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pt-BR" sz="2000" b="1" dirty="0" smtClean="0">
                  <a:latin typeface="Gotham ExtraLight" pitchFamily="2" charset="0"/>
                </a:rPr>
                <a:t>COMO DEVERIA SER</a:t>
              </a:r>
              <a:endParaRPr lang="pt-BR" sz="2000" b="1" dirty="0">
                <a:latin typeface="Gotham ExtraLight" pitchFamily="2" charset="0"/>
              </a:endParaRPr>
            </a:p>
          </p:txBody>
        </p:sp>
        <p:pic>
          <p:nvPicPr>
            <p:cNvPr id="7170" name="Picture 2" descr="Resultado de imagem para MAPA REGIÃO AMAZÔNICA"/>
            <p:cNvPicPr>
              <a:picLocks noChangeAspect="1" noChangeArrowheads="1"/>
            </p:cNvPicPr>
            <p:nvPr/>
          </p:nvPicPr>
          <p:blipFill>
            <a:blip r:embed="rId2" cstate="print"/>
            <a:srcRect r="18672" b="6649"/>
            <a:stretch>
              <a:fillRect/>
            </a:stretch>
          </p:blipFill>
          <p:spPr bwMode="auto">
            <a:xfrm>
              <a:off x="1398192" y="1412776"/>
              <a:ext cx="2705755" cy="2232248"/>
            </a:xfrm>
            <a:prstGeom prst="rect">
              <a:avLst/>
            </a:prstGeom>
            <a:noFill/>
          </p:spPr>
        </p:pic>
      </p:grpSp>
      <p:grpSp>
        <p:nvGrpSpPr>
          <p:cNvPr id="3" name="Grupo 2"/>
          <p:cNvGrpSpPr/>
          <p:nvPr/>
        </p:nvGrpSpPr>
        <p:grpSpPr>
          <a:xfrm>
            <a:off x="4932040" y="908720"/>
            <a:ext cx="3672408" cy="5742642"/>
            <a:chOff x="4932040" y="908720"/>
            <a:chExt cx="3672408" cy="5742642"/>
          </a:xfrm>
        </p:grpSpPr>
        <p:sp>
          <p:nvSpPr>
            <p:cNvPr id="14" name="CaixaDeTexto 13"/>
            <p:cNvSpPr txBox="1"/>
            <p:nvPr/>
          </p:nvSpPr>
          <p:spPr>
            <a:xfrm>
              <a:off x="5076056" y="908720"/>
              <a:ext cx="288032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2000" b="1" dirty="0" smtClean="0">
                  <a:latin typeface="Gotham ExtraLight" pitchFamily="2" charset="0"/>
                </a:rPr>
                <a:t>COMO OCORRE</a:t>
              </a:r>
              <a:endParaRPr lang="pt-BR" sz="2000" b="1" dirty="0">
                <a:latin typeface="Gotham ExtraLight" pitchFamily="2" charset="0"/>
              </a:endParaRPr>
            </a:p>
          </p:txBody>
        </p:sp>
        <p:sp>
          <p:nvSpPr>
            <p:cNvPr id="16" name="Retângulo 15"/>
            <p:cNvSpPr/>
            <p:nvPr/>
          </p:nvSpPr>
          <p:spPr>
            <a:xfrm>
              <a:off x="4932040" y="3789040"/>
              <a:ext cx="3672408" cy="286232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342900" indent="-342900">
                <a:buClr>
                  <a:schemeClr val="tx1"/>
                </a:buClr>
                <a:buSzPct val="110000"/>
                <a:buFont typeface="Arial" pitchFamily="34" charset="0"/>
                <a:buChar char="•"/>
              </a:pPr>
              <a:r>
                <a:rPr lang="pt-BR" dirty="0" smtClean="0">
                  <a:solidFill>
                    <a:srgbClr val="FF0000"/>
                  </a:solidFill>
                  <a:latin typeface="Gotham Bold" pitchFamily="2" charset="0"/>
                </a:rPr>
                <a:t>Turmas de 1.000 alunos</a:t>
              </a:r>
            </a:p>
            <a:p>
              <a:pPr marL="342900" indent="-342900">
                <a:buClr>
                  <a:schemeClr val="tx1"/>
                </a:buClr>
                <a:buSzPct val="110000"/>
                <a:buFont typeface="Arial" pitchFamily="34" charset="0"/>
                <a:buChar char="•"/>
              </a:pPr>
              <a:endParaRPr lang="pt-BR" dirty="0" smtClean="0">
                <a:solidFill>
                  <a:srgbClr val="FF0000"/>
                </a:solidFill>
                <a:latin typeface="Gotham Bold" pitchFamily="2" charset="0"/>
              </a:endParaRPr>
            </a:p>
            <a:p>
              <a:pPr marL="342900" indent="-342900">
                <a:buClr>
                  <a:schemeClr val="tx1"/>
                </a:buClr>
                <a:buSzPct val="110000"/>
                <a:buFont typeface="Arial" pitchFamily="34" charset="0"/>
                <a:buChar char="•"/>
              </a:pPr>
              <a:r>
                <a:rPr lang="pt-BR" b="1" dirty="0" smtClean="0">
                  <a:latin typeface="Gotham ExtraLight" pitchFamily="2" charset="0"/>
                </a:rPr>
                <a:t>Os </a:t>
              </a:r>
              <a:r>
                <a:rPr lang="pt-BR" b="1" dirty="0" smtClean="0">
                  <a:latin typeface="Gotham Bold" pitchFamily="2" charset="0"/>
                </a:rPr>
                <a:t>polos</a:t>
              </a:r>
              <a:r>
                <a:rPr lang="pt-BR" b="1" dirty="0" smtClean="0">
                  <a:latin typeface="Gotham ExtraLight" pitchFamily="2" charset="0"/>
                </a:rPr>
                <a:t> não representam unidades acadêmicas e, sim, pontos de locação de serviços</a:t>
              </a:r>
            </a:p>
            <a:p>
              <a:pPr marL="342900" indent="-342900">
                <a:buClr>
                  <a:schemeClr val="tx1"/>
                </a:buClr>
                <a:buSzPct val="110000"/>
                <a:buFont typeface="Arial" pitchFamily="34" charset="0"/>
                <a:buChar char="•"/>
              </a:pPr>
              <a:endParaRPr lang="pt-BR" b="1" dirty="0" smtClean="0">
                <a:latin typeface="Gotham Bold" pitchFamily="2" charset="0"/>
              </a:endParaRPr>
            </a:p>
            <a:p>
              <a:pPr marL="342900" indent="-342900">
                <a:buClr>
                  <a:schemeClr val="tx1"/>
                </a:buClr>
                <a:buSzPct val="110000"/>
                <a:buFont typeface="Arial" pitchFamily="34" charset="0"/>
                <a:buChar char="•"/>
              </a:pPr>
              <a:r>
                <a:rPr lang="pt-BR" b="1" dirty="0" smtClean="0">
                  <a:latin typeface="Gotham Bold" pitchFamily="2" charset="0"/>
                </a:rPr>
                <a:t>1 polo com 1.000 vagas   </a:t>
              </a:r>
              <a:r>
                <a:rPr lang="pt-BR" b="1" dirty="0" smtClean="0">
                  <a:latin typeface="Gotham ExtraLight" pitchFamily="2" charset="0"/>
                </a:rPr>
                <a:t>200 vagas distribuídas em 51 polos (</a:t>
              </a:r>
              <a:r>
                <a:rPr lang="pt-BR" b="1" dirty="0" smtClean="0">
                  <a:latin typeface="Gotham Bold" pitchFamily="2" charset="0"/>
                </a:rPr>
                <a:t>4 vagas/polo</a:t>
              </a:r>
              <a:r>
                <a:rPr lang="pt-BR" dirty="0" smtClean="0">
                  <a:latin typeface="Gotham ExtraLight" pitchFamily="2" charset="0"/>
                </a:rPr>
                <a:t>)</a:t>
              </a:r>
              <a:endParaRPr lang="pt-BR" dirty="0">
                <a:solidFill>
                  <a:srgbClr val="FF0000"/>
                </a:solidFill>
                <a:latin typeface="Gotham ExtraLight" pitchFamily="2" charset="0"/>
              </a:endParaRPr>
            </a:p>
          </p:txBody>
        </p:sp>
        <p:grpSp>
          <p:nvGrpSpPr>
            <p:cNvPr id="11" name="Grupo 10"/>
            <p:cNvGrpSpPr/>
            <p:nvPr/>
          </p:nvGrpSpPr>
          <p:grpSpPr>
            <a:xfrm>
              <a:off x="5063746" y="1417206"/>
              <a:ext cx="2705755" cy="2232248"/>
              <a:chOff x="1398192" y="1412776"/>
              <a:chExt cx="2705755" cy="2232248"/>
            </a:xfrm>
          </p:grpSpPr>
          <p:pic>
            <p:nvPicPr>
              <p:cNvPr id="13" name="Picture 2" descr="Resultado de imagem para MAPA REGIÃO AMAZÔNICA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 r="18672" b="6649"/>
              <a:stretch>
                <a:fillRect/>
              </a:stretch>
            </p:blipFill>
            <p:spPr bwMode="auto">
              <a:xfrm>
                <a:off x="1398192" y="1412776"/>
                <a:ext cx="2705755" cy="2232248"/>
              </a:xfrm>
              <a:prstGeom prst="rect">
                <a:avLst/>
              </a:prstGeom>
              <a:noFill/>
            </p:spPr>
          </p:pic>
          <p:sp>
            <p:nvSpPr>
              <p:cNvPr id="15" name="CaixaDeTexto 14"/>
              <p:cNvSpPr txBox="1"/>
              <p:nvPr/>
            </p:nvSpPr>
            <p:spPr>
              <a:xfrm>
                <a:off x="3530617" y="1700808"/>
                <a:ext cx="537327" cy="2616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pt-BR" sz="1100" b="1" dirty="0" smtClean="0">
                    <a:solidFill>
                      <a:schemeClr val="bg1"/>
                    </a:solidFill>
                  </a:rPr>
                  <a:t>Sede</a:t>
                </a:r>
                <a:endParaRPr lang="pt-BR" sz="1100" b="1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7" name="Elipse 16"/>
              <p:cNvSpPr/>
              <p:nvPr/>
            </p:nvSpPr>
            <p:spPr>
              <a:xfrm>
                <a:off x="3230534" y="2672928"/>
                <a:ext cx="108000" cy="10800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cxnSp>
            <p:nvCxnSpPr>
              <p:cNvPr id="19" name="Conector reto 18"/>
              <p:cNvCxnSpPr>
                <a:stCxn id="47" idx="5"/>
                <a:endCxn id="37" idx="1"/>
              </p:cNvCxnSpPr>
              <p:nvPr/>
            </p:nvCxnSpPr>
            <p:spPr>
              <a:xfrm>
                <a:off x="2971062" y="1799425"/>
                <a:ext cx="336430" cy="149043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Conector reto 19"/>
              <p:cNvCxnSpPr>
                <a:stCxn id="40" idx="6"/>
                <a:endCxn id="37" idx="2"/>
              </p:cNvCxnSpPr>
              <p:nvPr/>
            </p:nvCxnSpPr>
            <p:spPr>
              <a:xfrm>
                <a:off x="2591768" y="1941249"/>
                <a:ext cx="684088" cy="83595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Conector reto 20"/>
              <p:cNvCxnSpPr>
                <a:stCxn id="39" idx="7"/>
                <a:endCxn id="37" idx="3"/>
              </p:cNvCxnSpPr>
              <p:nvPr/>
            </p:nvCxnSpPr>
            <p:spPr>
              <a:xfrm flipV="1">
                <a:off x="2876197" y="2101220"/>
                <a:ext cx="431295" cy="125893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Conector reto 21"/>
              <p:cNvCxnSpPr>
                <a:stCxn id="48" idx="6"/>
                <a:endCxn id="37" idx="2"/>
              </p:cNvCxnSpPr>
              <p:nvPr/>
            </p:nvCxnSpPr>
            <p:spPr>
              <a:xfrm flipV="1">
                <a:off x="2166574" y="2024844"/>
                <a:ext cx="1109282" cy="229590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Conector reto 23"/>
              <p:cNvCxnSpPr>
                <a:stCxn id="46" idx="6"/>
                <a:endCxn id="37" idx="4"/>
              </p:cNvCxnSpPr>
              <p:nvPr/>
            </p:nvCxnSpPr>
            <p:spPr>
              <a:xfrm flipV="1">
                <a:off x="2087712" y="2132856"/>
                <a:ext cx="1296156" cy="456465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Conector reto 24"/>
              <p:cNvCxnSpPr>
                <a:stCxn id="41" idx="7"/>
                <a:endCxn id="37" idx="5"/>
              </p:cNvCxnSpPr>
              <p:nvPr/>
            </p:nvCxnSpPr>
            <p:spPr>
              <a:xfrm flipV="1">
                <a:off x="2431936" y="2101220"/>
                <a:ext cx="1028308" cy="593933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Conector reto 25"/>
              <p:cNvCxnSpPr>
                <a:endCxn id="44" idx="0"/>
              </p:cNvCxnSpPr>
              <p:nvPr/>
            </p:nvCxnSpPr>
            <p:spPr>
              <a:xfrm flipH="1">
                <a:off x="3428550" y="2039334"/>
                <a:ext cx="20154" cy="993634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Conector reto 26"/>
              <p:cNvCxnSpPr>
                <a:stCxn id="17" idx="7"/>
                <a:endCxn id="37" idx="4"/>
              </p:cNvCxnSpPr>
              <p:nvPr/>
            </p:nvCxnSpPr>
            <p:spPr>
              <a:xfrm flipV="1">
                <a:off x="3322718" y="2132856"/>
                <a:ext cx="61150" cy="555888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Conector reto 27"/>
              <p:cNvCxnSpPr>
                <a:stCxn id="45" idx="1"/>
                <a:endCxn id="37" idx="5"/>
              </p:cNvCxnSpPr>
              <p:nvPr/>
            </p:nvCxnSpPr>
            <p:spPr>
              <a:xfrm flipH="1" flipV="1">
                <a:off x="3460244" y="2101220"/>
                <a:ext cx="155476" cy="587524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Conector reto 28"/>
              <p:cNvCxnSpPr>
                <a:stCxn id="37" idx="4"/>
              </p:cNvCxnSpPr>
              <p:nvPr/>
            </p:nvCxnSpPr>
            <p:spPr>
              <a:xfrm flipH="1">
                <a:off x="3083736" y="2132856"/>
                <a:ext cx="300132" cy="1011630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Conector reto 29"/>
              <p:cNvCxnSpPr>
                <a:stCxn id="37" idx="4"/>
              </p:cNvCxnSpPr>
              <p:nvPr/>
            </p:nvCxnSpPr>
            <p:spPr>
              <a:xfrm flipH="1">
                <a:off x="2927886" y="2132856"/>
                <a:ext cx="455982" cy="732113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Conector reto 30"/>
              <p:cNvCxnSpPr>
                <a:stCxn id="37" idx="4"/>
              </p:cNvCxnSpPr>
              <p:nvPr/>
            </p:nvCxnSpPr>
            <p:spPr>
              <a:xfrm flipH="1">
                <a:off x="2971858" y="2132856"/>
                <a:ext cx="412010" cy="487618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Conector reto 31"/>
              <p:cNvCxnSpPr/>
              <p:nvPr/>
            </p:nvCxnSpPr>
            <p:spPr>
              <a:xfrm flipH="1">
                <a:off x="2911329" y="2042516"/>
                <a:ext cx="425037" cy="1098452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Conector reto 32"/>
              <p:cNvCxnSpPr>
                <a:stCxn id="50" idx="6"/>
                <a:endCxn id="37" idx="2"/>
              </p:cNvCxnSpPr>
              <p:nvPr/>
            </p:nvCxnSpPr>
            <p:spPr>
              <a:xfrm flipV="1">
                <a:off x="2051720" y="2024844"/>
                <a:ext cx="1224136" cy="60421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34" name="Grupo 33"/>
              <p:cNvGrpSpPr/>
              <p:nvPr/>
            </p:nvGrpSpPr>
            <p:grpSpPr>
              <a:xfrm>
                <a:off x="1907704" y="1707241"/>
                <a:ext cx="1800200" cy="1541727"/>
                <a:chOff x="1907704" y="1707241"/>
                <a:chExt cx="1800200" cy="1541727"/>
              </a:xfrm>
            </p:grpSpPr>
            <p:sp>
              <p:nvSpPr>
                <p:cNvPr id="40" name="Elipse 39"/>
                <p:cNvSpPr/>
                <p:nvPr/>
              </p:nvSpPr>
              <p:spPr>
                <a:xfrm>
                  <a:off x="2483768" y="1887249"/>
                  <a:ext cx="108000" cy="108000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  <p:sp>
              <p:nvSpPr>
                <p:cNvPr id="41" name="Elipse 40"/>
                <p:cNvSpPr/>
                <p:nvPr/>
              </p:nvSpPr>
              <p:spPr>
                <a:xfrm>
                  <a:off x="2339752" y="2679337"/>
                  <a:ext cx="108000" cy="108000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  <p:sp>
              <p:nvSpPr>
                <p:cNvPr id="42" name="Elipse 41"/>
                <p:cNvSpPr/>
                <p:nvPr/>
              </p:nvSpPr>
              <p:spPr>
                <a:xfrm>
                  <a:off x="2843808" y="3068960"/>
                  <a:ext cx="108000" cy="108000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  <p:sp>
              <p:nvSpPr>
                <p:cNvPr id="43" name="Elipse 42"/>
                <p:cNvSpPr/>
                <p:nvPr/>
              </p:nvSpPr>
              <p:spPr>
                <a:xfrm>
                  <a:off x="2834478" y="2816944"/>
                  <a:ext cx="108000" cy="108000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  <p:sp>
              <p:nvSpPr>
                <p:cNvPr id="44" name="Elipse 43"/>
                <p:cNvSpPr/>
                <p:nvPr/>
              </p:nvSpPr>
              <p:spPr>
                <a:xfrm>
                  <a:off x="3374550" y="3032968"/>
                  <a:ext cx="108000" cy="108000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  <p:sp>
              <p:nvSpPr>
                <p:cNvPr id="45" name="Elipse 44"/>
                <p:cNvSpPr/>
                <p:nvPr/>
              </p:nvSpPr>
              <p:spPr>
                <a:xfrm>
                  <a:off x="3599904" y="2672928"/>
                  <a:ext cx="108000" cy="108000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  <p:sp>
              <p:nvSpPr>
                <p:cNvPr id="46" name="Elipse 45"/>
                <p:cNvSpPr/>
                <p:nvPr/>
              </p:nvSpPr>
              <p:spPr>
                <a:xfrm>
                  <a:off x="1979712" y="2535321"/>
                  <a:ext cx="108000" cy="108000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  <p:sp>
              <p:nvSpPr>
                <p:cNvPr id="47" name="Elipse 46"/>
                <p:cNvSpPr/>
                <p:nvPr/>
              </p:nvSpPr>
              <p:spPr>
                <a:xfrm>
                  <a:off x="2878878" y="1707241"/>
                  <a:ext cx="108000" cy="108000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  <p:sp>
              <p:nvSpPr>
                <p:cNvPr id="48" name="Elipse 47"/>
                <p:cNvSpPr/>
                <p:nvPr/>
              </p:nvSpPr>
              <p:spPr>
                <a:xfrm>
                  <a:off x="2058574" y="2200434"/>
                  <a:ext cx="108000" cy="108000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 dirty="0"/>
                </a:p>
              </p:txBody>
            </p:sp>
            <p:sp>
              <p:nvSpPr>
                <p:cNvPr id="49" name="Elipse 48"/>
                <p:cNvSpPr/>
                <p:nvPr/>
              </p:nvSpPr>
              <p:spPr>
                <a:xfrm>
                  <a:off x="3023840" y="3140968"/>
                  <a:ext cx="108000" cy="108000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  <p:sp>
              <p:nvSpPr>
                <p:cNvPr id="50" name="Elipse 49"/>
                <p:cNvSpPr/>
                <p:nvPr/>
              </p:nvSpPr>
              <p:spPr>
                <a:xfrm>
                  <a:off x="1943720" y="2031265"/>
                  <a:ext cx="108000" cy="108000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 dirty="0"/>
                </a:p>
              </p:txBody>
            </p:sp>
            <p:sp>
              <p:nvSpPr>
                <p:cNvPr id="51" name="Elipse 50"/>
                <p:cNvSpPr/>
                <p:nvPr/>
              </p:nvSpPr>
              <p:spPr>
                <a:xfrm>
                  <a:off x="2951832" y="2573288"/>
                  <a:ext cx="108000" cy="108000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 dirty="0"/>
                </a:p>
              </p:txBody>
            </p:sp>
            <p:sp>
              <p:nvSpPr>
                <p:cNvPr id="52" name="Elipse 51"/>
                <p:cNvSpPr/>
                <p:nvPr/>
              </p:nvSpPr>
              <p:spPr>
                <a:xfrm>
                  <a:off x="2483768" y="2859369"/>
                  <a:ext cx="108000" cy="108000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 dirty="0"/>
                </a:p>
              </p:txBody>
            </p:sp>
            <p:cxnSp>
              <p:nvCxnSpPr>
                <p:cNvPr id="53" name="Conector reto 52"/>
                <p:cNvCxnSpPr>
                  <a:stCxn id="37" idx="3"/>
                </p:cNvCxnSpPr>
                <p:nvPr/>
              </p:nvCxnSpPr>
              <p:spPr>
                <a:xfrm flipH="1">
                  <a:off x="2591626" y="2101220"/>
                  <a:ext cx="715866" cy="859740"/>
                </a:xfrm>
                <a:prstGeom prst="line">
                  <a:avLst/>
                </a:prstGeom>
                <a:ln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54" name="Elipse 53"/>
                <p:cNvSpPr/>
                <p:nvPr/>
              </p:nvSpPr>
              <p:spPr>
                <a:xfrm>
                  <a:off x="1907704" y="2319297"/>
                  <a:ext cx="108000" cy="108000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 dirty="0"/>
                </a:p>
              </p:txBody>
            </p:sp>
          </p:grpSp>
          <p:sp>
            <p:nvSpPr>
              <p:cNvPr id="35" name="Elipse 34"/>
              <p:cNvSpPr/>
              <p:nvPr/>
            </p:nvSpPr>
            <p:spPr>
              <a:xfrm>
                <a:off x="3936810" y="2198958"/>
                <a:ext cx="108000" cy="10800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cxnSp>
            <p:nvCxnSpPr>
              <p:cNvPr id="36" name="Conector reto 35"/>
              <p:cNvCxnSpPr>
                <a:endCxn id="35" idx="1"/>
              </p:cNvCxnSpPr>
              <p:nvPr/>
            </p:nvCxnSpPr>
            <p:spPr>
              <a:xfrm>
                <a:off x="3459417" y="2029582"/>
                <a:ext cx="493209" cy="185192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7" name="Elipse 36"/>
              <p:cNvSpPr/>
              <p:nvPr/>
            </p:nvSpPr>
            <p:spPr>
              <a:xfrm>
                <a:off x="3275856" y="1916832"/>
                <a:ext cx="216024" cy="216024"/>
              </a:xfrm>
              <a:prstGeom prst="ellipse">
                <a:avLst/>
              </a:prstGeom>
              <a:solidFill>
                <a:srgbClr val="FFC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cxnSp>
            <p:nvCxnSpPr>
              <p:cNvPr id="38" name="Conector reto 37"/>
              <p:cNvCxnSpPr/>
              <p:nvPr/>
            </p:nvCxnSpPr>
            <p:spPr>
              <a:xfrm flipV="1">
                <a:off x="2026417" y="2096482"/>
                <a:ext cx="1254799" cy="268770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9" name="Elipse 38"/>
              <p:cNvSpPr/>
              <p:nvPr/>
            </p:nvSpPr>
            <p:spPr>
              <a:xfrm>
                <a:off x="2784013" y="2211297"/>
                <a:ext cx="108000" cy="10800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4640850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tângulo 1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" name="Retângulo 3"/>
          <p:cNvSpPr/>
          <p:nvPr/>
        </p:nvSpPr>
        <p:spPr>
          <a:xfrm>
            <a:off x="0" y="260648"/>
            <a:ext cx="9144000" cy="659150"/>
          </a:xfrm>
          <a:prstGeom prst="rect">
            <a:avLst/>
          </a:prstGeom>
          <a:noFill/>
          <a:ln w="38100"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pt-BR" sz="3600" b="1" dirty="0" smtClean="0">
                <a:latin typeface="Gotham Bold" pitchFamily="2" charset="0"/>
              </a:rPr>
              <a:t>Pontos do Decreto para refletir</a:t>
            </a:r>
            <a:endParaRPr lang="pt-BR" sz="3600" b="1" dirty="0">
              <a:latin typeface="Gotham Bold" pitchFamily="2" charset="0"/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323528" y="1196752"/>
            <a:ext cx="8352928" cy="369332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txBody>
          <a:bodyPr wrap="square" rtlCol="0">
            <a:spAutoFit/>
          </a:bodyPr>
          <a:lstStyle/>
          <a:p>
            <a:endParaRPr lang="pt-BR" dirty="0">
              <a:latin typeface="Gotham ExtraLight" pitchFamily="2" charset="0"/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323528" y="2769742"/>
            <a:ext cx="8352928" cy="400110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txBody>
          <a:bodyPr wrap="square" rtlCol="0">
            <a:spAutoFit/>
          </a:bodyPr>
          <a:lstStyle/>
          <a:p>
            <a:endParaRPr lang="pt-BR" sz="2000" b="1" dirty="0">
              <a:solidFill>
                <a:srgbClr val="FF0000"/>
              </a:solidFill>
              <a:latin typeface="Gotham ExtraLight" pitchFamily="2" charset="0"/>
            </a:endParaRPr>
          </a:p>
        </p:txBody>
      </p:sp>
      <p:sp>
        <p:nvSpPr>
          <p:cNvPr id="7" name="CaixaDeTexto 6"/>
          <p:cNvSpPr txBox="1"/>
          <p:nvPr/>
        </p:nvSpPr>
        <p:spPr>
          <a:xfrm>
            <a:off x="371922" y="3642850"/>
            <a:ext cx="8352928" cy="369332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txBody>
          <a:bodyPr wrap="square" rtlCol="0">
            <a:spAutoFit/>
          </a:bodyPr>
          <a:lstStyle/>
          <a:p>
            <a:endParaRPr lang="pt-BR" dirty="0">
              <a:latin typeface="Gotham ExtraLight" pitchFamily="2" charset="0"/>
            </a:endParaRPr>
          </a:p>
        </p:txBody>
      </p:sp>
      <p:graphicFrame>
        <p:nvGraphicFramePr>
          <p:cNvPr id="10" name="Diagrama 9"/>
          <p:cNvGraphicFramePr/>
          <p:nvPr>
            <p:extLst>
              <p:ext uri="{D42A27DB-BD31-4B8C-83A1-F6EECF244321}">
                <p14:modId xmlns:p14="http://schemas.microsoft.com/office/powerpoint/2010/main" val="2299435138"/>
              </p:ext>
            </p:extLst>
          </p:nvPr>
        </p:nvGraphicFramePr>
        <p:xfrm>
          <a:off x="539552" y="1124744"/>
          <a:ext cx="7825258" cy="14401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11" name="Diagrama 10"/>
          <p:cNvGraphicFramePr/>
          <p:nvPr>
            <p:extLst>
              <p:ext uri="{D42A27DB-BD31-4B8C-83A1-F6EECF244321}">
                <p14:modId xmlns:p14="http://schemas.microsoft.com/office/powerpoint/2010/main" val="3777245736"/>
              </p:ext>
            </p:extLst>
          </p:nvPr>
        </p:nvGraphicFramePr>
        <p:xfrm>
          <a:off x="539552" y="2636912"/>
          <a:ext cx="7825258" cy="1800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graphicFrame>
        <p:nvGraphicFramePr>
          <p:cNvPr id="12" name="Diagrama 11"/>
          <p:cNvGraphicFramePr/>
          <p:nvPr>
            <p:extLst>
              <p:ext uri="{D42A27DB-BD31-4B8C-83A1-F6EECF244321}">
                <p14:modId xmlns:p14="http://schemas.microsoft.com/office/powerpoint/2010/main" val="34692209"/>
              </p:ext>
            </p:extLst>
          </p:nvPr>
        </p:nvGraphicFramePr>
        <p:xfrm>
          <a:off x="539552" y="4581128"/>
          <a:ext cx="7825258" cy="20162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ângulo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" name="CaixaDeTexto 3"/>
          <p:cNvSpPr txBox="1"/>
          <p:nvPr/>
        </p:nvSpPr>
        <p:spPr>
          <a:xfrm>
            <a:off x="251520" y="980728"/>
            <a:ext cx="3384376" cy="369332"/>
          </a:xfrm>
          <a:prstGeom prst="rect">
            <a:avLst/>
          </a:prstGeom>
          <a:noFill/>
          <a:ln w="5715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pt-BR" b="1" dirty="0" smtClean="0">
                <a:solidFill>
                  <a:srgbClr val="002060"/>
                </a:solidFill>
                <a:latin typeface="Gotham Bold" pitchFamily="2" charset="0"/>
              </a:rPr>
              <a:t>Portaria nº 11/2017</a:t>
            </a:r>
            <a:endParaRPr lang="pt-BR" b="1" dirty="0">
              <a:solidFill>
                <a:srgbClr val="002060"/>
              </a:solidFill>
              <a:latin typeface="Gotham Bold" pitchFamily="2" charset="0"/>
            </a:endParaRPr>
          </a:p>
        </p:txBody>
      </p:sp>
      <p:sp>
        <p:nvSpPr>
          <p:cNvPr id="7" name="CaixaDeTexto 6"/>
          <p:cNvSpPr txBox="1"/>
          <p:nvPr/>
        </p:nvSpPr>
        <p:spPr>
          <a:xfrm>
            <a:off x="4427984" y="980728"/>
            <a:ext cx="4140461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pt-BR" b="1" dirty="0" smtClean="0">
                <a:solidFill>
                  <a:srgbClr val="002060"/>
                </a:solidFill>
                <a:latin typeface="Gotham Bold" pitchFamily="2" charset="0"/>
              </a:rPr>
              <a:t>Autorizações fora da normativa</a:t>
            </a:r>
            <a:endParaRPr lang="pt-BR" b="1" dirty="0">
              <a:solidFill>
                <a:srgbClr val="002060"/>
              </a:solidFill>
              <a:latin typeface="Gotham Bold" pitchFamily="2" charset="0"/>
            </a:endParaRPr>
          </a:p>
        </p:txBody>
      </p:sp>
      <p:sp>
        <p:nvSpPr>
          <p:cNvPr id="9" name="CaixaDeTexto 8"/>
          <p:cNvSpPr txBox="1"/>
          <p:nvPr/>
        </p:nvSpPr>
        <p:spPr>
          <a:xfrm>
            <a:off x="0" y="116632"/>
            <a:ext cx="914400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b="1" dirty="0" smtClean="0">
                <a:solidFill>
                  <a:srgbClr val="C00000"/>
                </a:solidFill>
                <a:latin typeface="Gotham Bold" pitchFamily="2" charset="0"/>
              </a:rPr>
              <a:t>O QUE DIZ A LEGISLAÇÃO:</a:t>
            </a:r>
          </a:p>
          <a:p>
            <a:pPr algn="ctr"/>
            <a:endParaRPr lang="pt-BR" dirty="0"/>
          </a:p>
        </p:txBody>
      </p:sp>
      <p:graphicFrame>
        <p:nvGraphicFramePr>
          <p:cNvPr id="18" name="Tabela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23641064"/>
              </p:ext>
            </p:extLst>
          </p:nvPr>
        </p:nvGraphicFramePr>
        <p:xfrm>
          <a:off x="251519" y="1700808"/>
          <a:ext cx="3456384" cy="170872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10375"/>
                <a:gridCol w="1746009"/>
              </a:tblGrid>
              <a:tr h="234480">
                <a:tc>
                  <a:txBody>
                    <a:bodyPr/>
                    <a:lstStyle/>
                    <a:p>
                      <a:pPr algn="ctr"/>
                      <a:r>
                        <a:rPr lang="pt-BR" sz="1400" b="1" dirty="0" smtClean="0">
                          <a:latin typeface="Gotham Bold" pitchFamily="2" charset="0"/>
                        </a:rPr>
                        <a:t>CONCEITO</a:t>
                      </a:r>
                      <a:r>
                        <a:rPr lang="pt-BR" sz="1400" b="1" baseline="0" dirty="0" smtClean="0">
                          <a:latin typeface="Gotham Bold" pitchFamily="2" charset="0"/>
                        </a:rPr>
                        <a:t> INSTITUCIONAL</a:t>
                      </a:r>
                      <a:endParaRPr lang="pt-BR" sz="1400" b="1" dirty="0">
                        <a:latin typeface="Gotham Bold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b="1" dirty="0" smtClean="0">
                          <a:latin typeface="Gotham Bold" pitchFamily="2" charset="0"/>
                        </a:rPr>
                        <a:t>NÚMERO </a:t>
                      </a:r>
                    </a:p>
                    <a:p>
                      <a:pPr algn="ctr"/>
                      <a:r>
                        <a:rPr lang="pt-BR" sz="1400" b="1" dirty="0" smtClean="0">
                          <a:latin typeface="Gotham Bold" pitchFamily="2" charset="0"/>
                        </a:rPr>
                        <a:t>DE POLOS</a:t>
                      </a:r>
                      <a:endParaRPr lang="pt-BR" sz="1400" b="1" dirty="0">
                        <a:latin typeface="Gotham Bold" pitchFamily="2" charset="0"/>
                      </a:endParaRPr>
                    </a:p>
                  </a:txBody>
                  <a:tcPr/>
                </a:tc>
              </a:tr>
              <a:tr h="440040">
                <a:tc>
                  <a:txBody>
                    <a:bodyPr/>
                    <a:lstStyle/>
                    <a:p>
                      <a:pPr algn="ctr"/>
                      <a:r>
                        <a:rPr lang="pt-BR" sz="1400" b="1" dirty="0" smtClean="0">
                          <a:solidFill>
                            <a:schemeClr val="tx1"/>
                          </a:solidFill>
                          <a:latin typeface="Gotham ExtraLight" pitchFamily="2" charset="0"/>
                        </a:rPr>
                        <a:t>3</a:t>
                      </a:r>
                      <a:endParaRPr lang="pt-BR" sz="1400" b="1" dirty="0">
                        <a:solidFill>
                          <a:schemeClr val="tx1"/>
                        </a:solidFill>
                        <a:latin typeface="Gotham ExtraLight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b="1" dirty="0" smtClean="0">
                          <a:solidFill>
                            <a:srgbClr val="FF0000"/>
                          </a:solidFill>
                          <a:latin typeface="Gotham ExtraLight" pitchFamily="2" charset="0"/>
                        </a:rPr>
                        <a:t>50</a:t>
                      </a:r>
                      <a:endParaRPr lang="pt-BR" sz="1400" b="1" dirty="0">
                        <a:solidFill>
                          <a:srgbClr val="FF0000"/>
                        </a:solidFill>
                        <a:latin typeface="Gotham ExtraLight" pitchFamily="2" charset="0"/>
                      </a:endParaRPr>
                    </a:p>
                  </a:txBody>
                  <a:tcPr/>
                </a:tc>
              </a:tr>
              <a:tr h="445722">
                <a:tc>
                  <a:txBody>
                    <a:bodyPr/>
                    <a:lstStyle/>
                    <a:p>
                      <a:pPr algn="ctr"/>
                      <a:r>
                        <a:rPr lang="pt-BR" sz="1400" b="1" dirty="0" smtClean="0">
                          <a:solidFill>
                            <a:schemeClr val="tx1"/>
                          </a:solidFill>
                          <a:latin typeface="Gotham ExtraLight" pitchFamily="2" charset="0"/>
                        </a:rPr>
                        <a:t>4</a:t>
                      </a:r>
                      <a:endParaRPr lang="pt-BR" sz="1400" b="1" dirty="0">
                        <a:solidFill>
                          <a:schemeClr val="tx1"/>
                        </a:solidFill>
                        <a:latin typeface="Gotham ExtraLight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b="1" dirty="0" smtClean="0">
                          <a:solidFill>
                            <a:srgbClr val="FF0000"/>
                          </a:solidFill>
                          <a:latin typeface="Gotham ExtraLight" pitchFamily="2" charset="0"/>
                        </a:rPr>
                        <a:t>150</a:t>
                      </a:r>
                      <a:endParaRPr lang="pt-BR" sz="1400" b="1" dirty="0">
                        <a:solidFill>
                          <a:srgbClr val="FF0000"/>
                        </a:solidFill>
                        <a:latin typeface="Gotham ExtraLight" pitchFamily="2" charset="0"/>
                      </a:endParaRPr>
                    </a:p>
                  </a:txBody>
                  <a:tcPr/>
                </a:tc>
              </a:tr>
              <a:tr h="234480">
                <a:tc>
                  <a:txBody>
                    <a:bodyPr/>
                    <a:lstStyle/>
                    <a:p>
                      <a:pPr algn="ctr"/>
                      <a:r>
                        <a:rPr lang="pt-BR" sz="1400" b="1" dirty="0" smtClean="0">
                          <a:solidFill>
                            <a:schemeClr val="tx1"/>
                          </a:solidFill>
                          <a:latin typeface="Gotham ExtraLight" pitchFamily="2" charset="0"/>
                        </a:rPr>
                        <a:t>5</a:t>
                      </a:r>
                      <a:endParaRPr lang="pt-BR" sz="1400" b="1" dirty="0">
                        <a:solidFill>
                          <a:schemeClr val="tx1"/>
                        </a:solidFill>
                        <a:latin typeface="Gotham ExtraLight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b="1" dirty="0" smtClean="0">
                          <a:solidFill>
                            <a:srgbClr val="FF0000"/>
                          </a:solidFill>
                          <a:latin typeface="Gotham ExtraLight" pitchFamily="2" charset="0"/>
                        </a:rPr>
                        <a:t>250</a:t>
                      </a:r>
                      <a:endParaRPr lang="pt-BR" sz="1400" b="1" dirty="0">
                        <a:solidFill>
                          <a:srgbClr val="FF0000"/>
                        </a:solidFill>
                        <a:latin typeface="Gotham ExtraLight" pitchFamily="2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9" name="Tabela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45747448"/>
              </p:ext>
            </p:extLst>
          </p:nvPr>
        </p:nvGraphicFramePr>
        <p:xfrm>
          <a:off x="3923927" y="1700808"/>
          <a:ext cx="4824537" cy="4680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25733"/>
                <a:gridCol w="478523"/>
                <a:gridCol w="2520281"/>
              </a:tblGrid>
              <a:tr h="363367">
                <a:tc>
                  <a:txBody>
                    <a:bodyPr/>
                    <a:lstStyle/>
                    <a:p>
                      <a:r>
                        <a:rPr lang="pt-BR" sz="1600" b="1" dirty="0" smtClean="0">
                          <a:solidFill>
                            <a:schemeClr val="bg1"/>
                          </a:solidFill>
                          <a:latin typeface="Gotham Bold" pitchFamily="2" charset="0"/>
                        </a:rPr>
                        <a:t>IES </a:t>
                      </a:r>
                      <a:endParaRPr lang="pt-BR" sz="1600" b="1" dirty="0">
                        <a:solidFill>
                          <a:schemeClr val="bg1"/>
                        </a:solidFill>
                        <a:latin typeface="Gotham Bold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600" b="1" dirty="0" smtClean="0">
                          <a:solidFill>
                            <a:schemeClr val="bg1"/>
                          </a:solidFill>
                          <a:latin typeface="Gotham Bold" pitchFamily="2" charset="0"/>
                        </a:rPr>
                        <a:t>CI</a:t>
                      </a:r>
                      <a:endParaRPr lang="pt-BR" sz="1600" b="1" dirty="0">
                        <a:solidFill>
                          <a:schemeClr val="bg1"/>
                        </a:solidFill>
                        <a:latin typeface="Gotham Bold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600" b="1" dirty="0" smtClean="0">
                          <a:solidFill>
                            <a:schemeClr val="bg1"/>
                          </a:solidFill>
                          <a:latin typeface="Gotham Bold" pitchFamily="2" charset="0"/>
                        </a:rPr>
                        <a:t>Nº</a:t>
                      </a:r>
                      <a:r>
                        <a:rPr lang="pt-BR" sz="1600" b="1" baseline="0" dirty="0" smtClean="0">
                          <a:solidFill>
                            <a:schemeClr val="bg1"/>
                          </a:solidFill>
                          <a:latin typeface="Gotham Bold" pitchFamily="2" charset="0"/>
                        </a:rPr>
                        <a:t>  DE POLOS</a:t>
                      </a:r>
                      <a:endParaRPr lang="pt-BR" sz="1600" b="1" dirty="0">
                        <a:solidFill>
                          <a:schemeClr val="bg1"/>
                        </a:solidFill>
                        <a:latin typeface="Gotham Bold" pitchFamily="2" charset="0"/>
                      </a:endParaRPr>
                    </a:p>
                  </a:txBody>
                  <a:tcPr/>
                </a:tc>
              </a:tr>
              <a:tr h="1126437">
                <a:tc>
                  <a:txBody>
                    <a:bodyPr/>
                    <a:lstStyle/>
                    <a:p>
                      <a:r>
                        <a:rPr lang="pt-BR" sz="1600" b="1" dirty="0" smtClean="0">
                          <a:latin typeface="Gotham ExtraLight" pitchFamily="2" charset="0"/>
                        </a:rPr>
                        <a:t>Universidade</a:t>
                      </a:r>
                      <a:r>
                        <a:rPr lang="pt-BR" sz="1600" b="1" baseline="0" dirty="0" smtClean="0">
                          <a:latin typeface="Gotham ExtraLight" pitchFamily="2" charset="0"/>
                        </a:rPr>
                        <a:t> </a:t>
                      </a:r>
                      <a:r>
                        <a:rPr lang="pt-BR" sz="1600" b="1" dirty="0" smtClean="0">
                          <a:latin typeface="Gotham ExtraLight" pitchFamily="2" charset="0"/>
                        </a:rPr>
                        <a:t>Pitágoras</a:t>
                      </a:r>
                    </a:p>
                    <a:p>
                      <a:r>
                        <a:rPr lang="pt-BR" sz="1600" b="1" dirty="0" smtClean="0">
                          <a:latin typeface="Gotham ExtraLight" pitchFamily="2" charset="0"/>
                        </a:rPr>
                        <a:t>UNOPAR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600" b="1" dirty="0" smtClean="0">
                          <a:latin typeface="Gotham ExtraLight" pitchFamily="2" charset="0"/>
                        </a:rPr>
                        <a:t>3</a:t>
                      </a:r>
                    </a:p>
                    <a:p>
                      <a:endParaRPr lang="pt-BR" sz="1600" b="1" dirty="0" smtClean="0">
                        <a:latin typeface="Gotham ExtraLight" pitchFamily="2" charset="0"/>
                      </a:endParaRPr>
                    </a:p>
                    <a:p>
                      <a:endParaRPr lang="pt-BR" sz="1600" b="1" dirty="0" smtClean="0">
                        <a:latin typeface="Gotham ExtraLight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600" b="1" dirty="0" smtClean="0">
                          <a:solidFill>
                            <a:srgbClr val="C00000"/>
                          </a:solidFill>
                          <a:latin typeface="Gotham ExtraLight" pitchFamily="2" charset="0"/>
                        </a:rPr>
                        <a:t>581 </a:t>
                      </a:r>
                      <a:r>
                        <a:rPr lang="pt-BR" sz="1600" b="1" dirty="0" smtClean="0">
                          <a:solidFill>
                            <a:schemeClr val="tx1"/>
                          </a:solidFill>
                          <a:latin typeface="Gotham ExtraLight" pitchFamily="2" charset="0"/>
                        </a:rPr>
                        <a:t>- Nutrição</a:t>
                      </a:r>
                    </a:p>
                    <a:p>
                      <a:r>
                        <a:rPr lang="pt-BR" sz="1600" b="1" dirty="0" smtClean="0">
                          <a:solidFill>
                            <a:srgbClr val="C00000"/>
                          </a:solidFill>
                          <a:latin typeface="Gotham ExtraLight" pitchFamily="2" charset="0"/>
                        </a:rPr>
                        <a:t>472</a:t>
                      </a:r>
                      <a:r>
                        <a:rPr lang="pt-BR" sz="1600" b="1" dirty="0" smtClean="0">
                          <a:solidFill>
                            <a:schemeClr val="tx1"/>
                          </a:solidFill>
                          <a:latin typeface="Gotham ExtraLight" pitchFamily="2" charset="0"/>
                        </a:rPr>
                        <a:t> - Enfermagem</a:t>
                      </a:r>
                    </a:p>
                    <a:p>
                      <a:r>
                        <a:rPr lang="pt-BR" sz="1600" b="1" dirty="0" smtClean="0">
                          <a:solidFill>
                            <a:srgbClr val="C00000"/>
                          </a:solidFill>
                          <a:latin typeface="Gotham ExtraLight" pitchFamily="2" charset="0"/>
                        </a:rPr>
                        <a:t>470</a:t>
                      </a:r>
                      <a:r>
                        <a:rPr lang="pt-BR" sz="1600" b="1" dirty="0" smtClean="0">
                          <a:solidFill>
                            <a:schemeClr val="tx1"/>
                          </a:solidFill>
                          <a:latin typeface="Gotham ExtraLight" pitchFamily="2" charset="0"/>
                        </a:rPr>
                        <a:t> -</a:t>
                      </a:r>
                      <a:r>
                        <a:rPr lang="pt-BR" sz="1600" b="1" baseline="0" dirty="0" smtClean="0">
                          <a:solidFill>
                            <a:schemeClr val="tx1"/>
                          </a:solidFill>
                          <a:latin typeface="Gotham ExtraLight" pitchFamily="2" charset="0"/>
                        </a:rPr>
                        <a:t> Ed. Física (</a:t>
                      </a:r>
                      <a:r>
                        <a:rPr lang="pt-BR" sz="1600" b="1" baseline="0" dirty="0" err="1" smtClean="0">
                          <a:solidFill>
                            <a:schemeClr val="tx1"/>
                          </a:solidFill>
                          <a:latin typeface="Gotham ExtraLight" pitchFamily="2" charset="0"/>
                        </a:rPr>
                        <a:t>lic</a:t>
                      </a:r>
                      <a:r>
                        <a:rPr lang="pt-BR" sz="1600" b="1" baseline="0" dirty="0" smtClean="0">
                          <a:solidFill>
                            <a:schemeClr val="tx1"/>
                          </a:solidFill>
                          <a:latin typeface="Gotham ExtraLight" pitchFamily="2" charset="0"/>
                        </a:rPr>
                        <a:t>)</a:t>
                      </a:r>
                    </a:p>
                    <a:p>
                      <a:r>
                        <a:rPr lang="pt-BR" sz="1600" b="1" baseline="0" dirty="0" smtClean="0">
                          <a:solidFill>
                            <a:srgbClr val="C00000"/>
                          </a:solidFill>
                          <a:latin typeface="Gotham ExtraLight" pitchFamily="2" charset="0"/>
                        </a:rPr>
                        <a:t>581</a:t>
                      </a:r>
                      <a:r>
                        <a:rPr lang="pt-BR" sz="1600" b="1" baseline="0" dirty="0" smtClean="0">
                          <a:solidFill>
                            <a:schemeClr val="tx1"/>
                          </a:solidFill>
                          <a:latin typeface="Gotham ExtraLight" pitchFamily="2" charset="0"/>
                        </a:rPr>
                        <a:t>- Ed. Física (</a:t>
                      </a:r>
                      <a:r>
                        <a:rPr lang="pt-BR" sz="1600" b="1" baseline="0" dirty="0" err="1" smtClean="0">
                          <a:solidFill>
                            <a:schemeClr val="tx1"/>
                          </a:solidFill>
                          <a:latin typeface="Gotham ExtraLight" pitchFamily="2" charset="0"/>
                        </a:rPr>
                        <a:t>bach</a:t>
                      </a:r>
                      <a:r>
                        <a:rPr lang="pt-BR" sz="1600" b="1" baseline="0" dirty="0" smtClean="0">
                          <a:solidFill>
                            <a:schemeClr val="tx1"/>
                          </a:solidFill>
                          <a:latin typeface="Gotham ExtraLight" pitchFamily="2" charset="0"/>
                        </a:rPr>
                        <a:t>)</a:t>
                      </a:r>
                      <a:endParaRPr lang="pt-BR" sz="1600" b="1" dirty="0">
                        <a:solidFill>
                          <a:schemeClr val="tx1"/>
                        </a:solidFill>
                        <a:latin typeface="Gotham ExtraLight" pitchFamily="2" charset="0"/>
                      </a:endParaRPr>
                    </a:p>
                  </a:txBody>
                  <a:tcPr/>
                </a:tc>
              </a:tr>
              <a:tr h="117136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b="1" dirty="0" smtClean="0">
                          <a:latin typeface="Gotham ExtraLight" pitchFamily="2" charset="0"/>
                        </a:rPr>
                        <a:t>UNIDERP</a:t>
                      </a:r>
                    </a:p>
                    <a:p>
                      <a:endParaRPr lang="pt-BR" sz="1600" b="1" dirty="0" smtClean="0">
                        <a:latin typeface="Gotham ExtraLight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b="1" dirty="0" smtClean="0">
                          <a:latin typeface="Gotham ExtraLight" pitchFamily="2" charset="0"/>
                        </a:rPr>
                        <a:t>3</a:t>
                      </a:r>
                    </a:p>
                    <a:p>
                      <a:endParaRPr lang="pt-BR" sz="1600" b="1" dirty="0">
                        <a:latin typeface="Gotham ExtraLight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600" b="1" baseline="0" dirty="0" smtClean="0">
                          <a:solidFill>
                            <a:srgbClr val="C00000"/>
                          </a:solidFill>
                          <a:latin typeface="Gotham ExtraLight" pitchFamily="2" charset="0"/>
                        </a:rPr>
                        <a:t>479</a:t>
                      </a:r>
                      <a:r>
                        <a:rPr lang="pt-BR" sz="1600" b="1" baseline="0" dirty="0" smtClean="0">
                          <a:solidFill>
                            <a:schemeClr val="tx1"/>
                          </a:solidFill>
                          <a:latin typeface="Gotham ExtraLight" pitchFamily="2" charset="0"/>
                        </a:rPr>
                        <a:t> - Serviço Social</a:t>
                      </a:r>
                    </a:p>
                    <a:p>
                      <a:r>
                        <a:rPr lang="pt-BR" sz="1600" b="1" baseline="0" dirty="0" smtClean="0">
                          <a:solidFill>
                            <a:srgbClr val="C00000"/>
                          </a:solidFill>
                          <a:latin typeface="Gotham ExtraLight" pitchFamily="2" charset="0"/>
                        </a:rPr>
                        <a:t>386</a:t>
                      </a:r>
                      <a:r>
                        <a:rPr lang="pt-BR" sz="1600" b="1" baseline="0" dirty="0" smtClean="0">
                          <a:solidFill>
                            <a:schemeClr val="tx1"/>
                          </a:solidFill>
                          <a:latin typeface="Gotham ExtraLight" pitchFamily="2" charset="0"/>
                        </a:rPr>
                        <a:t> - Enfermagem</a:t>
                      </a:r>
                    </a:p>
                    <a:p>
                      <a:r>
                        <a:rPr lang="pt-BR" sz="1600" b="1" baseline="0" dirty="0" smtClean="0">
                          <a:solidFill>
                            <a:srgbClr val="C00000"/>
                          </a:solidFill>
                          <a:latin typeface="Gotham ExtraLight" pitchFamily="2" charset="0"/>
                        </a:rPr>
                        <a:t>338</a:t>
                      </a:r>
                      <a:r>
                        <a:rPr lang="pt-BR" sz="1600" b="1" baseline="0" dirty="0" smtClean="0">
                          <a:solidFill>
                            <a:schemeClr val="tx1"/>
                          </a:solidFill>
                          <a:latin typeface="Gotham ExtraLight" pitchFamily="2" charset="0"/>
                        </a:rPr>
                        <a:t> - Ed. Física (</a:t>
                      </a:r>
                      <a:r>
                        <a:rPr lang="pt-BR" sz="1600" b="1" baseline="0" dirty="0" err="1" smtClean="0">
                          <a:solidFill>
                            <a:schemeClr val="tx1"/>
                          </a:solidFill>
                          <a:latin typeface="Gotham ExtraLight" pitchFamily="2" charset="0"/>
                        </a:rPr>
                        <a:t>lic</a:t>
                      </a:r>
                      <a:r>
                        <a:rPr lang="pt-BR" sz="1600" b="1" baseline="0" dirty="0" smtClean="0">
                          <a:solidFill>
                            <a:schemeClr val="tx1"/>
                          </a:solidFill>
                          <a:latin typeface="Gotham ExtraLight" pitchFamily="2" charset="0"/>
                        </a:rPr>
                        <a:t>)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b="1" baseline="0" dirty="0" smtClean="0">
                          <a:solidFill>
                            <a:srgbClr val="C00000"/>
                          </a:solidFill>
                          <a:latin typeface="Gotham ExtraLight" pitchFamily="2" charset="0"/>
                        </a:rPr>
                        <a:t>326</a:t>
                      </a:r>
                      <a:r>
                        <a:rPr lang="pt-BR" sz="1600" b="1" baseline="0" dirty="0" smtClean="0">
                          <a:solidFill>
                            <a:schemeClr val="tx1"/>
                          </a:solidFill>
                          <a:latin typeface="Gotham ExtraLight" pitchFamily="2" charset="0"/>
                        </a:rPr>
                        <a:t> - Ed. Física (</a:t>
                      </a:r>
                      <a:r>
                        <a:rPr lang="pt-BR" sz="1600" b="1" baseline="0" dirty="0" err="1" smtClean="0">
                          <a:solidFill>
                            <a:schemeClr val="tx1"/>
                          </a:solidFill>
                          <a:latin typeface="Gotham ExtraLight" pitchFamily="2" charset="0"/>
                        </a:rPr>
                        <a:t>bach</a:t>
                      </a:r>
                      <a:r>
                        <a:rPr lang="pt-BR" sz="1600" b="1" baseline="0" dirty="0" smtClean="0">
                          <a:solidFill>
                            <a:schemeClr val="tx1"/>
                          </a:solidFill>
                          <a:latin typeface="Gotham ExtraLight" pitchFamily="2" charset="0"/>
                        </a:rPr>
                        <a:t>) </a:t>
                      </a:r>
                      <a:endParaRPr lang="pt-BR" sz="1600" b="1" dirty="0" smtClean="0">
                        <a:solidFill>
                          <a:schemeClr val="tx1"/>
                        </a:solidFill>
                        <a:latin typeface="Gotham ExtraLight" pitchFamily="2" charset="0"/>
                      </a:endParaRPr>
                    </a:p>
                  </a:txBody>
                  <a:tcPr/>
                </a:tc>
              </a:tr>
              <a:tr h="555537">
                <a:tc>
                  <a:txBody>
                    <a:bodyPr/>
                    <a:lstStyle/>
                    <a:p>
                      <a:r>
                        <a:rPr lang="pt-BR" sz="1600" b="1" dirty="0" smtClean="0">
                          <a:latin typeface="Gotham ExtraLight" pitchFamily="2" charset="0"/>
                        </a:rPr>
                        <a:t>UNINTER </a:t>
                      </a:r>
                      <a:endParaRPr lang="pt-BR" sz="1600" b="1" dirty="0">
                        <a:latin typeface="Gotham ExtraLight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600" b="1" dirty="0" smtClean="0">
                          <a:latin typeface="Gotham ExtraLight" pitchFamily="2" charset="0"/>
                        </a:rP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600" b="1" dirty="0" smtClean="0">
                          <a:solidFill>
                            <a:srgbClr val="C00000"/>
                          </a:solidFill>
                          <a:latin typeface="Gotham ExtraLight" pitchFamily="2" charset="0"/>
                        </a:rPr>
                        <a:t>421</a:t>
                      </a:r>
                      <a:r>
                        <a:rPr lang="pt-BR" sz="1600" b="1" dirty="0" smtClean="0">
                          <a:solidFill>
                            <a:schemeClr val="tx1"/>
                          </a:solidFill>
                          <a:latin typeface="Gotham ExtraLight" pitchFamily="2" charset="0"/>
                        </a:rPr>
                        <a:t> – Serviço</a:t>
                      </a:r>
                      <a:r>
                        <a:rPr lang="pt-BR" sz="1600" b="1" baseline="0" dirty="0" smtClean="0">
                          <a:solidFill>
                            <a:schemeClr val="tx1"/>
                          </a:solidFill>
                          <a:latin typeface="Gotham ExtraLight" pitchFamily="2" charset="0"/>
                        </a:rPr>
                        <a:t> Social</a:t>
                      </a:r>
                    </a:p>
                  </a:txBody>
                  <a:tcPr/>
                </a:tc>
              </a:tr>
              <a:tr h="51506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b="1" dirty="0" smtClean="0">
                          <a:latin typeface="Gotham ExtraLight" pitchFamily="2" charset="0"/>
                        </a:rPr>
                        <a:t>UNIP</a:t>
                      </a:r>
                      <a:endParaRPr lang="pt-BR" sz="1600" b="1" dirty="0">
                        <a:latin typeface="Gotham ExtraLight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600" b="1" dirty="0" smtClean="0">
                          <a:latin typeface="Gotham ExtraLight" pitchFamily="2" charset="0"/>
                        </a:rPr>
                        <a:t>4</a:t>
                      </a:r>
                      <a:endParaRPr lang="pt-BR" sz="1600" b="1" dirty="0">
                        <a:latin typeface="Gotham ExtraLight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600" b="1" dirty="0" smtClean="0">
                          <a:solidFill>
                            <a:srgbClr val="C00000"/>
                          </a:solidFill>
                          <a:latin typeface="Gotham ExtraLight" pitchFamily="2" charset="0"/>
                        </a:rPr>
                        <a:t>421</a:t>
                      </a:r>
                      <a:r>
                        <a:rPr lang="pt-BR" sz="1600" b="1" dirty="0" smtClean="0">
                          <a:solidFill>
                            <a:schemeClr val="tx1"/>
                          </a:solidFill>
                          <a:latin typeface="Gotham ExtraLight" pitchFamily="2" charset="0"/>
                        </a:rPr>
                        <a:t> – Serviço</a:t>
                      </a:r>
                      <a:r>
                        <a:rPr lang="pt-BR" sz="1600" b="1" baseline="0" dirty="0" smtClean="0">
                          <a:solidFill>
                            <a:schemeClr val="tx1"/>
                          </a:solidFill>
                          <a:latin typeface="Gotham ExtraLight" pitchFamily="2" charset="0"/>
                        </a:rPr>
                        <a:t> Social</a:t>
                      </a:r>
                      <a:endParaRPr lang="pt-BR" sz="1600" b="1" dirty="0">
                        <a:solidFill>
                          <a:schemeClr val="tx1"/>
                        </a:solidFill>
                        <a:latin typeface="Gotham ExtraLight" pitchFamily="2" charset="0"/>
                      </a:endParaRPr>
                    </a:p>
                  </a:txBody>
                  <a:tcPr/>
                </a:tc>
              </a:tr>
              <a:tr h="94874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b="1" dirty="0" smtClean="0">
                          <a:latin typeface="Gotham ExtraLight" pitchFamily="2" charset="0"/>
                        </a:rPr>
                        <a:t>UNICESUMAR</a:t>
                      </a:r>
                    </a:p>
                    <a:p>
                      <a:endParaRPr lang="pt-BR" sz="1600" b="1" dirty="0">
                        <a:latin typeface="Gotham ExtraLight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600" b="1" dirty="0" smtClean="0">
                          <a:latin typeface="Gotham ExtraLight" pitchFamily="2" charset="0"/>
                        </a:rPr>
                        <a:t>4</a:t>
                      </a:r>
                      <a:endParaRPr lang="pt-BR" sz="1600" b="1" dirty="0">
                        <a:latin typeface="Gotham ExtraLight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600" b="1" baseline="0" dirty="0" smtClean="0">
                          <a:solidFill>
                            <a:srgbClr val="C00000"/>
                          </a:solidFill>
                          <a:latin typeface="Gotham ExtraLight" pitchFamily="2" charset="0"/>
                        </a:rPr>
                        <a:t>600</a:t>
                      </a:r>
                      <a:r>
                        <a:rPr lang="pt-BR" sz="1600" b="1" baseline="0" dirty="0" smtClean="0">
                          <a:solidFill>
                            <a:schemeClr val="tx1"/>
                          </a:solidFill>
                          <a:latin typeface="Gotham ExtraLight" pitchFamily="2" charset="0"/>
                        </a:rPr>
                        <a:t>- Serviço Social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b="1" baseline="0" dirty="0" smtClean="0">
                          <a:solidFill>
                            <a:srgbClr val="C00000"/>
                          </a:solidFill>
                          <a:latin typeface="Gotham ExtraLight" pitchFamily="2" charset="0"/>
                        </a:rPr>
                        <a:t>261</a:t>
                      </a:r>
                      <a:r>
                        <a:rPr lang="pt-BR" sz="1600" b="1" baseline="0" dirty="0" smtClean="0">
                          <a:solidFill>
                            <a:schemeClr val="tx1"/>
                          </a:solidFill>
                          <a:latin typeface="Gotham ExtraLight" pitchFamily="2" charset="0"/>
                        </a:rPr>
                        <a:t>- Ed. Física (</a:t>
                      </a:r>
                      <a:r>
                        <a:rPr lang="pt-BR" sz="1600" b="1" baseline="0" dirty="0" err="1" smtClean="0">
                          <a:solidFill>
                            <a:schemeClr val="tx1"/>
                          </a:solidFill>
                          <a:latin typeface="Gotham ExtraLight" pitchFamily="2" charset="0"/>
                        </a:rPr>
                        <a:t>bach</a:t>
                      </a:r>
                      <a:r>
                        <a:rPr lang="pt-BR" sz="1600" b="1" baseline="0" dirty="0" smtClean="0">
                          <a:solidFill>
                            <a:schemeClr val="tx1"/>
                          </a:solidFill>
                          <a:latin typeface="Gotham ExtraLight" pitchFamily="2" charset="0"/>
                        </a:rPr>
                        <a:t>)</a:t>
                      </a:r>
                      <a:endParaRPr lang="pt-BR" sz="1600" b="1" dirty="0" smtClean="0">
                        <a:solidFill>
                          <a:schemeClr val="tx1"/>
                        </a:solidFill>
                        <a:latin typeface="Gotham ExtraLight" pitchFamily="2" charset="0"/>
                      </a:endParaRPr>
                    </a:p>
                    <a:p>
                      <a:r>
                        <a:rPr lang="pt-BR" sz="1600" b="1" baseline="0" dirty="0" smtClean="0">
                          <a:solidFill>
                            <a:srgbClr val="C00000"/>
                          </a:solidFill>
                          <a:latin typeface="Gotham ExtraLight" pitchFamily="2" charset="0"/>
                        </a:rPr>
                        <a:t>261</a:t>
                      </a:r>
                      <a:r>
                        <a:rPr lang="pt-BR" sz="1600" b="1" baseline="0" dirty="0" smtClean="0">
                          <a:solidFill>
                            <a:schemeClr val="tx1"/>
                          </a:solidFill>
                          <a:latin typeface="Gotham ExtraLight" pitchFamily="2" charset="0"/>
                        </a:rPr>
                        <a:t>- Serviço Social</a:t>
                      </a:r>
                      <a:endParaRPr lang="pt-BR" sz="1600" b="1" dirty="0" smtClean="0">
                        <a:solidFill>
                          <a:schemeClr val="tx1"/>
                        </a:solidFill>
                        <a:latin typeface="Gotham ExtraLight" pitchFamily="2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grpSp>
        <p:nvGrpSpPr>
          <p:cNvPr id="3" name="Grupo 2"/>
          <p:cNvGrpSpPr/>
          <p:nvPr/>
        </p:nvGrpSpPr>
        <p:grpSpPr>
          <a:xfrm>
            <a:off x="502829" y="3573015"/>
            <a:ext cx="3637123" cy="2592000"/>
            <a:chOff x="502829" y="3573015"/>
            <a:chExt cx="3637123" cy="2592000"/>
          </a:xfrm>
        </p:grpSpPr>
        <p:sp>
          <p:nvSpPr>
            <p:cNvPr id="10" name="CaixaDeTexto 9"/>
            <p:cNvSpPr txBox="1"/>
            <p:nvPr/>
          </p:nvSpPr>
          <p:spPr>
            <a:xfrm>
              <a:off x="502829" y="3573015"/>
              <a:ext cx="2592000" cy="2592000"/>
            </a:xfrm>
            <a:prstGeom prst="ellipse">
              <a:avLst/>
            </a:prstGeom>
            <a:solidFill>
              <a:schemeClr val="accent2"/>
            </a:solidFill>
          </p:spPr>
          <p:txBody>
            <a:bodyPr wrap="square" rtlCol="0">
              <a:spAutoFit/>
            </a:bodyPr>
            <a:lstStyle/>
            <a:p>
              <a:pPr algn="ctr"/>
              <a:endParaRPr lang="pt-BR" sz="1600" b="1" dirty="0" smtClean="0">
                <a:latin typeface="Gotham Medium" pitchFamily="2" charset="0"/>
              </a:endParaRPr>
            </a:p>
          </p:txBody>
        </p:sp>
        <p:pic>
          <p:nvPicPr>
            <p:cNvPr id="11" name="Picture 4" descr="Resultado de imagem para interrogação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14052" y="3790288"/>
              <a:ext cx="2025900" cy="20259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" name="Retângulo 1"/>
            <p:cNvSpPr/>
            <p:nvPr/>
          </p:nvSpPr>
          <p:spPr>
            <a:xfrm>
              <a:off x="755576" y="4183920"/>
              <a:ext cx="2069976" cy="147732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pt-BR" b="1" dirty="0">
                  <a:latin typeface="Gotham Medium" pitchFamily="2" charset="0"/>
                </a:rPr>
                <a:t>Como monitorar a qualidade de Cursos de Saúde em </a:t>
              </a:r>
              <a:r>
                <a:rPr lang="pt-BR" b="1" dirty="0" err="1">
                  <a:latin typeface="Gotham Medium" pitchFamily="2" charset="0"/>
                </a:rPr>
                <a:t>EaD</a:t>
              </a:r>
              <a:r>
                <a:rPr lang="pt-BR" b="1" dirty="0">
                  <a:latin typeface="Gotham Medium" pitchFamily="2" charset="0"/>
                </a:rPr>
                <a:t> nessas condições?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tângulo 9"/>
          <p:cNvSpPr/>
          <p:nvPr/>
        </p:nvSpPr>
        <p:spPr>
          <a:xfrm>
            <a:off x="51701" y="-83425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pSp>
        <p:nvGrpSpPr>
          <p:cNvPr id="55" name="Grupo 54"/>
          <p:cNvGrpSpPr/>
          <p:nvPr/>
        </p:nvGrpSpPr>
        <p:grpSpPr>
          <a:xfrm>
            <a:off x="5844237" y="764704"/>
            <a:ext cx="3637123" cy="2592000"/>
            <a:chOff x="502829" y="3573015"/>
            <a:chExt cx="3637123" cy="2592000"/>
          </a:xfrm>
        </p:grpSpPr>
        <p:sp>
          <p:nvSpPr>
            <p:cNvPr id="56" name="CaixaDeTexto 55"/>
            <p:cNvSpPr txBox="1"/>
            <p:nvPr/>
          </p:nvSpPr>
          <p:spPr>
            <a:xfrm>
              <a:off x="502829" y="3573015"/>
              <a:ext cx="2592000" cy="2592000"/>
            </a:xfrm>
            <a:prstGeom prst="ellipse">
              <a:avLst/>
            </a:prstGeom>
            <a:solidFill>
              <a:schemeClr val="accent2"/>
            </a:solidFill>
          </p:spPr>
          <p:txBody>
            <a:bodyPr wrap="square" rtlCol="0">
              <a:spAutoFit/>
            </a:bodyPr>
            <a:lstStyle/>
            <a:p>
              <a:pPr algn="ctr"/>
              <a:endParaRPr lang="pt-BR" sz="1600" b="1" dirty="0" smtClean="0">
                <a:latin typeface="Gotham Medium" pitchFamily="2" charset="0"/>
              </a:endParaRPr>
            </a:p>
          </p:txBody>
        </p:sp>
        <p:pic>
          <p:nvPicPr>
            <p:cNvPr id="57" name="Picture 4" descr="Resultado de imagem para interrogação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14052" y="3790288"/>
              <a:ext cx="2025900" cy="20259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8" name="Retângulo 57"/>
            <p:cNvSpPr/>
            <p:nvPr/>
          </p:nvSpPr>
          <p:spPr>
            <a:xfrm>
              <a:off x="755576" y="4316902"/>
              <a:ext cx="2069976" cy="120032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pt-BR" b="1" dirty="0" smtClean="0">
                  <a:latin typeface="Gotham Medium" pitchFamily="2" charset="0"/>
                </a:rPr>
                <a:t>Como adquirir competências sem treinamento de habilidades?</a:t>
              </a:r>
              <a:endParaRPr lang="pt-BR" b="1" dirty="0">
                <a:latin typeface="Gotham Medium" pitchFamily="2" charset="0"/>
              </a:endParaRPr>
            </a:p>
          </p:txBody>
        </p:sp>
      </p:grpSp>
      <p:grpSp>
        <p:nvGrpSpPr>
          <p:cNvPr id="63" name="Grupo 62"/>
          <p:cNvGrpSpPr/>
          <p:nvPr/>
        </p:nvGrpSpPr>
        <p:grpSpPr>
          <a:xfrm>
            <a:off x="5831421" y="3501008"/>
            <a:ext cx="3637123" cy="2592000"/>
            <a:chOff x="502829" y="3573015"/>
            <a:chExt cx="3637123" cy="2592000"/>
          </a:xfrm>
        </p:grpSpPr>
        <p:sp>
          <p:nvSpPr>
            <p:cNvPr id="64" name="CaixaDeTexto 63"/>
            <p:cNvSpPr txBox="1"/>
            <p:nvPr/>
          </p:nvSpPr>
          <p:spPr>
            <a:xfrm>
              <a:off x="502829" y="3573015"/>
              <a:ext cx="2592000" cy="2592000"/>
            </a:xfrm>
            <a:prstGeom prst="ellipse">
              <a:avLst/>
            </a:prstGeom>
            <a:solidFill>
              <a:schemeClr val="accent2"/>
            </a:solidFill>
          </p:spPr>
          <p:txBody>
            <a:bodyPr wrap="square" rtlCol="0">
              <a:spAutoFit/>
            </a:bodyPr>
            <a:lstStyle/>
            <a:p>
              <a:pPr algn="ctr"/>
              <a:endParaRPr lang="pt-BR" sz="1600" b="1" dirty="0" smtClean="0">
                <a:latin typeface="Gotham Medium" pitchFamily="2" charset="0"/>
              </a:endParaRPr>
            </a:p>
          </p:txBody>
        </p:sp>
        <p:pic>
          <p:nvPicPr>
            <p:cNvPr id="65" name="Picture 4" descr="Resultado de imagem para interrogação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14052" y="3790288"/>
              <a:ext cx="2025900" cy="20259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6" name="Retângulo 65"/>
            <p:cNvSpPr/>
            <p:nvPr/>
          </p:nvSpPr>
          <p:spPr>
            <a:xfrm>
              <a:off x="755576" y="4426128"/>
              <a:ext cx="2069976" cy="120032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pt-BR" b="1" dirty="0" smtClean="0">
                  <a:latin typeface="Gotham Medium" pitchFamily="2" charset="0"/>
                </a:rPr>
                <a:t>Como capacitar para o trabalho </a:t>
              </a:r>
              <a:r>
                <a:rPr lang="pt-BR" b="1" dirty="0" err="1" smtClean="0">
                  <a:latin typeface="Gotham Medium" pitchFamily="2" charset="0"/>
                </a:rPr>
                <a:t>interprofissional</a:t>
              </a:r>
              <a:r>
                <a:rPr lang="pt-BR" b="1" dirty="0" smtClean="0">
                  <a:latin typeface="Gotham Medium" pitchFamily="2" charset="0"/>
                </a:rPr>
                <a:t> colaborativo?</a:t>
              </a:r>
              <a:endParaRPr lang="pt-BR" b="1" dirty="0">
                <a:latin typeface="Gotham Medium" pitchFamily="2" charset="0"/>
              </a:endParaRPr>
            </a:p>
          </p:txBody>
        </p:sp>
      </p:grpSp>
      <p:grpSp>
        <p:nvGrpSpPr>
          <p:cNvPr id="71" name="Grupo 70"/>
          <p:cNvGrpSpPr/>
          <p:nvPr/>
        </p:nvGrpSpPr>
        <p:grpSpPr>
          <a:xfrm>
            <a:off x="3254220" y="188640"/>
            <a:ext cx="3637123" cy="2592000"/>
            <a:chOff x="502829" y="3573015"/>
            <a:chExt cx="3637123" cy="2592000"/>
          </a:xfrm>
        </p:grpSpPr>
        <p:sp>
          <p:nvSpPr>
            <p:cNvPr id="72" name="CaixaDeTexto 71"/>
            <p:cNvSpPr txBox="1"/>
            <p:nvPr/>
          </p:nvSpPr>
          <p:spPr>
            <a:xfrm>
              <a:off x="502829" y="3573015"/>
              <a:ext cx="2592000" cy="2592000"/>
            </a:xfrm>
            <a:prstGeom prst="ellipse">
              <a:avLst/>
            </a:prstGeom>
            <a:solidFill>
              <a:schemeClr val="accent2"/>
            </a:solidFill>
          </p:spPr>
          <p:txBody>
            <a:bodyPr wrap="square" rtlCol="0">
              <a:spAutoFit/>
            </a:bodyPr>
            <a:lstStyle/>
            <a:p>
              <a:pPr algn="ctr"/>
              <a:endParaRPr lang="pt-BR" sz="1600" b="1" dirty="0" smtClean="0">
                <a:latin typeface="Gotham Medium" pitchFamily="2" charset="0"/>
              </a:endParaRPr>
            </a:p>
          </p:txBody>
        </p:sp>
        <p:pic>
          <p:nvPicPr>
            <p:cNvPr id="73" name="Picture 4" descr="Resultado de imagem para interrogação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14052" y="3790288"/>
              <a:ext cx="2025900" cy="20259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4" name="Retângulo 73"/>
            <p:cNvSpPr/>
            <p:nvPr/>
          </p:nvSpPr>
          <p:spPr>
            <a:xfrm>
              <a:off x="755576" y="4582868"/>
              <a:ext cx="2069976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pt-BR" b="1" dirty="0" smtClean="0">
                  <a:latin typeface="Gotham Medium" pitchFamily="2" charset="0"/>
                </a:rPr>
                <a:t>Segurança do paciente?</a:t>
              </a:r>
              <a:endParaRPr lang="pt-BR" b="1" dirty="0">
                <a:latin typeface="Gotham Medium" pitchFamily="2" charset="0"/>
              </a:endParaRPr>
            </a:p>
          </p:txBody>
        </p:sp>
      </p:grpSp>
      <p:grpSp>
        <p:nvGrpSpPr>
          <p:cNvPr id="75" name="Grupo 74"/>
          <p:cNvGrpSpPr/>
          <p:nvPr/>
        </p:nvGrpSpPr>
        <p:grpSpPr>
          <a:xfrm>
            <a:off x="3131840" y="4149368"/>
            <a:ext cx="3637123" cy="2592000"/>
            <a:chOff x="502829" y="3573015"/>
            <a:chExt cx="3637123" cy="2592000"/>
          </a:xfrm>
        </p:grpSpPr>
        <p:sp>
          <p:nvSpPr>
            <p:cNvPr id="76" name="CaixaDeTexto 75"/>
            <p:cNvSpPr txBox="1"/>
            <p:nvPr/>
          </p:nvSpPr>
          <p:spPr>
            <a:xfrm>
              <a:off x="502829" y="3573015"/>
              <a:ext cx="2592000" cy="2592000"/>
            </a:xfrm>
            <a:prstGeom prst="ellipse">
              <a:avLst/>
            </a:prstGeom>
            <a:solidFill>
              <a:schemeClr val="accent2"/>
            </a:solidFill>
          </p:spPr>
          <p:txBody>
            <a:bodyPr wrap="square" rtlCol="0">
              <a:spAutoFit/>
            </a:bodyPr>
            <a:lstStyle/>
            <a:p>
              <a:pPr algn="ctr"/>
              <a:endParaRPr lang="pt-BR" sz="1600" b="1" dirty="0" smtClean="0">
                <a:latin typeface="Gotham Medium" pitchFamily="2" charset="0"/>
              </a:endParaRPr>
            </a:p>
          </p:txBody>
        </p:sp>
        <p:pic>
          <p:nvPicPr>
            <p:cNvPr id="77" name="Picture 4" descr="Resultado de imagem para interrogação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14052" y="3790288"/>
              <a:ext cx="2025900" cy="20259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8" name="Retângulo 77"/>
            <p:cNvSpPr/>
            <p:nvPr/>
          </p:nvSpPr>
          <p:spPr>
            <a:xfrm>
              <a:off x="755576" y="4196619"/>
              <a:ext cx="2069976" cy="147732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pt-BR" b="1" dirty="0" smtClean="0">
                  <a:latin typeface="Gotham Medium" pitchFamily="2" charset="0"/>
                </a:rPr>
                <a:t>Como realizar a prática em laboratórios de ensino e especializados?</a:t>
              </a:r>
              <a:endParaRPr lang="pt-BR" b="1" dirty="0">
                <a:latin typeface="Gotham Medium" pitchFamily="2" charset="0"/>
              </a:endParaRPr>
            </a:p>
          </p:txBody>
        </p:sp>
      </p:grpSp>
      <p:grpSp>
        <p:nvGrpSpPr>
          <p:cNvPr id="59" name="Grupo 58"/>
          <p:cNvGrpSpPr/>
          <p:nvPr/>
        </p:nvGrpSpPr>
        <p:grpSpPr>
          <a:xfrm>
            <a:off x="539552" y="764704"/>
            <a:ext cx="3637123" cy="2592000"/>
            <a:chOff x="502829" y="3573015"/>
            <a:chExt cx="3637123" cy="2592000"/>
          </a:xfrm>
        </p:grpSpPr>
        <p:sp>
          <p:nvSpPr>
            <p:cNvPr id="60" name="CaixaDeTexto 59"/>
            <p:cNvSpPr txBox="1"/>
            <p:nvPr/>
          </p:nvSpPr>
          <p:spPr>
            <a:xfrm>
              <a:off x="502829" y="3573015"/>
              <a:ext cx="2592000" cy="2592000"/>
            </a:xfrm>
            <a:prstGeom prst="ellipse">
              <a:avLst/>
            </a:prstGeom>
            <a:solidFill>
              <a:schemeClr val="accent2"/>
            </a:solidFill>
          </p:spPr>
          <p:txBody>
            <a:bodyPr wrap="square" rtlCol="0">
              <a:spAutoFit/>
            </a:bodyPr>
            <a:lstStyle/>
            <a:p>
              <a:pPr algn="ctr"/>
              <a:endParaRPr lang="pt-BR" sz="1600" b="1" dirty="0" smtClean="0">
                <a:latin typeface="Gotham Medium" pitchFamily="2" charset="0"/>
              </a:endParaRPr>
            </a:p>
          </p:txBody>
        </p:sp>
        <p:pic>
          <p:nvPicPr>
            <p:cNvPr id="61" name="Picture 4" descr="Resultado de imagem para interrogação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14052" y="3790288"/>
              <a:ext cx="2025900" cy="20259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2" name="Retângulo 61"/>
            <p:cNvSpPr/>
            <p:nvPr/>
          </p:nvSpPr>
          <p:spPr>
            <a:xfrm>
              <a:off x="755576" y="4426128"/>
              <a:ext cx="2069976" cy="147732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pt-BR" b="1" dirty="0" smtClean="0">
                  <a:latin typeface="Gotham Medium" pitchFamily="2" charset="0"/>
                </a:rPr>
                <a:t>Como cumprir os pilares da educação?</a:t>
              </a:r>
            </a:p>
            <a:p>
              <a:pPr algn="ctr"/>
              <a:r>
                <a:rPr lang="pt-BR" b="1" dirty="0" smtClean="0">
                  <a:latin typeface="Gotham Medium" pitchFamily="2" charset="0"/>
                </a:rPr>
                <a:t>Conhecer, Fazer, Aplicar</a:t>
              </a:r>
              <a:endParaRPr lang="pt-BR" b="1" dirty="0">
                <a:latin typeface="Gotham Medium" pitchFamily="2" charset="0"/>
              </a:endParaRPr>
            </a:p>
          </p:txBody>
        </p:sp>
      </p:grpSp>
      <p:grpSp>
        <p:nvGrpSpPr>
          <p:cNvPr id="67" name="Grupo 66"/>
          <p:cNvGrpSpPr/>
          <p:nvPr/>
        </p:nvGrpSpPr>
        <p:grpSpPr>
          <a:xfrm>
            <a:off x="430821" y="3501008"/>
            <a:ext cx="3637123" cy="2592000"/>
            <a:chOff x="502829" y="3573015"/>
            <a:chExt cx="3637123" cy="2592000"/>
          </a:xfrm>
        </p:grpSpPr>
        <p:sp>
          <p:nvSpPr>
            <p:cNvPr id="68" name="CaixaDeTexto 67"/>
            <p:cNvSpPr txBox="1"/>
            <p:nvPr/>
          </p:nvSpPr>
          <p:spPr>
            <a:xfrm>
              <a:off x="502829" y="3573015"/>
              <a:ext cx="2592000" cy="2592000"/>
            </a:xfrm>
            <a:prstGeom prst="ellipse">
              <a:avLst/>
            </a:prstGeom>
            <a:solidFill>
              <a:schemeClr val="accent2"/>
            </a:solidFill>
          </p:spPr>
          <p:txBody>
            <a:bodyPr wrap="square" rtlCol="0">
              <a:spAutoFit/>
            </a:bodyPr>
            <a:lstStyle/>
            <a:p>
              <a:pPr algn="ctr"/>
              <a:endParaRPr lang="pt-BR" sz="1600" b="1" dirty="0" smtClean="0">
                <a:latin typeface="Gotham Medium" pitchFamily="2" charset="0"/>
              </a:endParaRPr>
            </a:p>
          </p:txBody>
        </p:sp>
        <p:pic>
          <p:nvPicPr>
            <p:cNvPr id="69" name="Picture 4" descr="Resultado de imagem para interrogação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14052" y="3790288"/>
              <a:ext cx="2025900" cy="20259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0" name="Retângulo 69"/>
            <p:cNvSpPr/>
            <p:nvPr/>
          </p:nvSpPr>
          <p:spPr>
            <a:xfrm>
              <a:off x="755576" y="4643459"/>
              <a:ext cx="2069976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pt-BR" b="1" dirty="0" smtClean="0">
                  <a:latin typeface="Gotham Medium" pitchFamily="2" charset="0"/>
                </a:rPr>
                <a:t>Humanização?</a:t>
              </a:r>
              <a:endParaRPr lang="pt-BR" b="1" dirty="0">
                <a:latin typeface="Gotham Medium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572384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tângulo 1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/>
              <a:t>PÓS</a:t>
            </a:r>
          </a:p>
        </p:txBody>
      </p:sp>
      <p:sp>
        <p:nvSpPr>
          <p:cNvPr id="4" name="Retângulo 3"/>
          <p:cNvSpPr/>
          <p:nvPr/>
        </p:nvSpPr>
        <p:spPr>
          <a:xfrm>
            <a:off x="0" y="188640"/>
            <a:ext cx="9144000" cy="646331"/>
          </a:xfrm>
          <a:prstGeom prst="rect">
            <a:avLst/>
          </a:prstGeom>
          <a:noFill/>
          <a:ln w="28575"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pt-BR" sz="3600" b="1" dirty="0" smtClean="0">
                <a:solidFill>
                  <a:srgbClr val="C00000"/>
                </a:solidFill>
                <a:latin typeface="Gotham Bold" pitchFamily="2" charset="0"/>
              </a:rPr>
              <a:t>REFLEXÕES  CONCLUSIVAS</a:t>
            </a:r>
            <a:endParaRPr lang="pt-BR" sz="3600" b="1" dirty="0">
              <a:solidFill>
                <a:srgbClr val="C00000"/>
              </a:solidFill>
              <a:latin typeface="Gotham Bold" pitchFamily="2" charset="0"/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611560" y="1552724"/>
            <a:ext cx="4032448" cy="2308324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 smtClean="0">
                <a:latin typeface="Gotham ExtraLight" pitchFamily="2" charset="0"/>
              </a:rPr>
              <a:t>Infraestrutura complexa e cara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 smtClean="0">
                <a:latin typeface="Gotham ExtraLight" pitchFamily="2" charset="0"/>
              </a:rPr>
              <a:t>Grande investimento tecnológico para AVA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 smtClean="0">
                <a:latin typeface="Gotham ExtraLight" pitchFamily="2" charset="0"/>
              </a:rPr>
              <a:t>Corpo docente especializado em TI e comunicação - para significação nas janelas de aprendizagem no modelo híbrido</a:t>
            </a:r>
            <a:endParaRPr lang="pt-BR" dirty="0">
              <a:latin typeface="Gotham ExtraLight" pitchFamily="2" charset="0"/>
            </a:endParaRPr>
          </a:p>
        </p:txBody>
      </p:sp>
      <p:sp>
        <p:nvSpPr>
          <p:cNvPr id="7" name="Seta para baixo 6"/>
          <p:cNvSpPr/>
          <p:nvPr/>
        </p:nvSpPr>
        <p:spPr>
          <a:xfrm>
            <a:off x="3203848" y="2992884"/>
            <a:ext cx="458115" cy="458115"/>
          </a:xfrm>
          <a:prstGeom prst="downArrow">
            <a:avLst>
              <a:gd name="adj1" fmla="val 44677"/>
              <a:gd name="adj2" fmla="val 5000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latin typeface="Gotham ExtraLight" pitchFamily="2" charset="0"/>
            </a:endParaRPr>
          </a:p>
        </p:txBody>
      </p:sp>
      <p:sp>
        <p:nvSpPr>
          <p:cNvPr id="8" name="Retângulo 7"/>
          <p:cNvSpPr/>
          <p:nvPr/>
        </p:nvSpPr>
        <p:spPr>
          <a:xfrm>
            <a:off x="5292080" y="1624732"/>
            <a:ext cx="3096344" cy="923330"/>
          </a:xfrm>
          <a:prstGeom prst="rect">
            <a:avLst/>
          </a:prstGeom>
          <a:noFill/>
          <a:ln w="38100">
            <a:noFill/>
          </a:ln>
        </p:spPr>
        <p:txBody>
          <a:bodyPr wrap="square">
            <a:spAutoFit/>
          </a:bodyPr>
          <a:lstStyle/>
          <a:p>
            <a:r>
              <a:rPr lang="pt-BR" dirty="0">
                <a:latin typeface="Gotham ExtraLight" pitchFamily="2" charset="0"/>
              </a:rPr>
              <a:t>O conhecimento </a:t>
            </a:r>
            <a:r>
              <a:rPr lang="pt-BR" dirty="0" smtClean="0">
                <a:latin typeface="Gotham ExtraLight" pitchFamily="2" charset="0"/>
              </a:rPr>
              <a:t>é tratado </a:t>
            </a:r>
            <a:r>
              <a:rPr lang="pt-BR" dirty="0">
                <a:latin typeface="Gotham ExtraLight" pitchFamily="2" charset="0"/>
              </a:rPr>
              <a:t>como </a:t>
            </a:r>
            <a:r>
              <a:rPr lang="pt-BR" dirty="0" smtClean="0">
                <a:latin typeface="Gotham ExtraLight" pitchFamily="2" charset="0"/>
              </a:rPr>
              <a:t>mercadoria, visando apenas ao lucro. </a:t>
            </a:r>
          </a:p>
        </p:txBody>
      </p:sp>
      <p:sp>
        <p:nvSpPr>
          <p:cNvPr id="15" name="CaixaDeTexto 14"/>
          <p:cNvSpPr txBox="1"/>
          <p:nvPr/>
        </p:nvSpPr>
        <p:spPr>
          <a:xfrm>
            <a:off x="5292080" y="1120676"/>
            <a:ext cx="1872208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pt-BR" b="1" dirty="0" smtClean="0">
                <a:solidFill>
                  <a:srgbClr val="C00000"/>
                </a:solidFill>
                <a:latin typeface="Gotham Bold" pitchFamily="2" charset="0"/>
              </a:rPr>
              <a:t>Realidade </a:t>
            </a:r>
            <a:endParaRPr lang="pt-BR" b="1" dirty="0">
              <a:solidFill>
                <a:srgbClr val="C00000"/>
              </a:solidFill>
              <a:latin typeface="Gotham Bold" pitchFamily="2" charset="0"/>
            </a:endParaRPr>
          </a:p>
        </p:txBody>
      </p:sp>
      <p:sp>
        <p:nvSpPr>
          <p:cNvPr id="18" name="CaixaDeTexto 17"/>
          <p:cNvSpPr txBox="1"/>
          <p:nvPr/>
        </p:nvSpPr>
        <p:spPr>
          <a:xfrm>
            <a:off x="611560" y="1120676"/>
            <a:ext cx="1872208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pt-BR" b="1" dirty="0" smtClean="0">
                <a:solidFill>
                  <a:srgbClr val="C00000"/>
                </a:solidFill>
                <a:latin typeface="Gotham Bold" pitchFamily="2" charset="0"/>
              </a:rPr>
              <a:t>Necessidades</a:t>
            </a:r>
            <a:endParaRPr lang="pt-BR" b="1" dirty="0">
              <a:solidFill>
                <a:srgbClr val="C00000"/>
              </a:solidFill>
              <a:latin typeface="Gotham Bold" pitchFamily="2" charset="0"/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5292080" y="2706593"/>
            <a:ext cx="1512168" cy="646331"/>
          </a:xfrm>
          <a:prstGeom prst="rect">
            <a:avLst/>
          </a:prstGeom>
          <a:noFill/>
          <a:ln w="5715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3600" b="1" dirty="0" smtClean="0">
                <a:latin typeface="Gotham Bold" pitchFamily="2" charset="0"/>
              </a:rPr>
              <a:t>  </a:t>
            </a:r>
            <a:r>
              <a:rPr lang="pt-BR" sz="3600" b="1" dirty="0" smtClean="0">
                <a:solidFill>
                  <a:schemeClr val="bg1"/>
                </a:solidFill>
                <a:latin typeface="Gotham Bold" pitchFamily="2" charset="0"/>
              </a:rPr>
              <a:t>EAD  </a:t>
            </a:r>
            <a:endParaRPr lang="pt-BR" sz="3600" b="1" dirty="0">
              <a:solidFill>
                <a:schemeClr val="bg1"/>
              </a:solidFill>
              <a:latin typeface="Gotham Bold" pitchFamily="2" charset="0"/>
            </a:endParaRPr>
          </a:p>
        </p:txBody>
      </p:sp>
      <p:sp>
        <p:nvSpPr>
          <p:cNvPr id="20" name="CaixaDeTexto 19"/>
          <p:cNvSpPr txBox="1"/>
          <p:nvPr/>
        </p:nvSpPr>
        <p:spPr>
          <a:xfrm>
            <a:off x="5292080" y="2704852"/>
            <a:ext cx="34563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 smtClean="0">
                <a:solidFill>
                  <a:srgbClr val="C00000"/>
                </a:solidFill>
                <a:latin typeface="Gotham Bold" pitchFamily="2" charset="0"/>
              </a:rPr>
              <a:t>UNIVERSIDADE = EMPRESA</a:t>
            </a:r>
            <a:endParaRPr lang="pt-BR" b="1" dirty="0"/>
          </a:p>
        </p:txBody>
      </p:sp>
      <p:grpSp>
        <p:nvGrpSpPr>
          <p:cNvPr id="14" name="Grupo 13"/>
          <p:cNvGrpSpPr/>
          <p:nvPr/>
        </p:nvGrpSpPr>
        <p:grpSpPr>
          <a:xfrm>
            <a:off x="291151" y="4005064"/>
            <a:ext cx="8636298" cy="2615965"/>
            <a:chOff x="291151" y="4005064"/>
            <a:chExt cx="8636298" cy="2615965"/>
          </a:xfrm>
        </p:grpSpPr>
        <p:sp>
          <p:nvSpPr>
            <p:cNvPr id="17" name="Retângulo de cantos arredondados 16"/>
            <p:cNvSpPr/>
            <p:nvPr/>
          </p:nvSpPr>
          <p:spPr>
            <a:xfrm>
              <a:off x="2158697" y="4388781"/>
              <a:ext cx="6768752" cy="2232248"/>
            </a:xfrm>
            <a:prstGeom prst="roundRect">
              <a:avLst/>
            </a:prstGeom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0" name="Retângulo 9"/>
            <p:cNvSpPr/>
            <p:nvPr/>
          </p:nvSpPr>
          <p:spPr>
            <a:xfrm>
              <a:off x="3861152" y="4715974"/>
              <a:ext cx="4489301" cy="1754326"/>
            </a:xfrm>
            <a:prstGeom prst="rect">
              <a:avLst/>
            </a:prstGeom>
            <a:noFill/>
            <a:ln w="28575">
              <a:noFill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pt-BR" dirty="0" smtClean="0">
                  <a:solidFill>
                    <a:schemeClr val="bg1"/>
                  </a:solidFill>
                  <a:latin typeface="Gotham ExtraLight" pitchFamily="2" charset="0"/>
                </a:rPr>
                <a:t>Só </a:t>
              </a:r>
              <a:r>
                <a:rPr lang="pt-BR" dirty="0">
                  <a:solidFill>
                    <a:schemeClr val="bg1"/>
                  </a:solidFill>
                  <a:latin typeface="Gotham ExtraLight" pitchFamily="2" charset="0"/>
                </a:rPr>
                <a:t>aprende mesmo quem observa e experimenta um processo que deve ser conduzido por um mestre. </a:t>
              </a:r>
              <a:r>
                <a:rPr lang="pt-BR" b="1" dirty="0">
                  <a:solidFill>
                    <a:schemeClr val="bg1"/>
                  </a:solidFill>
                  <a:latin typeface="Gotham ExtraLight" pitchFamily="2" charset="0"/>
                </a:rPr>
                <a:t>Os recursos </a:t>
              </a:r>
              <a:r>
                <a:rPr lang="pt-BR" b="1" dirty="0" smtClean="0">
                  <a:solidFill>
                    <a:schemeClr val="bg1"/>
                  </a:solidFill>
                  <a:latin typeface="Gotham ExtraLight" pitchFamily="2" charset="0"/>
                </a:rPr>
                <a:t>tecnológicos devem ser </a:t>
              </a:r>
              <a:r>
                <a:rPr lang="pt-BR" b="1" dirty="0">
                  <a:solidFill>
                    <a:schemeClr val="bg1"/>
                  </a:solidFill>
                  <a:latin typeface="Gotham ExtraLight" pitchFamily="2" charset="0"/>
                </a:rPr>
                <a:t>complementares</a:t>
              </a:r>
              <a:r>
                <a:rPr lang="pt-BR" b="1" dirty="0" smtClean="0">
                  <a:solidFill>
                    <a:schemeClr val="bg1"/>
                  </a:solidFill>
                  <a:latin typeface="Gotham ExtraLight" pitchFamily="2" charset="0"/>
                </a:rPr>
                <a:t>. </a:t>
              </a:r>
              <a:endParaRPr lang="pt-BR" b="1" dirty="0">
                <a:solidFill>
                  <a:schemeClr val="bg1"/>
                </a:solidFill>
                <a:latin typeface="Gotham ExtraLight" pitchFamily="2" charset="0"/>
              </a:endParaRPr>
            </a:p>
            <a:p>
              <a:pPr algn="just"/>
              <a:endParaRPr lang="pt-BR" dirty="0">
                <a:latin typeface="Gotham ExtraLight" pitchFamily="2" charset="0"/>
              </a:endParaRPr>
            </a:p>
          </p:txBody>
        </p:sp>
        <p:grpSp>
          <p:nvGrpSpPr>
            <p:cNvPr id="13" name="Grupo 12"/>
            <p:cNvGrpSpPr/>
            <p:nvPr/>
          </p:nvGrpSpPr>
          <p:grpSpPr>
            <a:xfrm>
              <a:off x="291151" y="4005064"/>
              <a:ext cx="3477766" cy="2032009"/>
              <a:chOff x="277341" y="4065376"/>
              <a:chExt cx="3477766" cy="2032009"/>
            </a:xfrm>
          </p:grpSpPr>
          <p:pic>
            <p:nvPicPr>
              <p:cNvPr id="2" name="Imagem 1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77341" y="4065376"/>
                <a:ext cx="3477766" cy="2032009"/>
              </a:xfrm>
              <a:prstGeom prst="roundRect">
                <a:avLst>
                  <a:gd name="adj" fmla="val 8594"/>
                </a:avLst>
              </a:prstGeom>
              <a:solidFill>
                <a:srgbClr val="FFFFFF">
                  <a:shade val="85000"/>
                </a:srgbClr>
              </a:solidFill>
              <a:ln>
                <a:noFill/>
              </a:ln>
              <a:effectLst>
                <a:reflection blurRad="12700" stA="38000" endPos="28000" dist="5000" dir="5400000" sy="-100000" algn="bl" rotWithShape="0"/>
              </a:effectLst>
            </p:spPr>
          </p:pic>
          <p:sp>
            <p:nvSpPr>
              <p:cNvPr id="3" name="Retângulo 2"/>
              <p:cNvSpPr/>
              <p:nvPr/>
            </p:nvSpPr>
            <p:spPr>
              <a:xfrm>
                <a:off x="539999" y="4443603"/>
                <a:ext cx="1567381" cy="1231078"/>
              </a:xfrm>
              <a:custGeom>
                <a:avLst/>
                <a:gdLst>
                  <a:gd name="connsiteX0" fmla="*/ 0 w 1440160"/>
                  <a:gd name="connsiteY0" fmla="*/ 0 h 610877"/>
                  <a:gd name="connsiteX1" fmla="*/ 1440160 w 1440160"/>
                  <a:gd name="connsiteY1" fmla="*/ 0 h 610877"/>
                  <a:gd name="connsiteX2" fmla="*/ 1440160 w 1440160"/>
                  <a:gd name="connsiteY2" fmla="*/ 610877 h 610877"/>
                  <a:gd name="connsiteX3" fmla="*/ 0 w 1440160"/>
                  <a:gd name="connsiteY3" fmla="*/ 610877 h 610877"/>
                  <a:gd name="connsiteX4" fmla="*/ 0 w 1440160"/>
                  <a:gd name="connsiteY4" fmla="*/ 0 h 610877"/>
                  <a:gd name="connsiteX0" fmla="*/ 0 w 1440160"/>
                  <a:gd name="connsiteY0" fmla="*/ 302149 h 913026"/>
                  <a:gd name="connsiteX1" fmla="*/ 1400403 w 1440160"/>
                  <a:gd name="connsiteY1" fmla="*/ 0 h 913026"/>
                  <a:gd name="connsiteX2" fmla="*/ 1440160 w 1440160"/>
                  <a:gd name="connsiteY2" fmla="*/ 913026 h 913026"/>
                  <a:gd name="connsiteX3" fmla="*/ 0 w 1440160"/>
                  <a:gd name="connsiteY3" fmla="*/ 913026 h 913026"/>
                  <a:gd name="connsiteX4" fmla="*/ 0 w 1440160"/>
                  <a:gd name="connsiteY4" fmla="*/ 302149 h 913026"/>
                  <a:gd name="connsiteX0" fmla="*/ 0 w 1511722"/>
                  <a:gd name="connsiteY0" fmla="*/ 318052 h 913026"/>
                  <a:gd name="connsiteX1" fmla="*/ 1471965 w 1511722"/>
                  <a:gd name="connsiteY1" fmla="*/ 0 h 913026"/>
                  <a:gd name="connsiteX2" fmla="*/ 1511722 w 1511722"/>
                  <a:gd name="connsiteY2" fmla="*/ 913026 h 913026"/>
                  <a:gd name="connsiteX3" fmla="*/ 71562 w 1511722"/>
                  <a:gd name="connsiteY3" fmla="*/ 913026 h 913026"/>
                  <a:gd name="connsiteX4" fmla="*/ 0 w 1511722"/>
                  <a:gd name="connsiteY4" fmla="*/ 318052 h 913026"/>
                  <a:gd name="connsiteX0" fmla="*/ 0 w 1511722"/>
                  <a:gd name="connsiteY0" fmla="*/ 318052 h 1286737"/>
                  <a:gd name="connsiteX1" fmla="*/ 1471965 w 1511722"/>
                  <a:gd name="connsiteY1" fmla="*/ 0 h 1286737"/>
                  <a:gd name="connsiteX2" fmla="*/ 1511722 w 1511722"/>
                  <a:gd name="connsiteY2" fmla="*/ 913026 h 1286737"/>
                  <a:gd name="connsiteX3" fmla="*/ 174929 w 1511722"/>
                  <a:gd name="connsiteY3" fmla="*/ 1286737 h 1286737"/>
                  <a:gd name="connsiteX4" fmla="*/ 0 w 1511722"/>
                  <a:gd name="connsiteY4" fmla="*/ 318052 h 1286737"/>
                  <a:gd name="connsiteX0" fmla="*/ 0 w 1583283"/>
                  <a:gd name="connsiteY0" fmla="*/ 318052 h 1286737"/>
                  <a:gd name="connsiteX1" fmla="*/ 1471965 w 1583283"/>
                  <a:gd name="connsiteY1" fmla="*/ 0 h 1286737"/>
                  <a:gd name="connsiteX2" fmla="*/ 1583283 w 1583283"/>
                  <a:gd name="connsiteY2" fmla="*/ 881221 h 1286737"/>
                  <a:gd name="connsiteX3" fmla="*/ 174929 w 1583283"/>
                  <a:gd name="connsiteY3" fmla="*/ 1286737 h 1286737"/>
                  <a:gd name="connsiteX4" fmla="*/ 0 w 1583283"/>
                  <a:gd name="connsiteY4" fmla="*/ 318052 h 1286737"/>
                  <a:gd name="connsiteX0" fmla="*/ 0 w 1583283"/>
                  <a:gd name="connsiteY0" fmla="*/ 302150 h 1270835"/>
                  <a:gd name="connsiteX1" fmla="*/ 1448111 w 1583283"/>
                  <a:gd name="connsiteY1" fmla="*/ 0 h 1270835"/>
                  <a:gd name="connsiteX2" fmla="*/ 1583283 w 1583283"/>
                  <a:gd name="connsiteY2" fmla="*/ 865319 h 1270835"/>
                  <a:gd name="connsiteX3" fmla="*/ 174929 w 1583283"/>
                  <a:gd name="connsiteY3" fmla="*/ 1270835 h 1270835"/>
                  <a:gd name="connsiteX4" fmla="*/ 0 w 1583283"/>
                  <a:gd name="connsiteY4" fmla="*/ 302150 h 1270835"/>
                  <a:gd name="connsiteX0" fmla="*/ 0 w 1583283"/>
                  <a:gd name="connsiteY0" fmla="*/ 262393 h 1231078"/>
                  <a:gd name="connsiteX1" fmla="*/ 1448111 w 1583283"/>
                  <a:gd name="connsiteY1" fmla="*/ 0 h 1231078"/>
                  <a:gd name="connsiteX2" fmla="*/ 1583283 w 1583283"/>
                  <a:gd name="connsiteY2" fmla="*/ 825562 h 1231078"/>
                  <a:gd name="connsiteX3" fmla="*/ 174929 w 1583283"/>
                  <a:gd name="connsiteY3" fmla="*/ 1231078 h 1231078"/>
                  <a:gd name="connsiteX4" fmla="*/ 0 w 1583283"/>
                  <a:gd name="connsiteY4" fmla="*/ 262393 h 1231078"/>
                  <a:gd name="connsiteX0" fmla="*/ 0 w 1567381"/>
                  <a:gd name="connsiteY0" fmla="*/ 262393 h 1231078"/>
                  <a:gd name="connsiteX1" fmla="*/ 1448111 w 1567381"/>
                  <a:gd name="connsiteY1" fmla="*/ 0 h 1231078"/>
                  <a:gd name="connsiteX2" fmla="*/ 1567381 w 1567381"/>
                  <a:gd name="connsiteY2" fmla="*/ 873270 h 1231078"/>
                  <a:gd name="connsiteX3" fmla="*/ 174929 w 1567381"/>
                  <a:gd name="connsiteY3" fmla="*/ 1231078 h 1231078"/>
                  <a:gd name="connsiteX4" fmla="*/ 0 w 1567381"/>
                  <a:gd name="connsiteY4" fmla="*/ 262393 h 1231078"/>
                  <a:gd name="connsiteX0" fmla="*/ 0 w 1567381"/>
                  <a:gd name="connsiteY0" fmla="*/ 294198 h 1231078"/>
                  <a:gd name="connsiteX1" fmla="*/ 1448111 w 1567381"/>
                  <a:gd name="connsiteY1" fmla="*/ 0 h 1231078"/>
                  <a:gd name="connsiteX2" fmla="*/ 1567381 w 1567381"/>
                  <a:gd name="connsiteY2" fmla="*/ 873270 h 1231078"/>
                  <a:gd name="connsiteX3" fmla="*/ 174929 w 1567381"/>
                  <a:gd name="connsiteY3" fmla="*/ 1231078 h 1231078"/>
                  <a:gd name="connsiteX4" fmla="*/ 0 w 1567381"/>
                  <a:gd name="connsiteY4" fmla="*/ 294198 h 1231078"/>
                  <a:gd name="connsiteX0" fmla="*/ 0 w 1567381"/>
                  <a:gd name="connsiteY0" fmla="*/ 278295 h 1231078"/>
                  <a:gd name="connsiteX1" fmla="*/ 1448111 w 1567381"/>
                  <a:gd name="connsiteY1" fmla="*/ 0 h 1231078"/>
                  <a:gd name="connsiteX2" fmla="*/ 1567381 w 1567381"/>
                  <a:gd name="connsiteY2" fmla="*/ 873270 h 1231078"/>
                  <a:gd name="connsiteX3" fmla="*/ 174929 w 1567381"/>
                  <a:gd name="connsiteY3" fmla="*/ 1231078 h 1231078"/>
                  <a:gd name="connsiteX4" fmla="*/ 0 w 1567381"/>
                  <a:gd name="connsiteY4" fmla="*/ 278295 h 12310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567381" h="1231078">
                    <a:moveTo>
                      <a:pt x="0" y="278295"/>
                    </a:moveTo>
                    <a:lnTo>
                      <a:pt x="1448111" y="0"/>
                    </a:lnTo>
                    <a:lnTo>
                      <a:pt x="1567381" y="873270"/>
                    </a:lnTo>
                    <a:lnTo>
                      <a:pt x="174929" y="1231078"/>
                    </a:lnTo>
                    <a:lnTo>
                      <a:pt x="0" y="278295"/>
                    </a:lnTo>
                    <a:close/>
                  </a:path>
                </a:pathLst>
              </a:cu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grpSp>
            <p:nvGrpSpPr>
              <p:cNvPr id="12" name="Grupo 11"/>
              <p:cNvGrpSpPr/>
              <p:nvPr/>
            </p:nvGrpSpPr>
            <p:grpSpPr>
              <a:xfrm rot="20892679">
                <a:off x="515073" y="4548352"/>
                <a:ext cx="1637567" cy="902598"/>
                <a:chOff x="4277148" y="3254072"/>
                <a:chExt cx="1498852" cy="902598"/>
              </a:xfrm>
            </p:grpSpPr>
            <p:sp>
              <p:nvSpPr>
                <p:cNvPr id="9" name="CaixaDeTexto 8"/>
                <p:cNvSpPr txBox="1"/>
                <p:nvPr/>
              </p:nvSpPr>
              <p:spPr>
                <a:xfrm>
                  <a:off x="4277148" y="3848893"/>
                  <a:ext cx="1498852" cy="30777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pt-BR" sz="1400" dirty="0" smtClean="0">
                      <a:solidFill>
                        <a:schemeClr val="bg1"/>
                      </a:solidFill>
                      <a:latin typeface="Arial Black" panose="020B0A04020102020204" pitchFamily="34" charset="0"/>
                    </a:rPr>
                    <a:t>GRADUAÇÃO</a:t>
                  </a:r>
                  <a:endParaRPr lang="pt-BR" sz="1400" dirty="0">
                    <a:solidFill>
                      <a:schemeClr val="bg1"/>
                    </a:solidFill>
                    <a:latin typeface="Arial Black" panose="020B0A04020102020204" pitchFamily="34" charset="0"/>
                  </a:endParaRPr>
                </a:p>
              </p:txBody>
            </p:sp>
            <p:sp>
              <p:nvSpPr>
                <p:cNvPr id="11" name="CaixaDeTexto 10"/>
                <p:cNvSpPr txBox="1"/>
                <p:nvPr/>
              </p:nvSpPr>
              <p:spPr>
                <a:xfrm>
                  <a:off x="4370099" y="3254072"/>
                  <a:ext cx="1389819" cy="70788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pt-BR" sz="4000" dirty="0">
                      <a:solidFill>
                        <a:schemeClr val="bg1"/>
                      </a:solidFill>
                      <a:latin typeface="Arial Black" panose="020B0A04020102020204" pitchFamily="34" charset="0"/>
                    </a:rPr>
                    <a:t>PÓS</a:t>
                  </a:r>
                </a:p>
              </p:txBody>
            </p:sp>
          </p:grpSp>
        </p:grp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3" descr="C:\Users\isabel\Documents\Isabel\Fotos\Fotos compradas\coquetel-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48955" y="2117073"/>
            <a:ext cx="1895045" cy="2630108"/>
          </a:xfrm>
          <a:prstGeom prst="rect">
            <a:avLst/>
          </a:prstGeom>
          <a:noFill/>
        </p:spPr>
      </p:pic>
      <p:pic>
        <p:nvPicPr>
          <p:cNvPr id="17" name="Picture 1" descr="C:\Users\isabel\Documents\Isabel\Fotos\Fotos compradas\coquetel-11.jpg"/>
          <p:cNvPicPr>
            <a:picLocks noChangeAspect="1" noChangeArrowheads="1"/>
          </p:cNvPicPr>
          <p:nvPr/>
        </p:nvPicPr>
        <p:blipFill>
          <a:blip r:embed="rId3" cstate="print"/>
          <a:srcRect r="6977" b="-549"/>
          <a:stretch>
            <a:fillRect/>
          </a:stretch>
        </p:blipFill>
        <p:spPr bwMode="auto">
          <a:xfrm>
            <a:off x="-72007" y="2117072"/>
            <a:ext cx="2051720" cy="2630108"/>
          </a:xfrm>
          <a:prstGeom prst="rect">
            <a:avLst/>
          </a:prstGeom>
          <a:noFill/>
        </p:spPr>
      </p:pic>
      <p:pic>
        <p:nvPicPr>
          <p:cNvPr id="16" name="Picture 6" descr="http://educacaofisica.bahiana.edu.br/wp-content/uploads/2016/01/EdFisica_imagem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72008" y="0"/>
            <a:ext cx="3124287" cy="2117071"/>
          </a:xfrm>
          <a:prstGeom prst="rect">
            <a:avLst/>
          </a:prstGeom>
          <a:noFill/>
        </p:spPr>
      </p:pic>
      <p:pic>
        <p:nvPicPr>
          <p:cNvPr id="3" name="Picture 16" descr="Resultado de imagem para dentista"/>
          <p:cNvPicPr>
            <a:picLocks noChangeAspect="1" noChangeArrowheads="1"/>
          </p:cNvPicPr>
          <p:nvPr/>
        </p:nvPicPr>
        <p:blipFill>
          <a:blip r:embed="rId5" cstate="print"/>
          <a:srcRect b="1505"/>
          <a:stretch>
            <a:fillRect/>
          </a:stretch>
        </p:blipFill>
        <p:spPr bwMode="auto">
          <a:xfrm>
            <a:off x="6695728" y="2"/>
            <a:ext cx="2448272" cy="2117070"/>
          </a:xfrm>
          <a:prstGeom prst="rect">
            <a:avLst/>
          </a:prstGeom>
          <a:noFill/>
        </p:spPr>
      </p:pic>
      <p:pic>
        <p:nvPicPr>
          <p:cNvPr id="15" name="Picture 10" descr="Resultado de imagem para assistente social"/>
          <p:cNvPicPr>
            <a:picLocks noChangeAspect="1" noChangeArrowheads="1"/>
          </p:cNvPicPr>
          <p:nvPr/>
        </p:nvPicPr>
        <p:blipFill>
          <a:blip r:embed="rId6" cstate="print"/>
          <a:srcRect t="3451"/>
          <a:stretch>
            <a:fillRect/>
          </a:stretch>
        </p:blipFill>
        <p:spPr bwMode="auto">
          <a:xfrm>
            <a:off x="5652120" y="4799287"/>
            <a:ext cx="3193671" cy="2091897"/>
          </a:xfrm>
          <a:prstGeom prst="rect">
            <a:avLst/>
          </a:prstGeom>
          <a:noFill/>
        </p:spPr>
      </p:pic>
      <p:pic>
        <p:nvPicPr>
          <p:cNvPr id="14" name="Picture 20" descr="Resultado de imagem para médico paciente"/>
          <p:cNvPicPr>
            <a:picLocks noChangeAspect="1" noChangeArrowheads="1"/>
          </p:cNvPicPr>
          <p:nvPr/>
        </p:nvPicPr>
        <p:blipFill>
          <a:blip r:embed="rId7" cstate="print"/>
          <a:srcRect l="4584" t="2439" r="4863"/>
          <a:stretch>
            <a:fillRect/>
          </a:stretch>
        </p:blipFill>
        <p:spPr bwMode="auto">
          <a:xfrm>
            <a:off x="-15173" y="4747180"/>
            <a:ext cx="3010616" cy="2093500"/>
          </a:xfrm>
          <a:prstGeom prst="rect">
            <a:avLst/>
          </a:prstGeom>
          <a:noFill/>
        </p:spPr>
      </p:pic>
      <p:sp>
        <p:nvSpPr>
          <p:cNvPr id="2" name="Elipse 1"/>
          <p:cNvSpPr/>
          <p:nvPr/>
        </p:nvSpPr>
        <p:spPr>
          <a:xfrm>
            <a:off x="1751028" y="908720"/>
            <a:ext cx="5904656" cy="4680520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b="1" dirty="0">
                <a:solidFill>
                  <a:schemeClr val="tx1"/>
                </a:solidFill>
              </a:rPr>
              <a:t>A área da </a:t>
            </a:r>
            <a:r>
              <a:rPr lang="pt-BR" sz="2400" b="1" dirty="0">
                <a:solidFill>
                  <a:schemeClr val="accent3"/>
                </a:solidFill>
              </a:rPr>
              <a:t>saúde</a:t>
            </a:r>
            <a:r>
              <a:rPr lang="pt-BR" sz="2400" b="1" dirty="0">
                <a:solidFill>
                  <a:schemeClr val="tx1"/>
                </a:solidFill>
              </a:rPr>
              <a:t> pelas suas peculiaridades e características de </a:t>
            </a:r>
            <a:r>
              <a:rPr lang="pt-BR" sz="2400" b="1" dirty="0">
                <a:solidFill>
                  <a:schemeClr val="accent3"/>
                </a:solidFill>
              </a:rPr>
              <a:t>integração com o ser humano, </a:t>
            </a:r>
            <a:r>
              <a:rPr lang="pt-BR" sz="2400" b="1" dirty="0">
                <a:solidFill>
                  <a:schemeClr val="tx1"/>
                </a:solidFill>
              </a:rPr>
              <a:t>não se identifica com a modalidade de ensino EAD integral  para cursos de graduação;</a:t>
            </a:r>
          </a:p>
          <a:p>
            <a:pPr algn="ctr"/>
            <a:r>
              <a:rPr lang="pt-BR" sz="2400" dirty="0">
                <a:solidFill>
                  <a:schemeClr val="tx1"/>
                </a:solidFill>
              </a:rPr>
              <a:t>.</a:t>
            </a:r>
          </a:p>
          <a:p>
            <a:pPr algn="ctr"/>
            <a:endParaRPr lang="pt-BR" dirty="0"/>
          </a:p>
        </p:txBody>
      </p:sp>
      <p:sp>
        <p:nvSpPr>
          <p:cNvPr id="19" name="CaixaDeTexto 18"/>
          <p:cNvSpPr txBox="1"/>
          <p:nvPr/>
        </p:nvSpPr>
        <p:spPr>
          <a:xfrm>
            <a:off x="3761616" y="298024"/>
            <a:ext cx="18989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 dirty="0" smtClean="0"/>
              <a:t>ACOLHIMENTO</a:t>
            </a:r>
            <a:endParaRPr lang="pt-BR" b="1" dirty="0"/>
          </a:p>
        </p:txBody>
      </p:sp>
      <p:sp>
        <p:nvSpPr>
          <p:cNvPr id="20" name="CaixaDeTexto 19"/>
          <p:cNvSpPr txBox="1"/>
          <p:nvPr/>
        </p:nvSpPr>
        <p:spPr>
          <a:xfrm>
            <a:off x="5433844" y="574928"/>
            <a:ext cx="12618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 dirty="0" smtClean="0"/>
              <a:t>CUIDADO</a:t>
            </a:r>
            <a:endParaRPr lang="pt-BR" b="1" dirty="0"/>
          </a:p>
        </p:txBody>
      </p:sp>
      <p:sp>
        <p:nvSpPr>
          <p:cNvPr id="21" name="CaixaDeTexto 20"/>
          <p:cNvSpPr txBox="1"/>
          <p:nvPr/>
        </p:nvSpPr>
        <p:spPr>
          <a:xfrm>
            <a:off x="3203848" y="5793930"/>
            <a:ext cx="162095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 dirty="0" smtClean="0"/>
              <a:t>INTERAÇÃO </a:t>
            </a:r>
          </a:p>
          <a:p>
            <a:r>
              <a:rPr lang="pt-BR" b="1" dirty="0" smtClean="0"/>
              <a:t>PACIENTE</a:t>
            </a:r>
            <a:endParaRPr lang="pt-BR" b="1" dirty="0"/>
          </a:p>
        </p:txBody>
      </p:sp>
      <p:sp>
        <p:nvSpPr>
          <p:cNvPr id="23" name="CaixaDeTexto 22"/>
          <p:cNvSpPr txBox="1"/>
          <p:nvPr/>
        </p:nvSpPr>
        <p:spPr>
          <a:xfrm>
            <a:off x="4703356" y="6440261"/>
            <a:ext cx="21729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 smtClean="0"/>
              <a:t>HUMANIZAÇÃO</a:t>
            </a:r>
            <a:endParaRPr lang="pt-BR" b="1" dirty="0"/>
          </a:p>
        </p:txBody>
      </p:sp>
    </p:spTree>
    <p:extLst>
      <p:ext uri="{BB962C8B-B14F-4D97-AF65-F5344CB8AC3E}">
        <p14:creationId xmlns:p14="http://schemas.microsoft.com/office/powerpoint/2010/main" val="33336101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ln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9" name="CaixaDeTexto 18"/>
          <p:cNvSpPr txBox="1"/>
          <p:nvPr/>
        </p:nvSpPr>
        <p:spPr>
          <a:xfrm>
            <a:off x="0" y="6237312"/>
            <a:ext cx="9144000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 smtClean="0">
                <a:solidFill>
                  <a:schemeClr val="bg1"/>
                </a:solidFill>
                <a:latin typeface="Gotham Medium" pitchFamily="2" charset="0"/>
              </a:rPr>
              <a:t>O cuidado com o ser humano é inviável por EAD</a:t>
            </a:r>
            <a:endParaRPr lang="pt-BR" sz="2800" dirty="0" smtClean="0">
              <a:solidFill>
                <a:schemeClr val="bg1"/>
              </a:solidFill>
              <a:latin typeface="Gotham Medium" pitchFamily="2" charset="0"/>
            </a:endParaRPr>
          </a:p>
          <a:p>
            <a:endParaRPr lang="pt-BR" dirty="0"/>
          </a:p>
        </p:txBody>
      </p:sp>
      <p:sp>
        <p:nvSpPr>
          <p:cNvPr id="4" name="CaixaDeTexto 3"/>
          <p:cNvSpPr txBox="1"/>
          <p:nvPr/>
        </p:nvSpPr>
        <p:spPr>
          <a:xfrm>
            <a:off x="1115616" y="1628800"/>
            <a:ext cx="7157257" cy="31337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b="1" dirty="0">
                <a:solidFill>
                  <a:schemeClr val="bg1"/>
                </a:solidFill>
                <a:latin typeface="Gotham ExtraLight" pitchFamily="2" charset="0"/>
              </a:rPr>
              <a:t>A área da </a:t>
            </a:r>
            <a:r>
              <a:rPr lang="pt-BR" sz="3200" b="1" dirty="0" smtClean="0">
                <a:solidFill>
                  <a:schemeClr val="bg1"/>
                </a:solidFill>
                <a:latin typeface="Gotham ExtraLight" pitchFamily="2" charset="0"/>
              </a:rPr>
              <a:t>saúde, </a:t>
            </a:r>
            <a:r>
              <a:rPr lang="pt-BR" sz="3200" b="1" dirty="0">
                <a:solidFill>
                  <a:schemeClr val="bg1"/>
                </a:solidFill>
                <a:latin typeface="Gotham ExtraLight" pitchFamily="2" charset="0"/>
              </a:rPr>
              <a:t>pelas suas peculiaridades e características de integração com o ser humano, não se identifica com a modalidade de ensino </a:t>
            </a:r>
            <a:r>
              <a:rPr lang="pt-BR" sz="3200" b="1" dirty="0" err="1" smtClean="0">
                <a:solidFill>
                  <a:schemeClr val="bg1"/>
                </a:solidFill>
                <a:latin typeface="Gotham ExtraLight" pitchFamily="2" charset="0"/>
              </a:rPr>
              <a:t>EaD</a:t>
            </a:r>
            <a:r>
              <a:rPr lang="pt-BR" sz="3200" b="1" dirty="0" smtClean="0">
                <a:solidFill>
                  <a:schemeClr val="bg1"/>
                </a:solidFill>
                <a:latin typeface="Gotham ExtraLight" pitchFamily="2" charset="0"/>
              </a:rPr>
              <a:t> </a:t>
            </a:r>
            <a:r>
              <a:rPr lang="pt-BR" sz="3200" b="1" dirty="0">
                <a:solidFill>
                  <a:schemeClr val="bg1"/>
                </a:solidFill>
                <a:latin typeface="Gotham ExtraLight" pitchFamily="2" charset="0"/>
              </a:rPr>
              <a:t>integral  para cursos de </a:t>
            </a:r>
            <a:r>
              <a:rPr lang="pt-BR" sz="3200" b="1" dirty="0" smtClean="0">
                <a:solidFill>
                  <a:schemeClr val="bg1"/>
                </a:solidFill>
                <a:latin typeface="Gotham ExtraLight" pitchFamily="2" charset="0"/>
              </a:rPr>
              <a:t>graduação.</a:t>
            </a:r>
            <a:endParaRPr lang="pt-BR" sz="3200" b="1" dirty="0">
              <a:solidFill>
                <a:schemeClr val="bg1"/>
              </a:solidFill>
              <a:latin typeface="Gotham ExtraLight" pitchFamily="2" charset="0"/>
            </a:endParaRPr>
          </a:p>
        </p:txBody>
      </p:sp>
      <p:grpSp>
        <p:nvGrpSpPr>
          <p:cNvPr id="17" name="Grupo 16"/>
          <p:cNvGrpSpPr/>
          <p:nvPr/>
        </p:nvGrpSpPr>
        <p:grpSpPr>
          <a:xfrm>
            <a:off x="-124788" y="0"/>
            <a:ext cx="9377308" cy="6237312"/>
            <a:chOff x="4735244" y="-1755576"/>
            <a:chExt cx="9377308" cy="6237312"/>
          </a:xfrm>
        </p:grpSpPr>
        <p:pic>
          <p:nvPicPr>
            <p:cNvPr id="1027" name="Picture 3" descr="C:\Users\isabel\Documents\Isabel\Fotos\Fotos compradas\coquetel-7.jp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7981695" y="-1755576"/>
              <a:ext cx="2946493" cy="2139834"/>
            </a:xfrm>
            <a:prstGeom prst="rect">
              <a:avLst/>
            </a:prstGeom>
            <a:noFill/>
          </p:spPr>
        </p:pic>
        <p:pic>
          <p:nvPicPr>
            <p:cNvPr id="1030" name="Picture 6" descr="http://educacaofisica.bahiana.edu.br/wp-content/uploads/2016/01/EdFisica_imagem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788024" y="-1755576"/>
              <a:ext cx="3193671" cy="2164087"/>
            </a:xfrm>
            <a:prstGeom prst="rect">
              <a:avLst/>
            </a:prstGeom>
            <a:noFill/>
          </p:spPr>
        </p:pic>
        <p:pic>
          <p:nvPicPr>
            <p:cNvPr id="1040" name="Picture 16" descr="Resultado de imagem para dentista"/>
            <p:cNvPicPr>
              <a:picLocks noChangeAspect="1" noChangeArrowheads="1"/>
            </p:cNvPicPr>
            <p:nvPr/>
          </p:nvPicPr>
          <p:blipFill>
            <a:blip r:embed="rId4" cstate="print"/>
            <a:srcRect b="1505"/>
            <a:stretch>
              <a:fillRect/>
            </a:stretch>
          </p:blipFill>
          <p:spPr bwMode="auto">
            <a:xfrm>
              <a:off x="10918881" y="-1755576"/>
              <a:ext cx="3193671" cy="2139834"/>
            </a:xfrm>
            <a:prstGeom prst="rect">
              <a:avLst/>
            </a:prstGeom>
            <a:noFill/>
          </p:spPr>
        </p:pic>
        <p:pic>
          <p:nvPicPr>
            <p:cNvPr id="1025" name="Picture 1" descr="C:\Users\isabel\Documents\Isabel\Fotos\Fotos compradas\coquetel-11.jpg"/>
            <p:cNvPicPr>
              <a:picLocks noChangeAspect="1" noChangeArrowheads="1"/>
            </p:cNvPicPr>
            <p:nvPr/>
          </p:nvPicPr>
          <p:blipFill>
            <a:blip r:embed="rId5" cstate="print"/>
            <a:srcRect r="6977" b="-549"/>
            <a:stretch>
              <a:fillRect/>
            </a:stretch>
          </p:blipFill>
          <p:spPr bwMode="auto">
            <a:xfrm>
              <a:off x="7981695" y="352679"/>
              <a:ext cx="2937185" cy="2093500"/>
            </a:xfrm>
            <a:prstGeom prst="rect">
              <a:avLst/>
            </a:prstGeom>
            <a:noFill/>
          </p:spPr>
        </p:pic>
        <p:pic>
          <p:nvPicPr>
            <p:cNvPr id="1036" name="Picture 12" descr="Resultado de imagem para psicólogo"/>
            <p:cNvPicPr>
              <a:picLocks noChangeAspect="1" noChangeArrowheads="1"/>
            </p:cNvPicPr>
            <p:nvPr/>
          </p:nvPicPr>
          <p:blipFill>
            <a:blip r:embed="rId6" cstate="print"/>
            <a:srcRect l="6897" b="10021"/>
            <a:stretch>
              <a:fillRect/>
            </a:stretch>
          </p:blipFill>
          <p:spPr bwMode="auto">
            <a:xfrm>
              <a:off x="10918881" y="352679"/>
              <a:ext cx="3193671" cy="2093501"/>
            </a:xfrm>
            <a:prstGeom prst="rect">
              <a:avLst/>
            </a:prstGeom>
            <a:noFill/>
          </p:spPr>
        </p:pic>
        <p:pic>
          <p:nvPicPr>
            <p:cNvPr id="1026" name="Picture 2" descr="Resultado de imagem para inspeção veterinária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4735244" y="332657"/>
              <a:ext cx="3243547" cy="2160240"/>
            </a:xfrm>
            <a:prstGeom prst="rect">
              <a:avLst/>
            </a:prstGeom>
            <a:noFill/>
          </p:spPr>
        </p:pic>
        <p:pic>
          <p:nvPicPr>
            <p:cNvPr id="1044" name="Picture 20" descr="Resultado de imagem para médico paciente"/>
            <p:cNvPicPr>
              <a:picLocks noChangeAspect="1" noChangeArrowheads="1"/>
            </p:cNvPicPr>
            <p:nvPr/>
          </p:nvPicPr>
          <p:blipFill>
            <a:blip r:embed="rId8" cstate="print"/>
            <a:srcRect l="4584" t="2439" r="4863"/>
            <a:stretch>
              <a:fillRect/>
            </a:stretch>
          </p:blipFill>
          <p:spPr bwMode="auto">
            <a:xfrm>
              <a:off x="7981695" y="2388236"/>
              <a:ext cx="3010616" cy="2093500"/>
            </a:xfrm>
            <a:prstGeom prst="rect">
              <a:avLst/>
            </a:prstGeom>
            <a:noFill/>
          </p:spPr>
        </p:pic>
        <p:pic>
          <p:nvPicPr>
            <p:cNvPr id="1034" name="Picture 10" descr="Resultado de imagem para assistente social"/>
            <p:cNvPicPr>
              <a:picLocks noChangeAspect="1" noChangeArrowheads="1"/>
            </p:cNvPicPr>
            <p:nvPr/>
          </p:nvPicPr>
          <p:blipFill>
            <a:blip r:embed="rId9" cstate="print"/>
            <a:srcRect t="3451"/>
            <a:stretch>
              <a:fillRect/>
            </a:stretch>
          </p:blipFill>
          <p:spPr bwMode="auto">
            <a:xfrm>
              <a:off x="4788024" y="2388236"/>
              <a:ext cx="3193671" cy="2091897"/>
            </a:xfrm>
            <a:prstGeom prst="rect">
              <a:avLst/>
            </a:prstGeom>
            <a:noFill/>
          </p:spPr>
        </p:pic>
        <p:pic>
          <p:nvPicPr>
            <p:cNvPr id="1046" name="Picture 22" descr="Resultado de imagem para fisioterapeuta"/>
            <p:cNvPicPr>
              <a:picLocks noChangeAspect="1" noChangeArrowheads="1"/>
            </p:cNvPicPr>
            <p:nvPr/>
          </p:nvPicPr>
          <p:blipFill>
            <a:blip r:embed="rId10" cstate="print"/>
            <a:srcRect r="2248" b="5537"/>
            <a:stretch>
              <a:fillRect/>
            </a:stretch>
          </p:blipFill>
          <p:spPr bwMode="auto">
            <a:xfrm>
              <a:off x="10918881" y="2388236"/>
              <a:ext cx="3193671" cy="2093500"/>
            </a:xfrm>
            <a:prstGeom prst="rect">
              <a:avLst/>
            </a:prstGeom>
            <a:noFill/>
          </p:spPr>
        </p:pic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tângulo 16"/>
          <p:cNvSpPr/>
          <p:nvPr/>
        </p:nvSpPr>
        <p:spPr>
          <a:xfrm>
            <a:off x="0" y="-206732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/>
              <a:t>FAR </a:t>
            </a:r>
            <a:endParaRPr lang="pt-BR" dirty="0"/>
          </a:p>
        </p:txBody>
      </p:sp>
      <p:sp>
        <p:nvSpPr>
          <p:cNvPr id="5" name="Retângulo 4"/>
          <p:cNvSpPr/>
          <p:nvPr/>
        </p:nvSpPr>
        <p:spPr>
          <a:xfrm>
            <a:off x="1187624" y="1340768"/>
            <a:ext cx="3240360" cy="108012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CaixaDeTexto 5"/>
          <p:cNvSpPr txBox="1"/>
          <p:nvPr/>
        </p:nvSpPr>
        <p:spPr>
          <a:xfrm>
            <a:off x="1403648" y="1403775"/>
            <a:ext cx="280831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dirty="0" smtClean="0">
                <a:solidFill>
                  <a:schemeClr val="bg1"/>
                </a:solidFill>
                <a:latin typeface="Helvetica65-Medium" pitchFamily="34" charset="0"/>
              </a:rPr>
              <a:t>MOMENTOS PRESENCIAIS</a:t>
            </a:r>
            <a:endParaRPr lang="pt-BR" dirty="0"/>
          </a:p>
        </p:txBody>
      </p:sp>
      <p:sp>
        <p:nvSpPr>
          <p:cNvPr id="13" name="Retângulo 12"/>
          <p:cNvSpPr/>
          <p:nvPr/>
        </p:nvSpPr>
        <p:spPr>
          <a:xfrm>
            <a:off x="4788024" y="1340768"/>
            <a:ext cx="3240360" cy="108012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4" name="CaixaDeTexto 13"/>
          <p:cNvSpPr txBox="1"/>
          <p:nvPr/>
        </p:nvSpPr>
        <p:spPr>
          <a:xfrm>
            <a:off x="5004048" y="1619218"/>
            <a:ext cx="28083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dirty="0" smtClean="0">
                <a:solidFill>
                  <a:schemeClr val="bg1"/>
                </a:solidFill>
                <a:latin typeface="Helvetica65-Medium" pitchFamily="34" charset="0"/>
              </a:rPr>
              <a:t>DURAÇÃO</a:t>
            </a:r>
            <a:endParaRPr lang="pt-BR" dirty="0"/>
          </a:p>
        </p:txBody>
      </p:sp>
      <p:grpSp>
        <p:nvGrpSpPr>
          <p:cNvPr id="19" name="Grupo 18"/>
          <p:cNvGrpSpPr/>
          <p:nvPr/>
        </p:nvGrpSpPr>
        <p:grpSpPr>
          <a:xfrm>
            <a:off x="395536" y="2636912"/>
            <a:ext cx="8208912" cy="3960440"/>
            <a:chOff x="395536" y="2636912"/>
            <a:chExt cx="8208912" cy="3960440"/>
          </a:xfrm>
        </p:grpSpPr>
        <p:sp>
          <p:nvSpPr>
            <p:cNvPr id="52" name="Retângulo de cantos arredondados 51"/>
            <p:cNvSpPr/>
            <p:nvPr/>
          </p:nvSpPr>
          <p:spPr>
            <a:xfrm>
              <a:off x="395536" y="3645024"/>
              <a:ext cx="8208912" cy="2952328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53" name="CaixaDeTexto 52"/>
            <p:cNvSpPr txBox="1"/>
            <p:nvPr/>
          </p:nvSpPr>
          <p:spPr>
            <a:xfrm>
              <a:off x="2999234" y="5552826"/>
              <a:ext cx="136815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dirty="0" smtClean="0">
                  <a:solidFill>
                    <a:schemeClr val="bg1"/>
                  </a:solidFill>
                  <a:latin typeface="Helvetica65-Medium" pitchFamily="34" charset="0"/>
                </a:rPr>
                <a:t>Avaliações</a:t>
              </a:r>
            </a:p>
            <a:p>
              <a:endParaRPr lang="pt-BR" dirty="0">
                <a:solidFill>
                  <a:schemeClr val="bg1"/>
                </a:solidFill>
                <a:latin typeface="Helvetica65-Medium" pitchFamily="34" charset="0"/>
              </a:endParaRPr>
            </a:p>
          </p:txBody>
        </p:sp>
        <p:sp>
          <p:nvSpPr>
            <p:cNvPr id="54" name="CaixaDeTexto 53"/>
            <p:cNvSpPr txBox="1"/>
            <p:nvPr/>
          </p:nvSpPr>
          <p:spPr>
            <a:xfrm>
              <a:off x="1043608" y="5552826"/>
              <a:ext cx="115212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dirty="0" smtClean="0">
                  <a:solidFill>
                    <a:schemeClr val="bg1"/>
                  </a:solidFill>
                  <a:latin typeface="Helvetica65-Medium" pitchFamily="34" charset="0"/>
                </a:rPr>
                <a:t>Estágios</a:t>
              </a:r>
              <a:endParaRPr lang="pt-BR" dirty="0">
                <a:solidFill>
                  <a:schemeClr val="bg1"/>
                </a:solidFill>
                <a:latin typeface="Helvetica65-Medium" pitchFamily="34" charset="0"/>
              </a:endParaRPr>
            </a:p>
          </p:txBody>
        </p:sp>
        <p:sp>
          <p:nvSpPr>
            <p:cNvPr id="55" name="CaixaDeTexto 54"/>
            <p:cNvSpPr txBox="1"/>
            <p:nvPr/>
          </p:nvSpPr>
          <p:spPr>
            <a:xfrm>
              <a:off x="4860032" y="5552826"/>
              <a:ext cx="1584176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dirty="0" smtClean="0">
                  <a:solidFill>
                    <a:schemeClr val="bg1"/>
                  </a:solidFill>
                  <a:latin typeface="Helvetica65-Medium" pitchFamily="34" charset="0"/>
                </a:rPr>
                <a:t>Atividades laboratoriais</a:t>
              </a:r>
            </a:p>
            <a:p>
              <a:endParaRPr lang="pt-BR" dirty="0">
                <a:solidFill>
                  <a:schemeClr val="bg1"/>
                </a:solidFill>
                <a:latin typeface="Helvetica65-Medium" pitchFamily="34" charset="0"/>
              </a:endParaRPr>
            </a:p>
          </p:txBody>
        </p:sp>
        <p:sp>
          <p:nvSpPr>
            <p:cNvPr id="56" name="CaixaDeTexto 55"/>
            <p:cNvSpPr txBox="1"/>
            <p:nvPr/>
          </p:nvSpPr>
          <p:spPr>
            <a:xfrm>
              <a:off x="7080279" y="5552826"/>
              <a:ext cx="81609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dirty="0" smtClean="0">
                  <a:solidFill>
                    <a:schemeClr val="bg1"/>
                  </a:solidFill>
                  <a:latin typeface="Helvetica65-Medium" pitchFamily="34" charset="0"/>
                </a:rPr>
                <a:t>TCC</a:t>
              </a:r>
              <a:endParaRPr lang="pt-BR" dirty="0">
                <a:solidFill>
                  <a:schemeClr val="bg1"/>
                </a:solidFill>
                <a:latin typeface="Helvetica65-Medium" pitchFamily="34" charset="0"/>
              </a:endParaRPr>
            </a:p>
          </p:txBody>
        </p:sp>
        <p:pic>
          <p:nvPicPr>
            <p:cNvPr id="57" name="Picture 4" descr="Imagem relacionada"/>
            <p:cNvPicPr>
              <a:picLocks noChangeAspect="1" noChangeArrowheads="1"/>
            </p:cNvPicPr>
            <p:nvPr/>
          </p:nvPicPr>
          <p:blipFill>
            <a:blip r:embed="rId3" cstate="print"/>
            <a:srcRect l="10732" t="5936" r="28057" b="10965"/>
            <a:stretch>
              <a:fillRect/>
            </a:stretch>
          </p:blipFill>
          <p:spPr bwMode="auto">
            <a:xfrm>
              <a:off x="2987824" y="4054252"/>
              <a:ext cx="1390972" cy="1390972"/>
            </a:xfrm>
            <a:prstGeom prst="ellipse">
              <a:avLst/>
            </a:prstGeom>
            <a:ln w="63500" cap="rnd">
              <a:noFill/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  <p:pic>
          <p:nvPicPr>
            <p:cNvPr id="58" name="Picture 6" descr="Resultado de imagem para ESTÁGIO HOSPITAL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899592" y="4029658"/>
              <a:ext cx="1440160" cy="1440160"/>
            </a:xfrm>
            <a:prstGeom prst="ellipse">
              <a:avLst/>
            </a:prstGeom>
            <a:ln w="63500" cap="rnd">
              <a:noFill/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  <p:pic>
          <p:nvPicPr>
            <p:cNvPr id="59" name="Picture 8" descr="Resultado de imagem para APRESENTAÇÃO TCC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6804248" y="4065662"/>
              <a:ext cx="1368152" cy="1368152"/>
            </a:xfrm>
            <a:prstGeom prst="ellipse">
              <a:avLst/>
            </a:prstGeom>
            <a:ln w="63500" cap="rnd">
              <a:noFill/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  <p:pic>
          <p:nvPicPr>
            <p:cNvPr id="60" name="Picture 10" descr="Resultado de imagem para ATIVIDADES LABORATORIAIS"/>
            <p:cNvPicPr>
              <a:picLocks noChangeAspect="1" noChangeArrowheads="1"/>
            </p:cNvPicPr>
            <p:nvPr/>
          </p:nvPicPr>
          <p:blipFill>
            <a:blip r:embed="rId6" cstate="print"/>
            <a:srcRect l="11450" r="16030" b="2949"/>
            <a:stretch>
              <a:fillRect/>
            </a:stretch>
          </p:blipFill>
          <p:spPr bwMode="auto">
            <a:xfrm>
              <a:off x="5004048" y="4101666"/>
              <a:ext cx="1296144" cy="1296144"/>
            </a:xfrm>
            <a:prstGeom prst="ellipse">
              <a:avLst/>
            </a:prstGeom>
            <a:ln w="63500" cap="rnd">
              <a:noFill/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  <p:sp>
          <p:nvSpPr>
            <p:cNvPr id="61" name="Seta para baixo 60"/>
            <p:cNvSpPr/>
            <p:nvPr/>
          </p:nvSpPr>
          <p:spPr>
            <a:xfrm>
              <a:off x="2267744" y="2636912"/>
              <a:ext cx="648072" cy="792088"/>
            </a:xfrm>
            <a:prstGeom prst="downArrow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08720"/>
          </a:xfrm>
        </p:spPr>
        <p:txBody>
          <a:bodyPr>
            <a:normAutofit/>
          </a:bodyPr>
          <a:lstStyle/>
          <a:p>
            <a:pPr algn="ctr"/>
            <a:r>
              <a:rPr lang="pt-BR" sz="3200" b="1" dirty="0" smtClean="0">
                <a:solidFill>
                  <a:srgbClr val="C00000"/>
                </a:solidFill>
                <a:latin typeface="Helvetica95-Black" pitchFamily="34" charset="0"/>
              </a:rPr>
              <a:t>MARCOS LEGAIS DA </a:t>
            </a:r>
            <a:r>
              <a:rPr lang="pt-BR" sz="3200" b="1" dirty="0" err="1" smtClean="0">
                <a:solidFill>
                  <a:srgbClr val="C00000"/>
                </a:solidFill>
                <a:latin typeface="Helvetica95-Black" pitchFamily="34" charset="0"/>
              </a:rPr>
              <a:t>EaD</a:t>
            </a:r>
            <a:endParaRPr lang="pt-BR" sz="3200" b="1" dirty="0">
              <a:solidFill>
                <a:srgbClr val="C00000"/>
              </a:solidFill>
              <a:latin typeface="Helvetica95-Black" pitchFamily="34" charset="0"/>
            </a:endParaRPr>
          </a:p>
        </p:txBody>
      </p:sp>
      <p:sp>
        <p:nvSpPr>
          <p:cNvPr id="3" name="CaixaDeTexto 2"/>
          <p:cNvSpPr txBox="1"/>
          <p:nvPr/>
        </p:nvSpPr>
        <p:spPr>
          <a:xfrm>
            <a:off x="4788024" y="2636912"/>
            <a:ext cx="33843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 smtClean="0"/>
              <a:t>FAR -2 SERV. SOCIAL – 4</a:t>
            </a:r>
          </a:p>
          <a:p>
            <a:r>
              <a:rPr lang="pt-BR" b="1" dirty="0" smtClean="0"/>
              <a:t>ENF–3 ED. FIS.- 2 NUTR.-1</a:t>
            </a:r>
            <a:endParaRPr lang="pt-BR" b="1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CaixaDeTexto 18"/>
          <p:cNvSpPr txBox="1"/>
          <p:nvPr/>
        </p:nvSpPr>
        <p:spPr>
          <a:xfrm>
            <a:off x="626288" y="5996226"/>
            <a:ext cx="324036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pt-BR" sz="1600" dirty="0" smtClean="0">
                <a:latin typeface="Gotham ExtraLight" pitchFamily="2" charset="0"/>
              </a:rPr>
              <a:t>Corte do FIES, o EAD surge para ampliar o acesso.</a:t>
            </a:r>
          </a:p>
          <a:p>
            <a:endParaRPr lang="pt-BR" dirty="0"/>
          </a:p>
        </p:txBody>
      </p:sp>
      <p:sp>
        <p:nvSpPr>
          <p:cNvPr id="9" name="Retângulo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Retângulo 9"/>
          <p:cNvSpPr/>
          <p:nvPr/>
        </p:nvSpPr>
        <p:spPr>
          <a:xfrm>
            <a:off x="0" y="188640"/>
            <a:ext cx="910665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800" b="1" dirty="0">
                <a:solidFill>
                  <a:srgbClr val="C00000"/>
                </a:solidFill>
              </a:rPr>
              <a:t>“</a:t>
            </a:r>
            <a:r>
              <a:rPr lang="pt-BR" sz="2800" b="1" dirty="0">
                <a:solidFill>
                  <a:srgbClr val="C00000"/>
                </a:solidFill>
                <a:latin typeface="Gotham Bold" pitchFamily="2" charset="0"/>
              </a:rPr>
              <a:t>DEMOCRATIZAÇÃO</a:t>
            </a:r>
            <a:r>
              <a:rPr lang="pt-BR" sz="2800" b="1" dirty="0">
                <a:solidFill>
                  <a:srgbClr val="C00000"/>
                </a:solidFill>
              </a:rPr>
              <a:t>” </a:t>
            </a:r>
            <a:r>
              <a:rPr lang="pt-BR" sz="2800" b="1" dirty="0" smtClean="0">
                <a:solidFill>
                  <a:srgbClr val="C00000"/>
                </a:solidFill>
                <a:latin typeface="Gotham Bold" pitchFamily="2" charset="0"/>
              </a:rPr>
              <a:t>DO ENSINO SUPERIOR </a:t>
            </a:r>
          </a:p>
        </p:txBody>
      </p:sp>
      <p:graphicFrame>
        <p:nvGraphicFramePr>
          <p:cNvPr id="16" name="Diagrama 15"/>
          <p:cNvGraphicFramePr/>
          <p:nvPr>
            <p:extLst>
              <p:ext uri="{D42A27DB-BD31-4B8C-83A1-F6EECF244321}">
                <p14:modId xmlns:p14="http://schemas.microsoft.com/office/powerpoint/2010/main" val="4284471647"/>
              </p:ext>
            </p:extLst>
          </p:nvPr>
        </p:nvGraphicFramePr>
        <p:xfrm>
          <a:off x="0" y="2636912"/>
          <a:ext cx="4512205" cy="305410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3" name="CaixaDeTexto 12"/>
          <p:cNvSpPr txBox="1"/>
          <p:nvPr/>
        </p:nvSpPr>
        <p:spPr>
          <a:xfrm>
            <a:off x="4211960" y="1844824"/>
            <a:ext cx="1656184" cy="1687890"/>
          </a:xfrm>
          <a:prstGeom prst="ellipse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pt-BR" b="1" dirty="0" smtClean="0">
                <a:latin typeface="Arial" panose="020B0604020202020204" pitchFamily="34" charset="0"/>
                <a:cs typeface="Arial" panose="020B0604020202020204" pitchFamily="34" charset="0"/>
              </a:rPr>
              <a:t>PNE</a:t>
            </a:r>
            <a:endParaRPr lang="pt-BR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50000"/>
              </a:lnSpc>
            </a:pPr>
            <a:r>
              <a:rPr lang="pt-BR" b="1" dirty="0" smtClean="0">
                <a:latin typeface="Arial" panose="020B0604020202020204" pitchFamily="34" charset="0"/>
                <a:cs typeface="Arial" panose="020B0604020202020204" pitchFamily="34" charset="0"/>
              </a:rPr>
              <a:t>METAS</a:t>
            </a:r>
          </a:p>
          <a:p>
            <a:pPr algn="ctr"/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CaixaDeTexto 16"/>
          <p:cNvSpPr txBox="1"/>
          <p:nvPr/>
        </p:nvSpPr>
        <p:spPr>
          <a:xfrm>
            <a:off x="0" y="764704"/>
            <a:ext cx="91440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>
                <a:latin typeface="Gotham ExtraLight" pitchFamily="2" charset="0"/>
              </a:rPr>
              <a:t>Decreto nº 9.057/2017 </a:t>
            </a:r>
          </a:p>
          <a:p>
            <a:pPr algn="ctr"/>
            <a:r>
              <a:rPr lang="pt-BR" sz="2000" dirty="0" smtClean="0">
                <a:latin typeface="Gotham ExtraLight" pitchFamily="2" charset="0"/>
              </a:rPr>
              <a:t>Aumento </a:t>
            </a:r>
            <a:r>
              <a:rPr lang="pt-BR" sz="2000" dirty="0">
                <a:latin typeface="Gotham ExtraLight" pitchFamily="2" charset="0"/>
              </a:rPr>
              <a:t>das vagas com </a:t>
            </a:r>
            <a:r>
              <a:rPr lang="pt-BR" sz="2000" dirty="0" smtClean="0">
                <a:latin typeface="Gotham ExtraLight" pitchFamily="2" charset="0"/>
              </a:rPr>
              <a:t>flexibilização das regras do </a:t>
            </a:r>
            <a:r>
              <a:rPr lang="pt-BR" sz="2000" dirty="0" err="1" smtClean="0">
                <a:latin typeface="Gotham ExtraLight" pitchFamily="2" charset="0"/>
              </a:rPr>
              <a:t>EaD</a:t>
            </a:r>
            <a:endParaRPr lang="pt-BR" sz="2000" dirty="0">
              <a:latin typeface="Gotham ExtraLight" pitchFamily="2" charset="0"/>
            </a:endParaRPr>
          </a:p>
          <a:p>
            <a:endParaRPr lang="pt-BR" dirty="0"/>
          </a:p>
        </p:txBody>
      </p:sp>
      <p:graphicFrame>
        <p:nvGraphicFramePr>
          <p:cNvPr id="21" name="Diagrama 20"/>
          <p:cNvGraphicFramePr/>
          <p:nvPr/>
        </p:nvGraphicFramePr>
        <p:xfrm>
          <a:off x="4355976" y="2708920"/>
          <a:ext cx="4572000" cy="44371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22" name="CaixaDeTexto 21"/>
          <p:cNvSpPr txBox="1"/>
          <p:nvPr/>
        </p:nvSpPr>
        <p:spPr>
          <a:xfrm>
            <a:off x="4355976" y="4797152"/>
            <a:ext cx="12961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pt-BR" dirty="0" smtClean="0">
                <a:latin typeface="Gotham Bold" pitchFamily="2" charset="0"/>
              </a:rPr>
              <a:t>2003</a:t>
            </a:r>
          </a:p>
          <a:p>
            <a:endParaRPr lang="pt-BR" dirty="0">
              <a:latin typeface="Gotham Bold" pitchFamily="2" charset="0"/>
            </a:endParaRPr>
          </a:p>
        </p:txBody>
      </p:sp>
      <p:sp>
        <p:nvSpPr>
          <p:cNvPr id="23" name="CaixaDeTexto 22"/>
          <p:cNvSpPr txBox="1"/>
          <p:nvPr/>
        </p:nvSpPr>
        <p:spPr>
          <a:xfrm>
            <a:off x="5868144" y="3933056"/>
            <a:ext cx="12961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pt-BR" dirty="0" smtClean="0">
                <a:latin typeface="Gotham Bold" pitchFamily="2" charset="0"/>
              </a:rPr>
              <a:t>2015</a:t>
            </a:r>
          </a:p>
          <a:p>
            <a:endParaRPr lang="pt-BR" dirty="0">
              <a:latin typeface="Gotham Bold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aixaDeTexto 10"/>
          <p:cNvSpPr txBox="1"/>
          <p:nvPr/>
        </p:nvSpPr>
        <p:spPr>
          <a:xfrm>
            <a:off x="798828" y="1836588"/>
            <a:ext cx="7632848" cy="2893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pt-BR" sz="2400" dirty="0" smtClean="0">
                <a:solidFill>
                  <a:srgbClr val="C00000"/>
                </a:solidFill>
                <a:latin typeface="Gotham Bold"/>
              </a:rPr>
              <a:t>A </a:t>
            </a:r>
            <a:r>
              <a:rPr lang="pt-BR" sz="2400" dirty="0">
                <a:solidFill>
                  <a:srgbClr val="C00000"/>
                </a:solidFill>
                <a:latin typeface="Gotham Bold"/>
              </a:rPr>
              <a:t>flexibilização das regras de ensino é positiva, mas aponta a </a:t>
            </a:r>
            <a:r>
              <a:rPr lang="pt-BR" sz="2400" b="1" dirty="0">
                <a:solidFill>
                  <a:srgbClr val="C00000"/>
                </a:solidFill>
                <a:latin typeface="Gotham Bold"/>
              </a:rPr>
              <a:t>necessidade de regulamentar um sistema eficiente de controle de qualidade do modelo ofertado</a:t>
            </a:r>
            <a:r>
              <a:rPr lang="pt-BR" sz="2400" b="1" dirty="0" smtClean="0">
                <a:solidFill>
                  <a:srgbClr val="C00000"/>
                </a:solidFill>
                <a:latin typeface="Gotham Bold"/>
              </a:rPr>
              <a:t>.</a:t>
            </a:r>
            <a:r>
              <a:rPr lang="pt-BR" sz="2400" b="1" dirty="0">
                <a:solidFill>
                  <a:srgbClr val="C00000"/>
                </a:solidFill>
                <a:latin typeface="Gotham Bold"/>
              </a:rPr>
              <a:t> </a:t>
            </a:r>
            <a:endParaRPr lang="pt-BR" sz="2400" dirty="0">
              <a:solidFill>
                <a:srgbClr val="C00000"/>
              </a:solidFill>
            </a:endParaRPr>
          </a:p>
          <a:p>
            <a:endParaRPr lang="pt-BR" sz="2000" b="1" dirty="0">
              <a:solidFill>
                <a:srgbClr val="93836A"/>
              </a:solidFill>
              <a:latin typeface="Gotham Bold"/>
            </a:endParaRPr>
          </a:p>
          <a:p>
            <a:endParaRPr lang="pt-BR" dirty="0"/>
          </a:p>
        </p:txBody>
      </p:sp>
      <p:sp>
        <p:nvSpPr>
          <p:cNvPr id="8" name="CaixaDeTexto 7"/>
          <p:cNvSpPr txBox="1"/>
          <p:nvPr/>
        </p:nvSpPr>
        <p:spPr>
          <a:xfrm>
            <a:off x="3320269" y="4674041"/>
            <a:ext cx="506815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dirty="0" smtClean="0">
                <a:latin typeface="Gotham ExtraLight" pitchFamily="2" charset="0"/>
              </a:rPr>
              <a:t>Prof. Sergio Franco/UFRGS - Ex-Vice-presidente da CES/CNE, ao jornal </a:t>
            </a:r>
            <a:r>
              <a:rPr lang="pt-BR" sz="1600" dirty="0">
                <a:latin typeface="Gotham ExtraLight" pitchFamily="2" charset="0"/>
              </a:rPr>
              <a:t>Zero Hora  1º/06/2017</a:t>
            </a:r>
          </a:p>
          <a:p>
            <a:endParaRPr lang="pt-BR" sz="1600" dirty="0">
              <a:latin typeface="Gotham Bold"/>
            </a:endParaRPr>
          </a:p>
        </p:txBody>
      </p:sp>
      <p:sp>
        <p:nvSpPr>
          <p:cNvPr id="14" name="CaixaDeTexto 13"/>
          <p:cNvSpPr txBox="1"/>
          <p:nvPr/>
        </p:nvSpPr>
        <p:spPr>
          <a:xfrm>
            <a:off x="0" y="260648"/>
            <a:ext cx="9144000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 smtClean="0"/>
              <a:t>“</a:t>
            </a:r>
            <a:r>
              <a:rPr lang="pt-BR" sz="2800" b="1" dirty="0" smtClean="0">
                <a:latin typeface="Gotham Bold" pitchFamily="2" charset="0"/>
              </a:rPr>
              <a:t>DEMOCRATIZAÇÃO</a:t>
            </a:r>
            <a:r>
              <a:rPr lang="pt-BR" sz="2800" b="1" dirty="0" smtClean="0"/>
              <a:t>”</a:t>
            </a:r>
            <a:r>
              <a:rPr lang="pt-BR" sz="2800" b="1" dirty="0" smtClean="0">
                <a:latin typeface="Gotham Bold" pitchFamily="2" charset="0"/>
              </a:rPr>
              <a:t> DO ENSINO SUPERIOR</a:t>
            </a:r>
          </a:p>
          <a:p>
            <a:pPr algn="ctr"/>
            <a:r>
              <a:rPr lang="pt-BR" sz="2800" dirty="0" smtClean="0">
                <a:latin typeface="Gotham ExtraLight" pitchFamily="2" charset="0"/>
              </a:rPr>
              <a:t>Decreto nº 9.057/2017</a:t>
            </a:r>
          </a:p>
          <a:p>
            <a:endParaRPr lang="pt-BR" dirty="0"/>
          </a:p>
        </p:txBody>
      </p:sp>
      <p:sp>
        <p:nvSpPr>
          <p:cNvPr id="6" name="CaixaDeTexto 5"/>
          <p:cNvSpPr txBox="1"/>
          <p:nvPr/>
        </p:nvSpPr>
        <p:spPr>
          <a:xfrm>
            <a:off x="683568" y="1776001"/>
            <a:ext cx="5040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000" b="1" dirty="0" smtClean="0">
                <a:solidFill>
                  <a:srgbClr val="C00000"/>
                </a:solidFill>
              </a:rPr>
              <a:t>“</a:t>
            </a:r>
            <a:endParaRPr lang="pt-BR" sz="4000" dirty="0"/>
          </a:p>
        </p:txBody>
      </p:sp>
      <p:sp>
        <p:nvSpPr>
          <p:cNvPr id="7" name="CaixaDeTexto 6"/>
          <p:cNvSpPr txBox="1"/>
          <p:nvPr/>
        </p:nvSpPr>
        <p:spPr>
          <a:xfrm>
            <a:off x="5076056" y="3429000"/>
            <a:ext cx="26642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000" b="1" dirty="0" smtClean="0">
                <a:solidFill>
                  <a:srgbClr val="C00000"/>
                </a:solidFill>
              </a:rPr>
              <a:t>”</a:t>
            </a:r>
            <a:endParaRPr lang="pt-BR" sz="40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" name="CaixaDeTexto 3"/>
          <p:cNvSpPr txBox="1"/>
          <p:nvPr/>
        </p:nvSpPr>
        <p:spPr>
          <a:xfrm>
            <a:off x="395536" y="886518"/>
            <a:ext cx="1152128" cy="783193"/>
          </a:xfrm>
          <a:prstGeom prst="wedgeRoundRectCallout">
            <a:avLst>
              <a:gd name="adj1" fmla="val 33005"/>
              <a:gd name="adj2" fmla="val 76747"/>
              <a:gd name="adj3" fmla="val 16667"/>
            </a:avLst>
          </a:prstGeom>
          <a:ln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pt-BR" sz="4000" dirty="0" smtClean="0">
                <a:latin typeface="Gotham Bold"/>
              </a:rPr>
              <a:t>IES</a:t>
            </a:r>
            <a:endParaRPr lang="pt-BR" sz="4000" dirty="0">
              <a:latin typeface="Gotham Bold"/>
            </a:endParaRPr>
          </a:p>
        </p:txBody>
      </p:sp>
      <p:sp>
        <p:nvSpPr>
          <p:cNvPr id="8" name="CaixaDeTexto 7"/>
          <p:cNvSpPr txBox="1"/>
          <p:nvPr/>
        </p:nvSpPr>
        <p:spPr>
          <a:xfrm>
            <a:off x="0" y="132466"/>
            <a:ext cx="9144000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/>
              <a:t>“</a:t>
            </a:r>
            <a:r>
              <a:rPr lang="pt-BR" sz="2800" b="1" dirty="0">
                <a:latin typeface="Gotham Bold" pitchFamily="2" charset="0"/>
              </a:rPr>
              <a:t>DEMOCRATIZAÇÃO</a:t>
            </a:r>
            <a:r>
              <a:rPr lang="pt-BR" sz="2800" b="1" dirty="0"/>
              <a:t>”</a:t>
            </a:r>
            <a:r>
              <a:rPr lang="pt-BR" sz="2800" b="1" dirty="0">
                <a:latin typeface="Gotham Bold" pitchFamily="2" charset="0"/>
              </a:rPr>
              <a:t> </a:t>
            </a:r>
            <a:r>
              <a:rPr lang="pt-BR" sz="2800" b="1" dirty="0" smtClean="0">
                <a:latin typeface="Gotham Bold" pitchFamily="2" charset="0"/>
              </a:rPr>
              <a:t>DO </a:t>
            </a:r>
            <a:r>
              <a:rPr lang="pt-BR" sz="2800" b="1" dirty="0">
                <a:latin typeface="Gotham Bold" pitchFamily="2" charset="0"/>
              </a:rPr>
              <a:t>ENSINO SUPERIOR</a:t>
            </a:r>
          </a:p>
          <a:p>
            <a:pPr algn="ctr"/>
            <a:r>
              <a:rPr lang="pt-BR" sz="2800" b="1" dirty="0">
                <a:latin typeface="Gotham ExtraLight" pitchFamily="2" charset="0"/>
              </a:rPr>
              <a:t>Decreto nº 9.057/2017 </a:t>
            </a:r>
            <a:endParaRPr lang="pt-BR" sz="2800" b="1" dirty="0">
              <a:latin typeface="Gotham Bold" pitchFamily="2" charset="0"/>
            </a:endParaRPr>
          </a:p>
          <a:p>
            <a:endParaRPr lang="pt-BR" dirty="0"/>
          </a:p>
          <a:p>
            <a:endParaRPr lang="pt-BR" dirty="0"/>
          </a:p>
        </p:txBody>
      </p:sp>
      <p:graphicFrame>
        <p:nvGraphicFramePr>
          <p:cNvPr id="11" name="Diagrama 10"/>
          <p:cNvGraphicFramePr/>
          <p:nvPr>
            <p:extLst>
              <p:ext uri="{D42A27DB-BD31-4B8C-83A1-F6EECF244321}">
                <p14:modId xmlns:p14="http://schemas.microsoft.com/office/powerpoint/2010/main" val="3028667191"/>
              </p:ext>
            </p:extLst>
          </p:nvPr>
        </p:nvGraphicFramePr>
        <p:xfrm>
          <a:off x="1514922" y="1758525"/>
          <a:ext cx="6864424" cy="135044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12" name="Diagrama 11"/>
          <p:cNvGraphicFramePr/>
          <p:nvPr>
            <p:extLst>
              <p:ext uri="{D42A27DB-BD31-4B8C-83A1-F6EECF244321}">
                <p14:modId xmlns:p14="http://schemas.microsoft.com/office/powerpoint/2010/main" val="2789255211"/>
              </p:ext>
            </p:extLst>
          </p:nvPr>
        </p:nvGraphicFramePr>
        <p:xfrm>
          <a:off x="1538536" y="3344874"/>
          <a:ext cx="6864424" cy="13771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graphicFrame>
        <p:nvGraphicFramePr>
          <p:cNvPr id="13" name="Diagrama 12"/>
          <p:cNvGraphicFramePr/>
          <p:nvPr>
            <p:extLst>
              <p:ext uri="{D42A27DB-BD31-4B8C-83A1-F6EECF244321}">
                <p14:modId xmlns:p14="http://schemas.microsoft.com/office/powerpoint/2010/main" val="193440062"/>
              </p:ext>
            </p:extLst>
          </p:nvPr>
        </p:nvGraphicFramePr>
        <p:xfrm>
          <a:off x="1547664" y="4940012"/>
          <a:ext cx="6864424" cy="14541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Gráfico 4"/>
          <p:cNvGraphicFramePr/>
          <p:nvPr>
            <p:extLst>
              <p:ext uri="{D42A27DB-BD31-4B8C-83A1-F6EECF244321}">
                <p14:modId xmlns:p14="http://schemas.microsoft.com/office/powerpoint/2010/main" val="1124107068"/>
              </p:ext>
            </p:extLst>
          </p:nvPr>
        </p:nvGraphicFramePr>
        <p:xfrm>
          <a:off x="0" y="0"/>
          <a:ext cx="9144000" cy="685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CaixaDeTexto 2"/>
          <p:cNvSpPr txBox="1"/>
          <p:nvPr/>
        </p:nvSpPr>
        <p:spPr>
          <a:xfrm>
            <a:off x="0" y="188640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dirty="0" smtClean="0">
                <a:solidFill>
                  <a:schemeClr val="bg1"/>
                </a:solidFill>
                <a:latin typeface="Gotham Bold"/>
              </a:rPr>
              <a:t>VAGAS DE E</a:t>
            </a:r>
            <a:r>
              <a:rPr lang="pt-BR" sz="2400" dirty="0" smtClean="0">
                <a:solidFill>
                  <a:schemeClr val="bg1"/>
                </a:solidFill>
                <a:latin typeface="Gotham Bold"/>
              </a:rPr>
              <a:t>A</a:t>
            </a:r>
            <a:r>
              <a:rPr lang="pt-BR" sz="2800" dirty="0" smtClean="0">
                <a:solidFill>
                  <a:schemeClr val="bg1"/>
                </a:solidFill>
                <a:latin typeface="Gotham Bold"/>
              </a:rPr>
              <a:t>D AUTORIZADAS NO </a:t>
            </a:r>
            <a:r>
              <a:rPr lang="pt-BR" sz="2800" dirty="0">
                <a:solidFill>
                  <a:schemeClr val="bg1"/>
                </a:solidFill>
                <a:latin typeface="Gotham Bold"/>
              </a:rPr>
              <a:t>PERÍODO</a:t>
            </a:r>
          </a:p>
          <a:p>
            <a:endParaRPr lang="pt-BR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ângulo 5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aphicFrame>
        <p:nvGraphicFramePr>
          <p:cNvPr id="4" name="Tabe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65052055"/>
              </p:ext>
            </p:extLst>
          </p:nvPr>
        </p:nvGraphicFramePr>
        <p:xfrm>
          <a:off x="323528" y="260649"/>
          <a:ext cx="8568952" cy="5901450"/>
        </p:xfrm>
        <a:graphic>
          <a:graphicData uri="http://schemas.openxmlformats.org/drawingml/2006/table">
            <a:tbl>
              <a:tblPr>
                <a:tableStyleId>{D113A9D2-9D6B-4929-AA2D-F23B5EE8CBE7}</a:tableStyleId>
              </a:tblPr>
              <a:tblGrid>
                <a:gridCol w="1653658"/>
                <a:gridCol w="1115832"/>
                <a:gridCol w="1192850"/>
                <a:gridCol w="1374465"/>
                <a:gridCol w="1011235"/>
                <a:gridCol w="1192850"/>
                <a:gridCol w="1028062"/>
              </a:tblGrid>
              <a:tr h="305314">
                <a:tc rowSpan="2">
                  <a:txBody>
                    <a:bodyPr/>
                    <a:lstStyle/>
                    <a:p>
                      <a:pPr algn="ctr" rtl="0" fontAlgn="t">
                        <a:lnSpc>
                          <a:spcPct val="150000"/>
                        </a:lnSpc>
                      </a:pPr>
                      <a:r>
                        <a:rPr lang="pt-BR" sz="1200" u="none" strike="noStrike" dirty="0">
                          <a:latin typeface="Gotham ExtraLight" pitchFamily="2" charset="0"/>
                        </a:rPr>
                        <a:t>Profissão </a:t>
                      </a:r>
                      <a:endParaRPr lang="pt-BR" sz="1200" b="1" i="0" u="none" strike="noStrike" dirty="0">
                        <a:solidFill>
                          <a:srgbClr val="FFFFFF"/>
                        </a:solidFill>
                        <a:latin typeface="Gotham ExtraLight" pitchFamily="2" charset="0"/>
                      </a:endParaRPr>
                    </a:p>
                  </a:txBody>
                  <a:tcPr marL="0" marR="0" marT="0" marB="0" anchor="ctr"/>
                </a:tc>
                <a:tc gridSpan="2">
                  <a:txBody>
                    <a:bodyPr/>
                    <a:lstStyle/>
                    <a:p>
                      <a:pPr algn="ctr" rtl="0" fontAlgn="t">
                        <a:lnSpc>
                          <a:spcPct val="150000"/>
                        </a:lnSpc>
                      </a:pPr>
                      <a:r>
                        <a:rPr lang="pt-BR" sz="1200" u="none" strike="noStrike" dirty="0">
                          <a:latin typeface="Gotham Bold" pitchFamily="2" charset="0"/>
                        </a:rPr>
                        <a:t>Polos </a:t>
                      </a:r>
                      <a:endParaRPr lang="pt-BR" sz="1200" u="none" strike="noStrike" dirty="0" smtClean="0">
                        <a:latin typeface="Gotham Bold" pitchFamily="2" charset="0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pPr algn="l" rtl="0" fontAlgn="t"/>
                      <a:endParaRPr lang="pt-BR" sz="1400" b="1" i="0" u="none" strike="noStrike" dirty="0">
                        <a:solidFill>
                          <a:srgbClr val="FFFFFF"/>
                        </a:solidFill>
                        <a:latin typeface="Arial Black" panose="020B0A040201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rtl="0" fontAlgn="t">
                        <a:lnSpc>
                          <a:spcPct val="150000"/>
                        </a:lnSpc>
                      </a:pPr>
                      <a:r>
                        <a:rPr lang="pt-BR" sz="1200" u="none" strike="noStrike" dirty="0">
                          <a:latin typeface="Gotham Bold" pitchFamily="2" charset="0"/>
                        </a:rPr>
                        <a:t>IES </a:t>
                      </a:r>
                      <a:endParaRPr lang="pt-BR" sz="1200" u="none" strike="noStrike" dirty="0" smtClean="0">
                        <a:latin typeface="Gotham Bold" pitchFamily="2" charset="0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pPr algn="l" rtl="0" fontAlgn="t"/>
                      <a:endParaRPr lang="pt-BR" sz="1400" b="1" i="0" u="none" strike="noStrike" dirty="0">
                        <a:solidFill>
                          <a:srgbClr val="FFFFFF"/>
                        </a:solidFill>
                        <a:latin typeface="Arial Black" panose="020B0A040201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rtl="0" fontAlgn="t">
                        <a:lnSpc>
                          <a:spcPct val="150000"/>
                        </a:lnSpc>
                      </a:pPr>
                      <a:r>
                        <a:rPr lang="pt-BR" sz="1200" u="none" strike="noStrike" dirty="0">
                          <a:latin typeface="Gotham Bold" pitchFamily="2" charset="0"/>
                        </a:rPr>
                        <a:t>Vagas </a:t>
                      </a:r>
                      <a:endParaRPr lang="pt-BR" sz="1200" b="1" i="0" u="none" strike="noStrike" dirty="0">
                        <a:solidFill>
                          <a:srgbClr val="FFFFFF"/>
                        </a:solidFill>
                        <a:latin typeface="Gotham Bold" pitchFamily="2" charset="0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pPr algn="l" rtl="0" fontAlgn="t"/>
                      <a:endParaRPr lang="pt-BR" sz="1400" b="1" i="0" u="none" strike="noStrike" dirty="0">
                        <a:solidFill>
                          <a:srgbClr val="FFFFFF"/>
                        </a:solidFill>
                        <a:latin typeface="Calibri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</a:tr>
              <a:tr h="609208">
                <a:tc vMerge="1">
                  <a:txBody>
                    <a:bodyPr/>
                    <a:lstStyle/>
                    <a:p>
                      <a:pPr algn="l" rtl="0" fontAlgn="t"/>
                      <a:endParaRPr lang="pt-BR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lnSpc>
                          <a:spcPct val="150000"/>
                        </a:lnSpc>
                      </a:pPr>
                      <a:r>
                        <a:rPr lang="pt-BR" sz="1200" u="none" strike="noStrike" dirty="0" smtClean="0">
                          <a:latin typeface="Gotham ExtraLight" pitchFamily="2" charset="0"/>
                        </a:rPr>
                        <a:t>FEV /2017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latin typeface="Gotham ExtraLight" pitchFamily="2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t">
                        <a:lnSpc>
                          <a:spcPct val="150000"/>
                        </a:lnSpc>
                      </a:pPr>
                      <a:r>
                        <a:rPr lang="pt-BR" sz="1200" u="none" strike="noStrike" dirty="0" smtClean="0">
                          <a:latin typeface="Gotham ExtraLight" pitchFamily="2" charset="0"/>
                        </a:rPr>
                        <a:t>JUN/2017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latin typeface="Gotham ExtraLight" pitchFamily="2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t">
                        <a:lnSpc>
                          <a:spcPct val="150000"/>
                        </a:lnSpc>
                      </a:pPr>
                      <a:r>
                        <a:rPr lang="pt-BR" sz="1200" u="none" strike="noStrike" dirty="0" smtClean="0">
                          <a:latin typeface="Gotham ExtraLight" pitchFamily="2" charset="0"/>
                        </a:rPr>
                        <a:t>FEV /2017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latin typeface="Gotham ExtraLight" pitchFamily="2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t">
                        <a:lnSpc>
                          <a:spcPct val="150000"/>
                        </a:lnSpc>
                      </a:pPr>
                      <a:r>
                        <a:rPr lang="pt-BR" sz="1200" u="none" strike="noStrike" dirty="0" smtClean="0">
                          <a:latin typeface="Gotham ExtraLight" pitchFamily="2" charset="0"/>
                        </a:rPr>
                        <a:t>JUN/2017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latin typeface="Gotham ExtraLight" pitchFamily="2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t">
                        <a:lnSpc>
                          <a:spcPct val="150000"/>
                        </a:lnSpc>
                      </a:pPr>
                      <a:r>
                        <a:rPr lang="pt-BR" sz="1200" u="none" strike="noStrike" dirty="0" smtClean="0">
                          <a:latin typeface="Gotham ExtraLight" pitchFamily="2" charset="0"/>
                        </a:rPr>
                        <a:t>FEV /2017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latin typeface="Gotham ExtraLight" pitchFamily="2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t">
                        <a:lnSpc>
                          <a:spcPct val="150000"/>
                        </a:lnSpc>
                      </a:pPr>
                      <a:r>
                        <a:rPr lang="pt-BR" sz="1200" u="none" strike="noStrike" dirty="0" smtClean="0">
                          <a:latin typeface="Gotham ExtraLight" pitchFamily="2" charset="0"/>
                        </a:rPr>
                        <a:t>JUN/2017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latin typeface="Gotham ExtraLight" pitchFamily="2" charset="0"/>
                      </a:endParaRPr>
                    </a:p>
                  </a:txBody>
                  <a:tcPr marL="0" marR="0" marT="0" marB="0" anchor="ctr"/>
                </a:tc>
              </a:tr>
              <a:tr h="305314">
                <a:tc>
                  <a:txBody>
                    <a:bodyPr/>
                    <a:lstStyle/>
                    <a:p>
                      <a:pPr algn="ctr" rtl="0" fontAlgn="t">
                        <a:lnSpc>
                          <a:spcPct val="150000"/>
                        </a:lnSpc>
                      </a:pPr>
                      <a:r>
                        <a:rPr lang="pt-BR" sz="1200" u="none" strike="noStrike" dirty="0">
                          <a:latin typeface="Gotham ExtraLight" pitchFamily="2" charset="0"/>
                        </a:rPr>
                        <a:t>Serviço Social 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latin typeface="Gotham ExtraLight" pitchFamily="2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t">
                        <a:lnSpc>
                          <a:spcPct val="150000"/>
                        </a:lnSpc>
                      </a:pPr>
                      <a:r>
                        <a:rPr lang="pt-BR" sz="1200" u="none" strike="noStrike" dirty="0">
                          <a:latin typeface="Gotham ExtraLight" pitchFamily="2" charset="0"/>
                        </a:rPr>
                        <a:t>4.029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latin typeface="Gotham ExtraLight" pitchFamily="2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t">
                        <a:lnSpc>
                          <a:spcPct val="150000"/>
                        </a:lnSpc>
                      </a:pPr>
                      <a:r>
                        <a:rPr lang="pt-BR" sz="1200" u="none" strike="noStrike">
                          <a:latin typeface="Gotham ExtraLight" pitchFamily="2" charset="0"/>
                        </a:rPr>
                        <a:t>3.329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latin typeface="Gotham ExtraLight" pitchFamily="2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t">
                        <a:lnSpc>
                          <a:spcPct val="150000"/>
                        </a:lnSpc>
                      </a:pPr>
                      <a:r>
                        <a:rPr lang="pt-BR" sz="1200" u="none" strike="noStrike">
                          <a:latin typeface="Gotham ExtraLight" pitchFamily="2" charset="0"/>
                        </a:rPr>
                        <a:t>38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latin typeface="Gotham ExtraLight" pitchFamily="2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t">
                        <a:lnSpc>
                          <a:spcPct val="150000"/>
                        </a:lnSpc>
                      </a:pPr>
                      <a:r>
                        <a:rPr lang="pt-BR" sz="1200" u="none" strike="noStrike">
                          <a:latin typeface="Gotham ExtraLight" pitchFamily="2" charset="0"/>
                        </a:rPr>
                        <a:t>41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latin typeface="Gotham ExtraLight" pitchFamily="2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t">
                        <a:lnSpc>
                          <a:spcPct val="150000"/>
                        </a:lnSpc>
                      </a:pPr>
                      <a:r>
                        <a:rPr lang="pt-BR" sz="1200" u="none" strike="noStrike">
                          <a:latin typeface="Gotham ExtraLight" pitchFamily="2" charset="0"/>
                        </a:rPr>
                        <a:t>84.774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latin typeface="Gotham ExtraLight" pitchFamily="2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t">
                        <a:lnSpc>
                          <a:spcPct val="150000"/>
                        </a:lnSpc>
                      </a:pPr>
                      <a:r>
                        <a:rPr lang="pt-BR" sz="1200" u="none" strike="noStrike" dirty="0" smtClean="0">
                          <a:latin typeface="Gotham ExtraLight" pitchFamily="2" charset="0"/>
                        </a:rPr>
                        <a:t>13.6994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latin typeface="Gotham ExtraLight" pitchFamily="2" charset="0"/>
                      </a:endParaRPr>
                    </a:p>
                  </a:txBody>
                  <a:tcPr marL="0" marR="0" marT="0" marB="0" anchor="ctr"/>
                </a:tc>
              </a:tr>
              <a:tr h="609208">
                <a:tc>
                  <a:txBody>
                    <a:bodyPr/>
                    <a:lstStyle/>
                    <a:p>
                      <a:pPr algn="ctr" rtl="0" fontAlgn="t">
                        <a:lnSpc>
                          <a:spcPct val="150000"/>
                        </a:lnSpc>
                      </a:pPr>
                      <a:r>
                        <a:rPr lang="pt-BR" sz="1200" u="none" strike="noStrike" dirty="0" smtClean="0">
                          <a:latin typeface="Gotham ExtraLight" pitchFamily="2" charset="0"/>
                        </a:rPr>
                        <a:t>Educação </a:t>
                      </a:r>
                      <a:r>
                        <a:rPr lang="pt-BR" sz="1200" u="none" strike="noStrike" dirty="0">
                          <a:latin typeface="Gotham ExtraLight" pitchFamily="2" charset="0"/>
                        </a:rPr>
                        <a:t>Física 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latin typeface="Gotham ExtraLight" pitchFamily="2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t">
                        <a:lnSpc>
                          <a:spcPct val="150000"/>
                        </a:lnSpc>
                      </a:pPr>
                      <a:r>
                        <a:rPr lang="pt-BR" sz="1200" u="none" strike="noStrike">
                          <a:latin typeface="Gotham ExtraLight" pitchFamily="2" charset="0"/>
                        </a:rPr>
                        <a:t>2.346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latin typeface="Gotham ExtraLight" pitchFamily="2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t">
                        <a:lnSpc>
                          <a:spcPct val="150000"/>
                        </a:lnSpc>
                      </a:pPr>
                      <a:r>
                        <a:rPr lang="pt-BR" sz="1200" u="none" strike="noStrike">
                          <a:latin typeface="Gotham ExtraLight" pitchFamily="2" charset="0"/>
                        </a:rPr>
                        <a:t>2.438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latin typeface="Gotham ExtraLight" pitchFamily="2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t">
                        <a:lnSpc>
                          <a:spcPct val="150000"/>
                        </a:lnSpc>
                      </a:pPr>
                      <a:r>
                        <a:rPr lang="pt-BR" sz="1200" u="none" strike="noStrike">
                          <a:latin typeface="Gotham ExtraLight" pitchFamily="2" charset="0"/>
                        </a:rPr>
                        <a:t>33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latin typeface="Gotham ExtraLight" pitchFamily="2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t">
                        <a:lnSpc>
                          <a:spcPct val="150000"/>
                        </a:lnSpc>
                      </a:pPr>
                      <a:r>
                        <a:rPr lang="pt-BR" sz="1200" u="none" strike="noStrike">
                          <a:latin typeface="Gotham ExtraLight" pitchFamily="2" charset="0"/>
                        </a:rPr>
                        <a:t>33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latin typeface="Gotham ExtraLight" pitchFamily="2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t">
                        <a:lnSpc>
                          <a:spcPct val="150000"/>
                        </a:lnSpc>
                      </a:pPr>
                      <a:r>
                        <a:rPr lang="pt-BR" sz="1200" u="none" strike="noStrike">
                          <a:latin typeface="Gotham ExtraLight" pitchFamily="2" charset="0"/>
                        </a:rPr>
                        <a:t>68.869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latin typeface="Gotham ExtraLight" pitchFamily="2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t">
                        <a:lnSpc>
                          <a:spcPct val="150000"/>
                        </a:lnSpc>
                      </a:pPr>
                      <a:r>
                        <a:rPr lang="pt-BR" sz="1200" u="none" strike="noStrike" dirty="0">
                          <a:latin typeface="Gotham ExtraLight" pitchFamily="2" charset="0"/>
                        </a:rPr>
                        <a:t>121.078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latin typeface="Gotham ExtraLight" pitchFamily="2" charset="0"/>
                      </a:endParaRPr>
                    </a:p>
                  </a:txBody>
                  <a:tcPr marL="0" marR="0" marT="0" marB="0" anchor="ctr"/>
                </a:tc>
              </a:tr>
              <a:tr h="305314">
                <a:tc>
                  <a:txBody>
                    <a:bodyPr/>
                    <a:lstStyle/>
                    <a:p>
                      <a:pPr algn="ctr" rtl="0" fontAlgn="t">
                        <a:lnSpc>
                          <a:spcPct val="150000"/>
                        </a:lnSpc>
                      </a:pPr>
                      <a:r>
                        <a:rPr lang="pt-BR" sz="1200" u="none" strike="noStrike">
                          <a:latin typeface="Gotham ExtraLight" pitchFamily="2" charset="0"/>
                        </a:rPr>
                        <a:t>Enfermagem 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latin typeface="Gotham ExtraLight" pitchFamily="2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t">
                        <a:lnSpc>
                          <a:spcPct val="150000"/>
                        </a:lnSpc>
                      </a:pPr>
                      <a:r>
                        <a:rPr lang="pt-BR" sz="1200" u="none" strike="noStrike">
                          <a:latin typeface="Gotham ExtraLight" pitchFamily="2" charset="0"/>
                        </a:rPr>
                        <a:t>932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latin typeface="Gotham ExtraLight" pitchFamily="2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t">
                        <a:lnSpc>
                          <a:spcPct val="150000"/>
                        </a:lnSpc>
                      </a:pPr>
                      <a:r>
                        <a:rPr lang="pt-BR" sz="1200" u="none" strike="noStrike" dirty="0">
                          <a:latin typeface="Gotham ExtraLight" pitchFamily="2" charset="0"/>
                        </a:rPr>
                        <a:t>1.715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latin typeface="Gotham ExtraLight" pitchFamily="2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t">
                        <a:lnSpc>
                          <a:spcPct val="150000"/>
                        </a:lnSpc>
                      </a:pPr>
                      <a:r>
                        <a:rPr lang="pt-BR" sz="1200" u="none" strike="noStrike">
                          <a:latin typeface="Gotham ExtraLight" pitchFamily="2" charset="0"/>
                        </a:rPr>
                        <a:t>7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latin typeface="Gotham ExtraLight" pitchFamily="2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t">
                        <a:lnSpc>
                          <a:spcPct val="150000"/>
                        </a:lnSpc>
                      </a:pPr>
                      <a:r>
                        <a:rPr lang="pt-BR" sz="1200" u="none" strike="noStrike">
                          <a:latin typeface="Gotham ExtraLight" pitchFamily="2" charset="0"/>
                        </a:rPr>
                        <a:t>9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latin typeface="Gotham ExtraLight" pitchFamily="2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t">
                        <a:lnSpc>
                          <a:spcPct val="150000"/>
                        </a:lnSpc>
                      </a:pPr>
                      <a:r>
                        <a:rPr lang="pt-BR" sz="1200" u="none" strike="noStrike" dirty="0">
                          <a:latin typeface="Gotham ExtraLight" pitchFamily="2" charset="0"/>
                        </a:rPr>
                        <a:t>59.720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latin typeface="Gotham ExtraLight" pitchFamily="2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t">
                        <a:lnSpc>
                          <a:spcPct val="150000"/>
                        </a:lnSpc>
                      </a:pPr>
                      <a:r>
                        <a:rPr lang="pt-BR" sz="1200" u="none" strike="noStrike" dirty="0">
                          <a:latin typeface="Gotham ExtraLight" pitchFamily="2" charset="0"/>
                        </a:rPr>
                        <a:t>72.830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latin typeface="Gotham ExtraLight" pitchFamily="2" charset="0"/>
                      </a:endParaRPr>
                    </a:p>
                  </a:txBody>
                  <a:tcPr marL="0" marR="0" marT="0" marB="0" anchor="ctr"/>
                </a:tc>
              </a:tr>
              <a:tr h="305314">
                <a:tc>
                  <a:txBody>
                    <a:bodyPr/>
                    <a:lstStyle/>
                    <a:p>
                      <a:pPr algn="ctr" rtl="0" fontAlgn="t">
                        <a:lnSpc>
                          <a:spcPct val="150000"/>
                        </a:lnSpc>
                      </a:pPr>
                      <a:r>
                        <a:rPr lang="pt-BR" sz="1200" u="none" strike="noStrike">
                          <a:latin typeface="Gotham ExtraLight" pitchFamily="2" charset="0"/>
                        </a:rPr>
                        <a:t>Nutrição  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latin typeface="Gotham ExtraLight" pitchFamily="2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t">
                        <a:lnSpc>
                          <a:spcPct val="150000"/>
                        </a:lnSpc>
                      </a:pPr>
                      <a:r>
                        <a:rPr lang="pt-BR" sz="1200" u="none" strike="noStrike" dirty="0">
                          <a:latin typeface="Gotham ExtraLight" pitchFamily="2" charset="0"/>
                        </a:rPr>
                        <a:t>754</a:t>
                      </a:r>
                      <a:endParaRPr lang="pt-BR" sz="1200" b="0" i="0" u="none" strike="noStrike" dirty="0">
                        <a:solidFill>
                          <a:schemeClr val="tx1"/>
                        </a:solidFill>
                        <a:latin typeface="Gotham ExtraLight" pitchFamily="2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t">
                        <a:lnSpc>
                          <a:spcPct val="150000"/>
                        </a:lnSpc>
                      </a:pPr>
                      <a:r>
                        <a:rPr lang="pt-BR" sz="1200" u="none" strike="noStrike" dirty="0">
                          <a:latin typeface="Gotham ExtraLight" pitchFamily="2" charset="0"/>
                        </a:rPr>
                        <a:t>758</a:t>
                      </a:r>
                      <a:endParaRPr lang="pt-BR" sz="1200" b="0" i="0" u="none" strike="noStrike" dirty="0">
                        <a:solidFill>
                          <a:schemeClr val="tx1"/>
                        </a:solidFill>
                        <a:latin typeface="Gotham ExtraLight" pitchFamily="2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t">
                        <a:lnSpc>
                          <a:spcPct val="150000"/>
                        </a:lnSpc>
                      </a:pPr>
                      <a:r>
                        <a:rPr lang="pt-BR" sz="1200" u="none" strike="noStrike" dirty="0">
                          <a:latin typeface="Gotham ExtraLight" pitchFamily="2" charset="0"/>
                        </a:rPr>
                        <a:t>10</a:t>
                      </a:r>
                      <a:endParaRPr lang="pt-BR" sz="1200" b="0" i="0" u="none" strike="noStrike" dirty="0">
                        <a:solidFill>
                          <a:schemeClr val="tx1"/>
                        </a:solidFill>
                        <a:latin typeface="Gotham ExtraLight" pitchFamily="2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t">
                        <a:lnSpc>
                          <a:spcPct val="150000"/>
                        </a:lnSpc>
                      </a:pPr>
                      <a:r>
                        <a:rPr lang="pt-BR" sz="1200" u="none" strike="noStrike" dirty="0">
                          <a:latin typeface="Gotham ExtraLight" pitchFamily="2" charset="0"/>
                        </a:rPr>
                        <a:t>8</a:t>
                      </a:r>
                      <a:endParaRPr lang="pt-BR" sz="1200" b="0" i="0" u="none" strike="noStrike" dirty="0">
                        <a:solidFill>
                          <a:schemeClr val="tx1"/>
                        </a:solidFill>
                        <a:latin typeface="Gotham ExtraLight" pitchFamily="2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t">
                        <a:lnSpc>
                          <a:spcPct val="150000"/>
                        </a:lnSpc>
                      </a:pPr>
                      <a:r>
                        <a:rPr lang="pt-BR" sz="1200" u="none" strike="noStrike" dirty="0">
                          <a:latin typeface="Gotham ExtraLight" pitchFamily="2" charset="0"/>
                        </a:rPr>
                        <a:t>40.100</a:t>
                      </a:r>
                      <a:endParaRPr lang="pt-BR" sz="1200" b="0" i="0" u="none" strike="noStrike" dirty="0">
                        <a:solidFill>
                          <a:schemeClr val="tx1"/>
                        </a:solidFill>
                        <a:latin typeface="Gotham ExtraLight" pitchFamily="2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t">
                        <a:lnSpc>
                          <a:spcPct val="150000"/>
                        </a:lnSpc>
                      </a:pPr>
                      <a:r>
                        <a:rPr lang="pt-BR" sz="1200" u="none" strike="noStrike" dirty="0">
                          <a:latin typeface="Gotham ExtraLight" pitchFamily="2" charset="0"/>
                        </a:rPr>
                        <a:t>52.219</a:t>
                      </a:r>
                      <a:endParaRPr lang="pt-BR" sz="1200" b="0" i="0" u="none" strike="noStrike" dirty="0">
                        <a:solidFill>
                          <a:schemeClr val="tx1"/>
                        </a:solidFill>
                        <a:latin typeface="Gotham ExtraLight" pitchFamily="2" charset="0"/>
                      </a:endParaRPr>
                    </a:p>
                  </a:txBody>
                  <a:tcPr marL="0" marR="0" marT="0" marB="0" anchor="ctr"/>
                </a:tc>
              </a:tr>
              <a:tr h="305314">
                <a:tc>
                  <a:txBody>
                    <a:bodyPr/>
                    <a:lstStyle/>
                    <a:p>
                      <a:pPr algn="ctr" rtl="0" fontAlgn="t">
                        <a:lnSpc>
                          <a:spcPct val="150000"/>
                        </a:lnSpc>
                      </a:pPr>
                      <a:r>
                        <a:rPr lang="pt-BR" sz="1200" u="none" strike="noStrike" dirty="0" smtClean="0">
                          <a:latin typeface="Gotham ExtraLight" pitchFamily="2" charset="0"/>
                        </a:rPr>
                        <a:t>Farmácia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latin typeface="Gotham ExtraLight" pitchFamily="2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t">
                        <a:lnSpc>
                          <a:spcPct val="150000"/>
                        </a:lnSpc>
                      </a:pPr>
                      <a:r>
                        <a:rPr lang="pt-BR" sz="1200" u="none" strike="noStrike" dirty="0">
                          <a:latin typeface="Gotham ExtraLight" pitchFamily="2" charset="0"/>
                        </a:rPr>
                        <a:t>33</a:t>
                      </a:r>
                      <a:endParaRPr lang="pt-BR" sz="1200" b="0" i="0" u="none" strike="noStrike" dirty="0">
                        <a:solidFill>
                          <a:srgbClr val="FF0000"/>
                        </a:solidFill>
                        <a:latin typeface="Gotham ExtraLight" pitchFamily="2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t">
                        <a:lnSpc>
                          <a:spcPct val="150000"/>
                        </a:lnSpc>
                      </a:pPr>
                      <a:r>
                        <a:rPr lang="pt-BR" sz="1200" u="none" strike="noStrike" dirty="0" smtClean="0">
                          <a:latin typeface="Gotham ExtraLight" pitchFamily="2" charset="0"/>
                        </a:rPr>
                        <a:t>34</a:t>
                      </a:r>
                      <a:endParaRPr lang="pt-BR" sz="1200" b="0" i="0" u="none" strike="noStrike" dirty="0">
                        <a:solidFill>
                          <a:srgbClr val="FF0000"/>
                        </a:solidFill>
                        <a:latin typeface="Gotham ExtraLight" pitchFamily="2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t">
                        <a:lnSpc>
                          <a:spcPct val="150000"/>
                        </a:lnSpc>
                      </a:pPr>
                      <a:r>
                        <a:rPr lang="pt-BR" sz="1200" u="none" strike="noStrike" dirty="0">
                          <a:latin typeface="Gotham ExtraLight" pitchFamily="2" charset="0"/>
                        </a:rPr>
                        <a:t>6</a:t>
                      </a:r>
                      <a:endParaRPr lang="pt-BR" sz="1200" b="0" i="0" u="none" strike="noStrike" dirty="0">
                        <a:solidFill>
                          <a:srgbClr val="FF0000"/>
                        </a:solidFill>
                        <a:latin typeface="Gotham ExtraLight" pitchFamily="2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t">
                        <a:lnSpc>
                          <a:spcPct val="150000"/>
                        </a:lnSpc>
                      </a:pPr>
                      <a:r>
                        <a:rPr lang="pt-BR" sz="1200" u="none" strike="noStrike" dirty="0">
                          <a:latin typeface="Gotham ExtraLight" pitchFamily="2" charset="0"/>
                        </a:rPr>
                        <a:t>7</a:t>
                      </a:r>
                      <a:endParaRPr lang="pt-BR" sz="1200" b="0" i="0" u="none" strike="noStrike" dirty="0">
                        <a:solidFill>
                          <a:srgbClr val="FF0000"/>
                        </a:solidFill>
                        <a:latin typeface="Gotham ExtraLight" pitchFamily="2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t">
                        <a:lnSpc>
                          <a:spcPct val="150000"/>
                        </a:lnSpc>
                      </a:pPr>
                      <a:r>
                        <a:rPr lang="pt-BR" sz="1200" u="none" strike="noStrike" dirty="0">
                          <a:latin typeface="Gotham ExtraLight" pitchFamily="2" charset="0"/>
                        </a:rPr>
                        <a:t>9.320</a:t>
                      </a:r>
                      <a:endParaRPr lang="pt-BR" sz="1200" b="0" i="0" u="none" strike="noStrike" dirty="0">
                        <a:solidFill>
                          <a:srgbClr val="FF0000"/>
                        </a:solidFill>
                        <a:latin typeface="Gotham ExtraLight" pitchFamily="2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t">
                        <a:lnSpc>
                          <a:spcPct val="150000"/>
                        </a:lnSpc>
                      </a:pPr>
                      <a:r>
                        <a:rPr lang="pt-BR" sz="1200" u="none" strike="noStrike" dirty="0" smtClean="0">
                          <a:latin typeface="Gotham ExtraLight" pitchFamily="2" charset="0"/>
                        </a:rPr>
                        <a:t>19.319</a:t>
                      </a:r>
                      <a:endParaRPr lang="pt-BR" sz="1200" b="0" i="0" u="none" strike="noStrike" dirty="0">
                        <a:solidFill>
                          <a:srgbClr val="FF0000"/>
                        </a:solidFill>
                        <a:latin typeface="Gotham ExtraLight" pitchFamily="2" charset="0"/>
                      </a:endParaRPr>
                    </a:p>
                  </a:txBody>
                  <a:tcPr marL="0" marR="0" marT="0" marB="0" anchor="ctr"/>
                </a:tc>
              </a:tr>
              <a:tr h="305314">
                <a:tc>
                  <a:txBody>
                    <a:bodyPr/>
                    <a:lstStyle/>
                    <a:p>
                      <a:pPr algn="ctr" rtl="0" fontAlgn="t">
                        <a:lnSpc>
                          <a:spcPct val="150000"/>
                        </a:lnSpc>
                      </a:pPr>
                      <a:r>
                        <a:rPr lang="pt-BR" sz="1200" u="none" strike="noStrike">
                          <a:latin typeface="Gotham ExtraLight" pitchFamily="2" charset="0"/>
                        </a:rPr>
                        <a:t>Fisioterapia 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latin typeface="Gotham ExtraLight" pitchFamily="2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t">
                        <a:lnSpc>
                          <a:spcPct val="150000"/>
                        </a:lnSpc>
                      </a:pPr>
                      <a:r>
                        <a:rPr lang="pt-BR" sz="1200" u="none" strike="noStrike">
                          <a:latin typeface="Gotham ExtraLight" pitchFamily="2" charset="0"/>
                        </a:rPr>
                        <a:t>29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latin typeface="Gotham ExtraLight" pitchFamily="2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t">
                        <a:lnSpc>
                          <a:spcPct val="150000"/>
                        </a:lnSpc>
                      </a:pPr>
                      <a:r>
                        <a:rPr lang="pt-BR" sz="1200" u="none" strike="noStrike" dirty="0" smtClean="0">
                          <a:latin typeface="Gotham ExtraLight" pitchFamily="2" charset="0"/>
                        </a:rPr>
                        <a:t>64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latin typeface="Gotham ExtraLight" pitchFamily="2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t">
                        <a:lnSpc>
                          <a:spcPct val="150000"/>
                        </a:lnSpc>
                      </a:pPr>
                      <a:r>
                        <a:rPr lang="pt-BR" sz="1200" u="none" strike="noStrike">
                          <a:latin typeface="Gotham ExtraLight" pitchFamily="2" charset="0"/>
                        </a:rPr>
                        <a:t>3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latin typeface="Gotham ExtraLight" pitchFamily="2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t">
                        <a:lnSpc>
                          <a:spcPct val="150000"/>
                        </a:lnSpc>
                      </a:pPr>
                      <a:r>
                        <a:rPr lang="pt-BR" sz="1200" u="none" strike="noStrike" dirty="0">
                          <a:latin typeface="Gotham ExtraLight" pitchFamily="2" charset="0"/>
                        </a:rPr>
                        <a:t>7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latin typeface="Gotham ExtraLight" pitchFamily="2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t">
                        <a:lnSpc>
                          <a:spcPct val="150000"/>
                        </a:lnSpc>
                      </a:pPr>
                      <a:r>
                        <a:rPr lang="pt-BR" sz="1200" u="none" strike="noStrike" dirty="0">
                          <a:latin typeface="Gotham ExtraLight" pitchFamily="2" charset="0"/>
                        </a:rPr>
                        <a:t>5.700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latin typeface="Gotham ExtraLight" pitchFamily="2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t">
                        <a:lnSpc>
                          <a:spcPct val="150000"/>
                        </a:lnSpc>
                      </a:pPr>
                      <a:r>
                        <a:rPr lang="pt-BR" sz="1200" u="none" strike="noStrike" dirty="0" smtClean="0">
                          <a:latin typeface="Gotham ExtraLight" pitchFamily="2" charset="0"/>
                        </a:rPr>
                        <a:t>16.019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latin typeface="Gotham ExtraLight" pitchFamily="2" charset="0"/>
                      </a:endParaRPr>
                    </a:p>
                  </a:txBody>
                  <a:tcPr marL="0" marR="0" marT="0" marB="0" anchor="ctr"/>
                </a:tc>
              </a:tr>
              <a:tr h="305314">
                <a:tc>
                  <a:txBody>
                    <a:bodyPr/>
                    <a:lstStyle/>
                    <a:p>
                      <a:pPr algn="ctr" rtl="0" fontAlgn="t">
                        <a:lnSpc>
                          <a:spcPct val="150000"/>
                        </a:lnSpc>
                      </a:pPr>
                      <a:r>
                        <a:rPr lang="pt-BR" sz="1200" u="none" strike="noStrike">
                          <a:latin typeface="Gotham ExtraLight" pitchFamily="2" charset="0"/>
                        </a:rPr>
                        <a:t>Biologia 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latin typeface="Gotham ExtraLight" pitchFamily="2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t">
                        <a:lnSpc>
                          <a:spcPct val="150000"/>
                        </a:lnSpc>
                      </a:pPr>
                      <a:r>
                        <a:rPr lang="pt-BR" sz="1200" u="none" strike="noStrike">
                          <a:latin typeface="Gotham ExtraLight" pitchFamily="2" charset="0"/>
                        </a:rPr>
                        <a:t>152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latin typeface="Gotham ExtraLight" pitchFamily="2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t">
                        <a:lnSpc>
                          <a:spcPct val="150000"/>
                        </a:lnSpc>
                      </a:pPr>
                      <a:r>
                        <a:rPr lang="pt-BR" sz="1200" u="none" strike="noStrike" dirty="0">
                          <a:latin typeface="Gotham ExtraLight" pitchFamily="2" charset="0"/>
                        </a:rPr>
                        <a:t>153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latin typeface="Gotham ExtraLight" pitchFamily="2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t">
                        <a:lnSpc>
                          <a:spcPct val="150000"/>
                        </a:lnSpc>
                      </a:pPr>
                      <a:r>
                        <a:rPr lang="pt-BR" sz="1200" u="none" strike="noStrike" dirty="0">
                          <a:latin typeface="Gotham ExtraLight" pitchFamily="2" charset="0"/>
                        </a:rPr>
                        <a:t>8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latin typeface="Gotham ExtraLight" pitchFamily="2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t">
                        <a:lnSpc>
                          <a:spcPct val="150000"/>
                        </a:lnSpc>
                      </a:pPr>
                      <a:r>
                        <a:rPr lang="pt-BR" sz="1200" u="none" strike="noStrike" dirty="0">
                          <a:latin typeface="Gotham ExtraLight" pitchFamily="2" charset="0"/>
                        </a:rPr>
                        <a:t>9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latin typeface="Gotham ExtraLight" pitchFamily="2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t">
                        <a:lnSpc>
                          <a:spcPct val="150000"/>
                        </a:lnSpc>
                      </a:pPr>
                      <a:r>
                        <a:rPr lang="pt-BR" sz="1200" u="none" strike="noStrike" dirty="0">
                          <a:latin typeface="Gotham ExtraLight" pitchFamily="2" charset="0"/>
                        </a:rPr>
                        <a:t>3.420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latin typeface="Gotham ExtraLight" pitchFamily="2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t">
                        <a:lnSpc>
                          <a:spcPct val="150000"/>
                        </a:lnSpc>
                      </a:pPr>
                      <a:r>
                        <a:rPr lang="pt-BR" sz="1200" u="none" strike="noStrike" dirty="0">
                          <a:latin typeface="Gotham ExtraLight" pitchFamily="2" charset="0"/>
                        </a:rPr>
                        <a:t>3.620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latin typeface="Gotham ExtraLight" pitchFamily="2" charset="0"/>
                      </a:endParaRPr>
                    </a:p>
                  </a:txBody>
                  <a:tcPr marL="0" marR="0" marT="0" marB="0" anchor="ctr"/>
                </a:tc>
              </a:tr>
              <a:tr h="305314">
                <a:tc>
                  <a:txBody>
                    <a:bodyPr/>
                    <a:lstStyle/>
                    <a:p>
                      <a:pPr algn="ctr" rtl="0" fontAlgn="t">
                        <a:lnSpc>
                          <a:spcPct val="150000"/>
                        </a:lnSpc>
                      </a:pPr>
                      <a:r>
                        <a:rPr lang="pt-BR" sz="1200" u="none" strike="noStrike">
                          <a:latin typeface="Gotham ExtraLight" pitchFamily="2" charset="0"/>
                        </a:rPr>
                        <a:t>Biomedicina 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latin typeface="Gotham ExtraLight" pitchFamily="2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t">
                        <a:lnSpc>
                          <a:spcPct val="150000"/>
                        </a:lnSpc>
                      </a:pPr>
                      <a:r>
                        <a:rPr lang="pt-BR" sz="1200" u="none" strike="noStrike">
                          <a:latin typeface="Gotham ExtraLight" pitchFamily="2" charset="0"/>
                        </a:rPr>
                        <a:t>64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latin typeface="Gotham ExtraLight" pitchFamily="2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t">
                        <a:lnSpc>
                          <a:spcPct val="150000"/>
                        </a:lnSpc>
                      </a:pPr>
                      <a:r>
                        <a:rPr lang="pt-BR" sz="1200" u="none" strike="noStrike" dirty="0">
                          <a:latin typeface="Gotham ExtraLight" pitchFamily="2" charset="0"/>
                        </a:rPr>
                        <a:t>65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latin typeface="Gotham ExtraLight" pitchFamily="2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t">
                        <a:lnSpc>
                          <a:spcPct val="150000"/>
                        </a:lnSpc>
                      </a:pPr>
                      <a:r>
                        <a:rPr lang="pt-BR" sz="1200" u="none" strike="noStrike">
                          <a:latin typeface="Gotham ExtraLight" pitchFamily="2" charset="0"/>
                        </a:rPr>
                        <a:t>3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latin typeface="Gotham ExtraLight" pitchFamily="2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t">
                        <a:lnSpc>
                          <a:spcPct val="150000"/>
                        </a:lnSpc>
                      </a:pPr>
                      <a:r>
                        <a:rPr lang="pt-BR" sz="1200" u="none" strike="noStrike" dirty="0">
                          <a:latin typeface="Gotham ExtraLight" pitchFamily="2" charset="0"/>
                        </a:rPr>
                        <a:t>4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latin typeface="Gotham ExtraLight" pitchFamily="2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t">
                        <a:lnSpc>
                          <a:spcPct val="150000"/>
                        </a:lnSpc>
                      </a:pPr>
                      <a:r>
                        <a:rPr lang="pt-BR" sz="1200" u="none" strike="noStrike">
                          <a:latin typeface="Gotham ExtraLight" pitchFamily="2" charset="0"/>
                        </a:rPr>
                        <a:t>1.200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latin typeface="Gotham ExtraLight" pitchFamily="2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t">
                        <a:lnSpc>
                          <a:spcPct val="150000"/>
                        </a:lnSpc>
                      </a:pPr>
                      <a:r>
                        <a:rPr lang="pt-BR" sz="1200" u="none" strike="noStrike" dirty="0">
                          <a:latin typeface="Gotham ExtraLight" pitchFamily="2" charset="0"/>
                        </a:rPr>
                        <a:t>1.300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latin typeface="Gotham ExtraLight" pitchFamily="2" charset="0"/>
                      </a:endParaRPr>
                    </a:p>
                  </a:txBody>
                  <a:tcPr marL="0" marR="0" marT="0" marB="0" anchor="ctr"/>
                </a:tc>
              </a:tr>
              <a:tr h="609208">
                <a:tc>
                  <a:txBody>
                    <a:bodyPr/>
                    <a:lstStyle/>
                    <a:p>
                      <a:pPr algn="ctr" rtl="0" fontAlgn="t">
                        <a:lnSpc>
                          <a:spcPct val="150000"/>
                        </a:lnSpc>
                      </a:pPr>
                      <a:r>
                        <a:rPr lang="pt-BR" sz="1200" u="none" strike="noStrike" dirty="0" smtClean="0">
                          <a:latin typeface="Gotham ExtraLight" pitchFamily="2" charset="0"/>
                        </a:rPr>
                        <a:t>Fonoaudiologia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latin typeface="Gotham ExtraLight" pitchFamily="2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t">
                        <a:lnSpc>
                          <a:spcPct val="150000"/>
                        </a:lnSpc>
                      </a:pPr>
                      <a:r>
                        <a:rPr lang="pt-BR" sz="1200" u="none" strike="noStrike">
                          <a:latin typeface="Gotham ExtraLight" pitchFamily="2" charset="0"/>
                        </a:rPr>
                        <a:t>4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latin typeface="Gotham ExtraLight" pitchFamily="2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t">
                        <a:lnSpc>
                          <a:spcPct val="150000"/>
                        </a:lnSpc>
                      </a:pPr>
                      <a:r>
                        <a:rPr lang="pt-BR" sz="1200" u="none" strike="noStrike">
                          <a:latin typeface="Gotham ExtraLight" pitchFamily="2" charset="0"/>
                        </a:rPr>
                        <a:t>4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latin typeface="Gotham ExtraLight" pitchFamily="2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t">
                        <a:lnSpc>
                          <a:spcPct val="150000"/>
                        </a:lnSpc>
                      </a:pPr>
                      <a:r>
                        <a:rPr lang="pt-BR" sz="1200" u="none" strike="noStrike">
                          <a:latin typeface="Gotham ExtraLight" pitchFamily="2" charset="0"/>
                        </a:rPr>
                        <a:t>1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latin typeface="Gotham ExtraLight" pitchFamily="2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t">
                        <a:lnSpc>
                          <a:spcPct val="150000"/>
                        </a:lnSpc>
                      </a:pPr>
                      <a:r>
                        <a:rPr lang="pt-BR" sz="1200" u="none" strike="noStrike">
                          <a:latin typeface="Gotham ExtraLight" pitchFamily="2" charset="0"/>
                        </a:rPr>
                        <a:t>1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latin typeface="Gotham ExtraLight" pitchFamily="2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t">
                        <a:lnSpc>
                          <a:spcPct val="150000"/>
                        </a:lnSpc>
                      </a:pPr>
                      <a:r>
                        <a:rPr lang="pt-BR" sz="1200" u="none" strike="noStrike" dirty="0">
                          <a:latin typeface="Gotham ExtraLight" pitchFamily="2" charset="0"/>
                        </a:rPr>
                        <a:t>500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latin typeface="Gotham ExtraLight" pitchFamily="2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t">
                        <a:lnSpc>
                          <a:spcPct val="150000"/>
                        </a:lnSpc>
                      </a:pPr>
                      <a:r>
                        <a:rPr lang="pt-BR" sz="1200" u="none" strike="noStrike" dirty="0">
                          <a:latin typeface="Gotham ExtraLight" pitchFamily="2" charset="0"/>
                        </a:rPr>
                        <a:t>500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latin typeface="Gotham ExtraLight" pitchFamily="2" charset="0"/>
                      </a:endParaRPr>
                    </a:p>
                  </a:txBody>
                  <a:tcPr marL="0" marR="0" marT="0" marB="0" anchor="ctr"/>
                </a:tc>
              </a:tr>
              <a:tr h="610626">
                <a:tc>
                  <a:txBody>
                    <a:bodyPr/>
                    <a:lstStyle/>
                    <a:p>
                      <a:pPr algn="ctr" rtl="0" fontAlgn="t">
                        <a:lnSpc>
                          <a:spcPct val="150000"/>
                        </a:lnSpc>
                      </a:pPr>
                      <a:r>
                        <a:rPr lang="pt-BR" sz="1200" u="none" strike="noStrike" dirty="0">
                          <a:latin typeface="Gotham ExtraLight" pitchFamily="2" charset="0"/>
                        </a:rPr>
                        <a:t>Terapia </a:t>
                      </a:r>
                      <a:r>
                        <a:rPr lang="pt-BR" sz="1200" u="none" strike="noStrike" dirty="0" smtClean="0">
                          <a:latin typeface="Gotham ExtraLight" pitchFamily="2" charset="0"/>
                        </a:rPr>
                        <a:t>Ocupacional 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latin typeface="Gotham ExtraLight" pitchFamily="2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t">
                        <a:lnSpc>
                          <a:spcPct val="150000"/>
                        </a:lnSpc>
                      </a:pPr>
                      <a:r>
                        <a:rPr lang="pt-BR" sz="1200" u="none" strike="noStrike">
                          <a:latin typeface="Gotham ExtraLight" pitchFamily="2" charset="0"/>
                        </a:rPr>
                        <a:t>4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latin typeface="Gotham ExtraLight" pitchFamily="2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t">
                        <a:lnSpc>
                          <a:spcPct val="150000"/>
                        </a:lnSpc>
                      </a:pPr>
                      <a:r>
                        <a:rPr lang="pt-BR" sz="1200" u="none" strike="noStrike">
                          <a:latin typeface="Gotham ExtraLight" pitchFamily="2" charset="0"/>
                        </a:rPr>
                        <a:t>4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latin typeface="Gotham ExtraLight" pitchFamily="2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t">
                        <a:lnSpc>
                          <a:spcPct val="150000"/>
                        </a:lnSpc>
                      </a:pPr>
                      <a:r>
                        <a:rPr lang="pt-BR" sz="1200" u="none" strike="noStrike">
                          <a:latin typeface="Gotham ExtraLight" pitchFamily="2" charset="0"/>
                        </a:rPr>
                        <a:t>1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latin typeface="Gotham ExtraLight" pitchFamily="2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t">
                        <a:lnSpc>
                          <a:spcPct val="150000"/>
                        </a:lnSpc>
                      </a:pPr>
                      <a:r>
                        <a:rPr lang="pt-BR" sz="1200" u="none" strike="noStrike">
                          <a:latin typeface="Gotham ExtraLight" pitchFamily="2" charset="0"/>
                        </a:rPr>
                        <a:t>1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latin typeface="Gotham ExtraLight" pitchFamily="2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t">
                        <a:lnSpc>
                          <a:spcPct val="150000"/>
                        </a:lnSpc>
                      </a:pPr>
                      <a:r>
                        <a:rPr lang="pt-BR" sz="1200" u="none" strike="noStrike">
                          <a:latin typeface="Gotham ExtraLight" pitchFamily="2" charset="0"/>
                        </a:rPr>
                        <a:t>500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latin typeface="Gotham ExtraLight" pitchFamily="2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t">
                        <a:lnSpc>
                          <a:spcPct val="150000"/>
                        </a:lnSpc>
                      </a:pPr>
                      <a:r>
                        <a:rPr lang="pt-BR" sz="1200" u="none" strike="noStrike" dirty="0">
                          <a:latin typeface="Gotham ExtraLight" pitchFamily="2" charset="0"/>
                        </a:rPr>
                        <a:t>500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latin typeface="Gotham ExtraLight" pitchFamily="2" charset="0"/>
                      </a:endParaRPr>
                    </a:p>
                  </a:txBody>
                  <a:tcPr marL="0" marR="0" marT="0" marB="0" anchor="ctr"/>
                </a:tc>
              </a:tr>
              <a:tr h="609208">
                <a:tc>
                  <a:txBody>
                    <a:bodyPr/>
                    <a:lstStyle/>
                    <a:p>
                      <a:pPr algn="ctr" rtl="0" fontAlgn="t">
                        <a:lnSpc>
                          <a:spcPct val="150000"/>
                        </a:lnSpc>
                      </a:pPr>
                      <a:r>
                        <a:rPr lang="pt-BR" sz="1200" u="none" strike="noStrike" dirty="0" smtClean="0">
                          <a:latin typeface="Gotham ExtraLight" pitchFamily="2" charset="0"/>
                        </a:rPr>
                        <a:t>Med. Veterinária 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latin typeface="Gotham ExtraLight" pitchFamily="2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t">
                        <a:lnSpc>
                          <a:spcPct val="150000"/>
                        </a:lnSpc>
                      </a:pPr>
                      <a:r>
                        <a:rPr lang="pt-BR" sz="1200" u="none" strike="noStrike">
                          <a:latin typeface="Gotham ExtraLight" pitchFamily="2" charset="0"/>
                        </a:rPr>
                        <a:t>4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latin typeface="Gotham ExtraLight" pitchFamily="2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t">
                        <a:lnSpc>
                          <a:spcPct val="150000"/>
                        </a:lnSpc>
                      </a:pPr>
                      <a:r>
                        <a:rPr lang="pt-BR" sz="1200" u="none" strike="noStrike">
                          <a:latin typeface="Gotham ExtraLight" pitchFamily="2" charset="0"/>
                        </a:rPr>
                        <a:t>8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latin typeface="Gotham ExtraLight" pitchFamily="2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t">
                        <a:lnSpc>
                          <a:spcPct val="150000"/>
                        </a:lnSpc>
                      </a:pPr>
                      <a:r>
                        <a:rPr lang="pt-BR" sz="1200" u="none" strike="noStrike">
                          <a:latin typeface="Gotham ExtraLight" pitchFamily="2" charset="0"/>
                        </a:rPr>
                        <a:t>1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latin typeface="Gotham ExtraLight" pitchFamily="2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t">
                        <a:lnSpc>
                          <a:spcPct val="150000"/>
                        </a:lnSpc>
                      </a:pPr>
                      <a:r>
                        <a:rPr lang="pt-BR" sz="1200" u="none" strike="noStrike">
                          <a:latin typeface="Gotham ExtraLight" pitchFamily="2" charset="0"/>
                        </a:rPr>
                        <a:t>3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latin typeface="Gotham ExtraLight" pitchFamily="2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t">
                        <a:lnSpc>
                          <a:spcPct val="150000"/>
                        </a:lnSpc>
                      </a:pPr>
                      <a:r>
                        <a:rPr lang="pt-BR" sz="1200" u="none" strike="noStrike">
                          <a:latin typeface="Gotham ExtraLight" pitchFamily="2" charset="0"/>
                        </a:rPr>
                        <a:t>500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latin typeface="Gotham ExtraLight" pitchFamily="2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t">
                        <a:lnSpc>
                          <a:spcPct val="150000"/>
                        </a:lnSpc>
                      </a:pPr>
                      <a:r>
                        <a:rPr lang="pt-BR" sz="1200" u="none" strike="noStrike" dirty="0">
                          <a:latin typeface="Gotham ExtraLight" pitchFamily="2" charset="0"/>
                        </a:rPr>
                        <a:t>10.899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latin typeface="Gotham ExtraLight" pitchFamily="2" charset="0"/>
                      </a:endParaRPr>
                    </a:p>
                  </a:txBody>
                  <a:tcPr marL="0" marR="0" marT="0" marB="0" anchor="ctr"/>
                </a:tc>
              </a:tr>
              <a:tr h="342680">
                <a:tc>
                  <a:txBody>
                    <a:bodyPr/>
                    <a:lstStyle/>
                    <a:p>
                      <a:pPr algn="ctr" rtl="0" fontAlgn="t">
                        <a:lnSpc>
                          <a:spcPct val="150000"/>
                        </a:lnSpc>
                      </a:pPr>
                      <a:r>
                        <a:rPr lang="pt-BR" sz="1800" b="1" u="none" strike="noStrike" dirty="0">
                          <a:latin typeface="Gotham Bold"/>
                        </a:rPr>
                        <a:t>TOTAL </a:t>
                      </a:r>
                      <a:endParaRPr lang="pt-BR" sz="1800" b="1" i="0" u="none" strike="noStrike" dirty="0">
                        <a:solidFill>
                          <a:srgbClr val="000000"/>
                        </a:solidFill>
                        <a:latin typeface="Gotham Bold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t">
                        <a:lnSpc>
                          <a:spcPct val="150000"/>
                        </a:lnSpc>
                      </a:pPr>
                      <a:r>
                        <a:rPr lang="pt-BR" sz="1800" b="1" u="none" strike="noStrike" dirty="0">
                          <a:latin typeface="Gotham Bold"/>
                        </a:rPr>
                        <a:t>8.351</a:t>
                      </a:r>
                      <a:endParaRPr lang="pt-BR" sz="1800" b="1" i="0" u="none" strike="noStrike" dirty="0">
                        <a:solidFill>
                          <a:srgbClr val="000000"/>
                        </a:solidFill>
                        <a:latin typeface="Gotham Bold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t">
                        <a:lnSpc>
                          <a:spcPct val="150000"/>
                        </a:lnSpc>
                      </a:pPr>
                      <a:r>
                        <a:rPr lang="pt-BR" sz="1800" b="1" u="none" strike="noStrike" dirty="0" smtClean="0">
                          <a:latin typeface="Gotham Bold"/>
                        </a:rPr>
                        <a:t>8.572</a:t>
                      </a:r>
                      <a:endParaRPr lang="pt-BR" sz="1800" b="1" i="0" u="none" strike="noStrike" dirty="0">
                        <a:solidFill>
                          <a:srgbClr val="000000"/>
                        </a:solidFill>
                        <a:latin typeface="Gotham Bold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t">
                        <a:lnSpc>
                          <a:spcPct val="150000"/>
                        </a:lnSpc>
                      </a:pPr>
                      <a:r>
                        <a:rPr lang="pt-BR" sz="1800" b="1" u="none" strike="noStrike" dirty="0">
                          <a:latin typeface="Gotham Bold"/>
                        </a:rPr>
                        <a:t>111</a:t>
                      </a:r>
                      <a:endParaRPr lang="pt-BR" sz="1800" b="1" i="0" u="none" strike="noStrike" dirty="0">
                        <a:solidFill>
                          <a:srgbClr val="000000"/>
                        </a:solidFill>
                        <a:latin typeface="Gotham Bold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t">
                        <a:lnSpc>
                          <a:spcPct val="150000"/>
                        </a:lnSpc>
                      </a:pPr>
                      <a:r>
                        <a:rPr lang="pt-BR" sz="1800" b="1" u="none" strike="noStrike" dirty="0" smtClean="0">
                          <a:latin typeface="Gotham Bold"/>
                        </a:rPr>
                        <a:t>123</a:t>
                      </a:r>
                      <a:endParaRPr lang="pt-BR" sz="1800" b="1" i="0" u="none" strike="noStrike" dirty="0">
                        <a:solidFill>
                          <a:srgbClr val="000000"/>
                        </a:solidFill>
                        <a:latin typeface="Gotham Bold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t">
                        <a:lnSpc>
                          <a:spcPct val="150000"/>
                        </a:lnSpc>
                      </a:pPr>
                      <a:r>
                        <a:rPr lang="pt-BR" sz="1800" b="1" u="none" strike="noStrike" dirty="0">
                          <a:latin typeface="Gotham Bold"/>
                        </a:rPr>
                        <a:t>274.603</a:t>
                      </a:r>
                      <a:endParaRPr lang="pt-BR" sz="1800" b="1" i="0" u="none" strike="noStrike" dirty="0">
                        <a:solidFill>
                          <a:srgbClr val="000000"/>
                        </a:solidFill>
                        <a:latin typeface="Gotham Bold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t">
                        <a:lnSpc>
                          <a:spcPct val="150000"/>
                        </a:lnSpc>
                      </a:pPr>
                      <a:r>
                        <a:rPr lang="pt-BR" sz="1800" b="1" u="none" strike="noStrike" dirty="0" smtClean="0">
                          <a:latin typeface="Gotham Bold"/>
                        </a:rPr>
                        <a:t>435.278</a:t>
                      </a:r>
                      <a:endParaRPr lang="pt-BR" sz="1800" b="1" i="0" u="none" strike="noStrike" dirty="0">
                        <a:solidFill>
                          <a:srgbClr val="000000"/>
                        </a:solidFill>
                        <a:latin typeface="Gotham Bold"/>
                      </a:endParaRPr>
                    </a:p>
                  </a:txBody>
                  <a:tcPr marL="0" marR="0" marT="0" marB="0" anchor="ctr"/>
                </a:tc>
              </a:tr>
            </a:tbl>
          </a:graphicData>
        </a:graphic>
      </p:graphicFrame>
      <p:sp>
        <p:nvSpPr>
          <p:cNvPr id="5" name="Retângulo 4"/>
          <p:cNvSpPr/>
          <p:nvPr/>
        </p:nvSpPr>
        <p:spPr>
          <a:xfrm>
            <a:off x="5940152" y="6309320"/>
            <a:ext cx="280831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pt-BR" i="1" dirty="0" smtClean="0">
                <a:latin typeface="Gotham ExtraLight" pitchFamily="2" charset="0"/>
              </a:rPr>
              <a:t>Sistema  </a:t>
            </a:r>
            <a:r>
              <a:rPr lang="pt-BR" i="1" dirty="0" err="1" smtClean="0">
                <a:latin typeface="Gotham ExtraLight" pitchFamily="2" charset="0"/>
              </a:rPr>
              <a:t>e-MEC</a:t>
            </a:r>
            <a:endParaRPr lang="pt-BR" i="1" dirty="0">
              <a:latin typeface="Gotham ExtraLight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tângulo 1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Retângulo 4"/>
          <p:cNvSpPr/>
          <p:nvPr/>
        </p:nvSpPr>
        <p:spPr>
          <a:xfrm>
            <a:off x="5173978" y="6011996"/>
            <a:ext cx="280831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pt-BR" i="1" dirty="0" smtClean="0">
                <a:latin typeface="Gotham ExtraLight" pitchFamily="2" charset="0"/>
              </a:rPr>
              <a:t>Sistema  </a:t>
            </a:r>
            <a:r>
              <a:rPr lang="pt-BR" i="1" dirty="0" err="1" smtClean="0">
                <a:latin typeface="Gotham ExtraLight" pitchFamily="2" charset="0"/>
              </a:rPr>
              <a:t>e-MEC</a:t>
            </a:r>
            <a:endParaRPr lang="pt-BR" i="1" dirty="0">
              <a:latin typeface="Gotham ExtraLight" pitchFamily="2" charset="0"/>
            </a:endParaRPr>
          </a:p>
        </p:txBody>
      </p:sp>
      <p:graphicFrame>
        <p:nvGraphicFramePr>
          <p:cNvPr id="9" name="Gráfico 8"/>
          <p:cNvGraphicFramePr/>
          <p:nvPr>
            <p:extLst>
              <p:ext uri="{D42A27DB-BD31-4B8C-83A1-F6EECF244321}">
                <p14:modId xmlns:p14="http://schemas.microsoft.com/office/powerpoint/2010/main" val="2075151225"/>
              </p:ext>
            </p:extLst>
          </p:nvPr>
        </p:nvGraphicFramePr>
        <p:xfrm>
          <a:off x="6012160" y="764704"/>
          <a:ext cx="2736304" cy="50001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2" name="Gráfico 11"/>
          <p:cNvGraphicFramePr/>
          <p:nvPr>
            <p:extLst>
              <p:ext uri="{D42A27DB-BD31-4B8C-83A1-F6EECF244321}">
                <p14:modId xmlns:p14="http://schemas.microsoft.com/office/powerpoint/2010/main" val="3620492167"/>
              </p:ext>
            </p:extLst>
          </p:nvPr>
        </p:nvGraphicFramePr>
        <p:xfrm>
          <a:off x="3097941" y="2636912"/>
          <a:ext cx="2654426" cy="31182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3" name="Gráfico 12"/>
          <p:cNvGraphicFramePr/>
          <p:nvPr>
            <p:extLst>
              <p:ext uri="{D42A27DB-BD31-4B8C-83A1-F6EECF244321}">
                <p14:modId xmlns:p14="http://schemas.microsoft.com/office/powerpoint/2010/main" val="3530107930"/>
              </p:ext>
            </p:extLst>
          </p:nvPr>
        </p:nvGraphicFramePr>
        <p:xfrm>
          <a:off x="477414" y="4005064"/>
          <a:ext cx="2654426" cy="17597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5" name="Retângulo 14"/>
          <p:cNvSpPr/>
          <p:nvPr/>
        </p:nvSpPr>
        <p:spPr>
          <a:xfrm>
            <a:off x="3059832" y="6093296"/>
            <a:ext cx="360040" cy="288032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rgbClr val="FFC000"/>
              </a:solidFill>
            </a:endParaRPr>
          </a:p>
        </p:txBody>
      </p:sp>
      <p:sp>
        <p:nvSpPr>
          <p:cNvPr id="16" name="Retângulo 15"/>
          <p:cNvSpPr/>
          <p:nvPr/>
        </p:nvSpPr>
        <p:spPr>
          <a:xfrm>
            <a:off x="918249" y="6093296"/>
            <a:ext cx="360040" cy="288032"/>
          </a:xfrm>
          <a:prstGeom prst="rect">
            <a:avLst/>
          </a:prstGeom>
          <a:solidFill>
            <a:srgbClr val="3891A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rgbClr val="FFC000"/>
              </a:solidFill>
            </a:endParaRPr>
          </a:p>
        </p:txBody>
      </p:sp>
      <p:sp>
        <p:nvSpPr>
          <p:cNvPr id="17" name="CaixaDeTexto 16"/>
          <p:cNvSpPr txBox="1"/>
          <p:nvPr/>
        </p:nvSpPr>
        <p:spPr>
          <a:xfrm>
            <a:off x="1331640" y="6021288"/>
            <a:ext cx="1440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t"/>
            <a:r>
              <a:rPr lang="pt-BR" dirty="0">
                <a:latin typeface="Gotham ExtraLight" pitchFamily="2" charset="0"/>
              </a:rPr>
              <a:t>FEV /</a:t>
            </a:r>
            <a:r>
              <a:rPr lang="pt-BR" dirty="0" smtClean="0">
                <a:latin typeface="Gotham ExtraLight" pitchFamily="2" charset="0"/>
              </a:rPr>
              <a:t>2017</a:t>
            </a:r>
            <a:endParaRPr lang="pt-BR" dirty="0">
              <a:latin typeface="Gotham ExtraLight" pitchFamily="2" charset="0"/>
            </a:endParaRPr>
          </a:p>
        </p:txBody>
      </p:sp>
      <p:sp>
        <p:nvSpPr>
          <p:cNvPr id="19" name="CaixaDeTexto 18"/>
          <p:cNvSpPr txBox="1"/>
          <p:nvPr/>
        </p:nvSpPr>
        <p:spPr>
          <a:xfrm>
            <a:off x="3419872" y="6021288"/>
            <a:ext cx="16381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>
                <a:latin typeface="Gotham ExtraLight" pitchFamily="2" charset="0"/>
              </a:rPr>
              <a:t>JUN/2017</a:t>
            </a:r>
            <a:endParaRPr lang="pt-BR" dirty="0">
              <a:latin typeface="Gotham ExtraLight" pitchFamily="2" charset="0"/>
            </a:endParaRPr>
          </a:p>
        </p:txBody>
      </p:sp>
      <p:sp>
        <p:nvSpPr>
          <p:cNvPr id="21" name="CaixaDeTexto 20"/>
          <p:cNvSpPr txBox="1"/>
          <p:nvPr/>
        </p:nvSpPr>
        <p:spPr>
          <a:xfrm>
            <a:off x="0" y="71820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b="1" dirty="0" smtClean="0">
                <a:solidFill>
                  <a:srgbClr val="C00000"/>
                </a:solidFill>
                <a:latin typeface="Gotham Bold" pitchFamily="2" charset="0"/>
              </a:rPr>
              <a:t>Crescimento estrondoso em 4 meses</a:t>
            </a:r>
            <a:endParaRPr lang="pt-BR" sz="3200" b="1" dirty="0">
              <a:solidFill>
                <a:srgbClr val="C00000"/>
              </a:solidFill>
              <a:latin typeface="Gotham Bold" pitchFamily="2" charset="0"/>
            </a:endParaRPr>
          </a:p>
        </p:txBody>
      </p:sp>
      <p:grpSp>
        <p:nvGrpSpPr>
          <p:cNvPr id="20" name="Grupo 19"/>
          <p:cNvGrpSpPr/>
          <p:nvPr/>
        </p:nvGrpSpPr>
        <p:grpSpPr>
          <a:xfrm>
            <a:off x="323528" y="836712"/>
            <a:ext cx="2736304" cy="2466915"/>
            <a:chOff x="107504" y="908720"/>
            <a:chExt cx="2736304" cy="2466915"/>
          </a:xfrm>
        </p:grpSpPr>
        <p:sp>
          <p:nvSpPr>
            <p:cNvPr id="22" name="CaixaDeTexto 21"/>
            <p:cNvSpPr txBox="1"/>
            <p:nvPr/>
          </p:nvSpPr>
          <p:spPr>
            <a:xfrm>
              <a:off x="251520" y="908720"/>
              <a:ext cx="2592288" cy="2466915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pt-BR" dirty="0" smtClean="0">
                  <a:solidFill>
                    <a:schemeClr val="bg1"/>
                  </a:solidFill>
                  <a:latin typeface="Gotham ExtraLight"/>
                </a:rPr>
                <a:t>Em contrapartida, registra-se a redução dos cursos presenciais</a:t>
              </a:r>
              <a:endParaRPr lang="pt-BR" dirty="0">
                <a:latin typeface="Gotham ExtraLight"/>
              </a:endParaRPr>
            </a:p>
          </p:txBody>
        </p:sp>
        <p:sp>
          <p:nvSpPr>
            <p:cNvPr id="23" name="Seta para baixo 22"/>
            <p:cNvSpPr/>
            <p:nvPr/>
          </p:nvSpPr>
          <p:spPr>
            <a:xfrm>
              <a:off x="107504" y="1628800"/>
              <a:ext cx="594721" cy="1008112"/>
            </a:xfrm>
            <a:prstGeom prst="downArrow">
              <a:avLst/>
            </a:prstGeom>
            <a:ln/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>
                <a:solidFill>
                  <a:srgbClr val="C00000"/>
                </a:solidFill>
              </a:endParaRPr>
            </a:p>
          </p:txBody>
        </p:sp>
      </p:grpSp>
      <p:sp>
        <p:nvSpPr>
          <p:cNvPr id="18" name="CaixaDeTexto 17"/>
          <p:cNvSpPr txBox="1"/>
          <p:nvPr/>
        </p:nvSpPr>
        <p:spPr>
          <a:xfrm>
            <a:off x="7164288" y="980728"/>
            <a:ext cx="10801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Gotham ExtraLight" pitchFamily="2" charset="0"/>
              </a:rPr>
              <a:t>435.278</a:t>
            </a:r>
          </a:p>
          <a:p>
            <a:endParaRPr lang="pt-BR" sz="1400" dirty="0">
              <a:latin typeface="Gotham ExtraLight" pitchFamily="2" charset="0"/>
            </a:endParaRPr>
          </a:p>
        </p:txBody>
      </p:sp>
      <p:sp>
        <p:nvSpPr>
          <p:cNvPr id="24" name="CaixaDeTexto 23"/>
          <p:cNvSpPr txBox="1"/>
          <p:nvPr/>
        </p:nvSpPr>
        <p:spPr>
          <a:xfrm>
            <a:off x="-1620688" y="206084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9370861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ângulo 5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aphicFrame>
        <p:nvGraphicFramePr>
          <p:cNvPr id="2" name="Diagrama 1"/>
          <p:cNvGraphicFramePr/>
          <p:nvPr>
            <p:extLst>
              <p:ext uri="{D42A27DB-BD31-4B8C-83A1-F6EECF244321}">
                <p14:modId xmlns:p14="http://schemas.microsoft.com/office/powerpoint/2010/main" val="2680695768"/>
              </p:ext>
            </p:extLst>
          </p:nvPr>
        </p:nvGraphicFramePr>
        <p:xfrm>
          <a:off x="395536" y="1412776"/>
          <a:ext cx="6480720" cy="490845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4" name="CaixaDeTexto 13"/>
          <p:cNvSpPr txBox="1"/>
          <p:nvPr/>
        </p:nvSpPr>
        <p:spPr>
          <a:xfrm>
            <a:off x="0" y="193751"/>
            <a:ext cx="914400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b="1" dirty="0">
                <a:solidFill>
                  <a:srgbClr val="C00000"/>
                </a:solidFill>
                <a:latin typeface="Gotham Bold"/>
              </a:rPr>
              <a:t>PANORAMA DA ÁREA DA SAÚDE</a:t>
            </a:r>
          </a:p>
          <a:p>
            <a:pPr algn="ctr"/>
            <a:endParaRPr lang="pt-BR" dirty="0"/>
          </a:p>
        </p:txBody>
      </p:sp>
      <p:grpSp>
        <p:nvGrpSpPr>
          <p:cNvPr id="7" name="Grupo 6"/>
          <p:cNvGrpSpPr/>
          <p:nvPr/>
        </p:nvGrpSpPr>
        <p:grpSpPr>
          <a:xfrm>
            <a:off x="5796136" y="1052736"/>
            <a:ext cx="3826100" cy="2856428"/>
            <a:chOff x="5796136" y="1052736"/>
            <a:chExt cx="3826100" cy="2856428"/>
          </a:xfrm>
        </p:grpSpPr>
        <p:sp>
          <p:nvSpPr>
            <p:cNvPr id="13" name="CaixaDeTexto 12"/>
            <p:cNvSpPr txBox="1"/>
            <p:nvPr/>
          </p:nvSpPr>
          <p:spPr>
            <a:xfrm>
              <a:off x="5796136" y="1052736"/>
              <a:ext cx="2880320" cy="2856428"/>
            </a:xfrm>
            <a:prstGeom prst="ellipse">
              <a:avLst/>
            </a:prstGeom>
            <a:solidFill>
              <a:schemeClr val="accent2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pt-BR" b="1" dirty="0" smtClean="0">
                  <a:latin typeface="Gotham ExtraLight" pitchFamily="2" charset="0"/>
                </a:rPr>
                <a:t>POR QUÊ AVALIAÇÃO  DIFERENTE?</a:t>
              </a:r>
            </a:p>
            <a:p>
              <a:pPr algn="ctr"/>
              <a:r>
                <a:rPr lang="pt-BR" b="1" dirty="0" smtClean="0">
                  <a:latin typeface="Gotham ExtraLight" pitchFamily="2" charset="0"/>
                </a:rPr>
                <a:t/>
              </a:r>
              <a:br>
                <a:rPr lang="pt-BR" b="1" dirty="0" smtClean="0">
                  <a:latin typeface="Gotham ExtraLight" pitchFamily="2" charset="0"/>
                </a:rPr>
              </a:br>
              <a:r>
                <a:rPr lang="pt-BR" b="1" dirty="0" smtClean="0">
                  <a:latin typeface="Gotham ExtraLight" pitchFamily="2" charset="0"/>
                </a:rPr>
                <a:t>COMO </a:t>
              </a:r>
            </a:p>
            <a:p>
              <a:pPr algn="ctr"/>
              <a:r>
                <a:rPr lang="pt-BR" b="1" dirty="0" smtClean="0">
                  <a:latin typeface="Gotham ExtraLight" pitchFamily="2" charset="0"/>
                </a:rPr>
                <a:t>SERÁ A ABSORÇÃO?</a:t>
              </a:r>
              <a:endParaRPr lang="pt-BR" b="1" dirty="0">
                <a:latin typeface="Gotham ExtraLight" pitchFamily="2" charset="0"/>
              </a:endParaRPr>
            </a:p>
          </p:txBody>
        </p:sp>
        <p:pic>
          <p:nvPicPr>
            <p:cNvPr id="2052" name="Picture 4" descr="Resultado de imagem para interrogação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52320" y="1331092"/>
              <a:ext cx="2169916" cy="216991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alcão Envidraçado">
  <a:themeElements>
    <a:clrScheme name="Solstício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Balcão Envidraçado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Balcão Envidraçado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2289</TotalTime>
  <Words>959</Words>
  <Application>Microsoft Office PowerPoint</Application>
  <PresentationFormat>Apresentação na tela (4:3)</PresentationFormat>
  <Paragraphs>259</Paragraphs>
  <Slides>17</Slides>
  <Notes>2</Notes>
  <HiddenSlides>0</HiddenSlides>
  <MMClips>0</MMClips>
  <ScaleCrop>false</ScaleCrop>
  <HeadingPairs>
    <vt:vector size="6" baseType="variant">
      <vt:variant>
        <vt:lpstr>Fontes usadas</vt:lpstr>
      </vt:variant>
      <vt:variant>
        <vt:i4>12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17</vt:i4>
      </vt:variant>
    </vt:vector>
  </HeadingPairs>
  <TitlesOfParts>
    <vt:vector size="30" baseType="lpstr">
      <vt:lpstr>Arial</vt:lpstr>
      <vt:lpstr>Arial Black</vt:lpstr>
      <vt:lpstr>Calibri</vt:lpstr>
      <vt:lpstr>Century Schoolbook</vt:lpstr>
      <vt:lpstr>Gotham</vt:lpstr>
      <vt:lpstr>Gotham Bold</vt:lpstr>
      <vt:lpstr>Gotham ExtraLight</vt:lpstr>
      <vt:lpstr>Gotham Medium</vt:lpstr>
      <vt:lpstr>Helvetica65-Medium</vt:lpstr>
      <vt:lpstr>Helvetica95-Black</vt:lpstr>
      <vt:lpstr>Wingdings</vt:lpstr>
      <vt:lpstr>Wingdings 2</vt:lpstr>
      <vt:lpstr>Balcão Envidraçado</vt:lpstr>
      <vt:lpstr>Apresentação do PowerPoint</vt:lpstr>
      <vt:lpstr>MARCOS LEGAIS DA EaD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MARCOS LEGAIS DA EaD</dc:title>
  <dc:creator>zilamar terra</dc:creator>
  <cp:lastModifiedBy>Mariana Menezes dos Reis</cp:lastModifiedBy>
  <cp:revision>177</cp:revision>
  <cp:lastPrinted>2017-08-05T16:45:24Z</cp:lastPrinted>
  <dcterms:created xsi:type="dcterms:W3CDTF">2017-07-30T22:30:06Z</dcterms:created>
  <dcterms:modified xsi:type="dcterms:W3CDTF">2017-08-08T12:49:22Z</dcterms:modified>
</cp:coreProperties>
</file>