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0" r:id="rId3"/>
    <p:sldId id="261" r:id="rId4"/>
    <p:sldId id="258" r:id="rId5"/>
    <p:sldId id="262" r:id="rId6"/>
    <p:sldId id="263" r:id="rId7"/>
    <p:sldId id="268" r:id="rId8"/>
    <p:sldId id="269" r:id="rId9"/>
    <p:sldId id="270" r:id="rId10"/>
    <p:sldId id="271" r:id="rId11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2986F80-753D-4C5A-B5F4-77C71DCA2EB7}">
          <p14:sldIdLst>
            <p14:sldId id="256"/>
            <p14:sldId id="260"/>
            <p14:sldId id="261"/>
            <p14:sldId id="258"/>
            <p14:sldId id="262"/>
          </p14:sldIdLst>
        </p14:section>
        <p14:section name="Seção sem Título" id="{F4C38DB8-33DD-45B5-9D7F-4011C8FA9F36}">
          <p14:sldIdLst>
            <p14:sldId id="263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24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9AB973CA-FE27-4F13-AF53-BF5D7E9D4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33DD285-4D25-42B7-8B43-802F947600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AF728-4D59-4FEB-B918-10218AFE6109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4DA8045D-6045-4CD1-AEB1-D0F0FA1C0A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E3EE644-297D-4855-AE8A-89E0C154F7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B614F-F737-4690-95A0-61166F8B2D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414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0EEF26-E044-43C9-B753-F2D00B5D6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2710035-5E2B-4A73-AAA5-21B9189ED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BD4BE09-3BC9-447B-AE40-E392C728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9B27-47DA-487B-8A3A-2E119DB59669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A326C6C-6C4C-491E-A426-BBA4DAFF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04AD650-1521-4F7A-86E5-5C842726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1E67-65CA-4640-9133-139481791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59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858596-8C11-4BF4-BA74-DFD83A1B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DC13650-A369-47FF-8869-115FC7CF8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5CC031A-482F-4015-B355-005CCAE2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9B27-47DA-487B-8A3A-2E119DB59669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8E0B4B6-A6FB-46AA-A3FB-3DA97449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95FD8EF-75CB-4B15-8794-E0D4C5AD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1E67-65CA-4640-9133-139481791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87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E41CAED-DA89-499B-85D2-83F59CFBB7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D7440B7-3257-4649-B8B0-7BEFBB5A5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23B7FA2-3E63-491B-AC07-61320B64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9B27-47DA-487B-8A3A-2E119DB59669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2E2A76A-A463-401E-9151-C88934AE4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83FB23B-67A6-474A-BF41-CF0C2EC0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1E67-65CA-4640-9133-139481791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29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C4D5DE-923F-4C02-8211-D754813A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FDDD3B-E096-4481-8CAC-258B67C38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E779BB9-5DCC-4BC6-9F2F-F0F2D5F1E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9B27-47DA-487B-8A3A-2E119DB59669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07AFEA6-0EA5-4662-B738-2A132C83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120DBDD-A4AA-445C-B89E-912850BD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1E67-65CA-4640-9133-139481791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13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E71301-09DB-45BB-BF1C-5E936C56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9141566-C167-4E7B-8457-90CDBEA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DFB162C-3939-4766-84BD-2BAD0304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9B27-47DA-487B-8A3A-2E119DB59669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8BE03DB-F480-4071-B004-DDE92677D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7573348-45C2-4CF8-A00E-89B5FEAE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1E67-65CA-4640-9133-139481791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80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ADC165-3E11-40B8-B9A0-45773139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55AF2C9-02D2-4DD1-ADB2-43557EC33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07873E6-3CE1-4C09-9691-3AA6ECC98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664DD97-1488-4982-BED7-128F667F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9B27-47DA-487B-8A3A-2E119DB59669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2E99AC3-8540-427A-AA65-74CB0AB4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DDCDE74-05EE-4769-90F7-0F49480C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1E67-65CA-4640-9133-139481791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10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150686-DF7A-4DCF-989F-00AD69E0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59DA1B0-3B9B-4F85-8AD3-9AB42A20E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BC05827-7034-4C83-8D65-F88032002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4570607-DF30-492B-8687-88F69BC71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3101657-A72A-4DC1-B1DA-887F5EB11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A64CEF38-451C-4DF6-8AA4-323D7F42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9B27-47DA-487B-8A3A-2E119DB59669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3A80F600-ED3E-4469-BE2E-24E483EA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3429368F-55AD-482B-A7C1-57EFDA77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1E67-65CA-4640-9133-139481791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41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9F9292-CE51-4370-B7D3-1071C71C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5361AEA0-A66B-4BE6-8A89-2ED308C3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9B27-47DA-487B-8A3A-2E119DB59669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D7FA009-2FB5-4835-9E9C-2CBDD22B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FC64B34-D30C-4275-8458-6D7C35D0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1E67-65CA-4640-9133-139481791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01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7B9D218B-445C-4150-8802-307D7A13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9B27-47DA-487B-8A3A-2E119DB59669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E60A241C-2556-4D1E-A626-CD64489A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4EC1990-9D26-47BB-97A8-AC72DE89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1E67-65CA-4640-9133-139481791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20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F96DF0-DDBA-4A99-9E21-A664FFB9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AE3A5F9-9796-424F-B5FF-1C6C43169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43AC633-58BB-4AEC-BBF1-084B4C86D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3955631-D809-49FC-86B2-97C95D50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9B27-47DA-487B-8A3A-2E119DB59669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E2E62DE-FAF8-45E5-AFA3-DE7B8DC1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2642907-5540-4CA1-8C58-F747B418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1E67-65CA-4640-9133-139481791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87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41C941-C8DE-4938-A006-C41872F2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4578DDE1-5EB0-4E40-8109-169D6E488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1E4473D-019C-471E-873C-EC89462AF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C529435-FD08-4E34-9FD0-F15B49C4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9B27-47DA-487B-8A3A-2E119DB59669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DF7B7EF-3BA1-4BDB-996B-9B660DC0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4042EE2-85E6-4DDA-B3B8-799014E56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1E67-65CA-4640-9133-139481791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84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06414295-3D99-4D58-9A16-51587C14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685DDAE-2E95-4F84-881C-AD1D3DF3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A491F0C-0C51-4584-B11E-B16EB419C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9B27-47DA-487B-8A3A-2E119DB59669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D21669C-E9A7-4B84-B950-35908C382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683794F-9CC6-48E9-863C-2D1E601CE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11E67-65CA-4640-9133-139481791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82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8AE8A5-D9F4-4A12-8A84-6A3DF44C1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643" y="3027404"/>
            <a:ext cx="9652000" cy="1364391"/>
          </a:xfrm>
        </p:spPr>
        <p:txBody>
          <a:bodyPr>
            <a:noAutofit/>
          </a:bodyPr>
          <a:lstStyle/>
          <a:p>
            <a:r>
              <a:rPr lang="pt-BR" sz="4800" b="1" cap="small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Fórum dos Conselhos Federais da Área da Saúde (FCFAS)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03E2DDA-F147-44EF-B479-F396A55ED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0" y="431972"/>
            <a:ext cx="17145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29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17000" r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D5AC7-6770-46BA-B0C0-04005479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218" y="978083"/>
            <a:ext cx="7655543" cy="576564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Não</a:t>
            </a:r>
            <a:r>
              <a:rPr lang="pt-BR" sz="66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pt-BR" sz="6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existe formação/graduação de Profissional de Saúde </a:t>
            </a:r>
            <a:r>
              <a:rPr lang="pt-BR" sz="66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a </a:t>
            </a:r>
            <a:r>
              <a:rPr lang="pt-BR" sz="6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Distância</a:t>
            </a:r>
            <a:r>
              <a:rPr lang="pt-BR" sz="2400" dirty="0">
                <a:solidFill>
                  <a:srgbClr val="E7E6E6">
                    <a:lumMod val="25000"/>
                  </a:srgbClr>
                </a:solidFill>
                <a:latin typeface="+mn-lt"/>
                <a:ea typeface="+mn-ea"/>
                <a:cs typeface="Times New Roman" panose="02020603050405020304" pitchFamily="18" charset="0"/>
              </a:rPr>
              <a:t>  </a:t>
            </a:r>
            <a:br>
              <a:rPr lang="pt-BR" sz="2400" dirty="0">
                <a:solidFill>
                  <a:srgbClr val="E7E6E6">
                    <a:lumMod val="25000"/>
                  </a:srgbClr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endParaRPr lang="pt-BR" sz="6600" b="1" dirty="0">
              <a:solidFill>
                <a:schemeClr val="bg2">
                  <a:lumMod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781" y="5986893"/>
            <a:ext cx="981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1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2B8FA-8651-4C75-9711-44F7F319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16" y="3270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b="1" cap="small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Profissões </a:t>
            </a:r>
            <a:r>
              <a:rPr lang="pt-BR" b="1" cap="small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Integrantes do FCFAS: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981" y="6005384"/>
            <a:ext cx="862383" cy="85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8CEFC12-753A-4443-B977-5888FD30343F}"/>
              </a:ext>
            </a:extLst>
          </p:cNvPr>
          <p:cNvSpPr txBox="1"/>
          <p:nvPr/>
        </p:nvSpPr>
        <p:spPr>
          <a:xfrm>
            <a:off x="1456661" y="1903228"/>
            <a:ext cx="10109792" cy="35394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/>
              <a:t>Biologia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/>
              <a:t>Biomedicina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/>
              <a:t>Educação Física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/>
              <a:t>Enfermagem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/>
              <a:t>Farmácia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/>
              <a:t>Fisioterapia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/>
              <a:t>Fonoaudiologia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/>
              <a:t>Medicina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/>
              <a:t>Medicina Veterinária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 smtClean="0"/>
              <a:t>Nutrição</a:t>
            </a:r>
            <a:endParaRPr lang="pt-BR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/>
              <a:t>Odontologia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/>
              <a:t>Psicologia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/>
              <a:t>Serviço Social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/>
              <a:t>Técnicos em Radiologia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/>
              <a:t>Terapia  Ocupacional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43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27" r="99673">
                        <a14:foregroundMark x1="28922" y1="66905" x2="30882" y2="89088"/>
                        <a14:foregroundMark x1="28105" y1="83721" x2="27451" y2="88909"/>
                        <a14:foregroundMark x1="24346" y1="78354" x2="24346" y2="78354"/>
                        <a14:foregroundMark x1="33007" y1="78354" x2="33007" y2="83005"/>
                        <a14:foregroundMark x1="25163" y1="76029" x2="24020" y2="82648"/>
                        <a14:foregroundMark x1="37908" y1="77281" x2="40033" y2="97496"/>
                        <a14:foregroundMark x1="53922" y1="52057" x2="55229" y2="68515"/>
                        <a14:foregroundMark x1="85784" y1="59213" x2="84477" y2="77818"/>
                        <a14:foregroundMark x1="95915" y1="44723" x2="95752" y2="65653"/>
                        <a14:foregroundMark x1="26471" y1="4472" x2="27451" y2="13417"/>
                        <a14:foregroundMark x1="53922" y1="3041" x2="60948" y2="15385"/>
                        <a14:foregroundMark x1="40523" y1="5367" x2="42484" y2="15385"/>
                        <a14:foregroundMark x1="70915" y1="7335" x2="66830" y2="8766"/>
                        <a14:foregroundMark x1="64706" y1="9481" x2="62908" y2="9660"/>
                        <a14:foregroundMark x1="79412" y1="3399" x2="80392" y2="12701"/>
                        <a14:foregroundMark x1="79248" y1="2326" x2="75817" y2="1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3" y="323847"/>
            <a:ext cx="6301946" cy="634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EF531FF-F456-4EA5-9BBB-B300E2630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990" y="537204"/>
            <a:ext cx="5171802" cy="4677334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endParaRPr lang="pt-BR" sz="6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5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Representamos quase 4 milhões de profissionais registrados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70106" l="9524" r="76455">
                        <a14:foregroundMark x1="45503" y1="12169" x2="45503" y2="12169"/>
                        <a14:foregroundMark x1="67460" y1="23016" x2="67460" y2="23016"/>
                        <a14:foregroundMark x1="71693" y1="46032" x2="71693" y2="46032"/>
                        <a14:foregroundMark x1="57143" y1="64815" x2="57143" y2="64815"/>
                        <a14:foregroundMark x1="33069" y1="65873" x2="33069" y2="65873"/>
                        <a14:foregroundMark x1="17460" y1="45503" x2="17460" y2="45503"/>
                        <a14:foregroundMark x1="23016" y1="21429" x2="23016" y2="2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6846" r="21300" b="28289"/>
          <a:stretch/>
        </p:blipFill>
        <p:spPr bwMode="auto">
          <a:xfrm rot="768182">
            <a:off x="9889297" y="4752484"/>
            <a:ext cx="1952907" cy="1921154"/>
          </a:xfrm>
          <a:prstGeom prst="rect">
            <a:avLst/>
          </a:prstGeom>
          <a:ln>
            <a:noFill/>
          </a:ln>
          <a:effectLst>
            <a:outerShdw blurRad="368300" dist="35921" dir="7080000" sx="111000" sy="111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E26B805F-435B-457B-ACB4-242C2F54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75" y="3898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Encontro das Profissões da Área da Saúde para debater o Ensino a Distância na Graduação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2C36791C-9852-4DF8-9ADD-A8567F65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210" y="2063577"/>
            <a:ext cx="9972374" cy="540351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24 de fevereiro de 2017 - Brasília/DF</a:t>
            </a:r>
          </a:p>
        </p:txBody>
      </p:sp>
      <p:pic>
        <p:nvPicPr>
          <p:cNvPr id="14" name="Espaço Reservado para Conteúdo 13">
            <a:extLst>
              <a:ext uri="{FF2B5EF4-FFF2-40B4-BE49-F238E27FC236}">
                <a16:creationId xmlns:a16="http://schemas.microsoft.com/office/drawing/2014/main" xmlns="" id="{B0B13492-DF80-4E9F-BC06-B3BC09B148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3" y="2789238"/>
            <a:ext cx="5090102" cy="3598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Espaço Reservado para Conteúdo 15">
            <a:extLst>
              <a:ext uri="{FF2B5EF4-FFF2-40B4-BE49-F238E27FC236}">
                <a16:creationId xmlns:a16="http://schemas.microsoft.com/office/drawing/2014/main" xmlns="" id="{2FA875D3-CEC6-47B2-807F-A6D21C113DF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78" y="2789238"/>
            <a:ext cx="5084232" cy="3594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28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17000" r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D5AC7-6770-46BA-B0C0-04005479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218" y="978083"/>
            <a:ext cx="7655543" cy="576564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Não</a:t>
            </a:r>
            <a:r>
              <a:rPr lang="pt-BR" sz="66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pt-BR" sz="6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existe formação/graduação de Profissional de Saúde </a:t>
            </a:r>
            <a:r>
              <a:rPr lang="pt-BR" sz="66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a Distância</a:t>
            </a:r>
            <a:r>
              <a:rPr lang="pt-BR" sz="2400" dirty="0" smtClean="0">
                <a:solidFill>
                  <a:srgbClr val="E7E6E6">
                    <a:lumMod val="25000"/>
                  </a:srgbClr>
                </a:solidFill>
                <a:latin typeface="+mn-lt"/>
                <a:ea typeface="+mn-ea"/>
                <a:cs typeface="Times New Roman" panose="02020603050405020304" pitchFamily="18" charset="0"/>
              </a:rPr>
              <a:t>  </a:t>
            </a:r>
            <a:r>
              <a:rPr lang="pt-BR" sz="2400" dirty="0">
                <a:solidFill>
                  <a:srgbClr val="E7E6E6">
                    <a:lumMod val="25000"/>
                  </a:srgbClr>
                </a:solidFill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rgbClr val="E7E6E6">
                    <a:lumMod val="25000"/>
                  </a:srgbClr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pt-BR" sz="2400" dirty="0">
                <a:solidFill>
                  <a:srgbClr val="E7E6E6">
                    <a:lumMod val="25000"/>
                  </a:srgbClr>
                </a:solidFill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rgbClr val="E7E6E6">
                    <a:lumMod val="25000"/>
                  </a:srgbClr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pt-BR" sz="2400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rgbClr val="E7E6E6">
                    <a:lumMod val="25000"/>
                  </a:srgbClr>
                </a:solidFill>
                <a:latin typeface="+mn-lt"/>
                <a:ea typeface="+mn-ea"/>
                <a:cs typeface="Times New Roman" panose="02020603050405020304" pitchFamily="18" charset="0"/>
              </a:rPr>
              <a:t>Formação na Saúde pressupõe peculiaridades que são incompatíveis com a formação a distância</a:t>
            </a:r>
            <a:endParaRPr lang="pt-BR" sz="6600" b="1" dirty="0">
              <a:solidFill>
                <a:schemeClr val="bg2">
                  <a:lumMod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781" y="5986893"/>
            <a:ext cx="981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4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765F54-FD77-48C0-92F9-7966ECA32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latin typeface="+mn-lt"/>
              </a:rPr>
              <a:t/>
            </a:r>
            <a:br>
              <a:rPr lang="pt-BR" dirty="0">
                <a:latin typeface="+mn-lt"/>
              </a:rPr>
            </a:br>
            <a:endParaRPr lang="pt-BR" dirty="0">
              <a:latin typeface="+mn-lt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E36E1CA9-7C61-41A2-9E85-15FDAFDB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185" y="580694"/>
            <a:ext cx="10770676" cy="2609074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As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habilidades e competências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práticas, 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necessárias ao aperfeiçoamento técnico do profissional de 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saúde. Isto é o treinamento do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fazer 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de forma continuada.</a:t>
            </a:r>
            <a:endParaRPr lang="pt-BR" sz="28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759" y="5977603"/>
            <a:ext cx="981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FF475C2C-F51A-4919-B249-EDD56E2DC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15" y="2656171"/>
            <a:ext cx="3066144" cy="19833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64" y="2656172"/>
            <a:ext cx="2818974" cy="198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639499"/>
            <a:ext cx="2640012" cy="196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 descr="Imagem relacionad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64" y="4639499"/>
            <a:ext cx="2818974" cy="196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Imagem relacionad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656171"/>
            <a:ext cx="2640012" cy="198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Imagem relacionada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15" y="4639499"/>
            <a:ext cx="3066144" cy="1966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2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CB3D79F-113A-43E7-88D6-5DBA8E851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11" y="496555"/>
            <a:ext cx="10994065" cy="275700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O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cuidado/contato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com o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paciente/usuário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são necessários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para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experiências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interpessoais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e para o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desenvolvimento pessoal do profissional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, através da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vivência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nos vários cenários da saúde, tais como unidades básicas de saúde, hospitais, asilos,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comunidades,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creches,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clínicas,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centros de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atendimento, sistema penitenciário, centros psicossociais,...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B411EF7-2C76-450F-8997-AF2492639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54" y="3464085"/>
            <a:ext cx="3256908" cy="116070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32A71DC-1611-40C2-85A7-F0C9E18FE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443" y="4924944"/>
            <a:ext cx="1740044" cy="169419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2B38121-E1AA-4756-A14E-E219A428B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61" y="4777521"/>
            <a:ext cx="1961120" cy="196112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00082B7E-B4DC-4942-BCDA-E1227DF9A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97" y="3591069"/>
            <a:ext cx="2479685" cy="127549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2FB1DB16-F6A8-4E55-9516-7A89EB0D5A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443" y="3450472"/>
            <a:ext cx="1472768" cy="137035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FEB68722-0AD6-4155-BF8F-F2DF7BF438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87" y="4805545"/>
            <a:ext cx="2035580" cy="174238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9E809E07-800A-4F06-82DA-D6AFB091BF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080" y="5233378"/>
            <a:ext cx="2390102" cy="131455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AEBCB3C9-62BF-4949-A70D-47B785E726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2" y="3593774"/>
            <a:ext cx="2803529" cy="28035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CFA13FD-F430-4285-9A4D-DC9EBB89DD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69" y="3532689"/>
            <a:ext cx="2486170" cy="139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EB3B7E8-075F-4250-9BCF-4AE5BC022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302" y="666676"/>
            <a:ext cx="10515600" cy="220411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Cenários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Multiprofissionais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propiciam ao futuro profissional a oportunidade de conhecer as diversas realidades e facetas da saúde, permitindo, assim, uma compreensão mais ampla dessa área.</a:t>
            </a:r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B9952705-F788-4586-9D37-8A3683E82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77" y="2659943"/>
            <a:ext cx="5364930" cy="419805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EB0D3753-CC94-4311-8509-CE5F4A225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02" y="3394580"/>
            <a:ext cx="3707219" cy="2248525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3F5D47AB-F647-4AB4-A317-F49109B2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088" y="5888037"/>
            <a:ext cx="981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7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2DF7C46-D5F3-48D5-9792-7223377F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357" y="4366808"/>
            <a:ext cx="3671114" cy="832514"/>
          </a:xfrm>
        </p:spPr>
        <p:txBody>
          <a:bodyPr/>
          <a:lstStyle/>
          <a:p>
            <a:pPr marL="0" indent="0">
              <a:buNone/>
            </a:pPr>
            <a:r>
              <a:rPr lang="pt-BR" sz="50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CAPACIDADE</a:t>
            </a:r>
          </a:p>
          <a:p>
            <a:endParaRPr lang="pt-B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69D2B4E-C0A5-4B29-A0B9-5C4573C28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25" y="5888037"/>
            <a:ext cx="981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CF0C0A1-A439-4D65-A289-07BDC14C4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28" y="1479329"/>
            <a:ext cx="754911" cy="75491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11B1789-0C20-452B-8EF5-8C3E197F7953}"/>
              </a:ext>
            </a:extLst>
          </p:cNvPr>
          <p:cNvSpPr/>
          <p:nvPr/>
        </p:nvSpPr>
        <p:spPr>
          <a:xfrm>
            <a:off x="1241141" y="1479329"/>
            <a:ext cx="1935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PRÁTICA</a:t>
            </a:r>
            <a:endParaRPr lang="pt-BR" sz="40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8918565-C97C-4303-B283-0C6966345C78}"/>
              </a:ext>
            </a:extLst>
          </p:cNvPr>
          <p:cNvSpPr/>
          <p:nvPr/>
        </p:nvSpPr>
        <p:spPr>
          <a:xfrm>
            <a:off x="4193599" y="1479329"/>
            <a:ext cx="64434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AMADURECIMENTO PESSOAL </a:t>
            </a:r>
            <a:endParaRPr lang="pt-BR" sz="40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53CC2F5-5257-4197-95B1-41F332748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48" y="2538007"/>
            <a:ext cx="754911" cy="75491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E6B7AC2E-B013-4639-A105-671152549684}"/>
              </a:ext>
            </a:extLst>
          </p:cNvPr>
          <p:cNvSpPr/>
          <p:nvPr/>
        </p:nvSpPr>
        <p:spPr>
          <a:xfrm>
            <a:off x="2366499" y="2585032"/>
            <a:ext cx="2321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CENÁRIOS</a:t>
            </a:r>
            <a:endParaRPr lang="pt-BR" sz="40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C21E084C-96F9-4593-85E2-F34CFE2FE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08" y="2561519"/>
            <a:ext cx="754911" cy="754911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79ABB821-0200-462F-A405-96820FB17F7D}"/>
              </a:ext>
            </a:extLst>
          </p:cNvPr>
          <p:cNvSpPr/>
          <p:nvPr/>
        </p:nvSpPr>
        <p:spPr>
          <a:xfrm>
            <a:off x="5847124" y="2585032"/>
            <a:ext cx="4689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MULTIPROFISSIONAIS</a:t>
            </a:r>
            <a:endParaRPr lang="pt-BR" sz="40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8BB0D5D3-B799-420C-B476-0DE4AF62C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83" y="3939318"/>
            <a:ext cx="1577991" cy="157799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8CF0C0A1-A439-4D65-A289-07BDC14C4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0" y="1438654"/>
            <a:ext cx="754911" cy="7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3825</TotalTime>
  <Words>198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Tema do Office</vt:lpstr>
      <vt:lpstr>Fórum dos Conselhos Federais da Área da Saúde (FCFAS)</vt:lpstr>
      <vt:lpstr>Profissões Integrantes do FCFAS:</vt:lpstr>
      <vt:lpstr>Apresentação do PowerPoint</vt:lpstr>
      <vt:lpstr>Encontro das Profissões da Área da Saúde para debater o Ensino a Distância na Graduação</vt:lpstr>
      <vt:lpstr>Não existe formação/graduação de Profissional de Saúde a Distância     Formação na Saúde pressupõe peculiaridades que são incompatíveis com a formação a distância</vt:lpstr>
      <vt:lpstr> </vt:lpstr>
      <vt:lpstr>Apresentação do PowerPoint</vt:lpstr>
      <vt:lpstr>Apresentação do PowerPoint</vt:lpstr>
      <vt:lpstr>Apresentação do PowerPoint</vt:lpstr>
      <vt:lpstr>Não existe formação/graduação de Profissional de Saúde a Distância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Fórum dos Conselhos Federais da Área da Saúde (FCFAS)</dc:title>
  <dc:creator>Pamela Guimaraes</dc:creator>
  <cp:lastModifiedBy>Mariana Menezes dos Reis</cp:lastModifiedBy>
  <cp:revision>71</cp:revision>
  <cp:lastPrinted>2017-08-02T20:20:17Z</cp:lastPrinted>
  <dcterms:created xsi:type="dcterms:W3CDTF">2017-08-01T20:42:03Z</dcterms:created>
  <dcterms:modified xsi:type="dcterms:W3CDTF">2017-08-08T12:43:45Z</dcterms:modified>
</cp:coreProperties>
</file>