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80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16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56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30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43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22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26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39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6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078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45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7321-EC7B-4570-92C7-063068392D21}" type="datetimeFigureOut">
              <a:rPr lang="pt-BR" smtClean="0"/>
              <a:t>06/07/2017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3C04F-4A74-475C-9FF7-5BC7263D14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945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368152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Social</a:t>
            </a:r>
            <a:endParaRPr lang="pt-B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568951" cy="5328592"/>
          </a:xfrm>
        </p:spPr>
        <p:txBody>
          <a:bodyPr>
            <a:normAutofit/>
          </a:bodyPr>
          <a:lstStyle/>
          <a:p>
            <a:endParaRPr lang="pt-BR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Debater sobre as Alterações do Fórum Nacional de Educação – FNE</a:t>
            </a:r>
          </a:p>
          <a:p>
            <a:endParaRPr lang="pt-B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Heleno Araújo</a:t>
            </a: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Presidente da CNTE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Coordenador do FNE                                                                                                               Diretor do SINTEPE</a:t>
            </a:r>
          </a:p>
          <a:p>
            <a:endParaRPr lang="pt-B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SESI</a:t>
            </a:r>
          </a:p>
          <a:p>
            <a:r>
              <a:rPr lang="pt-BR" dirty="0" smtClean="0"/>
              <a:t>SENAI</a:t>
            </a:r>
          </a:p>
          <a:p>
            <a:r>
              <a:rPr lang="pt-BR" dirty="0" smtClean="0"/>
              <a:t>SENAC</a:t>
            </a:r>
          </a:p>
          <a:p>
            <a:r>
              <a:rPr lang="pt-BR" dirty="0" smtClean="0"/>
              <a:t>SENAR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Uma entre as quatro será escolhida pelo Ministro.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922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42 Entidades da Sociedade Civil.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94485"/>
          </a:xfrm>
        </p:spPr>
        <p:txBody>
          <a:bodyPr/>
          <a:lstStyle/>
          <a:p>
            <a:r>
              <a:rPr lang="pt-BR" dirty="0" smtClean="0"/>
              <a:t>24 Entidades da Sociedade Civil.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Menos 18 Entidades da Sociedade Civil.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65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Alterações do FNE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Portarias 1.033/2014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SEA/MEC</a:t>
            </a:r>
          </a:p>
          <a:p>
            <a:r>
              <a:rPr lang="pt-BR" dirty="0" smtClean="0"/>
              <a:t>SEB/MEC</a:t>
            </a:r>
          </a:p>
          <a:p>
            <a:r>
              <a:rPr lang="pt-BR" dirty="0" err="1" smtClean="0"/>
              <a:t>SESu</a:t>
            </a:r>
            <a:r>
              <a:rPr lang="pt-BR" dirty="0" smtClean="0"/>
              <a:t>/MEC</a:t>
            </a:r>
          </a:p>
          <a:p>
            <a:r>
              <a:rPr lang="pt-BR" dirty="0" smtClean="0"/>
              <a:t>SASE/MEC</a:t>
            </a:r>
          </a:p>
          <a:p>
            <a:r>
              <a:rPr lang="pt-BR" dirty="0" smtClean="0"/>
              <a:t>SERES/MEC</a:t>
            </a:r>
          </a:p>
          <a:p>
            <a:r>
              <a:rPr lang="pt-BR" dirty="0" smtClean="0"/>
              <a:t>SETEC/MEC</a:t>
            </a:r>
          </a:p>
          <a:p>
            <a:r>
              <a:rPr lang="pt-BR" dirty="0" smtClean="0"/>
              <a:t>SECADI/MEC</a:t>
            </a:r>
          </a:p>
          <a:p>
            <a:r>
              <a:rPr lang="pt-BR" dirty="0" smtClean="0"/>
              <a:t>INEP/MEC</a:t>
            </a:r>
          </a:p>
          <a:p>
            <a:r>
              <a:rPr lang="pt-BR" dirty="0" smtClean="0"/>
              <a:t>CAPES/MEC</a:t>
            </a:r>
          </a:p>
          <a:p>
            <a:pPr marL="0" indent="0">
              <a:buNone/>
            </a:pPr>
            <a:r>
              <a:rPr lang="pt-BR" dirty="0" smtClean="0"/>
              <a:t>09</a:t>
            </a:r>
            <a:endParaRPr lang="pt-BR" dirty="0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</a:t>
            </a:r>
            <a:r>
              <a:rPr lang="pt-BR" dirty="0" smtClean="0"/>
              <a:t>ortaria 577/2017</a:t>
            </a:r>
            <a:endParaRPr lang="pt-BR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SEA/MEC</a:t>
            </a:r>
          </a:p>
          <a:p>
            <a:r>
              <a:rPr lang="pt-BR" dirty="0" smtClean="0"/>
              <a:t>SEB/MEC</a:t>
            </a:r>
          </a:p>
          <a:p>
            <a:r>
              <a:rPr lang="pt-BR" dirty="0" smtClean="0"/>
              <a:t>SESU/MEC</a:t>
            </a:r>
          </a:p>
          <a:p>
            <a:r>
              <a:rPr lang="pt-BR" dirty="0" smtClean="0"/>
              <a:t>SASE/MEC</a:t>
            </a:r>
          </a:p>
          <a:p>
            <a:r>
              <a:rPr lang="pt-BR" dirty="0" smtClean="0"/>
              <a:t>SERES/MEC</a:t>
            </a:r>
          </a:p>
          <a:p>
            <a:r>
              <a:rPr lang="pt-BR" dirty="0" smtClean="0"/>
              <a:t>SETEC/MEC</a:t>
            </a:r>
          </a:p>
          <a:p>
            <a:r>
              <a:rPr lang="pt-BR" dirty="0" smtClean="0"/>
              <a:t>SECADI/MEC</a:t>
            </a:r>
          </a:p>
          <a:p>
            <a:r>
              <a:rPr lang="pt-BR" dirty="0" smtClean="0"/>
              <a:t>INEP/MEC</a:t>
            </a:r>
          </a:p>
          <a:p>
            <a:r>
              <a:rPr lang="pt-BR" dirty="0" smtClean="0"/>
              <a:t>CAPES/MEC</a:t>
            </a:r>
          </a:p>
          <a:p>
            <a:r>
              <a:rPr lang="pt-BR" u="sng" dirty="0" smtClean="0"/>
              <a:t>FNDE/MEC</a:t>
            </a:r>
          </a:p>
          <a:p>
            <a:pPr marL="0" indent="0">
              <a:buNone/>
            </a:pPr>
            <a:r>
              <a:rPr lang="pt-BR" dirty="0" smtClean="0"/>
              <a:t>10</a:t>
            </a:r>
          </a:p>
          <a:p>
            <a:pPr marL="0" indent="0">
              <a:buNone/>
            </a:pPr>
            <a:r>
              <a:rPr lang="pt-BR" b="1" dirty="0" smtClean="0"/>
              <a:t>+01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39373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Portaria n.1.033/2014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22477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CEC/SF</a:t>
            </a:r>
          </a:p>
          <a:p>
            <a:r>
              <a:rPr lang="pt-BR" dirty="0" smtClean="0"/>
              <a:t>CEC/CD</a:t>
            </a:r>
          </a:p>
          <a:p>
            <a:r>
              <a:rPr lang="pt-BR" dirty="0" smtClean="0"/>
              <a:t>CNE</a:t>
            </a:r>
          </a:p>
          <a:p>
            <a:r>
              <a:rPr lang="pt-BR" dirty="0" smtClean="0"/>
              <a:t>ANDIFES</a:t>
            </a:r>
          </a:p>
          <a:p>
            <a:r>
              <a:rPr lang="pt-BR" u="sng" dirty="0" smtClean="0"/>
              <a:t>FORUMDIR</a:t>
            </a:r>
          </a:p>
          <a:p>
            <a:r>
              <a:rPr lang="pt-BR" dirty="0" smtClean="0"/>
              <a:t>ABRUEM</a:t>
            </a:r>
          </a:p>
          <a:p>
            <a:r>
              <a:rPr lang="pt-BR" dirty="0" smtClean="0"/>
              <a:t>ABRUC</a:t>
            </a:r>
          </a:p>
          <a:p>
            <a:r>
              <a:rPr lang="pt-BR" u="sng" dirty="0" smtClean="0"/>
              <a:t>ANEC</a:t>
            </a:r>
          </a:p>
          <a:p>
            <a:r>
              <a:rPr lang="pt-BR" dirty="0" smtClean="0"/>
              <a:t>CONFENEN</a:t>
            </a:r>
          </a:p>
          <a:p>
            <a:r>
              <a:rPr lang="pt-BR" u="sng" dirty="0" smtClean="0"/>
              <a:t>ABMS</a:t>
            </a:r>
          </a:p>
          <a:p>
            <a:r>
              <a:rPr lang="pt-BR" u="sng" dirty="0" smtClean="0"/>
              <a:t>ANPED</a:t>
            </a:r>
          </a:p>
          <a:p>
            <a:r>
              <a:rPr lang="pt-BR" u="sng" dirty="0" smtClean="0"/>
              <a:t>CEDES</a:t>
            </a:r>
          </a:p>
          <a:p>
            <a:pPr marL="0" indent="0">
              <a:buNone/>
            </a:pPr>
            <a:r>
              <a:rPr lang="pt-BR" dirty="0" smtClean="0"/>
              <a:t>12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</a:t>
            </a:r>
            <a:r>
              <a:rPr lang="pt-BR" dirty="0" smtClean="0"/>
              <a:t> n. 577/2017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94485"/>
          </a:xfrm>
        </p:spPr>
        <p:txBody>
          <a:bodyPr/>
          <a:lstStyle/>
          <a:p>
            <a:r>
              <a:rPr lang="pt-BR" dirty="0" smtClean="0"/>
              <a:t>CEC/SF</a:t>
            </a:r>
          </a:p>
          <a:p>
            <a:r>
              <a:rPr lang="pt-BR" dirty="0" smtClean="0"/>
              <a:t>CEC/CD</a:t>
            </a:r>
          </a:p>
          <a:p>
            <a:r>
              <a:rPr lang="pt-BR" dirty="0" smtClean="0"/>
              <a:t>CNE</a:t>
            </a:r>
          </a:p>
          <a:p>
            <a:r>
              <a:rPr lang="pt-BR" dirty="0" smtClean="0"/>
              <a:t>ANDIFES</a:t>
            </a:r>
          </a:p>
          <a:p>
            <a:r>
              <a:rPr lang="pt-BR" dirty="0" smtClean="0"/>
              <a:t>ABRUEM</a:t>
            </a:r>
          </a:p>
          <a:p>
            <a:r>
              <a:rPr lang="pt-BR" dirty="0" smtClean="0"/>
              <a:t>CONFENEN</a:t>
            </a:r>
          </a:p>
          <a:p>
            <a:r>
              <a:rPr lang="pt-BR" dirty="0" smtClean="0"/>
              <a:t>ABRUC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07</a:t>
            </a:r>
          </a:p>
          <a:p>
            <a:pPr marL="0" indent="0">
              <a:buNone/>
            </a:pPr>
            <a:r>
              <a:rPr lang="pt-BR" b="1" dirty="0" smtClean="0"/>
              <a:t>-05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424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3957836" cy="432047"/>
          </a:xfrm>
        </p:spPr>
        <p:txBody>
          <a:bodyPr>
            <a:no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 smtClean="0"/>
              <a:t>Portaria n. 1.033/2014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22477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CONIF</a:t>
            </a:r>
          </a:p>
          <a:p>
            <a:r>
              <a:rPr lang="pt-BR" dirty="0" smtClean="0"/>
              <a:t>CONSED</a:t>
            </a:r>
          </a:p>
          <a:p>
            <a:r>
              <a:rPr lang="pt-BR" dirty="0" smtClean="0"/>
              <a:t>UNDIME</a:t>
            </a:r>
          </a:p>
          <a:p>
            <a:r>
              <a:rPr lang="pt-BR" dirty="0" smtClean="0"/>
              <a:t>CNTE</a:t>
            </a:r>
          </a:p>
          <a:p>
            <a:r>
              <a:rPr lang="pt-BR" u="sng" dirty="0" smtClean="0"/>
              <a:t>CONTEE</a:t>
            </a:r>
          </a:p>
          <a:p>
            <a:r>
              <a:rPr lang="pt-BR" u="sng" dirty="0" smtClean="0"/>
              <a:t>FASUBRA</a:t>
            </a:r>
          </a:p>
          <a:p>
            <a:r>
              <a:rPr lang="pt-BR" u="sng" dirty="0" smtClean="0"/>
              <a:t>PROIFES</a:t>
            </a:r>
          </a:p>
          <a:p>
            <a:r>
              <a:rPr lang="pt-BR" dirty="0" smtClean="0"/>
              <a:t>FNCEE</a:t>
            </a:r>
          </a:p>
          <a:p>
            <a:r>
              <a:rPr lang="pt-BR" dirty="0" smtClean="0"/>
              <a:t>UNCME</a:t>
            </a:r>
          </a:p>
          <a:p>
            <a:r>
              <a:rPr lang="pt-BR" dirty="0" smtClean="0"/>
              <a:t>SBPC</a:t>
            </a:r>
          </a:p>
          <a:p>
            <a:r>
              <a:rPr lang="pt-BR" dirty="0" smtClean="0"/>
              <a:t>UBES</a:t>
            </a:r>
          </a:p>
          <a:p>
            <a:r>
              <a:rPr lang="pt-BR" dirty="0" smtClean="0"/>
              <a:t>UNE</a:t>
            </a:r>
          </a:p>
          <a:p>
            <a:r>
              <a:rPr lang="pt-BR" dirty="0" smtClean="0"/>
              <a:t>CONFENAPA</a:t>
            </a:r>
          </a:p>
          <a:p>
            <a:r>
              <a:rPr lang="pt-BR" dirty="0" smtClean="0"/>
              <a:t>CNI</a:t>
            </a:r>
          </a:p>
          <a:p>
            <a:r>
              <a:rPr lang="pt-BR" u="sng" dirty="0" smtClean="0"/>
              <a:t>CNC</a:t>
            </a:r>
          </a:p>
          <a:p>
            <a:pPr marL="0" indent="0">
              <a:buNone/>
            </a:pPr>
            <a:r>
              <a:rPr lang="pt-BR" dirty="0" smtClean="0"/>
              <a:t>15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572000" y="1535113"/>
            <a:ext cx="4041775" cy="639762"/>
          </a:xfrm>
        </p:spPr>
        <p:txBody>
          <a:bodyPr>
            <a:no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Portaria  </a:t>
            </a:r>
            <a:r>
              <a:rPr lang="pt-BR" dirty="0"/>
              <a:t>n.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22477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CONIF</a:t>
            </a:r>
          </a:p>
          <a:p>
            <a:r>
              <a:rPr lang="pt-BR" dirty="0" smtClean="0"/>
              <a:t>CONSED</a:t>
            </a:r>
          </a:p>
          <a:p>
            <a:r>
              <a:rPr lang="pt-BR" dirty="0" smtClean="0"/>
              <a:t>UNDIME</a:t>
            </a:r>
          </a:p>
          <a:p>
            <a:r>
              <a:rPr lang="pt-BR" dirty="0" smtClean="0"/>
              <a:t>CNTE</a:t>
            </a:r>
          </a:p>
          <a:p>
            <a:r>
              <a:rPr lang="pt-BR" dirty="0" smtClean="0"/>
              <a:t>FNCEE</a:t>
            </a:r>
          </a:p>
          <a:p>
            <a:r>
              <a:rPr lang="pt-BR" dirty="0" smtClean="0"/>
              <a:t>UNCME</a:t>
            </a:r>
          </a:p>
          <a:p>
            <a:r>
              <a:rPr lang="pt-BR" dirty="0" smtClean="0"/>
              <a:t>SBPC</a:t>
            </a:r>
          </a:p>
          <a:p>
            <a:r>
              <a:rPr lang="pt-BR" dirty="0" smtClean="0"/>
              <a:t>UBES</a:t>
            </a:r>
          </a:p>
          <a:p>
            <a:r>
              <a:rPr lang="pt-BR" dirty="0" smtClean="0"/>
              <a:t>UNE</a:t>
            </a:r>
          </a:p>
          <a:p>
            <a:r>
              <a:rPr lang="pt-BR" dirty="0" smtClean="0"/>
              <a:t>CONFENAPA</a:t>
            </a:r>
          </a:p>
          <a:p>
            <a:r>
              <a:rPr lang="pt-BR" dirty="0" smtClean="0"/>
              <a:t>CNI</a:t>
            </a:r>
          </a:p>
          <a:p>
            <a:pPr marL="0" indent="0">
              <a:buNone/>
            </a:pPr>
            <a:r>
              <a:rPr lang="pt-BR" dirty="0" smtClean="0"/>
              <a:t>11</a:t>
            </a:r>
          </a:p>
          <a:p>
            <a:pPr marL="0" indent="0">
              <a:buNone/>
            </a:pPr>
            <a:r>
              <a:rPr lang="pt-BR" b="1" dirty="0" smtClean="0"/>
              <a:t>-04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145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Portaria n.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94485"/>
          </a:xfrm>
        </p:spPr>
        <p:txBody>
          <a:bodyPr/>
          <a:lstStyle/>
          <a:p>
            <a:r>
              <a:rPr lang="pt-BR" dirty="0" smtClean="0"/>
              <a:t>ABGLT</a:t>
            </a:r>
          </a:p>
          <a:p>
            <a:r>
              <a:rPr lang="pt-BR" dirty="0" smtClean="0"/>
              <a:t>UBM</a:t>
            </a:r>
          </a:p>
          <a:p>
            <a:r>
              <a:rPr lang="pt-BR" dirty="0" smtClean="0"/>
              <a:t>CADARA</a:t>
            </a:r>
          </a:p>
          <a:p>
            <a:r>
              <a:rPr lang="pt-BR" dirty="0" smtClean="0"/>
              <a:t>CEERT</a:t>
            </a:r>
          </a:p>
          <a:p>
            <a:r>
              <a:rPr lang="pt-BR" dirty="0" smtClean="0"/>
              <a:t>CNEEI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05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56792"/>
            <a:ext cx="4041775" cy="618083"/>
          </a:xfrm>
        </p:spPr>
        <p:txBody>
          <a:bodyPr>
            <a:no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Portaria  n.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22477"/>
          </a:xfrm>
        </p:spPr>
        <p:txBody>
          <a:bodyPr/>
          <a:lstStyle/>
          <a:p>
            <a:r>
              <a:rPr lang="pt-BR" dirty="0" smtClean="0"/>
              <a:t>Só ficará uma, que será escolhida pelo Ministro.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smtClean="0"/>
              <a:t>-04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79472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CAMPANHA</a:t>
            </a:r>
          </a:p>
          <a:p>
            <a:r>
              <a:rPr lang="pt-BR" dirty="0" smtClean="0"/>
              <a:t>TPE</a:t>
            </a:r>
          </a:p>
          <a:p>
            <a:r>
              <a:rPr lang="pt-BR" dirty="0" smtClean="0"/>
              <a:t>FEJA</a:t>
            </a:r>
          </a:p>
          <a:p>
            <a:r>
              <a:rPr lang="pt-BR" dirty="0" smtClean="0"/>
              <a:t>MIEIB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04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Só ficará uma, que será escolhida pelo Ministro.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smtClean="0"/>
              <a:t>-03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424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ANPAE</a:t>
            </a:r>
          </a:p>
          <a:p>
            <a:r>
              <a:rPr lang="pt-BR" dirty="0" smtClean="0"/>
              <a:t>ANFOPE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Só fica uma, que será escolhida pelo Ministro.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smtClean="0"/>
              <a:t>-01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24683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CUT</a:t>
            </a:r>
          </a:p>
          <a:p>
            <a:r>
              <a:rPr lang="pt-BR" dirty="0" smtClean="0"/>
              <a:t>UGT</a:t>
            </a:r>
          </a:p>
          <a:p>
            <a:endParaRPr lang="pt-BR" dirty="0"/>
          </a:p>
          <a:p>
            <a:r>
              <a:rPr lang="pt-BR" dirty="0" smtClean="0"/>
              <a:t>FORÇA SINDICAL</a:t>
            </a:r>
          </a:p>
          <a:p>
            <a:r>
              <a:rPr lang="pt-BR" dirty="0" smtClean="0"/>
              <a:t>CTB</a:t>
            </a:r>
          </a:p>
          <a:p>
            <a:r>
              <a:rPr lang="pt-BR" dirty="0" smtClean="0"/>
              <a:t>CSB</a:t>
            </a:r>
          </a:p>
          <a:p>
            <a:r>
              <a:rPr lang="pt-BR" dirty="0" smtClean="0"/>
              <a:t>NCST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Só fica uma, que será escolhida pelo Ministro.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smtClean="0"/>
              <a:t>-01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02122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Alterações do FNE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Portarias 1.033/2014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CONTAG</a:t>
            </a:r>
          </a:p>
          <a:p>
            <a:r>
              <a:rPr lang="pt-BR" dirty="0" smtClean="0"/>
              <a:t>MST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Portaria 577/2017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u="sng" dirty="0" smtClean="0"/>
              <a:t>SINTRAF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Só fica uma, que será escolhida pelo Ministro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 smtClean="0"/>
              <a:t>-01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8517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297</Words>
  <Application>Microsoft Office PowerPoint</Application>
  <PresentationFormat>Apresentação na tela (4:3)</PresentationFormat>
  <Paragraphs>220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Participação Social</vt:lpstr>
      <vt:lpstr>Alterações do FNE</vt:lpstr>
      <vt:lpstr>Alterações do FNE</vt:lpstr>
      <vt:lpstr>Alterações do FNE</vt:lpstr>
      <vt:lpstr>Alterações do FNE</vt:lpstr>
      <vt:lpstr>Alterações do FNE</vt:lpstr>
      <vt:lpstr>Alterações do FNE</vt:lpstr>
      <vt:lpstr>Alterações do FNE</vt:lpstr>
      <vt:lpstr>Alterações do FNE</vt:lpstr>
      <vt:lpstr>Alterações do FNE</vt:lpstr>
      <vt:lpstr>Alterações do FNE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Participação Social</dc:title>
  <dc:creator>Usuário do Windows</dc:creator>
  <cp:lastModifiedBy>cd</cp:lastModifiedBy>
  <cp:revision>12</cp:revision>
  <dcterms:created xsi:type="dcterms:W3CDTF">2017-07-05T19:32:34Z</dcterms:created>
  <dcterms:modified xsi:type="dcterms:W3CDTF">2017-07-06T12:16:54Z</dcterms:modified>
</cp:coreProperties>
</file>