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8" r:id="rId3"/>
    <p:sldMasterId id="2147483692" r:id="rId4"/>
    <p:sldMasterId id="2147483706" r:id="rId5"/>
    <p:sldMasterId id="2147483718" r:id="rId6"/>
  </p:sldMasterIdLst>
  <p:notesMasterIdLst>
    <p:notesMasterId r:id="rId69"/>
  </p:notesMasterIdLst>
  <p:sldIdLst>
    <p:sldId id="257" r:id="rId7"/>
    <p:sldId id="669" r:id="rId8"/>
    <p:sldId id="539" r:id="rId9"/>
    <p:sldId id="540" r:id="rId10"/>
    <p:sldId id="467" r:id="rId11"/>
    <p:sldId id="468" r:id="rId12"/>
    <p:sldId id="470" r:id="rId13"/>
    <p:sldId id="471" r:id="rId14"/>
    <p:sldId id="668" r:id="rId15"/>
    <p:sldId id="267" r:id="rId16"/>
    <p:sldId id="256" r:id="rId17"/>
    <p:sldId id="429" r:id="rId18"/>
    <p:sldId id="465" r:id="rId19"/>
    <p:sldId id="466" r:id="rId20"/>
    <p:sldId id="541" r:id="rId21"/>
    <p:sldId id="542" r:id="rId22"/>
    <p:sldId id="469" r:id="rId23"/>
    <p:sldId id="543" r:id="rId24"/>
    <p:sldId id="544" r:id="rId25"/>
    <p:sldId id="472" r:id="rId26"/>
    <p:sldId id="473" r:id="rId27"/>
    <p:sldId id="474" r:id="rId28"/>
    <p:sldId id="475" r:id="rId29"/>
    <p:sldId id="656" r:id="rId30"/>
    <p:sldId id="657" r:id="rId31"/>
    <p:sldId id="658" r:id="rId32"/>
    <p:sldId id="659" r:id="rId33"/>
    <p:sldId id="660" r:id="rId34"/>
    <p:sldId id="661" r:id="rId35"/>
    <p:sldId id="653" r:id="rId36"/>
    <p:sldId id="674" r:id="rId37"/>
    <p:sldId id="260" r:id="rId38"/>
    <p:sldId id="259" r:id="rId39"/>
    <p:sldId id="266" r:id="rId40"/>
    <p:sldId id="261" r:id="rId41"/>
    <p:sldId id="262" r:id="rId42"/>
    <p:sldId id="308" r:id="rId43"/>
    <p:sldId id="263" r:id="rId44"/>
    <p:sldId id="265" r:id="rId45"/>
    <p:sldId id="264" r:id="rId46"/>
    <p:sldId id="305" r:id="rId47"/>
    <p:sldId id="304" r:id="rId48"/>
    <p:sldId id="654" r:id="rId49"/>
    <p:sldId id="655" r:id="rId50"/>
    <p:sldId id="676" r:id="rId51"/>
    <p:sldId id="677" r:id="rId52"/>
    <p:sldId id="678" r:id="rId53"/>
    <p:sldId id="675" r:id="rId54"/>
    <p:sldId id="289" r:id="rId55"/>
    <p:sldId id="290" r:id="rId56"/>
    <p:sldId id="673" r:id="rId57"/>
    <p:sldId id="307" r:id="rId58"/>
    <p:sldId id="662" r:id="rId59"/>
    <p:sldId id="663" r:id="rId60"/>
    <p:sldId id="664" r:id="rId61"/>
    <p:sldId id="665" r:id="rId62"/>
    <p:sldId id="301" r:id="rId63"/>
    <p:sldId id="670" r:id="rId64"/>
    <p:sldId id="666" r:id="rId65"/>
    <p:sldId id="667" r:id="rId66"/>
    <p:sldId id="671" r:id="rId67"/>
    <p:sldId id="291" r:id="rId68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64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7" Type="http://schemas.openxmlformats.org/officeDocument/2006/relationships/slide" Target="slides/slide1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7EE75A-5C62-5A42-B014-D4E28938D3E5}" type="doc">
      <dgm:prSet loTypeId="urn:microsoft.com/office/officeart/2005/8/layout/process1" loCatId="" qsTypeId="urn:microsoft.com/office/officeart/2005/8/quickstyle/simple4" qsCatId="simple" csTypeId="urn:microsoft.com/office/officeart/2005/8/colors/accent2_2" csCatId="accent2" phldr="1"/>
      <dgm:spPr/>
    </dgm:pt>
    <dgm:pt modelId="{B5DC0597-480F-844A-9A87-302FD55EFFAE}">
      <dgm:prSet phldrT="[Text]"/>
      <dgm:spPr/>
      <dgm:t>
        <a:bodyPr/>
        <a:lstStyle/>
        <a:p>
          <a:r>
            <a:rPr lang="en-US" dirty="0">
              <a:latin typeface="Lucida Sans Unicode"/>
              <a:cs typeface="Lucida Sans Unicode"/>
            </a:rPr>
            <a:t>SONO</a:t>
          </a:r>
        </a:p>
      </dgm:t>
    </dgm:pt>
    <dgm:pt modelId="{126F426B-D00D-D540-B493-BFC4387E54A7}" type="parTrans" cxnId="{FD852180-5554-4946-A81A-0B5ED336C3C2}">
      <dgm:prSet/>
      <dgm:spPr/>
      <dgm:t>
        <a:bodyPr/>
        <a:lstStyle/>
        <a:p>
          <a:endParaRPr lang="en-US">
            <a:latin typeface="Lucida Sans Unicode"/>
            <a:cs typeface="Lucida Sans Unicode"/>
          </a:endParaRPr>
        </a:p>
      </dgm:t>
    </dgm:pt>
    <dgm:pt modelId="{B4FE340A-53FE-8C44-8B9F-664935F28D44}" type="sibTrans" cxnId="{FD852180-5554-4946-A81A-0B5ED336C3C2}">
      <dgm:prSet/>
      <dgm:spPr/>
      <dgm:t>
        <a:bodyPr/>
        <a:lstStyle/>
        <a:p>
          <a:endParaRPr lang="en-US">
            <a:latin typeface="Lucida Sans Unicode"/>
            <a:cs typeface="Lucida Sans Unicode"/>
          </a:endParaRPr>
        </a:p>
      </dgm:t>
    </dgm:pt>
    <dgm:pt modelId="{592FA83B-DE97-9447-8B1F-CBCB0F8B5456}">
      <dgm:prSet phldrT="[Text]"/>
      <dgm:spPr/>
      <dgm:t>
        <a:bodyPr/>
        <a:lstStyle/>
        <a:p>
          <a:r>
            <a:rPr lang="en-US" dirty="0">
              <a:latin typeface="Lucida Sans Unicode"/>
              <a:cs typeface="Lucida Sans Unicode"/>
            </a:rPr>
            <a:t>TAREFA</a:t>
          </a:r>
        </a:p>
      </dgm:t>
    </dgm:pt>
    <dgm:pt modelId="{A8E29619-94EE-6744-BA09-4E5D49152145}" type="parTrans" cxnId="{61B67226-015D-F749-ACAA-C83ED365EA2F}">
      <dgm:prSet/>
      <dgm:spPr/>
      <dgm:t>
        <a:bodyPr/>
        <a:lstStyle/>
        <a:p>
          <a:endParaRPr lang="en-US">
            <a:latin typeface="Lucida Sans Unicode"/>
            <a:cs typeface="Lucida Sans Unicode"/>
          </a:endParaRPr>
        </a:p>
      </dgm:t>
    </dgm:pt>
    <dgm:pt modelId="{35F6FA1B-5769-1244-BB26-36D612B5F953}" type="sibTrans" cxnId="{61B67226-015D-F749-ACAA-C83ED365EA2F}">
      <dgm:prSet/>
      <dgm:spPr>
        <a:noFill/>
      </dgm:spPr>
      <dgm:t>
        <a:bodyPr/>
        <a:lstStyle/>
        <a:p>
          <a:endParaRPr lang="en-US">
            <a:latin typeface="Lucida Sans Unicode"/>
            <a:cs typeface="Lucida Sans Unicode"/>
          </a:endParaRPr>
        </a:p>
      </dgm:t>
    </dgm:pt>
    <dgm:pt modelId="{CCDF5915-A966-7A45-9410-50298E6B99C6}">
      <dgm:prSet phldrT="[Text]"/>
      <dgm:spPr>
        <a:noFill/>
      </dgm:spPr>
      <dgm:t>
        <a:bodyPr/>
        <a:lstStyle/>
        <a:p>
          <a:endParaRPr lang="en-US" dirty="0">
            <a:latin typeface="Lucida Sans Unicode"/>
            <a:cs typeface="Lucida Sans Unicode"/>
          </a:endParaRPr>
        </a:p>
      </dgm:t>
    </dgm:pt>
    <dgm:pt modelId="{4C5C0934-B3C1-7E4D-B951-15678EDB0D4F}" type="sibTrans" cxnId="{1C9F02C2-EEC5-DF4F-8EB1-F6CEF379DCB8}">
      <dgm:prSet/>
      <dgm:spPr/>
      <dgm:t>
        <a:bodyPr/>
        <a:lstStyle/>
        <a:p>
          <a:endParaRPr lang="en-US">
            <a:latin typeface="Lucida Sans Unicode"/>
            <a:cs typeface="Lucida Sans Unicode"/>
          </a:endParaRPr>
        </a:p>
      </dgm:t>
    </dgm:pt>
    <dgm:pt modelId="{DDB4ACCD-DD3C-A247-8DED-4700CE36FCF2}" type="parTrans" cxnId="{1C9F02C2-EEC5-DF4F-8EB1-F6CEF379DCB8}">
      <dgm:prSet/>
      <dgm:spPr/>
      <dgm:t>
        <a:bodyPr/>
        <a:lstStyle/>
        <a:p>
          <a:endParaRPr lang="en-US">
            <a:latin typeface="Lucida Sans Unicode"/>
            <a:cs typeface="Lucida Sans Unicode"/>
          </a:endParaRPr>
        </a:p>
      </dgm:t>
    </dgm:pt>
    <dgm:pt modelId="{517A476B-09BC-F94B-83F8-DFD3EC1DD99F}" type="pres">
      <dgm:prSet presAssocID="{F57EE75A-5C62-5A42-B014-D4E28938D3E5}" presName="Name0" presStyleCnt="0">
        <dgm:presLayoutVars>
          <dgm:dir/>
          <dgm:resizeHandles val="exact"/>
        </dgm:presLayoutVars>
      </dgm:prSet>
      <dgm:spPr/>
    </dgm:pt>
    <dgm:pt modelId="{495B0A72-FE94-1E4F-A61F-CCC0036F0C08}" type="pres">
      <dgm:prSet presAssocID="{B5DC0597-480F-844A-9A87-302FD55EFFAE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E0F1648-05EB-3E44-8A57-5B6146F2805B}" type="pres">
      <dgm:prSet presAssocID="{B4FE340A-53FE-8C44-8B9F-664935F28D44}" presName="sibTrans" presStyleLbl="sibTrans2D1" presStyleIdx="0" presStyleCnt="2"/>
      <dgm:spPr/>
      <dgm:t>
        <a:bodyPr/>
        <a:lstStyle/>
        <a:p>
          <a:endParaRPr lang="pt-BR"/>
        </a:p>
      </dgm:t>
    </dgm:pt>
    <dgm:pt modelId="{1691549E-0EA9-2241-B1BF-760C8BB304A5}" type="pres">
      <dgm:prSet presAssocID="{B4FE340A-53FE-8C44-8B9F-664935F28D44}" presName="connectorText" presStyleLbl="sibTrans2D1" presStyleIdx="0" presStyleCnt="2"/>
      <dgm:spPr/>
      <dgm:t>
        <a:bodyPr/>
        <a:lstStyle/>
        <a:p>
          <a:endParaRPr lang="pt-BR"/>
        </a:p>
      </dgm:t>
    </dgm:pt>
    <dgm:pt modelId="{8EFC05AD-0FE3-CB42-914B-BDE0E45A2CDE}" type="pres">
      <dgm:prSet presAssocID="{592FA83B-DE97-9447-8B1F-CBCB0F8B5456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7C23C69-3722-0147-B449-6E6B9F112FBB}" type="pres">
      <dgm:prSet presAssocID="{35F6FA1B-5769-1244-BB26-36D612B5F953}" presName="sibTrans" presStyleLbl="sibTrans2D1" presStyleIdx="1" presStyleCnt="2"/>
      <dgm:spPr/>
      <dgm:t>
        <a:bodyPr/>
        <a:lstStyle/>
        <a:p>
          <a:endParaRPr lang="pt-BR"/>
        </a:p>
      </dgm:t>
    </dgm:pt>
    <dgm:pt modelId="{8C0BC38B-14A4-EA45-B838-53DDB733CC7B}" type="pres">
      <dgm:prSet presAssocID="{35F6FA1B-5769-1244-BB26-36D612B5F953}" presName="connectorText" presStyleLbl="sibTrans2D1" presStyleIdx="1" presStyleCnt="2"/>
      <dgm:spPr/>
      <dgm:t>
        <a:bodyPr/>
        <a:lstStyle/>
        <a:p>
          <a:endParaRPr lang="pt-BR"/>
        </a:p>
      </dgm:t>
    </dgm:pt>
    <dgm:pt modelId="{C3366649-1B25-8E4D-B168-2A503343B868}" type="pres">
      <dgm:prSet presAssocID="{CCDF5915-A966-7A45-9410-50298E6B99C6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226F7EFB-9B65-4B7C-B73F-0276F7EA7411}" type="presOf" srcId="{35F6FA1B-5769-1244-BB26-36D612B5F953}" destId="{8C0BC38B-14A4-EA45-B838-53DDB733CC7B}" srcOrd="1" destOrd="0" presId="urn:microsoft.com/office/officeart/2005/8/layout/process1"/>
    <dgm:cxn modelId="{3CE4041C-CAE1-4ADD-832C-DD53A9F81A93}" type="presOf" srcId="{CCDF5915-A966-7A45-9410-50298E6B99C6}" destId="{C3366649-1B25-8E4D-B168-2A503343B868}" srcOrd="0" destOrd="0" presId="urn:microsoft.com/office/officeart/2005/8/layout/process1"/>
    <dgm:cxn modelId="{4972CA9F-2D59-4305-982B-AF7EA66E6FA7}" type="presOf" srcId="{35F6FA1B-5769-1244-BB26-36D612B5F953}" destId="{A7C23C69-3722-0147-B449-6E6B9F112FBB}" srcOrd="0" destOrd="0" presId="urn:microsoft.com/office/officeart/2005/8/layout/process1"/>
    <dgm:cxn modelId="{21B62A1B-8C1B-4328-BAE8-DD1002808A17}" type="presOf" srcId="{592FA83B-DE97-9447-8B1F-CBCB0F8B5456}" destId="{8EFC05AD-0FE3-CB42-914B-BDE0E45A2CDE}" srcOrd="0" destOrd="0" presId="urn:microsoft.com/office/officeart/2005/8/layout/process1"/>
    <dgm:cxn modelId="{61B67226-015D-F749-ACAA-C83ED365EA2F}" srcId="{F57EE75A-5C62-5A42-B014-D4E28938D3E5}" destId="{592FA83B-DE97-9447-8B1F-CBCB0F8B5456}" srcOrd="1" destOrd="0" parTransId="{A8E29619-94EE-6744-BA09-4E5D49152145}" sibTransId="{35F6FA1B-5769-1244-BB26-36D612B5F953}"/>
    <dgm:cxn modelId="{F55EFB6D-A913-4686-A2DE-C6D97105A8FB}" type="presOf" srcId="{B4FE340A-53FE-8C44-8B9F-664935F28D44}" destId="{8E0F1648-05EB-3E44-8A57-5B6146F2805B}" srcOrd="0" destOrd="0" presId="urn:microsoft.com/office/officeart/2005/8/layout/process1"/>
    <dgm:cxn modelId="{502FDCE1-F44B-4584-84D4-EE954E7B45A9}" type="presOf" srcId="{F57EE75A-5C62-5A42-B014-D4E28938D3E5}" destId="{517A476B-09BC-F94B-83F8-DFD3EC1DD99F}" srcOrd="0" destOrd="0" presId="urn:microsoft.com/office/officeart/2005/8/layout/process1"/>
    <dgm:cxn modelId="{40A54335-1FB1-45B4-83AC-FE48B6617656}" type="presOf" srcId="{B4FE340A-53FE-8C44-8B9F-664935F28D44}" destId="{1691549E-0EA9-2241-B1BF-760C8BB304A5}" srcOrd="1" destOrd="0" presId="urn:microsoft.com/office/officeart/2005/8/layout/process1"/>
    <dgm:cxn modelId="{1C9F02C2-EEC5-DF4F-8EB1-F6CEF379DCB8}" srcId="{F57EE75A-5C62-5A42-B014-D4E28938D3E5}" destId="{CCDF5915-A966-7A45-9410-50298E6B99C6}" srcOrd="2" destOrd="0" parTransId="{DDB4ACCD-DD3C-A247-8DED-4700CE36FCF2}" sibTransId="{4C5C0934-B3C1-7E4D-B951-15678EDB0D4F}"/>
    <dgm:cxn modelId="{FD852180-5554-4946-A81A-0B5ED336C3C2}" srcId="{F57EE75A-5C62-5A42-B014-D4E28938D3E5}" destId="{B5DC0597-480F-844A-9A87-302FD55EFFAE}" srcOrd="0" destOrd="0" parTransId="{126F426B-D00D-D540-B493-BFC4387E54A7}" sibTransId="{B4FE340A-53FE-8C44-8B9F-664935F28D44}"/>
    <dgm:cxn modelId="{09575F3B-FC08-4C69-9F74-065BF95CA16A}" type="presOf" srcId="{B5DC0597-480F-844A-9A87-302FD55EFFAE}" destId="{495B0A72-FE94-1E4F-A61F-CCC0036F0C08}" srcOrd="0" destOrd="0" presId="urn:microsoft.com/office/officeart/2005/8/layout/process1"/>
    <dgm:cxn modelId="{41DB2DD4-C4FB-480F-BC63-57A7B0899541}" type="presParOf" srcId="{517A476B-09BC-F94B-83F8-DFD3EC1DD99F}" destId="{495B0A72-FE94-1E4F-A61F-CCC0036F0C08}" srcOrd="0" destOrd="0" presId="urn:microsoft.com/office/officeart/2005/8/layout/process1"/>
    <dgm:cxn modelId="{6B757ACC-1378-4504-A471-4C419C6A953E}" type="presParOf" srcId="{517A476B-09BC-F94B-83F8-DFD3EC1DD99F}" destId="{8E0F1648-05EB-3E44-8A57-5B6146F2805B}" srcOrd="1" destOrd="0" presId="urn:microsoft.com/office/officeart/2005/8/layout/process1"/>
    <dgm:cxn modelId="{1EC0731A-199E-46CD-8D6A-56C2FD9F6AEA}" type="presParOf" srcId="{8E0F1648-05EB-3E44-8A57-5B6146F2805B}" destId="{1691549E-0EA9-2241-B1BF-760C8BB304A5}" srcOrd="0" destOrd="0" presId="urn:microsoft.com/office/officeart/2005/8/layout/process1"/>
    <dgm:cxn modelId="{D90A0042-71A0-4AAF-B3A7-48BA91EED970}" type="presParOf" srcId="{517A476B-09BC-F94B-83F8-DFD3EC1DD99F}" destId="{8EFC05AD-0FE3-CB42-914B-BDE0E45A2CDE}" srcOrd="2" destOrd="0" presId="urn:microsoft.com/office/officeart/2005/8/layout/process1"/>
    <dgm:cxn modelId="{B5CB50E4-BA43-47B7-973F-92DB25CE09EF}" type="presParOf" srcId="{517A476B-09BC-F94B-83F8-DFD3EC1DD99F}" destId="{A7C23C69-3722-0147-B449-6E6B9F112FBB}" srcOrd="3" destOrd="0" presId="urn:microsoft.com/office/officeart/2005/8/layout/process1"/>
    <dgm:cxn modelId="{48EB172C-121D-44D5-84F0-C57FEB1BF4D8}" type="presParOf" srcId="{A7C23C69-3722-0147-B449-6E6B9F112FBB}" destId="{8C0BC38B-14A4-EA45-B838-53DDB733CC7B}" srcOrd="0" destOrd="0" presId="urn:microsoft.com/office/officeart/2005/8/layout/process1"/>
    <dgm:cxn modelId="{A9470130-F966-49FF-A214-84A9324A440F}" type="presParOf" srcId="{517A476B-09BC-F94B-83F8-DFD3EC1DD99F}" destId="{C3366649-1B25-8E4D-B168-2A503343B868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57EE75A-5C62-5A42-B014-D4E28938D3E5}" type="doc">
      <dgm:prSet loTypeId="urn:microsoft.com/office/officeart/2005/8/layout/process1" loCatId="" qsTypeId="urn:microsoft.com/office/officeart/2005/8/quickstyle/simple4" qsCatId="simple" csTypeId="urn:microsoft.com/office/officeart/2005/8/colors/accent2_2" csCatId="accent2" phldr="1"/>
      <dgm:spPr/>
    </dgm:pt>
    <dgm:pt modelId="{B5DC0597-480F-844A-9A87-302FD55EFFAE}">
      <dgm:prSet phldrT="[Text]"/>
      <dgm:spPr/>
      <dgm:t>
        <a:bodyPr/>
        <a:lstStyle/>
        <a:p>
          <a:r>
            <a:rPr lang="en-US" dirty="0">
              <a:latin typeface="Lucida Sans Unicode"/>
              <a:cs typeface="Lucida Sans Unicode"/>
            </a:rPr>
            <a:t>SONO</a:t>
          </a:r>
        </a:p>
      </dgm:t>
    </dgm:pt>
    <dgm:pt modelId="{126F426B-D00D-D540-B493-BFC4387E54A7}" type="parTrans" cxnId="{FD852180-5554-4946-A81A-0B5ED336C3C2}">
      <dgm:prSet/>
      <dgm:spPr/>
      <dgm:t>
        <a:bodyPr/>
        <a:lstStyle/>
        <a:p>
          <a:endParaRPr lang="en-US">
            <a:latin typeface="Lucida Sans Unicode"/>
            <a:cs typeface="Lucida Sans Unicode"/>
          </a:endParaRPr>
        </a:p>
      </dgm:t>
    </dgm:pt>
    <dgm:pt modelId="{B4FE340A-53FE-8C44-8B9F-664935F28D44}" type="sibTrans" cxnId="{FD852180-5554-4946-A81A-0B5ED336C3C2}">
      <dgm:prSet/>
      <dgm:spPr/>
      <dgm:t>
        <a:bodyPr/>
        <a:lstStyle/>
        <a:p>
          <a:endParaRPr lang="en-US">
            <a:latin typeface="Lucida Sans Unicode"/>
            <a:cs typeface="Lucida Sans Unicode"/>
          </a:endParaRPr>
        </a:p>
      </dgm:t>
    </dgm:pt>
    <dgm:pt modelId="{592FA83B-DE97-9447-8B1F-CBCB0F8B5456}">
      <dgm:prSet phldrT="[Text]"/>
      <dgm:spPr/>
      <dgm:t>
        <a:bodyPr/>
        <a:lstStyle/>
        <a:p>
          <a:r>
            <a:rPr lang="en-US" dirty="0">
              <a:latin typeface="Lucida Sans Unicode"/>
              <a:cs typeface="Lucida Sans Unicode"/>
            </a:rPr>
            <a:t>TAREFA</a:t>
          </a:r>
        </a:p>
      </dgm:t>
    </dgm:pt>
    <dgm:pt modelId="{A8E29619-94EE-6744-BA09-4E5D49152145}" type="parTrans" cxnId="{61B67226-015D-F749-ACAA-C83ED365EA2F}">
      <dgm:prSet/>
      <dgm:spPr/>
      <dgm:t>
        <a:bodyPr/>
        <a:lstStyle/>
        <a:p>
          <a:endParaRPr lang="en-US">
            <a:latin typeface="Lucida Sans Unicode"/>
            <a:cs typeface="Lucida Sans Unicode"/>
          </a:endParaRPr>
        </a:p>
      </dgm:t>
    </dgm:pt>
    <dgm:pt modelId="{35F6FA1B-5769-1244-BB26-36D612B5F953}" type="sibTrans" cxnId="{61B67226-015D-F749-ACAA-C83ED365EA2F}">
      <dgm:prSet/>
      <dgm:spPr/>
      <dgm:t>
        <a:bodyPr/>
        <a:lstStyle/>
        <a:p>
          <a:endParaRPr lang="en-US">
            <a:latin typeface="Lucida Sans Unicode"/>
            <a:cs typeface="Lucida Sans Unicode"/>
          </a:endParaRPr>
        </a:p>
      </dgm:t>
    </dgm:pt>
    <dgm:pt modelId="{CCDF5915-A966-7A45-9410-50298E6B99C6}">
      <dgm:prSet phldrT="[Text]"/>
      <dgm:spPr/>
      <dgm:t>
        <a:bodyPr/>
        <a:lstStyle/>
        <a:p>
          <a:r>
            <a:rPr lang="en-US" dirty="0">
              <a:latin typeface="Lucida Sans Unicode"/>
              <a:cs typeface="Lucida Sans Unicode"/>
            </a:rPr>
            <a:t>SONO</a:t>
          </a:r>
        </a:p>
      </dgm:t>
    </dgm:pt>
    <dgm:pt modelId="{DDB4ACCD-DD3C-A247-8DED-4700CE36FCF2}" type="parTrans" cxnId="{1C9F02C2-EEC5-DF4F-8EB1-F6CEF379DCB8}">
      <dgm:prSet/>
      <dgm:spPr/>
      <dgm:t>
        <a:bodyPr/>
        <a:lstStyle/>
        <a:p>
          <a:endParaRPr lang="en-US">
            <a:latin typeface="Lucida Sans Unicode"/>
            <a:cs typeface="Lucida Sans Unicode"/>
          </a:endParaRPr>
        </a:p>
      </dgm:t>
    </dgm:pt>
    <dgm:pt modelId="{4C5C0934-B3C1-7E4D-B951-15678EDB0D4F}" type="sibTrans" cxnId="{1C9F02C2-EEC5-DF4F-8EB1-F6CEF379DCB8}">
      <dgm:prSet/>
      <dgm:spPr/>
      <dgm:t>
        <a:bodyPr/>
        <a:lstStyle/>
        <a:p>
          <a:endParaRPr lang="en-US">
            <a:latin typeface="Lucida Sans Unicode"/>
            <a:cs typeface="Lucida Sans Unicode"/>
          </a:endParaRPr>
        </a:p>
      </dgm:t>
    </dgm:pt>
    <dgm:pt modelId="{517A476B-09BC-F94B-83F8-DFD3EC1DD99F}" type="pres">
      <dgm:prSet presAssocID="{F57EE75A-5C62-5A42-B014-D4E28938D3E5}" presName="Name0" presStyleCnt="0">
        <dgm:presLayoutVars>
          <dgm:dir/>
          <dgm:resizeHandles val="exact"/>
        </dgm:presLayoutVars>
      </dgm:prSet>
      <dgm:spPr/>
    </dgm:pt>
    <dgm:pt modelId="{495B0A72-FE94-1E4F-A61F-CCC0036F0C08}" type="pres">
      <dgm:prSet presAssocID="{B5DC0597-480F-844A-9A87-302FD55EFFAE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E0F1648-05EB-3E44-8A57-5B6146F2805B}" type="pres">
      <dgm:prSet presAssocID="{B4FE340A-53FE-8C44-8B9F-664935F28D44}" presName="sibTrans" presStyleLbl="sibTrans2D1" presStyleIdx="0" presStyleCnt="2"/>
      <dgm:spPr/>
      <dgm:t>
        <a:bodyPr/>
        <a:lstStyle/>
        <a:p>
          <a:endParaRPr lang="pt-BR"/>
        </a:p>
      </dgm:t>
    </dgm:pt>
    <dgm:pt modelId="{1691549E-0EA9-2241-B1BF-760C8BB304A5}" type="pres">
      <dgm:prSet presAssocID="{B4FE340A-53FE-8C44-8B9F-664935F28D44}" presName="connectorText" presStyleLbl="sibTrans2D1" presStyleIdx="0" presStyleCnt="2"/>
      <dgm:spPr/>
      <dgm:t>
        <a:bodyPr/>
        <a:lstStyle/>
        <a:p>
          <a:endParaRPr lang="pt-BR"/>
        </a:p>
      </dgm:t>
    </dgm:pt>
    <dgm:pt modelId="{8EFC05AD-0FE3-CB42-914B-BDE0E45A2CDE}" type="pres">
      <dgm:prSet presAssocID="{592FA83B-DE97-9447-8B1F-CBCB0F8B5456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7C23C69-3722-0147-B449-6E6B9F112FBB}" type="pres">
      <dgm:prSet presAssocID="{35F6FA1B-5769-1244-BB26-36D612B5F953}" presName="sibTrans" presStyleLbl="sibTrans2D1" presStyleIdx="1" presStyleCnt="2"/>
      <dgm:spPr/>
      <dgm:t>
        <a:bodyPr/>
        <a:lstStyle/>
        <a:p>
          <a:endParaRPr lang="pt-BR"/>
        </a:p>
      </dgm:t>
    </dgm:pt>
    <dgm:pt modelId="{8C0BC38B-14A4-EA45-B838-53DDB733CC7B}" type="pres">
      <dgm:prSet presAssocID="{35F6FA1B-5769-1244-BB26-36D612B5F953}" presName="connectorText" presStyleLbl="sibTrans2D1" presStyleIdx="1" presStyleCnt="2"/>
      <dgm:spPr/>
      <dgm:t>
        <a:bodyPr/>
        <a:lstStyle/>
        <a:p>
          <a:endParaRPr lang="pt-BR"/>
        </a:p>
      </dgm:t>
    </dgm:pt>
    <dgm:pt modelId="{C3366649-1B25-8E4D-B168-2A503343B868}" type="pres">
      <dgm:prSet presAssocID="{CCDF5915-A966-7A45-9410-50298E6B99C6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1C9F02C2-EEC5-DF4F-8EB1-F6CEF379DCB8}" srcId="{F57EE75A-5C62-5A42-B014-D4E28938D3E5}" destId="{CCDF5915-A966-7A45-9410-50298E6B99C6}" srcOrd="2" destOrd="0" parTransId="{DDB4ACCD-DD3C-A247-8DED-4700CE36FCF2}" sibTransId="{4C5C0934-B3C1-7E4D-B951-15678EDB0D4F}"/>
    <dgm:cxn modelId="{ED257689-9349-4546-A509-0E129AD8BDBA}" type="presOf" srcId="{35F6FA1B-5769-1244-BB26-36D612B5F953}" destId="{A7C23C69-3722-0147-B449-6E6B9F112FBB}" srcOrd="0" destOrd="0" presId="urn:microsoft.com/office/officeart/2005/8/layout/process1"/>
    <dgm:cxn modelId="{3B0ADBB8-539C-474D-A02F-A4C48CF91E3A}" type="presOf" srcId="{592FA83B-DE97-9447-8B1F-CBCB0F8B5456}" destId="{8EFC05AD-0FE3-CB42-914B-BDE0E45A2CDE}" srcOrd="0" destOrd="0" presId="urn:microsoft.com/office/officeart/2005/8/layout/process1"/>
    <dgm:cxn modelId="{67CB1268-C9BC-4C31-8518-4422CFDF7751}" type="presOf" srcId="{B4FE340A-53FE-8C44-8B9F-664935F28D44}" destId="{8E0F1648-05EB-3E44-8A57-5B6146F2805B}" srcOrd="0" destOrd="0" presId="urn:microsoft.com/office/officeart/2005/8/layout/process1"/>
    <dgm:cxn modelId="{78B60F69-A622-4B59-B3F4-520C80E0E420}" type="presOf" srcId="{B4FE340A-53FE-8C44-8B9F-664935F28D44}" destId="{1691549E-0EA9-2241-B1BF-760C8BB304A5}" srcOrd="1" destOrd="0" presId="urn:microsoft.com/office/officeart/2005/8/layout/process1"/>
    <dgm:cxn modelId="{61B67226-015D-F749-ACAA-C83ED365EA2F}" srcId="{F57EE75A-5C62-5A42-B014-D4E28938D3E5}" destId="{592FA83B-DE97-9447-8B1F-CBCB0F8B5456}" srcOrd="1" destOrd="0" parTransId="{A8E29619-94EE-6744-BA09-4E5D49152145}" sibTransId="{35F6FA1B-5769-1244-BB26-36D612B5F953}"/>
    <dgm:cxn modelId="{73DBCBD7-7736-4CED-87E7-79FCF7D84376}" type="presOf" srcId="{F57EE75A-5C62-5A42-B014-D4E28938D3E5}" destId="{517A476B-09BC-F94B-83F8-DFD3EC1DD99F}" srcOrd="0" destOrd="0" presId="urn:microsoft.com/office/officeart/2005/8/layout/process1"/>
    <dgm:cxn modelId="{FE86B5FE-61B4-4CA8-A364-BD25A97611A7}" type="presOf" srcId="{35F6FA1B-5769-1244-BB26-36D612B5F953}" destId="{8C0BC38B-14A4-EA45-B838-53DDB733CC7B}" srcOrd="1" destOrd="0" presId="urn:microsoft.com/office/officeart/2005/8/layout/process1"/>
    <dgm:cxn modelId="{FD852180-5554-4946-A81A-0B5ED336C3C2}" srcId="{F57EE75A-5C62-5A42-B014-D4E28938D3E5}" destId="{B5DC0597-480F-844A-9A87-302FD55EFFAE}" srcOrd="0" destOrd="0" parTransId="{126F426B-D00D-D540-B493-BFC4387E54A7}" sibTransId="{B4FE340A-53FE-8C44-8B9F-664935F28D44}"/>
    <dgm:cxn modelId="{F80E6793-5B85-4669-9727-5E6476F236AE}" type="presOf" srcId="{B5DC0597-480F-844A-9A87-302FD55EFFAE}" destId="{495B0A72-FE94-1E4F-A61F-CCC0036F0C08}" srcOrd="0" destOrd="0" presId="urn:microsoft.com/office/officeart/2005/8/layout/process1"/>
    <dgm:cxn modelId="{1FC70AF3-CF20-4193-BA4B-DCE3E332C353}" type="presOf" srcId="{CCDF5915-A966-7A45-9410-50298E6B99C6}" destId="{C3366649-1B25-8E4D-B168-2A503343B868}" srcOrd="0" destOrd="0" presId="urn:microsoft.com/office/officeart/2005/8/layout/process1"/>
    <dgm:cxn modelId="{67BDC3A9-25BE-4284-8DC4-3F329CD044D5}" type="presParOf" srcId="{517A476B-09BC-F94B-83F8-DFD3EC1DD99F}" destId="{495B0A72-FE94-1E4F-A61F-CCC0036F0C08}" srcOrd="0" destOrd="0" presId="urn:microsoft.com/office/officeart/2005/8/layout/process1"/>
    <dgm:cxn modelId="{9EBC1BC7-0DA9-4116-8BEC-8410FF9F18C5}" type="presParOf" srcId="{517A476B-09BC-F94B-83F8-DFD3EC1DD99F}" destId="{8E0F1648-05EB-3E44-8A57-5B6146F2805B}" srcOrd="1" destOrd="0" presId="urn:microsoft.com/office/officeart/2005/8/layout/process1"/>
    <dgm:cxn modelId="{BA828EB5-1E0C-4281-B576-F1B83C75F0AD}" type="presParOf" srcId="{8E0F1648-05EB-3E44-8A57-5B6146F2805B}" destId="{1691549E-0EA9-2241-B1BF-760C8BB304A5}" srcOrd="0" destOrd="0" presId="urn:microsoft.com/office/officeart/2005/8/layout/process1"/>
    <dgm:cxn modelId="{0BBF63F2-C21C-4084-A67D-82F98EE87A0F}" type="presParOf" srcId="{517A476B-09BC-F94B-83F8-DFD3EC1DD99F}" destId="{8EFC05AD-0FE3-CB42-914B-BDE0E45A2CDE}" srcOrd="2" destOrd="0" presId="urn:microsoft.com/office/officeart/2005/8/layout/process1"/>
    <dgm:cxn modelId="{56996587-146D-4C92-817A-945540E8531B}" type="presParOf" srcId="{517A476B-09BC-F94B-83F8-DFD3EC1DD99F}" destId="{A7C23C69-3722-0147-B449-6E6B9F112FBB}" srcOrd="3" destOrd="0" presId="urn:microsoft.com/office/officeart/2005/8/layout/process1"/>
    <dgm:cxn modelId="{B042A8BD-CA43-4148-AA9C-A2E0B7766586}" type="presParOf" srcId="{A7C23C69-3722-0147-B449-6E6B9F112FBB}" destId="{8C0BC38B-14A4-EA45-B838-53DDB733CC7B}" srcOrd="0" destOrd="0" presId="urn:microsoft.com/office/officeart/2005/8/layout/process1"/>
    <dgm:cxn modelId="{58BD79D4-D66A-4CD1-8170-EA160C328D80}" type="presParOf" srcId="{517A476B-09BC-F94B-83F8-DFD3EC1DD99F}" destId="{C3366649-1B25-8E4D-B168-2A503343B868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722764-F4ED-428D-8FB7-BE05AD55ED50}" type="datetimeFigureOut">
              <a:rPr lang="pt-BR" smtClean="0"/>
              <a:pPr/>
              <a:t>06/06/2018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961636-7A6C-483C-95BB-F11492E17B1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7501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6393D-AE4A-446F-9D5C-417E822C112D}" type="datetimeFigureOut">
              <a:rPr lang="pt-BR" smtClean="0"/>
              <a:pPr/>
              <a:t>06/06/2018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6281C-7605-40DC-A4EF-1EF07ABADC1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7022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6393D-AE4A-446F-9D5C-417E822C112D}" type="datetimeFigureOut">
              <a:rPr lang="pt-BR" smtClean="0"/>
              <a:pPr/>
              <a:t>06/06/2018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6281C-7605-40DC-A4EF-1EF07ABADC1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0040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6393D-AE4A-446F-9D5C-417E822C112D}" type="datetimeFigureOut">
              <a:rPr lang="pt-BR" smtClean="0"/>
              <a:pPr/>
              <a:t>06/06/2018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6281C-7605-40DC-A4EF-1EF07ABADC1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16622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29596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BD494-72B9-479E-A1D5-1D93EE4EC0D5}" type="datetimeFigureOut">
              <a:rPr lang="pt-BR" smtClean="0"/>
              <a:t>06/06/2018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73788-1A03-4611-B58B-2FB7E45C73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93437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BD494-72B9-479E-A1D5-1D93EE4EC0D5}" type="datetimeFigureOut">
              <a:rPr lang="pt-BR" smtClean="0"/>
              <a:t>06/06/2018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73788-1A03-4611-B58B-2FB7E45C73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42947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BD494-72B9-479E-A1D5-1D93EE4EC0D5}" type="datetimeFigureOut">
              <a:rPr lang="pt-BR" smtClean="0"/>
              <a:t>06/06/2018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73788-1A03-4611-B58B-2FB7E45C73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33833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BD494-72B9-479E-A1D5-1D93EE4EC0D5}" type="datetimeFigureOut">
              <a:rPr lang="pt-BR" smtClean="0"/>
              <a:t>06/06/2018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73788-1A03-4611-B58B-2FB7E45C73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09572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BD494-72B9-479E-A1D5-1D93EE4EC0D5}" type="datetimeFigureOut">
              <a:rPr lang="pt-BR" smtClean="0"/>
              <a:t>06/06/2018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73788-1A03-4611-B58B-2FB7E45C73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07748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BD494-72B9-479E-A1D5-1D93EE4EC0D5}" type="datetimeFigureOut">
              <a:rPr lang="pt-BR" smtClean="0"/>
              <a:t>06/06/2018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73788-1A03-4611-B58B-2FB7E45C73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01163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BD494-72B9-479E-A1D5-1D93EE4EC0D5}" type="datetimeFigureOut">
              <a:rPr lang="pt-BR" smtClean="0"/>
              <a:t>06/06/2018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73788-1A03-4611-B58B-2FB7E45C73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2332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6393D-AE4A-446F-9D5C-417E822C112D}" type="datetimeFigureOut">
              <a:rPr lang="pt-BR" smtClean="0"/>
              <a:pPr/>
              <a:t>06/06/2018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6281C-7605-40DC-A4EF-1EF07ABADC1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03186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BD494-72B9-479E-A1D5-1D93EE4EC0D5}" type="datetimeFigureOut">
              <a:rPr lang="pt-BR" smtClean="0"/>
              <a:t>06/06/2018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73788-1A03-4611-B58B-2FB7E45C73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24543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BD494-72B9-479E-A1D5-1D93EE4EC0D5}" type="datetimeFigureOut">
              <a:rPr lang="pt-BR" smtClean="0"/>
              <a:t>06/06/2018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73788-1A03-4611-B58B-2FB7E45C73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29942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BD494-72B9-479E-A1D5-1D93EE4EC0D5}" type="datetimeFigureOut">
              <a:rPr lang="pt-BR" smtClean="0"/>
              <a:t>06/06/2018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73788-1A03-4611-B58B-2FB7E45C73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54811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BD494-72B9-479E-A1D5-1D93EE4EC0D5}" type="datetimeFigureOut">
              <a:rPr lang="pt-BR" smtClean="0"/>
              <a:t>06/06/2018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73788-1A03-4611-B58B-2FB7E45C73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88124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BD494-72B9-479E-A1D5-1D93EE4EC0D5}" type="datetimeFigureOut">
              <a:rPr lang="pt-BR" smtClean="0"/>
              <a:t>06/06/2018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73788-1A03-4611-B58B-2FB7E45C7397}" type="slidenum">
              <a:rPr lang="pt-BR" smtClean="0"/>
              <a:t>‹nº›</a:t>
            </a:fld>
            <a:endParaRPr lang="pt-BR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594166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BD494-72B9-479E-A1D5-1D93EE4EC0D5}" type="datetimeFigureOut">
              <a:rPr lang="pt-BR" smtClean="0"/>
              <a:t>06/06/2018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73788-1A03-4611-B58B-2FB7E45C73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85848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t-BR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BD494-72B9-479E-A1D5-1D93EE4EC0D5}" type="datetimeFigureOut">
              <a:rPr lang="pt-BR" smtClean="0"/>
              <a:t>06/06/2018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73788-1A03-4611-B58B-2FB7E45C7397}" type="slidenum">
              <a:rPr lang="pt-BR" smtClean="0"/>
              <a:t>‹nº›</a:t>
            </a:fld>
            <a:endParaRPr lang="pt-BR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196067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t-BR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BD494-72B9-479E-A1D5-1D93EE4EC0D5}" type="datetimeFigureOut">
              <a:rPr lang="pt-BR" smtClean="0"/>
              <a:t>06/06/2018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73788-1A03-4611-B58B-2FB7E45C73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16581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BD494-72B9-479E-A1D5-1D93EE4EC0D5}" type="datetimeFigureOut">
              <a:rPr lang="pt-BR" smtClean="0"/>
              <a:t>06/06/2018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73788-1A03-4611-B58B-2FB7E45C73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19037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BD494-72B9-479E-A1D5-1D93EE4EC0D5}" type="datetimeFigureOut">
              <a:rPr lang="pt-BR" smtClean="0"/>
              <a:t>06/06/2018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73788-1A03-4611-B58B-2FB7E45C73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3371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6393D-AE4A-446F-9D5C-417E822C112D}" type="datetimeFigureOut">
              <a:rPr lang="pt-BR" smtClean="0"/>
              <a:pPr/>
              <a:t>06/06/2018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6281C-7605-40DC-A4EF-1EF07ABADC1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84344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E0DCCACE-56D6-4879-AF48-D563F2409E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DA503294-1CAD-48DE-B6C1-C331A7A8F6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1B963498-1C91-4C2A-91D5-2B28DF24C0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A3DB3C-EB6C-4BF8-A3B1-EBF32186CC3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520537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49FAC180-6FD4-4587-8899-DE12DA80EE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90EF6310-14A6-4626-9D06-10D0FEEEE1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5807CD6E-484B-42A2-BA2D-BBEB66DA11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71C73C-3816-4934-928C-DD2EAF57876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224229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E0417A71-E754-490B-8EB7-4D75FD27D5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0C578448-6076-47DE-809B-26DA6005F2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1CC8AD28-A252-4BDB-9052-FA10288FF7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385E5A-4B7C-437E-8F30-F2C8D12A18C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349846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45A4B9B-E9FF-4B32-A38E-B8B30F88AB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083507D-6F4F-4F93-ABDD-B3D42B3616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B126BA7-ADE2-4381-8AFD-59E3AFD25B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8152D9-6A0E-44A6-B7E3-30EADCA62D6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905133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6B17D691-BAB3-4099-A86C-58831AE686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663FEAFC-C028-4C59-B4F2-EA5A7DD753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13F41603-A1A0-4BD0-8C72-725517DAD2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570202-2543-4951-8BF6-EC3CB4C26F6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174505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DB8A097D-EEFD-4549-B1D9-A30CBC3993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4091C29F-02D0-4A9A-9488-3B00CF0C8E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5FE64BCB-81A8-46B2-B96A-59474AD6E59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DF3AA2-2338-4200-930C-5C12C43EB81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364251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3C3630C8-05CD-4C8B-BD7B-E17BD8B1A5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28627BEF-49E9-4ECD-A0E1-BD5CEA6998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2C93FACD-8942-451C-82C5-EA2A866C75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7824F8-6110-4D36-B55C-6E3761064EB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343127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81FCFAF-D1B3-4F0A-9FD7-F1CF70D666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94F4B19-EDE1-4FC9-A470-265411EA43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DF0CDC7-896C-4B0F-A1AD-BCE5B20A70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FB083A-C767-4AE4-9D4A-AC0E21AF613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691199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1F3C379-803A-415E-9980-B87418A744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A8F4B9A-816F-4E53-B640-A90F96B118D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3843D6F-FAF3-4BE2-ABD5-5CA3FA3E8D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15DF01-AFED-42EA-991F-91835726AD5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170129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4D7F7FD7-ECD2-4933-AA00-B03F27F45B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87DABCA5-389C-4EA7-897B-139ADD4130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EC421DBA-27D7-4332-817F-3FC552588D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3F01A9-FE18-49A3-83DA-FD62FADEC3C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02148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6393D-AE4A-446F-9D5C-417E822C112D}" type="datetimeFigureOut">
              <a:rPr lang="pt-BR" smtClean="0"/>
              <a:pPr/>
              <a:t>06/06/2018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6281C-7605-40DC-A4EF-1EF07ABADC1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03276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13F20FD5-E04F-441B-9805-75072C9FE0B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4792A58D-A6EB-4FD4-A325-336A8C197B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1BF4E733-5352-4F33-BB28-5C1E93495F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25AC3F-9652-47CC-ABD8-690BABF3A3A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0536179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CE69CF87-9DFC-4053-AC9F-B517E1481A1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BA25F8FD-AA0B-45D9-8915-25702FACFE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3082C2F5-ECD8-40A6-92D2-F871D3ECE5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620D48-DF1C-4286-9076-CE98CD2563B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157268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3310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55B324-957E-47BD-A0FA-DBF49416DE2E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591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7BCB9C-2C04-4A9E-9F92-75228E2D28B5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1721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9AE3E3-63D3-46EE-8BB9-2184FE366A23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5788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B4CD47-2D07-4757-A564-447FDEF709AB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79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6DEFE7-B74F-42B3-922F-FCB854C84041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3169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3459B4-E5AF-42E3-B29A-AAECE838226E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3998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E5AA1-D8E1-4E98-B7E4-03AD200B07E7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484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6393D-AE4A-446F-9D5C-417E822C112D}" type="datetimeFigureOut">
              <a:rPr lang="pt-BR" smtClean="0"/>
              <a:pPr/>
              <a:t>06/06/2018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6281C-7605-40DC-A4EF-1EF07ABADC1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28274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A5885E-BCE5-4A37-86AC-C42DAE702174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6233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AD11D2-6040-43DC-B140-EF01E4667551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1561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649E3D-E3F3-4702-A699-492C89941CCB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3946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A27B28-782A-45AA-BE0D-6AEAE70FFECB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5739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8F797B-AA70-4D3D-8F49-DE167EE82286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1512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198690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15E93BFF-6E6E-4FDF-A6BA-7E04C8972364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4937452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013B9C99-B81A-4A5F-A47F-F8696C75A65B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919381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44EFC771-D5D3-47E2-AE78-570B1CAD9CDE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68069656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0F63FA4D-50EB-48BA-9B8D-DB5160C39A3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466900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6393D-AE4A-446F-9D5C-417E822C112D}" type="datetimeFigureOut">
              <a:rPr lang="pt-BR" smtClean="0"/>
              <a:pPr/>
              <a:t>06/06/2018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6281C-7605-40DC-A4EF-1EF07ABADC1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571489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06093018-3587-4C6F-BD5F-753330787ACA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97815104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9E0DBE28-4603-494E-8325-8B9E91F6E539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01830314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CBBE38CB-FF1F-4384-8070-57009B8DFF14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8776159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F38B073B-C4CD-460A-AACB-95F09273940A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7467655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167D980A-16A0-4D0B-9BF9-B865BCE22335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5466990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0589AD54-D0BA-4C5F-B8B6-6B858B79891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0071231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20073E6-E046-4C20-9046-3556F0DBA385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40758722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6393D-AE4A-446F-9D5C-417E822C112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06/06/2018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6281C-7605-40DC-A4EF-1EF07ABADC1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77419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6393D-AE4A-446F-9D5C-417E822C112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06/06/2018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6281C-7605-40DC-A4EF-1EF07ABADC1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9636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6393D-AE4A-446F-9D5C-417E822C112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06/06/2018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6281C-7605-40DC-A4EF-1EF07ABADC1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200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6393D-AE4A-446F-9D5C-417E822C112D}" type="datetimeFigureOut">
              <a:rPr lang="pt-BR" smtClean="0"/>
              <a:pPr/>
              <a:t>06/06/2018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6281C-7605-40DC-A4EF-1EF07ABADC1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153417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6393D-AE4A-446F-9D5C-417E822C112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06/06/2018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6281C-7605-40DC-A4EF-1EF07ABADC1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47289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6393D-AE4A-446F-9D5C-417E822C112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06/06/2018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6281C-7605-40DC-A4EF-1EF07ABADC1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72179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6393D-AE4A-446F-9D5C-417E822C112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06/06/2018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6281C-7605-40DC-A4EF-1EF07ABADC1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04036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6393D-AE4A-446F-9D5C-417E822C112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06/06/2018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6281C-7605-40DC-A4EF-1EF07ABADC1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02830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6393D-AE4A-446F-9D5C-417E822C112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06/06/2018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6281C-7605-40DC-A4EF-1EF07ABADC1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01122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6393D-AE4A-446F-9D5C-417E822C112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06/06/2018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6281C-7605-40DC-A4EF-1EF07ABADC1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60209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6393D-AE4A-446F-9D5C-417E822C112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06/06/2018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6281C-7605-40DC-A4EF-1EF07ABADC1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92155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6393D-AE4A-446F-9D5C-417E822C112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06/06/2018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6281C-7605-40DC-A4EF-1EF07ABADC1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757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6393D-AE4A-446F-9D5C-417E822C112D}" type="datetimeFigureOut">
              <a:rPr lang="pt-BR" smtClean="0"/>
              <a:pPr/>
              <a:t>06/06/2018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6281C-7605-40DC-A4EF-1EF07ABADC1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7745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6393D-AE4A-446F-9D5C-417E822C112D}" type="datetimeFigureOut">
              <a:rPr lang="pt-BR" smtClean="0"/>
              <a:pPr/>
              <a:t>06/06/2018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6281C-7605-40DC-A4EF-1EF07ABADC1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402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E6393D-AE4A-446F-9D5C-417E822C112D}" type="datetimeFigureOut">
              <a:rPr lang="pt-BR" smtClean="0"/>
              <a:pPr/>
              <a:t>06/06/2018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F6281C-7605-40DC-A4EF-1EF07ABADC1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9780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3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69BD494-72B9-479E-A1D5-1D93EE4EC0D5}" type="datetimeFigureOut">
              <a:rPr lang="pt-BR" smtClean="0"/>
              <a:t>06/06/2018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EB73788-1A03-4611-B58B-2FB7E45C73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80688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12A6E387-03CA-4AAB-828F-C706339C25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269309C6-20CC-44C0-B45B-6D727DC093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9ED91F43-0A3A-4E69-BBCC-5036EC44815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7EDB6493-C823-4A89-B01D-BF6036B4960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ECF1D05C-01B9-42F2-9926-17700C283AF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186A8F44-B7BE-4933-A173-234EDFBEBCA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37813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MS PGothic" pitchFamily="3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70B99D-E580-420B-AA77-45C3A1A78B18}" type="slidenum">
              <a:rPr lang="pt-BR" altLang="pt-BR">
                <a:solidFill>
                  <a:srgbClr val="000000"/>
                </a:solidFill>
                <a:ea typeface="MS PGothic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 altLang="pt-BR">
              <a:solidFill>
                <a:srgbClr val="000000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74161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MS PGothic" pitchFamily="3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81C2222-1FEA-497F-9D31-FDD6AA723820}" type="slidenum">
              <a:rPr lang="pt-BR" altLang="pt-BR">
                <a:ea typeface="MS PGothic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 altLang="pt-BR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09173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MS PGothic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MS PGothic" pitchFamily="3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E6393D-AE4A-446F-9D5C-417E822C112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06/06/2018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F6281C-7605-40DC-A4EF-1EF07ABADC1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097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6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6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675" y="503238"/>
            <a:ext cx="151447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3" y="590550"/>
            <a:ext cx="35115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AutoShape 2" descr="data:image/jpeg;base64,/9j/4AAQSkZJRgABAQAAAQABAAD/2wCEAAkGBxQTEhUUEhQVFRUXFBcZGBcUFBQVFBgVFBcXFxUVFxQYHCggGBolHBQUITEhJSkrLi4uFx8zODMsNygtLisBCgoKDg0OGhAQFywcHBwsLCwsLCwsLCwsLCwsLCwsLCwsLCwsLCwsLCwsNzcsLCw3LCs3LCwrKywrLCwrKysrK//AABEIAM0AqAMBIgACEQEDEQH/xAAcAAABBQEBAQAAAAAAAAAAAAAFAQIDBAYABwj/xAA/EAABAwIEAwYDBgMHBQEAAAABAAIRAyEEEjFBBVFhBiJxgZGxBxOhIzJywdHwQlLhFGJzorLC8SQzNGOCQ//EABkBAAMBAQEAAAAAAAAAAAAAAAECAwAEBf/EACARAQEBAQACAgIDAAAAAAAAAAABAhEhMQNBElETMmH/2gAMAwEAAhEDEQA/APMVIHeyilSNUHdErSt98Jf/ACnf4TvcLABb/wCEh/6p3+EfcI59jv8ArXrie1MlKHq7jZP4on/oz4rM0/ut/CPZH/inXH9kj+8PcLNNrCB4D2S6HJXhV6wsfBMxOLA3UFXHNggkTB36c1PhvyW/hOP/ACD1HuV6A91l5X2E4kaLagtLnDU+K0GK47ULTcCxT3UgZz2M8/EiT3Wm59yh3Gq7fliwb3hv4qam6w6hDOOtlrfErmzmfk69WzD0j4WtP9lcedQx6BbJZv4fUcuBpH+YEn1I/JaRdceVu9rly5IsUsrpSLlmLKRckRB86KRv5KJPplc/09aJZWy+HGL+XXc7/wBZH1CxbStR2HP2x/AfcLT2N9V6c/jblVq8Ved1SJVLiWMFKmXHyHM7BP2ockCu22KL6YaXXzAx5hZ/G8QfYAW9JspcfU/ieJJG/uOibhqoNy3MbwDP0CbnIl3t8KHz3EHN7z5BSUwTYW8VJTwzyS+IG02HolZTIMw4+OqPY1zYrvw7hcz5RHtdKOJvaCDcG1zzVqpjcogi/XRVSA8Eut4BbkLLxPTgtzAyBbwPVUeInTzRTgmG7xc1st/iDoJjwCFcUEPjxUrmS+HTPktzyvYux7YwWHH/AKgfWT+aModwFmXDUByo0/8ASEQVo4NezkiRcCsUsrpTV0rMUpU1csz50lK1NKVrlCvUSNK1fYf/ALp/AfcLKN1Wp7D/APed+A+4Whr6bYuQDjFQOqAHRgn/AOjN/ZHXFZLtG9wqOO2UR+qfPty/JfCrxeuCxsQTOvOIEeARrsxgBkzO3WMrVy4hoOlzstj2exvcAR36b4Z5aKngG2AATMZwEZS6m3Md2zBK7D4lXqeLhRzrjq1nrznieGOeHMLI0myqUm3i1jy/NejcUw9KsPtGg9d/VCDwum37oT/mnfiN7P0cp91ne2eBDKoe3R4NuRGq1NPuoN2iYalIGD3arNticp9whL5bUky9KwTYpsHJjR6NCnlMboPAJZV3nnyulMldKzHJEmZJmWY9cmSuWDj51c5K0pjlzVJ6Sw3VafsSftXfgPuFlqZWg7LYptOo5zjAyH3CWGvpu3vWZ7Wjug+X1t7p2M7QbU2k9TZDCx+IOV7wwW7xHdHIfVNPDns74jOsdEndGuBYx2YD189kL4twyph3w8SDo8Xa4cwUb7FsDnuJ2TavgMZs1xq2ONjoiOHdNlVrAALLcR7XOaclEWGpjdQzO1061MxuKlHmZ/fJVn072Xnp7V4gnZE8Bx+oSM0J7ngZ+TrXOYAJKB8a41RpgNjNJExsJlC+0HG3NbFwShfAaGerSdU7wc+OcQeSOc/afyb+o9rpVcwaRoQD5EJ89E0W0S5lZxFldK5csBZXSmrisx0pE2VyzPnVyVqQhK1SeimphEOGNl0dEPaUY7MtzVT+H80IOv6iNKh0RDBME3019Lq0KI5JadODIGia58I4vL1R+eysHUC0lpB20PNvKFW7MYf5VSpTdqPqNij1Cm1n2gAa68ibQbEj9FXrvAdmAF9948VPvji+5OywRr08zSBMlZHiPBHaEkN3gLV4XFBWHxUEapYNkrz2hw1jGODiHOJsY0hFez/DCHtc4QNp90cbwdgdJA1/cq7Sy5jAmOWya6tbOOB3bPgwIY9oBi1tIPNBsFQLCDERp/Rb2pXYaWWxB1lZTEuaCRrC3aXeZ7b3CVszGu5tB9Qp8yp4MZWMHJrR6AKcOXQ82+0wK6VECnByzHgriUzOuLlmUePYt1KhUez7zWyOnVcgXbjtC2g0UcuZ1Vpm8BrTaTzOvolS1XE8PIpV/hPCauIdlosLuZ0a38TtAi3ZTss7FHO+W0QdRq47hv6r0/C4VlFgZTaGtGw/PmeqR0a3xjML8PbfaV78mNkepKI8N7HU6Li5tZxJEd5oj6I5icVG6F1cb1WJdX9kr4NzNbjmNP6KHOpWY0pKoBu3zCaUJpSr1D0PQ6KqK2Zt7dFW49xI0zDW3tfpunuEMDvXz3S7nD51b4PZVLTbRXKHEMoQ5r5sm5Lwk4aaEKvEHPOVup+nVLjGVKTZov2vmFvFDnYv5P3W5idFC/itY/8A5F3pCMil3fpGOL1ZId9NFa4eDUqNB/icELqVqjjekGzuVXx1UsZE3JgdBqU8kS3dc8vYmuTg5eJ0eN16X3arh0Dy4I5w7triZglroaScwmdANIO/NVcdy9SBUgKD8A4g6tRa94AcZmNLGJCKgoAekXJIWF5n8U2xXpHnS9nH9Uis/Fhl8O7pUHoWH8ykQVz6bTDUQxoawANAgAbAJMRWgJDUQvHV1MyDF15Q9zjKUvlRuO6xakp1b3U7apCF1HyfH3RHhNUObnIuDF9iN/qmk7S94C9oqUu0Omv78UNwfFXU+4/vMiOo8FpcfWzEh4DTNnT3TOgd/KeuiA8TwV9NvRyrrEpc7sp76sXaZafuuHseqkbipCAse6mTGm4OhUrXZhLTHTko6zxfOuj2HlxmPBT1eHVTdhyjxsg+Bx72HSUTZxom0X5JeVbN/aH+wPH3nA+qD8TrNzkEmG2gAa6nb9wjDcXmJkxBg6+8FBuJ4EsOZ3eBJh1oPLTeNlTOb7R+Tct4goVqX8TA625I/wBKkwL2ibQNeqp5hsFJhnTm8E9SeqdknTQHifdaFrljOFcXpYTB03VnROgAlzjqYCio/ESkTek8N5yJ9EC8bsFdmWUqdoBiC04PEU2OGtKu2M5P979FpaTjAzCHRcTMHcA7rBxifiuPs6B5PePVoP8AtXJ3xUH2FH/G/wBjlyCufQzVxVryPI6eUoZinzcK1iXoZXMAkbaxuP1UoNJmjVc5qbZzZHkm0KliCYITFVsZYSNRdEMGCymLEFxzEeKZgMP8yHus0bczqFaqmSrYn2nu/StVpudcmRuIQ3E/3hAFpAmAOY1I9kYNIxI/ZJVX5JgyQb7qibK4vDnxB0OoPmqBaQZBgrS43CFslgHVpuw/oeoQn5THkhpyP/kcbn8J/i90timdEwuOBsbH6FSV6ztQh1SneIVhtcsHeNuo9lK4/S0+T9rVas+llfYsqfR24KKYgtr0gDbSI1B3jnZCMXiGvo5JA3F903gjnOPyzZ0ZmTuW6gHwlNnv2Tcnexb49wRtD5b2HPTqNkHS+4hCKVMZhsOf9Fsq9SnUwZpVHNa8vOXNbK5ozWPI3+qxlIEmAJMxa91mhvEalU5Q8khk5Wm4AOuU7jRU2VLI1hquXu1Wy2bjRzTzHI9FW4rwctHzKfeYb21aDuRy66Iy8bnQ8VjstBwTtbWokB5L2ciZIHQ7LMByma5H2HON9284m3EYag6n3h8wkxt3SBPI3XLMdn8TBdScCWPabb5mgkRyOy5Lw01xusXigXWVYPm3O3qh1GpmJcdyrDHWUINJg6kd07GD6qT5MmBYmx8J1VOpWitB0cJ9bFEeE3DnH+G3nKpmdpLeRfdUAECwH7lc2iCFVLoS/M2P6LoiPV0PAj2/qoKzZkDL5lV85JiD++iZUfdoJs+wgWDhzI0PToiyCu0jVtuYhw8wEH4hgA9sgW6ajwR3E8N3BynxP1QStiH03RUFuf71S2DAyXts4B4/hJ1HidSFHXwbiZcZR0sY+7TB/wAp8FFWb/MIKHB/JnX4dWqDzSDajfvMdPMW5eRV6thQRIUVFouxxy5hHTzQ4fovxCkMRS+ZSvnGm4qDbpIkIPgOJnDPFRrRnDXNOYSJIyh0HRwVzsoXU3VKL9NeljqD1kKLtXgnNd8xuhPe030dHXRahLy8B6uOc95c6S4mSdZRHhPFwwFrxLdrwWk6weR5IPSzE2F+ibiAQe+0jxEfRKoOVMNhqpJa0gnZpy+jSCPSFWxnDqTBOZ7fxBrh/luhzHGLGfcJhqA6yVgXMD3KzCdA4GRcEdFyNfDrghxmOpUyJY0538sjbkedh5rka0ggyyka6CoXOEpXFcxkPE2xlPI/Qolw59nRvf1/4Q/Gd5niPqLhWME7Kyf7jfz/AFV/jS+T0uZ4UNfEgEEmLgTvdRZ5uqmPioGgcu8eXh1KqnBZ9dpIaw6au1E8uvsq+Io5QHGX30JmPwt0HkFWo08rQBsPorWHr5rWHL9+CLErVXx9m4OHI2I6IfisfNqzSLa6t8eYVqtFxoen70SOYHCHCQFmB3tNK7Tmpu3G36K/Tq5gAbg6FUqzDRJ3pu1G102l3e6DLHGWnkf5Sgb6X/kkGR5qSvhPmtsO8PqkwFYHuu1269CrjLFYArh2NNN2V4lunVvgjPE6LXtBEOY4Q7wKqcWwedudoEjX9VDwWmZLTOUiOl0BAuMcMdh8rmOJaSQPceFlY4Xj21h8qvOYwGvn/K4aOH1RelTbV+xqXg3g6OBix8FNiuxNMCab3A7Te/ipa1JeL4xq56x/EsAaTjH0MjxB3UWGewn7SR1aBPmEc4rwGtJP3hrb9EAq4ZzT3gQtLL6a5s9vd/glwJlKjUxGZrnViGsIkfZsm8G4lxPouXnPCO3bqLKdM4ak9tNuVpD303gak52nWei5POFspHm6kPVQ1zBU40XMZHsR+5U9dwLBl/lGnRVibqng693UzqHEjwKv8VT3F+pWAaAdwfokd3YA5X6k6qnjDZt9vzhTYh/eB6KqfE7anMpDUh1vIqJvNPzTZYEpq+H9Urah9So2stMplRxhFlmvSD2kEIA+WEsOmo8QjGHxsWdpz3UHHsLLPmMIIG41g80Bn6QGpo8IpRr5mz9EA4XVklp308dkRw7sh6bhAbBfC1Y8xcdFLmymwEHkhwfqZiVPhcTmGU6t0PREoTwut9tO2ZxPrK1lLiEjXdZSnhsrfmMvbvDlzI6K3w7GDRcu83r0Pj3ONbW2I35fmqeNwTav3mNgC5IE+Sbh8ZEXsVYdiQd1NW8rOVuzFMyWnLfdcj9TEDRcm/Kk/CMliKnehXWiQhbjLpRGmbI1zmlqE12kVmkbiCjBCGcTZIkajRPihYXGAwDNoH5kqTDPlonayrfOztHn+X9UuFdcjmrpcXGLqkprbG6le6US1Jh66nqjcT5fRD3U+XmruDxIiCiWxVfSnxTaTi2Rq02I2PRX6uHJEsIPQqi91QTaPJAZQ+tRFJ/dmDcTqOivVXZhPMKs92cZXWOoPI9ehTsKTEHWUIZZZXht12Eqd+f3CpYipsFc4ezuyi3qCfCmuEyIiPREMVwxj2lzQGuiZFvUbruFsJp3hM4pxL5TQwQXOt5blb6LLZfAAeIljix9iP36KZnFhzUfbXBQynVGs5XeBEj6g+qyOY8yo3E66c/LbGxdxMHdKsd8w8yuQ/GG/kaVwgK7SdZDaz/dFuH0QdUlBz22VLEAkIpimwh9W6ECAjLEhS06sEHqmY1m6r54V80lg6QJS+ahoOlrT09lNTFpTplz7XTKkghSsCSoy0ogVj3NALdP3sr1DEkgSJQ6jVMFOZUOqIWLuIwtOptlP0QviNAU4LXB2xI6afvoiuDh0AiVY4xw1houcBBa2ZG8c0Gl5WUpmddyjlJkM8kH4eySieLqFotstPRteaIPxYo0W5tY03lQ8IwDqrxWqm0zGvgPBQ8Mwvzz82oZ1huwRnG4z5TJaBotwv8Ai1jcK2oMj2tLSdDp/wArzXieANOq9oBIDjlMG4myKYzjdWpYugcgtBwVxFKmZM3Ws6adywD2EagjxELl7Hhw2qMr2tMjkPZIt/G38v8Aj//Z"/>
          <p:cNvSpPr>
            <a:spLocks noChangeAspect="1" noChangeArrowheads="1"/>
          </p:cNvSpPr>
          <p:nvPr/>
        </p:nvSpPr>
        <p:spPr bwMode="auto">
          <a:xfrm>
            <a:off x="1063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CH" altLang="pt-BR" sz="2400">
              <a:solidFill>
                <a:schemeClr val="bg1"/>
              </a:solidFill>
            </a:endParaRPr>
          </a:p>
        </p:txBody>
      </p:sp>
      <p:sp>
        <p:nvSpPr>
          <p:cNvPr id="2053" name="AutoShape 4" descr="data:image/jpeg;base64,/9j/4AAQSkZJRgABAQAAAQABAAD/2wCEAAkGBxQTEhUUEhQVFRUXFBcZGBcUFBQVFBgVFBcXFxUVFxQYHCggGBolHBQUITEhJSkrLi4uFx8zODMsNygtLisBCgoKDg0OGhAQFywcHBwsLCwsLCwsLCwsLCwsLCwsLCwsLCwsLCwsLCwsNzcsLCw3LCs3LCwrKywrLCwrKysrK//AABEIAM0AqAMBIgACEQEDEQH/xAAcAAABBQEBAQAAAAAAAAAAAAAFAQIDBAYABwj/xAA/EAABAwIEAwYDBgMHBQEAAAABAAIRAyEEEjFBBVFhBiJxgZGxBxOhIzJywdHwQlLhFGJzorLC8SQzNGOCQ//EABkBAAMBAQEAAAAAAAAAAAAAAAECAwAEBf/EACARAQEBAQACAgIDAAAAAAAAAAABAhEhMQNBElETMmH/2gAMAwEAAhEDEQA/APMVIHeyilSNUHdErSt98Jf/ACnf4TvcLABb/wCEh/6p3+EfcI59jv8ArXrie1MlKHq7jZP4on/oz4rM0/ut/CPZH/inXH9kj+8PcLNNrCB4D2S6HJXhV6wsfBMxOLA3UFXHNggkTB36c1PhvyW/hOP/ACD1HuV6A91l5X2E4kaLagtLnDU+K0GK47ULTcCxT3UgZz2M8/EiT3Wm59yh3Gq7fliwb3hv4qam6w6hDOOtlrfErmzmfk69WzD0j4WtP9lcedQx6BbJZv4fUcuBpH+YEn1I/JaRdceVu9rly5IsUsrpSLlmLKRckRB86KRv5KJPplc/09aJZWy+HGL+XXc7/wBZH1CxbStR2HP2x/AfcLT2N9V6c/jblVq8Ved1SJVLiWMFKmXHyHM7BP2ockCu22KL6YaXXzAx5hZ/G8QfYAW9JspcfU/ieJJG/uOibhqoNy3MbwDP0CbnIl3t8KHz3EHN7z5BSUwTYW8VJTwzyS+IG02HolZTIMw4+OqPY1zYrvw7hcz5RHtdKOJvaCDcG1zzVqpjcogi/XRVSA8Eut4BbkLLxPTgtzAyBbwPVUeInTzRTgmG7xc1st/iDoJjwCFcUEPjxUrmS+HTPktzyvYux7YwWHH/AKgfWT+aModwFmXDUByo0/8ASEQVo4NezkiRcCsUsrpTV0rMUpU1csz50lK1NKVrlCvUSNK1fYf/ALp/AfcLKN1Wp7D/APed+A+4Whr6bYuQDjFQOqAHRgn/AOjN/ZHXFZLtG9wqOO2UR+qfPty/JfCrxeuCxsQTOvOIEeARrsxgBkzO3WMrVy4hoOlzstj2exvcAR36b4Z5aKngG2AATMZwEZS6m3Md2zBK7D4lXqeLhRzrjq1nrznieGOeHMLI0myqUm3i1jy/NejcUw9KsPtGg9d/VCDwum37oT/mnfiN7P0cp91ne2eBDKoe3R4NuRGq1NPuoN2iYalIGD3arNticp9whL5bUky9KwTYpsHJjR6NCnlMboPAJZV3nnyulMldKzHJEmZJmWY9cmSuWDj51c5K0pjlzVJ6Sw3VafsSftXfgPuFlqZWg7LYptOo5zjAyH3CWGvpu3vWZ7Wjug+X1t7p2M7QbU2k9TZDCx+IOV7wwW7xHdHIfVNPDns74jOsdEndGuBYx2YD189kL4twyph3w8SDo8Xa4cwUb7FsDnuJ2TavgMZs1xq2ONjoiOHdNlVrAALLcR7XOaclEWGpjdQzO1061MxuKlHmZ/fJVn072Xnp7V4gnZE8Bx+oSM0J7ngZ+TrXOYAJKB8a41RpgNjNJExsJlC+0HG3NbFwShfAaGerSdU7wc+OcQeSOc/afyb+o9rpVcwaRoQD5EJ89E0W0S5lZxFldK5csBZXSmrisx0pE2VyzPnVyVqQhK1SeimphEOGNl0dEPaUY7MtzVT+H80IOv6iNKh0RDBME3019Lq0KI5JadODIGia58I4vL1R+eysHUC0lpB20PNvKFW7MYf5VSpTdqPqNij1Cm1n2gAa68ibQbEj9FXrvAdmAF9948VPvji+5OywRr08zSBMlZHiPBHaEkN3gLV4XFBWHxUEapYNkrz2hw1jGODiHOJsY0hFez/DCHtc4QNp90cbwdgdJA1/cq7Sy5jAmOWya6tbOOB3bPgwIY9oBi1tIPNBsFQLCDERp/Rb2pXYaWWxB1lZTEuaCRrC3aXeZ7b3CVszGu5tB9Qp8yp4MZWMHJrR6AKcOXQ82+0wK6VECnByzHgriUzOuLlmUePYt1KhUez7zWyOnVcgXbjtC2g0UcuZ1Vpm8BrTaTzOvolS1XE8PIpV/hPCauIdlosLuZ0a38TtAi3ZTss7FHO+W0QdRq47hv6r0/C4VlFgZTaGtGw/PmeqR0a3xjML8PbfaV78mNkepKI8N7HU6Li5tZxJEd5oj6I5icVG6F1cb1WJdX9kr4NzNbjmNP6KHOpWY0pKoBu3zCaUJpSr1D0PQ6KqK2Zt7dFW49xI0zDW3tfpunuEMDvXz3S7nD51b4PZVLTbRXKHEMoQ5r5sm5Lwk4aaEKvEHPOVup+nVLjGVKTZov2vmFvFDnYv5P3W5idFC/itY/8A5F3pCMil3fpGOL1ZId9NFa4eDUqNB/icELqVqjjekGzuVXx1UsZE3JgdBqU8kS3dc8vYmuTg5eJ0eN16X3arh0Dy4I5w7triZglroaScwmdANIO/NVcdy9SBUgKD8A4g6tRa94AcZmNLGJCKgoAekXJIWF5n8U2xXpHnS9nH9Uis/Fhl8O7pUHoWH8ykQVz6bTDUQxoawANAgAbAJMRWgJDUQvHV1MyDF15Q9zjKUvlRuO6xakp1b3U7apCF1HyfH3RHhNUObnIuDF9iN/qmk7S94C9oqUu0Omv78UNwfFXU+4/vMiOo8FpcfWzEh4DTNnT3TOgd/KeuiA8TwV9NvRyrrEpc7sp76sXaZafuuHseqkbipCAse6mTGm4OhUrXZhLTHTko6zxfOuj2HlxmPBT1eHVTdhyjxsg+Bx72HSUTZxom0X5JeVbN/aH+wPH3nA+qD8TrNzkEmG2gAa6nb9wjDcXmJkxBg6+8FBuJ4EsOZ3eBJh1oPLTeNlTOb7R+Tct4goVqX8TA625I/wBKkwL2ibQNeqp5hsFJhnTm8E9SeqdknTQHifdaFrljOFcXpYTB03VnROgAlzjqYCio/ESkTek8N5yJ9EC8bsFdmWUqdoBiC04PEU2OGtKu2M5P979FpaTjAzCHRcTMHcA7rBxifiuPs6B5PePVoP8AtXJ3xUH2FH/G/wBjlyCufQzVxVryPI6eUoZinzcK1iXoZXMAkbaxuP1UoNJmjVc5qbZzZHkm0KliCYITFVsZYSNRdEMGCymLEFxzEeKZgMP8yHus0bczqFaqmSrYn2nu/StVpudcmRuIQ3E/3hAFpAmAOY1I9kYNIxI/ZJVX5JgyQb7qibK4vDnxB0OoPmqBaQZBgrS43CFslgHVpuw/oeoQn5THkhpyP/kcbn8J/i90timdEwuOBsbH6FSV6ztQh1SneIVhtcsHeNuo9lK4/S0+T9rVas+llfYsqfR24KKYgtr0gDbSI1B3jnZCMXiGvo5JA3F903gjnOPyzZ0ZmTuW6gHwlNnv2Tcnexb49wRtD5b2HPTqNkHS+4hCKVMZhsOf9Fsq9SnUwZpVHNa8vOXNbK5ozWPI3+qxlIEmAJMxa91mhvEalU5Q8khk5Wm4AOuU7jRU2VLI1hquXu1Wy2bjRzTzHI9FW4rwctHzKfeYb21aDuRy66Iy8bnQ8VjstBwTtbWokB5L2ciZIHQ7LMByma5H2HON9284m3EYag6n3h8wkxt3SBPI3XLMdn8TBdScCWPabb5mgkRyOy5Lw01xusXigXWVYPm3O3qh1GpmJcdyrDHWUINJg6kd07GD6qT5MmBYmx8J1VOpWitB0cJ9bFEeE3DnH+G3nKpmdpLeRfdUAECwH7lc2iCFVLoS/M2P6LoiPV0PAj2/qoKzZkDL5lV85JiD++iZUfdoJs+wgWDhzI0PToiyCu0jVtuYhw8wEH4hgA9sgW6ajwR3E8N3BynxP1QStiH03RUFuf71S2DAyXts4B4/hJ1HidSFHXwbiZcZR0sY+7TB/wAp8FFWb/MIKHB/JnX4dWqDzSDajfvMdPMW5eRV6thQRIUVFouxxy5hHTzQ4fovxCkMRS+ZSvnGm4qDbpIkIPgOJnDPFRrRnDXNOYSJIyh0HRwVzsoXU3VKL9NeljqD1kKLtXgnNd8xuhPe030dHXRahLy8B6uOc95c6S4mSdZRHhPFwwFrxLdrwWk6weR5IPSzE2F+ibiAQe+0jxEfRKoOVMNhqpJa0gnZpy+jSCPSFWxnDqTBOZ7fxBrh/luhzHGLGfcJhqA6yVgXMD3KzCdA4GRcEdFyNfDrghxmOpUyJY0538sjbkedh5rka0ggyyka6CoXOEpXFcxkPE2xlPI/Qolw59nRvf1/4Q/Gd5niPqLhWME7Kyf7jfz/AFV/jS+T0uZ4UNfEgEEmLgTvdRZ5uqmPioGgcu8eXh1KqnBZ9dpIaw6au1E8uvsq+Io5QHGX30JmPwt0HkFWo08rQBsPorWHr5rWHL9+CLErVXx9m4OHI2I6IfisfNqzSLa6t8eYVqtFxoen70SOYHCHCQFmB3tNK7Tmpu3G36K/Tq5gAbg6FUqzDRJ3pu1G102l3e6DLHGWnkf5Sgb6X/kkGR5qSvhPmtsO8PqkwFYHuu1269CrjLFYArh2NNN2V4lunVvgjPE6LXtBEOY4Q7wKqcWwedudoEjX9VDwWmZLTOUiOl0BAuMcMdh8rmOJaSQPceFlY4Xj21h8qvOYwGvn/K4aOH1RelTbV+xqXg3g6OBix8FNiuxNMCab3A7Te/ipa1JeL4xq56x/EsAaTjH0MjxB3UWGewn7SR1aBPmEc4rwGtJP3hrb9EAq4ZzT3gQtLL6a5s9vd/glwJlKjUxGZrnViGsIkfZsm8G4lxPouXnPCO3bqLKdM4ak9tNuVpD303gak52nWei5POFspHm6kPVQ1zBU40XMZHsR+5U9dwLBl/lGnRVibqng693UzqHEjwKv8VT3F+pWAaAdwfokd3YA5X6k6qnjDZt9vzhTYh/eB6KqfE7anMpDUh1vIqJvNPzTZYEpq+H9Urah9So2stMplRxhFlmvSD2kEIA+WEsOmo8QjGHxsWdpz3UHHsLLPmMIIG41g80Bn6QGpo8IpRr5mz9EA4XVklp308dkRw7sh6bhAbBfC1Y8xcdFLmymwEHkhwfqZiVPhcTmGU6t0PREoTwut9tO2ZxPrK1lLiEjXdZSnhsrfmMvbvDlzI6K3w7GDRcu83r0Pj3ONbW2I35fmqeNwTav3mNgC5IE+Sbh8ZEXsVYdiQd1NW8rOVuzFMyWnLfdcj9TEDRcm/Kk/CMliKnehXWiQhbjLpRGmbI1zmlqE12kVmkbiCjBCGcTZIkajRPihYXGAwDNoH5kqTDPlonayrfOztHn+X9UuFdcjmrpcXGLqkprbG6le6US1Jh66nqjcT5fRD3U+XmruDxIiCiWxVfSnxTaTi2Rq02I2PRX6uHJEsIPQqi91QTaPJAZQ+tRFJ/dmDcTqOivVXZhPMKs92cZXWOoPI9ehTsKTEHWUIZZZXht12Eqd+f3CpYipsFc4ezuyi3qCfCmuEyIiPREMVwxj2lzQGuiZFvUbruFsJp3hM4pxL5TQwQXOt5blb6LLZfAAeIljix9iP36KZnFhzUfbXBQynVGs5XeBEj6g+qyOY8yo3E66c/LbGxdxMHdKsd8w8yuQ/GG/kaVwgK7SdZDaz/dFuH0QdUlBz22VLEAkIpimwh9W6ECAjLEhS06sEHqmY1m6r54V80lg6QJS+ahoOlrT09lNTFpTplz7XTKkghSsCSoy0ogVj3NALdP3sr1DEkgSJQ6jVMFOZUOqIWLuIwtOptlP0QviNAU4LXB2xI6afvoiuDh0AiVY4xw1houcBBa2ZG8c0Gl5WUpmddyjlJkM8kH4eySieLqFotstPRteaIPxYo0W5tY03lQ8IwDqrxWqm0zGvgPBQ8Mwvzz82oZ1huwRnG4z5TJaBotwv8Ai1jcK2oMj2tLSdDp/wArzXieANOq9oBIDjlMG4myKYzjdWpYugcgtBwVxFKmZM3Ws6adywD2EagjxELl7Hhw2qMr2tMjkPZIt/G38v8Aj//Z"/>
          <p:cNvSpPr>
            <a:spLocks noChangeAspect="1" noChangeArrowheads="1"/>
          </p:cNvSpPr>
          <p:nvPr/>
        </p:nvSpPr>
        <p:spPr bwMode="auto">
          <a:xfrm>
            <a:off x="258763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CH" altLang="pt-BR" sz="2400">
              <a:solidFill>
                <a:schemeClr val="bg1"/>
              </a:solidFill>
            </a:endParaRPr>
          </a:p>
        </p:txBody>
      </p:sp>
      <p:sp>
        <p:nvSpPr>
          <p:cNvPr id="2054" name="CaixaDeTexto 1"/>
          <p:cNvSpPr txBox="1">
            <a:spLocks noChangeArrowheads="1"/>
          </p:cNvSpPr>
          <p:nvPr/>
        </p:nvSpPr>
        <p:spPr bwMode="auto">
          <a:xfrm>
            <a:off x="323527" y="2420888"/>
            <a:ext cx="864096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dirty="0">
                <a:latin typeface="Arial" pitchFamily="34" charset="0"/>
                <a:cs typeface="Arial" pitchFamily="34" charset="0"/>
              </a:rPr>
              <a:t>FATORES FISIOLÓGICOS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dirty="0">
                <a:latin typeface="Arial" pitchFamily="34" charset="0"/>
                <a:cs typeface="Arial" pitchFamily="34" charset="0"/>
              </a:rPr>
              <a:t>QUE INFLUEM SOBRE A APRENDIZAGEM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411163" y="4565557"/>
            <a:ext cx="2213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Fernando M. Louzada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279253" y="5629890"/>
            <a:ext cx="2895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Brasília, 06 de junho de 2018</a:t>
            </a:r>
          </a:p>
        </p:txBody>
      </p:sp>
    </p:spTree>
    <p:extLst>
      <p:ext uri="{BB962C8B-B14F-4D97-AF65-F5344CB8AC3E}">
        <p14:creationId xmlns:p14="http://schemas.microsoft.com/office/powerpoint/2010/main" val="23993196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datadivine.files.wordpress.com/2011/04/human-brai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7012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4012"/>
            <a:ext cx="4248150" cy="635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764704"/>
            <a:ext cx="2133600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6368587"/>
            <a:ext cx="22669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77181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CaixaDeTexto 1">
            <a:extLst>
              <a:ext uri="{FF2B5EF4-FFF2-40B4-BE49-F238E27FC236}">
                <a16:creationId xmlns:a16="http://schemas.microsoft.com/office/drawing/2014/main" xmlns="" id="{91B12DDB-F330-4196-9A8F-DD82D4A5ED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813" y="1857375"/>
            <a:ext cx="7786687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5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panose="020B0602030504020204" pitchFamily="34" charset="0"/>
                <a:ea typeface="MS PGothic" panose="020B0600070205080204" pitchFamily="34" charset="-128"/>
                <a:cs typeface="+mn-cs"/>
              </a:rPr>
              <a:t>O QUE ACONTECE NO CÉREBRO QUANDO APRENDEMOS?</a:t>
            </a:r>
          </a:p>
        </p:txBody>
      </p:sp>
    </p:spTree>
    <p:extLst>
      <p:ext uri="{BB962C8B-B14F-4D97-AF65-F5344CB8AC3E}">
        <p14:creationId xmlns:p14="http://schemas.microsoft.com/office/powerpoint/2010/main" val="32912255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86">
            <a:extLst>
              <a:ext uri="{FF2B5EF4-FFF2-40B4-BE49-F238E27FC236}">
                <a16:creationId xmlns:a16="http://schemas.microsoft.com/office/drawing/2014/main" xmlns="" id="{6BE61E5C-8963-4595-9B1A-88396B99B44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pt-BR">
              <a:latin typeface="Arial" panose="020B0604020202020204" pitchFamily="34" charset="0"/>
            </a:endParaRPr>
          </a:p>
        </p:txBody>
      </p:sp>
      <p:sp>
        <p:nvSpPr>
          <p:cNvPr id="78851" name="Rectangle 87">
            <a:extLst>
              <a:ext uri="{FF2B5EF4-FFF2-40B4-BE49-F238E27FC236}">
                <a16:creationId xmlns:a16="http://schemas.microsoft.com/office/drawing/2014/main" xmlns="" id="{2275E05C-818A-4060-B9EE-49383EF76C7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pt-BR">
              <a:latin typeface="Arial" panose="020B0604020202020204" pitchFamily="34" charset="0"/>
            </a:endParaRPr>
          </a:p>
        </p:txBody>
      </p:sp>
      <p:pic>
        <p:nvPicPr>
          <p:cNvPr id="78852" name="Picture 88" descr="floresta_amazonica_intacta">
            <a:extLst>
              <a:ext uri="{FF2B5EF4-FFF2-40B4-BE49-F238E27FC236}">
                <a16:creationId xmlns:a16="http://schemas.microsoft.com/office/drawing/2014/main" xmlns="" id="{F81A57BF-C2ED-4115-9BA1-1E5757BD4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86997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4">
            <a:extLst>
              <a:ext uri="{FF2B5EF4-FFF2-40B4-BE49-F238E27FC236}">
                <a16:creationId xmlns:a16="http://schemas.microsoft.com/office/drawing/2014/main" xmlns="" id="{F16D6F1B-ED99-44EF-8761-B8FEF50AED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2130425"/>
            <a:ext cx="7772400" cy="1470025"/>
          </a:xfrm>
          <a:prstGeom prst="rect">
            <a:avLst/>
          </a:prstGeom>
          <a:noFill/>
          <a:ln w="9525">
            <a:solidFill>
              <a:srgbClr val="FF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pt-BR" sz="4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79875" name="Rectangle 5">
            <a:extLst>
              <a:ext uri="{FF2B5EF4-FFF2-40B4-BE49-F238E27FC236}">
                <a16:creationId xmlns:a16="http://schemas.microsoft.com/office/drawing/2014/main" xmlns="" id="{BE42C0B4-0A69-4AF6-9A94-B3A7C5D6BB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 w="9525">
            <a:solidFill>
              <a:srgbClr val="FF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pt-BR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79876" name="Picture 6" descr="floresta_amazonica_intacta">
            <a:extLst>
              <a:ext uri="{FF2B5EF4-FFF2-40B4-BE49-F238E27FC236}">
                <a16:creationId xmlns:a16="http://schemas.microsoft.com/office/drawing/2014/main" xmlns="" id="{FEB524DD-B13E-466F-8CFE-F1D4819F7F9C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877" name="Freeform 7">
            <a:extLst>
              <a:ext uri="{FF2B5EF4-FFF2-40B4-BE49-F238E27FC236}">
                <a16:creationId xmlns:a16="http://schemas.microsoft.com/office/drawing/2014/main" xmlns="" id="{5513C8C7-10B3-4632-95DE-DBE3C30FA027}"/>
              </a:ext>
            </a:extLst>
          </p:cNvPr>
          <p:cNvSpPr>
            <a:spLocks/>
          </p:cNvSpPr>
          <p:nvPr/>
        </p:nvSpPr>
        <p:spPr bwMode="auto">
          <a:xfrm>
            <a:off x="0" y="465138"/>
            <a:ext cx="9144000" cy="3336925"/>
          </a:xfrm>
          <a:custGeom>
            <a:avLst/>
            <a:gdLst>
              <a:gd name="T0" fmla="*/ 0 w 5760"/>
              <a:gd name="T1" fmla="*/ 2147483647 h 2102"/>
              <a:gd name="T2" fmla="*/ 2147483647 w 5760"/>
              <a:gd name="T3" fmla="*/ 2147483647 h 2102"/>
              <a:gd name="T4" fmla="*/ 2147483647 w 5760"/>
              <a:gd name="T5" fmla="*/ 2147483647 h 2102"/>
              <a:gd name="T6" fmla="*/ 2147483647 w 5760"/>
              <a:gd name="T7" fmla="*/ 2147483647 h 2102"/>
              <a:gd name="T8" fmla="*/ 2147483647 w 5760"/>
              <a:gd name="T9" fmla="*/ 2147483647 h 2102"/>
              <a:gd name="T10" fmla="*/ 2147483647 w 5760"/>
              <a:gd name="T11" fmla="*/ 2147483647 h 2102"/>
              <a:gd name="T12" fmla="*/ 2147483647 w 5760"/>
              <a:gd name="T13" fmla="*/ 2147483647 h 2102"/>
              <a:gd name="T14" fmla="*/ 2147483647 w 5760"/>
              <a:gd name="T15" fmla="*/ 2147483647 h 2102"/>
              <a:gd name="T16" fmla="*/ 2147483647 w 5760"/>
              <a:gd name="T17" fmla="*/ 2147483647 h 2102"/>
              <a:gd name="T18" fmla="*/ 2147483647 w 5760"/>
              <a:gd name="T19" fmla="*/ 2147483647 h 2102"/>
              <a:gd name="T20" fmla="*/ 2147483647 w 5760"/>
              <a:gd name="T21" fmla="*/ 2147483647 h 2102"/>
              <a:gd name="T22" fmla="*/ 2147483647 w 5760"/>
              <a:gd name="T23" fmla="*/ 2147483647 h 2102"/>
              <a:gd name="T24" fmla="*/ 2147483647 w 5760"/>
              <a:gd name="T25" fmla="*/ 2147483647 h 2102"/>
              <a:gd name="T26" fmla="*/ 2147483647 w 5760"/>
              <a:gd name="T27" fmla="*/ 2147483647 h 2102"/>
              <a:gd name="T28" fmla="*/ 2147483647 w 5760"/>
              <a:gd name="T29" fmla="*/ 2147483647 h 2102"/>
              <a:gd name="T30" fmla="*/ 2147483647 w 5760"/>
              <a:gd name="T31" fmla="*/ 2147483647 h 2102"/>
              <a:gd name="T32" fmla="*/ 2147483647 w 5760"/>
              <a:gd name="T33" fmla="*/ 2147483647 h 2102"/>
              <a:gd name="T34" fmla="*/ 2147483647 w 5760"/>
              <a:gd name="T35" fmla="*/ 2147483647 h 2102"/>
              <a:gd name="T36" fmla="*/ 2147483647 w 5760"/>
              <a:gd name="T37" fmla="*/ 2147483647 h 2102"/>
              <a:gd name="T38" fmla="*/ 2147483647 w 5760"/>
              <a:gd name="T39" fmla="*/ 2147483647 h 2102"/>
              <a:gd name="T40" fmla="*/ 2147483647 w 5760"/>
              <a:gd name="T41" fmla="*/ 2147483647 h 2102"/>
              <a:gd name="T42" fmla="*/ 2147483647 w 5760"/>
              <a:gd name="T43" fmla="*/ 2147483647 h 2102"/>
              <a:gd name="T44" fmla="*/ 2147483647 w 5760"/>
              <a:gd name="T45" fmla="*/ 2147483647 h 2102"/>
              <a:gd name="T46" fmla="*/ 2147483647 w 5760"/>
              <a:gd name="T47" fmla="*/ 2147483647 h 2102"/>
              <a:gd name="T48" fmla="*/ 2147483647 w 5760"/>
              <a:gd name="T49" fmla="*/ 2147483647 h 2102"/>
              <a:gd name="T50" fmla="*/ 2147483647 w 5760"/>
              <a:gd name="T51" fmla="*/ 2147483647 h 2102"/>
              <a:gd name="T52" fmla="*/ 2147483647 w 5760"/>
              <a:gd name="T53" fmla="*/ 2147483647 h 2102"/>
              <a:gd name="T54" fmla="*/ 2147483647 w 5760"/>
              <a:gd name="T55" fmla="*/ 2147483647 h 2102"/>
              <a:gd name="T56" fmla="*/ 2147483647 w 5760"/>
              <a:gd name="T57" fmla="*/ 2147483647 h 2102"/>
              <a:gd name="T58" fmla="*/ 2147483647 w 5760"/>
              <a:gd name="T59" fmla="*/ 2147483647 h 2102"/>
              <a:gd name="T60" fmla="*/ 2147483647 w 5760"/>
              <a:gd name="T61" fmla="*/ 2147483647 h 2102"/>
              <a:gd name="T62" fmla="*/ 2147483647 w 5760"/>
              <a:gd name="T63" fmla="*/ 2147483647 h 2102"/>
              <a:gd name="T64" fmla="*/ 2147483647 w 5760"/>
              <a:gd name="T65" fmla="*/ 2147483647 h 2102"/>
              <a:gd name="T66" fmla="*/ 2147483647 w 5760"/>
              <a:gd name="T67" fmla="*/ 2147483647 h 2102"/>
              <a:gd name="T68" fmla="*/ 2147483647 w 5760"/>
              <a:gd name="T69" fmla="*/ 2147483647 h 2102"/>
              <a:gd name="T70" fmla="*/ 2147483647 w 5760"/>
              <a:gd name="T71" fmla="*/ 2147483647 h 2102"/>
              <a:gd name="T72" fmla="*/ 2147483647 w 5760"/>
              <a:gd name="T73" fmla="*/ 2147483647 h 2102"/>
              <a:gd name="T74" fmla="*/ 2147483647 w 5760"/>
              <a:gd name="T75" fmla="*/ 2147483647 h 2102"/>
              <a:gd name="T76" fmla="*/ 2147483647 w 5760"/>
              <a:gd name="T77" fmla="*/ 2147483647 h 2102"/>
              <a:gd name="T78" fmla="*/ 2147483647 w 5760"/>
              <a:gd name="T79" fmla="*/ 2147483647 h 2102"/>
              <a:gd name="T80" fmla="*/ 2147483647 w 5760"/>
              <a:gd name="T81" fmla="*/ 2147483647 h 2102"/>
              <a:gd name="T82" fmla="*/ 2147483647 w 5760"/>
              <a:gd name="T83" fmla="*/ 2147483647 h 2102"/>
              <a:gd name="T84" fmla="*/ 2147483647 w 5760"/>
              <a:gd name="T85" fmla="*/ 2147483647 h 2102"/>
              <a:gd name="T86" fmla="*/ 2147483647 w 5760"/>
              <a:gd name="T87" fmla="*/ 2147483647 h 2102"/>
              <a:gd name="T88" fmla="*/ 2147483647 w 5760"/>
              <a:gd name="T89" fmla="*/ 2147483647 h 2102"/>
              <a:gd name="T90" fmla="*/ 2147483647 w 5760"/>
              <a:gd name="T91" fmla="*/ 2147483647 h 2102"/>
              <a:gd name="T92" fmla="*/ 2147483647 w 5760"/>
              <a:gd name="T93" fmla="*/ 2147483647 h 2102"/>
              <a:gd name="T94" fmla="*/ 2147483647 w 5760"/>
              <a:gd name="T95" fmla="*/ 2147483647 h 2102"/>
              <a:gd name="T96" fmla="*/ 2147483647 w 5760"/>
              <a:gd name="T97" fmla="*/ 2147483647 h 2102"/>
              <a:gd name="T98" fmla="*/ 2147483647 w 5760"/>
              <a:gd name="T99" fmla="*/ 2147483647 h 2102"/>
              <a:gd name="T100" fmla="*/ 2147483647 w 5760"/>
              <a:gd name="T101" fmla="*/ 2147483647 h 2102"/>
              <a:gd name="T102" fmla="*/ 2147483647 w 5760"/>
              <a:gd name="T103" fmla="*/ 2147483647 h 2102"/>
              <a:gd name="T104" fmla="*/ 2147483647 w 5760"/>
              <a:gd name="T105" fmla="*/ 2147483647 h 2102"/>
              <a:gd name="T106" fmla="*/ 2147483647 w 5760"/>
              <a:gd name="T107" fmla="*/ 2147483647 h 2102"/>
              <a:gd name="T108" fmla="*/ 2147483647 w 5760"/>
              <a:gd name="T109" fmla="*/ 2147483647 h 2102"/>
              <a:gd name="T110" fmla="*/ 2147483647 w 5760"/>
              <a:gd name="T111" fmla="*/ 2147483647 h 2102"/>
              <a:gd name="T112" fmla="*/ 2147483647 w 5760"/>
              <a:gd name="T113" fmla="*/ 0 h 2102"/>
              <a:gd name="T114" fmla="*/ 2147483647 w 5760"/>
              <a:gd name="T115" fmla="*/ 2147483647 h 2102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5760"/>
              <a:gd name="T175" fmla="*/ 0 h 2102"/>
              <a:gd name="T176" fmla="*/ 5760 w 5760"/>
              <a:gd name="T177" fmla="*/ 2102 h 2102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5760" h="2102">
                <a:moveTo>
                  <a:pt x="0" y="2102"/>
                </a:moveTo>
                <a:cubicBezTo>
                  <a:pt x="39" y="1946"/>
                  <a:pt x="185" y="1836"/>
                  <a:pt x="293" y="1728"/>
                </a:cubicBezTo>
                <a:cubicBezTo>
                  <a:pt x="320" y="1701"/>
                  <a:pt x="357" y="1658"/>
                  <a:pt x="393" y="1645"/>
                </a:cubicBezTo>
                <a:cubicBezTo>
                  <a:pt x="417" y="1636"/>
                  <a:pt x="466" y="1627"/>
                  <a:pt x="466" y="1627"/>
                </a:cubicBezTo>
                <a:cubicBezTo>
                  <a:pt x="519" y="1653"/>
                  <a:pt x="492" y="1641"/>
                  <a:pt x="558" y="1664"/>
                </a:cubicBezTo>
                <a:cubicBezTo>
                  <a:pt x="576" y="1670"/>
                  <a:pt x="613" y="1682"/>
                  <a:pt x="613" y="1682"/>
                </a:cubicBezTo>
                <a:cubicBezTo>
                  <a:pt x="634" y="1697"/>
                  <a:pt x="656" y="1713"/>
                  <a:pt x="677" y="1728"/>
                </a:cubicBezTo>
                <a:cubicBezTo>
                  <a:pt x="692" y="1739"/>
                  <a:pt x="731" y="1746"/>
                  <a:pt x="731" y="1746"/>
                </a:cubicBezTo>
                <a:cubicBezTo>
                  <a:pt x="794" y="1806"/>
                  <a:pt x="917" y="1788"/>
                  <a:pt x="987" y="1792"/>
                </a:cubicBezTo>
                <a:cubicBezTo>
                  <a:pt x="999" y="1783"/>
                  <a:pt x="1014" y="1776"/>
                  <a:pt x="1024" y="1764"/>
                </a:cubicBezTo>
                <a:cubicBezTo>
                  <a:pt x="1039" y="1748"/>
                  <a:pt x="1061" y="1709"/>
                  <a:pt x="1061" y="1709"/>
                </a:cubicBezTo>
                <a:cubicBezTo>
                  <a:pt x="1102" y="1586"/>
                  <a:pt x="1208" y="1548"/>
                  <a:pt x="1307" y="1481"/>
                </a:cubicBezTo>
                <a:cubicBezTo>
                  <a:pt x="1334" y="1463"/>
                  <a:pt x="1354" y="1436"/>
                  <a:pt x="1381" y="1417"/>
                </a:cubicBezTo>
                <a:cubicBezTo>
                  <a:pt x="1504" y="1330"/>
                  <a:pt x="1629" y="1244"/>
                  <a:pt x="1774" y="1197"/>
                </a:cubicBezTo>
                <a:cubicBezTo>
                  <a:pt x="1826" y="1162"/>
                  <a:pt x="1886" y="1145"/>
                  <a:pt x="1947" y="1133"/>
                </a:cubicBezTo>
                <a:cubicBezTo>
                  <a:pt x="1996" y="1136"/>
                  <a:pt x="2046" y="1132"/>
                  <a:pt x="2094" y="1142"/>
                </a:cubicBezTo>
                <a:cubicBezTo>
                  <a:pt x="2121" y="1148"/>
                  <a:pt x="2146" y="1207"/>
                  <a:pt x="2167" y="1225"/>
                </a:cubicBezTo>
                <a:cubicBezTo>
                  <a:pt x="2226" y="1275"/>
                  <a:pt x="2296" y="1331"/>
                  <a:pt x="2322" y="1408"/>
                </a:cubicBezTo>
                <a:cubicBezTo>
                  <a:pt x="2355" y="1507"/>
                  <a:pt x="2377" y="1624"/>
                  <a:pt x="2441" y="1709"/>
                </a:cubicBezTo>
                <a:cubicBezTo>
                  <a:pt x="2459" y="1783"/>
                  <a:pt x="2474" y="1804"/>
                  <a:pt x="2551" y="1819"/>
                </a:cubicBezTo>
                <a:cubicBezTo>
                  <a:pt x="2642" y="1816"/>
                  <a:pt x="2734" y="1814"/>
                  <a:pt x="2825" y="1810"/>
                </a:cubicBezTo>
                <a:cubicBezTo>
                  <a:pt x="2862" y="1808"/>
                  <a:pt x="2900" y="1812"/>
                  <a:pt x="2935" y="1801"/>
                </a:cubicBezTo>
                <a:cubicBezTo>
                  <a:pt x="3087" y="1754"/>
                  <a:pt x="3183" y="1653"/>
                  <a:pt x="3301" y="1554"/>
                </a:cubicBezTo>
                <a:cubicBezTo>
                  <a:pt x="3371" y="1495"/>
                  <a:pt x="3449" y="1446"/>
                  <a:pt x="3520" y="1389"/>
                </a:cubicBezTo>
                <a:cubicBezTo>
                  <a:pt x="3559" y="1271"/>
                  <a:pt x="3507" y="1399"/>
                  <a:pt x="3593" y="1280"/>
                </a:cubicBezTo>
                <a:cubicBezTo>
                  <a:pt x="3648" y="1203"/>
                  <a:pt x="3644" y="1101"/>
                  <a:pt x="3712" y="1033"/>
                </a:cubicBezTo>
                <a:cubicBezTo>
                  <a:pt x="3733" y="970"/>
                  <a:pt x="3716" y="991"/>
                  <a:pt x="3749" y="960"/>
                </a:cubicBezTo>
                <a:cubicBezTo>
                  <a:pt x="3759" y="901"/>
                  <a:pt x="3766" y="842"/>
                  <a:pt x="3785" y="786"/>
                </a:cubicBezTo>
                <a:cubicBezTo>
                  <a:pt x="3789" y="704"/>
                  <a:pt x="3770" y="615"/>
                  <a:pt x="3803" y="539"/>
                </a:cubicBezTo>
                <a:cubicBezTo>
                  <a:pt x="3817" y="507"/>
                  <a:pt x="3840" y="468"/>
                  <a:pt x="3858" y="438"/>
                </a:cubicBezTo>
                <a:cubicBezTo>
                  <a:pt x="3871" y="415"/>
                  <a:pt x="3904" y="374"/>
                  <a:pt x="3904" y="374"/>
                </a:cubicBezTo>
                <a:cubicBezTo>
                  <a:pt x="3922" y="321"/>
                  <a:pt x="3901" y="371"/>
                  <a:pt x="3950" y="310"/>
                </a:cubicBezTo>
                <a:cubicBezTo>
                  <a:pt x="4016" y="228"/>
                  <a:pt x="3964" y="261"/>
                  <a:pt x="4032" y="228"/>
                </a:cubicBezTo>
                <a:cubicBezTo>
                  <a:pt x="4067" y="193"/>
                  <a:pt x="4112" y="185"/>
                  <a:pt x="4160" y="173"/>
                </a:cubicBezTo>
                <a:cubicBezTo>
                  <a:pt x="4214" y="180"/>
                  <a:pt x="4260" y="180"/>
                  <a:pt x="4306" y="210"/>
                </a:cubicBezTo>
                <a:cubicBezTo>
                  <a:pt x="4344" y="264"/>
                  <a:pt x="4397" y="320"/>
                  <a:pt x="4453" y="356"/>
                </a:cubicBezTo>
                <a:cubicBezTo>
                  <a:pt x="4487" y="410"/>
                  <a:pt x="4480" y="495"/>
                  <a:pt x="4526" y="539"/>
                </a:cubicBezTo>
                <a:cubicBezTo>
                  <a:pt x="4546" y="661"/>
                  <a:pt x="4535" y="613"/>
                  <a:pt x="4553" y="685"/>
                </a:cubicBezTo>
                <a:cubicBezTo>
                  <a:pt x="4565" y="783"/>
                  <a:pt x="4576" y="881"/>
                  <a:pt x="4590" y="978"/>
                </a:cubicBezTo>
                <a:cubicBezTo>
                  <a:pt x="4598" y="1031"/>
                  <a:pt x="4581" y="1164"/>
                  <a:pt x="4654" y="1188"/>
                </a:cubicBezTo>
                <a:cubicBezTo>
                  <a:pt x="4666" y="1206"/>
                  <a:pt x="4679" y="1224"/>
                  <a:pt x="4690" y="1243"/>
                </a:cubicBezTo>
                <a:cubicBezTo>
                  <a:pt x="4700" y="1262"/>
                  <a:pt x="4696" y="1284"/>
                  <a:pt x="4718" y="1298"/>
                </a:cubicBezTo>
                <a:cubicBezTo>
                  <a:pt x="4734" y="1308"/>
                  <a:pt x="4773" y="1316"/>
                  <a:pt x="4773" y="1316"/>
                </a:cubicBezTo>
                <a:cubicBezTo>
                  <a:pt x="4876" y="1305"/>
                  <a:pt x="4836" y="1304"/>
                  <a:pt x="4910" y="1280"/>
                </a:cubicBezTo>
                <a:cubicBezTo>
                  <a:pt x="4950" y="1238"/>
                  <a:pt x="4973" y="1175"/>
                  <a:pt x="5001" y="1124"/>
                </a:cubicBezTo>
                <a:cubicBezTo>
                  <a:pt x="5018" y="1093"/>
                  <a:pt x="5056" y="1033"/>
                  <a:pt x="5056" y="1033"/>
                </a:cubicBezTo>
                <a:cubicBezTo>
                  <a:pt x="5077" y="948"/>
                  <a:pt x="5047" y="1041"/>
                  <a:pt x="5093" y="969"/>
                </a:cubicBezTo>
                <a:cubicBezTo>
                  <a:pt x="5108" y="946"/>
                  <a:pt x="5117" y="920"/>
                  <a:pt x="5129" y="896"/>
                </a:cubicBezTo>
                <a:cubicBezTo>
                  <a:pt x="5134" y="886"/>
                  <a:pt x="5149" y="885"/>
                  <a:pt x="5157" y="877"/>
                </a:cubicBezTo>
                <a:cubicBezTo>
                  <a:pt x="5170" y="864"/>
                  <a:pt x="5191" y="830"/>
                  <a:pt x="5202" y="813"/>
                </a:cubicBezTo>
                <a:cubicBezTo>
                  <a:pt x="5219" y="747"/>
                  <a:pt x="5218" y="677"/>
                  <a:pt x="5239" y="612"/>
                </a:cubicBezTo>
                <a:cubicBezTo>
                  <a:pt x="5271" y="513"/>
                  <a:pt x="5310" y="412"/>
                  <a:pt x="5358" y="320"/>
                </a:cubicBezTo>
                <a:cubicBezTo>
                  <a:pt x="5382" y="219"/>
                  <a:pt x="5365" y="269"/>
                  <a:pt x="5413" y="173"/>
                </a:cubicBezTo>
                <a:cubicBezTo>
                  <a:pt x="5417" y="161"/>
                  <a:pt x="5442" y="98"/>
                  <a:pt x="5449" y="91"/>
                </a:cubicBezTo>
                <a:cubicBezTo>
                  <a:pt x="5456" y="84"/>
                  <a:pt x="5468" y="85"/>
                  <a:pt x="5477" y="82"/>
                </a:cubicBezTo>
                <a:cubicBezTo>
                  <a:pt x="5508" y="34"/>
                  <a:pt x="5499" y="19"/>
                  <a:pt x="5559" y="0"/>
                </a:cubicBezTo>
                <a:cubicBezTo>
                  <a:pt x="5640" y="20"/>
                  <a:pt x="5651" y="18"/>
                  <a:pt x="5760" y="18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79878" name="Freeform 8">
            <a:extLst>
              <a:ext uri="{FF2B5EF4-FFF2-40B4-BE49-F238E27FC236}">
                <a16:creationId xmlns:a16="http://schemas.microsoft.com/office/drawing/2014/main" xmlns="" id="{03784D2D-D64C-439E-BA34-CF07E1EDD3B2}"/>
              </a:ext>
            </a:extLst>
          </p:cNvPr>
          <p:cNvSpPr>
            <a:spLocks/>
          </p:cNvSpPr>
          <p:nvPr/>
        </p:nvSpPr>
        <p:spPr bwMode="auto">
          <a:xfrm>
            <a:off x="950913" y="14288"/>
            <a:ext cx="3632200" cy="6835775"/>
          </a:xfrm>
          <a:custGeom>
            <a:avLst/>
            <a:gdLst>
              <a:gd name="T0" fmla="*/ 2147483647 w 2288"/>
              <a:gd name="T1" fmla="*/ 0 h 4306"/>
              <a:gd name="T2" fmla="*/ 2147483647 w 2288"/>
              <a:gd name="T3" fmla="*/ 2147483647 h 4306"/>
              <a:gd name="T4" fmla="*/ 2147483647 w 2288"/>
              <a:gd name="T5" fmla="*/ 2147483647 h 4306"/>
              <a:gd name="T6" fmla="*/ 2147483647 w 2288"/>
              <a:gd name="T7" fmla="*/ 2147483647 h 4306"/>
              <a:gd name="T8" fmla="*/ 2147483647 w 2288"/>
              <a:gd name="T9" fmla="*/ 2147483647 h 4306"/>
              <a:gd name="T10" fmla="*/ 2147483647 w 2288"/>
              <a:gd name="T11" fmla="*/ 2147483647 h 4306"/>
              <a:gd name="T12" fmla="*/ 2147483647 w 2288"/>
              <a:gd name="T13" fmla="*/ 2147483647 h 4306"/>
              <a:gd name="T14" fmla="*/ 2147483647 w 2288"/>
              <a:gd name="T15" fmla="*/ 2147483647 h 4306"/>
              <a:gd name="T16" fmla="*/ 2147483647 w 2288"/>
              <a:gd name="T17" fmla="*/ 2147483647 h 4306"/>
              <a:gd name="T18" fmla="*/ 2147483647 w 2288"/>
              <a:gd name="T19" fmla="*/ 2147483647 h 4306"/>
              <a:gd name="T20" fmla="*/ 2147483647 w 2288"/>
              <a:gd name="T21" fmla="*/ 2147483647 h 4306"/>
              <a:gd name="T22" fmla="*/ 2147483647 w 2288"/>
              <a:gd name="T23" fmla="*/ 2147483647 h 4306"/>
              <a:gd name="T24" fmla="*/ 2147483647 w 2288"/>
              <a:gd name="T25" fmla="*/ 2147483647 h 4306"/>
              <a:gd name="T26" fmla="*/ 2147483647 w 2288"/>
              <a:gd name="T27" fmla="*/ 2147483647 h 4306"/>
              <a:gd name="T28" fmla="*/ 2147483647 w 2288"/>
              <a:gd name="T29" fmla="*/ 2147483647 h 4306"/>
              <a:gd name="T30" fmla="*/ 2147483647 w 2288"/>
              <a:gd name="T31" fmla="*/ 2147483647 h 4306"/>
              <a:gd name="T32" fmla="*/ 2147483647 w 2288"/>
              <a:gd name="T33" fmla="*/ 2147483647 h 4306"/>
              <a:gd name="T34" fmla="*/ 2147483647 w 2288"/>
              <a:gd name="T35" fmla="*/ 2147483647 h 4306"/>
              <a:gd name="T36" fmla="*/ 2147483647 w 2288"/>
              <a:gd name="T37" fmla="*/ 2147483647 h 4306"/>
              <a:gd name="T38" fmla="*/ 2147483647 w 2288"/>
              <a:gd name="T39" fmla="*/ 2147483647 h 4306"/>
              <a:gd name="T40" fmla="*/ 2147483647 w 2288"/>
              <a:gd name="T41" fmla="*/ 2147483647 h 4306"/>
              <a:gd name="T42" fmla="*/ 2147483647 w 2288"/>
              <a:gd name="T43" fmla="*/ 2147483647 h 4306"/>
              <a:gd name="T44" fmla="*/ 2147483647 w 2288"/>
              <a:gd name="T45" fmla="*/ 2147483647 h 4306"/>
              <a:gd name="T46" fmla="*/ 2147483647 w 2288"/>
              <a:gd name="T47" fmla="*/ 2147483647 h 4306"/>
              <a:gd name="T48" fmla="*/ 2147483647 w 2288"/>
              <a:gd name="T49" fmla="*/ 2147483647 h 4306"/>
              <a:gd name="T50" fmla="*/ 2147483647 w 2288"/>
              <a:gd name="T51" fmla="*/ 2147483647 h 4306"/>
              <a:gd name="T52" fmla="*/ 2147483647 w 2288"/>
              <a:gd name="T53" fmla="*/ 2147483647 h 4306"/>
              <a:gd name="T54" fmla="*/ 2147483647 w 2288"/>
              <a:gd name="T55" fmla="*/ 2147483647 h 4306"/>
              <a:gd name="T56" fmla="*/ 2147483647 w 2288"/>
              <a:gd name="T57" fmla="*/ 2147483647 h 4306"/>
              <a:gd name="T58" fmla="*/ 2147483647 w 2288"/>
              <a:gd name="T59" fmla="*/ 2147483647 h 4306"/>
              <a:gd name="T60" fmla="*/ 2147483647 w 2288"/>
              <a:gd name="T61" fmla="*/ 2147483647 h 4306"/>
              <a:gd name="T62" fmla="*/ 2147483647 w 2288"/>
              <a:gd name="T63" fmla="*/ 2147483647 h 4306"/>
              <a:gd name="T64" fmla="*/ 2147483647 w 2288"/>
              <a:gd name="T65" fmla="*/ 2147483647 h 4306"/>
              <a:gd name="T66" fmla="*/ 2147483647 w 2288"/>
              <a:gd name="T67" fmla="*/ 2147483647 h 4306"/>
              <a:gd name="T68" fmla="*/ 2147483647 w 2288"/>
              <a:gd name="T69" fmla="*/ 2147483647 h 4306"/>
              <a:gd name="T70" fmla="*/ 2147483647 w 2288"/>
              <a:gd name="T71" fmla="*/ 2147483647 h 4306"/>
              <a:gd name="T72" fmla="*/ 2147483647 w 2288"/>
              <a:gd name="T73" fmla="*/ 2147483647 h 4306"/>
              <a:gd name="T74" fmla="*/ 2147483647 w 2288"/>
              <a:gd name="T75" fmla="*/ 2147483647 h 4306"/>
              <a:gd name="T76" fmla="*/ 2147483647 w 2288"/>
              <a:gd name="T77" fmla="*/ 2147483647 h 4306"/>
              <a:gd name="T78" fmla="*/ 2147483647 w 2288"/>
              <a:gd name="T79" fmla="*/ 2147483647 h 4306"/>
              <a:gd name="T80" fmla="*/ 2147483647 w 2288"/>
              <a:gd name="T81" fmla="*/ 2147483647 h 4306"/>
              <a:gd name="T82" fmla="*/ 2147483647 w 2288"/>
              <a:gd name="T83" fmla="*/ 2147483647 h 4306"/>
              <a:gd name="T84" fmla="*/ 2147483647 w 2288"/>
              <a:gd name="T85" fmla="*/ 2147483647 h 4306"/>
              <a:gd name="T86" fmla="*/ 2147483647 w 2288"/>
              <a:gd name="T87" fmla="*/ 2147483647 h 4306"/>
              <a:gd name="T88" fmla="*/ 2147483647 w 2288"/>
              <a:gd name="T89" fmla="*/ 2147483647 h 4306"/>
              <a:gd name="T90" fmla="*/ 2147483647 w 2288"/>
              <a:gd name="T91" fmla="*/ 2147483647 h 4306"/>
              <a:gd name="T92" fmla="*/ 2147483647 w 2288"/>
              <a:gd name="T93" fmla="*/ 2147483647 h 4306"/>
              <a:gd name="T94" fmla="*/ 2147483647 w 2288"/>
              <a:gd name="T95" fmla="*/ 2147483647 h 4306"/>
              <a:gd name="T96" fmla="*/ 2147483647 w 2288"/>
              <a:gd name="T97" fmla="*/ 2147483647 h 4306"/>
              <a:gd name="T98" fmla="*/ 2147483647 w 2288"/>
              <a:gd name="T99" fmla="*/ 2147483647 h 430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288"/>
              <a:gd name="T151" fmla="*/ 0 h 4306"/>
              <a:gd name="T152" fmla="*/ 2288 w 2288"/>
              <a:gd name="T153" fmla="*/ 4306 h 430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288" h="4306">
                <a:moveTo>
                  <a:pt x="270" y="0"/>
                </a:moveTo>
                <a:cubicBezTo>
                  <a:pt x="254" y="45"/>
                  <a:pt x="250" y="98"/>
                  <a:pt x="224" y="137"/>
                </a:cubicBezTo>
                <a:cubicBezTo>
                  <a:pt x="210" y="182"/>
                  <a:pt x="161" y="250"/>
                  <a:pt x="132" y="293"/>
                </a:cubicBezTo>
                <a:cubicBezTo>
                  <a:pt x="120" y="328"/>
                  <a:pt x="98" y="358"/>
                  <a:pt x="87" y="393"/>
                </a:cubicBezTo>
                <a:cubicBezTo>
                  <a:pt x="70" y="445"/>
                  <a:pt x="59" y="495"/>
                  <a:pt x="50" y="549"/>
                </a:cubicBezTo>
                <a:cubicBezTo>
                  <a:pt x="57" y="715"/>
                  <a:pt x="10" y="772"/>
                  <a:pt x="142" y="814"/>
                </a:cubicBezTo>
                <a:cubicBezTo>
                  <a:pt x="178" y="838"/>
                  <a:pt x="196" y="872"/>
                  <a:pt x="233" y="896"/>
                </a:cubicBezTo>
                <a:cubicBezTo>
                  <a:pt x="245" y="932"/>
                  <a:pt x="251" y="980"/>
                  <a:pt x="279" y="1006"/>
                </a:cubicBezTo>
                <a:cubicBezTo>
                  <a:pt x="308" y="1065"/>
                  <a:pt x="321" y="1090"/>
                  <a:pt x="334" y="1152"/>
                </a:cubicBezTo>
                <a:cubicBezTo>
                  <a:pt x="333" y="1155"/>
                  <a:pt x="318" y="1226"/>
                  <a:pt x="315" y="1234"/>
                </a:cubicBezTo>
                <a:cubicBezTo>
                  <a:pt x="287" y="1301"/>
                  <a:pt x="232" y="1346"/>
                  <a:pt x="196" y="1408"/>
                </a:cubicBezTo>
                <a:cubicBezTo>
                  <a:pt x="190" y="1418"/>
                  <a:pt x="187" y="1430"/>
                  <a:pt x="178" y="1436"/>
                </a:cubicBezTo>
                <a:cubicBezTo>
                  <a:pt x="162" y="1446"/>
                  <a:pt x="123" y="1454"/>
                  <a:pt x="123" y="1454"/>
                </a:cubicBezTo>
                <a:cubicBezTo>
                  <a:pt x="89" y="1488"/>
                  <a:pt x="89" y="1520"/>
                  <a:pt x="41" y="1536"/>
                </a:cubicBezTo>
                <a:cubicBezTo>
                  <a:pt x="8" y="1588"/>
                  <a:pt x="12" y="1613"/>
                  <a:pt x="4" y="1682"/>
                </a:cubicBezTo>
                <a:cubicBezTo>
                  <a:pt x="10" y="1734"/>
                  <a:pt x="0" y="1791"/>
                  <a:pt x="23" y="1838"/>
                </a:cubicBezTo>
                <a:cubicBezTo>
                  <a:pt x="27" y="1847"/>
                  <a:pt x="41" y="1843"/>
                  <a:pt x="50" y="1847"/>
                </a:cubicBezTo>
                <a:cubicBezTo>
                  <a:pt x="76" y="1860"/>
                  <a:pt x="78" y="1865"/>
                  <a:pt x="96" y="1884"/>
                </a:cubicBezTo>
                <a:cubicBezTo>
                  <a:pt x="110" y="1968"/>
                  <a:pt x="133" y="2049"/>
                  <a:pt x="160" y="2130"/>
                </a:cubicBezTo>
                <a:cubicBezTo>
                  <a:pt x="165" y="2145"/>
                  <a:pt x="191" y="2137"/>
                  <a:pt x="206" y="2140"/>
                </a:cubicBezTo>
                <a:cubicBezTo>
                  <a:pt x="292" y="2204"/>
                  <a:pt x="251" y="2182"/>
                  <a:pt x="324" y="2213"/>
                </a:cubicBezTo>
                <a:cubicBezTo>
                  <a:pt x="385" y="2271"/>
                  <a:pt x="293" y="2186"/>
                  <a:pt x="370" y="2249"/>
                </a:cubicBezTo>
                <a:cubicBezTo>
                  <a:pt x="385" y="2261"/>
                  <a:pt x="391" y="2284"/>
                  <a:pt x="407" y="2295"/>
                </a:cubicBezTo>
                <a:cubicBezTo>
                  <a:pt x="420" y="2304"/>
                  <a:pt x="437" y="2306"/>
                  <a:pt x="452" y="2313"/>
                </a:cubicBezTo>
                <a:cubicBezTo>
                  <a:pt x="477" y="2325"/>
                  <a:pt x="526" y="2350"/>
                  <a:pt x="526" y="2350"/>
                </a:cubicBezTo>
                <a:cubicBezTo>
                  <a:pt x="571" y="2339"/>
                  <a:pt x="611" y="2327"/>
                  <a:pt x="654" y="2313"/>
                </a:cubicBezTo>
                <a:cubicBezTo>
                  <a:pt x="684" y="2345"/>
                  <a:pt x="701" y="2350"/>
                  <a:pt x="745" y="2359"/>
                </a:cubicBezTo>
                <a:cubicBezTo>
                  <a:pt x="869" y="2346"/>
                  <a:pt x="941" y="2331"/>
                  <a:pt x="1056" y="2368"/>
                </a:cubicBezTo>
                <a:cubicBezTo>
                  <a:pt x="1065" y="2377"/>
                  <a:pt x="1072" y="2390"/>
                  <a:pt x="1083" y="2396"/>
                </a:cubicBezTo>
                <a:cubicBezTo>
                  <a:pt x="1100" y="2405"/>
                  <a:pt x="1138" y="2414"/>
                  <a:pt x="1138" y="2414"/>
                </a:cubicBezTo>
                <a:cubicBezTo>
                  <a:pt x="1194" y="2455"/>
                  <a:pt x="1167" y="2432"/>
                  <a:pt x="1230" y="2496"/>
                </a:cubicBezTo>
                <a:cubicBezTo>
                  <a:pt x="1239" y="2505"/>
                  <a:pt x="1257" y="2524"/>
                  <a:pt x="1257" y="2524"/>
                </a:cubicBezTo>
                <a:cubicBezTo>
                  <a:pt x="1279" y="2589"/>
                  <a:pt x="1338" y="2634"/>
                  <a:pt x="1367" y="2697"/>
                </a:cubicBezTo>
                <a:cubicBezTo>
                  <a:pt x="1406" y="2783"/>
                  <a:pt x="1418" y="2881"/>
                  <a:pt x="1440" y="2972"/>
                </a:cubicBezTo>
                <a:cubicBezTo>
                  <a:pt x="1446" y="3050"/>
                  <a:pt x="1440" y="3138"/>
                  <a:pt x="1476" y="3209"/>
                </a:cubicBezTo>
                <a:cubicBezTo>
                  <a:pt x="1491" y="3275"/>
                  <a:pt x="1507" y="3317"/>
                  <a:pt x="1540" y="3374"/>
                </a:cubicBezTo>
                <a:cubicBezTo>
                  <a:pt x="1546" y="3384"/>
                  <a:pt x="1550" y="3395"/>
                  <a:pt x="1559" y="3401"/>
                </a:cubicBezTo>
                <a:cubicBezTo>
                  <a:pt x="1575" y="3411"/>
                  <a:pt x="1614" y="3420"/>
                  <a:pt x="1614" y="3420"/>
                </a:cubicBezTo>
                <a:cubicBezTo>
                  <a:pt x="1641" y="3414"/>
                  <a:pt x="1669" y="3410"/>
                  <a:pt x="1696" y="3401"/>
                </a:cubicBezTo>
                <a:cubicBezTo>
                  <a:pt x="1706" y="3398"/>
                  <a:pt x="1713" y="3386"/>
                  <a:pt x="1723" y="3383"/>
                </a:cubicBezTo>
                <a:cubicBezTo>
                  <a:pt x="1753" y="3374"/>
                  <a:pt x="1815" y="3365"/>
                  <a:pt x="1815" y="3365"/>
                </a:cubicBezTo>
                <a:cubicBezTo>
                  <a:pt x="1855" y="3368"/>
                  <a:pt x="1896" y="3361"/>
                  <a:pt x="1934" y="3374"/>
                </a:cubicBezTo>
                <a:cubicBezTo>
                  <a:pt x="1954" y="3381"/>
                  <a:pt x="2012" y="3456"/>
                  <a:pt x="2025" y="3474"/>
                </a:cubicBezTo>
                <a:cubicBezTo>
                  <a:pt x="2036" y="3521"/>
                  <a:pt x="2056" y="3534"/>
                  <a:pt x="2080" y="3575"/>
                </a:cubicBezTo>
                <a:cubicBezTo>
                  <a:pt x="2140" y="3678"/>
                  <a:pt x="2088" y="3620"/>
                  <a:pt x="2144" y="3676"/>
                </a:cubicBezTo>
                <a:cubicBezTo>
                  <a:pt x="2161" y="3727"/>
                  <a:pt x="2142" y="3680"/>
                  <a:pt x="2180" y="3740"/>
                </a:cubicBezTo>
                <a:cubicBezTo>
                  <a:pt x="2231" y="3820"/>
                  <a:pt x="2165" y="3727"/>
                  <a:pt x="2217" y="3822"/>
                </a:cubicBezTo>
                <a:cubicBezTo>
                  <a:pt x="2230" y="3845"/>
                  <a:pt x="2248" y="3864"/>
                  <a:pt x="2263" y="3886"/>
                </a:cubicBezTo>
                <a:cubicBezTo>
                  <a:pt x="2288" y="3960"/>
                  <a:pt x="2278" y="4041"/>
                  <a:pt x="2254" y="4114"/>
                </a:cubicBezTo>
                <a:cubicBezTo>
                  <a:pt x="2249" y="4148"/>
                  <a:pt x="2227" y="4278"/>
                  <a:pt x="2199" y="4306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79879" name="Freeform 9">
            <a:extLst>
              <a:ext uri="{FF2B5EF4-FFF2-40B4-BE49-F238E27FC236}">
                <a16:creationId xmlns:a16="http://schemas.microsoft.com/office/drawing/2014/main" xmlns="" id="{265901C3-B088-4A9F-BC6E-FFE2307B10F4}"/>
              </a:ext>
            </a:extLst>
          </p:cNvPr>
          <p:cNvSpPr>
            <a:spLocks/>
          </p:cNvSpPr>
          <p:nvPr/>
        </p:nvSpPr>
        <p:spPr bwMode="auto">
          <a:xfrm>
            <a:off x="3976688" y="-14288"/>
            <a:ext cx="4406900" cy="6880226"/>
          </a:xfrm>
          <a:custGeom>
            <a:avLst/>
            <a:gdLst>
              <a:gd name="T0" fmla="*/ 2147483647 w 2776"/>
              <a:gd name="T1" fmla="*/ 0 h 4334"/>
              <a:gd name="T2" fmla="*/ 2147483647 w 2776"/>
              <a:gd name="T3" fmla="*/ 2147483647 h 4334"/>
              <a:gd name="T4" fmla="*/ 2147483647 w 2776"/>
              <a:gd name="T5" fmla="*/ 2147483647 h 4334"/>
              <a:gd name="T6" fmla="*/ 2147483647 w 2776"/>
              <a:gd name="T7" fmla="*/ 2147483647 h 4334"/>
              <a:gd name="T8" fmla="*/ 0 w 2776"/>
              <a:gd name="T9" fmla="*/ 2147483647 h 4334"/>
              <a:gd name="T10" fmla="*/ 2147483647 w 2776"/>
              <a:gd name="T11" fmla="*/ 2147483647 h 4334"/>
              <a:gd name="T12" fmla="*/ 2147483647 w 2776"/>
              <a:gd name="T13" fmla="*/ 2147483647 h 4334"/>
              <a:gd name="T14" fmla="*/ 2147483647 w 2776"/>
              <a:gd name="T15" fmla="*/ 2147483647 h 4334"/>
              <a:gd name="T16" fmla="*/ 2147483647 w 2776"/>
              <a:gd name="T17" fmla="*/ 2147483647 h 4334"/>
              <a:gd name="T18" fmla="*/ 2147483647 w 2776"/>
              <a:gd name="T19" fmla="*/ 2147483647 h 4334"/>
              <a:gd name="T20" fmla="*/ 2147483647 w 2776"/>
              <a:gd name="T21" fmla="*/ 2147483647 h 4334"/>
              <a:gd name="T22" fmla="*/ 2147483647 w 2776"/>
              <a:gd name="T23" fmla="*/ 2147483647 h 4334"/>
              <a:gd name="T24" fmla="*/ 2147483647 w 2776"/>
              <a:gd name="T25" fmla="*/ 2147483647 h 4334"/>
              <a:gd name="T26" fmla="*/ 2147483647 w 2776"/>
              <a:gd name="T27" fmla="*/ 2147483647 h 4334"/>
              <a:gd name="T28" fmla="*/ 2147483647 w 2776"/>
              <a:gd name="T29" fmla="*/ 2147483647 h 4334"/>
              <a:gd name="T30" fmla="*/ 2147483647 w 2776"/>
              <a:gd name="T31" fmla="*/ 2147483647 h 4334"/>
              <a:gd name="T32" fmla="*/ 2147483647 w 2776"/>
              <a:gd name="T33" fmla="*/ 2147483647 h 4334"/>
              <a:gd name="T34" fmla="*/ 2147483647 w 2776"/>
              <a:gd name="T35" fmla="*/ 2147483647 h 4334"/>
              <a:gd name="T36" fmla="*/ 2147483647 w 2776"/>
              <a:gd name="T37" fmla="*/ 2147483647 h 4334"/>
              <a:gd name="T38" fmla="*/ 2147483647 w 2776"/>
              <a:gd name="T39" fmla="*/ 2147483647 h 4334"/>
              <a:gd name="T40" fmla="*/ 2147483647 w 2776"/>
              <a:gd name="T41" fmla="*/ 2147483647 h 4334"/>
              <a:gd name="T42" fmla="*/ 2147483647 w 2776"/>
              <a:gd name="T43" fmla="*/ 2147483647 h 4334"/>
              <a:gd name="T44" fmla="*/ 2147483647 w 2776"/>
              <a:gd name="T45" fmla="*/ 2147483647 h 4334"/>
              <a:gd name="T46" fmla="*/ 2147483647 w 2776"/>
              <a:gd name="T47" fmla="*/ 2147483647 h 4334"/>
              <a:gd name="T48" fmla="*/ 2147483647 w 2776"/>
              <a:gd name="T49" fmla="*/ 2147483647 h 4334"/>
              <a:gd name="T50" fmla="*/ 2147483647 w 2776"/>
              <a:gd name="T51" fmla="*/ 2147483647 h 4334"/>
              <a:gd name="T52" fmla="*/ 2147483647 w 2776"/>
              <a:gd name="T53" fmla="*/ 2147483647 h 4334"/>
              <a:gd name="T54" fmla="*/ 2147483647 w 2776"/>
              <a:gd name="T55" fmla="*/ 2147483647 h 4334"/>
              <a:gd name="T56" fmla="*/ 2147483647 w 2776"/>
              <a:gd name="T57" fmla="*/ 2147483647 h 4334"/>
              <a:gd name="T58" fmla="*/ 2147483647 w 2776"/>
              <a:gd name="T59" fmla="*/ 2147483647 h 4334"/>
              <a:gd name="T60" fmla="*/ 2147483647 w 2776"/>
              <a:gd name="T61" fmla="*/ 2147483647 h 4334"/>
              <a:gd name="T62" fmla="*/ 2147483647 w 2776"/>
              <a:gd name="T63" fmla="*/ 2147483647 h 4334"/>
              <a:gd name="T64" fmla="*/ 2147483647 w 2776"/>
              <a:gd name="T65" fmla="*/ 2147483647 h 4334"/>
              <a:gd name="T66" fmla="*/ 2147483647 w 2776"/>
              <a:gd name="T67" fmla="*/ 2147483647 h 4334"/>
              <a:gd name="T68" fmla="*/ 2147483647 w 2776"/>
              <a:gd name="T69" fmla="*/ 2147483647 h 4334"/>
              <a:gd name="T70" fmla="*/ 2147483647 w 2776"/>
              <a:gd name="T71" fmla="*/ 2147483647 h 4334"/>
              <a:gd name="T72" fmla="*/ 2147483647 w 2776"/>
              <a:gd name="T73" fmla="*/ 2147483647 h 4334"/>
              <a:gd name="T74" fmla="*/ 2147483647 w 2776"/>
              <a:gd name="T75" fmla="*/ 2147483647 h 4334"/>
              <a:gd name="T76" fmla="*/ 2147483647 w 2776"/>
              <a:gd name="T77" fmla="*/ 2147483647 h 4334"/>
              <a:gd name="T78" fmla="*/ 2147483647 w 2776"/>
              <a:gd name="T79" fmla="*/ 2147483647 h 4334"/>
              <a:gd name="T80" fmla="*/ 2147483647 w 2776"/>
              <a:gd name="T81" fmla="*/ 2147483647 h 4334"/>
              <a:gd name="T82" fmla="*/ 2147483647 w 2776"/>
              <a:gd name="T83" fmla="*/ 2147483647 h 4334"/>
              <a:gd name="T84" fmla="*/ 2147483647 w 2776"/>
              <a:gd name="T85" fmla="*/ 2147483647 h 4334"/>
              <a:gd name="T86" fmla="*/ 2147483647 w 2776"/>
              <a:gd name="T87" fmla="*/ 2147483647 h 4334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776"/>
              <a:gd name="T133" fmla="*/ 0 h 4334"/>
              <a:gd name="T134" fmla="*/ 2776 w 2776"/>
              <a:gd name="T135" fmla="*/ 4334 h 4334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776" h="4334">
                <a:moveTo>
                  <a:pt x="174" y="0"/>
                </a:moveTo>
                <a:cubicBezTo>
                  <a:pt x="159" y="62"/>
                  <a:pt x="129" y="116"/>
                  <a:pt x="101" y="174"/>
                </a:cubicBezTo>
                <a:cubicBezTo>
                  <a:pt x="91" y="232"/>
                  <a:pt x="81" y="272"/>
                  <a:pt x="46" y="320"/>
                </a:cubicBezTo>
                <a:cubicBezTo>
                  <a:pt x="24" y="433"/>
                  <a:pt x="54" y="314"/>
                  <a:pt x="18" y="393"/>
                </a:cubicBezTo>
                <a:cubicBezTo>
                  <a:pt x="10" y="411"/>
                  <a:pt x="0" y="448"/>
                  <a:pt x="0" y="448"/>
                </a:cubicBezTo>
                <a:cubicBezTo>
                  <a:pt x="43" y="587"/>
                  <a:pt x="108" y="714"/>
                  <a:pt x="247" y="768"/>
                </a:cubicBezTo>
                <a:cubicBezTo>
                  <a:pt x="303" y="824"/>
                  <a:pt x="381" y="848"/>
                  <a:pt x="448" y="887"/>
                </a:cubicBezTo>
                <a:cubicBezTo>
                  <a:pt x="471" y="900"/>
                  <a:pt x="491" y="917"/>
                  <a:pt x="512" y="932"/>
                </a:cubicBezTo>
                <a:cubicBezTo>
                  <a:pt x="537" y="949"/>
                  <a:pt x="569" y="953"/>
                  <a:pt x="594" y="969"/>
                </a:cubicBezTo>
                <a:cubicBezTo>
                  <a:pt x="623" y="988"/>
                  <a:pt x="652" y="1018"/>
                  <a:pt x="677" y="1042"/>
                </a:cubicBezTo>
                <a:cubicBezTo>
                  <a:pt x="683" y="1057"/>
                  <a:pt x="687" y="1074"/>
                  <a:pt x="695" y="1088"/>
                </a:cubicBezTo>
                <a:cubicBezTo>
                  <a:pt x="706" y="1107"/>
                  <a:pt x="732" y="1143"/>
                  <a:pt x="732" y="1143"/>
                </a:cubicBezTo>
                <a:cubicBezTo>
                  <a:pt x="740" y="1166"/>
                  <a:pt x="762" y="1183"/>
                  <a:pt x="768" y="1207"/>
                </a:cubicBezTo>
                <a:cubicBezTo>
                  <a:pt x="771" y="1219"/>
                  <a:pt x="762" y="1231"/>
                  <a:pt x="759" y="1243"/>
                </a:cubicBezTo>
                <a:cubicBezTo>
                  <a:pt x="749" y="1290"/>
                  <a:pt x="731" y="1330"/>
                  <a:pt x="704" y="1371"/>
                </a:cubicBezTo>
                <a:cubicBezTo>
                  <a:pt x="685" y="1450"/>
                  <a:pt x="627" y="1548"/>
                  <a:pt x="585" y="1618"/>
                </a:cubicBezTo>
                <a:cubicBezTo>
                  <a:pt x="588" y="1658"/>
                  <a:pt x="586" y="1698"/>
                  <a:pt x="594" y="1737"/>
                </a:cubicBezTo>
                <a:cubicBezTo>
                  <a:pt x="610" y="1822"/>
                  <a:pt x="665" y="1873"/>
                  <a:pt x="722" y="1929"/>
                </a:cubicBezTo>
                <a:cubicBezTo>
                  <a:pt x="774" y="1980"/>
                  <a:pt x="806" y="2043"/>
                  <a:pt x="878" y="2066"/>
                </a:cubicBezTo>
                <a:cubicBezTo>
                  <a:pt x="936" y="2124"/>
                  <a:pt x="946" y="2144"/>
                  <a:pt x="1015" y="2167"/>
                </a:cubicBezTo>
                <a:cubicBezTo>
                  <a:pt x="1092" y="2242"/>
                  <a:pt x="1145" y="2378"/>
                  <a:pt x="1225" y="2432"/>
                </a:cubicBezTo>
                <a:cubicBezTo>
                  <a:pt x="1253" y="2451"/>
                  <a:pt x="1286" y="2463"/>
                  <a:pt x="1317" y="2478"/>
                </a:cubicBezTo>
                <a:cubicBezTo>
                  <a:pt x="1334" y="2487"/>
                  <a:pt x="1372" y="2496"/>
                  <a:pt x="1372" y="2496"/>
                </a:cubicBezTo>
                <a:cubicBezTo>
                  <a:pt x="1481" y="2474"/>
                  <a:pt x="1581" y="2430"/>
                  <a:pt x="1692" y="2414"/>
                </a:cubicBezTo>
                <a:cubicBezTo>
                  <a:pt x="1842" y="2437"/>
                  <a:pt x="1784" y="2426"/>
                  <a:pt x="1884" y="2487"/>
                </a:cubicBezTo>
                <a:cubicBezTo>
                  <a:pt x="1890" y="2496"/>
                  <a:pt x="1894" y="2506"/>
                  <a:pt x="1902" y="2514"/>
                </a:cubicBezTo>
                <a:cubicBezTo>
                  <a:pt x="1910" y="2522"/>
                  <a:pt x="1922" y="2523"/>
                  <a:pt x="1929" y="2532"/>
                </a:cubicBezTo>
                <a:cubicBezTo>
                  <a:pt x="1935" y="2540"/>
                  <a:pt x="1934" y="2551"/>
                  <a:pt x="1938" y="2560"/>
                </a:cubicBezTo>
                <a:cubicBezTo>
                  <a:pt x="1952" y="2588"/>
                  <a:pt x="1959" y="2588"/>
                  <a:pt x="1984" y="2606"/>
                </a:cubicBezTo>
                <a:cubicBezTo>
                  <a:pt x="2019" y="2657"/>
                  <a:pt x="2048" y="2712"/>
                  <a:pt x="2085" y="2761"/>
                </a:cubicBezTo>
                <a:cubicBezTo>
                  <a:pt x="2103" y="2833"/>
                  <a:pt x="2158" y="2873"/>
                  <a:pt x="2185" y="2953"/>
                </a:cubicBezTo>
                <a:cubicBezTo>
                  <a:pt x="2222" y="3061"/>
                  <a:pt x="2200" y="3009"/>
                  <a:pt x="2249" y="3108"/>
                </a:cubicBezTo>
                <a:cubicBezTo>
                  <a:pt x="2263" y="3167"/>
                  <a:pt x="2279" y="3224"/>
                  <a:pt x="2295" y="3282"/>
                </a:cubicBezTo>
                <a:cubicBezTo>
                  <a:pt x="2300" y="3301"/>
                  <a:pt x="2307" y="3319"/>
                  <a:pt x="2313" y="3337"/>
                </a:cubicBezTo>
                <a:cubicBezTo>
                  <a:pt x="2316" y="3346"/>
                  <a:pt x="2322" y="3364"/>
                  <a:pt x="2322" y="3364"/>
                </a:cubicBezTo>
                <a:cubicBezTo>
                  <a:pt x="2325" y="3398"/>
                  <a:pt x="2325" y="3432"/>
                  <a:pt x="2332" y="3465"/>
                </a:cubicBezTo>
                <a:cubicBezTo>
                  <a:pt x="2341" y="3508"/>
                  <a:pt x="2401" y="3539"/>
                  <a:pt x="2432" y="3566"/>
                </a:cubicBezTo>
                <a:cubicBezTo>
                  <a:pt x="2467" y="3596"/>
                  <a:pt x="2500" y="3624"/>
                  <a:pt x="2533" y="3657"/>
                </a:cubicBezTo>
                <a:cubicBezTo>
                  <a:pt x="2546" y="3670"/>
                  <a:pt x="2637" y="3695"/>
                  <a:pt x="2661" y="3703"/>
                </a:cubicBezTo>
                <a:cubicBezTo>
                  <a:pt x="2673" y="3721"/>
                  <a:pt x="2685" y="3740"/>
                  <a:pt x="2697" y="3758"/>
                </a:cubicBezTo>
                <a:cubicBezTo>
                  <a:pt x="2703" y="3767"/>
                  <a:pt x="2716" y="3785"/>
                  <a:pt x="2716" y="3785"/>
                </a:cubicBezTo>
                <a:cubicBezTo>
                  <a:pt x="2776" y="3966"/>
                  <a:pt x="2705" y="3742"/>
                  <a:pt x="2734" y="4288"/>
                </a:cubicBezTo>
                <a:cubicBezTo>
                  <a:pt x="2735" y="4299"/>
                  <a:pt x="2748" y="4305"/>
                  <a:pt x="2752" y="4315"/>
                </a:cubicBezTo>
                <a:cubicBezTo>
                  <a:pt x="2754" y="4321"/>
                  <a:pt x="2752" y="4328"/>
                  <a:pt x="2752" y="4334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79880" name="Freeform 10">
            <a:extLst>
              <a:ext uri="{FF2B5EF4-FFF2-40B4-BE49-F238E27FC236}">
                <a16:creationId xmlns:a16="http://schemas.microsoft.com/office/drawing/2014/main" xmlns="" id="{D86EA478-3F71-4199-B6CC-172321681F2D}"/>
              </a:ext>
            </a:extLst>
          </p:cNvPr>
          <p:cNvSpPr>
            <a:spLocks/>
          </p:cNvSpPr>
          <p:nvPr/>
        </p:nvSpPr>
        <p:spPr bwMode="auto">
          <a:xfrm>
            <a:off x="6646863" y="0"/>
            <a:ext cx="2511425" cy="5427663"/>
          </a:xfrm>
          <a:custGeom>
            <a:avLst/>
            <a:gdLst>
              <a:gd name="T0" fmla="*/ 2147483647 w 1582"/>
              <a:gd name="T1" fmla="*/ 0 h 3419"/>
              <a:gd name="T2" fmla="*/ 2147483647 w 1582"/>
              <a:gd name="T3" fmla="*/ 2147483647 h 3419"/>
              <a:gd name="T4" fmla="*/ 2147483647 w 1582"/>
              <a:gd name="T5" fmla="*/ 2147483647 h 3419"/>
              <a:gd name="T6" fmla="*/ 2147483647 w 1582"/>
              <a:gd name="T7" fmla="*/ 2147483647 h 3419"/>
              <a:gd name="T8" fmla="*/ 0 w 1582"/>
              <a:gd name="T9" fmla="*/ 2147483647 h 3419"/>
              <a:gd name="T10" fmla="*/ 2147483647 w 1582"/>
              <a:gd name="T11" fmla="*/ 2147483647 h 3419"/>
              <a:gd name="T12" fmla="*/ 2147483647 w 1582"/>
              <a:gd name="T13" fmla="*/ 2147483647 h 3419"/>
              <a:gd name="T14" fmla="*/ 2147483647 w 1582"/>
              <a:gd name="T15" fmla="*/ 2147483647 h 3419"/>
              <a:gd name="T16" fmla="*/ 2147483647 w 1582"/>
              <a:gd name="T17" fmla="*/ 2147483647 h 3419"/>
              <a:gd name="T18" fmla="*/ 2147483647 w 1582"/>
              <a:gd name="T19" fmla="*/ 2147483647 h 3419"/>
              <a:gd name="T20" fmla="*/ 2147483647 w 1582"/>
              <a:gd name="T21" fmla="*/ 2147483647 h 3419"/>
              <a:gd name="T22" fmla="*/ 2147483647 w 1582"/>
              <a:gd name="T23" fmla="*/ 2147483647 h 3419"/>
              <a:gd name="T24" fmla="*/ 2147483647 w 1582"/>
              <a:gd name="T25" fmla="*/ 2147483647 h 3419"/>
              <a:gd name="T26" fmla="*/ 2147483647 w 1582"/>
              <a:gd name="T27" fmla="*/ 2147483647 h 3419"/>
              <a:gd name="T28" fmla="*/ 2147483647 w 1582"/>
              <a:gd name="T29" fmla="*/ 2147483647 h 3419"/>
              <a:gd name="T30" fmla="*/ 2147483647 w 1582"/>
              <a:gd name="T31" fmla="*/ 2147483647 h 3419"/>
              <a:gd name="T32" fmla="*/ 2147483647 w 1582"/>
              <a:gd name="T33" fmla="*/ 2147483647 h 3419"/>
              <a:gd name="T34" fmla="*/ 2147483647 w 1582"/>
              <a:gd name="T35" fmla="*/ 2147483647 h 3419"/>
              <a:gd name="T36" fmla="*/ 2147483647 w 1582"/>
              <a:gd name="T37" fmla="*/ 2147483647 h 3419"/>
              <a:gd name="T38" fmla="*/ 2147483647 w 1582"/>
              <a:gd name="T39" fmla="*/ 2147483647 h 3419"/>
              <a:gd name="T40" fmla="*/ 2147483647 w 1582"/>
              <a:gd name="T41" fmla="*/ 2147483647 h 3419"/>
              <a:gd name="T42" fmla="*/ 2147483647 w 1582"/>
              <a:gd name="T43" fmla="*/ 2147483647 h 3419"/>
              <a:gd name="T44" fmla="*/ 2147483647 w 1582"/>
              <a:gd name="T45" fmla="*/ 2147483647 h 3419"/>
              <a:gd name="T46" fmla="*/ 2147483647 w 1582"/>
              <a:gd name="T47" fmla="*/ 2147483647 h 3419"/>
              <a:gd name="T48" fmla="*/ 2147483647 w 1582"/>
              <a:gd name="T49" fmla="*/ 2147483647 h 3419"/>
              <a:gd name="T50" fmla="*/ 2147483647 w 1582"/>
              <a:gd name="T51" fmla="*/ 2147483647 h 3419"/>
              <a:gd name="T52" fmla="*/ 2147483647 w 1582"/>
              <a:gd name="T53" fmla="*/ 2147483647 h 3419"/>
              <a:gd name="T54" fmla="*/ 2147483647 w 1582"/>
              <a:gd name="T55" fmla="*/ 2147483647 h 3419"/>
              <a:gd name="T56" fmla="*/ 2147483647 w 1582"/>
              <a:gd name="T57" fmla="*/ 2147483647 h 3419"/>
              <a:gd name="T58" fmla="*/ 2147483647 w 1582"/>
              <a:gd name="T59" fmla="*/ 2147483647 h 3419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1582"/>
              <a:gd name="T91" fmla="*/ 0 h 3419"/>
              <a:gd name="T92" fmla="*/ 1582 w 1582"/>
              <a:gd name="T93" fmla="*/ 3419 h 3419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1582" h="3419">
                <a:moveTo>
                  <a:pt x="412" y="0"/>
                </a:moveTo>
                <a:cubicBezTo>
                  <a:pt x="373" y="125"/>
                  <a:pt x="321" y="243"/>
                  <a:pt x="275" y="366"/>
                </a:cubicBezTo>
                <a:cubicBezTo>
                  <a:pt x="244" y="449"/>
                  <a:pt x="172" y="528"/>
                  <a:pt x="128" y="603"/>
                </a:cubicBezTo>
                <a:cubicBezTo>
                  <a:pt x="100" y="651"/>
                  <a:pt x="84" y="708"/>
                  <a:pt x="64" y="759"/>
                </a:cubicBezTo>
                <a:cubicBezTo>
                  <a:pt x="46" y="806"/>
                  <a:pt x="19" y="849"/>
                  <a:pt x="0" y="896"/>
                </a:cubicBezTo>
                <a:cubicBezTo>
                  <a:pt x="3" y="936"/>
                  <a:pt x="3" y="976"/>
                  <a:pt x="10" y="1015"/>
                </a:cubicBezTo>
                <a:cubicBezTo>
                  <a:pt x="20" y="1068"/>
                  <a:pt x="83" y="1111"/>
                  <a:pt x="119" y="1143"/>
                </a:cubicBezTo>
                <a:cubicBezTo>
                  <a:pt x="138" y="1160"/>
                  <a:pt x="151" y="1187"/>
                  <a:pt x="174" y="1198"/>
                </a:cubicBezTo>
                <a:cubicBezTo>
                  <a:pt x="217" y="1219"/>
                  <a:pt x="260" y="1240"/>
                  <a:pt x="302" y="1262"/>
                </a:cubicBezTo>
                <a:cubicBezTo>
                  <a:pt x="305" y="1271"/>
                  <a:pt x="305" y="1282"/>
                  <a:pt x="311" y="1289"/>
                </a:cubicBezTo>
                <a:cubicBezTo>
                  <a:pt x="318" y="1298"/>
                  <a:pt x="338" y="1296"/>
                  <a:pt x="339" y="1307"/>
                </a:cubicBezTo>
                <a:cubicBezTo>
                  <a:pt x="388" y="1790"/>
                  <a:pt x="253" y="1638"/>
                  <a:pt x="384" y="1774"/>
                </a:cubicBezTo>
                <a:cubicBezTo>
                  <a:pt x="418" y="1898"/>
                  <a:pt x="368" y="1731"/>
                  <a:pt x="412" y="1838"/>
                </a:cubicBezTo>
                <a:cubicBezTo>
                  <a:pt x="455" y="1944"/>
                  <a:pt x="413" y="1895"/>
                  <a:pt x="467" y="1947"/>
                </a:cubicBezTo>
                <a:cubicBezTo>
                  <a:pt x="470" y="1956"/>
                  <a:pt x="470" y="1967"/>
                  <a:pt x="476" y="1975"/>
                </a:cubicBezTo>
                <a:cubicBezTo>
                  <a:pt x="492" y="1996"/>
                  <a:pt x="531" y="2030"/>
                  <a:pt x="531" y="2030"/>
                </a:cubicBezTo>
                <a:cubicBezTo>
                  <a:pt x="548" y="2080"/>
                  <a:pt x="593" y="2096"/>
                  <a:pt x="640" y="2112"/>
                </a:cubicBezTo>
                <a:cubicBezTo>
                  <a:pt x="667" y="2137"/>
                  <a:pt x="698" y="2147"/>
                  <a:pt x="723" y="2176"/>
                </a:cubicBezTo>
                <a:cubicBezTo>
                  <a:pt x="764" y="2224"/>
                  <a:pt x="795" y="2280"/>
                  <a:pt x="842" y="2322"/>
                </a:cubicBezTo>
                <a:cubicBezTo>
                  <a:pt x="886" y="2361"/>
                  <a:pt x="938" y="2382"/>
                  <a:pt x="979" y="2423"/>
                </a:cubicBezTo>
                <a:cubicBezTo>
                  <a:pt x="1059" y="2503"/>
                  <a:pt x="1126" y="2592"/>
                  <a:pt x="1226" y="2651"/>
                </a:cubicBezTo>
                <a:cubicBezTo>
                  <a:pt x="1237" y="2685"/>
                  <a:pt x="1259" y="2709"/>
                  <a:pt x="1271" y="2743"/>
                </a:cubicBezTo>
                <a:cubicBezTo>
                  <a:pt x="1284" y="2778"/>
                  <a:pt x="1286" y="2819"/>
                  <a:pt x="1299" y="2853"/>
                </a:cubicBezTo>
                <a:cubicBezTo>
                  <a:pt x="1309" y="2878"/>
                  <a:pt x="1323" y="2902"/>
                  <a:pt x="1335" y="2926"/>
                </a:cubicBezTo>
                <a:cubicBezTo>
                  <a:pt x="1344" y="2943"/>
                  <a:pt x="1354" y="2981"/>
                  <a:pt x="1354" y="2981"/>
                </a:cubicBezTo>
                <a:cubicBezTo>
                  <a:pt x="1357" y="3025"/>
                  <a:pt x="1351" y="3089"/>
                  <a:pt x="1372" y="3136"/>
                </a:cubicBezTo>
                <a:cubicBezTo>
                  <a:pt x="1383" y="3161"/>
                  <a:pt x="1396" y="3185"/>
                  <a:pt x="1408" y="3209"/>
                </a:cubicBezTo>
                <a:cubicBezTo>
                  <a:pt x="1414" y="3221"/>
                  <a:pt x="1427" y="3246"/>
                  <a:pt x="1427" y="3246"/>
                </a:cubicBezTo>
                <a:cubicBezTo>
                  <a:pt x="1430" y="3270"/>
                  <a:pt x="1432" y="3295"/>
                  <a:pt x="1436" y="3319"/>
                </a:cubicBezTo>
                <a:cubicBezTo>
                  <a:pt x="1451" y="3403"/>
                  <a:pt x="1537" y="3374"/>
                  <a:pt x="1582" y="3419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79881" name="Freeform 11">
            <a:extLst>
              <a:ext uri="{FF2B5EF4-FFF2-40B4-BE49-F238E27FC236}">
                <a16:creationId xmlns:a16="http://schemas.microsoft.com/office/drawing/2014/main" xmlns="" id="{B84BEAC9-45F5-4C92-B23D-975EC9999A4A}"/>
              </a:ext>
            </a:extLst>
          </p:cNvPr>
          <p:cNvSpPr>
            <a:spLocks/>
          </p:cNvSpPr>
          <p:nvPr/>
        </p:nvSpPr>
        <p:spPr bwMode="auto">
          <a:xfrm>
            <a:off x="14288" y="4122738"/>
            <a:ext cx="6624637" cy="2698750"/>
          </a:xfrm>
          <a:custGeom>
            <a:avLst/>
            <a:gdLst>
              <a:gd name="T0" fmla="*/ 0 w 4173"/>
              <a:gd name="T1" fmla="*/ 2147483647 h 1700"/>
              <a:gd name="T2" fmla="*/ 2147483647 w 4173"/>
              <a:gd name="T3" fmla="*/ 2147483647 h 1700"/>
              <a:gd name="T4" fmla="*/ 2147483647 w 4173"/>
              <a:gd name="T5" fmla="*/ 2147483647 h 1700"/>
              <a:gd name="T6" fmla="*/ 2147483647 w 4173"/>
              <a:gd name="T7" fmla="*/ 2147483647 h 1700"/>
              <a:gd name="T8" fmla="*/ 2147483647 w 4173"/>
              <a:gd name="T9" fmla="*/ 2147483647 h 1700"/>
              <a:gd name="T10" fmla="*/ 2147483647 w 4173"/>
              <a:gd name="T11" fmla="*/ 2147483647 h 1700"/>
              <a:gd name="T12" fmla="*/ 2147483647 w 4173"/>
              <a:gd name="T13" fmla="*/ 2147483647 h 1700"/>
              <a:gd name="T14" fmla="*/ 2147483647 w 4173"/>
              <a:gd name="T15" fmla="*/ 2147483647 h 1700"/>
              <a:gd name="T16" fmla="*/ 2147483647 w 4173"/>
              <a:gd name="T17" fmla="*/ 2147483647 h 1700"/>
              <a:gd name="T18" fmla="*/ 2147483647 w 4173"/>
              <a:gd name="T19" fmla="*/ 2147483647 h 1700"/>
              <a:gd name="T20" fmla="*/ 2147483647 w 4173"/>
              <a:gd name="T21" fmla="*/ 2147483647 h 1700"/>
              <a:gd name="T22" fmla="*/ 2147483647 w 4173"/>
              <a:gd name="T23" fmla="*/ 2147483647 h 1700"/>
              <a:gd name="T24" fmla="*/ 2147483647 w 4173"/>
              <a:gd name="T25" fmla="*/ 2147483647 h 1700"/>
              <a:gd name="T26" fmla="*/ 2147483647 w 4173"/>
              <a:gd name="T27" fmla="*/ 2147483647 h 1700"/>
              <a:gd name="T28" fmla="*/ 2147483647 w 4173"/>
              <a:gd name="T29" fmla="*/ 2147483647 h 1700"/>
              <a:gd name="T30" fmla="*/ 2147483647 w 4173"/>
              <a:gd name="T31" fmla="*/ 0 h 1700"/>
              <a:gd name="T32" fmla="*/ 2147483647 w 4173"/>
              <a:gd name="T33" fmla="*/ 2147483647 h 1700"/>
              <a:gd name="T34" fmla="*/ 2147483647 w 4173"/>
              <a:gd name="T35" fmla="*/ 2147483647 h 1700"/>
              <a:gd name="T36" fmla="*/ 2147483647 w 4173"/>
              <a:gd name="T37" fmla="*/ 2147483647 h 1700"/>
              <a:gd name="T38" fmla="*/ 2147483647 w 4173"/>
              <a:gd name="T39" fmla="*/ 2147483647 h 1700"/>
              <a:gd name="T40" fmla="*/ 2147483647 w 4173"/>
              <a:gd name="T41" fmla="*/ 2147483647 h 1700"/>
              <a:gd name="T42" fmla="*/ 2147483647 w 4173"/>
              <a:gd name="T43" fmla="*/ 2147483647 h 1700"/>
              <a:gd name="T44" fmla="*/ 2147483647 w 4173"/>
              <a:gd name="T45" fmla="*/ 2147483647 h 1700"/>
              <a:gd name="T46" fmla="*/ 2147483647 w 4173"/>
              <a:gd name="T47" fmla="*/ 2147483647 h 1700"/>
              <a:gd name="T48" fmla="*/ 2147483647 w 4173"/>
              <a:gd name="T49" fmla="*/ 2147483647 h 1700"/>
              <a:gd name="T50" fmla="*/ 2147483647 w 4173"/>
              <a:gd name="T51" fmla="*/ 2147483647 h 1700"/>
              <a:gd name="T52" fmla="*/ 2147483647 w 4173"/>
              <a:gd name="T53" fmla="*/ 2147483647 h 1700"/>
              <a:gd name="T54" fmla="*/ 2147483647 w 4173"/>
              <a:gd name="T55" fmla="*/ 2147483647 h 1700"/>
              <a:gd name="T56" fmla="*/ 2147483647 w 4173"/>
              <a:gd name="T57" fmla="*/ 2147483647 h 1700"/>
              <a:gd name="T58" fmla="*/ 2147483647 w 4173"/>
              <a:gd name="T59" fmla="*/ 2147483647 h 1700"/>
              <a:gd name="T60" fmla="*/ 2147483647 w 4173"/>
              <a:gd name="T61" fmla="*/ 2147483647 h 1700"/>
              <a:gd name="T62" fmla="*/ 2147483647 w 4173"/>
              <a:gd name="T63" fmla="*/ 2147483647 h 1700"/>
              <a:gd name="T64" fmla="*/ 2147483647 w 4173"/>
              <a:gd name="T65" fmla="*/ 2147483647 h 1700"/>
              <a:gd name="T66" fmla="*/ 2147483647 w 4173"/>
              <a:gd name="T67" fmla="*/ 2147483647 h 170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4173"/>
              <a:gd name="T103" fmla="*/ 0 h 1700"/>
              <a:gd name="T104" fmla="*/ 4173 w 4173"/>
              <a:gd name="T105" fmla="*/ 1700 h 170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4173" h="1700">
                <a:moveTo>
                  <a:pt x="0" y="704"/>
                </a:moveTo>
                <a:cubicBezTo>
                  <a:pt x="36" y="668"/>
                  <a:pt x="50" y="659"/>
                  <a:pt x="101" y="649"/>
                </a:cubicBezTo>
                <a:cubicBezTo>
                  <a:pt x="190" y="612"/>
                  <a:pt x="290" y="611"/>
                  <a:pt x="384" y="594"/>
                </a:cubicBezTo>
                <a:cubicBezTo>
                  <a:pt x="399" y="591"/>
                  <a:pt x="415" y="589"/>
                  <a:pt x="430" y="585"/>
                </a:cubicBezTo>
                <a:cubicBezTo>
                  <a:pt x="449" y="580"/>
                  <a:pt x="466" y="570"/>
                  <a:pt x="485" y="566"/>
                </a:cubicBezTo>
                <a:cubicBezTo>
                  <a:pt x="566" y="550"/>
                  <a:pt x="658" y="540"/>
                  <a:pt x="741" y="530"/>
                </a:cubicBezTo>
                <a:cubicBezTo>
                  <a:pt x="879" y="540"/>
                  <a:pt x="840" y="536"/>
                  <a:pt x="933" y="566"/>
                </a:cubicBezTo>
                <a:cubicBezTo>
                  <a:pt x="939" y="572"/>
                  <a:pt x="943" y="582"/>
                  <a:pt x="951" y="585"/>
                </a:cubicBezTo>
                <a:cubicBezTo>
                  <a:pt x="974" y="594"/>
                  <a:pt x="1024" y="603"/>
                  <a:pt x="1024" y="603"/>
                </a:cubicBezTo>
                <a:cubicBezTo>
                  <a:pt x="1098" y="579"/>
                  <a:pt x="1303" y="574"/>
                  <a:pt x="1399" y="566"/>
                </a:cubicBezTo>
                <a:cubicBezTo>
                  <a:pt x="1503" y="546"/>
                  <a:pt x="1653" y="502"/>
                  <a:pt x="1737" y="448"/>
                </a:cubicBezTo>
                <a:cubicBezTo>
                  <a:pt x="1771" y="427"/>
                  <a:pt x="1803" y="403"/>
                  <a:pt x="1838" y="384"/>
                </a:cubicBezTo>
                <a:cubicBezTo>
                  <a:pt x="1897" y="351"/>
                  <a:pt x="1965" y="345"/>
                  <a:pt x="2021" y="310"/>
                </a:cubicBezTo>
                <a:cubicBezTo>
                  <a:pt x="2102" y="259"/>
                  <a:pt x="2169" y="191"/>
                  <a:pt x="2240" y="128"/>
                </a:cubicBezTo>
                <a:cubicBezTo>
                  <a:pt x="2278" y="94"/>
                  <a:pt x="2302" y="57"/>
                  <a:pt x="2350" y="45"/>
                </a:cubicBezTo>
                <a:cubicBezTo>
                  <a:pt x="2382" y="23"/>
                  <a:pt x="2393" y="10"/>
                  <a:pt x="2432" y="0"/>
                </a:cubicBezTo>
                <a:cubicBezTo>
                  <a:pt x="2482" y="16"/>
                  <a:pt x="2505" y="43"/>
                  <a:pt x="2560" y="54"/>
                </a:cubicBezTo>
                <a:cubicBezTo>
                  <a:pt x="2600" y="72"/>
                  <a:pt x="2638" y="94"/>
                  <a:pt x="2679" y="109"/>
                </a:cubicBezTo>
                <a:cubicBezTo>
                  <a:pt x="2694" y="114"/>
                  <a:pt x="2710" y="114"/>
                  <a:pt x="2725" y="118"/>
                </a:cubicBezTo>
                <a:cubicBezTo>
                  <a:pt x="2744" y="123"/>
                  <a:pt x="2762" y="130"/>
                  <a:pt x="2780" y="137"/>
                </a:cubicBezTo>
                <a:cubicBezTo>
                  <a:pt x="2841" y="160"/>
                  <a:pt x="2880" y="191"/>
                  <a:pt x="2944" y="201"/>
                </a:cubicBezTo>
                <a:cubicBezTo>
                  <a:pt x="3023" y="257"/>
                  <a:pt x="3122" y="296"/>
                  <a:pt x="3191" y="365"/>
                </a:cubicBezTo>
                <a:cubicBezTo>
                  <a:pt x="3230" y="404"/>
                  <a:pt x="3260" y="448"/>
                  <a:pt x="3292" y="493"/>
                </a:cubicBezTo>
                <a:cubicBezTo>
                  <a:pt x="3312" y="521"/>
                  <a:pt x="3318" y="557"/>
                  <a:pt x="3337" y="585"/>
                </a:cubicBezTo>
                <a:cubicBezTo>
                  <a:pt x="3373" y="638"/>
                  <a:pt x="3361" y="604"/>
                  <a:pt x="3392" y="667"/>
                </a:cubicBezTo>
                <a:cubicBezTo>
                  <a:pt x="3440" y="765"/>
                  <a:pt x="3493" y="856"/>
                  <a:pt x="3548" y="950"/>
                </a:cubicBezTo>
                <a:cubicBezTo>
                  <a:pt x="3585" y="1012"/>
                  <a:pt x="3593" y="1051"/>
                  <a:pt x="3666" y="1069"/>
                </a:cubicBezTo>
                <a:cubicBezTo>
                  <a:pt x="3698" y="1114"/>
                  <a:pt x="3708" y="1145"/>
                  <a:pt x="3758" y="1161"/>
                </a:cubicBezTo>
                <a:cubicBezTo>
                  <a:pt x="3785" y="1202"/>
                  <a:pt x="3874" y="1251"/>
                  <a:pt x="3922" y="1270"/>
                </a:cubicBezTo>
                <a:cubicBezTo>
                  <a:pt x="3955" y="1303"/>
                  <a:pt x="3977" y="1323"/>
                  <a:pt x="4023" y="1334"/>
                </a:cubicBezTo>
                <a:cubicBezTo>
                  <a:pt x="4032" y="1343"/>
                  <a:pt x="4042" y="1352"/>
                  <a:pt x="4050" y="1362"/>
                </a:cubicBezTo>
                <a:cubicBezTo>
                  <a:pt x="4063" y="1379"/>
                  <a:pt x="4087" y="1417"/>
                  <a:pt x="4087" y="1417"/>
                </a:cubicBezTo>
                <a:cubicBezTo>
                  <a:pt x="4096" y="1454"/>
                  <a:pt x="4116" y="1509"/>
                  <a:pt x="4142" y="1536"/>
                </a:cubicBezTo>
                <a:cubicBezTo>
                  <a:pt x="4173" y="1628"/>
                  <a:pt x="4169" y="1549"/>
                  <a:pt x="4169" y="1700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79882" name="Freeform 12">
            <a:extLst>
              <a:ext uri="{FF2B5EF4-FFF2-40B4-BE49-F238E27FC236}">
                <a16:creationId xmlns:a16="http://schemas.microsoft.com/office/drawing/2014/main" xmlns="" id="{9E7C3F3E-B1B5-4DD6-AE5F-2002D0D07687}"/>
              </a:ext>
            </a:extLst>
          </p:cNvPr>
          <p:cNvSpPr>
            <a:spLocks/>
          </p:cNvSpPr>
          <p:nvPr/>
        </p:nvSpPr>
        <p:spPr bwMode="auto">
          <a:xfrm>
            <a:off x="1763713" y="-26988"/>
            <a:ext cx="1077912" cy="6837363"/>
          </a:xfrm>
          <a:custGeom>
            <a:avLst/>
            <a:gdLst>
              <a:gd name="T0" fmla="*/ 2147483647 w 679"/>
              <a:gd name="T1" fmla="*/ 2147483647 h 4307"/>
              <a:gd name="T2" fmla="*/ 2147483647 w 679"/>
              <a:gd name="T3" fmla="*/ 2147483647 h 4307"/>
              <a:gd name="T4" fmla="*/ 2147483647 w 679"/>
              <a:gd name="T5" fmla="*/ 2147483647 h 4307"/>
              <a:gd name="T6" fmla="*/ 2147483647 w 679"/>
              <a:gd name="T7" fmla="*/ 2147483647 h 4307"/>
              <a:gd name="T8" fmla="*/ 2147483647 w 679"/>
              <a:gd name="T9" fmla="*/ 2147483647 h 4307"/>
              <a:gd name="T10" fmla="*/ 2147483647 w 679"/>
              <a:gd name="T11" fmla="*/ 2147483647 h 4307"/>
              <a:gd name="T12" fmla="*/ 2147483647 w 679"/>
              <a:gd name="T13" fmla="*/ 2147483647 h 4307"/>
              <a:gd name="T14" fmla="*/ 2147483647 w 679"/>
              <a:gd name="T15" fmla="*/ 2147483647 h 4307"/>
              <a:gd name="T16" fmla="*/ 2147483647 w 679"/>
              <a:gd name="T17" fmla="*/ 2147483647 h 4307"/>
              <a:gd name="T18" fmla="*/ 2147483647 w 679"/>
              <a:gd name="T19" fmla="*/ 2147483647 h 4307"/>
              <a:gd name="T20" fmla="*/ 2147483647 w 679"/>
              <a:gd name="T21" fmla="*/ 2147483647 h 4307"/>
              <a:gd name="T22" fmla="*/ 2147483647 w 679"/>
              <a:gd name="T23" fmla="*/ 2147483647 h 4307"/>
              <a:gd name="T24" fmla="*/ 2147483647 w 679"/>
              <a:gd name="T25" fmla="*/ 2147483647 h 4307"/>
              <a:gd name="T26" fmla="*/ 2147483647 w 679"/>
              <a:gd name="T27" fmla="*/ 2147483647 h 4307"/>
              <a:gd name="T28" fmla="*/ 2147483647 w 679"/>
              <a:gd name="T29" fmla="*/ 2147483647 h 4307"/>
              <a:gd name="T30" fmla="*/ 2147483647 w 679"/>
              <a:gd name="T31" fmla="*/ 2147483647 h 4307"/>
              <a:gd name="T32" fmla="*/ 2147483647 w 679"/>
              <a:gd name="T33" fmla="*/ 2147483647 h 4307"/>
              <a:gd name="T34" fmla="*/ 2147483647 w 679"/>
              <a:gd name="T35" fmla="*/ 2147483647 h 4307"/>
              <a:gd name="T36" fmla="*/ 2147483647 w 679"/>
              <a:gd name="T37" fmla="*/ 2147483647 h 4307"/>
              <a:gd name="T38" fmla="*/ 2147483647 w 679"/>
              <a:gd name="T39" fmla="*/ 0 h 4307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679"/>
              <a:gd name="T61" fmla="*/ 0 h 4307"/>
              <a:gd name="T62" fmla="*/ 679 w 679"/>
              <a:gd name="T63" fmla="*/ 4307 h 4307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679" h="4307">
                <a:moveTo>
                  <a:pt x="84" y="4307"/>
                </a:moveTo>
                <a:cubicBezTo>
                  <a:pt x="79" y="4027"/>
                  <a:pt x="95" y="3746"/>
                  <a:pt x="20" y="3475"/>
                </a:cubicBezTo>
                <a:cubicBezTo>
                  <a:pt x="10" y="3365"/>
                  <a:pt x="0" y="3304"/>
                  <a:pt x="20" y="3182"/>
                </a:cubicBezTo>
                <a:cubicBezTo>
                  <a:pt x="25" y="3149"/>
                  <a:pt x="117" y="3079"/>
                  <a:pt x="148" y="3054"/>
                </a:cubicBezTo>
                <a:cubicBezTo>
                  <a:pt x="171" y="2999"/>
                  <a:pt x="185" y="2943"/>
                  <a:pt x="212" y="2890"/>
                </a:cubicBezTo>
                <a:cubicBezTo>
                  <a:pt x="215" y="2875"/>
                  <a:pt x="218" y="2859"/>
                  <a:pt x="222" y="2844"/>
                </a:cubicBezTo>
                <a:cubicBezTo>
                  <a:pt x="230" y="2816"/>
                  <a:pt x="249" y="2762"/>
                  <a:pt x="249" y="2762"/>
                </a:cubicBezTo>
                <a:cubicBezTo>
                  <a:pt x="265" y="2627"/>
                  <a:pt x="307" y="2501"/>
                  <a:pt x="331" y="2368"/>
                </a:cubicBezTo>
                <a:cubicBezTo>
                  <a:pt x="354" y="2241"/>
                  <a:pt x="323" y="2345"/>
                  <a:pt x="359" y="2240"/>
                </a:cubicBezTo>
                <a:cubicBezTo>
                  <a:pt x="376" y="2116"/>
                  <a:pt x="384" y="2088"/>
                  <a:pt x="368" y="1930"/>
                </a:cubicBezTo>
                <a:cubicBezTo>
                  <a:pt x="366" y="1911"/>
                  <a:pt x="350" y="1875"/>
                  <a:pt x="350" y="1875"/>
                </a:cubicBezTo>
                <a:cubicBezTo>
                  <a:pt x="327" y="1663"/>
                  <a:pt x="329" y="1455"/>
                  <a:pt x="359" y="1244"/>
                </a:cubicBezTo>
                <a:cubicBezTo>
                  <a:pt x="366" y="1194"/>
                  <a:pt x="382" y="1093"/>
                  <a:pt x="414" y="1052"/>
                </a:cubicBezTo>
                <a:cubicBezTo>
                  <a:pt x="474" y="976"/>
                  <a:pt x="502" y="951"/>
                  <a:pt x="578" y="896"/>
                </a:cubicBezTo>
                <a:cubicBezTo>
                  <a:pt x="611" y="872"/>
                  <a:pt x="670" y="814"/>
                  <a:pt x="670" y="814"/>
                </a:cubicBezTo>
                <a:cubicBezTo>
                  <a:pt x="673" y="741"/>
                  <a:pt x="679" y="668"/>
                  <a:pt x="679" y="595"/>
                </a:cubicBezTo>
                <a:cubicBezTo>
                  <a:pt x="679" y="537"/>
                  <a:pt x="675" y="479"/>
                  <a:pt x="670" y="421"/>
                </a:cubicBezTo>
                <a:cubicBezTo>
                  <a:pt x="666" y="372"/>
                  <a:pt x="642" y="331"/>
                  <a:pt x="633" y="284"/>
                </a:cubicBezTo>
                <a:cubicBezTo>
                  <a:pt x="619" y="212"/>
                  <a:pt x="604" y="127"/>
                  <a:pt x="551" y="74"/>
                </a:cubicBezTo>
                <a:cubicBezTo>
                  <a:pt x="543" y="49"/>
                  <a:pt x="532" y="27"/>
                  <a:pt x="532" y="0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79883" name="Freeform 13">
            <a:extLst>
              <a:ext uri="{FF2B5EF4-FFF2-40B4-BE49-F238E27FC236}">
                <a16:creationId xmlns:a16="http://schemas.microsoft.com/office/drawing/2014/main" xmlns="" id="{CCDF2AF7-BE42-495F-89C8-00DEFF49AC52}"/>
              </a:ext>
            </a:extLst>
          </p:cNvPr>
          <p:cNvSpPr>
            <a:spLocks/>
          </p:cNvSpPr>
          <p:nvPr/>
        </p:nvSpPr>
        <p:spPr bwMode="auto">
          <a:xfrm>
            <a:off x="-28575" y="14288"/>
            <a:ext cx="5573713" cy="1481137"/>
          </a:xfrm>
          <a:custGeom>
            <a:avLst/>
            <a:gdLst>
              <a:gd name="T0" fmla="*/ 0 w 3511"/>
              <a:gd name="T1" fmla="*/ 2147483647 h 933"/>
              <a:gd name="T2" fmla="*/ 2147483647 w 3511"/>
              <a:gd name="T3" fmla="*/ 2147483647 h 933"/>
              <a:gd name="T4" fmla="*/ 2147483647 w 3511"/>
              <a:gd name="T5" fmla="*/ 2147483647 h 933"/>
              <a:gd name="T6" fmla="*/ 2147483647 w 3511"/>
              <a:gd name="T7" fmla="*/ 2147483647 h 933"/>
              <a:gd name="T8" fmla="*/ 2147483647 w 3511"/>
              <a:gd name="T9" fmla="*/ 2147483647 h 933"/>
              <a:gd name="T10" fmla="*/ 2147483647 w 3511"/>
              <a:gd name="T11" fmla="*/ 2147483647 h 933"/>
              <a:gd name="T12" fmla="*/ 2147483647 w 3511"/>
              <a:gd name="T13" fmla="*/ 2147483647 h 933"/>
              <a:gd name="T14" fmla="*/ 2147483647 w 3511"/>
              <a:gd name="T15" fmla="*/ 2147483647 h 933"/>
              <a:gd name="T16" fmla="*/ 2147483647 w 3511"/>
              <a:gd name="T17" fmla="*/ 2147483647 h 933"/>
              <a:gd name="T18" fmla="*/ 2147483647 w 3511"/>
              <a:gd name="T19" fmla="*/ 2147483647 h 933"/>
              <a:gd name="T20" fmla="*/ 2147483647 w 3511"/>
              <a:gd name="T21" fmla="*/ 2147483647 h 933"/>
              <a:gd name="T22" fmla="*/ 2147483647 w 3511"/>
              <a:gd name="T23" fmla="*/ 2147483647 h 933"/>
              <a:gd name="T24" fmla="*/ 2147483647 w 3511"/>
              <a:gd name="T25" fmla="*/ 2147483647 h 933"/>
              <a:gd name="T26" fmla="*/ 2147483647 w 3511"/>
              <a:gd name="T27" fmla="*/ 2147483647 h 933"/>
              <a:gd name="T28" fmla="*/ 2147483647 w 3511"/>
              <a:gd name="T29" fmla="*/ 2147483647 h 933"/>
              <a:gd name="T30" fmla="*/ 2147483647 w 3511"/>
              <a:gd name="T31" fmla="*/ 2147483647 h 933"/>
              <a:gd name="T32" fmla="*/ 2147483647 w 3511"/>
              <a:gd name="T33" fmla="*/ 2147483647 h 933"/>
              <a:gd name="T34" fmla="*/ 2147483647 w 3511"/>
              <a:gd name="T35" fmla="*/ 2147483647 h 933"/>
              <a:gd name="T36" fmla="*/ 2147483647 w 3511"/>
              <a:gd name="T37" fmla="*/ 2147483647 h 933"/>
              <a:gd name="T38" fmla="*/ 2147483647 w 3511"/>
              <a:gd name="T39" fmla="*/ 2147483647 h 933"/>
              <a:gd name="T40" fmla="*/ 2147483647 w 3511"/>
              <a:gd name="T41" fmla="*/ 2147483647 h 933"/>
              <a:gd name="T42" fmla="*/ 2147483647 w 3511"/>
              <a:gd name="T43" fmla="*/ 2147483647 h 933"/>
              <a:gd name="T44" fmla="*/ 2147483647 w 3511"/>
              <a:gd name="T45" fmla="*/ 2147483647 h 933"/>
              <a:gd name="T46" fmla="*/ 2147483647 w 3511"/>
              <a:gd name="T47" fmla="*/ 2147483647 h 933"/>
              <a:gd name="T48" fmla="*/ 2147483647 w 3511"/>
              <a:gd name="T49" fmla="*/ 0 h 933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3511"/>
              <a:gd name="T76" fmla="*/ 0 h 933"/>
              <a:gd name="T77" fmla="*/ 3511 w 3511"/>
              <a:gd name="T78" fmla="*/ 933 h 933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3511" h="933">
                <a:moveTo>
                  <a:pt x="0" y="777"/>
                </a:moveTo>
                <a:cubicBezTo>
                  <a:pt x="43" y="745"/>
                  <a:pt x="91" y="705"/>
                  <a:pt x="128" y="668"/>
                </a:cubicBezTo>
                <a:cubicBezTo>
                  <a:pt x="136" y="660"/>
                  <a:pt x="138" y="648"/>
                  <a:pt x="146" y="640"/>
                </a:cubicBezTo>
                <a:cubicBezTo>
                  <a:pt x="176" y="609"/>
                  <a:pt x="242" y="557"/>
                  <a:pt x="274" y="540"/>
                </a:cubicBezTo>
                <a:cubicBezTo>
                  <a:pt x="320" y="516"/>
                  <a:pt x="371" y="501"/>
                  <a:pt x="420" y="485"/>
                </a:cubicBezTo>
                <a:cubicBezTo>
                  <a:pt x="481" y="492"/>
                  <a:pt x="546" y="488"/>
                  <a:pt x="603" y="512"/>
                </a:cubicBezTo>
                <a:cubicBezTo>
                  <a:pt x="638" y="527"/>
                  <a:pt x="658" y="555"/>
                  <a:pt x="695" y="567"/>
                </a:cubicBezTo>
                <a:cubicBezTo>
                  <a:pt x="747" y="610"/>
                  <a:pt x="806" y="621"/>
                  <a:pt x="850" y="668"/>
                </a:cubicBezTo>
                <a:cubicBezTo>
                  <a:pt x="888" y="654"/>
                  <a:pt x="911" y="632"/>
                  <a:pt x="951" y="622"/>
                </a:cubicBezTo>
                <a:cubicBezTo>
                  <a:pt x="1015" y="585"/>
                  <a:pt x="1072" y="536"/>
                  <a:pt x="1143" y="512"/>
                </a:cubicBezTo>
                <a:cubicBezTo>
                  <a:pt x="1214" y="488"/>
                  <a:pt x="1297" y="482"/>
                  <a:pt x="1371" y="466"/>
                </a:cubicBezTo>
                <a:cubicBezTo>
                  <a:pt x="1423" y="472"/>
                  <a:pt x="1477" y="470"/>
                  <a:pt x="1527" y="485"/>
                </a:cubicBezTo>
                <a:cubicBezTo>
                  <a:pt x="1547" y="491"/>
                  <a:pt x="1612" y="562"/>
                  <a:pt x="1627" y="576"/>
                </a:cubicBezTo>
                <a:cubicBezTo>
                  <a:pt x="1731" y="668"/>
                  <a:pt x="1809" y="787"/>
                  <a:pt x="1938" y="850"/>
                </a:cubicBezTo>
                <a:cubicBezTo>
                  <a:pt x="1959" y="893"/>
                  <a:pt x="1973" y="903"/>
                  <a:pt x="2011" y="933"/>
                </a:cubicBezTo>
                <a:cubicBezTo>
                  <a:pt x="2125" y="847"/>
                  <a:pt x="2025" y="911"/>
                  <a:pt x="2331" y="887"/>
                </a:cubicBezTo>
                <a:cubicBezTo>
                  <a:pt x="2377" y="883"/>
                  <a:pt x="2422" y="874"/>
                  <a:pt x="2468" y="869"/>
                </a:cubicBezTo>
                <a:cubicBezTo>
                  <a:pt x="2489" y="863"/>
                  <a:pt x="2510" y="854"/>
                  <a:pt x="2532" y="850"/>
                </a:cubicBezTo>
                <a:cubicBezTo>
                  <a:pt x="2556" y="845"/>
                  <a:pt x="2581" y="848"/>
                  <a:pt x="2605" y="841"/>
                </a:cubicBezTo>
                <a:cubicBezTo>
                  <a:pt x="2690" y="817"/>
                  <a:pt x="2757" y="760"/>
                  <a:pt x="2834" y="722"/>
                </a:cubicBezTo>
                <a:cubicBezTo>
                  <a:pt x="2857" y="710"/>
                  <a:pt x="2884" y="707"/>
                  <a:pt x="2907" y="695"/>
                </a:cubicBezTo>
                <a:cubicBezTo>
                  <a:pt x="2927" y="685"/>
                  <a:pt x="2943" y="669"/>
                  <a:pt x="2962" y="658"/>
                </a:cubicBezTo>
                <a:cubicBezTo>
                  <a:pt x="3020" y="626"/>
                  <a:pt x="3116" y="595"/>
                  <a:pt x="3163" y="540"/>
                </a:cubicBezTo>
                <a:cubicBezTo>
                  <a:pt x="3248" y="440"/>
                  <a:pt x="3310" y="335"/>
                  <a:pt x="3383" y="229"/>
                </a:cubicBezTo>
                <a:cubicBezTo>
                  <a:pt x="3432" y="158"/>
                  <a:pt x="3511" y="90"/>
                  <a:pt x="3511" y="0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79884" name="Freeform 14">
            <a:extLst>
              <a:ext uri="{FF2B5EF4-FFF2-40B4-BE49-F238E27FC236}">
                <a16:creationId xmlns:a16="http://schemas.microsoft.com/office/drawing/2014/main" xmlns="" id="{AEF91046-E669-4BE9-80A1-C264695946EF}"/>
              </a:ext>
            </a:extLst>
          </p:cNvPr>
          <p:cNvSpPr>
            <a:spLocks/>
          </p:cNvSpPr>
          <p:nvPr/>
        </p:nvSpPr>
        <p:spPr bwMode="auto">
          <a:xfrm>
            <a:off x="3090863" y="3292475"/>
            <a:ext cx="6067425" cy="3573463"/>
          </a:xfrm>
          <a:custGeom>
            <a:avLst/>
            <a:gdLst>
              <a:gd name="T0" fmla="*/ 2147483647 w 3822"/>
              <a:gd name="T1" fmla="*/ 2147483647 h 2251"/>
              <a:gd name="T2" fmla="*/ 2147483647 w 3822"/>
              <a:gd name="T3" fmla="*/ 2147483647 h 2251"/>
              <a:gd name="T4" fmla="*/ 2147483647 w 3822"/>
              <a:gd name="T5" fmla="*/ 2147483647 h 2251"/>
              <a:gd name="T6" fmla="*/ 2147483647 w 3822"/>
              <a:gd name="T7" fmla="*/ 2147483647 h 2251"/>
              <a:gd name="T8" fmla="*/ 2147483647 w 3822"/>
              <a:gd name="T9" fmla="*/ 2147483647 h 2251"/>
              <a:gd name="T10" fmla="*/ 2147483647 w 3822"/>
              <a:gd name="T11" fmla="*/ 2147483647 h 2251"/>
              <a:gd name="T12" fmla="*/ 2147483647 w 3822"/>
              <a:gd name="T13" fmla="*/ 2147483647 h 2251"/>
              <a:gd name="T14" fmla="*/ 2147483647 w 3822"/>
              <a:gd name="T15" fmla="*/ 2147483647 h 2251"/>
              <a:gd name="T16" fmla="*/ 2147483647 w 3822"/>
              <a:gd name="T17" fmla="*/ 2147483647 h 2251"/>
              <a:gd name="T18" fmla="*/ 2147483647 w 3822"/>
              <a:gd name="T19" fmla="*/ 2147483647 h 2251"/>
              <a:gd name="T20" fmla="*/ 2147483647 w 3822"/>
              <a:gd name="T21" fmla="*/ 2147483647 h 2251"/>
              <a:gd name="T22" fmla="*/ 2147483647 w 3822"/>
              <a:gd name="T23" fmla="*/ 2147483647 h 2251"/>
              <a:gd name="T24" fmla="*/ 2147483647 w 3822"/>
              <a:gd name="T25" fmla="*/ 2147483647 h 2251"/>
              <a:gd name="T26" fmla="*/ 2147483647 w 3822"/>
              <a:gd name="T27" fmla="*/ 2147483647 h 2251"/>
              <a:gd name="T28" fmla="*/ 2147483647 w 3822"/>
              <a:gd name="T29" fmla="*/ 2147483647 h 2251"/>
              <a:gd name="T30" fmla="*/ 2147483647 w 3822"/>
              <a:gd name="T31" fmla="*/ 2147483647 h 2251"/>
              <a:gd name="T32" fmla="*/ 2147483647 w 3822"/>
              <a:gd name="T33" fmla="*/ 2147483647 h 2251"/>
              <a:gd name="T34" fmla="*/ 2147483647 w 3822"/>
              <a:gd name="T35" fmla="*/ 2147483647 h 2251"/>
              <a:gd name="T36" fmla="*/ 2147483647 w 3822"/>
              <a:gd name="T37" fmla="*/ 2147483647 h 2251"/>
              <a:gd name="T38" fmla="*/ 2147483647 w 3822"/>
              <a:gd name="T39" fmla="*/ 2147483647 h 2251"/>
              <a:gd name="T40" fmla="*/ 2147483647 w 3822"/>
              <a:gd name="T41" fmla="*/ 2147483647 h 2251"/>
              <a:gd name="T42" fmla="*/ 2147483647 w 3822"/>
              <a:gd name="T43" fmla="*/ 2147483647 h 2251"/>
              <a:gd name="T44" fmla="*/ 2147483647 w 3822"/>
              <a:gd name="T45" fmla="*/ 2147483647 h 2251"/>
              <a:gd name="T46" fmla="*/ 2147483647 w 3822"/>
              <a:gd name="T47" fmla="*/ 2147483647 h 2251"/>
              <a:gd name="T48" fmla="*/ 2147483647 w 3822"/>
              <a:gd name="T49" fmla="*/ 2147483647 h 2251"/>
              <a:gd name="T50" fmla="*/ 2147483647 w 3822"/>
              <a:gd name="T51" fmla="*/ 2147483647 h 2251"/>
              <a:gd name="T52" fmla="*/ 2147483647 w 3822"/>
              <a:gd name="T53" fmla="*/ 2147483647 h 2251"/>
              <a:gd name="T54" fmla="*/ 2147483647 w 3822"/>
              <a:gd name="T55" fmla="*/ 2147483647 h 2251"/>
              <a:gd name="T56" fmla="*/ 2147483647 w 3822"/>
              <a:gd name="T57" fmla="*/ 2147483647 h 2251"/>
              <a:gd name="T58" fmla="*/ 2147483647 w 3822"/>
              <a:gd name="T59" fmla="*/ 2147483647 h 2251"/>
              <a:gd name="T60" fmla="*/ 2147483647 w 3822"/>
              <a:gd name="T61" fmla="*/ 2147483647 h 2251"/>
              <a:gd name="T62" fmla="*/ 0 w 3822"/>
              <a:gd name="T63" fmla="*/ 2147483647 h 2251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3822"/>
              <a:gd name="T97" fmla="*/ 0 h 2251"/>
              <a:gd name="T98" fmla="*/ 3822 w 3822"/>
              <a:gd name="T99" fmla="*/ 2251 h 2251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3822" h="2251">
                <a:moveTo>
                  <a:pt x="3822" y="139"/>
                </a:moveTo>
                <a:cubicBezTo>
                  <a:pt x="3762" y="97"/>
                  <a:pt x="3681" y="103"/>
                  <a:pt x="3612" y="84"/>
                </a:cubicBezTo>
                <a:cubicBezTo>
                  <a:pt x="3534" y="62"/>
                  <a:pt x="3462" y="22"/>
                  <a:pt x="3383" y="1"/>
                </a:cubicBezTo>
                <a:cubicBezTo>
                  <a:pt x="3347" y="4"/>
                  <a:pt x="3309" y="0"/>
                  <a:pt x="3274" y="11"/>
                </a:cubicBezTo>
                <a:cubicBezTo>
                  <a:pt x="3254" y="17"/>
                  <a:pt x="3223" y="69"/>
                  <a:pt x="3210" y="84"/>
                </a:cubicBezTo>
                <a:cubicBezTo>
                  <a:pt x="3176" y="124"/>
                  <a:pt x="3121" y="150"/>
                  <a:pt x="3072" y="166"/>
                </a:cubicBezTo>
                <a:cubicBezTo>
                  <a:pt x="3048" y="181"/>
                  <a:pt x="3015" y="188"/>
                  <a:pt x="2999" y="212"/>
                </a:cubicBezTo>
                <a:cubicBezTo>
                  <a:pt x="2973" y="250"/>
                  <a:pt x="2991" y="234"/>
                  <a:pt x="2944" y="257"/>
                </a:cubicBezTo>
                <a:cubicBezTo>
                  <a:pt x="2863" y="339"/>
                  <a:pt x="2701" y="498"/>
                  <a:pt x="2588" y="523"/>
                </a:cubicBezTo>
                <a:cubicBezTo>
                  <a:pt x="2516" y="569"/>
                  <a:pt x="2498" y="548"/>
                  <a:pt x="2387" y="541"/>
                </a:cubicBezTo>
                <a:cubicBezTo>
                  <a:pt x="2353" y="530"/>
                  <a:pt x="2352" y="523"/>
                  <a:pt x="2314" y="550"/>
                </a:cubicBezTo>
                <a:cubicBezTo>
                  <a:pt x="2275" y="577"/>
                  <a:pt x="2250" y="621"/>
                  <a:pt x="2213" y="651"/>
                </a:cubicBezTo>
                <a:cubicBezTo>
                  <a:pt x="2179" y="678"/>
                  <a:pt x="2146" y="706"/>
                  <a:pt x="2112" y="733"/>
                </a:cubicBezTo>
                <a:cubicBezTo>
                  <a:pt x="2022" y="806"/>
                  <a:pt x="1939" y="912"/>
                  <a:pt x="1875" y="1007"/>
                </a:cubicBezTo>
                <a:cubicBezTo>
                  <a:pt x="1847" y="1049"/>
                  <a:pt x="1818" y="1091"/>
                  <a:pt x="1783" y="1126"/>
                </a:cubicBezTo>
                <a:cubicBezTo>
                  <a:pt x="1762" y="1147"/>
                  <a:pt x="1737" y="1166"/>
                  <a:pt x="1719" y="1190"/>
                </a:cubicBezTo>
                <a:cubicBezTo>
                  <a:pt x="1661" y="1269"/>
                  <a:pt x="1594" y="1301"/>
                  <a:pt x="1518" y="1355"/>
                </a:cubicBezTo>
                <a:cubicBezTo>
                  <a:pt x="1474" y="1387"/>
                  <a:pt x="1510" y="1386"/>
                  <a:pt x="1445" y="1400"/>
                </a:cubicBezTo>
                <a:cubicBezTo>
                  <a:pt x="1418" y="1406"/>
                  <a:pt x="1390" y="1406"/>
                  <a:pt x="1363" y="1409"/>
                </a:cubicBezTo>
                <a:cubicBezTo>
                  <a:pt x="1308" y="1406"/>
                  <a:pt x="1252" y="1411"/>
                  <a:pt x="1198" y="1400"/>
                </a:cubicBezTo>
                <a:cubicBezTo>
                  <a:pt x="1189" y="1398"/>
                  <a:pt x="1197" y="1377"/>
                  <a:pt x="1189" y="1373"/>
                </a:cubicBezTo>
                <a:cubicBezTo>
                  <a:pt x="1181" y="1369"/>
                  <a:pt x="1171" y="1381"/>
                  <a:pt x="1162" y="1382"/>
                </a:cubicBezTo>
                <a:cubicBezTo>
                  <a:pt x="1068" y="1393"/>
                  <a:pt x="972" y="1398"/>
                  <a:pt x="878" y="1409"/>
                </a:cubicBezTo>
                <a:cubicBezTo>
                  <a:pt x="832" y="1426"/>
                  <a:pt x="782" y="1468"/>
                  <a:pt x="732" y="1473"/>
                </a:cubicBezTo>
                <a:cubicBezTo>
                  <a:pt x="674" y="1478"/>
                  <a:pt x="616" y="1480"/>
                  <a:pt x="558" y="1483"/>
                </a:cubicBezTo>
                <a:cubicBezTo>
                  <a:pt x="453" y="1535"/>
                  <a:pt x="513" y="1511"/>
                  <a:pt x="439" y="1574"/>
                </a:cubicBezTo>
                <a:cubicBezTo>
                  <a:pt x="398" y="1609"/>
                  <a:pt x="352" y="1640"/>
                  <a:pt x="311" y="1675"/>
                </a:cubicBezTo>
                <a:cubicBezTo>
                  <a:pt x="257" y="1722"/>
                  <a:pt x="298" y="1704"/>
                  <a:pt x="247" y="1720"/>
                </a:cubicBezTo>
                <a:cubicBezTo>
                  <a:pt x="182" y="1764"/>
                  <a:pt x="197" y="1736"/>
                  <a:pt x="183" y="1793"/>
                </a:cubicBezTo>
                <a:cubicBezTo>
                  <a:pt x="170" y="1899"/>
                  <a:pt x="151" y="1997"/>
                  <a:pt x="110" y="2095"/>
                </a:cubicBezTo>
                <a:cubicBezTo>
                  <a:pt x="93" y="2135"/>
                  <a:pt x="83" y="2162"/>
                  <a:pt x="46" y="2187"/>
                </a:cubicBezTo>
                <a:cubicBezTo>
                  <a:pt x="34" y="2205"/>
                  <a:pt x="0" y="2231"/>
                  <a:pt x="0" y="2251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79885" name="Freeform 15">
            <a:extLst>
              <a:ext uri="{FF2B5EF4-FFF2-40B4-BE49-F238E27FC236}">
                <a16:creationId xmlns:a16="http://schemas.microsoft.com/office/drawing/2014/main" xmlns="" id="{845949A7-3F60-4894-870E-A049C8AD9218}"/>
              </a:ext>
            </a:extLst>
          </p:cNvPr>
          <p:cNvSpPr>
            <a:spLocks/>
          </p:cNvSpPr>
          <p:nvPr/>
        </p:nvSpPr>
        <p:spPr bwMode="auto">
          <a:xfrm>
            <a:off x="550863" y="-42863"/>
            <a:ext cx="5748337" cy="6951663"/>
          </a:xfrm>
          <a:custGeom>
            <a:avLst/>
            <a:gdLst>
              <a:gd name="T0" fmla="*/ 0 w 3621"/>
              <a:gd name="T1" fmla="*/ 2147483647 h 4379"/>
              <a:gd name="T2" fmla="*/ 2147483647 w 3621"/>
              <a:gd name="T3" fmla="*/ 2147483647 h 4379"/>
              <a:gd name="T4" fmla="*/ 2147483647 w 3621"/>
              <a:gd name="T5" fmla="*/ 2147483647 h 4379"/>
              <a:gd name="T6" fmla="*/ 2147483647 w 3621"/>
              <a:gd name="T7" fmla="*/ 2147483647 h 4379"/>
              <a:gd name="T8" fmla="*/ 2147483647 w 3621"/>
              <a:gd name="T9" fmla="*/ 2147483647 h 4379"/>
              <a:gd name="T10" fmla="*/ 2147483647 w 3621"/>
              <a:gd name="T11" fmla="*/ 2147483647 h 4379"/>
              <a:gd name="T12" fmla="*/ 2147483647 w 3621"/>
              <a:gd name="T13" fmla="*/ 2147483647 h 4379"/>
              <a:gd name="T14" fmla="*/ 2147483647 w 3621"/>
              <a:gd name="T15" fmla="*/ 2147483647 h 4379"/>
              <a:gd name="T16" fmla="*/ 2147483647 w 3621"/>
              <a:gd name="T17" fmla="*/ 2147483647 h 4379"/>
              <a:gd name="T18" fmla="*/ 2147483647 w 3621"/>
              <a:gd name="T19" fmla="*/ 2147483647 h 4379"/>
              <a:gd name="T20" fmla="*/ 2147483647 w 3621"/>
              <a:gd name="T21" fmla="*/ 2147483647 h 4379"/>
              <a:gd name="T22" fmla="*/ 2147483647 w 3621"/>
              <a:gd name="T23" fmla="*/ 2147483647 h 4379"/>
              <a:gd name="T24" fmla="*/ 2147483647 w 3621"/>
              <a:gd name="T25" fmla="*/ 2147483647 h 4379"/>
              <a:gd name="T26" fmla="*/ 2147483647 w 3621"/>
              <a:gd name="T27" fmla="*/ 2147483647 h 4379"/>
              <a:gd name="T28" fmla="*/ 2147483647 w 3621"/>
              <a:gd name="T29" fmla="*/ 2147483647 h 4379"/>
              <a:gd name="T30" fmla="*/ 2147483647 w 3621"/>
              <a:gd name="T31" fmla="*/ 2147483647 h 4379"/>
              <a:gd name="T32" fmla="*/ 2147483647 w 3621"/>
              <a:gd name="T33" fmla="*/ 2147483647 h 4379"/>
              <a:gd name="T34" fmla="*/ 2147483647 w 3621"/>
              <a:gd name="T35" fmla="*/ 2147483647 h 4379"/>
              <a:gd name="T36" fmla="*/ 2147483647 w 3621"/>
              <a:gd name="T37" fmla="*/ 2147483647 h 4379"/>
              <a:gd name="T38" fmla="*/ 2147483647 w 3621"/>
              <a:gd name="T39" fmla="*/ 2147483647 h 4379"/>
              <a:gd name="T40" fmla="*/ 2147483647 w 3621"/>
              <a:gd name="T41" fmla="*/ 2147483647 h 4379"/>
              <a:gd name="T42" fmla="*/ 2147483647 w 3621"/>
              <a:gd name="T43" fmla="*/ 2147483647 h 4379"/>
              <a:gd name="T44" fmla="*/ 2147483647 w 3621"/>
              <a:gd name="T45" fmla="*/ 2147483647 h 4379"/>
              <a:gd name="T46" fmla="*/ 2147483647 w 3621"/>
              <a:gd name="T47" fmla="*/ 2147483647 h 4379"/>
              <a:gd name="T48" fmla="*/ 2147483647 w 3621"/>
              <a:gd name="T49" fmla="*/ 2147483647 h 4379"/>
              <a:gd name="T50" fmla="*/ 2147483647 w 3621"/>
              <a:gd name="T51" fmla="*/ 2147483647 h 4379"/>
              <a:gd name="T52" fmla="*/ 2147483647 w 3621"/>
              <a:gd name="T53" fmla="*/ 2147483647 h 4379"/>
              <a:gd name="T54" fmla="*/ 2147483647 w 3621"/>
              <a:gd name="T55" fmla="*/ 2147483647 h 4379"/>
              <a:gd name="T56" fmla="*/ 2147483647 w 3621"/>
              <a:gd name="T57" fmla="*/ 2147483647 h 4379"/>
              <a:gd name="T58" fmla="*/ 2147483647 w 3621"/>
              <a:gd name="T59" fmla="*/ 2147483647 h 4379"/>
              <a:gd name="T60" fmla="*/ 2147483647 w 3621"/>
              <a:gd name="T61" fmla="*/ 2147483647 h 4379"/>
              <a:gd name="T62" fmla="*/ 2147483647 w 3621"/>
              <a:gd name="T63" fmla="*/ 2147483647 h 4379"/>
              <a:gd name="T64" fmla="*/ 2147483647 w 3621"/>
              <a:gd name="T65" fmla="*/ 2147483647 h 4379"/>
              <a:gd name="T66" fmla="*/ 2147483647 w 3621"/>
              <a:gd name="T67" fmla="*/ 2147483647 h 4379"/>
              <a:gd name="T68" fmla="*/ 2147483647 w 3621"/>
              <a:gd name="T69" fmla="*/ 2147483647 h 4379"/>
              <a:gd name="T70" fmla="*/ 2147483647 w 3621"/>
              <a:gd name="T71" fmla="*/ 2147483647 h 4379"/>
              <a:gd name="T72" fmla="*/ 2147483647 w 3621"/>
              <a:gd name="T73" fmla="*/ 2147483647 h 4379"/>
              <a:gd name="T74" fmla="*/ 2147483647 w 3621"/>
              <a:gd name="T75" fmla="*/ 2147483647 h 4379"/>
              <a:gd name="T76" fmla="*/ 2147483647 w 3621"/>
              <a:gd name="T77" fmla="*/ 2147483647 h 4379"/>
              <a:gd name="T78" fmla="*/ 2147483647 w 3621"/>
              <a:gd name="T79" fmla="*/ 2147483647 h 4379"/>
              <a:gd name="T80" fmla="*/ 2147483647 w 3621"/>
              <a:gd name="T81" fmla="*/ 2147483647 h 4379"/>
              <a:gd name="T82" fmla="*/ 2147483647 w 3621"/>
              <a:gd name="T83" fmla="*/ 2147483647 h 4379"/>
              <a:gd name="T84" fmla="*/ 2147483647 w 3621"/>
              <a:gd name="T85" fmla="*/ 2147483647 h 4379"/>
              <a:gd name="T86" fmla="*/ 2147483647 w 3621"/>
              <a:gd name="T87" fmla="*/ 0 h 437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3621"/>
              <a:gd name="T133" fmla="*/ 0 h 4379"/>
              <a:gd name="T134" fmla="*/ 3621 w 3621"/>
              <a:gd name="T135" fmla="*/ 4379 h 4379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3621" h="4379">
                <a:moveTo>
                  <a:pt x="0" y="4379"/>
                </a:moveTo>
                <a:cubicBezTo>
                  <a:pt x="18" y="4300"/>
                  <a:pt x="25" y="4267"/>
                  <a:pt x="92" y="4224"/>
                </a:cubicBezTo>
                <a:cubicBezTo>
                  <a:pt x="125" y="4179"/>
                  <a:pt x="162" y="4150"/>
                  <a:pt x="202" y="4114"/>
                </a:cubicBezTo>
                <a:cubicBezTo>
                  <a:pt x="275" y="4048"/>
                  <a:pt x="312" y="4010"/>
                  <a:pt x="412" y="3986"/>
                </a:cubicBezTo>
                <a:cubicBezTo>
                  <a:pt x="481" y="3940"/>
                  <a:pt x="570" y="3920"/>
                  <a:pt x="650" y="3904"/>
                </a:cubicBezTo>
                <a:cubicBezTo>
                  <a:pt x="671" y="3889"/>
                  <a:pt x="693" y="3873"/>
                  <a:pt x="714" y="3858"/>
                </a:cubicBezTo>
                <a:cubicBezTo>
                  <a:pt x="733" y="3844"/>
                  <a:pt x="739" y="3816"/>
                  <a:pt x="759" y="3803"/>
                </a:cubicBezTo>
                <a:cubicBezTo>
                  <a:pt x="770" y="3796"/>
                  <a:pt x="784" y="3797"/>
                  <a:pt x="796" y="3794"/>
                </a:cubicBezTo>
                <a:cubicBezTo>
                  <a:pt x="808" y="3788"/>
                  <a:pt x="819" y="3780"/>
                  <a:pt x="832" y="3776"/>
                </a:cubicBezTo>
                <a:cubicBezTo>
                  <a:pt x="847" y="3771"/>
                  <a:pt x="864" y="3772"/>
                  <a:pt x="878" y="3766"/>
                </a:cubicBezTo>
                <a:cubicBezTo>
                  <a:pt x="892" y="3760"/>
                  <a:pt x="902" y="3746"/>
                  <a:pt x="915" y="3739"/>
                </a:cubicBezTo>
                <a:cubicBezTo>
                  <a:pt x="959" y="3715"/>
                  <a:pt x="1003" y="3694"/>
                  <a:pt x="1052" y="3684"/>
                </a:cubicBezTo>
                <a:cubicBezTo>
                  <a:pt x="1161" y="3630"/>
                  <a:pt x="1279" y="3562"/>
                  <a:pt x="1399" y="3538"/>
                </a:cubicBezTo>
                <a:cubicBezTo>
                  <a:pt x="1429" y="3519"/>
                  <a:pt x="1457" y="3512"/>
                  <a:pt x="1491" y="3501"/>
                </a:cubicBezTo>
                <a:cubicBezTo>
                  <a:pt x="1573" y="3446"/>
                  <a:pt x="1647" y="3445"/>
                  <a:pt x="1747" y="3437"/>
                </a:cubicBezTo>
                <a:cubicBezTo>
                  <a:pt x="1812" y="3415"/>
                  <a:pt x="1792" y="3380"/>
                  <a:pt x="1838" y="3346"/>
                </a:cubicBezTo>
                <a:cubicBezTo>
                  <a:pt x="1865" y="3326"/>
                  <a:pt x="1931" y="3293"/>
                  <a:pt x="1957" y="3264"/>
                </a:cubicBezTo>
                <a:cubicBezTo>
                  <a:pt x="2043" y="3170"/>
                  <a:pt x="1955" y="3237"/>
                  <a:pt x="2021" y="3190"/>
                </a:cubicBezTo>
                <a:cubicBezTo>
                  <a:pt x="2099" y="3073"/>
                  <a:pt x="2174" y="2955"/>
                  <a:pt x="2259" y="2843"/>
                </a:cubicBezTo>
                <a:cubicBezTo>
                  <a:pt x="2294" y="2796"/>
                  <a:pt x="2348" y="2767"/>
                  <a:pt x="2387" y="2724"/>
                </a:cubicBezTo>
                <a:cubicBezTo>
                  <a:pt x="2439" y="2667"/>
                  <a:pt x="2481" y="2604"/>
                  <a:pt x="2551" y="2569"/>
                </a:cubicBezTo>
                <a:cubicBezTo>
                  <a:pt x="2594" y="2506"/>
                  <a:pt x="2639" y="2457"/>
                  <a:pt x="2707" y="2422"/>
                </a:cubicBezTo>
                <a:cubicBezTo>
                  <a:pt x="2769" y="2340"/>
                  <a:pt x="2745" y="2374"/>
                  <a:pt x="2780" y="2322"/>
                </a:cubicBezTo>
                <a:cubicBezTo>
                  <a:pt x="2783" y="2298"/>
                  <a:pt x="2791" y="2273"/>
                  <a:pt x="2789" y="2249"/>
                </a:cubicBezTo>
                <a:cubicBezTo>
                  <a:pt x="2786" y="2202"/>
                  <a:pt x="2771" y="2199"/>
                  <a:pt x="2752" y="2166"/>
                </a:cubicBezTo>
                <a:cubicBezTo>
                  <a:pt x="2729" y="2126"/>
                  <a:pt x="2723" y="2090"/>
                  <a:pt x="2688" y="2057"/>
                </a:cubicBezTo>
                <a:cubicBezTo>
                  <a:pt x="2666" y="1988"/>
                  <a:pt x="2698" y="2069"/>
                  <a:pt x="2652" y="2011"/>
                </a:cubicBezTo>
                <a:cubicBezTo>
                  <a:pt x="2646" y="2004"/>
                  <a:pt x="2649" y="1991"/>
                  <a:pt x="2643" y="1984"/>
                </a:cubicBezTo>
                <a:cubicBezTo>
                  <a:pt x="2618" y="1951"/>
                  <a:pt x="2589" y="1921"/>
                  <a:pt x="2560" y="1892"/>
                </a:cubicBezTo>
                <a:cubicBezTo>
                  <a:pt x="2549" y="1881"/>
                  <a:pt x="2534" y="1876"/>
                  <a:pt x="2524" y="1865"/>
                </a:cubicBezTo>
                <a:cubicBezTo>
                  <a:pt x="2448" y="1775"/>
                  <a:pt x="2378" y="1657"/>
                  <a:pt x="2341" y="1545"/>
                </a:cubicBezTo>
                <a:cubicBezTo>
                  <a:pt x="2353" y="1527"/>
                  <a:pt x="2370" y="1511"/>
                  <a:pt x="2378" y="1490"/>
                </a:cubicBezTo>
                <a:cubicBezTo>
                  <a:pt x="2387" y="1466"/>
                  <a:pt x="2389" y="1437"/>
                  <a:pt x="2405" y="1417"/>
                </a:cubicBezTo>
                <a:cubicBezTo>
                  <a:pt x="2420" y="1398"/>
                  <a:pt x="2458" y="1375"/>
                  <a:pt x="2478" y="1362"/>
                </a:cubicBezTo>
                <a:cubicBezTo>
                  <a:pt x="2550" y="1250"/>
                  <a:pt x="2714" y="1193"/>
                  <a:pt x="2835" y="1152"/>
                </a:cubicBezTo>
                <a:cubicBezTo>
                  <a:pt x="2869" y="1140"/>
                  <a:pt x="2892" y="1117"/>
                  <a:pt x="2926" y="1106"/>
                </a:cubicBezTo>
                <a:cubicBezTo>
                  <a:pt x="2996" y="1050"/>
                  <a:pt x="2958" y="1083"/>
                  <a:pt x="3036" y="1005"/>
                </a:cubicBezTo>
                <a:cubicBezTo>
                  <a:pt x="3048" y="993"/>
                  <a:pt x="3060" y="981"/>
                  <a:pt x="3072" y="969"/>
                </a:cubicBezTo>
                <a:cubicBezTo>
                  <a:pt x="3078" y="963"/>
                  <a:pt x="3091" y="950"/>
                  <a:pt x="3091" y="950"/>
                </a:cubicBezTo>
                <a:cubicBezTo>
                  <a:pt x="3105" y="839"/>
                  <a:pt x="3130" y="835"/>
                  <a:pt x="3191" y="749"/>
                </a:cubicBezTo>
                <a:cubicBezTo>
                  <a:pt x="3231" y="692"/>
                  <a:pt x="3263" y="633"/>
                  <a:pt x="3301" y="576"/>
                </a:cubicBezTo>
                <a:cubicBezTo>
                  <a:pt x="3314" y="556"/>
                  <a:pt x="3334" y="541"/>
                  <a:pt x="3347" y="521"/>
                </a:cubicBezTo>
                <a:cubicBezTo>
                  <a:pt x="3365" y="492"/>
                  <a:pt x="3373" y="458"/>
                  <a:pt x="3392" y="429"/>
                </a:cubicBezTo>
                <a:cubicBezTo>
                  <a:pt x="3485" y="286"/>
                  <a:pt x="3621" y="180"/>
                  <a:pt x="3621" y="0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79886" name="Freeform 16">
            <a:extLst>
              <a:ext uri="{FF2B5EF4-FFF2-40B4-BE49-F238E27FC236}">
                <a16:creationId xmlns:a16="http://schemas.microsoft.com/office/drawing/2014/main" xmlns="" id="{736A89A9-1421-419E-ACDD-3ECF553000C8}"/>
              </a:ext>
            </a:extLst>
          </p:cNvPr>
          <p:cNvSpPr>
            <a:spLocks/>
          </p:cNvSpPr>
          <p:nvPr/>
        </p:nvSpPr>
        <p:spPr bwMode="auto">
          <a:xfrm>
            <a:off x="5299075" y="2003425"/>
            <a:ext cx="1190625" cy="4891088"/>
          </a:xfrm>
          <a:custGeom>
            <a:avLst/>
            <a:gdLst>
              <a:gd name="T0" fmla="*/ 2147483647 w 750"/>
              <a:gd name="T1" fmla="*/ 2147483647 h 3081"/>
              <a:gd name="T2" fmla="*/ 2147483647 w 750"/>
              <a:gd name="T3" fmla="*/ 2147483647 h 3081"/>
              <a:gd name="T4" fmla="*/ 2147483647 w 750"/>
              <a:gd name="T5" fmla="*/ 2147483647 h 3081"/>
              <a:gd name="T6" fmla="*/ 2147483647 w 750"/>
              <a:gd name="T7" fmla="*/ 2147483647 h 3081"/>
              <a:gd name="T8" fmla="*/ 2147483647 w 750"/>
              <a:gd name="T9" fmla="*/ 2147483647 h 3081"/>
              <a:gd name="T10" fmla="*/ 2147483647 w 750"/>
              <a:gd name="T11" fmla="*/ 2147483647 h 3081"/>
              <a:gd name="T12" fmla="*/ 2147483647 w 750"/>
              <a:gd name="T13" fmla="*/ 2147483647 h 3081"/>
              <a:gd name="T14" fmla="*/ 2147483647 w 750"/>
              <a:gd name="T15" fmla="*/ 2147483647 h 3081"/>
              <a:gd name="T16" fmla="*/ 2147483647 w 750"/>
              <a:gd name="T17" fmla="*/ 2147483647 h 3081"/>
              <a:gd name="T18" fmla="*/ 2147483647 w 750"/>
              <a:gd name="T19" fmla="*/ 2147483647 h 3081"/>
              <a:gd name="T20" fmla="*/ 2147483647 w 750"/>
              <a:gd name="T21" fmla="*/ 2147483647 h 3081"/>
              <a:gd name="T22" fmla="*/ 2147483647 w 750"/>
              <a:gd name="T23" fmla="*/ 2147483647 h 3081"/>
              <a:gd name="T24" fmla="*/ 2147483647 w 750"/>
              <a:gd name="T25" fmla="*/ 2147483647 h 3081"/>
              <a:gd name="T26" fmla="*/ 2147483647 w 750"/>
              <a:gd name="T27" fmla="*/ 2147483647 h 3081"/>
              <a:gd name="T28" fmla="*/ 2147483647 w 750"/>
              <a:gd name="T29" fmla="*/ 2147483647 h 3081"/>
              <a:gd name="T30" fmla="*/ 2147483647 w 750"/>
              <a:gd name="T31" fmla="*/ 0 h 3081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750"/>
              <a:gd name="T49" fmla="*/ 0 h 3081"/>
              <a:gd name="T50" fmla="*/ 750 w 750"/>
              <a:gd name="T51" fmla="*/ 3081 h 3081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750" h="3081">
                <a:moveTo>
                  <a:pt x="27" y="3081"/>
                </a:moveTo>
                <a:cubicBezTo>
                  <a:pt x="37" y="2932"/>
                  <a:pt x="0" y="2768"/>
                  <a:pt x="45" y="2633"/>
                </a:cubicBezTo>
                <a:cubicBezTo>
                  <a:pt x="62" y="2355"/>
                  <a:pt x="112" y="2078"/>
                  <a:pt x="145" y="1801"/>
                </a:cubicBezTo>
                <a:cubicBezTo>
                  <a:pt x="163" y="1648"/>
                  <a:pt x="164" y="1496"/>
                  <a:pt x="191" y="1344"/>
                </a:cubicBezTo>
                <a:cubicBezTo>
                  <a:pt x="199" y="1248"/>
                  <a:pt x="215" y="1155"/>
                  <a:pt x="228" y="1060"/>
                </a:cubicBezTo>
                <a:cubicBezTo>
                  <a:pt x="230" y="1049"/>
                  <a:pt x="246" y="963"/>
                  <a:pt x="255" y="960"/>
                </a:cubicBezTo>
                <a:cubicBezTo>
                  <a:pt x="325" y="938"/>
                  <a:pt x="450" y="851"/>
                  <a:pt x="493" y="786"/>
                </a:cubicBezTo>
                <a:cubicBezTo>
                  <a:pt x="559" y="685"/>
                  <a:pt x="610" y="573"/>
                  <a:pt x="694" y="484"/>
                </a:cubicBezTo>
                <a:cubicBezTo>
                  <a:pt x="701" y="462"/>
                  <a:pt x="715" y="442"/>
                  <a:pt x="721" y="420"/>
                </a:cubicBezTo>
                <a:cubicBezTo>
                  <a:pt x="748" y="322"/>
                  <a:pt x="711" y="386"/>
                  <a:pt x="749" y="329"/>
                </a:cubicBezTo>
                <a:cubicBezTo>
                  <a:pt x="746" y="289"/>
                  <a:pt x="750" y="248"/>
                  <a:pt x="740" y="210"/>
                </a:cubicBezTo>
                <a:cubicBezTo>
                  <a:pt x="737" y="199"/>
                  <a:pt x="720" y="199"/>
                  <a:pt x="712" y="192"/>
                </a:cubicBezTo>
                <a:cubicBezTo>
                  <a:pt x="696" y="178"/>
                  <a:pt x="682" y="161"/>
                  <a:pt x="667" y="146"/>
                </a:cubicBezTo>
                <a:cubicBezTo>
                  <a:pt x="629" y="107"/>
                  <a:pt x="588" y="45"/>
                  <a:pt x="529" y="36"/>
                </a:cubicBezTo>
                <a:cubicBezTo>
                  <a:pt x="499" y="31"/>
                  <a:pt x="468" y="30"/>
                  <a:pt x="438" y="27"/>
                </a:cubicBezTo>
                <a:cubicBezTo>
                  <a:pt x="409" y="7"/>
                  <a:pt x="411" y="20"/>
                  <a:pt x="411" y="0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79887" name="Freeform 17">
            <a:extLst>
              <a:ext uri="{FF2B5EF4-FFF2-40B4-BE49-F238E27FC236}">
                <a16:creationId xmlns:a16="http://schemas.microsoft.com/office/drawing/2014/main" xmlns="" id="{D8E7DB1D-F9F7-4D3B-96C2-C8FBBAAF0601}"/>
              </a:ext>
            </a:extLst>
          </p:cNvPr>
          <p:cNvSpPr>
            <a:spLocks/>
          </p:cNvSpPr>
          <p:nvPr/>
        </p:nvSpPr>
        <p:spPr bwMode="auto">
          <a:xfrm>
            <a:off x="-14288" y="2032000"/>
            <a:ext cx="423863" cy="1262063"/>
          </a:xfrm>
          <a:custGeom>
            <a:avLst/>
            <a:gdLst>
              <a:gd name="T0" fmla="*/ 0 w 267"/>
              <a:gd name="T1" fmla="*/ 0 h 795"/>
              <a:gd name="T2" fmla="*/ 2147483647 w 267"/>
              <a:gd name="T3" fmla="*/ 2147483647 h 795"/>
              <a:gd name="T4" fmla="*/ 2147483647 w 267"/>
              <a:gd name="T5" fmla="*/ 2147483647 h 795"/>
              <a:gd name="T6" fmla="*/ 2147483647 w 267"/>
              <a:gd name="T7" fmla="*/ 2147483647 h 795"/>
              <a:gd name="T8" fmla="*/ 2147483647 w 267"/>
              <a:gd name="T9" fmla="*/ 2147483647 h 795"/>
              <a:gd name="T10" fmla="*/ 2147483647 w 267"/>
              <a:gd name="T11" fmla="*/ 2147483647 h 795"/>
              <a:gd name="T12" fmla="*/ 2147483647 w 267"/>
              <a:gd name="T13" fmla="*/ 2147483647 h 79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67"/>
              <a:gd name="T22" fmla="*/ 0 h 795"/>
              <a:gd name="T23" fmla="*/ 267 w 267"/>
              <a:gd name="T24" fmla="*/ 795 h 79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67" h="795">
                <a:moveTo>
                  <a:pt x="0" y="0"/>
                </a:moveTo>
                <a:cubicBezTo>
                  <a:pt x="80" y="48"/>
                  <a:pt x="152" y="91"/>
                  <a:pt x="238" y="119"/>
                </a:cubicBezTo>
                <a:cubicBezTo>
                  <a:pt x="267" y="207"/>
                  <a:pt x="248" y="299"/>
                  <a:pt x="219" y="384"/>
                </a:cubicBezTo>
                <a:cubicBezTo>
                  <a:pt x="208" y="417"/>
                  <a:pt x="203" y="452"/>
                  <a:pt x="192" y="485"/>
                </a:cubicBezTo>
                <a:cubicBezTo>
                  <a:pt x="189" y="494"/>
                  <a:pt x="183" y="512"/>
                  <a:pt x="183" y="512"/>
                </a:cubicBezTo>
                <a:cubicBezTo>
                  <a:pt x="187" y="578"/>
                  <a:pt x="187" y="640"/>
                  <a:pt x="201" y="704"/>
                </a:cubicBezTo>
                <a:cubicBezTo>
                  <a:pt x="208" y="737"/>
                  <a:pt x="238" y="760"/>
                  <a:pt x="238" y="795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79888" name="Freeform 18">
            <a:extLst>
              <a:ext uri="{FF2B5EF4-FFF2-40B4-BE49-F238E27FC236}">
                <a16:creationId xmlns:a16="http://schemas.microsoft.com/office/drawing/2014/main" xmlns="" id="{524EEBCB-ED5C-49CC-B0EB-BCBBF46F06C0}"/>
              </a:ext>
            </a:extLst>
          </p:cNvPr>
          <p:cNvSpPr>
            <a:spLocks/>
          </p:cNvSpPr>
          <p:nvPr/>
        </p:nvSpPr>
        <p:spPr bwMode="auto">
          <a:xfrm>
            <a:off x="3492500" y="0"/>
            <a:ext cx="396875" cy="2613025"/>
          </a:xfrm>
          <a:custGeom>
            <a:avLst/>
            <a:gdLst>
              <a:gd name="T0" fmla="*/ 2147483647 w 250"/>
              <a:gd name="T1" fmla="*/ 0 h 1646"/>
              <a:gd name="T2" fmla="*/ 2147483647 w 250"/>
              <a:gd name="T3" fmla="*/ 2147483647 h 1646"/>
              <a:gd name="T4" fmla="*/ 2147483647 w 250"/>
              <a:gd name="T5" fmla="*/ 2147483647 h 1646"/>
              <a:gd name="T6" fmla="*/ 2147483647 w 250"/>
              <a:gd name="T7" fmla="*/ 2147483647 h 1646"/>
              <a:gd name="T8" fmla="*/ 2147483647 w 250"/>
              <a:gd name="T9" fmla="*/ 2147483647 h 1646"/>
              <a:gd name="T10" fmla="*/ 2147483647 w 250"/>
              <a:gd name="T11" fmla="*/ 2147483647 h 1646"/>
              <a:gd name="T12" fmla="*/ 2147483647 w 250"/>
              <a:gd name="T13" fmla="*/ 2147483647 h 1646"/>
              <a:gd name="T14" fmla="*/ 2147483647 w 250"/>
              <a:gd name="T15" fmla="*/ 2147483647 h 1646"/>
              <a:gd name="T16" fmla="*/ 2147483647 w 250"/>
              <a:gd name="T17" fmla="*/ 2147483647 h 1646"/>
              <a:gd name="T18" fmla="*/ 2147483647 w 250"/>
              <a:gd name="T19" fmla="*/ 2147483647 h 164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50"/>
              <a:gd name="T31" fmla="*/ 0 h 1646"/>
              <a:gd name="T32" fmla="*/ 250 w 250"/>
              <a:gd name="T33" fmla="*/ 1646 h 164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50" h="1646">
                <a:moveTo>
                  <a:pt x="67" y="0"/>
                </a:moveTo>
                <a:cubicBezTo>
                  <a:pt x="49" y="55"/>
                  <a:pt x="44" y="117"/>
                  <a:pt x="13" y="165"/>
                </a:cubicBezTo>
                <a:cubicBezTo>
                  <a:pt x="10" y="226"/>
                  <a:pt x="0" y="286"/>
                  <a:pt x="3" y="347"/>
                </a:cubicBezTo>
                <a:cubicBezTo>
                  <a:pt x="21" y="703"/>
                  <a:pt x="1" y="622"/>
                  <a:pt x="95" y="841"/>
                </a:cubicBezTo>
                <a:cubicBezTo>
                  <a:pt x="107" y="890"/>
                  <a:pt x="137" y="939"/>
                  <a:pt x="186" y="951"/>
                </a:cubicBezTo>
                <a:cubicBezTo>
                  <a:pt x="195" y="945"/>
                  <a:pt x="209" y="923"/>
                  <a:pt x="214" y="933"/>
                </a:cubicBezTo>
                <a:cubicBezTo>
                  <a:pt x="223" y="949"/>
                  <a:pt x="206" y="969"/>
                  <a:pt x="205" y="987"/>
                </a:cubicBezTo>
                <a:cubicBezTo>
                  <a:pt x="200" y="1123"/>
                  <a:pt x="250" y="1437"/>
                  <a:pt x="113" y="1582"/>
                </a:cubicBezTo>
                <a:cubicBezTo>
                  <a:pt x="106" y="1602"/>
                  <a:pt x="86" y="1626"/>
                  <a:pt x="86" y="1646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79889" name="Freeform 19">
            <a:extLst>
              <a:ext uri="{FF2B5EF4-FFF2-40B4-BE49-F238E27FC236}">
                <a16:creationId xmlns:a16="http://schemas.microsoft.com/office/drawing/2014/main" xmlns="" id="{4247BDAC-70BF-4D57-BF46-4B6CF1806823}"/>
              </a:ext>
            </a:extLst>
          </p:cNvPr>
          <p:cNvSpPr>
            <a:spLocks/>
          </p:cNvSpPr>
          <p:nvPr/>
        </p:nvSpPr>
        <p:spPr bwMode="auto">
          <a:xfrm>
            <a:off x="5867400" y="5268913"/>
            <a:ext cx="1752600" cy="1689100"/>
          </a:xfrm>
          <a:custGeom>
            <a:avLst/>
            <a:gdLst>
              <a:gd name="T0" fmla="*/ 2147483647 w 1063"/>
              <a:gd name="T1" fmla="*/ 2147483647 h 992"/>
              <a:gd name="T2" fmla="*/ 2147483647 w 1063"/>
              <a:gd name="T3" fmla="*/ 2147483647 h 992"/>
              <a:gd name="T4" fmla="*/ 2147483647 w 1063"/>
              <a:gd name="T5" fmla="*/ 2147483647 h 992"/>
              <a:gd name="T6" fmla="*/ 2147483647 w 1063"/>
              <a:gd name="T7" fmla="*/ 2147483647 h 992"/>
              <a:gd name="T8" fmla="*/ 2147483647 w 1063"/>
              <a:gd name="T9" fmla="*/ 2147483647 h 992"/>
              <a:gd name="T10" fmla="*/ 2147483647 w 1063"/>
              <a:gd name="T11" fmla="*/ 2147483647 h 992"/>
              <a:gd name="T12" fmla="*/ 2147483647 w 1063"/>
              <a:gd name="T13" fmla="*/ 2147483647 h 992"/>
              <a:gd name="T14" fmla="*/ 2147483647 w 1063"/>
              <a:gd name="T15" fmla="*/ 2147483647 h 992"/>
              <a:gd name="T16" fmla="*/ 2147483647 w 1063"/>
              <a:gd name="T17" fmla="*/ 2147483647 h 992"/>
              <a:gd name="T18" fmla="*/ 2147483647 w 1063"/>
              <a:gd name="T19" fmla="*/ 0 h 99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063"/>
              <a:gd name="T31" fmla="*/ 0 h 992"/>
              <a:gd name="T32" fmla="*/ 1063 w 1063"/>
              <a:gd name="T33" fmla="*/ 992 h 99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063" h="992">
                <a:moveTo>
                  <a:pt x="39" y="923"/>
                </a:moveTo>
                <a:cubicBezTo>
                  <a:pt x="102" y="798"/>
                  <a:pt x="0" y="992"/>
                  <a:pt x="94" y="850"/>
                </a:cubicBezTo>
                <a:cubicBezTo>
                  <a:pt x="109" y="827"/>
                  <a:pt x="116" y="800"/>
                  <a:pt x="130" y="777"/>
                </a:cubicBezTo>
                <a:cubicBezTo>
                  <a:pt x="167" y="716"/>
                  <a:pt x="203" y="655"/>
                  <a:pt x="240" y="594"/>
                </a:cubicBezTo>
                <a:cubicBezTo>
                  <a:pt x="257" y="567"/>
                  <a:pt x="277" y="522"/>
                  <a:pt x="304" y="503"/>
                </a:cubicBezTo>
                <a:cubicBezTo>
                  <a:pt x="332" y="483"/>
                  <a:pt x="373" y="480"/>
                  <a:pt x="405" y="475"/>
                </a:cubicBezTo>
                <a:cubicBezTo>
                  <a:pt x="462" y="440"/>
                  <a:pt x="524" y="396"/>
                  <a:pt x="588" y="375"/>
                </a:cubicBezTo>
                <a:cubicBezTo>
                  <a:pt x="640" y="338"/>
                  <a:pt x="708" y="330"/>
                  <a:pt x="761" y="292"/>
                </a:cubicBezTo>
                <a:cubicBezTo>
                  <a:pt x="835" y="239"/>
                  <a:pt x="896" y="168"/>
                  <a:pt x="972" y="119"/>
                </a:cubicBezTo>
                <a:cubicBezTo>
                  <a:pt x="1000" y="75"/>
                  <a:pt x="1039" y="47"/>
                  <a:pt x="1063" y="0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79890" name="Freeform 20">
            <a:extLst>
              <a:ext uri="{FF2B5EF4-FFF2-40B4-BE49-F238E27FC236}">
                <a16:creationId xmlns:a16="http://schemas.microsoft.com/office/drawing/2014/main" xmlns="" id="{965CAFA6-6914-4D7A-AD41-86DA728366C0}"/>
              </a:ext>
            </a:extLst>
          </p:cNvPr>
          <p:cNvSpPr>
            <a:spLocks/>
          </p:cNvSpPr>
          <p:nvPr/>
        </p:nvSpPr>
        <p:spPr bwMode="auto">
          <a:xfrm>
            <a:off x="7851775" y="14288"/>
            <a:ext cx="377825" cy="1670050"/>
          </a:xfrm>
          <a:custGeom>
            <a:avLst/>
            <a:gdLst>
              <a:gd name="T0" fmla="*/ 2147483647 w 238"/>
              <a:gd name="T1" fmla="*/ 0 h 1052"/>
              <a:gd name="T2" fmla="*/ 2147483647 w 238"/>
              <a:gd name="T3" fmla="*/ 2147483647 h 1052"/>
              <a:gd name="T4" fmla="*/ 0 w 238"/>
              <a:gd name="T5" fmla="*/ 2147483647 h 1052"/>
              <a:gd name="T6" fmla="*/ 2147483647 w 238"/>
              <a:gd name="T7" fmla="*/ 2147483647 h 1052"/>
              <a:gd name="T8" fmla="*/ 2147483647 w 238"/>
              <a:gd name="T9" fmla="*/ 2147483647 h 1052"/>
              <a:gd name="T10" fmla="*/ 2147483647 w 238"/>
              <a:gd name="T11" fmla="*/ 2147483647 h 1052"/>
              <a:gd name="T12" fmla="*/ 2147483647 w 238"/>
              <a:gd name="T13" fmla="*/ 2147483647 h 1052"/>
              <a:gd name="T14" fmla="*/ 2147483647 w 238"/>
              <a:gd name="T15" fmla="*/ 2147483647 h 1052"/>
              <a:gd name="T16" fmla="*/ 2147483647 w 238"/>
              <a:gd name="T17" fmla="*/ 2147483647 h 105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38"/>
              <a:gd name="T28" fmla="*/ 0 h 1052"/>
              <a:gd name="T29" fmla="*/ 238 w 238"/>
              <a:gd name="T30" fmla="*/ 1052 h 105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38" h="1052">
                <a:moveTo>
                  <a:pt x="119" y="0"/>
                </a:moveTo>
                <a:cubicBezTo>
                  <a:pt x="89" y="46"/>
                  <a:pt x="63" y="119"/>
                  <a:pt x="28" y="156"/>
                </a:cubicBezTo>
                <a:cubicBezTo>
                  <a:pt x="17" y="198"/>
                  <a:pt x="10" y="241"/>
                  <a:pt x="0" y="284"/>
                </a:cubicBezTo>
                <a:cubicBezTo>
                  <a:pt x="3" y="397"/>
                  <a:pt x="3" y="509"/>
                  <a:pt x="9" y="622"/>
                </a:cubicBezTo>
                <a:cubicBezTo>
                  <a:pt x="11" y="659"/>
                  <a:pt x="28" y="691"/>
                  <a:pt x="46" y="722"/>
                </a:cubicBezTo>
                <a:cubicBezTo>
                  <a:pt x="57" y="741"/>
                  <a:pt x="83" y="777"/>
                  <a:pt x="83" y="777"/>
                </a:cubicBezTo>
                <a:cubicBezTo>
                  <a:pt x="105" y="844"/>
                  <a:pt x="132" y="920"/>
                  <a:pt x="192" y="960"/>
                </a:cubicBezTo>
                <a:cubicBezTo>
                  <a:pt x="201" y="1007"/>
                  <a:pt x="193" y="1000"/>
                  <a:pt x="220" y="1033"/>
                </a:cubicBezTo>
                <a:cubicBezTo>
                  <a:pt x="225" y="1040"/>
                  <a:pt x="238" y="1052"/>
                  <a:pt x="238" y="1052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79891" name="Freeform 21">
            <a:extLst>
              <a:ext uri="{FF2B5EF4-FFF2-40B4-BE49-F238E27FC236}">
                <a16:creationId xmlns:a16="http://schemas.microsoft.com/office/drawing/2014/main" xmlns="" id="{8E80ADBE-FEB3-42EA-A026-7759DF5A7669}"/>
              </a:ext>
            </a:extLst>
          </p:cNvPr>
          <p:cNvSpPr>
            <a:spLocks/>
          </p:cNvSpPr>
          <p:nvPr/>
        </p:nvSpPr>
        <p:spPr bwMode="auto">
          <a:xfrm>
            <a:off x="550863" y="5108575"/>
            <a:ext cx="914400" cy="1727200"/>
          </a:xfrm>
          <a:custGeom>
            <a:avLst/>
            <a:gdLst>
              <a:gd name="T0" fmla="*/ 2147483647 w 576"/>
              <a:gd name="T1" fmla="*/ 2147483647 h 1088"/>
              <a:gd name="T2" fmla="*/ 2147483647 w 576"/>
              <a:gd name="T3" fmla="*/ 2147483647 h 1088"/>
              <a:gd name="T4" fmla="*/ 2147483647 w 576"/>
              <a:gd name="T5" fmla="*/ 2147483647 h 1088"/>
              <a:gd name="T6" fmla="*/ 2147483647 w 576"/>
              <a:gd name="T7" fmla="*/ 2147483647 h 1088"/>
              <a:gd name="T8" fmla="*/ 2147483647 w 576"/>
              <a:gd name="T9" fmla="*/ 2147483647 h 1088"/>
              <a:gd name="T10" fmla="*/ 2147483647 w 576"/>
              <a:gd name="T11" fmla="*/ 2147483647 h 1088"/>
              <a:gd name="T12" fmla="*/ 2147483647 w 576"/>
              <a:gd name="T13" fmla="*/ 2147483647 h 1088"/>
              <a:gd name="T14" fmla="*/ 2147483647 w 576"/>
              <a:gd name="T15" fmla="*/ 2147483647 h 1088"/>
              <a:gd name="T16" fmla="*/ 2147483647 w 576"/>
              <a:gd name="T17" fmla="*/ 2147483647 h 1088"/>
              <a:gd name="T18" fmla="*/ 2147483647 w 576"/>
              <a:gd name="T19" fmla="*/ 2147483647 h 1088"/>
              <a:gd name="T20" fmla="*/ 2147483647 w 576"/>
              <a:gd name="T21" fmla="*/ 2147483647 h 1088"/>
              <a:gd name="T22" fmla="*/ 0 w 576"/>
              <a:gd name="T23" fmla="*/ 0 h 108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76"/>
              <a:gd name="T37" fmla="*/ 0 h 1088"/>
              <a:gd name="T38" fmla="*/ 576 w 576"/>
              <a:gd name="T39" fmla="*/ 1088 h 108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76" h="1088">
                <a:moveTo>
                  <a:pt x="576" y="1088"/>
                </a:moveTo>
                <a:cubicBezTo>
                  <a:pt x="564" y="1064"/>
                  <a:pt x="559" y="1034"/>
                  <a:pt x="540" y="1015"/>
                </a:cubicBezTo>
                <a:cubicBezTo>
                  <a:pt x="525" y="1000"/>
                  <a:pt x="494" y="969"/>
                  <a:pt x="494" y="969"/>
                </a:cubicBezTo>
                <a:cubicBezTo>
                  <a:pt x="455" y="870"/>
                  <a:pt x="482" y="900"/>
                  <a:pt x="439" y="860"/>
                </a:cubicBezTo>
                <a:cubicBezTo>
                  <a:pt x="429" y="797"/>
                  <a:pt x="395" y="747"/>
                  <a:pt x="384" y="686"/>
                </a:cubicBezTo>
                <a:cubicBezTo>
                  <a:pt x="372" y="625"/>
                  <a:pt x="364" y="556"/>
                  <a:pt x="330" y="503"/>
                </a:cubicBezTo>
                <a:cubicBezTo>
                  <a:pt x="320" y="468"/>
                  <a:pt x="313" y="442"/>
                  <a:pt x="293" y="412"/>
                </a:cubicBezTo>
                <a:cubicBezTo>
                  <a:pt x="275" y="339"/>
                  <a:pt x="262" y="331"/>
                  <a:pt x="238" y="265"/>
                </a:cubicBezTo>
                <a:cubicBezTo>
                  <a:pt x="233" y="251"/>
                  <a:pt x="226" y="220"/>
                  <a:pt x="211" y="211"/>
                </a:cubicBezTo>
                <a:cubicBezTo>
                  <a:pt x="197" y="203"/>
                  <a:pt x="180" y="204"/>
                  <a:pt x="165" y="201"/>
                </a:cubicBezTo>
                <a:cubicBezTo>
                  <a:pt x="100" y="157"/>
                  <a:pt x="70" y="100"/>
                  <a:pt x="28" y="37"/>
                </a:cubicBezTo>
                <a:cubicBezTo>
                  <a:pt x="17" y="2"/>
                  <a:pt x="28" y="13"/>
                  <a:pt x="0" y="0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79892" name="Freeform 22">
            <a:extLst>
              <a:ext uri="{FF2B5EF4-FFF2-40B4-BE49-F238E27FC236}">
                <a16:creationId xmlns:a16="http://schemas.microsoft.com/office/drawing/2014/main" xmlns="" id="{5885A22F-9598-4682-B000-30A4CD79A3BB}"/>
              </a:ext>
            </a:extLst>
          </p:cNvPr>
          <p:cNvSpPr>
            <a:spLocks/>
          </p:cNvSpPr>
          <p:nvPr/>
        </p:nvSpPr>
        <p:spPr bwMode="auto">
          <a:xfrm>
            <a:off x="682625" y="3090863"/>
            <a:ext cx="623888" cy="1858962"/>
          </a:xfrm>
          <a:custGeom>
            <a:avLst/>
            <a:gdLst>
              <a:gd name="T0" fmla="*/ 2147483647 w 393"/>
              <a:gd name="T1" fmla="*/ 2147483647 h 1171"/>
              <a:gd name="T2" fmla="*/ 2147483647 w 393"/>
              <a:gd name="T3" fmla="*/ 2147483647 h 1171"/>
              <a:gd name="T4" fmla="*/ 2147483647 w 393"/>
              <a:gd name="T5" fmla="*/ 2147483647 h 1171"/>
              <a:gd name="T6" fmla="*/ 2147483647 w 393"/>
              <a:gd name="T7" fmla="*/ 2147483647 h 1171"/>
              <a:gd name="T8" fmla="*/ 2147483647 w 393"/>
              <a:gd name="T9" fmla="*/ 2147483647 h 1171"/>
              <a:gd name="T10" fmla="*/ 2147483647 w 393"/>
              <a:gd name="T11" fmla="*/ 2147483647 h 1171"/>
              <a:gd name="T12" fmla="*/ 0 w 393"/>
              <a:gd name="T13" fmla="*/ 0 h 117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93"/>
              <a:gd name="T22" fmla="*/ 0 h 1171"/>
              <a:gd name="T23" fmla="*/ 393 w 393"/>
              <a:gd name="T24" fmla="*/ 1171 h 117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93" h="1171">
                <a:moveTo>
                  <a:pt x="393" y="1171"/>
                </a:moveTo>
                <a:cubicBezTo>
                  <a:pt x="372" y="1021"/>
                  <a:pt x="369" y="894"/>
                  <a:pt x="301" y="759"/>
                </a:cubicBezTo>
                <a:cubicBezTo>
                  <a:pt x="268" y="693"/>
                  <a:pt x="301" y="733"/>
                  <a:pt x="265" y="695"/>
                </a:cubicBezTo>
                <a:cubicBezTo>
                  <a:pt x="254" y="641"/>
                  <a:pt x="244" y="625"/>
                  <a:pt x="219" y="576"/>
                </a:cubicBezTo>
                <a:cubicBezTo>
                  <a:pt x="180" y="498"/>
                  <a:pt x="164" y="418"/>
                  <a:pt x="73" y="384"/>
                </a:cubicBezTo>
                <a:cubicBezTo>
                  <a:pt x="58" y="325"/>
                  <a:pt x="55" y="266"/>
                  <a:pt x="27" y="211"/>
                </a:cubicBezTo>
                <a:cubicBezTo>
                  <a:pt x="10" y="143"/>
                  <a:pt x="46" y="51"/>
                  <a:pt x="0" y="0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79893" name="Freeform 23">
            <a:extLst>
              <a:ext uri="{FF2B5EF4-FFF2-40B4-BE49-F238E27FC236}">
                <a16:creationId xmlns:a16="http://schemas.microsoft.com/office/drawing/2014/main" xmlns="" id="{CF78301E-94EF-475E-9EE2-42B5C41542E0}"/>
              </a:ext>
            </a:extLst>
          </p:cNvPr>
          <p:cNvSpPr>
            <a:spLocks/>
          </p:cNvSpPr>
          <p:nvPr/>
        </p:nvSpPr>
        <p:spPr bwMode="auto">
          <a:xfrm>
            <a:off x="2946400" y="2351088"/>
            <a:ext cx="339725" cy="1741487"/>
          </a:xfrm>
          <a:custGeom>
            <a:avLst/>
            <a:gdLst>
              <a:gd name="T0" fmla="*/ 2147483647 w 214"/>
              <a:gd name="T1" fmla="*/ 2147483647 h 1097"/>
              <a:gd name="T2" fmla="*/ 2147483647 w 214"/>
              <a:gd name="T3" fmla="*/ 2147483647 h 1097"/>
              <a:gd name="T4" fmla="*/ 2147483647 w 214"/>
              <a:gd name="T5" fmla="*/ 2147483647 h 1097"/>
              <a:gd name="T6" fmla="*/ 2147483647 w 214"/>
              <a:gd name="T7" fmla="*/ 2147483647 h 1097"/>
              <a:gd name="T8" fmla="*/ 2147483647 w 214"/>
              <a:gd name="T9" fmla="*/ 2147483647 h 1097"/>
              <a:gd name="T10" fmla="*/ 2147483647 w 214"/>
              <a:gd name="T11" fmla="*/ 2147483647 h 1097"/>
              <a:gd name="T12" fmla="*/ 0 w 214"/>
              <a:gd name="T13" fmla="*/ 0 h 109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4"/>
              <a:gd name="T22" fmla="*/ 0 h 1097"/>
              <a:gd name="T23" fmla="*/ 214 w 214"/>
              <a:gd name="T24" fmla="*/ 1097 h 109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4" h="1097">
                <a:moveTo>
                  <a:pt x="18" y="1097"/>
                </a:moveTo>
                <a:cubicBezTo>
                  <a:pt x="28" y="1058"/>
                  <a:pt x="22" y="1064"/>
                  <a:pt x="46" y="1033"/>
                </a:cubicBezTo>
                <a:cubicBezTo>
                  <a:pt x="70" y="1002"/>
                  <a:pt x="119" y="942"/>
                  <a:pt x="119" y="942"/>
                </a:cubicBezTo>
                <a:cubicBezTo>
                  <a:pt x="133" y="886"/>
                  <a:pt x="182" y="852"/>
                  <a:pt x="201" y="796"/>
                </a:cubicBezTo>
                <a:cubicBezTo>
                  <a:pt x="198" y="701"/>
                  <a:pt x="214" y="502"/>
                  <a:pt x="146" y="402"/>
                </a:cubicBezTo>
                <a:cubicBezTo>
                  <a:pt x="121" y="302"/>
                  <a:pt x="120" y="161"/>
                  <a:pt x="46" y="82"/>
                </a:cubicBezTo>
                <a:cubicBezTo>
                  <a:pt x="28" y="31"/>
                  <a:pt x="32" y="32"/>
                  <a:pt x="0" y="0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79894" name="Freeform 24">
            <a:extLst>
              <a:ext uri="{FF2B5EF4-FFF2-40B4-BE49-F238E27FC236}">
                <a16:creationId xmlns:a16="http://schemas.microsoft.com/office/drawing/2014/main" xmlns="" id="{55FCD70A-E322-4797-935E-6C7B4EEA090D}"/>
              </a:ext>
            </a:extLst>
          </p:cNvPr>
          <p:cNvSpPr>
            <a:spLocks/>
          </p:cNvSpPr>
          <p:nvPr/>
        </p:nvSpPr>
        <p:spPr bwMode="auto">
          <a:xfrm>
            <a:off x="8353425" y="1654175"/>
            <a:ext cx="804863" cy="1611313"/>
          </a:xfrm>
          <a:custGeom>
            <a:avLst/>
            <a:gdLst>
              <a:gd name="T0" fmla="*/ 2147483647 w 507"/>
              <a:gd name="T1" fmla="*/ 0 h 1015"/>
              <a:gd name="T2" fmla="*/ 2147483647 w 507"/>
              <a:gd name="T3" fmla="*/ 2147483647 h 1015"/>
              <a:gd name="T4" fmla="*/ 2147483647 w 507"/>
              <a:gd name="T5" fmla="*/ 2147483647 h 1015"/>
              <a:gd name="T6" fmla="*/ 2147483647 w 507"/>
              <a:gd name="T7" fmla="*/ 2147483647 h 1015"/>
              <a:gd name="T8" fmla="*/ 2147483647 w 507"/>
              <a:gd name="T9" fmla="*/ 2147483647 h 1015"/>
              <a:gd name="T10" fmla="*/ 2147483647 w 507"/>
              <a:gd name="T11" fmla="*/ 2147483647 h 1015"/>
              <a:gd name="T12" fmla="*/ 2147483647 w 507"/>
              <a:gd name="T13" fmla="*/ 2147483647 h 1015"/>
              <a:gd name="T14" fmla="*/ 2147483647 w 507"/>
              <a:gd name="T15" fmla="*/ 2147483647 h 1015"/>
              <a:gd name="T16" fmla="*/ 2147483647 w 507"/>
              <a:gd name="T17" fmla="*/ 2147483647 h 101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07"/>
              <a:gd name="T28" fmla="*/ 0 h 1015"/>
              <a:gd name="T29" fmla="*/ 507 w 507"/>
              <a:gd name="T30" fmla="*/ 1015 h 101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07" h="1015">
                <a:moveTo>
                  <a:pt x="507" y="0"/>
                </a:moveTo>
                <a:cubicBezTo>
                  <a:pt x="480" y="19"/>
                  <a:pt x="465" y="36"/>
                  <a:pt x="434" y="46"/>
                </a:cubicBezTo>
                <a:cubicBezTo>
                  <a:pt x="400" y="80"/>
                  <a:pt x="361" y="107"/>
                  <a:pt x="324" y="137"/>
                </a:cubicBezTo>
                <a:cubicBezTo>
                  <a:pt x="307" y="151"/>
                  <a:pt x="292" y="176"/>
                  <a:pt x="279" y="192"/>
                </a:cubicBezTo>
                <a:cubicBezTo>
                  <a:pt x="256" y="219"/>
                  <a:pt x="226" y="246"/>
                  <a:pt x="205" y="275"/>
                </a:cubicBezTo>
                <a:cubicBezTo>
                  <a:pt x="179" y="311"/>
                  <a:pt x="162" y="354"/>
                  <a:pt x="141" y="393"/>
                </a:cubicBezTo>
                <a:cubicBezTo>
                  <a:pt x="127" y="418"/>
                  <a:pt x="107" y="440"/>
                  <a:pt x="96" y="467"/>
                </a:cubicBezTo>
                <a:cubicBezTo>
                  <a:pt x="77" y="511"/>
                  <a:pt x="67" y="555"/>
                  <a:pt x="41" y="595"/>
                </a:cubicBezTo>
                <a:cubicBezTo>
                  <a:pt x="0" y="802"/>
                  <a:pt x="4" y="689"/>
                  <a:pt x="4" y="1015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79895" name="Freeform 25">
            <a:extLst>
              <a:ext uri="{FF2B5EF4-FFF2-40B4-BE49-F238E27FC236}">
                <a16:creationId xmlns:a16="http://schemas.microsoft.com/office/drawing/2014/main" xmlns="" id="{FB73884D-F693-41E1-A595-D3E3DF55996D}"/>
              </a:ext>
            </a:extLst>
          </p:cNvPr>
          <p:cNvSpPr>
            <a:spLocks/>
          </p:cNvSpPr>
          <p:nvPr/>
        </p:nvSpPr>
        <p:spPr bwMode="auto">
          <a:xfrm>
            <a:off x="6256338" y="4630738"/>
            <a:ext cx="1247775" cy="2249487"/>
          </a:xfrm>
          <a:custGeom>
            <a:avLst/>
            <a:gdLst>
              <a:gd name="T0" fmla="*/ 2147483647 w 786"/>
              <a:gd name="T1" fmla="*/ 2147483647 h 1417"/>
              <a:gd name="T2" fmla="*/ 2147483647 w 786"/>
              <a:gd name="T3" fmla="*/ 2147483647 h 1417"/>
              <a:gd name="T4" fmla="*/ 2147483647 w 786"/>
              <a:gd name="T5" fmla="*/ 2147483647 h 1417"/>
              <a:gd name="T6" fmla="*/ 2147483647 w 786"/>
              <a:gd name="T7" fmla="*/ 2147483647 h 1417"/>
              <a:gd name="T8" fmla="*/ 2147483647 w 786"/>
              <a:gd name="T9" fmla="*/ 2147483647 h 1417"/>
              <a:gd name="T10" fmla="*/ 2147483647 w 786"/>
              <a:gd name="T11" fmla="*/ 2147483647 h 1417"/>
              <a:gd name="T12" fmla="*/ 2147483647 w 786"/>
              <a:gd name="T13" fmla="*/ 2147483647 h 1417"/>
              <a:gd name="T14" fmla="*/ 2147483647 w 786"/>
              <a:gd name="T15" fmla="*/ 2147483647 h 1417"/>
              <a:gd name="T16" fmla="*/ 2147483647 w 786"/>
              <a:gd name="T17" fmla="*/ 2147483647 h 1417"/>
              <a:gd name="T18" fmla="*/ 2147483647 w 786"/>
              <a:gd name="T19" fmla="*/ 2147483647 h 1417"/>
              <a:gd name="T20" fmla="*/ 2147483647 w 786"/>
              <a:gd name="T21" fmla="*/ 2147483647 h 1417"/>
              <a:gd name="T22" fmla="*/ 2147483647 w 786"/>
              <a:gd name="T23" fmla="*/ 2147483647 h 1417"/>
              <a:gd name="T24" fmla="*/ 2147483647 w 786"/>
              <a:gd name="T25" fmla="*/ 2147483647 h 1417"/>
              <a:gd name="T26" fmla="*/ 0 w 786"/>
              <a:gd name="T27" fmla="*/ 0 h 141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786"/>
              <a:gd name="T43" fmla="*/ 0 h 1417"/>
              <a:gd name="T44" fmla="*/ 786 w 786"/>
              <a:gd name="T45" fmla="*/ 1417 h 1417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786" h="1417">
                <a:moveTo>
                  <a:pt x="768" y="1417"/>
                </a:moveTo>
                <a:cubicBezTo>
                  <a:pt x="763" y="1339"/>
                  <a:pt x="786" y="1255"/>
                  <a:pt x="731" y="1197"/>
                </a:cubicBezTo>
                <a:cubicBezTo>
                  <a:pt x="725" y="1182"/>
                  <a:pt x="721" y="1166"/>
                  <a:pt x="713" y="1152"/>
                </a:cubicBezTo>
                <a:cubicBezTo>
                  <a:pt x="709" y="1144"/>
                  <a:pt x="698" y="1141"/>
                  <a:pt x="694" y="1133"/>
                </a:cubicBezTo>
                <a:cubicBezTo>
                  <a:pt x="675" y="1094"/>
                  <a:pt x="646" y="1021"/>
                  <a:pt x="630" y="978"/>
                </a:cubicBezTo>
                <a:cubicBezTo>
                  <a:pt x="597" y="888"/>
                  <a:pt x="575" y="709"/>
                  <a:pt x="502" y="640"/>
                </a:cubicBezTo>
                <a:cubicBezTo>
                  <a:pt x="485" y="587"/>
                  <a:pt x="507" y="633"/>
                  <a:pt x="457" y="594"/>
                </a:cubicBezTo>
                <a:cubicBezTo>
                  <a:pt x="440" y="581"/>
                  <a:pt x="426" y="563"/>
                  <a:pt x="411" y="548"/>
                </a:cubicBezTo>
                <a:cubicBezTo>
                  <a:pt x="402" y="539"/>
                  <a:pt x="400" y="524"/>
                  <a:pt x="393" y="512"/>
                </a:cubicBezTo>
                <a:cubicBezTo>
                  <a:pt x="380" y="490"/>
                  <a:pt x="352" y="455"/>
                  <a:pt x="338" y="438"/>
                </a:cubicBezTo>
                <a:cubicBezTo>
                  <a:pt x="322" y="390"/>
                  <a:pt x="280" y="339"/>
                  <a:pt x="237" y="310"/>
                </a:cubicBezTo>
                <a:cubicBezTo>
                  <a:pt x="209" y="254"/>
                  <a:pt x="153" y="180"/>
                  <a:pt x="109" y="137"/>
                </a:cubicBezTo>
                <a:cubicBezTo>
                  <a:pt x="93" y="122"/>
                  <a:pt x="89" y="97"/>
                  <a:pt x="73" y="82"/>
                </a:cubicBezTo>
                <a:cubicBezTo>
                  <a:pt x="46" y="57"/>
                  <a:pt x="26" y="26"/>
                  <a:pt x="0" y="0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79896" name="Freeform 26">
            <a:extLst>
              <a:ext uri="{FF2B5EF4-FFF2-40B4-BE49-F238E27FC236}">
                <a16:creationId xmlns:a16="http://schemas.microsoft.com/office/drawing/2014/main" xmlns="" id="{BAF1D6E3-A13D-4292-8E2D-612DE55F6928}"/>
              </a:ext>
            </a:extLst>
          </p:cNvPr>
          <p:cNvSpPr>
            <a:spLocks/>
          </p:cNvSpPr>
          <p:nvPr/>
        </p:nvSpPr>
        <p:spPr bwMode="auto">
          <a:xfrm>
            <a:off x="-14288" y="1730375"/>
            <a:ext cx="1349376" cy="998538"/>
          </a:xfrm>
          <a:custGeom>
            <a:avLst/>
            <a:gdLst>
              <a:gd name="T0" fmla="*/ 0 w 850"/>
              <a:gd name="T1" fmla="*/ 2147483647 h 629"/>
              <a:gd name="T2" fmla="*/ 2147483647 w 850"/>
              <a:gd name="T3" fmla="*/ 2147483647 h 629"/>
              <a:gd name="T4" fmla="*/ 2147483647 w 850"/>
              <a:gd name="T5" fmla="*/ 2147483647 h 629"/>
              <a:gd name="T6" fmla="*/ 2147483647 w 850"/>
              <a:gd name="T7" fmla="*/ 2147483647 h 629"/>
              <a:gd name="T8" fmla="*/ 2147483647 w 850"/>
              <a:gd name="T9" fmla="*/ 2147483647 h 629"/>
              <a:gd name="T10" fmla="*/ 2147483647 w 850"/>
              <a:gd name="T11" fmla="*/ 2147483647 h 629"/>
              <a:gd name="T12" fmla="*/ 2147483647 w 850"/>
              <a:gd name="T13" fmla="*/ 2147483647 h 629"/>
              <a:gd name="T14" fmla="*/ 2147483647 w 850"/>
              <a:gd name="T15" fmla="*/ 2147483647 h 62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850"/>
              <a:gd name="T25" fmla="*/ 0 h 629"/>
              <a:gd name="T26" fmla="*/ 850 w 850"/>
              <a:gd name="T27" fmla="*/ 629 h 62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50" h="629">
                <a:moveTo>
                  <a:pt x="0" y="629"/>
                </a:moveTo>
                <a:cubicBezTo>
                  <a:pt x="14" y="557"/>
                  <a:pt x="41" y="537"/>
                  <a:pt x="91" y="473"/>
                </a:cubicBezTo>
                <a:cubicBezTo>
                  <a:pt x="188" y="348"/>
                  <a:pt x="276" y="145"/>
                  <a:pt x="448" y="117"/>
                </a:cubicBezTo>
                <a:cubicBezTo>
                  <a:pt x="548" y="84"/>
                  <a:pt x="393" y="138"/>
                  <a:pt x="503" y="89"/>
                </a:cubicBezTo>
                <a:cubicBezTo>
                  <a:pt x="564" y="62"/>
                  <a:pt x="630" y="53"/>
                  <a:pt x="695" y="44"/>
                </a:cubicBezTo>
                <a:cubicBezTo>
                  <a:pt x="760" y="0"/>
                  <a:pt x="729" y="2"/>
                  <a:pt x="786" y="16"/>
                </a:cubicBezTo>
                <a:cubicBezTo>
                  <a:pt x="820" y="52"/>
                  <a:pt x="811" y="75"/>
                  <a:pt x="823" y="126"/>
                </a:cubicBezTo>
                <a:cubicBezTo>
                  <a:pt x="832" y="166"/>
                  <a:pt x="850" y="194"/>
                  <a:pt x="850" y="236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79897" name="Freeform 27">
            <a:extLst>
              <a:ext uri="{FF2B5EF4-FFF2-40B4-BE49-F238E27FC236}">
                <a16:creationId xmlns:a16="http://schemas.microsoft.com/office/drawing/2014/main" xmlns="" id="{D090275E-C599-403A-A39D-814671E27962}"/>
              </a:ext>
            </a:extLst>
          </p:cNvPr>
          <p:cNvSpPr>
            <a:spLocks/>
          </p:cNvSpPr>
          <p:nvPr/>
        </p:nvSpPr>
        <p:spPr bwMode="auto">
          <a:xfrm>
            <a:off x="1838325" y="14288"/>
            <a:ext cx="501650" cy="2190750"/>
          </a:xfrm>
          <a:custGeom>
            <a:avLst/>
            <a:gdLst>
              <a:gd name="T0" fmla="*/ 2147483647 w 332"/>
              <a:gd name="T1" fmla="*/ 0 h 1381"/>
              <a:gd name="T2" fmla="*/ 2147483647 w 332"/>
              <a:gd name="T3" fmla="*/ 2147483647 h 1381"/>
              <a:gd name="T4" fmla="*/ 2147483647 w 332"/>
              <a:gd name="T5" fmla="*/ 2147483647 h 1381"/>
              <a:gd name="T6" fmla="*/ 2147483647 w 332"/>
              <a:gd name="T7" fmla="*/ 2147483647 h 1381"/>
              <a:gd name="T8" fmla="*/ 2147483647 w 332"/>
              <a:gd name="T9" fmla="*/ 2147483647 h 1381"/>
              <a:gd name="T10" fmla="*/ 2147483647 w 332"/>
              <a:gd name="T11" fmla="*/ 2147483647 h 138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32"/>
              <a:gd name="T19" fmla="*/ 0 h 1381"/>
              <a:gd name="T20" fmla="*/ 332 w 332"/>
              <a:gd name="T21" fmla="*/ 1381 h 138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32" h="1381">
                <a:moveTo>
                  <a:pt x="122" y="0"/>
                </a:moveTo>
                <a:cubicBezTo>
                  <a:pt x="93" y="60"/>
                  <a:pt x="95" y="126"/>
                  <a:pt x="85" y="192"/>
                </a:cubicBezTo>
                <a:cubicBezTo>
                  <a:pt x="69" y="414"/>
                  <a:pt x="0" y="685"/>
                  <a:pt x="104" y="887"/>
                </a:cubicBezTo>
                <a:cubicBezTo>
                  <a:pt x="106" y="936"/>
                  <a:pt x="87" y="1217"/>
                  <a:pt x="159" y="1289"/>
                </a:cubicBezTo>
                <a:cubicBezTo>
                  <a:pt x="192" y="1322"/>
                  <a:pt x="177" y="1297"/>
                  <a:pt x="213" y="1317"/>
                </a:cubicBezTo>
                <a:cubicBezTo>
                  <a:pt x="254" y="1339"/>
                  <a:pt x="284" y="1381"/>
                  <a:pt x="332" y="1381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79898" name="Freeform 28">
            <a:extLst>
              <a:ext uri="{FF2B5EF4-FFF2-40B4-BE49-F238E27FC236}">
                <a16:creationId xmlns:a16="http://schemas.microsoft.com/office/drawing/2014/main" xmlns="" id="{C0D5FCF4-8C38-4C0E-B6F4-469B2877EFC5}"/>
              </a:ext>
            </a:extLst>
          </p:cNvPr>
          <p:cNvSpPr>
            <a:spLocks/>
          </p:cNvSpPr>
          <p:nvPr/>
        </p:nvSpPr>
        <p:spPr bwMode="auto">
          <a:xfrm>
            <a:off x="4754563" y="1103313"/>
            <a:ext cx="1579562" cy="4397375"/>
          </a:xfrm>
          <a:custGeom>
            <a:avLst/>
            <a:gdLst>
              <a:gd name="T0" fmla="*/ 2147483647 w 995"/>
              <a:gd name="T1" fmla="*/ 2147483647 h 2770"/>
              <a:gd name="T2" fmla="*/ 2147483647 w 995"/>
              <a:gd name="T3" fmla="*/ 2147483647 h 2770"/>
              <a:gd name="T4" fmla="*/ 2147483647 w 995"/>
              <a:gd name="T5" fmla="*/ 2147483647 h 2770"/>
              <a:gd name="T6" fmla="*/ 2147483647 w 995"/>
              <a:gd name="T7" fmla="*/ 2147483647 h 2770"/>
              <a:gd name="T8" fmla="*/ 2147483647 w 995"/>
              <a:gd name="T9" fmla="*/ 2147483647 h 2770"/>
              <a:gd name="T10" fmla="*/ 2147483647 w 995"/>
              <a:gd name="T11" fmla="*/ 2147483647 h 2770"/>
              <a:gd name="T12" fmla="*/ 2147483647 w 995"/>
              <a:gd name="T13" fmla="*/ 2147483647 h 2770"/>
              <a:gd name="T14" fmla="*/ 2147483647 w 995"/>
              <a:gd name="T15" fmla="*/ 2147483647 h 2770"/>
              <a:gd name="T16" fmla="*/ 2147483647 w 995"/>
              <a:gd name="T17" fmla="*/ 2147483647 h 2770"/>
              <a:gd name="T18" fmla="*/ 2147483647 w 995"/>
              <a:gd name="T19" fmla="*/ 2147483647 h 2770"/>
              <a:gd name="T20" fmla="*/ 2147483647 w 995"/>
              <a:gd name="T21" fmla="*/ 2147483647 h 2770"/>
              <a:gd name="T22" fmla="*/ 2147483647 w 995"/>
              <a:gd name="T23" fmla="*/ 2147483647 h 2770"/>
              <a:gd name="T24" fmla="*/ 2147483647 w 995"/>
              <a:gd name="T25" fmla="*/ 2147483647 h 2770"/>
              <a:gd name="T26" fmla="*/ 2147483647 w 995"/>
              <a:gd name="T27" fmla="*/ 2147483647 h 2770"/>
              <a:gd name="T28" fmla="*/ 2147483647 w 995"/>
              <a:gd name="T29" fmla="*/ 2147483647 h 2770"/>
              <a:gd name="T30" fmla="*/ 2147483647 w 995"/>
              <a:gd name="T31" fmla="*/ 2147483647 h 2770"/>
              <a:gd name="T32" fmla="*/ 2147483647 w 995"/>
              <a:gd name="T33" fmla="*/ 2147483647 h 2770"/>
              <a:gd name="T34" fmla="*/ 2147483647 w 995"/>
              <a:gd name="T35" fmla="*/ 2147483647 h 2770"/>
              <a:gd name="T36" fmla="*/ 2147483647 w 995"/>
              <a:gd name="T37" fmla="*/ 2147483647 h 2770"/>
              <a:gd name="T38" fmla="*/ 2147483647 w 995"/>
              <a:gd name="T39" fmla="*/ 2147483647 h 2770"/>
              <a:gd name="T40" fmla="*/ 2147483647 w 995"/>
              <a:gd name="T41" fmla="*/ 2147483647 h 2770"/>
              <a:gd name="T42" fmla="*/ 2147483647 w 995"/>
              <a:gd name="T43" fmla="*/ 0 h 277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995"/>
              <a:gd name="T67" fmla="*/ 0 h 2770"/>
              <a:gd name="T68" fmla="*/ 995 w 995"/>
              <a:gd name="T69" fmla="*/ 2770 h 2770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995" h="2770">
                <a:moveTo>
                  <a:pt x="31" y="2770"/>
                </a:moveTo>
                <a:cubicBezTo>
                  <a:pt x="0" y="2678"/>
                  <a:pt x="14" y="2535"/>
                  <a:pt x="86" y="2459"/>
                </a:cubicBezTo>
                <a:cubicBezTo>
                  <a:pt x="105" y="2385"/>
                  <a:pt x="82" y="2458"/>
                  <a:pt x="114" y="2395"/>
                </a:cubicBezTo>
                <a:cubicBezTo>
                  <a:pt x="131" y="2362"/>
                  <a:pt x="136" y="2320"/>
                  <a:pt x="150" y="2286"/>
                </a:cubicBezTo>
                <a:cubicBezTo>
                  <a:pt x="161" y="2205"/>
                  <a:pt x="194" y="2098"/>
                  <a:pt x="242" y="2030"/>
                </a:cubicBezTo>
                <a:cubicBezTo>
                  <a:pt x="251" y="1992"/>
                  <a:pt x="267" y="1957"/>
                  <a:pt x="278" y="1920"/>
                </a:cubicBezTo>
                <a:cubicBezTo>
                  <a:pt x="292" y="1870"/>
                  <a:pt x="295" y="1827"/>
                  <a:pt x="324" y="1783"/>
                </a:cubicBezTo>
                <a:cubicBezTo>
                  <a:pt x="330" y="1714"/>
                  <a:pt x="330" y="1639"/>
                  <a:pt x="351" y="1572"/>
                </a:cubicBezTo>
                <a:cubicBezTo>
                  <a:pt x="354" y="1542"/>
                  <a:pt x="352" y="1511"/>
                  <a:pt x="360" y="1481"/>
                </a:cubicBezTo>
                <a:cubicBezTo>
                  <a:pt x="364" y="1464"/>
                  <a:pt x="383" y="1455"/>
                  <a:pt x="397" y="1444"/>
                </a:cubicBezTo>
                <a:cubicBezTo>
                  <a:pt x="494" y="1368"/>
                  <a:pt x="432" y="1429"/>
                  <a:pt x="488" y="1371"/>
                </a:cubicBezTo>
                <a:cubicBezTo>
                  <a:pt x="514" y="1300"/>
                  <a:pt x="475" y="1398"/>
                  <a:pt x="525" y="1307"/>
                </a:cubicBezTo>
                <a:cubicBezTo>
                  <a:pt x="570" y="1224"/>
                  <a:pt x="582" y="1181"/>
                  <a:pt x="626" y="1115"/>
                </a:cubicBezTo>
                <a:cubicBezTo>
                  <a:pt x="634" y="1103"/>
                  <a:pt x="644" y="1091"/>
                  <a:pt x="653" y="1079"/>
                </a:cubicBezTo>
                <a:cubicBezTo>
                  <a:pt x="659" y="1072"/>
                  <a:pt x="666" y="1067"/>
                  <a:pt x="671" y="1060"/>
                </a:cubicBezTo>
                <a:cubicBezTo>
                  <a:pt x="694" y="1026"/>
                  <a:pt x="705" y="999"/>
                  <a:pt x="735" y="969"/>
                </a:cubicBezTo>
                <a:cubicBezTo>
                  <a:pt x="752" y="917"/>
                  <a:pt x="809" y="880"/>
                  <a:pt x="854" y="850"/>
                </a:cubicBezTo>
                <a:cubicBezTo>
                  <a:pt x="875" y="788"/>
                  <a:pt x="846" y="857"/>
                  <a:pt x="891" y="804"/>
                </a:cubicBezTo>
                <a:cubicBezTo>
                  <a:pt x="902" y="791"/>
                  <a:pt x="909" y="774"/>
                  <a:pt x="918" y="759"/>
                </a:cubicBezTo>
                <a:cubicBezTo>
                  <a:pt x="933" y="666"/>
                  <a:pt x="921" y="722"/>
                  <a:pt x="964" y="594"/>
                </a:cubicBezTo>
                <a:cubicBezTo>
                  <a:pt x="967" y="585"/>
                  <a:pt x="973" y="567"/>
                  <a:pt x="973" y="567"/>
                </a:cubicBezTo>
                <a:cubicBezTo>
                  <a:pt x="972" y="539"/>
                  <a:pt x="995" y="95"/>
                  <a:pt x="900" y="0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79899" name="Freeform 29">
            <a:extLst>
              <a:ext uri="{FF2B5EF4-FFF2-40B4-BE49-F238E27FC236}">
                <a16:creationId xmlns:a16="http://schemas.microsoft.com/office/drawing/2014/main" xmlns="" id="{6FCEE401-4610-44A0-A209-0B99271E8D45}"/>
              </a:ext>
            </a:extLst>
          </p:cNvPr>
          <p:cNvSpPr>
            <a:spLocks/>
          </p:cNvSpPr>
          <p:nvPr/>
        </p:nvSpPr>
        <p:spPr bwMode="auto">
          <a:xfrm>
            <a:off x="8142288" y="4224338"/>
            <a:ext cx="434975" cy="1595437"/>
          </a:xfrm>
          <a:custGeom>
            <a:avLst/>
            <a:gdLst>
              <a:gd name="T0" fmla="*/ 0 w 274"/>
              <a:gd name="T1" fmla="*/ 2147483647 h 1005"/>
              <a:gd name="T2" fmla="*/ 2147483647 w 274"/>
              <a:gd name="T3" fmla="*/ 2147483647 h 1005"/>
              <a:gd name="T4" fmla="*/ 2147483647 w 274"/>
              <a:gd name="T5" fmla="*/ 2147483647 h 1005"/>
              <a:gd name="T6" fmla="*/ 2147483647 w 274"/>
              <a:gd name="T7" fmla="*/ 2147483647 h 1005"/>
              <a:gd name="T8" fmla="*/ 2147483647 w 274"/>
              <a:gd name="T9" fmla="*/ 2147483647 h 1005"/>
              <a:gd name="T10" fmla="*/ 2147483647 w 274"/>
              <a:gd name="T11" fmla="*/ 2147483647 h 1005"/>
              <a:gd name="T12" fmla="*/ 2147483647 w 274"/>
              <a:gd name="T13" fmla="*/ 0 h 100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4"/>
              <a:gd name="T22" fmla="*/ 0 h 1005"/>
              <a:gd name="T23" fmla="*/ 274 w 274"/>
              <a:gd name="T24" fmla="*/ 1005 h 100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4" h="1005">
                <a:moveTo>
                  <a:pt x="0" y="1005"/>
                </a:moveTo>
                <a:cubicBezTo>
                  <a:pt x="10" y="887"/>
                  <a:pt x="42" y="782"/>
                  <a:pt x="64" y="667"/>
                </a:cubicBezTo>
                <a:cubicBezTo>
                  <a:pt x="81" y="401"/>
                  <a:pt x="49" y="400"/>
                  <a:pt x="165" y="228"/>
                </a:cubicBezTo>
                <a:cubicBezTo>
                  <a:pt x="168" y="216"/>
                  <a:pt x="169" y="203"/>
                  <a:pt x="174" y="192"/>
                </a:cubicBezTo>
                <a:cubicBezTo>
                  <a:pt x="178" y="184"/>
                  <a:pt x="188" y="181"/>
                  <a:pt x="192" y="173"/>
                </a:cubicBezTo>
                <a:cubicBezTo>
                  <a:pt x="197" y="162"/>
                  <a:pt x="196" y="148"/>
                  <a:pt x="201" y="137"/>
                </a:cubicBezTo>
                <a:cubicBezTo>
                  <a:pt x="221" y="90"/>
                  <a:pt x="251" y="46"/>
                  <a:pt x="274" y="0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79900" name="Freeform 30">
            <a:extLst>
              <a:ext uri="{FF2B5EF4-FFF2-40B4-BE49-F238E27FC236}">
                <a16:creationId xmlns:a16="http://schemas.microsoft.com/office/drawing/2014/main" xmlns="" id="{455ABA06-CDC1-47EF-B164-2974B7E1C9D8}"/>
              </a:ext>
            </a:extLst>
          </p:cNvPr>
          <p:cNvSpPr>
            <a:spLocks/>
          </p:cNvSpPr>
          <p:nvPr/>
        </p:nvSpPr>
        <p:spPr bwMode="auto">
          <a:xfrm>
            <a:off x="2659063" y="5573713"/>
            <a:ext cx="200025" cy="1489075"/>
          </a:xfrm>
          <a:custGeom>
            <a:avLst/>
            <a:gdLst>
              <a:gd name="T0" fmla="*/ 2147483647 w 126"/>
              <a:gd name="T1" fmla="*/ 2147483647 h 938"/>
              <a:gd name="T2" fmla="*/ 2147483647 w 126"/>
              <a:gd name="T3" fmla="*/ 2147483647 h 938"/>
              <a:gd name="T4" fmla="*/ 2147483647 w 126"/>
              <a:gd name="T5" fmla="*/ 2147483647 h 938"/>
              <a:gd name="T6" fmla="*/ 2147483647 w 126"/>
              <a:gd name="T7" fmla="*/ 2147483647 h 938"/>
              <a:gd name="T8" fmla="*/ 2147483647 w 126"/>
              <a:gd name="T9" fmla="*/ 2147483647 h 938"/>
              <a:gd name="T10" fmla="*/ 2147483647 w 126"/>
              <a:gd name="T11" fmla="*/ 0 h 9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6"/>
              <a:gd name="T19" fmla="*/ 0 h 938"/>
              <a:gd name="T20" fmla="*/ 126 w 126"/>
              <a:gd name="T21" fmla="*/ 938 h 9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6" h="938">
                <a:moveTo>
                  <a:pt x="7" y="841"/>
                </a:moveTo>
                <a:cubicBezTo>
                  <a:pt x="32" y="585"/>
                  <a:pt x="0" y="938"/>
                  <a:pt x="26" y="366"/>
                </a:cubicBezTo>
                <a:cubicBezTo>
                  <a:pt x="29" y="306"/>
                  <a:pt x="53" y="227"/>
                  <a:pt x="90" y="183"/>
                </a:cubicBezTo>
                <a:cubicBezTo>
                  <a:pt x="109" y="160"/>
                  <a:pt x="126" y="100"/>
                  <a:pt x="126" y="100"/>
                </a:cubicBezTo>
                <a:cubicBezTo>
                  <a:pt x="116" y="59"/>
                  <a:pt x="113" y="40"/>
                  <a:pt x="71" y="27"/>
                </a:cubicBezTo>
                <a:cubicBezTo>
                  <a:pt x="42" y="7"/>
                  <a:pt x="44" y="20"/>
                  <a:pt x="44" y="0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79901" name="Freeform 31">
            <a:extLst>
              <a:ext uri="{FF2B5EF4-FFF2-40B4-BE49-F238E27FC236}">
                <a16:creationId xmlns:a16="http://schemas.microsoft.com/office/drawing/2014/main" xmlns="" id="{DA5E16F1-AA24-4FBA-B1F2-6F6B5310FABA}"/>
              </a:ext>
            </a:extLst>
          </p:cNvPr>
          <p:cNvSpPr>
            <a:spLocks/>
          </p:cNvSpPr>
          <p:nvPr/>
        </p:nvSpPr>
        <p:spPr bwMode="auto">
          <a:xfrm>
            <a:off x="6589713" y="2873375"/>
            <a:ext cx="652462" cy="928688"/>
          </a:xfrm>
          <a:custGeom>
            <a:avLst/>
            <a:gdLst>
              <a:gd name="T0" fmla="*/ 2147483647 w 411"/>
              <a:gd name="T1" fmla="*/ 0 h 585"/>
              <a:gd name="T2" fmla="*/ 2147483647 w 411"/>
              <a:gd name="T3" fmla="*/ 2147483647 h 585"/>
              <a:gd name="T4" fmla="*/ 2147483647 w 411"/>
              <a:gd name="T5" fmla="*/ 2147483647 h 585"/>
              <a:gd name="T6" fmla="*/ 2147483647 w 411"/>
              <a:gd name="T7" fmla="*/ 2147483647 h 585"/>
              <a:gd name="T8" fmla="*/ 2147483647 w 411"/>
              <a:gd name="T9" fmla="*/ 2147483647 h 585"/>
              <a:gd name="T10" fmla="*/ 2147483647 w 411"/>
              <a:gd name="T11" fmla="*/ 2147483647 h 585"/>
              <a:gd name="T12" fmla="*/ 0 w 411"/>
              <a:gd name="T13" fmla="*/ 2147483647 h 58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11"/>
              <a:gd name="T22" fmla="*/ 0 h 585"/>
              <a:gd name="T23" fmla="*/ 411 w 411"/>
              <a:gd name="T24" fmla="*/ 585 h 58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11" h="585">
                <a:moveTo>
                  <a:pt x="411" y="0"/>
                </a:moveTo>
                <a:cubicBezTo>
                  <a:pt x="362" y="26"/>
                  <a:pt x="313" y="56"/>
                  <a:pt x="265" y="83"/>
                </a:cubicBezTo>
                <a:cubicBezTo>
                  <a:pt x="246" y="94"/>
                  <a:pt x="210" y="119"/>
                  <a:pt x="210" y="119"/>
                </a:cubicBezTo>
                <a:cubicBezTo>
                  <a:pt x="181" y="164"/>
                  <a:pt x="197" y="135"/>
                  <a:pt x="174" y="201"/>
                </a:cubicBezTo>
                <a:cubicBezTo>
                  <a:pt x="171" y="210"/>
                  <a:pt x="164" y="229"/>
                  <a:pt x="164" y="229"/>
                </a:cubicBezTo>
                <a:cubicBezTo>
                  <a:pt x="152" y="325"/>
                  <a:pt x="183" y="448"/>
                  <a:pt x="73" y="485"/>
                </a:cubicBezTo>
                <a:cubicBezTo>
                  <a:pt x="49" y="520"/>
                  <a:pt x="30" y="555"/>
                  <a:pt x="0" y="585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79902" name="Freeform 32">
            <a:extLst>
              <a:ext uri="{FF2B5EF4-FFF2-40B4-BE49-F238E27FC236}">
                <a16:creationId xmlns:a16="http://schemas.microsoft.com/office/drawing/2014/main" xmlns="" id="{896D0F92-C2EC-49A0-8670-5EE84FBB95AB}"/>
              </a:ext>
            </a:extLst>
          </p:cNvPr>
          <p:cNvSpPr>
            <a:spLocks/>
          </p:cNvSpPr>
          <p:nvPr/>
        </p:nvSpPr>
        <p:spPr bwMode="auto">
          <a:xfrm>
            <a:off x="4832350" y="0"/>
            <a:ext cx="844550" cy="1044575"/>
          </a:xfrm>
          <a:custGeom>
            <a:avLst/>
            <a:gdLst>
              <a:gd name="T0" fmla="*/ 2147483647 w 532"/>
              <a:gd name="T1" fmla="*/ 0 h 658"/>
              <a:gd name="T2" fmla="*/ 2147483647 w 532"/>
              <a:gd name="T3" fmla="*/ 2147483647 h 658"/>
              <a:gd name="T4" fmla="*/ 2147483647 w 532"/>
              <a:gd name="T5" fmla="*/ 2147483647 h 658"/>
              <a:gd name="T6" fmla="*/ 2147483647 w 532"/>
              <a:gd name="T7" fmla="*/ 2147483647 h 658"/>
              <a:gd name="T8" fmla="*/ 2147483647 w 532"/>
              <a:gd name="T9" fmla="*/ 2147483647 h 658"/>
              <a:gd name="T10" fmla="*/ 2147483647 w 532"/>
              <a:gd name="T11" fmla="*/ 2147483647 h 658"/>
              <a:gd name="T12" fmla="*/ 2147483647 w 532"/>
              <a:gd name="T13" fmla="*/ 2147483647 h 658"/>
              <a:gd name="T14" fmla="*/ 2147483647 w 532"/>
              <a:gd name="T15" fmla="*/ 2147483647 h 65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32"/>
              <a:gd name="T25" fmla="*/ 0 h 658"/>
              <a:gd name="T26" fmla="*/ 532 w 532"/>
              <a:gd name="T27" fmla="*/ 658 h 65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32" h="658">
                <a:moveTo>
                  <a:pt x="19" y="0"/>
                </a:moveTo>
                <a:cubicBezTo>
                  <a:pt x="0" y="97"/>
                  <a:pt x="0" y="78"/>
                  <a:pt x="19" y="238"/>
                </a:cubicBezTo>
                <a:cubicBezTo>
                  <a:pt x="23" y="270"/>
                  <a:pt x="66" y="304"/>
                  <a:pt x="83" y="329"/>
                </a:cubicBezTo>
                <a:cubicBezTo>
                  <a:pt x="124" y="390"/>
                  <a:pt x="90" y="362"/>
                  <a:pt x="138" y="393"/>
                </a:cubicBezTo>
                <a:cubicBezTo>
                  <a:pt x="185" y="513"/>
                  <a:pt x="231" y="511"/>
                  <a:pt x="357" y="521"/>
                </a:cubicBezTo>
                <a:cubicBezTo>
                  <a:pt x="424" y="543"/>
                  <a:pt x="393" y="534"/>
                  <a:pt x="449" y="549"/>
                </a:cubicBezTo>
                <a:cubicBezTo>
                  <a:pt x="470" y="581"/>
                  <a:pt x="491" y="601"/>
                  <a:pt x="522" y="622"/>
                </a:cubicBezTo>
                <a:cubicBezTo>
                  <a:pt x="532" y="652"/>
                  <a:pt x="531" y="640"/>
                  <a:pt x="531" y="658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79903" name="Freeform 33">
            <a:extLst>
              <a:ext uri="{FF2B5EF4-FFF2-40B4-BE49-F238E27FC236}">
                <a16:creationId xmlns:a16="http://schemas.microsoft.com/office/drawing/2014/main" xmlns="" id="{A766DF94-32A3-4CB9-B1CB-E8AF5BDEF288}"/>
              </a:ext>
            </a:extLst>
          </p:cNvPr>
          <p:cNvSpPr>
            <a:spLocks/>
          </p:cNvSpPr>
          <p:nvPr/>
        </p:nvSpPr>
        <p:spPr bwMode="auto">
          <a:xfrm>
            <a:off x="-28575" y="4238625"/>
            <a:ext cx="1131888" cy="201613"/>
          </a:xfrm>
          <a:custGeom>
            <a:avLst/>
            <a:gdLst>
              <a:gd name="T0" fmla="*/ 0 w 713"/>
              <a:gd name="T1" fmla="*/ 2147483647 h 127"/>
              <a:gd name="T2" fmla="*/ 2147483647 w 713"/>
              <a:gd name="T3" fmla="*/ 2147483647 h 127"/>
              <a:gd name="T4" fmla="*/ 2147483647 w 713"/>
              <a:gd name="T5" fmla="*/ 2147483647 h 127"/>
              <a:gd name="T6" fmla="*/ 2147483647 w 713"/>
              <a:gd name="T7" fmla="*/ 0 h 127"/>
              <a:gd name="T8" fmla="*/ 2147483647 w 713"/>
              <a:gd name="T9" fmla="*/ 2147483647 h 127"/>
              <a:gd name="T10" fmla="*/ 2147483647 w 713"/>
              <a:gd name="T11" fmla="*/ 2147483647 h 127"/>
              <a:gd name="T12" fmla="*/ 2147483647 w 713"/>
              <a:gd name="T13" fmla="*/ 2147483647 h 127"/>
              <a:gd name="T14" fmla="*/ 2147483647 w 713"/>
              <a:gd name="T15" fmla="*/ 2147483647 h 127"/>
              <a:gd name="T16" fmla="*/ 2147483647 w 713"/>
              <a:gd name="T17" fmla="*/ 2147483647 h 12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713"/>
              <a:gd name="T28" fmla="*/ 0 h 127"/>
              <a:gd name="T29" fmla="*/ 713 w 713"/>
              <a:gd name="T30" fmla="*/ 127 h 12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713" h="127">
                <a:moveTo>
                  <a:pt x="0" y="100"/>
                </a:moveTo>
                <a:cubicBezTo>
                  <a:pt x="71" y="47"/>
                  <a:pt x="144" y="43"/>
                  <a:pt x="228" y="27"/>
                </a:cubicBezTo>
                <a:cubicBezTo>
                  <a:pt x="253" y="22"/>
                  <a:pt x="277" y="15"/>
                  <a:pt x="301" y="9"/>
                </a:cubicBezTo>
                <a:cubicBezTo>
                  <a:pt x="313" y="6"/>
                  <a:pt x="338" y="0"/>
                  <a:pt x="338" y="0"/>
                </a:cubicBezTo>
                <a:cubicBezTo>
                  <a:pt x="368" y="3"/>
                  <a:pt x="400" y="0"/>
                  <a:pt x="429" y="9"/>
                </a:cubicBezTo>
                <a:cubicBezTo>
                  <a:pt x="441" y="13"/>
                  <a:pt x="446" y="29"/>
                  <a:pt x="457" y="36"/>
                </a:cubicBezTo>
                <a:cubicBezTo>
                  <a:pt x="465" y="41"/>
                  <a:pt x="475" y="42"/>
                  <a:pt x="484" y="45"/>
                </a:cubicBezTo>
                <a:cubicBezTo>
                  <a:pt x="566" y="127"/>
                  <a:pt x="605" y="30"/>
                  <a:pt x="667" y="9"/>
                </a:cubicBezTo>
                <a:cubicBezTo>
                  <a:pt x="701" y="20"/>
                  <a:pt x="686" y="14"/>
                  <a:pt x="713" y="27"/>
                </a:cubicBezTo>
              </a:path>
            </a:pathLst>
          </a:custGeom>
          <a:noFill/>
          <a:ln w="9525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79904" name="Freeform 34">
            <a:extLst>
              <a:ext uri="{FF2B5EF4-FFF2-40B4-BE49-F238E27FC236}">
                <a16:creationId xmlns:a16="http://schemas.microsoft.com/office/drawing/2014/main" xmlns="" id="{601E791A-E8F6-4C7A-87E6-C843ACDE85B6}"/>
              </a:ext>
            </a:extLst>
          </p:cNvPr>
          <p:cNvSpPr>
            <a:spLocks/>
          </p:cNvSpPr>
          <p:nvPr/>
        </p:nvSpPr>
        <p:spPr bwMode="auto">
          <a:xfrm>
            <a:off x="3657600" y="3319463"/>
            <a:ext cx="261938" cy="831850"/>
          </a:xfrm>
          <a:custGeom>
            <a:avLst/>
            <a:gdLst>
              <a:gd name="T0" fmla="*/ 2147483647 w 165"/>
              <a:gd name="T1" fmla="*/ 2147483647 h 524"/>
              <a:gd name="T2" fmla="*/ 2147483647 w 165"/>
              <a:gd name="T3" fmla="*/ 2147483647 h 524"/>
              <a:gd name="T4" fmla="*/ 2147483647 w 165"/>
              <a:gd name="T5" fmla="*/ 2147483647 h 524"/>
              <a:gd name="T6" fmla="*/ 2147483647 w 165"/>
              <a:gd name="T7" fmla="*/ 2147483647 h 524"/>
              <a:gd name="T8" fmla="*/ 2147483647 w 165"/>
              <a:gd name="T9" fmla="*/ 2147483647 h 524"/>
              <a:gd name="T10" fmla="*/ 2147483647 w 165"/>
              <a:gd name="T11" fmla="*/ 2147483647 h 5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5"/>
              <a:gd name="T19" fmla="*/ 0 h 524"/>
              <a:gd name="T20" fmla="*/ 165 w 165"/>
              <a:gd name="T21" fmla="*/ 524 h 5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5" h="524">
                <a:moveTo>
                  <a:pt x="165" y="3"/>
                </a:moveTo>
                <a:cubicBezTo>
                  <a:pt x="127" y="39"/>
                  <a:pt x="164" y="0"/>
                  <a:pt x="128" y="58"/>
                </a:cubicBezTo>
                <a:cubicBezTo>
                  <a:pt x="97" y="108"/>
                  <a:pt x="60" y="153"/>
                  <a:pt x="18" y="195"/>
                </a:cubicBezTo>
                <a:cubicBezTo>
                  <a:pt x="0" y="267"/>
                  <a:pt x="40" y="366"/>
                  <a:pt x="73" y="432"/>
                </a:cubicBezTo>
                <a:cubicBezTo>
                  <a:pt x="76" y="444"/>
                  <a:pt x="78" y="457"/>
                  <a:pt x="82" y="469"/>
                </a:cubicBezTo>
                <a:cubicBezTo>
                  <a:pt x="88" y="488"/>
                  <a:pt x="101" y="524"/>
                  <a:pt x="101" y="524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79905" name="Freeform 35">
            <a:extLst>
              <a:ext uri="{FF2B5EF4-FFF2-40B4-BE49-F238E27FC236}">
                <a16:creationId xmlns:a16="http://schemas.microsoft.com/office/drawing/2014/main" xmlns="" id="{CEEAC1B2-0B31-4CA4-8F08-285C05D0EFEC}"/>
              </a:ext>
            </a:extLst>
          </p:cNvPr>
          <p:cNvSpPr>
            <a:spLocks/>
          </p:cNvSpPr>
          <p:nvPr/>
        </p:nvSpPr>
        <p:spPr bwMode="auto">
          <a:xfrm>
            <a:off x="1436688" y="1939925"/>
            <a:ext cx="566737" cy="890588"/>
          </a:xfrm>
          <a:custGeom>
            <a:avLst/>
            <a:gdLst>
              <a:gd name="T0" fmla="*/ 0 w 357"/>
              <a:gd name="T1" fmla="*/ 2147483647 h 561"/>
              <a:gd name="T2" fmla="*/ 2147483647 w 357"/>
              <a:gd name="T3" fmla="*/ 2147483647 h 561"/>
              <a:gd name="T4" fmla="*/ 2147483647 w 357"/>
              <a:gd name="T5" fmla="*/ 2147483647 h 561"/>
              <a:gd name="T6" fmla="*/ 2147483647 w 357"/>
              <a:gd name="T7" fmla="*/ 2147483647 h 561"/>
              <a:gd name="T8" fmla="*/ 2147483647 w 357"/>
              <a:gd name="T9" fmla="*/ 2147483647 h 561"/>
              <a:gd name="T10" fmla="*/ 2147483647 w 357"/>
              <a:gd name="T11" fmla="*/ 2147483647 h 561"/>
              <a:gd name="T12" fmla="*/ 2147483647 w 357"/>
              <a:gd name="T13" fmla="*/ 2147483647 h 561"/>
              <a:gd name="T14" fmla="*/ 2147483647 w 357"/>
              <a:gd name="T15" fmla="*/ 2147483647 h 56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57"/>
              <a:gd name="T25" fmla="*/ 0 h 561"/>
              <a:gd name="T26" fmla="*/ 357 w 357"/>
              <a:gd name="T27" fmla="*/ 561 h 56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57" h="561">
                <a:moveTo>
                  <a:pt x="0" y="31"/>
                </a:moveTo>
                <a:cubicBezTo>
                  <a:pt x="44" y="9"/>
                  <a:pt x="62" y="0"/>
                  <a:pt x="110" y="12"/>
                </a:cubicBezTo>
                <a:cubicBezTo>
                  <a:pt x="156" y="58"/>
                  <a:pt x="161" y="57"/>
                  <a:pt x="192" y="104"/>
                </a:cubicBezTo>
                <a:cubicBezTo>
                  <a:pt x="208" y="128"/>
                  <a:pt x="222" y="153"/>
                  <a:pt x="238" y="177"/>
                </a:cubicBezTo>
                <a:cubicBezTo>
                  <a:pt x="244" y="186"/>
                  <a:pt x="256" y="204"/>
                  <a:pt x="256" y="204"/>
                </a:cubicBezTo>
                <a:cubicBezTo>
                  <a:pt x="267" y="238"/>
                  <a:pt x="273" y="266"/>
                  <a:pt x="293" y="296"/>
                </a:cubicBezTo>
                <a:cubicBezTo>
                  <a:pt x="315" y="386"/>
                  <a:pt x="298" y="347"/>
                  <a:pt x="338" y="415"/>
                </a:cubicBezTo>
                <a:cubicBezTo>
                  <a:pt x="354" y="473"/>
                  <a:pt x="357" y="493"/>
                  <a:pt x="357" y="561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79906" name="Freeform 36">
            <a:extLst>
              <a:ext uri="{FF2B5EF4-FFF2-40B4-BE49-F238E27FC236}">
                <a16:creationId xmlns:a16="http://schemas.microsoft.com/office/drawing/2014/main" xmlns="" id="{04B0A482-711E-426A-B5D5-9FB4B2E83016}"/>
              </a:ext>
            </a:extLst>
          </p:cNvPr>
          <p:cNvSpPr>
            <a:spLocks/>
          </p:cNvSpPr>
          <p:nvPr/>
        </p:nvSpPr>
        <p:spPr bwMode="auto">
          <a:xfrm>
            <a:off x="3352800" y="5943600"/>
            <a:ext cx="1973263" cy="515938"/>
          </a:xfrm>
          <a:custGeom>
            <a:avLst/>
            <a:gdLst>
              <a:gd name="T0" fmla="*/ 0 w 1243"/>
              <a:gd name="T1" fmla="*/ 2147483647 h 325"/>
              <a:gd name="T2" fmla="*/ 2147483647 w 1243"/>
              <a:gd name="T3" fmla="*/ 2147483647 h 325"/>
              <a:gd name="T4" fmla="*/ 2147483647 w 1243"/>
              <a:gd name="T5" fmla="*/ 2147483647 h 325"/>
              <a:gd name="T6" fmla="*/ 2147483647 w 1243"/>
              <a:gd name="T7" fmla="*/ 2147483647 h 325"/>
              <a:gd name="T8" fmla="*/ 2147483647 w 1243"/>
              <a:gd name="T9" fmla="*/ 2147483647 h 325"/>
              <a:gd name="T10" fmla="*/ 2147483647 w 1243"/>
              <a:gd name="T11" fmla="*/ 2147483647 h 325"/>
              <a:gd name="T12" fmla="*/ 2147483647 w 1243"/>
              <a:gd name="T13" fmla="*/ 2147483647 h 325"/>
              <a:gd name="T14" fmla="*/ 2147483647 w 1243"/>
              <a:gd name="T15" fmla="*/ 2147483647 h 325"/>
              <a:gd name="T16" fmla="*/ 2147483647 w 1243"/>
              <a:gd name="T17" fmla="*/ 2147483647 h 325"/>
              <a:gd name="T18" fmla="*/ 2147483647 w 1243"/>
              <a:gd name="T19" fmla="*/ 2147483647 h 325"/>
              <a:gd name="T20" fmla="*/ 2147483647 w 1243"/>
              <a:gd name="T21" fmla="*/ 2147483647 h 325"/>
              <a:gd name="T22" fmla="*/ 2147483647 w 1243"/>
              <a:gd name="T23" fmla="*/ 2147483647 h 325"/>
              <a:gd name="T24" fmla="*/ 2147483647 w 1243"/>
              <a:gd name="T25" fmla="*/ 2147483647 h 325"/>
              <a:gd name="T26" fmla="*/ 2147483647 w 1243"/>
              <a:gd name="T27" fmla="*/ 2147483647 h 325"/>
              <a:gd name="T28" fmla="*/ 2147483647 w 1243"/>
              <a:gd name="T29" fmla="*/ 2147483647 h 32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243"/>
              <a:gd name="T46" fmla="*/ 0 h 325"/>
              <a:gd name="T47" fmla="*/ 1243 w 1243"/>
              <a:gd name="T48" fmla="*/ 325 h 32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243" h="325">
                <a:moveTo>
                  <a:pt x="0" y="297"/>
                </a:moveTo>
                <a:cubicBezTo>
                  <a:pt x="44" y="253"/>
                  <a:pt x="92" y="259"/>
                  <a:pt x="155" y="251"/>
                </a:cubicBezTo>
                <a:cubicBezTo>
                  <a:pt x="250" y="258"/>
                  <a:pt x="326" y="254"/>
                  <a:pt x="393" y="325"/>
                </a:cubicBezTo>
                <a:cubicBezTo>
                  <a:pt x="424" y="322"/>
                  <a:pt x="456" y="325"/>
                  <a:pt x="485" y="315"/>
                </a:cubicBezTo>
                <a:cubicBezTo>
                  <a:pt x="495" y="312"/>
                  <a:pt x="495" y="296"/>
                  <a:pt x="503" y="288"/>
                </a:cubicBezTo>
                <a:cubicBezTo>
                  <a:pt x="564" y="227"/>
                  <a:pt x="500" y="309"/>
                  <a:pt x="549" y="251"/>
                </a:cubicBezTo>
                <a:cubicBezTo>
                  <a:pt x="581" y="212"/>
                  <a:pt x="598" y="170"/>
                  <a:pt x="640" y="142"/>
                </a:cubicBezTo>
                <a:cubicBezTo>
                  <a:pt x="658" y="85"/>
                  <a:pt x="633" y="140"/>
                  <a:pt x="695" y="96"/>
                </a:cubicBezTo>
                <a:cubicBezTo>
                  <a:pt x="767" y="46"/>
                  <a:pt x="628" y="85"/>
                  <a:pt x="768" y="59"/>
                </a:cubicBezTo>
                <a:cubicBezTo>
                  <a:pt x="812" y="38"/>
                  <a:pt x="847" y="31"/>
                  <a:pt x="896" y="23"/>
                </a:cubicBezTo>
                <a:cubicBezTo>
                  <a:pt x="960" y="27"/>
                  <a:pt x="1038" y="0"/>
                  <a:pt x="1088" y="41"/>
                </a:cubicBezTo>
                <a:cubicBezTo>
                  <a:pt x="1097" y="48"/>
                  <a:pt x="1098" y="61"/>
                  <a:pt x="1106" y="69"/>
                </a:cubicBezTo>
                <a:cubicBezTo>
                  <a:pt x="1129" y="92"/>
                  <a:pt x="1156" y="110"/>
                  <a:pt x="1179" y="133"/>
                </a:cubicBezTo>
                <a:cubicBezTo>
                  <a:pt x="1188" y="142"/>
                  <a:pt x="1207" y="160"/>
                  <a:pt x="1207" y="160"/>
                </a:cubicBezTo>
                <a:cubicBezTo>
                  <a:pt x="1216" y="186"/>
                  <a:pt x="1224" y="196"/>
                  <a:pt x="1243" y="215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79907" name="Freeform 37">
            <a:extLst>
              <a:ext uri="{FF2B5EF4-FFF2-40B4-BE49-F238E27FC236}">
                <a16:creationId xmlns:a16="http://schemas.microsoft.com/office/drawing/2014/main" xmlns="" id="{3822C02F-6681-4C86-85B5-9E85836485F6}"/>
              </a:ext>
            </a:extLst>
          </p:cNvPr>
          <p:cNvSpPr>
            <a:spLocks/>
          </p:cNvSpPr>
          <p:nvPr/>
        </p:nvSpPr>
        <p:spPr bwMode="auto">
          <a:xfrm>
            <a:off x="6357938" y="2786063"/>
            <a:ext cx="477837" cy="523875"/>
          </a:xfrm>
          <a:custGeom>
            <a:avLst/>
            <a:gdLst>
              <a:gd name="T0" fmla="*/ 0 w 301"/>
              <a:gd name="T1" fmla="*/ 0 h 330"/>
              <a:gd name="T2" fmla="*/ 2147483647 w 301"/>
              <a:gd name="T3" fmla="*/ 2147483647 h 330"/>
              <a:gd name="T4" fmla="*/ 2147483647 w 301"/>
              <a:gd name="T5" fmla="*/ 2147483647 h 330"/>
              <a:gd name="T6" fmla="*/ 2147483647 w 301"/>
              <a:gd name="T7" fmla="*/ 2147483647 h 330"/>
              <a:gd name="T8" fmla="*/ 2147483647 w 301"/>
              <a:gd name="T9" fmla="*/ 2147483647 h 330"/>
              <a:gd name="T10" fmla="*/ 2147483647 w 301"/>
              <a:gd name="T11" fmla="*/ 2147483647 h 330"/>
              <a:gd name="T12" fmla="*/ 2147483647 w 301"/>
              <a:gd name="T13" fmla="*/ 2147483647 h 33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01"/>
              <a:gd name="T22" fmla="*/ 0 h 330"/>
              <a:gd name="T23" fmla="*/ 301 w 301"/>
              <a:gd name="T24" fmla="*/ 330 h 33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01" h="330">
                <a:moveTo>
                  <a:pt x="0" y="0"/>
                </a:moveTo>
                <a:cubicBezTo>
                  <a:pt x="51" y="19"/>
                  <a:pt x="65" y="74"/>
                  <a:pt x="118" y="92"/>
                </a:cubicBezTo>
                <a:cubicBezTo>
                  <a:pt x="139" y="107"/>
                  <a:pt x="173" y="113"/>
                  <a:pt x="182" y="138"/>
                </a:cubicBezTo>
                <a:cubicBezTo>
                  <a:pt x="196" y="177"/>
                  <a:pt x="185" y="158"/>
                  <a:pt x="219" y="192"/>
                </a:cubicBezTo>
                <a:cubicBezTo>
                  <a:pt x="235" y="241"/>
                  <a:pt x="222" y="212"/>
                  <a:pt x="265" y="275"/>
                </a:cubicBezTo>
                <a:cubicBezTo>
                  <a:pt x="271" y="284"/>
                  <a:pt x="277" y="293"/>
                  <a:pt x="283" y="302"/>
                </a:cubicBezTo>
                <a:cubicBezTo>
                  <a:pt x="289" y="311"/>
                  <a:pt x="301" y="330"/>
                  <a:pt x="301" y="330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79908" name="Freeform 38">
            <a:extLst>
              <a:ext uri="{FF2B5EF4-FFF2-40B4-BE49-F238E27FC236}">
                <a16:creationId xmlns:a16="http://schemas.microsoft.com/office/drawing/2014/main" xmlns="" id="{9E606E52-8092-48F1-ADF8-814B60DE4DDF}"/>
              </a:ext>
            </a:extLst>
          </p:cNvPr>
          <p:cNvSpPr>
            <a:spLocks/>
          </p:cNvSpPr>
          <p:nvPr/>
        </p:nvSpPr>
        <p:spPr bwMode="auto">
          <a:xfrm>
            <a:off x="0" y="5529263"/>
            <a:ext cx="1901825" cy="654050"/>
          </a:xfrm>
          <a:custGeom>
            <a:avLst/>
            <a:gdLst>
              <a:gd name="T0" fmla="*/ 0 w 1198"/>
              <a:gd name="T1" fmla="*/ 2147483647 h 412"/>
              <a:gd name="T2" fmla="*/ 2147483647 w 1198"/>
              <a:gd name="T3" fmla="*/ 2147483647 h 412"/>
              <a:gd name="T4" fmla="*/ 2147483647 w 1198"/>
              <a:gd name="T5" fmla="*/ 2147483647 h 412"/>
              <a:gd name="T6" fmla="*/ 2147483647 w 1198"/>
              <a:gd name="T7" fmla="*/ 2147483647 h 412"/>
              <a:gd name="T8" fmla="*/ 2147483647 w 1198"/>
              <a:gd name="T9" fmla="*/ 2147483647 h 412"/>
              <a:gd name="T10" fmla="*/ 2147483647 w 1198"/>
              <a:gd name="T11" fmla="*/ 0 h 412"/>
              <a:gd name="T12" fmla="*/ 2147483647 w 1198"/>
              <a:gd name="T13" fmla="*/ 2147483647 h 412"/>
              <a:gd name="T14" fmla="*/ 2147483647 w 1198"/>
              <a:gd name="T15" fmla="*/ 2147483647 h 4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98"/>
              <a:gd name="T25" fmla="*/ 0 h 412"/>
              <a:gd name="T26" fmla="*/ 1198 w 1198"/>
              <a:gd name="T27" fmla="*/ 412 h 41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98" h="412">
                <a:moveTo>
                  <a:pt x="0" y="412"/>
                </a:moveTo>
                <a:cubicBezTo>
                  <a:pt x="55" y="401"/>
                  <a:pt x="99" y="383"/>
                  <a:pt x="155" y="375"/>
                </a:cubicBezTo>
                <a:cubicBezTo>
                  <a:pt x="197" y="348"/>
                  <a:pt x="235" y="318"/>
                  <a:pt x="283" y="302"/>
                </a:cubicBezTo>
                <a:cubicBezTo>
                  <a:pt x="314" y="273"/>
                  <a:pt x="349" y="244"/>
                  <a:pt x="384" y="220"/>
                </a:cubicBezTo>
                <a:cubicBezTo>
                  <a:pt x="423" y="160"/>
                  <a:pt x="472" y="101"/>
                  <a:pt x="539" y="74"/>
                </a:cubicBezTo>
                <a:cubicBezTo>
                  <a:pt x="579" y="34"/>
                  <a:pt x="624" y="14"/>
                  <a:pt x="677" y="0"/>
                </a:cubicBezTo>
                <a:cubicBezTo>
                  <a:pt x="841" y="6"/>
                  <a:pt x="923" y="5"/>
                  <a:pt x="1061" y="28"/>
                </a:cubicBezTo>
                <a:cubicBezTo>
                  <a:pt x="1123" y="49"/>
                  <a:pt x="1079" y="37"/>
                  <a:pt x="1198" y="37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79909" name="Freeform 39">
            <a:extLst>
              <a:ext uri="{FF2B5EF4-FFF2-40B4-BE49-F238E27FC236}">
                <a16:creationId xmlns:a16="http://schemas.microsoft.com/office/drawing/2014/main" xmlns="" id="{30C9510C-AA9C-4A94-8169-624D87AE9C60}"/>
              </a:ext>
            </a:extLst>
          </p:cNvPr>
          <p:cNvSpPr>
            <a:spLocks/>
          </p:cNvSpPr>
          <p:nvPr/>
        </p:nvSpPr>
        <p:spPr bwMode="auto">
          <a:xfrm>
            <a:off x="3090863" y="1422400"/>
            <a:ext cx="242887" cy="827088"/>
          </a:xfrm>
          <a:custGeom>
            <a:avLst/>
            <a:gdLst>
              <a:gd name="T0" fmla="*/ 0 w 153"/>
              <a:gd name="T1" fmla="*/ 2147483647 h 521"/>
              <a:gd name="T2" fmla="*/ 2147483647 w 153"/>
              <a:gd name="T3" fmla="*/ 2147483647 h 521"/>
              <a:gd name="T4" fmla="*/ 2147483647 w 153"/>
              <a:gd name="T5" fmla="*/ 2147483647 h 521"/>
              <a:gd name="T6" fmla="*/ 2147483647 w 153"/>
              <a:gd name="T7" fmla="*/ 0 h 521"/>
              <a:gd name="T8" fmla="*/ 0 60000 65536"/>
              <a:gd name="T9" fmla="*/ 0 60000 65536"/>
              <a:gd name="T10" fmla="*/ 0 60000 65536"/>
              <a:gd name="T11" fmla="*/ 0 60000 65536"/>
              <a:gd name="T12" fmla="*/ 0 w 153"/>
              <a:gd name="T13" fmla="*/ 0 h 521"/>
              <a:gd name="T14" fmla="*/ 153 w 153"/>
              <a:gd name="T15" fmla="*/ 521 h 52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3" h="521">
                <a:moveTo>
                  <a:pt x="0" y="521"/>
                </a:moveTo>
                <a:cubicBezTo>
                  <a:pt x="25" y="452"/>
                  <a:pt x="87" y="405"/>
                  <a:pt x="138" y="357"/>
                </a:cubicBezTo>
                <a:cubicBezTo>
                  <a:pt x="151" y="215"/>
                  <a:pt x="153" y="238"/>
                  <a:pt x="138" y="55"/>
                </a:cubicBezTo>
                <a:cubicBezTo>
                  <a:pt x="136" y="34"/>
                  <a:pt x="110" y="0"/>
                  <a:pt x="110" y="0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79910" name="Freeform 40">
            <a:extLst>
              <a:ext uri="{FF2B5EF4-FFF2-40B4-BE49-F238E27FC236}">
                <a16:creationId xmlns:a16="http://schemas.microsoft.com/office/drawing/2014/main" xmlns="" id="{B7B4DEA2-4852-4BE8-AF06-D7C9CD6CEE31}"/>
              </a:ext>
            </a:extLst>
          </p:cNvPr>
          <p:cNvSpPr>
            <a:spLocks/>
          </p:cNvSpPr>
          <p:nvPr/>
        </p:nvSpPr>
        <p:spPr bwMode="auto">
          <a:xfrm>
            <a:off x="7185025" y="-26988"/>
            <a:ext cx="1347788" cy="1376363"/>
          </a:xfrm>
          <a:custGeom>
            <a:avLst/>
            <a:gdLst>
              <a:gd name="T0" fmla="*/ 0 w 821"/>
              <a:gd name="T1" fmla="*/ 2147483647 h 823"/>
              <a:gd name="T2" fmla="*/ 2147483647 w 821"/>
              <a:gd name="T3" fmla="*/ 2147483647 h 823"/>
              <a:gd name="T4" fmla="*/ 2147483647 w 821"/>
              <a:gd name="T5" fmla="*/ 2147483647 h 823"/>
              <a:gd name="T6" fmla="*/ 2147483647 w 821"/>
              <a:gd name="T7" fmla="*/ 2147483647 h 823"/>
              <a:gd name="T8" fmla="*/ 2147483647 w 821"/>
              <a:gd name="T9" fmla="*/ 2147483647 h 823"/>
              <a:gd name="T10" fmla="*/ 2147483647 w 821"/>
              <a:gd name="T11" fmla="*/ 2147483647 h 823"/>
              <a:gd name="T12" fmla="*/ 2147483647 w 821"/>
              <a:gd name="T13" fmla="*/ 2147483647 h 823"/>
              <a:gd name="T14" fmla="*/ 2147483647 w 821"/>
              <a:gd name="T15" fmla="*/ 2147483647 h 823"/>
              <a:gd name="T16" fmla="*/ 2147483647 w 821"/>
              <a:gd name="T17" fmla="*/ 0 h 82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821"/>
              <a:gd name="T28" fmla="*/ 0 h 823"/>
              <a:gd name="T29" fmla="*/ 821 w 821"/>
              <a:gd name="T30" fmla="*/ 823 h 82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821" h="823">
                <a:moveTo>
                  <a:pt x="0" y="823"/>
                </a:moveTo>
                <a:cubicBezTo>
                  <a:pt x="53" y="744"/>
                  <a:pt x="144" y="739"/>
                  <a:pt x="228" y="714"/>
                </a:cubicBezTo>
                <a:cubicBezTo>
                  <a:pt x="269" y="702"/>
                  <a:pt x="298" y="672"/>
                  <a:pt x="338" y="659"/>
                </a:cubicBezTo>
                <a:cubicBezTo>
                  <a:pt x="353" y="644"/>
                  <a:pt x="369" y="628"/>
                  <a:pt x="384" y="613"/>
                </a:cubicBezTo>
                <a:cubicBezTo>
                  <a:pt x="393" y="604"/>
                  <a:pt x="411" y="586"/>
                  <a:pt x="411" y="586"/>
                </a:cubicBezTo>
                <a:cubicBezTo>
                  <a:pt x="450" y="506"/>
                  <a:pt x="492" y="416"/>
                  <a:pt x="548" y="348"/>
                </a:cubicBezTo>
                <a:cubicBezTo>
                  <a:pt x="571" y="320"/>
                  <a:pt x="602" y="311"/>
                  <a:pt x="631" y="293"/>
                </a:cubicBezTo>
                <a:cubicBezTo>
                  <a:pt x="665" y="272"/>
                  <a:pt x="676" y="250"/>
                  <a:pt x="713" y="238"/>
                </a:cubicBezTo>
                <a:cubicBezTo>
                  <a:pt x="821" y="166"/>
                  <a:pt x="768" y="283"/>
                  <a:pt x="768" y="0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79911" name="Freeform 41">
            <a:extLst>
              <a:ext uri="{FF2B5EF4-FFF2-40B4-BE49-F238E27FC236}">
                <a16:creationId xmlns:a16="http://schemas.microsoft.com/office/drawing/2014/main" xmlns="" id="{10F39693-FD63-412A-A6A9-16A10AC7C9F1}"/>
              </a:ext>
            </a:extLst>
          </p:cNvPr>
          <p:cNvSpPr>
            <a:spLocks/>
          </p:cNvSpPr>
          <p:nvPr/>
        </p:nvSpPr>
        <p:spPr bwMode="auto">
          <a:xfrm>
            <a:off x="506413" y="14288"/>
            <a:ext cx="204787" cy="1873250"/>
          </a:xfrm>
          <a:custGeom>
            <a:avLst/>
            <a:gdLst>
              <a:gd name="T0" fmla="*/ 2147483647 w 129"/>
              <a:gd name="T1" fmla="*/ 2147483647 h 1180"/>
              <a:gd name="T2" fmla="*/ 2147483647 w 129"/>
              <a:gd name="T3" fmla="*/ 2147483647 h 1180"/>
              <a:gd name="T4" fmla="*/ 2147483647 w 129"/>
              <a:gd name="T5" fmla="*/ 2147483647 h 1180"/>
              <a:gd name="T6" fmla="*/ 2147483647 w 129"/>
              <a:gd name="T7" fmla="*/ 2147483647 h 1180"/>
              <a:gd name="T8" fmla="*/ 2147483647 w 129"/>
              <a:gd name="T9" fmla="*/ 0 h 11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9"/>
              <a:gd name="T16" fmla="*/ 0 h 1180"/>
              <a:gd name="T17" fmla="*/ 129 w 129"/>
              <a:gd name="T18" fmla="*/ 1180 h 11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9" h="1180">
                <a:moveTo>
                  <a:pt x="129" y="1180"/>
                </a:moveTo>
                <a:cubicBezTo>
                  <a:pt x="119" y="1101"/>
                  <a:pt x="108" y="1007"/>
                  <a:pt x="102" y="933"/>
                </a:cubicBezTo>
                <a:cubicBezTo>
                  <a:pt x="84" y="687"/>
                  <a:pt x="109" y="803"/>
                  <a:pt x="83" y="695"/>
                </a:cubicBezTo>
                <a:cubicBezTo>
                  <a:pt x="71" y="564"/>
                  <a:pt x="40" y="440"/>
                  <a:pt x="19" y="311"/>
                </a:cubicBezTo>
                <a:cubicBezTo>
                  <a:pt x="0" y="25"/>
                  <a:pt x="1" y="129"/>
                  <a:pt x="1" y="0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79912" name="Freeform 42">
            <a:extLst>
              <a:ext uri="{FF2B5EF4-FFF2-40B4-BE49-F238E27FC236}">
                <a16:creationId xmlns:a16="http://schemas.microsoft.com/office/drawing/2014/main" xmlns="" id="{01EC2B43-01DF-46ED-AD01-DF7732448C73}"/>
              </a:ext>
            </a:extLst>
          </p:cNvPr>
          <p:cNvSpPr>
            <a:spLocks/>
          </p:cNvSpPr>
          <p:nvPr/>
        </p:nvSpPr>
        <p:spPr bwMode="auto">
          <a:xfrm>
            <a:off x="5849938" y="4746625"/>
            <a:ext cx="1595437" cy="1146175"/>
          </a:xfrm>
          <a:custGeom>
            <a:avLst/>
            <a:gdLst>
              <a:gd name="T0" fmla="*/ 0 w 1005"/>
              <a:gd name="T1" fmla="*/ 2147483647 h 722"/>
              <a:gd name="T2" fmla="*/ 2147483647 w 1005"/>
              <a:gd name="T3" fmla="*/ 2147483647 h 722"/>
              <a:gd name="T4" fmla="*/ 2147483647 w 1005"/>
              <a:gd name="T5" fmla="*/ 2147483647 h 722"/>
              <a:gd name="T6" fmla="*/ 2147483647 w 1005"/>
              <a:gd name="T7" fmla="*/ 2147483647 h 722"/>
              <a:gd name="T8" fmla="*/ 2147483647 w 1005"/>
              <a:gd name="T9" fmla="*/ 2147483647 h 722"/>
              <a:gd name="T10" fmla="*/ 2147483647 w 1005"/>
              <a:gd name="T11" fmla="*/ 2147483647 h 722"/>
              <a:gd name="T12" fmla="*/ 2147483647 w 1005"/>
              <a:gd name="T13" fmla="*/ 2147483647 h 722"/>
              <a:gd name="T14" fmla="*/ 2147483647 w 1005"/>
              <a:gd name="T15" fmla="*/ 2147483647 h 722"/>
              <a:gd name="T16" fmla="*/ 2147483647 w 1005"/>
              <a:gd name="T17" fmla="*/ 2147483647 h 722"/>
              <a:gd name="T18" fmla="*/ 2147483647 w 1005"/>
              <a:gd name="T19" fmla="*/ 2147483647 h 722"/>
              <a:gd name="T20" fmla="*/ 2147483647 w 1005"/>
              <a:gd name="T21" fmla="*/ 2147483647 h 722"/>
              <a:gd name="T22" fmla="*/ 2147483647 w 1005"/>
              <a:gd name="T23" fmla="*/ 0 h 72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005"/>
              <a:gd name="T37" fmla="*/ 0 h 722"/>
              <a:gd name="T38" fmla="*/ 1005 w 1005"/>
              <a:gd name="T39" fmla="*/ 722 h 72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005" h="722">
                <a:moveTo>
                  <a:pt x="0" y="722"/>
                </a:moveTo>
                <a:cubicBezTo>
                  <a:pt x="53" y="647"/>
                  <a:pt x="22" y="669"/>
                  <a:pt x="82" y="640"/>
                </a:cubicBezTo>
                <a:cubicBezTo>
                  <a:pt x="154" y="568"/>
                  <a:pt x="233" y="517"/>
                  <a:pt x="329" y="484"/>
                </a:cubicBezTo>
                <a:cubicBezTo>
                  <a:pt x="398" y="433"/>
                  <a:pt x="329" y="476"/>
                  <a:pt x="411" y="448"/>
                </a:cubicBezTo>
                <a:cubicBezTo>
                  <a:pt x="452" y="434"/>
                  <a:pt x="487" y="412"/>
                  <a:pt x="530" y="402"/>
                </a:cubicBezTo>
                <a:cubicBezTo>
                  <a:pt x="621" y="357"/>
                  <a:pt x="496" y="413"/>
                  <a:pt x="685" y="375"/>
                </a:cubicBezTo>
                <a:cubicBezTo>
                  <a:pt x="694" y="373"/>
                  <a:pt x="696" y="361"/>
                  <a:pt x="704" y="356"/>
                </a:cubicBezTo>
                <a:cubicBezTo>
                  <a:pt x="732" y="339"/>
                  <a:pt x="772" y="331"/>
                  <a:pt x="804" y="320"/>
                </a:cubicBezTo>
                <a:cubicBezTo>
                  <a:pt x="843" y="290"/>
                  <a:pt x="893" y="257"/>
                  <a:pt x="914" y="210"/>
                </a:cubicBezTo>
                <a:cubicBezTo>
                  <a:pt x="922" y="192"/>
                  <a:pt x="921" y="171"/>
                  <a:pt x="932" y="155"/>
                </a:cubicBezTo>
                <a:cubicBezTo>
                  <a:pt x="944" y="137"/>
                  <a:pt x="969" y="100"/>
                  <a:pt x="969" y="100"/>
                </a:cubicBezTo>
                <a:cubicBezTo>
                  <a:pt x="980" y="66"/>
                  <a:pt x="989" y="32"/>
                  <a:pt x="1005" y="0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79913" name="Freeform 43">
            <a:extLst>
              <a:ext uri="{FF2B5EF4-FFF2-40B4-BE49-F238E27FC236}">
                <a16:creationId xmlns:a16="http://schemas.microsoft.com/office/drawing/2014/main" xmlns="" id="{51FF1DD4-D497-4A25-A186-A579E0EE0C9A}"/>
              </a:ext>
            </a:extLst>
          </p:cNvPr>
          <p:cNvSpPr>
            <a:spLocks/>
          </p:cNvSpPr>
          <p:nvPr/>
        </p:nvSpPr>
        <p:spPr bwMode="auto">
          <a:xfrm>
            <a:off x="1262063" y="3817938"/>
            <a:ext cx="569912" cy="695325"/>
          </a:xfrm>
          <a:custGeom>
            <a:avLst/>
            <a:gdLst>
              <a:gd name="T0" fmla="*/ 0 w 359"/>
              <a:gd name="T1" fmla="*/ 2147483647 h 438"/>
              <a:gd name="T2" fmla="*/ 2147483647 w 359"/>
              <a:gd name="T3" fmla="*/ 2147483647 h 438"/>
              <a:gd name="T4" fmla="*/ 2147483647 w 359"/>
              <a:gd name="T5" fmla="*/ 2147483647 h 438"/>
              <a:gd name="T6" fmla="*/ 2147483647 w 359"/>
              <a:gd name="T7" fmla="*/ 2147483647 h 438"/>
              <a:gd name="T8" fmla="*/ 2147483647 w 359"/>
              <a:gd name="T9" fmla="*/ 2147483647 h 438"/>
              <a:gd name="T10" fmla="*/ 2147483647 w 359"/>
              <a:gd name="T11" fmla="*/ 2147483647 h 438"/>
              <a:gd name="T12" fmla="*/ 2147483647 w 359"/>
              <a:gd name="T13" fmla="*/ 2147483647 h 438"/>
              <a:gd name="T14" fmla="*/ 2147483647 w 359"/>
              <a:gd name="T15" fmla="*/ 2147483647 h 438"/>
              <a:gd name="T16" fmla="*/ 2147483647 w 359"/>
              <a:gd name="T17" fmla="*/ 0 h 43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59"/>
              <a:gd name="T28" fmla="*/ 0 h 438"/>
              <a:gd name="T29" fmla="*/ 359 w 359"/>
              <a:gd name="T30" fmla="*/ 438 h 43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59" h="438">
                <a:moveTo>
                  <a:pt x="0" y="438"/>
                </a:moveTo>
                <a:cubicBezTo>
                  <a:pt x="9" y="413"/>
                  <a:pt x="10" y="400"/>
                  <a:pt x="37" y="384"/>
                </a:cubicBezTo>
                <a:cubicBezTo>
                  <a:pt x="48" y="378"/>
                  <a:pt x="62" y="379"/>
                  <a:pt x="74" y="374"/>
                </a:cubicBezTo>
                <a:cubicBezTo>
                  <a:pt x="107" y="361"/>
                  <a:pt x="132" y="340"/>
                  <a:pt x="165" y="329"/>
                </a:cubicBezTo>
                <a:cubicBezTo>
                  <a:pt x="200" y="303"/>
                  <a:pt x="230" y="297"/>
                  <a:pt x="266" y="274"/>
                </a:cubicBezTo>
                <a:cubicBezTo>
                  <a:pt x="285" y="215"/>
                  <a:pt x="289" y="152"/>
                  <a:pt x="302" y="91"/>
                </a:cubicBezTo>
                <a:cubicBezTo>
                  <a:pt x="310" y="55"/>
                  <a:pt x="304" y="56"/>
                  <a:pt x="330" y="36"/>
                </a:cubicBezTo>
                <a:cubicBezTo>
                  <a:pt x="339" y="29"/>
                  <a:pt x="354" y="28"/>
                  <a:pt x="357" y="18"/>
                </a:cubicBezTo>
                <a:cubicBezTo>
                  <a:pt x="359" y="10"/>
                  <a:pt x="345" y="6"/>
                  <a:pt x="339" y="0"/>
                </a:cubicBezTo>
              </a:path>
            </a:pathLst>
          </a:custGeom>
          <a:noFill/>
          <a:ln w="9525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79914" name="Freeform 44">
            <a:extLst>
              <a:ext uri="{FF2B5EF4-FFF2-40B4-BE49-F238E27FC236}">
                <a16:creationId xmlns:a16="http://schemas.microsoft.com/office/drawing/2014/main" xmlns="" id="{D9797CC7-C579-4155-8940-C6BEB2FC02AB}"/>
              </a:ext>
            </a:extLst>
          </p:cNvPr>
          <p:cNvSpPr>
            <a:spLocks/>
          </p:cNvSpPr>
          <p:nvPr/>
        </p:nvSpPr>
        <p:spPr bwMode="auto">
          <a:xfrm>
            <a:off x="7546975" y="3919538"/>
            <a:ext cx="1679575" cy="2374900"/>
          </a:xfrm>
          <a:custGeom>
            <a:avLst/>
            <a:gdLst>
              <a:gd name="T0" fmla="*/ 0 w 1058"/>
              <a:gd name="T1" fmla="*/ 0 h 1496"/>
              <a:gd name="T2" fmla="*/ 2147483647 w 1058"/>
              <a:gd name="T3" fmla="*/ 2147483647 h 1496"/>
              <a:gd name="T4" fmla="*/ 2147483647 w 1058"/>
              <a:gd name="T5" fmla="*/ 2147483647 h 1496"/>
              <a:gd name="T6" fmla="*/ 2147483647 w 1058"/>
              <a:gd name="T7" fmla="*/ 2147483647 h 1496"/>
              <a:gd name="T8" fmla="*/ 2147483647 w 1058"/>
              <a:gd name="T9" fmla="*/ 2147483647 h 1496"/>
              <a:gd name="T10" fmla="*/ 2147483647 w 1058"/>
              <a:gd name="T11" fmla="*/ 2147483647 h 1496"/>
              <a:gd name="T12" fmla="*/ 2147483647 w 1058"/>
              <a:gd name="T13" fmla="*/ 2147483647 h 1496"/>
              <a:gd name="T14" fmla="*/ 2147483647 w 1058"/>
              <a:gd name="T15" fmla="*/ 2147483647 h 1496"/>
              <a:gd name="T16" fmla="*/ 2147483647 w 1058"/>
              <a:gd name="T17" fmla="*/ 2147483647 h 1496"/>
              <a:gd name="T18" fmla="*/ 2147483647 w 1058"/>
              <a:gd name="T19" fmla="*/ 2147483647 h 1496"/>
              <a:gd name="T20" fmla="*/ 2147483647 w 1058"/>
              <a:gd name="T21" fmla="*/ 2147483647 h 1496"/>
              <a:gd name="T22" fmla="*/ 2147483647 w 1058"/>
              <a:gd name="T23" fmla="*/ 2147483647 h 149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058"/>
              <a:gd name="T37" fmla="*/ 0 h 1496"/>
              <a:gd name="T38" fmla="*/ 1058 w 1058"/>
              <a:gd name="T39" fmla="*/ 1496 h 149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058" h="1496">
                <a:moveTo>
                  <a:pt x="0" y="0"/>
                </a:moveTo>
                <a:cubicBezTo>
                  <a:pt x="59" y="73"/>
                  <a:pt x="126" y="162"/>
                  <a:pt x="192" y="228"/>
                </a:cubicBezTo>
                <a:cubicBezTo>
                  <a:pt x="232" y="268"/>
                  <a:pt x="276" y="303"/>
                  <a:pt x="311" y="347"/>
                </a:cubicBezTo>
                <a:cubicBezTo>
                  <a:pt x="362" y="410"/>
                  <a:pt x="393" y="466"/>
                  <a:pt x="439" y="530"/>
                </a:cubicBezTo>
                <a:cubicBezTo>
                  <a:pt x="456" y="583"/>
                  <a:pt x="480" y="625"/>
                  <a:pt x="503" y="676"/>
                </a:cubicBezTo>
                <a:cubicBezTo>
                  <a:pt x="511" y="694"/>
                  <a:pt x="521" y="731"/>
                  <a:pt x="521" y="731"/>
                </a:cubicBezTo>
                <a:cubicBezTo>
                  <a:pt x="529" y="795"/>
                  <a:pt x="547" y="851"/>
                  <a:pt x="558" y="914"/>
                </a:cubicBezTo>
                <a:cubicBezTo>
                  <a:pt x="568" y="974"/>
                  <a:pt x="569" y="1045"/>
                  <a:pt x="604" y="1097"/>
                </a:cubicBezTo>
                <a:cubicBezTo>
                  <a:pt x="615" y="1141"/>
                  <a:pt x="621" y="1160"/>
                  <a:pt x="649" y="1197"/>
                </a:cubicBezTo>
                <a:cubicBezTo>
                  <a:pt x="664" y="1238"/>
                  <a:pt x="703" y="1315"/>
                  <a:pt x="732" y="1344"/>
                </a:cubicBezTo>
                <a:cubicBezTo>
                  <a:pt x="755" y="1412"/>
                  <a:pt x="810" y="1454"/>
                  <a:pt x="878" y="1472"/>
                </a:cubicBezTo>
                <a:cubicBezTo>
                  <a:pt x="1028" y="1462"/>
                  <a:pt x="1058" y="1496"/>
                  <a:pt x="1015" y="1453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80807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>
            <a:extLst>
              <a:ext uri="{FF2B5EF4-FFF2-40B4-BE49-F238E27FC236}">
                <a16:creationId xmlns:a16="http://schemas.microsoft.com/office/drawing/2014/main" xmlns="" id="{C67BCA3D-2605-4618-BE2F-9C2A99B11B2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ln>
            <a:solidFill>
              <a:srgbClr val="FFCC66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pt-BR">
              <a:latin typeface="Arial" panose="020B0604020202020204" pitchFamily="34" charset="0"/>
            </a:endParaRPr>
          </a:p>
        </p:txBody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xmlns="" id="{CF657108-0FD5-4C65-B352-156D8DC3A53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ln>
            <a:solidFill>
              <a:srgbClr val="FFCC66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pt-BR">
              <a:latin typeface="Arial" panose="020B0604020202020204" pitchFamily="34" charset="0"/>
            </a:endParaRPr>
          </a:p>
        </p:txBody>
      </p:sp>
      <p:pic>
        <p:nvPicPr>
          <p:cNvPr id="80900" name="Picture 4" descr="floresta_amazonica_intacta">
            <a:extLst>
              <a:ext uri="{FF2B5EF4-FFF2-40B4-BE49-F238E27FC236}">
                <a16:creationId xmlns:a16="http://schemas.microsoft.com/office/drawing/2014/main" xmlns="" id="{644C2FB4-22C5-4EE2-8833-3BDB3A95B21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901" name="Freeform 5">
            <a:extLst>
              <a:ext uri="{FF2B5EF4-FFF2-40B4-BE49-F238E27FC236}">
                <a16:creationId xmlns:a16="http://schemas.microsoft.com/office/drawing/2014/main" xmlns="" id="{72207694-6AB6-44C4-B1A6-606D505904CC}"/>
              </a:ext>
            </a:extLst>
          </p:cNvPr>
          <p:cNvSpPr>
            <a:spLocks/>
          </p:cNvSpPr>
          <p:nvPr/>
        </p:nvSpPr>
        <p:spPr bwMode="auto">
          <a:xfrm>
            <a:off x="0" y="465138"/>
            <a:ext cx="9144000" cy="3336925"/>
          </a:xfrm>
          <a:custGeom>
            <a:avLst/>
            <a:gdLst>
              <a:gd name="T0" fmla="*/ 0 w 5760"/>
              <a:gd name="T1" fmla="*/ 2147483647 h 2102"/>
              <a:gd name="T2" fmla="*/ 2147483647 w 5760"/>
              <a:gd name="T3" fmla="*/ 2147483647 h 2102"/>
              <a:gd name="T4" fmla="*/ 2147483647 w 5760"/>
              <a:gd name="T5" fmla="*/ 2147483647 h 2102"/>
              <a:gd name="T6" fmla="*/ 2147483647 w 5760"/>
              <a:gd name="T7" fmla="*/ 2147483647 h 2102"/>
              <a:gd name="T8" fmla="*/ 2147483647 w 5760"/>
              <a:gd name="T9" fmla="*/ 2147483647 h 2102"/>
              <a:gd name="T10" fmla="*/ 2147483647 w 5760"/>
              <a:gd name="T11" fmla="*/ 2147483647 h 2102"/>
              <a:gd name="T12" fmla="*/ 2147483647 w 5760"/>
              <a:gd name="T13" fmla="*/ 2147483647 h 2102"/>
              <a:gd name="T14" fmla="*/ 2147483647 w 5760"/>
              <a:gd name="T15" fmla="*/ 2147483647 h 2102"/>
              <a:gd name="T16" fmla="*/ 2147483647 w 5760"/>
              <a:gd name="T17" fmla="*/ 2147483647 h 2102"/>
              <a:gd name="T18" fmla="*/ 2147483647 w 5760"/>
              <a:gd name="T19" fmla="*/ 2147483647 h 2102"/>
              <a:gd name="T20" fmla="*/ 2147483647 w 5760"/>
              <a:gd name="T21" fmla="*/ 2147483647 h 2102"/>
              <a:gd name="T22" fmla="*/ 2147483647 w 5760"/>
              <a:gd name="T23" fmla="*/ 2147483647 h 2102"/>
              <a:gd name="T24" fmla="*/ 2147483647 w 5760"/>
              <a:gd name="T25" fmla="*/ 2147483647 h 2102"/>
              <a:gd name="T26" fmla="*/ 2147483647 w 5760"/>
              <a:gd name="T27" fmla="*/ 2147483647 h 2102"/>
              <a:gd name="T28" fmla="*/ 2147483647 w 5760"/>
              <a:gd name="T29" fmla="*/ 2147483647 h 2102"/>
              <a:gd name="T30" fmla="*/ 2147483647 w 5760"/>
              <a:gd name="T31" fmla="*/ 2147483647 h 2102"/>
              <a:gd name="T32" fmla="*/ 2147483647 w 5760"/>
              <a:gd name="T33" fmla="*/ 2147483647 h 2102"/>
              <a:gd name="T34" fmla="*/ 2147483647 w 5760"/>
              <a:gd name="T35" fmla="*/ 2147483647 h 2102"/>
              <a:gd name="T36" fmla="*/ 2147483647 w 5760"/>
              <a:gd name="T37" fmla="*/ 2147483647 h 2102"/>
              <a:gd name="T38" fmla="*/ 2147483647 w 5760"/>
              <a:gd name="T39" fmla="*/ 2147483647 h 2102"/>
              <a:gd name="T40" fmla="*/ 2147483647 w 5760"/>
              <a:gd name="T41" fmla="*/ 2147483647 h 2102"/>
              <a:gd name="T42" fmla="*/ 2147483647 w 5760"/>
              <a:gd name="T43" fmla="*/ 2147483647 h 2102"/>
              <a:gd name="T44" fmla="*/ 2147483647 w 5760"/>
              <a:gd name="T45" fmla="*/ 2147483647 h 2102"/>
              <a:gd name="T46" fmla="*/ 2147483647 w 5760"/>
              <a:gd name="T47" fmla="*/ 2147483647 h 2102"/>
              <a:gd name="T48" fmla="*/ 2147483647 w 5760"/>
              <a:gd name="T49" fmla="*/ 2147483647 h 2102"/>
              <a:gd name="T50" fmla="*/ 2147483647 w 5760"/>
              <a:gd name="T51" fmla="*/ 2147483647 h 2102"/>
              <a:gd name="T52" fmla="*/ 2147483647 w 5760"/>
              <a:gd name="T53" fmla="*/ 2147483647 h 2102"/>
              <a:gd name="T54" fmla="*/ 2147483647 w 5760"/>
              <a:gd name="T55" fmla="*/ 2147483647 h 2102"/>
              <a:gd name="T56" fmla="*/ 2147483647 w 5760"/>
              <a:gd name="T57" fmla="*/ 2147483647 h 2102"/>
              <a:gd name="T58" fmla="*/ 2147483647 w 5760"/>
              <a:gd name="T59" fmla="*/ 2147483647 h 2102"/>
              <a:gd name="T60" fmla="*/ 2147483647 w 5760"/>
              <a:gd name="T61" fmla="*/ 2147483647 h 2102"/>
              <a:gd name="T62" fmla="*/ 2147483647 w 5760"/>
              <a:gd name="T63" fmla="*/ 2147483647 h 2102"/>
              <a:gd name="T64" fmla="*/ 2147483647 w 5760"/>
              <a:gd name="T65" fmla="*/ 2147483647 h 2102"/>
              <a:gd name="T66" fmla="*/ 2147483647 w 5760"/>
              <a:gd name="T67" fmla="*/ 2147483647 h 2102"/>
              <a:gd name="T68" fmla="*/ 2147483647 w 5760"/>
              <a:gd name="T69" fmla="*/ 2147483647 h 2102"/>
              <a:gd name="T70" fmla="*/ 2147483647 w 5760"/>
              <a:gd name="T71" fmla="*/ 2147483647 h 2102"/>
              <a:gd name="T72" fmla="*/ 2147483647 w 5760"/>
              <a:gd name="T73" fmla="*/ 2147483647 h 2102"/>
              <a:gd name="T74" fmla="*/ 2147483647 w 5760"/>
              <a:gd name="T75" fmla="*/ 2147483647 h 2102"/>
              <a:gd name="T76" fmla="*/ 2147483647 w 5760"/>
              <a:gd name="T77" fmla="*/ 2147483647 h 2102"/>
              <a:gd name="T78" fmla="*/ 2147483647 w 5760"/>
              <a:gd name="T79" fmla="*/ 2147483647 h 2102"/>
              <a:gd name="T80" fmla="*/ 2147483647 w 5760"/>
              <a:gd name="T81" fmla="*/ 2147483647 h 2102"/>
              <a:gd name="T82" fmla="*/ 2147483647 w 5760"/>
              <a:gd name="T83" fmla="*/ 2147483647 h 2102"/>
              <a:gd name="T84" fmla="*/ 2147483647 w 5760"/>
              <a:gd name="T85" fmla="*/ 2147483647 h 2102"/>
              <a:gd name="T86" fmla="*/ 2147483647 w 5760"/>
              <a:gd name="T87" fmla="*/ 2147483647 h 2102"/>
              <a:gd name="T88" fmla="*/ 2147483647 w 5760"/>
              <a:gd name="T89" fmla="*/ 2147483647 h 2102"/>
              <a:gd name="T90" fmla="*/ 2147483647 w 5760"/>
              <a:gd name="T91" fmla="*/ 2147483647 h 2102"/>
              <a:gd name="T92" fmla="*/ 2147483647 w 5760"/>
              <a:gd name="T93" fmla="*/ 2147483647 h 2102"/>
              <a:gd name="T94" fmla="*/ 2147483647 w 5760"/>
              <a:gd name="T95" fmla="*/ 2147483647 h 2102"/>
              <a:gd name="T96" fmla="*/ 2147483647 w 5760"/>
              <a:gd name="T97" fmla="*/ 2147483647 h 2102"/>
              <a:gd name="T98" fmla="*/ 2147483647 w 5760"/>
              <a:gd name="T99" fmla="*/ 2147483647 h 2102"/>
              <a:gd name="T100" fmla="*/ 2147483647 w 5760"/>
              <a:gd name="T101" fmla="*/ 2147483647 h 2102"/>
              <a:gd name="T102" fmla="*/ 2147483647 w 5760"/>
              <a:gd name="T103" fmla="*/ 2147483647 h 2102"/>
              <a:gd name="T104" fmla="*/ 2147483647 w 5760"/>
              <a:gd name="T105" fmla="*/ 2147483647 h 2102"/>
              <a:gd name="T106" fmla="*/ 2147483647 w 5760"/>
              <a:gd name="T107" fmla="*/ 2147483647 h 2102"/>
              <a:gd name="T108" fmla="*/ 2147483647 w 5760"/>
              <a:gd name="T109" fmla="*/ 2147483647 h 2102"/>
              <a:gd name="T110" fmla="*/ 2147483647 w 5760"/>
              <a:gd name="T111" fmla="*/ 2147483647 h 2102"/>
              <a:gd name="T112" fmla="*/ 2147483647 w 5760"/>
              <a:gd name="T113" fmla="*/ 0 h 2102"/>
              <a:gd name="T114" fmla="*/ 2147483647 w 5760"/>
              <a:gd name="T115" fmla="*/ 2147483647 h 2102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5760"/>
              <a:gd name="T175" fmla="*/ 0 h 2102"/>
              <a:gd name="T176" fmla="*/ 5760 w 5760"/>
              <a:gd name="T177" fmla="*/ 2102 h 2102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5760" h="2102">
                <a:moveTo>
                  <a:pt x="0" y="2102"/>
                </a:moveTo>
                <a:cubicBezTo>
                  <a:pt x="39" y="1946"/>
                  <a:pt x="185" y="1836"/>
                  <a:pt x="293" y="1728"/>
                </a:cubicBezTo>
                <a:cubicBezTo>
                  <a:pt x="320" y="1701"/>
                  <a:pt x="357" y="1658"/>
                  <a:pt x="393" y="1645"/>
                </a:cubicBezTo>
                <a:cubicBezTo>
                  <a:pt x="417" y="1636"/>
                  <a:pt x="466" y="1627"/>
                  <a:pt x="466" y="1627"/>
                </a:cubicBezTo>
                <a:cubicBezTo>
                  <a:pt x="519" y="1653"/>
                  <a:pt x="492" y="1641"/>
                  <a:pt x="558" y="1664"/>
                </a:cubicBezTo>
                <a:cubicBezTo>
                  <a:pt x="576" y="1670"/>
                  <a:pt x="613" y="1682"/>
                  <a:pt x="613" y="1682"/>
                </a:cubicBezTo>
                <a:cubicBezTo>
                  <a:pt x="634" y="1697"/>
                  <a:pt x="656" y="1713"/>
                  <a:pt x="677" y="1728"/>
                </a:cubicBezTo>
                <a:cubicBezTo>
                  <a:pt x="692" y="1739"/>
                  <a:pt x="731" y="1746"/>
                  <a:pt x="731" y="1746"/>
                </a:cubicBezTo>
                <a:cubicBezTo>
                  <a:pt x="794" y="1806"/>
                  <a:pt x="917" y="1788"/>
                  <a:pt x="987" y="1792"/>
                </a:cubicBezTo>
                <a:cubicBezTo>
                  <a:pt x="999" y="1783"/>
                  <a:pt x="1014" y="1776"/>
                  <a:pt x="1024" y="1764"/>
                </a:cubicBezTo>
                <a:cubicBezTo>
                  <a:pt x="1039" y="1748"/>
                  <a:pt x="1061" y="1709"/>
                  <a:pt x="1061" y="1709"/>
                </a:cubicBezTo>
                <a:cubicBezTo>
                  <a:pt x="1102" y="1586"/>
                  <a:pt x="1208" y="1548"/>
                  <a:pt x="1307" y="1481"/>
                </a:cubicBezTo>
                <a:cubicBezTo>
                  <a:pt x="1334" y="1463"/>
                  <a:pt x="1354" y="1436"/>
                  <a:pt x="1381" y="1417"/>
                </a:cubicBezTo>
                <a:cubicBezTo>
                  <a:pt x="1504" y="1330"/>
                  <a:pt x="1629" y="1244"/>
                  <a:pt x="1774" y="1197"/>
                </a:cubicBezTo>
                <a:cubicBezTo>
                  <a:pt x="1826" y="1162"/>
                  <a:pt x="1886" y="1145"/>
                  <a:pt x="1947" y="1133"/>
                </a:cubicBezTo>
                <a:cubicBezTo>
                  <a:pt x="1996" y="1136"/>
                  <a:pt x="2046" y="1132"/>
                  <a:pt x="2094" y="1142"/>
                </a:cubicBezTo>
                <a:cubicBezTo>
                  <a:pt x="2121" y="1148"/>
                  <a:pt x="2146" y="1207"/>
                  <a:pt x="2167" y="1225"/>
                </a:cubicBezTo>
                <a:cubicBezTo>
                  <a:pt x="2226" y="1275"/>
                  <a:pt x="2296" y="1331"/>
                  <a:pt x="2322" y="1408"/>
                </a:cubicBezTo>
                <a:cubicBezTo>
                  <a:pt x="2355" y="1507"/>
                  <a:pt x="2377" y="1624"/>
                  <a:pt x="2441" y="1709"/>
                </a:cubicBezTo>
                <a:cubicBezTo>
                  <a:pt x="2459" y="1783"/>
                  <a:pt x="2474" y="1804"/>
                  <a:pt x="2551" y="1819"/>
                </a:cubicBezTo>
                <a:cubicBezTo>
                  <a:pt x="2642" y="1816"/>
                  <a:pt x="2734" y="1814"/>
                  <a:pt x="2825" y="1810"/>
                </a:cubicBezTo>
                <a:cubicBezTo>
                  <a:pt x="2862" y="1808"/>
                  <a:pt x="2900" y="1812"/>
                  <a:pt x="2935" y="1801"/>
                </a:cubicBezTo>
                <a:cubicBezTo>
                  <a:pt x="3087" y="1754"/>
                  <a:pt x="3183" y="1653"/>
                  <a:pt x="3301" y="1554"/>
                </a:cubicBezTo>
                <a:cubicBezTo>
                  <a:pt x="3371" y="1495"/>
                  <a:pt x="3449" y="1446"/>
                  <a:pt x="3520" y="1389"/>
                </a:cubicBezTo>
                <a:cubicBezTo>
                  <a:pt x="3559" y="1271"/>
                  <a:pt x="3507" y="1399"/>
                  <a:pt x="3593" y="1280"/>
                </a:cubicBezTo>
                <a:cubicBezTo>
                  <a:pt x="3648" y="1203"/>
                  <a:pt x="3644" y="1101"/>
                  <a:pt x="3712" y="1033"/>
                </a:cubicBezTo>
                <a:cubicBezTo>
                  <a:pt x="3733" y="970"/>
                  <a:pt x="3716" y="991"/>
                  <a:pt x="3749" y="960"/>
                </a:cubicBezTo>
                <a:cubicBezTo>
                  <a:pt x="3759" y="901"/>
                  <a:pt x="3766" y="842"/>
                  <a:pt x="3785" y="786"/>
                </a:cubicBezTo>
                <a:cubicBezTo>
                  <a:pt x="3789" y="704"/>
                  <a:pt x="3770" y="615"/>
                  <a:pt x="3803" y="539"/>
                </a:cubicBezTo>
                <a:cubicBezTo>
                  <a:pt x="3817" y="507"/>
                  <a:pt x="3840" y="468"/>
                  <a:pt x="3858" y="438"/>
                </a:cubicBezTo>
                <a:cubicBezTo>
                  <a:pt x="3871" y="415"/>
                  <a:pt x="3904" y="374"/>
                  <a:pt x="3904" y="374"/>
                </a:cubicBezTo>
                <a:cubicBezTo>
                  <a:pt x="3922" y="321"/>
                  <a:pt x="3901" y="371"/>
                  <a:pt x="3950" y="310"/>
                </a:cubicBezTo>
                <a:cubicBezTo>
                  <a:pt x="4016" y="228"/>
                  <a:pt x="3964" y="261"/>
                  <a:pt x="4032" y="228"/>
                </a:cubicBezTo>
                <a:cubicBezTo>
                  <a:pt x="4067" y="193"/>
                  <a:pt x="4112" y="185"/>
                  <a:pt x="4160" y="173"/>
                </a:cubicBezTo>
                <a:cubicBezTo>
                  <a:pt x="4214" y="180"/>
                  <a:pt x="4260" y="180"/>
                  <a:pt x="4306" y="210"/>
                </a:cubicBezTo>
                <a:cubicBezTo>
                  <a:pt x="4344" y="264"/>
                  <a:pt x="4397" y="320"/>
                  <a:pt x="4453" y="356"/>
                </a:cubicBezTo>
                <a:cubicBezTo>
                  <a:pt x="4487" y="410"/>
                  <a:pt x="4480" y="495"/>
                  <a:pt x="4526" y="539"/>
                </a:cubicBezTo>
                <a:cubicBezTo>
                  <a:pt x="4546" y="661"/>
                  <a:pt x="4535" y="613"/>
                  <a:pt x="4553" y="685"/>
                </a:cubicBezTo>
                <a:cubicBezTo>
                  <a:pt x="4565" y="783"/>
                  <a:pt x="4576" y="881"/>
                  <a:pt x="4590" y="978"/>
                </a:cubicBezTo>
                <a:cubicBezTo>
                  <a:pt x="4598" y="1031"/>
                  <a:pt x="4581" y="1164"/>
                  <a:pt x="4654" y="1188"/>
                </a:cubicBezTo>
                <a:cubicBezTo>
                  <a:pt x="4666" y="1206"/>
                  <a:pt x="4679" y="1224"/>
                  <a:pt x="4690" y="1243"/>
                </a:cubicBezTo>
                <a:cubicBezTo>
                  <a:pt x="4700" y="1262"/>
                  <a:pt x="4696" y="1284"/>
                  <a:pt x="4718" y="1298"/>
                </a:cubicBezTo>
                <a:cubicBezTo>
                  <a:pt x="4734" y="1308"/>
                  <a:pt x="4773" y="1316"/>
                  <a:pt x="4773" y="1316"/>
                </a:cubicBezTo>
                <a:cubicBezTo>
                  <a:pt x="4876" y="1305"/>
                  <a:pt x="4836" y="1304"/>
                  <a:pt x="4910" y="1280"/>
                </a:cubicBezTo>
                <a:cubicBezTo>
                  <a:pt x="4950" y="1238"/>
                  <a:pt x="4973" y="1175"/>
                  <a:pt x="5001" y="1124"/>
                </a:cubicBezTo>
                <a:cubicBezTo>
                  <a:pt x="5018" y="1093"/>
                  <a:pt x="5056" y="1033"/>
                  <a:pt x="5056" y="1033"/>
                </a:cubicBezTo>
                <a:cubicBezTo>
                  <a:pt x="5077" y="948"/>
                  <a:pt x="5047" y="1041"/>
                  <a:pt x="5093" y="969"/>
                </a:cubicBezTo>
                <a:cubicBezTo>
                  <a:pt x="5108" y="946"/>
                  <a:pt x="5117" y="920"/>
                  <a:pt x="5129" y="896"/>
                </a:cubicBezTo>
                <a:cubicBezTo>
                  <a:pt x="5134" y="886"/>
                  <a:pt x="5149" y="885"/>
                  <a:pt x="5157" y="877"/>
                </a:cubicBezTo>
                <a:cubicBezTo>
                  <a:pt x="5170" y="864"/>
                  <a:pt x="5191" y="830"/>
                  <a:pt x="5202" y="813"/>
                </a:cubicBezTo>
                <a:cubicBezTo>
                  <a:pt x="5219" y="747"/>
                  <a:pt x="5218" y="677"/>
                  <a:pt x="5239" y="612"/>
                </a:cubicBezTo>
                <a:cubicBezTo>
                  <a:pt x="5271" y="513"/>
                  <a:pt x="5310" y="412"/>
                  <a:pt x="5358" y="320"/>
                </a:cubicBezTo>
                <a:cubicBezTo>
                  <a:pt x="5382" y="219"/>
                  <a:pt x="5365" y="269"/>
                  <a:pt x="5413" y="173"/>
                </a:cubicBezTo>
                <a:cubicBezTo>
                  <a:pt x="5417" y="161"/>
                  <a:pt x="5442" y="98"/>
                  <a:pt x="5449" y="91"/>
                </a:cubicBezTo>
                <a:cubicBezTo>
                  <a:pt x="5456" y="84"/>
                  <a:pt x="5468" y="85"/>
                  <a:pt x="5477" y="82"/>
                </a:cubicBezTo>
                <a:cubicBezTo>
                  <a:pt x="5508" y="34"/>
                  <a:pt x="5499" y="19"/>
                  <a:pt x="5559" y="0"/>
                </a:cubicBezTo>
                <a:cubicBezTo>
                  <a:pt x="5640" y="20"/>
                  <a:pt x="5651" y="18"/>
                  <a:pt x="5760" y="18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0902" name="Freeform 6">
            <a:extLst>
              <a:ext uri="{FF2B5EF4-FFF2-40B4-BE49-F238E27FC236}">
                <a16:creationId xmlns:a16="http://schemas.microsoft.com/office/drawing/2014/main" xmlns="" id="{D6295740-651B-437F-8815-D41C10819D24}"/>
              </a:ext>
            </a:extLst>
          </p:cNvPr>
          <p:cNvSpPr>
            <a:spLocks/>
          </p:cNvSpPr>
          <p:nvPr/>
        </p:nvSpPr>
        <p:spPr bwMode="auto">
          <a:xfrm>
            <a:off x="950913" y="14288"/>
            <a:ext cx="3632200" cy="6835775"/>
          </a:xfrm>
          <a:custGeom>
            <a:avLst/>
            <a:gdLst>
              <a:gd name="T0" fmla="*/ 2147483647 w 2288"/>
              <a:gd name="T1" fmla="*/ 0 h 4306"/>
              <a:gd name="T2" fmla="*/ 2147483647 w 2288"/>
              <a:gd name="T3" fmla="*/ 2147483647 h 4306"/>
              <a:gd name="T4" fmla="*/ 2147483647 w 2288"/>
              <a:gd name="T5" fmla="*/ 2147483647 h 4306"/>
              <a:gd name="T6" fmla="*/ 2147483647 w 2288"/>
              <a:gd name="T7" fmla="*/ 2147483647 h 4306"/>
              <a:gd name="T8" fmla="*/ 2147483647 w 2288"/>
              <a:gd name="T9" fmla="*/ 2147483647 h 4306"/>
              <a:gd name="T10" fmla="*/ 2147483647 w 2288"/>
              <a:gd name="T11" fmla="*/ 2147483647 h 4306"/>
              <a:gd name="T12" fmla="*/ 2147483647 w 2288"/>
              <a:gd name="T13" fmla="*/ 2147483647 h 4306"/>
              <a:gd name="T14" fmla="*/ 2147483647 w 2288"/>
              <a:gd name="T15" fmla="*/ 2147483647 h 4306"/>
              <a:gd name="T16" fmla="*/ 2147483647 w 2288"/>
              <a:gd name="T17" fmla="*/ 2147483647 h 4306"/>
              <a:gd name="T18" fmla="*/ 2147483647 w 2288"/>
              <a:gd name="T19" fmla="*/ 2147483647 h 4306"/>
              <a:gd name="T20" fmla="*/ 2147483647 w 2288"/>
              <a:gd name="T21" fmla="*/ 2147483647 h 4306"/>
              <a:gd name="T22" fmla="*/ 2147483647 w 2288"/>
              <a:gd name="T23" fmla="*/ 2147483647 h 4306"/>
              <a:gd name="T24" fmla="*/ 2147483647 w 2288"/>
              <a:gd name="T25" fmla="*/ 2147483647 h 4306"/>
              <a:gd name="T26" fmla="*/ 2147483647 w 2288"/>
              <a:gd name="T27" fmla="*/ 2147483647 h 4306"/>
              <a:gd name="T28" fmla="*/ 2147483647 w 2288"/>
              <a:gd name="T29" fmla="*/ 2147483647 h 4306"/>
              <a:gd name="T30" fmla="*/ 2147483647 w 2288"/>
              <a:gd name="T31" fmla="*/ 2147483647 h 4306"/>
              <a:gd name="T32" fmla="*/ 2147483647 w 2288"/>
              <a:gd name="T33" fmla="*/ 2147483647 h 4306"/>
              <a:gd name="T34" fmla="*/ 2147483647 w 2288"/>
              <a:gd name="T35" fmla="*/ 2147483647 h 4306"/>
              <a:gd name="T36" fmla="*/ 2147483647 w 2288"/>
              <a:gd name="T37" fmla="*/ 2147483647 h 4306"/>
              <a:gd name="T38" fmla="*/ 2147483647 w 2288"/>
              <a:gd name="T39" fmla="*/ 2147483647 h 4306"/>
              <a:gd name="T40" fmla="*/ 2147483647 w 2288"/>
              <a:gd name="T41" fmla="*/ 2147483647 h 4306"/>
              <a:gd name="T42" fmla="*/ 2147483647 w 2288"/>
              <a:gd name="T43" fmla="*/ 2147483647 h 4306"/>
              <a:gd name="T44" fmla="*/ 2147483647 w 2288"/>
              <a:gd name="T45" fmla="*/ 2147483647 h 4306"/>
              <a:gd name="T46" fmla="*/ 2147483647 w 2288"/>
              <a:gd name="T47" fmla="*/ 2147483647 h 4306"/>
              <a:gd name="T48" fmla="*/ 2147483647 w 2288"/>
              <a:gd name="T49" fmla="*/ 2147483647 h 4306"/>
              <a:gd name="T50" fmla="*/ 2147483647 w 2288"/>
              <a:gd name="T51" fmla="*/ 2147483647 h 4306"/>
              <a:gd name="T52" fmla="*/ 2147483647 w 2288"/>
              <a:gd name="T53" fmla="*/ 2147483647 h 4306"/>
              <a:gd name="T54" fmla="*/ 2147483647 w 2288"/>
              <a:gd name="T55" fmla="*/ 2147483647 h 4306"/>
              <a:gd name="T56" fmla="*/ 2147483647 w 2288"/>
              <a:gd name="T57" fmla="*/ 2147483647 h 4306"/>
              <a:gd name="T58" fmla="*/ 2147483647 w 2288"/>
              <a:gd name="T59" fmla="*/ 2147483647 h 4306"/>
              <a:gd name="T60" fmla="*/ 2147483647 w 2288"/>
              <a:gd name="T61" fmla="*/ 2147483647 h 4306"/>
              <a:gd name="T62" fmla="*/ 2147483647 w 2288"/>
              <a:gd name="T63" fmla="*/ 2147483647 h 4306"/>
              <a:gd name="T64" fmla="*/ 2147483647 w 2288"/>
              <a:gd name="T65" fmla="*/ 2147483647 h 4306"/>
              <a:gd name="T66" fmla="*/ 2147483647 w 2288"/>
              <a:gd name="T67" fmla="*/ 2147483647 h 4306"/>
              <a:gd name="T68" fmla="*/ 2147483647 w 2288"/>
              <a:gd name="T69" fmla="*/ 2147483647 h 4306"/>
              <a:gd name="T70" fmla="*/ 2147483647 w 2288"/>
              <a:gd name="T71" fmla="*/ 2147483647 h 4306"/>
              <a:gd name="T72" fmla="*/ 2147483647 w 2288"/>
              <a:gd name="T73" fmla="*/ 2147483647 h 4306"/>
              <a:gd name="T74" fmla="*/ 2147483647 w 2288"/>
              <a:gd name="T75" fmla="*/ 2147483647 h 4306"/>
              <a:gd name="T76" fmla="*/ 2147483647 w 2288"/>
              <a:gd name="T77" fmla="*/ 2147483647 h 4306"/>
              <a:gd name="T78" fmla="*/ 2147483647 w 2288"/>
              <a:gd name="T79" fmla="*/ 2147483647 h 4306"/>
              <a:gd name="T80" fmla="*/ 2147483647 w 2288"/>
              <a:gd name="T81" fmla="*/ 2147483647 h 4306"/>
              <a:gd name="T82" fmla="*/ 2147483647 w 2288"/>
              <a:gd name="T83" fmla="*/ 2147483647 h 4306"/>
              <a:gd name="T84" fmla="*/ 2147483647 w 2288"/>
              <a:gd name="T85" fmla="*/ 2147483647 h 4306"/>
              <a:gd name="T86" fmla="*/ 2147483647 w 2288"/>
              <a:gd name="T87" fmla="*/ 2147483647 h 4306"/>
              <a:gd name="T88" fmla="*/ 2147483647 w 2288"/>
              <a:gd name="T89" fmla="*/ 2147483647 h 4306"/>
              <a:gd name="T90" fmla="*/ 2147483647 w 2288"/>
              <a:gd name="T91" fmla="*/ 2147483647 h 4306"/>
              <a:gd name="T92" fmla="*/ 2147483647 w 2288"/>
              <a:gd name="T93" fmla="*/ 2147483647 h 4306"/>
              <a:gd name="T94" fmla="*/ 2147483647 w 2288"/>
              <a:gd name="T95" fmla="*/ 2147483647 h 4306"/>
              <a:gd name="T96" fmla="*/ 2147483647 w 2288"/>
              <a:gd name="T97" fmla="*/ 2147483647 h 4306"/>
              <a:gd name="T98" fmla="*/ 2147483647 w 2288"/>
              <a:gd name="T99" fmla="*/ 2147483647 h 430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288"/>
              <a:gd name="T151" fmla="*/ 0 h 4306"/>
              <a:gd name="T152" fmla="*/ 2288 w 2288"/>
              <a:gd name="T153" fmla="*/ 4306 h 430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288" h="4306">
                <a:moveTo>
                  <a:pt x="270" y="0"/>
                </a:moveTo>
                <a:cubicBezTo>
                  <a:pt x="254" y="45"/>
                  <a:pt x="250" y="98"/>
                  <a:pt x="224" y="137"/>
                </a:cubicBezTo>
                <a:cubicBezTo>
                  <a:pt x="210" y="182"/>
                  <a:pt x="161" y="250"/>
                  <a:pt x="132" y="293"/>
                </a:cubicBezTo>
                <a:cubicBezTo>
                  <a:pt x="120" y="328"/>
                  <a:pt x="98" y="358"/>
                  <a:pt x="87" y="393"/>
                </a:cubicBezTo>
                <a:cubicBezTo>
                  <a:pt x="70" y="445"/>
                  <a:pt x="59" y="495"/>
                  <a:pt x="50" y="549"/>
                </a:cubicBezTo>
                <a:cubicBezTo>
                  <a:pt x="57" y="715"/>
                  <a:pt x="10" y="772"/>
                  <a:pt x="142" y="814"/>
                </a:cubicBezTo>
                <a:cubicBezTo>
                  <a:pt x="178" y="838"/>
                  <a:pt x="196" y="872"/>
                  <a:pt x="233" y="896"/>
                </a:cubicBezTo>
                <a:cubicBezTo>
                  <a:pt x="245" y="932"/>
                  <a:pt x="251" y="980"/>
                  <a:pt x="279" y="1006"/>
                </a:cubicBezTo>
                <a:cubicBezTo>
                  <a:pt x="308" y="1065"/>
                  <a:pt x="321" y="1090"/>
                  <a:pt x="334" y="1152"/>
                </a:cubicBezTo>
                <a:cubicBezTo>
                  <a:pt x="333" y="1155"/>
                  <a:pt x="318" y="1226"/>
                  <a:pt x="315" y="1234"/>
                </a:cubicBezTo>
                <a:cubicBezTo>
                  <a:pt x="287" y="1301"/>
                  <a:pt x="232" y="1346"/>
                  <a:pt x="196" y="1408"/>
                </a:cubicBezTo>
                <a:cubicBezTo>
                  <a:pt x="190" y="1418"/>
                  <a:pt x="187" y="1430"/>
                  <a:pt x="178" y="1436"/>
                </a:cubicBezTo>
                <a:cubicBezTo>
                  <a:pt x="162" y="1446"/>
                  <a:pt x="123" y="1454"/>
                  <a:pt x="123" y="1454"/>
                </a:cubicBezTo>
                <a:cubicBezTo>
                  <a:pt x="89" y="1488"/>
                  <a:pt x="89" y="1520"/>
                  <a:pt x="41" y="1536"/>
                </a:cubicBezTo>
                <a:cubicBezTo>
                  <a:pt x="8" y="1588"/>
                  <a:pt x="12" y="1613"/>
                  <a:pt x="4" y="1682"/>
                </a:cubicBezTo>
                <a:cubicBezTo>
                  <a:pt x="10" y="1734"/>
                  <a:pt x="0" y="1791"/>
                  <a:pt x="23" y="1838"/>
                </a:cubicBezTo>
                <a:cubicBezTo>
                  <a:pt x="27" y="1847"/>
                  <a:pt x="41" y="1843"/>
                  <a:pt x="50" y="1847"/>
                </a:cubicBezTo>
                <a:cubicBezTo>
                  <a:pt x="76" y="1860"/>
                  <a:pt x="78" y="1865"/>
                  <a:pt x="96" y="1884"/>
                </a:cubicBezTo>
                <a:cubicBezTo>
                  <a:pt x="110" y="1968"/>
                  <a:pt x="133" y="2049"/>
                  <a:pt x="160" y="2130"/>
                </a:cubicBezTo>
                <a:cubicBezTo>
                  <a:pt x="165" y="2145"/>
                  <a:pt x="191" y="2137"/>
                  <a:pt x="206" y="2140"/>
                </a:cubicBezTo>
                <a:cubicBezTo>
                  <a:pt x="292" y="2204"/>
                  <a:pt x="251" y="2182"/>
                  <a:pt x="324" y="2213"/>
                </a:cubicBezTo>
                <a:cubicBezTo>
                  <a:pt x="385" y="2271"/>
                  <a:pt x="293" y="2186"/>
                  <a:pt x="370" y="2249"/>
                </a:cubicBezTo>
                <a:cubicBezTo>
                  <a:pt x="385" y="2261"/>
                  <a:pt x="391" y="2284"/>
                  <a:pt x="407" y="2295"/>
                </a:cubicBezTo>
                <a:cubicBezTo>
                  <a:pt x="420" y="2304"/>
                  <a:pt x="437" y="2306"/>
                  <a:pt x="452" y="2313"/>
                </a:cubicBezTo>
                <a:cubicBezTo>
                  <a:pt x="477" y="2325"/>
                  <a:pt x="526" y="2350"/>
                  <a:pt x="526" y="2350"/>
                </a:cubicBezTo>
                <a:cubicBezTo>
                  <a:pt x="571" y="2339"/>
                  <a:pt x="611" y="2327"/>
                  <a:pt x="654" y="2313"/>
                </a:cubicBezTo>
                <a:cubicBezTo>
                  <a:pt x="684" y="2345"/>
                  <a:pt x="701" y="2350"/>
                  <a:pt x="745" y="2359"/>
                </a:cubicBezTo>
                <a:cubicBezTo>
                  <a:pt x="869" y="2346"/>
                  <a:pt x="941" y="2331"/>
                  <a:pt x="1056" y="2368"/>
                </a:cubicBezTo>
                <a:cubicBezTo>
                  <a:pt x="1065" y="2377"/>
                  <a:pt x="1072" y="2390"/>
                  <a:pt x="1083" y="2396"/>
                </a:cubicBezTo>
                <a:cubicBezTo>
                  <a:pt x="1100" y="2405"/>
                  <a:pt x="1138" y="2414"/>
                  <a:pt x="1138" y="2414"/>
                </a:cubicBezTo>
                <a:cubicBezTo>
                  <a:pt x="1194" y="2455"/>
                  <a:pt x="1167" y="2432"/>
                  <a:pt x="1230" y="2496"/>
                </a:cubicBezTo>
                <a:cubicBezTo>
                  <a:pt x="1239" y="2505"/>
                  <a:pt x="1257" y="2524"/>
                  <a:pt x="1257" y="2524"/>
                </a:cubicBezTo>
                <a:cubicBezTo>
                  <a:pt x="1279" y="2589"/>
                  <a:pt x="1338" y="2634"/>
                  <a:pt x="1367" y="2697"/>
                </a:cubicBezTo>
                <a:cubicBezTo>
                  <a:pt x="1406" y="2783"/>
                  <a:pt x="1418" y="2881"/>
                  <a:pt x="1440" y="2972"/>
                </a:cubicBezTo>
                <a:cubicBezTo>
                  <a:pt x="1446" y="3050"/>
                  <a:pt x="1440" y="3138"/>
                  <a:pt x="1476" y="3209"/>
                </a:cubicBezTo>
                <a:cubicBezTo>
                  <a:pt x="1491" y="3275"/>
                  <a:pt x="1507" y="3317"/>
                  <a:pt x="1540" y="3374"/>
                </a:cubicBezTo>
                <a:cubicBezTo>
                  <a:pt x="1546" y="3384"/>
                  <a:pt x="1550" y="3395"/>
                  <a:pt x="1559" y="3401"/>
                </a:cubicBezTo>
                <a:cubicBezTo>
                  <a:pt x="1575" y="3411"/>
                  <a:pt x="1614" y="3420"/>
                  <a:pt x="1614" y="3420"/>
                </a:cubicBezTo>
                <a:cubicBezTo>
                  <a:pt x="1641" y="3414"/>
                  <a:pt x="1669" y="3410"/>
                  <a:pt x="1696" y="3401"/>
                </a:cubicBezTo>
                <a:cubicBezTo>
                  <a:pt x="1706" y="3398"/>
                  <a:pt x="1713" y="3386"/>
                  <a:pt x="1723" y="3383"/>
                </a:cubicBezTo>
                <a:cubicBezTo>
                  <a:pt x="1753" y="3374"/>
                  <a:pt x="1815" y="3365"/>
                  <a:pt x="1815" y="3365"/>
                </a:cubicBezTo>
                <a:cubicBezTo>
                  <a:pt x="1855" y="3368"/>
                  <a:pt x="1896" y="3361"/>
                  <a:pt x="1934" y="3374"/>
                </a:cubicBezTo>
                <a:cubicBezTo>
                  <a:pt x="1954" y="3381"/>
                  <a:pt x="2012" y="3456"/>
                  <a:pt x="2025" y="3474"/>
                </a:cubicBezTo>
                <a:cubicBezTo>
                  <a:pt x="2036" y="3521"/>
                  <a:pt x="2056" y="3534"/>
                  <a:pt x="2080" y="3575"/>
                </a:cubicBezTo>
                <a:cubicBezTo>
                  <a:pt x="2140" y="3678"/>
                  <a:pt x="2088" y="3620"/>
                  <a:pt x="2144" y="3676"/>
                </a:cubicBezTo>
                <a:cubicBezTo>
                  <a:pt x="2161" y="3727"/>
                  <a:pt x="2142" y="3680"/>
                  <a:pt x="2180" y="3740"/>
                </a:cubicBezTo>
                <a:cubicBezTo>
                  <a:pt x="2231" y="3820"/>
                  <a:pt x="2165" y="3727"/>
                  <a:pt x="2217" y="3822"/>
                </a:cubicBezTo>
                <a:cubicBezTo>
                  <a:pt x="2230" y="3845"/>
                  <a:pt x="2248" y="3864"/>
                  <a:pt x="2263" y="3886"/>
                </a:cubicBezTo>
                <a:cubicBezTo>
                  <a:pt x="2288" y="3960"/>
                  <a:pt x="2278" y="4041"/>
                  <a:pt x="2254" y="4114"/>
                </a:cubicBezTo>
                <a:cubicBezTo>
                  <a:pt x="2249" y="4148"/>
                  <a:pt x="2227" y="4278"/>
                  <a:pt x="2199" y="4306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0903" name="Freeform 7">
            <a:extLst>
              <a:ext uri="{FF2B5EF4-FFF2-40B4-BE49-F238E27FC236}">
                <a16:creationId xmlns:a16="http://schemas.microsoft.com/office/drawing/2014/main" xmlns="" id="{0DA9F75B-C0CA-4485-9F8A-785B963B9A5D}"/>
              </a:ext>
            </a:extLst>
          </p:cNvPr>
          <p:cNvSpPr>
            <a:spLocks/>
          </p:cNvSpPr>
          <p:nvPr/>
        </p:nvSpPr>
        <p:spPr bwMode="auto">
          <a:xfrm>
            <a:off x="3976688" y="-14288"/>
            <a:ext cx="4406900" cy="6880226"/>
          </a:xfrm>
          <a:custGeom>
            <a:avLst/>
            <a:gdLst>
              <a:gd name="T0" fmla="*/ 2147483647 w 2776"/>
              <a:gd name="T1" fmla="*/ 0 h 4334"/>
              <a:gd name="T2" fmla="*/ 2147483647 w 2776"/>
              <a:gd name="T3" fmla="*/ 2147483647 h 4334"/>
              <a:gd name="T4" fmla="*/ 2147483647 w 2776"/>
              <a:gd name="T5" fmla="*/ 2147483647 h 4334"/>
              <a:gd name="T6" fmla="*/ 2147483647 w 2776"/>
              <a:gd name="T7" fmla="*/ 2147483647 h 4334"/>
              <a:gd name="T8" fmla="*/ 0 w 2776"/>
              <a:gd name="T9" fmla="*/ 2147483647 h 4334"/>
              <a:gd name="T10" fmla="*/ 2147483647 w 2776"/>
              <a:gd name="T11" fmla="*/ 2147483647 h 4334"/>
              <a:gd name="T12" fmla="*/ 2147483647 w 2776"/>
              <a:gd name="T13" fmla="*/ 2147483647 h 4334"/>
              <a:gd name="T14" fmla="*/ 2147483647 w 2776"/>
              <a:gd name="T15" fmla="*/ 2147483647 h 4334"/>
              <a:gd name="T16" fmla="*/ 2147483647 w 2776"/>
              <a:gd name="T17" fmla="*/ 2147483647 h 4334"/>
              <a:gd name="T18" fmla="*/ 2147483647 w 2776"/>
              <a:gd name="T19" fmla="*/ 2147483647 h 4334"/>
              <a:gd name="T20" fmla="*/ 2147483647 w 2776"/>
              <a:gd name="T21" fmla="*/ 2147483647 h 4334"/>
              <a:gd name="T22" fmla="*/ 2147483647 w 2776"/>
              <a:gd name="T23" fmla="*/ 2147483647 h 4334"/>
              <a:gd name="T24" fmla="*/ 2147483647 w 2776"/>
              <a:gd name="T25" fmla="*/ 2147483647 h 4334"/>
              <a:gd name="T26" fmla="*/ 2147483647 w 2776"/>
              <a:gd name="T27" fmla="*/ 2147483647 h 4334"/>
              <a:gd name="T28" fmla="*/ 2147483647 w 2776"/>
              <a:gd name="T29" fmla="*/ 2147483647 h 4334"/>
              <a:gd name="T30" fmla="*/ 2147483647 w 2776"/>
              <a:gd name="T31" fmla="*/ 2147483647 h 4334"/>
              <a:gd name="T32" fmla="*/ 2147483647 w 2776"/>
              <a:gd name="T33" fmla="*/ 2147483647 h 4334"/>
              <a:gd name="T34" fmla="*/ 2147483647 w 2776"/>
              <a:gd name="T35" fmla="*/ 2147483647 h 4334"/>
              <a:gd name="T36" fmla="*/ 2147483647 w 2776"/>
              <a:gd name="T37" fmla="*/ 2147483647 h 4334"/>
              <a:gd name="T38" fmla="*/ 2147483647 w 2776"/>
              <a:gd name="T39" fmla="*/ 2147483647 h 4334"/>
              <a:gd name="T40" fmla="*/ 2147483647 w 2776"/>
              <a:gd name="T41" fmla="*/ 2147483647 h 4334"/>
              <a:gd name="T42" fmla="*/ 2147483647 w 2776"/>
              <a:gd name="T43" fmla="*/ 2147483647 h 4334"/>
              <a:gd name="T44" fmla="*/ 2147483647 w 2776"/>
              <a:gd name="T45" fmla="*/ 2147483647 h 4334"/>
              <a:gd name="T46" fmla="*/ 2147483647 w 2776"/>
              <a:gd name="T47" fmla="*/ 2147483647 h 4334"/>
              <a:gd name="T48" fmla="*/ 2147483647 w 2776"/>
              <a:gd name="T49" fmla="*/ 2147483647 h 4334"/>
              <a:gd name="T50" fmla="*/ 2147483647 w 2776"/>
              <a:gd name="T51" fmla="*/ 2147483647 h 4334"/>
              <a:gd name="T52" fmla="*/ 2147483647 w 2776"/>
              <a:gd name="T53" fmla="*/ 2147483647 h 4334"/>
              <a:gd name="T54" fmla="*/ 2147483647 w 2776"/>
              <a:gd name="T55" fmla="*/ 2147483647 h 4334"/>
              <a:gd name="T56" fmla="*/ 2147483647 w 2776"/>
              <a:gd name="T57" fmla="*/ 2147483647 h 4334"/>
              <a:gd name="T58" fmla="*/ 2147483647 w 2776"/>
              <a:gd name="T59" fmla="*/ 2147483647 h 4334"/>
              <a:gd name="T60" fmla="*/ 2147483647 w 2776"/>
              <a:gd name="T61" fmla="*/ 2147483647 h 4334"/>
              <a:gd name="T62" fmla="*/ 2147483647 w 2776"/>
              <a:gd name="T63" fmla="*/ 2147483647 h 4334"/>
              <a:gd name="T64" fmla="*/ 2147483647 w 2776"/>
              <a:gd name="T65" fmla="*/ 2147483647 h 4334"/>
              <a:gd name="T66" fmla="*/ 2147483647 w 2776"/>
              <a:gd name="T67" fmla="*/ 2147483647 h 4334"/>
              <a:gd name="T68" fmla="*/ 2147483647 w 2776"/>
              <a:gd name="T69" fmla="*/ 2147483647 h 4334"/>
              <a:gd name="T70" fmla="*/ 2147483647 w 2776"/>
              <a:gd name="T71" fmla="*/ 2147483647 h 4334"/>
              <a:gd name="T72" fmla="*/ 2147483647 w 2776"/>
              <a:gd name="T73" fmla="*/ 2147483647 h 4334"/>
              <a:gd name="T74" fmla="*/ 2147483647 w 2776"/>
              <a:gd name="T75" fmla="*/ 2147483647 h 4334"/>
              <a:gd name="T76" fmla="*/ 2147483647 w 2776"/>
              <a:gd name="T77" fmla="*/ 2147483647 h 4334"/>
              <a:gd name="T78" fmla="*/ 2147483647 w 2776"/>
              <a:gd name="T79" fmla="*/ 2147483647 h 4334"/>
              <a:gd name="T80" fmla="*/ 2147483647 w 2776"/>
              <a:gd name="T81" fmla="*/ 2147483647 h 4334"/>
              <a:gd name="T82" fmla="*/ 2147483647 w 2776"/>
              <a:gd name="T83" fmla="*/ 2147483647 h 4334"/>
              <a:gd name="T84" fmla="*/ 2147483647 w 2776"/>
              <a:gd name="T85" fmla="*/ 2147483647 h 4334"/>
              <a:gd name="T86" fmla="*/ 2147483647 w 2776"/>
              <a:gd name="T87" fmla="*/ 2147483647 h 4334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776"/>
              <a:gd name="T133" fmla="*/ 0 h 4334"/>
              <a:gd name="T134" fmla="*/ 2776 w 2776"/>
              <a:gd name="T135" fmla="*/ 4334 h 4334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776" h="4334">
                <a:moveTo>
                  <a:pt x="174" y="0"/>
                </a:moveTo>
                <a:cubicBezTo>
                  <a:pt x="159" y="62"/>
                  <a:pt x="129" y="116"/>
                  <a:pt x="101" y="174"/>
                </a:cubicBezTo>
                <a:cubicBezTo>
                  <a:pt x="91" y="232"/>
                  <a:pt x="81" y="272"/>
                  <a:pt x="46" y="320"/>
                </a:cubicBezTo>
                <a:cubicBezTo>
                  <a:pt x="24" y="433"/>
                  <a:pt x="54" y="314"/>
                  <a:pt x="18" y="393"/>
                </a:cubicBezTo>
                <a:cubicBezTo>
                  <a:pt x="10" y="411"/>
                  <a:pt x="0" y="448"/>
                  <a:pt x="0" y="448"/>
                </a:cubicBezTo>
                <a:cubicBezTo>
                  <a:pt x="43" y="587"/>
                  <a:pt x="108" y="714"/>
                  <a:pt x="247" y="768"/>
                </a:cubicBezTo>
                <a:cubicBezTo>
                  <a:pt x="303" y="824"/>
                  <a:pt x="381" y="848"/>
                  <a:pt x="448" y="887"/>
                </a:cubicBezTo>
                <a:cubicBezTo>
                  <a:pt x="471" y="900"/>
                  <a:pt x="491" y="917"/>
                  <a:pt x="512" y="932"/>
                </a:cubicBezTo>
                <a:cubicBezTo>
                  <a:pt x="537" y="949"/>
                  <a:pt x="569" y="953"/>
                  <a:pt x="594" y="969"/>
                </a:cubicBezTo>
                <a:cubicBezTo>
                  <a:pt x="623" y="988"/>
                  <a:pt x="652" y="1018"/>
                  <a:pt x="677" y="1042"/>
                </a:cubicBezTo>
                <a:cubicBezTo>
                  <a:pt x="683" y="1057"/>
                  <a:pt x="687" y="1074"/>
                  <a:pt x="695" y="1088"/>
                </a:cubicBezTo>
                <a:cubicBezTo>
                  <a:pt x="706" y="1107"/>
                  <a:pt x="732" y="1143"/>
                  <a:pt x="732" y="1143"/>
                </a:cubicBezTo>
                <a:cubicBezTo>
                  <a:pt x="740" y="1166"/>
                  <a:pt x="762" y="1183"/>
                  <a:pt x="768" y="1207"/>
                </a:cubicBezTo>
                <a:cubicBezTo>
                  <a:pt x="771" y="1219"/>
                  <a:pt x="762" y="1231"/>
                  <a:pt x="759" y="1243"/>
                </a:cubicBezTo>
                <a:cubicBezTo>
                  <a:pt x="749" y="1290"/>
                  <a:pt x="731" y="1330"/>
                  <a:pt x="704" y="1371"/>
                </a:cubicBezTo>
                <a:cubicBezTo>
                  <a:pt x="685" y="1450"/>
                  <a:pt x="627" y="1548"/>
                  <a:pt x="585" y="1618"/>
                </a:cubicBezTo>
                <a:cubicBezTo>
                  <a:pt x="588" y="1658"/>
                  <a:pt x="586" y="1698"/>
                  <a:pt x="594" y="1737"/>
                </a:cubicBezTo>
                <a:cubicBezTo>
                  <a:pt x="610" y="1822"/>
                  <a:pt x="665" y="1873"/>
                  <a:pt x="722" y="1929"/>
                </a:cubicBezTo>
                <a:cubicBezTo>
                  <a:pt x="774" y="1980"/>
                  <a:pt x="806" y="2043"/>
                  <a:pt x="878" y="2066"/>
                </a:cubicBezTo>
                <a:cubicBezTo>
                  <a:pt x="936" y="2124"/>
                  <a:pt x="946" y="2144"/>
                  <a:pt x="1015" y="2167"/>
                </a:cubicBezTo>
                <a:cubicBezTo>
                  <a:pt x="1092" y="2242"/>
                  <a:pt x="1145" y="2378"/>
                  <a:pt x="1225" y="2432"/>
                </a:cubicBezTo>
                <a:cubicBezTo>
                  <a:pt x="1253" y="2451"/>
                  <a:pt x="1286" y="2463"/>
                  <a:pt x="1317" y="2478"/>
                </a:cubicBezTo>
                <a:cubicBezTo>
                  <a:pt x="1334" y="2487"/>
                  <a:pt x="1372" y="2496"/>
                  <a:pt x="1372" y="2496"/>
                </a:cubicBezTo>
                <a:cubicBezTo>
                  <a:pt x="1481" y="2474"/>
                  <a:pt x="1581" y="2430"/>
                  <a:pt x="1692" y="2414"/>
                </a:cubicBezTo>
                <a:cubicBezTo>
                  <a:pt x="1842" y="2437"/>
                  <a:pt x="1784" y="2426"/>
                  <a:pt x="1884" y="2487"/>
                </a:cubicBezTo>
                <a:cubicBezTo>
                  <a:pt x="1890" y="2496"/>
                  <a:pt x="1894" y="2506"/>
                  <a:pt x="1902" y="2514"/>
                </a:cubicBezTo>
                <a:cubicBezTo>
                  <a:pt x="1910" y="2522"/>
                  <a:pt x="1922" y="2523"/>
                  <a:pt x="1929" y="2532"/>
                </a:cubicBezTo>
                <a:cubicBezTo>
                  <a:pt x="1935" y="2540"/>
                  <a:pt x="1934" y="2551"/>
                  <a:pt x="1938" y="2560"/>
                </a:cubicBezTo>
                <a:cubicBezTo>
                  <a:pt x="1952" y="2588"/>
                  <a:pt x="1959" y="2588"/>
                  <a:pt x="1984" y="2606"/>
                </a:cubicBezTo>
                <a:cubicBezTo>
                  <a:pt x="2019" y="2657"/>
                  <a:pt x="2048" y="2712"/>
                  <a:pt x="2085" y="2761"/>
                </a:cubicBezTo>
                <a:cubicBezTo>
                  <a:pt x="2103" y="2833"/>
                  <a:pt x="2158" y="2873"/>
                  <a:pt x="2185" y="2953"/>
                </a:cubicBezTo>
                <a:cubicBezTo>
                  <a:pt x="2222" y="3061"/>
                  <a:pt x="2200" y="3009"/>
                  <a:pt x="2249" y="3108"/>
                </a:cubicBezTo>
                <a:cubicBezTo>
                  <a:pt x="2263" y="3167"/>
                  <a:pt x="2279" y="3224"/>
                  <a:pt x="2295" y="3282"/>
                </a:cubicBezTo>
                <a:cubicBezTo>
                  <a:pt x="2300" y="3301"/>
                  <a:pt x="2307" y="3319"/>
                  <a:pt x="2313" y="3337"/>
                </a:cubicBezTo>
                <a:cubicBezTo>
                  <a:pt x="2316" y="3346"/>
                  <a:pt x="2322" y="3364"/>
                  <a:pt x="2322" y="3364"/>
                </a:cubicBezTo>
                <a:cubicBezTo>
                  <a:pt x="2325" y="3398"/>
                  <a:pt x="2325" y="3432"/>
                  <a:pt x="2332" y="3465"/>
                </a:cubicBezTo>
                <a:cubicBezTo>
                  <a:pt x="2341" y="3508"/>
                  <a:pt x="2401" y="3539"/>
                  <a:pt x="2432" y="3566"/>
                </a:cubicBezTo>
                <a:cubicBezTo>
                  <a:pt x="2467" y="3596"/>
                  <a:pt x="2500" y="3624"/>
                  <a:pt x="2533" y="3657"/>
                </a:cubicBezTo>
                <a:cubicBezTo>
                  <a:pt x="2546" y="3670"/>
                  <a:pt x="2637" y="3695"/>
                  <a:pt x="2661" y="3703"/>
                </a:cubicBezTo>
                <a:cubicBezTo>
                  <a:pt x="2673" y="3721"/>
                  <a:pt x="2685" y="3740"/>
                  <a:pt x="2697" y="3758"/>
                </a:cubicBezTo>
                <a:cubicBezTo>
                  <a:pt x="2703" y="3767"/>
                  <a:pt x="2716" y="3785"/>
                  <a:pt x="2716" y="3785"/>
                </a:cubicBezTo>
                <a:cubicBezTo>
                  <a:pt x="2776" y="3966"/>
                  <a:pt x="2705" y="3742"/>
                  <a:pt x="2734" y="4288"/>
                </a:cubicBezTo>
                <a:cubicBezTo>
                  <a:pt x="2735" y="4299"/>
                  <a:pt x="2748" y="4305"/>
                  <a:pt x="2752" y="4315"/>
                </a:cubicBezTo>
                <a:cubicBezTo>
                  <a:pt x="2754" y="4321"/>
                  <a:pt x="2752" y="4328"/>
                  <a:pt x="2752" y="4334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0904" name="Freeform 8">
            <a:extLst>
              <a:ext uri="{FF2B5EF4-FFF2-40B4-BE49-F238E27FC236}">
                <a16:creationId xmlns:a16="http://schemas.microsoft.com/office/drawing/2014/main" xmlns="" id="{CD97DF85-A105-45B2-BDEA-3CFB94DBBB5F}"/>
              </a:ext>
            </a:extLst>
          </p:cNvPr>
          <p:cNvSpPr>
            <a:spLocks/>
          </p:cNvSpPr>
          <p:nvPr/>
        </p:nvSpPr>
        <p:spPr bwMode="auto">
          <a:xfrm>
            <a:off x="6646863" y="0"/>
            <a:ext cx="2511425" cy="5427663"/>
          </a:xfrm>
          <a:custGeom>
            <a:avLst/>
            <a:gdLst>
              <a:gd name="T0" fmla="*/ 2147483647 w 1582"/>
              <a:gd name="T1" fmla="*/ 0 h 3419"/>
              <a:gd name="T2" fmla="*/ 2147483647 w 1582"/>
              <a:gd name="T3" fmla="*/ 2147483647 h 3419"/>
              <a:gd name="T4" fmla="*/ 2147483647 w 1582"/>
              <a:gd name="T5" fmla="*/ 2147483647 h 3419"/>
              <a:gd name="T6" fmla="*/ 2147483647 w 1582"/>
              <a:gd name="T7" fmla="*/ 2147483647 h 3419"/>
              <a:gd name="T8" fmla="*/ 0 w 1582"/>
              <a:gd name="T9" fmla="*/ 2147483647 h 3419"/>
              <a:gd name="T10" fmla="*/ 2147483647 w 1582"/>
              <a:gd name="T11" fmla="*/ 2147483647 h 3419"/>
              <a:gd name="T12" fmla="*/ 2147483647 w 1582"/>
              <a:gd name="T13" fmla="*/ 2147483647 h 3419"/>
              <a:gd name="T14" fmla="*/ 2147483647 w 1582"/>
              <a:gd name="T15" fmla="*/ 2147483647 h 3419"/>
              <a:gd name="T16" fmla="*/ 2147483647 w 1582"/>
              <a:gd name="T17" fmla="*/ 2147483647 h 3419"/>
              <a:gd name="T18" fmla="*/ 2147483647 w 1582"/>
              <a:gd name="T19" fmla="*/ 2147483647 h 3419"/>
              <a:gd name="T20" fmla="*/ 2147483647 w 1582"/>
              <a:gd name="T21" fmla="*/ 2147483647 h 3419"/>
              <a:gd name="T22" fmla="*/ 2147483647 w 1582"/>
              <a:gd name="T23" fmla="*/ 2147483647 h 3419"/>
              <a:gd name="T24" fmla="*/ 2147483647 w 1582"/>
              <a:gd name="T25" fmla="*/ 2147483647 h 3419"/>
              <a:gd name="T26" fmla="*/ 2147483647 w 1582"/>
              <a:gd name="T27" fmla="*/ 2147483647 h 3419"/>
              <a:gd name="T28" fmla="*/ 2147483647 w 1582"/>
              <a:gd name="T29" fmla="*/ 2147483647 h 3419"/>
              <a:gd name="T30" fmla="*/ 2147483647 w 1582"/>
              <a:gd name="T31" fmla="*/ 2147483647 h 3419"/>
              <a:gd name="T32" fmla="*/ 2147483647 w 1582"/>
              <a:gd name="T33" fmla="*/ 2147483647 h 3419"/>
              <a:gd name="T34" fmla="*/ 2147483647 w 1582"/>
              <a:gd name="T35" fmla="*/ 2147483647 h 3419"/>
              <a:gd name="T36" fmla="*/ 2147483647 w 1582"/>
              <a:gd name="T37" fmla="*/ 2147483647 h 3419"/>
              <a:gd name="T38" fmla="*/ 2147483647 w 1582"/>
              <a:gd name="T39" fmla="*/ 2147483647 h 3419"/>
              <a:gd name="T40" fmla="*/ 2147483647 w 1582"/>
              <a:gd name="T41" fmla="*/ 2147483647 h 3419"/>
              <a:gd name="T42" fmla="*/ 2147483647 w 1582"/>
              <a:gd name="T43" fmla="*/ 2147483647 h 3419"/>
              <a:gd name="T44" fmla="*/ 2147483647 w 1582"/>
              <a:gd name="T45" fmla="*/ 2147483647 h 3419"/>
              <a:gd name="T46" fmla="*/ 2147483647 w 1582"/>
              <a:gd name="T47" fmla="*/ 2147483647 h 3419"/>
              <a:gd name="T48" fmla="*/ 2147483647 w 1582"/>
              <a:gd name="T49" fmla="*/ 2147483647 h 3419"/>
              <a:gd name="T50" fmla="*/ 2147483647 w 1582"/>
              <a:gd name="T51" fmla="*/ 2147483647 h 3419"/>
              <a:gd name="T52" fmla="*/ 2147483647 w 1582"/>
              <a:gd name="T53" fmla="*/ 2147483647 h 3419"/>
              <a:gd name="T54" fmla="*/ 2147483647 w 1582"/>
              <a:gd name="T55" fmla="*/ 2147483647 h 3419"/>
              <a:gd name="T56" fmla="*/ 2147483647 w 1582"/>
              <a:gd name="T57" fmla="*/ 2147483647 h 3419"/>
              <a:gd name="T58" fmla="*/ 2147483647 w 1582"/>
              <a:gd name="T59" fmla="*/ 2147483647 h 3419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1582"/>
              <a:gd name="T91" fmla="*/ 0 h 3419"/>
              <a:gd name="T92" fmla="*/ 1582 w 1582"/>
              <a:gd name="T93" fmla="*/ 3419 h 3419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1582" h="3419">
                <a:moveTo>
                  <a:pt x="412" y="0"/>
                </a:moveTo>
                <a:cubicBezTo>
                  <a:pt x="373" y="125"/>
                  <a:pt x="321" y="243"/>
                  <a:pt x="275" y="366"/>
                </a:cubicBezTo>
                <a:cubicBezTo>
                  <a:pt x="244" y="449"/>
                  <a:pt x="172" y="528"/>
                  <a:pt x="128" y="603"/>
                </a:cubicBezTo>
                <a:cubicBezTo>
                  <a:pt x="100" y="651"/>
                  <a:pt x="84" y="708"/>
                  <a:pt x="64" y="759"/>
                </a:cubicBezTo>
                <a:cubicBezTo>
                  <a:pt x="46" y="806"/>
                  <a:pt x="19" y="849"/>
                  <a:pt x="0" y="896"/>
                </a:cubicBezTo>
                <a:cubicBezTo>
                  <a:pt x="3" y="936"/>
                  <a:pt x="3" y="976"/>
                  <a:pt x="10" y="1015"/>
                </a:cubicBezTo>
                <a:cubicBezTo>
                  <a:pt x="20" y="1068"/>
                  <a:pt x="83" y="1111"/>
                  <a:pt x="119" y="1143"/>
                </a:cubicBezTo>
                <a:cubicBezTo>
                  <a:pt x="138" y="1160"/>
                  <a:pt x="151" y="1187"/>
                  <a:pt x="174" y="1198"/>
                </a:cubicBezTo>
                <a:cubicBezTo>
                  <a:pt x="217" y="1219"/>
                  <a:pt x="260" y="1240"/>
                  <a:pt x="302" y="1262"/>
                </a:cubicBezTo>
                <a:cubicBezTo>
                  <a:pt x="305" y="1271"/>
                  <a:pt x="305" y="1282"/>
                  <a:pt x="311" y="1289"/>
                </a:cubicBezTo>
                <a:cubicBezTo>
                  <a:pt x="318" y="1298"/>
                  <a:pt x="338" y="1296"/>
                  <a:pt x="339" y="1307"/>
                </a:cubicBezTo>
                <a:cubicBezTo>
                  <a:pt x="388" y="1790"/>
                  <a:pt x="253" y="1638"/>
                  <a:pt x="384" y="1774"/>
                </a:cubicBezTo>
                <a:cubicBezTo>
                  <a:pt x="418" y="1898"/>
                  <a:pt x="368" y="1731"/>
                  <a:pt x="412" y="1838"/>
                </a:cubicBezTo>
                <a:cubicBezTo>
                  <a:pt x="455" y="1944"/>
                  <a:pt x="413" y="1895"/>
                  <a:pt x="467" y="1947"/>
                </a:cubicBezTo>
                <a:cubicBezTo>
                  <a:pt x="470" y="1956"/>
                  <a:pt x="470" y="1967"/>
                  <a:pt x="476" y="1975"/>
                </a:cubicBezTo>
                <a:cubicBezTo>
                  <a:pt x="492" y="1996"/>
                  <a:pt x="531" y="2030"/>
                  <a:pt x="531" y="2030"/>
                </a:cubicBezTo>
                <a:cubicBezTo>
                  <a:pt x="548" y="2080"/>
                  <a:pt x="593" y="2096"/>
                  <a:pt x="640" y="2112"/>
                </a:cubicBezTo>
                <a:cubicBezTo>
                  <a:pt x="667" y="2137"/>
                  <a:pt x="698" y="2147"/>
                  <a:pt x="723" y="2176"/>
                </a:cubicBezTo>
                <a:cubicBezTo>
                  <a:pt x="764" y="2224"/>
                  <a:pt x="795" y="2280"/>
                  <a:pt x="842" y="2322"/>
                </a:cubicBezTo>
                <a:cubicBezTo>
                  <a:pt x="886" y="2361"/>
                  <a:pt x="938" y="2382"/>
                  <a:pt x="979" y="2423"/>
                </a:cubicBezTo>
                <a:cubicBezTo>
                  <a:pt x="1059" y="2503"/>
                  <a:pt x="1126" y="2592"/>
                  <a:pt x="1226" y="2651"/>
                </a:cubicBezTo>
                <a:cubicBezTo>
                  <a:pt x="1237" y="2685"/>
                  <a:pt x="1259" y="2709"/>
                  <a:pt x="1271" y="2743"/>
                </a:cubicBezTo>
                <a:cubicBezTo>
                  <a:pt x="1284" y="2778"/>
                  <a:pt x="1286" y="2819"/>
                  <a:pt x="1299" y="2853"/>
                </a:cubicBezTo>
                <a:cubicBezTo>
                  <a:pt x="1309" y="2878"/>
                  <a:pt x="1323" y="2902"/>
                  <a:pt x="1335" y="2926"/>
                </a:cubicBezTo>
                <a:cubicBezTo>
                  <a:pt x="1344" y="2943"/>
                  <a:pt x="1354" y="2981"/>
                  <a:pt x="1354" y="2981"/>
                </a:cubicBezTo>
                <a:cubicBezTo>
                  <a:pt x="1357" y="3025"/>
                  <a:pt x="1351" y="3089"/>
                  <a:pt x="1372" y="3136"/>
                </a:cubicBezTo>
                <a:cubicBezTo>
                  <a:pt x="1383" y="3161"/>
                  <a:pt x="1396" y="3185"/>
                  <a:pt x="1408" y="3209"/>
                </a:cubicBezTo>
                <a:cubicBezTo>
                  <a:pt x="1414" y="3221"/>
                  <a:pt x="1427" y="3246"/>
                  <a:pt x="1427" y="3246"/>
                </a:cubicBezTo>
                <a:cubicBezTo>
                  <a:pt x="1430" y="3270"/>
                  <a:pt x="1432" y="3295"/>
                  <a:pt x="1436" y="3319"/>
                </a:cubicBezTo>
                <a:cubicBezTo>
                  <a:pt x="1451" y="3403"/>
                  <a:pt x="1537" y="3374"/>
                  <a:pt x="1582" y="3419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0905" name="Freeform 9">
            <a:extLst>
              <a:ext uri="{FF2B5EF4-FFF2-40B4-BE49-F238E27FC236}">
                <a16:creationId xmlns:a16="http://schemas.microsoft.com/office/drawing/2014/main" xmlns="" id="{DF20E216-E719-4002-993C-5D24B71E2726}"/>
              </a:ext>
            </a:extLst>
          </p:cNvPr>
          <p:cNvSpPr>
            <a:spLocks/>
          </p:cNvSpPr>
          <p:nvPr/>
        </p:nvSpPr>
        <p:spPr bwMode="auto">
          <a:xfrm>
            <a:off x="14288" y="4122738"/>
            <a:ext cx="6624637" cy="2698750"/>
          </a:xfrm>
          <a:custGeom>
            <a:avLst/>
            <a:gdLst>
              <a:gd name="T0" fmla="*/ 0 w 4173"/>
              <a:gd name="T1" fmla="*/ 2147483647 h 1700"/>
              <a:gd name="T2" fmla="*/ 2147483647 w 4173"/>
              <a:gd name="T3" fmla="*/ 2147483647 h 1700"/>
              <a:gd name="T4" fmla="*/ 2147483647 w 4173"/>
              <a:gd name="T5" fmla="*/ 2147483647 h 1700"/>
              <a:gd name="T6" fmla="*/ 2147483647 w 4173"/>
              <a:gd name="T7" fmla="*/ 2147483647 h 1700"/>
              <a:gd name="T8" fmla="*/ 2147483647 w 4173"/>
              <a:gd name="T9" fmla="*/ 2147483647 h 1700"/>
              <a:gd name="T10" fmla="*/ 2147483647 w 4173"/>
              <a:gd name="T11" fmla="*/ 2147483647 h 1700"/>
              <a:gd name="T12" fmla="*/ 2147483647 w 4173"/>
              <a:gd name="T13" fmla="*/ 2147483647 h 1700"/>
              <a:gd name="T14" fmla="*/ 2147483647 w 4173"/>
              <a:gd name="T15" fmla="*/ 2147483647 h 1700"/>
              <a:gd name="T16" fmla="*/ 2147483647 w 4173"/>
              <a:gd name="T17" fmla="*/ 2147483647 h 1700"/>
              <a:gd name="T18" fmla="*/ 2147483647 w 4173"/>
              <a:gd name="T19" fmla="*/ 2147483647 h 1700"/>
              <a:gd name="T20" fmla="*/ 2147483647 w 4173"/>
              <a:gd name="T21" fmla="*/ 2147483647 h 1700"/>
              <a:gd name="T22" fmla="*/ 2147483647 w 4173"/>
              <a:gd name="T23" fmla="*/ 2147483647 h 1700"/>
              <a:gd name="T24" fmla="*/ 2147483647 w 4173"/>
              <a:gd name="T25" fmla="*/ 2147483647 h 1700"/>
              <a:gd name="T26" fmla="*/ 2147483647 w 4173"/>
              <a:gd name="T27" fmla="*/ 2147483647 h 1700"/>
              <a:gd name="T28" fmla="*/ 2147483647 w 4173"/>
              <a:gd name="T29" fmla="*/ 2147483647 h 1700"/>
              <a:gd name="T30" fmla="*/ 2147483647 w 4173"/>
              <a:gd name="T31" fmla="*/ 0 h 1700"/>
              <a:gd name="T32" fmla="*/ 2147483647 w 4173"/>
              <a:gd name="T33" fmla="*/ 2147483647 h 1700"/>
              <a:gd name="T34" fmla="*/ 2147483647 w 4173"/>
              <a:gd name="T35" fmla="*/ 2147483647 h 1700"/>
              <a:gd name="T36" fmla="*/ 2147483647 w 4173"/>
              <a:gd name="T37" fmla="*/ 2147483647 h 1700"/>
              <a:gd name="T38" fmla="*/ 2147483647 w 4173"/>
              <a:gd name="T39" fmla="*/ 2147483647 h 1700"/>
              <a:gd name="T40" fmla="*/ 2147483647 w 4173"/>
              <a:gd name="T41" fmla="*/ 2147483647 h 1700"/>
              <a:gd name="T42" fmla="*/ 2147483647 w 4173"/>
              <a:gd name="T43" fmla="*/ 2147483647 h 1700"/>
              <a:gd name="T44" fmla="*/ 2147483647 w 4173"/>
              <a:gd name="T45" fmla="*/ 2147483647 h 1700"/>
              <a:gd name="T46" fmla="*/ 2147483647 w 4173"/>
              <a:gd name="T47" fmla="*/ 2147483647 h 1700"/>
              <a:gd name="T48" fmla="*/ 2147483647 w 4173"/>
              <a:gd name="T49" fmla="*/ 2147483647 h 1700"/>
              <a:gd name="T50" fmla="*/ 2147483647 w 4173"/>
              <a:gd name="T51" fmla="*/ 2147483647 h 1700"/>
              <a:gd name="T52" fmla="*/ 2147483647 w 4173"/>
              <a:gd name="T53" fmla="*/ 2147483647 h 1700"/>
              <a:gd name="T54" fmla="*/ 2147483647 w 4173"/>
              <a:gd name="T55" fmla="*/ 2147483647 h 1700"/>
              <a:gd name="T56" fmla="*/ 2147483647 w 4173"/>
              <a:gd name="T57" fmla="*/ 2147483647 h 1700"/>
              <a:gd name="T58" fmla="*/ 2147483647 w 4173"/>
              <a:gd name="T59" fmla="*/ 2147483647 h 1700"/>
              <a:gd name="T60" fmla="*/ 2147483647 w 4173"/>
              <a:gd name="T61" fmla="*/ 2147483647 h 1700"/>
              <a:gd name="T62" fmla="*/ 2147483647 w 4173"/>
              <a:gd name="T63" fmla="*/ 2147483647 h 1700"/>
              <a:gd name="T64" fmla="*/ 2147483647 w 4173"/>
              <a:gd name="T65" fmla="*/ 2147483647 h 1700"/>
              <a:gd name="T66" fmla="*/ 2147483647 w 4173"/>
              <a:gd name="T67" fmla="*/ 2147483647 h 170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4173"/>
              <a:gd name="T103" fmla="*/ 0 h 1700"/>
              <a:gd name="T104" fmla="*/ 4173 w 4173"/>
              <a:gd name="T105" fmla="*/ 1700 h 170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4173" h="1700">
                <a:moveTo>
                  <a:pt x="0" y="704"/>
                </a:moveTo>
                <a:cubicBezTo>
                  <a:pt x="36" y="668"/>
                  <a:pt x="50" y="659"/>
                  <a:pt x="101" y="649"/>
                </a:cubicBezTo>
                <a:cubicBezTo>
                  <a:pt x="190" y="612"/>
                  <a:pt x="290" y="611"/>
                  <a:pt x="384" y="594"/>
                </a:cubicBezTo>
                <a:cubicBezTo>
                  <a:pt x="399" y="591"/>
                  <a:pt x="415" y="589"/>
                  <a:pt x="430" y="585"/>
                </a:cubicBezTo>
                <a:cubicBezTo>
                  <a:pt x="449" y="580"/>
                  <a:pt x="466" y="570"/>
                  <a:pt x="485" y="566"/>
                </a:cubicBezTo>
                <a:cubicBezTo>
                  <a:pt x="566" y="550"/>
                  <a:pt x="658" y="540"/>
                  <a:pt x="741" y="530"/>
                </a:cubicBezTo>
                <a:cubicBezTo>
                  <a:pt x="879" y="540"/>
                  <a:pt x="840" y="536"/>
                  <a:pt x="933" y="566"/>
                </a:cubicBezTo>
                <a:cubicBezTo>
                  <a:pt x="939" y="572"/>
                  <a:pt x="943" y="582"/>
                  <a:pt x="951" y="585"/>
                </a:cubicBezTo>
                <a:cubicBezTo>
                  <a:pt x="974" y="594"/>
                  <a:pt x="1024" y="603"/>
                  <a:pt x="1024" y="603"/>
                </a:cubicBezTo>
                <a:cubicBezTo>
                  <a:pt x="1098" y="579"/>
                  <a:pt x="1303" y="574"/>
                  <a:pt x="1399" y="566"/>
                </a:cubicBezTo>
                <a:cubicBezTo>
                  <a:pt x="1503" y="546"/>
                  <a:pt x="1653" y="502"/>
                  <a:pt x="1737" y="448"/>
                </a:cubicBezTo>
                <a:cubicBezTo>
                  <a:pt x="1771" y="427"/>
                  <a:pt x="1803" y="403"/>
                  <a:pt x="1838" y="384"/>
                </a:cubicBezTo>
                <a:cubicBezTo>
                  <a:pt x="1897" y="351"/>
                  <a:pt x="1965" y="345"/>
                  <a:pt x="2021" y="310"/>
                </a:cubicBezTo>
                <a:cubicBezTo>
                  <a:pt x="2102" y="259"/>
                  <a:pt x="2169" y="191"/>
                  <a:pt x="2240" y="128"/>
                </a:cubicBezTo>
                <a:cubicBezTo>
                  <a:pt x="2278" y="94"/>
                  <a:pt x="2302" y="57"/>
                  <a:pt x="2350" y="45"/>
                </a:cubicBezTo>
                <a:cubicBezTo>
                  <a:pt x="2382" y="23"/>
                  <a:pt x="2393" y="10"/>
                  <a:pt x="2432" y="0"/>
                </a:cubicBezTo>
                <a:cubicBezTo>
                  <a:pt x="2482" y="16"/>
                  <a:pt x="2505" y="43"/>
                  <a:pt x="2560" y="54"/>
                </a:cubicBezTo>
                <a:cubicBezTo>
                  <a:pt x="2600" y="72"/>
                  <a:pt x="2638" y="94"/>
                  <a:pt x="2679" y="109"/>
                </a:cubicBezTo>
                <a:cubicBezTo>
                  <a:pt x="2694" y="114"/>
                  <a:pt x="2710" y="114"/>
                  <a:pt x="2725" y="118"/>
                </a:cubicBezTo>
                <a:cubicBezTo>
                  <a:pt x="2744" y="123"/>
                  <a:pt x="2762" y="130"/>
                  <a:pt x="2780" y="137"/>
                </a:cubicBezTo>
                <a:cubicBezTo>
                  <a:pt x="2841" y="160"/>
                  <a:pt x="2880" y="191"/>
                  <a:pt x="2944" y="201"/>
                </a:cubicBezTo>
                <a:cubicBezTo>
                  <a:pt x="3023" y="257"/>
                  <a:pt x="3122" y="296"/>
                  <a:pt x="3191" y="365"/>
                </a:cubicBezTo>
                <a:cubicBezTo>
                  <a:pt x="3230" y="404"/>
                  <a:pt x="3260" y="448"/>
                  <a:pt x="3292" y="493"/>
                </a:cubicBezTo>
                <a:cubicBezTo>
                  <a:pt x="3312" y="521"/>
                  <a:pt x="3318" y="557"/>
                  <a:pt x="3337" y="585"/>
                </a:cubicBezTo>
                <a:cubicBezTo>
                  <a:pt x="3373" y="638"/>
                  <a:pt x="3361" y="604"/>
                  <a:pt x="3392" y="667"/>
                </a:cubicBezTo>
                <a:cubicBezTo>
                  <a:pt x="3440" y="765"/>
                  <a:pt x="3493" y="856"/>
                  <a:pt x="3548" y="950"/>
                </a:cubicBezTo>
                <a:cubicBezTo>
                  <a:pt x="3585" y="1012"/>
                  <a:pt x="3593" y="1051"/>
                  <a:pt x="3666" y="1069"/>
                </a:cubicBezTo>
                <a:cubicBezTo>
                  <a:pt x="3698" y="1114"/>
                  <a:pt x="3708" y="1145"/>
                  <a:pt x="3758" y="1161"/>
                </a:cubicBezTo>
                <a:cubicBezTo>
                  <a:pt x="3785" y="1202"/>
                  <a:pt x="3874" y="1251"/>
                  <a:pt x="3922" y="1270"/>
                </a:cubicBezTo>
                <a:cubicBezTo>
                  <a:pt x="3955" y="1303"/>
                  <a:pt x="3977" y="1323"/>
                  <a:pt x="4023" y="1334"/>
                </a:cubicBezTo>
                <a:cubicBezTo>
                  <a:pt x="4032" y="1343"/>
                  <a:pt x="4042" y="1352"/>
                  <a:pt x="4050" y="1362"/>
                </a:cubicBezTo>
                <a:cubicBezTo>
                  <a:pt x="4063" y="1379"/>
                  <a:pt x="4087" y="1417"/>
                  <a:pt x="4087" y="1417"/>
                </a:cubicBezTo>
                <a:cubicBezTo>
                  <a:pt x="4096" y="1454"/>
                  <a:pt x="4116" y="1509"/>
                  <a:pt x="4142" y="1536"/>
                </a:cubicBezTo>
                <a:cubicBezTo>
                  <a:pt x="4173" y="1628"/>
                  <a:pt x="4169" y="1549"/>
                  <a:pt x="4169" y="1700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0906" name="Freeform 10">
            <a:extLst>
              <a:ext uri="{FF2B5EF4-FFF2-40B4-BE49-F238E27FC236}">
                <a16:creationId xmlns:a16="http://schemas.microsoft.com/office/drawing/2014/main" xmlns="" id="{E1C5E0BB-1A3A-4D07-AB48-E2C2F236CF11}"/>
              </a:ext>
            </a:extLst>
          </p:cNvPr>
          <p:cNvSpPr>
            <a:spLocks/>
          </p:cNvSpPr>
          <p:nvPr/>
        </p:nvSpPr>
        <p:spPr bwMode="auto">
          <a:xfrm>
            <a:off x="1763713" y="-26988"/>
            <a:ext cx="1077912" cy="6837363"/>
          </a:xfrm>
          <a:custGeom>
            <a:avLst/>
            <a:gdLst>
              <a:gd name="T0" fmla="*/ 2147483647 w 679"/>
              <a:gd name="T1" fmla="*/ 2147483647 h 4307"/>
              <a:gd name="T2" fmla="*/ 2147483647 w 679"/>
              <a:gd name="T3" fmla="*/ 2147483647 h 4307"/>
              <a:gd name="T4" fmla="*/ 2147483647 w 679"/>
              <a:gd name="T5" fmla="*/ 2147483647 h 4307"/>
              <a:gd name="T6" fmla="*/ 2147483647 w 679"/>
              <a:gd name="T7" fmla="*/ 2147483647 h 4307"/>
              <a:gd name="T8" fmla="*/ 2147483647 w 679"/>
              <a:gd name="T9" fmla="*/ 2147483647 h 4307"/>
              <a:gd name="T10" fmla="*/ 2147483647 w 679"/>
              <a:gd name="T11" fmla="*/ 2147483647 h 4307"/>
              <a:gd name="T12" fmla="*/ 2147483647 w 679"/>
              <a:gd name="T13" fmla="*/ 2147483647 h 4307"/>
              <a:gd name="T14" fmla="*/ 2147483647 w 679"/>
              <a:gd name="T15" fmla="*/ 2147483647 h 4307"/>
              <a:gd name="T16" fmla="*/ 2147483647 w 679"/>
              <a:gd name="T17" fmla="*/ 2147483647 h 4307"/>
              <a:gd name="T18" fmla="*/ 2147483647 w 679"/>
              <a:gd name="T19" fmla="*/ 2147483647 h 4307"/>
              <a:gd name="T20" fmla="*/ 2147483647 w 679"/>
              <a:gd name="T21" fmla="*/ 2147483647 h 4307"/>
              <a:gd name="T22" fmla="*/ 2147483647 w 679"/>
              <a:gd name="T23" fmla="*/ 2147483647 h 4307"/>
              <a:gd name="T24" fmla="*/ 2147483647 w 679"/>
              <a:gd name="T25" fmla="*/ 2147483647 h 4307"/>
              <a:gd name="T26" fmla="*/ 2147483647 w 679"/>
              <a:gd name="T27" fmla="*/ 2147483647 h 4307"/>
              <a:gd name="T28" fmla="*/ 2147483647 w 679"/>
              <a:gd name="T29" fmla="*/ 2147483647 h 4307"/>
              <a:gd name="T30" fmla="*/ 2147483647 w 679"/>
              <a:gd name="T31" fmla="*/ 2147483647 h 4307"/>
              <a:gd name="T32" fmla="*/ 2147483647 w 679"/>
              <a:gd name="T33" fmla="*/ 2147483647 h 4307"/>
              <a:gd name="T34" fmla="*/ 2147483647 w 679"/>
              <a:gd name="T35" fmla="*/ 2147483647 h 4307"/>
              <a:gd name="T36" fmla="*/ 2147483647 w 679"/>
              <a:gd name="T37" fmla="*/ 2147483647 h 4307"/>
              <a:gd name="T38" fmla="*/ 2147483647 w 679"/>
              <a:gd name="T39" fmla="*/ 0 h 4307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679"/>
              <a:gd name="T61" fmla="*/ 0 h 4307"/>
              <a:gd name="T62" fmla="*/ 679 w 679"/>
              <a:gd name="T63" fmla="*/ 4307 h 4307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679" h="4307">
                <a:moveTo>
                  <a:pt x="84" y="4307"/>
                </a:moveTo>
                <a:cubicBezTo>
                  <a:pt x="79" y="4027"/>
                  <a:pt x="95" y="3746"/>
                  <a:pt x="20" y="3475"/>
                </a:cubicBezTo>
                <a:cubicBezTo>
                  <a:pt x="10" y="3365"/>
                  <a:pt x="0" y="3304"/>
                  <a:pt x="20" y="3182"/>
                </a:cubicBezTo>
                <a:cubicBezTo>
                  <a:pt x="25" y="3149"/>
                  <a:pt x="117" y="3079"/>
                  <a:pt x="148" y="3054"/>
                </a:cubicBezTo>
                <a:cubicBezTo>
                  <a:pt x="171" y="2999"/>
                  <a:pt x="185" y="2943"/>
                  <a:pt x="212" y="2890"/>
                </a:cubicBezTo>
                <a:cubicBezTo>
                  <a:pt x="215" y="2875"/>
                  <a:pt x="218" y="2859"/>
                  <a:pt x="222" y="2844"/>
                </a:cubicBezTo>
                <a:cubicBezTo>
                  <a:pt x="230" y="2816"/>
                  <a:pt x="249" y="2762"/>
                  <a:pt x="249" y="2762"/>
                </a:cubicBezTo>
                <a:cubicBezTo>
                  <a:pt x="265" y="2627"/>
                  <a:pt x="307" y="2501"/>
                  <a:pt x="331" y="2368"/>
                </a:cubicBezTo>
                <a:cubicBezTo>
                  <a:pt x="354" y="2241"/>
                  <a:pt x="323" y="2345"/>
                  <a:pt x="359" y="2240"/>
                </a:cubicBezTo>
                <a:cubicBezTo>
                  <a:pt x="376" y="2116"/>
                  <a:pt x="384" y="2088"/>
                  <a:pt x="368" y="1930"/>
                </a:cubicBezTo>
                <a:cubicBezTo>
                  <a:pt x="366" y="1911"/>
                  <a:pt x="350" y="1875"/>
                  <a:pt x="350" y="1875"/>
                </a:cubicBezTo>
                <a:cubicBezTo>
                  <a:pt x="327" y="1663"/>
                  <a:pt x="329" y="1455"/>
                  <a:pt x="359" y="1244"/>
                </a:cubicBezTo>
                <a:cubicBezTo>
                  <a:pt x="366" y="1194"/>
                  <a:pt x="382" y="1093"/>
                  <a:pt x="414" y="1052"/>
                </a:cubicBezTo>
                <a:cubicBezTo>
                  <a:pt x="474" y="976"/>
                  <a:pt x="502" y="951"/>
                  <a:pt x="578" y="896"/>
                </a:cubicBezTo>
                <a:cubicBezTo>
                  <a:pt x="611" y="872"/>
                  <a:pt x="670" y="814"/>
                  <a:pt x="670" y="814"/>
                </a:cubicBezTo>
                <a:cubicBezTo>
                  <a:pt x="673" y="741"/>
                  <a:pt x="679" y="668"/>
                  <a:pt x="679" y="595"/>
                </a:cubicBezTo>
                <a:cubicBezTo>
                  <a:pt x="679" y="537"/>
                  <a:pt x="675" y="479"/>
                  <a:pt x="670" y="421"/>
                </a:cubicBezTo>
                <a:cubicBezTo>
                  <a:pt x="666" y="372"/>
                  <a:pt x="642" y="331"/>
                  <a:pt x="633" y="284"/>
                </a:cubicBezTo>
                <a:cubicBezTo>
                  <a:pt x="619" y="212"/>
                  <a:pt x="604" y="127"/>
                  <a:pt x="551" y="74"/>
                </a:cubicBezTo>
                <a:cubicBezTo>
                  <a:pt x="543" y="49"/>
                  <a:pt x="532" y="27"/>
                  <a:pt x="532" y="0"/>
                </a:cubicBezTo>
              </a:path>
            </a:pathLst>
          </a:custGeom>
          <a:noFill/>
          <a:ln w="635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0907" name="Freeform 11">
            <a:extLst>
              <a:ext uri="{FF2B5EF4-FFF2-40B4-BE49-F238E27FC236}">
                <a16:creationId xmlns:a16="http://schemas.microsoft.com/office/drawing/2014/main" xmlns="" id="{CC8962E0-B359-414F-85BB-6C686C590D51}"/>
              </a:ext>
            </a:extLst>
          </p:cNvPr>
          <p:cNvSpPr>
            <a:spLocks/>
          </p:cNvSpPr>
          <p:nvPr/>
        </p:nvSpPr>
        <p:spPr bwMode="auto">
          <a:xfrm>
            <a:off x="-28575" y="14288"/>
            <a:ext cx="5573713" cy="1481137"/>
          </a:xfrm>
          <a:custGeom>
            <a:avLst/>
            <a:gdLst>
              <a:gd name="T0" fmla="*/ 0 w 3511"/>
              <a:gd name="T1" fmla="*/ 2147483647 h 933"/>
              <a:gd name="T2" fmla="*/ 2147483647 w 3511"/>
              <a:gd name="T3" fmla="*/ 2147483647 h 933"/>
              <a:gd name="T4" fmla="*/ 2147483647 w 3511"/>
              <a:gd name="T5" fmla="*/ 2147483647 h 933"/>
              <a:gd name="T6" fmla="*/ 2147483647 w 3511"/>
              <a:gd name="T7" fmla="*/ 2147483647 h 933"/>
              <a:gd name="T8" fmla="*/ 2147483647 w 3511"/>
              <a:gd name="T9" fmla="*/ 2147483647 h 933"/>
              <a:gd name="T10" fmla="*/ 2147483647 w 3511"/>
              <a:gd name="T11" fmla="*/ 2147483647 h 933"/>
              <a:gd name="T12" fmla="*/ 2147483647 w 3511"/>
              <a:gd name="T13" fmla="*/ 2147483647 h 933"/>
              <a:gd name="T14" fmla="*/ 2147483647 w 3511"/>
              <a:gd name="T15" fmla="*/ 2147483647 h 933"/>
              <a:gd name="T16" fmla="*/ 2147483647 w 3511"/>
              <a:gd name="T17" fmla="*/ 2147483647 h 933"/>
              <a:gd name="T18" fmla="*/ 2147483647 w 3511"/>
              <a:gd name="T19" fmla="*/ 2147483647 h 933"/>
              <a:gd name="T20" fmla="*/ 2147483647 w 3511"/>
              <a:gd name="T21" fmla="*/ 2147483647 h 933"/>
              <a:gd name="T22" fmla="*/ 2147483647 w 3511"/>
              <a:gd name="T23" fmla="*/ 2147483647 h 933"/>
              <a:gd name="T24" fmla="*/ 2147483647 w 3511"/>
              <a:gd name="T25" fmla="*/ 2147483647 h 933"/>
              <a:gd name="T26" fmla="*/ 2147483647 w 3511"/>
              <a:gd name="T27" fmla="*/ 2147483647 h 933"/>
              <a:gd name="T28" fmla="*/ 2147483647 w 3511"/>
              <a:gd name="T29" fmla="*/ 2147483647 h 933"/>
              <a:gd name="T30" fmla="*/ 2147483647 w 3511"/>
              <a:gd name="T31" fmla="*/ 2147483647 h 933"/>
              <a:gd name="T32" fmla="*/ 2147483647 w 3511"/>
              <a:gd name="T33" fmla="*/ 2147483647 h 933"/>
              <a:gd name="T34" fmla="*/ 2147483647 w 3511"/>
              <a:gd name="T35" fmla="*/ 2147483647 h 933"/>
              <a:gd name="T36" fmla="*/ 2147483647 w 3511"/>
              <a:gd name="T37" fmla="*/ 2147483647 h 933"/>
              <a:gd name="T38" fmla="*/ 2147483647 w 3511"/>
              <a:gd name="T39" fmla="*/ 2147483647 h 933"/>
              <a:gd name="T40" fmla="*/ 2147483647 w 3511"/>
              <a:gd name="T41" fmla="*/ 2147483647 h 933"/>
              <a:gd name="T42" fmla="*/ 2147483647 w 3511"/>
              <a:gd name="T43" fmla="*/ 2147483647 h 933"/>
              <a:gd name="T44" fmla="*/ 2147483647 w 3511"/>
              <a:gd name="T45" fmla="*/ 2147483647 h 933"/>
              <a:gd name="T46" fmla="*/ 2147483647 w 3511"/>
              <a:gd name="T47" fmla="*/ 2147483647 h 933"/>
              <a:gd name="T48" fmla="*/ 2147483647 w 3511"/>
              <a:gd name="T49" fmla="*/ 0 h 933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3511"/>
              <a:gd name="T76" fmla="*/ 0 h 933"/>
              <a:gd name="T77" fmla="*/ 3511 w 3511"/>
              <a:gd name="T78" fmla="*/ 933 h 933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3511" h="933">
                <a:moveTo>
                  <a:pt x="0" y="777"/>
                </a:moveTo>
                <a:cubicBezTo>
                  <a:pt x="43" y="745"/>
                  <a:pt x="91" y="705"/>
                  <a:pt x="128" y="668"/>
                </a:cubicBezTo>
                <a:cubicBezTo>
                  <a:pt x="136" y="660"/>
                  <a:pt x="138" y="648"/>
                  <a:pt x="146" y="640"/>
                </a:cubicBezTo>
                <a:cubicBezTo>
                  <a:pt x="176" y="609"/>
                  <a:pt x="242" y="557"/>
                  <a:pt x="274" y="540"/>
                </a:cubicBezTo>
                <a:cubicBezTo>
                  <a:pt x="320" y="516"/>
                  <a:pt x="371" y="501"/>
                  <a:pt x="420" y="485"/>
                </a:cubicBezTo>
                <a:cubicBezTo>
                  <a:pt x="481" y="492"/>
                  <a:pt x="546" y="488"/>
                  <a:pt x="603" y="512"/>
                </a:cubicBezTo>
                <a:cubicBezTo>
                  <a:pt x="638" y="527"/>
                  <a:pt x="658" y="555"/>
                  <a:pt x="695" y="567"/>
                </a:cubicBezTo>
                <a:cubicBezTo>
                  <a:pt x="747" y="610"/>
                  <a:pt x="806" y="621"/>
                  <a:pt x="850" y="668"/>
                </a:cubicBezTo>
                <a:cubicBezTo>
                  <a:pt x="888" y="654"/>
                  <a:pt x="911" y="632"/>
                  <a:pt x="951" y="622"/>
                </a:cubicBezTo>
                <a:cubicBezTo>
                  <a:pt x="1015" y="585"/>
                  <a:pt x="1072" y="536"/>
                  <a:pt x="1143" y="512"/>
                </a:cubicBezTo>
                <a:cubicBezTo>
                  <a:pt x="1214" y="488"/>
                  <a:pt x="1297" y="482"/>
                  <a:pt x="1371" y="466"/>
                </a:cubicBezTo>
                <a:cubicBezTo>
                  <a:pt x="1423" y="472"/>
                  <a:pt x="1477" y="470"/>
                  <a:pt x="1527" y="485"/>
                </a:cubicBezTo>
                <a:cubicBezTo>
                  <a:pt x="1547" y="491"/>
                  <a:pt x="1612" y="562"/>
                  <a:pt x="1627" y="576"/>
                </a:cubicBezTo>
                <a:cubicBezTo>
                  <a:pt x="1731" y="668"/>
                  <a:pt x="1809" y="787"/>
                  <a:pt x="1938" y="850"/>
                </a:cubicBezTo>
                <a:cubicBezTo>
                  <a:pt x="1959" y="893"/>
                  <a:pt x="1973" y="903"/>
                  <a:pt x="2011" y="933"/>
                </a:cubicBezTo>
                <a:cubicBezTo>
                  <a:pt x="2125" y="847"/>
                  <a:pt x="2025" y="911"/>
                  <a:pt x="2331" y="887"/>
                </a:cubicBezTo>
                <a:cubicBezTo>
                  <a:pt x="2377" y="883"/>
                  <a:pt x="2422" y="874"/>
                  <a:pt x="2468" y="869"/>
                </a:cubicBezTo>
                <a:cubicBezTo>
                  <a:pt x="2489" y="863"/>
                  <a:pt x="2510" y="854"/>
                  <a:pt x="2532" y="850"/>
                </a:cubicBezTo>
                <a:cubicBezTo>
                  <a:pt x="2556" y="845"/>
                  <a:pt x="2581" y="848"/>
                  <a:pt x="2605" y="841"/>
                </a:cubicBezTo>
                <a:cubicBezTo>
                  <a:pt x="2690" y="817"/>
                  <a:pt x="2757" y="760"/>
                  <a:pt x="2834" y="722"/>
                </a:cubicBezTo>
                <a:cubicBezTo>
                  <a:pt x="2857" y="710"/>
                  <a:pt x="2884" y="707"/>
                  <a:pt x="2907" y="695"/>
                </a:cubicBezTo>
                <a:cubicBezTo>
                  <a:pt x="2927" y="685"/>
                  <a:pt x="2943" y="669"/>
                  <a:pt x="2962" y="658"/>
                </a:cubicBezTo>
                <a:cubicBezTo>
                  <a:pt x="3020" y="626"/>
                  <a:pt x="3116" y="595"/>
                  <a:pt x="3163" y="540"/>
                </a:cubicBezTo>
                <a:cubicBezTo>
                  <a:pt x="3248" y="440"/>
                  <a:pt x="3310" y="335"/>
                  <a:pt x="3383" y="229"/>
                </a:cubicBezTo>
                <a:cubicBezTo>
                  <a:pt x="3432" y="158"/>
                  <a:pt x="3511" y="90"/>
                  <a:pt x="3511" y="0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0908" name="Freeform 12">
            <a:extLst>
              <a:ext uri="{FF2B5EF4-FFF2-40B4-BE49-F238E27FC236}">
                <a16:creationId xmlns:a16="http://schemas.microsoft.com/office/drawing/2014/main" xmlns="" id="{E226D2CC-5729-42BE-8DBA-04D5FA190464}"/>
              </a:ext>
            </a:extLst>
          </p:cNvPr>
          <p:cNvSpPr>
            <a:spLocks/>
          </p:cNvSpPr>
          <p:nvPr/>
        </p:nvSpPr>
        <p:spPr bwMode="auto">
          <a:xfrm>
            <a:off x="3090863" y="3292475"/>
            <a:ext cx="6067425" cy="3573463"/>
          </a:xfrm>
          <a:custGeom>
            <a:avLst/>
            <a:gdLst>
              <a:gd name="T0" fmla="*/ 2147483647 w 3822"/>
              <a:gd name="T1" fmla="*/ 2147483647 h 2251"/>
              <a:gd name="T2" fmla="*/ 2147483647 w 3822"/>
              <a:gd name="T3" fmla="*/ 2147483647 h 2251"/>
              <a:gd name="T4" fmla="*/ 2147483647 w 3822"/>
              <a:gd name="T5" fmla="*/ 2147483647 h 2251"/>
              <a:gd name="T6" fmla="*/ 2147483647 w 3822"/>
              <a:gd name="T7" fmla="*/ 2147483647 h 2251"/>
              <a:gd name="T8" fmla="*/ 2147483647 w 3822"/>
              <a:gd name="T9" fmla="*/ 2147483647 h 2251"/>
              <a:gd name="T10" fmla="*/ 2147483647 w 3822"/>
              <a:gd name="T11" fmla="*/ 2147483647 h 2251"/>
              <a:gd name="T12" fmla="*/ 2147483647 w 3822"/>
              <a:gd name="T13" fmla="*/ 2147483647 h 2251"/>
              <a:gd name="T14" fmla="*/ 2147483647 w 3822"/>
              <a:gd name="T15" fmla="*/ 2147483647 h 2251"/>
              <a:gd name="T16" fmla="*/ 2147483647 w 3822"/>
              <a:gd name="T17" fmla="*/ 2147483647 h 2251"/>
              <a:gd name="T18" fmla="*/ 2147483647 w 3822"/>
              <a:gd name="T19" fmla="*/ 2147483647 h 2251"/>
              <a:gd name="T20" fmla="*/ 2147483647 w 3822"/>
              <a:gd name="T21" fmla="*/ 2147483647 h 2251"/>
              <a:gd name="T22" fmla="*/ 2147483647 w 3822"/>
              <a:gd name="T23" fmla="*/ 2147483647 h 2251"/>
              <a:gd name="T24" fmla="*/ 2147483647 w 3822"/>
              <a:gd name="T25" fmla="*/ 2147483647 h 2251"/>
              <a:gd name="T26" fmla="*/ 2147483647 w 3822"/>
              <a:gd name="T27" fmla="*/ 2147483647 h 2251"/>
              <a:gd name="T28" fmla="*/ 2147483647 w 3822"/>
              <a:gd name="T29" fmla="*/ 2147483647 h 2251"/>
              <a:gd name="T30" fmla="*/ 2147483647 w 3822"/>
              <a:gd name="T31" fmla="*/ 2147483647 h 2251"/>
              <a:gd name="T32" fmla="*/ 2147483647 w 3822"/>
              <a:gd name="T33" fmla="*/ 2147483647 h 2251"/>
              <a:gd name="T34" fmla="*/ 2147483647 w 3822"/>
              <a:gd name="T35" fmla="*/ 2147483647 h 2251"/>
              <a:gd name="T36" fmla="*/ 2147483647 w 3822"/>
              <a:gd name="T37" fmla="*/ 2147483647 h 2251"/>
              <a:gd name="T38" fmla="*/ 2147483647 w 3822"/>
              <a:gd name="T39" fmla="*/ 2147483647 h 2251"/>
              <a:gd name="T40" fmla="*/ 2147483647 w 3822"/>
              <a:gd name="T41" fmla="*/ 2147483647 h 2251"/>
              <a:gd name="T42" fmla="*/ 2147483647 w 3822"/>
              <a:gd name="T43" fmla="*/ 2147483647 h 2251"/>
              <a:gd name="T44" fmla="*/ 2147483647 w 3822"/>
              <a:gd name="T45" fmla="*/ 2147483647 h 2251"/>
              <a:gd name="T46" fmla="*/ 2147483647 w 3822"/>
              <a:gd name="T47" fmla="*/ 2147483647 h 2251"/>
              <a:gd name="T48" fmla="*/ 2147483647 w 3822"/>
              <a:gd name="T49" fmla="*/ 2147483647 h 2251"/>
              <a:gd name="T50" fmla="*/ 2147483647 w 3822"/>
              <a:gd name="T51" fmla="*/ 2147483647 h 2251"/>
              <a:gd name="T52" fmla="*/ 2147483647 w 3822"/>
              <a:gd name="T53" fmla="*/ 2147483647 h 2251"/>
              <a:gd name="T54" fmla="*/ 2147483647 w 3822"/>
              <a:gd name="T55" fmla="*/ 2147483647 h 2251"/>
              <a:gd name="T56" fmla="*/ 2147483647 w 3822"/>
              <a:gd name="T57" fmla="*/ 2147483647 h 2251"/>
              <a:gd name="T58" fmla="*/ 2147483647 w 3822"/>
              <a:gd name="T59" fmla="*/ 2147483647 h 2251"/>
              <a:gd name="T60" fmla="*/ 2147483647 w 3822"/>
              <a:gd name="T61" fmla="*/ 2147483647 h 2251"/>
              <a:gd name="T62" fmla="*/ 0 w 3822"/>
              <a:gd name="T63" fmla="*/ 2147483647 h 2251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3822"/>
              <a:gd name="T97" fmla="*/ 0 h 2251"/>
              <a:gd name="T98" fmla="*/ 3822 w 3822"/>
              <a:gd name="T99" fmla="*/ 2251 h 2251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3822" h="2251">
                <a:moveTo>
                  <a:pt x="3822" y="139"/>
                </a:moveTo>
                <a:cubicBezTo>
                  <a:pt x="3762" y="97"/>
                  <a:pt x="3681" y="103"/>
                  <a:pt x="3612" y="84"/>
                </a:cubicBezTo>
                <a:cubicBezTo>
                  <a:pt x="3534" y="62"/>
                  <a:pt x="3462" y="22"/>
                  <a:pt x="3383" y="1"/>
                </a:cubicBezTo>
                <a:cubicBezTo>
                  <a:pt x="3347" y="4"/>
                  <a:pt x="3309" y="0"/>
                  <a:pt x="3274" y="11"/>
                </a:cubicBezTo>
                <a:cubicBezTo>
                  <a:pt x="3254" y="17"/>
                  <a:pt x="3223" y="69"/>
                  <a:pt x="3210" y="84"/>
                </a:cubicBezTo>
                <a:cubicBezTo>
                  <a:pt x="3176" y="124"/>
                  <a:pt x="3121" y="150"/>
                  <a:pt x="3072" y="166"/>
                </a:cubicBezTo>
                <a:cubicBezTo>
                  <a:pt x="3048" y="181"/>
                  <a:pt x="3015" y="188"/>
                  <a:pt x="2999" y="212"/>
                </a:cubicBezTo>
                <a:cubicBezTo>
                  <a:pt x="2973" y="250"/>
                  <a:pt x="2991" y="234"/>
                  <a:pt x="2944" y="257"/>
                </a:cubicBezTo>
                <a:cubicBezTo>
                  <a:pt x="2863" y="339"/>
                  <a:pt x="2701" y="498"/>
                  <a:pt x="2588" y="523"/>
                </a:cubicBezTo>
                <a:cubicBezTo>
                  <a:pt x="2516" y="569"/>
                  <a:pt x="2498" y="548"/>
                  <a:pt x="2387" y="541"/>
                </a:cubicBezTo>
                <a:cubicBezTo>
                  <a:pt x="2353" y="530"/>
                  <a:pt x="2352" y="523"/>
                  <a:pt x="2314" y="550"/>
                </a:cubicBezTo>
                <a:cubicBezTo>
                  <a:pt x="2275" y="577"/>
                  <a:pt x="2250" y="621"/>
                  <a:pt x="2213" y="651"/>
                </a:cubicBezTo>
                <a:cubicBezTo>
                  <a:pt x="2179" y="678"/>
                  <a:pt x="2146" y="706"/>
                  <a:pt x="2112" y="733"/>
                </a:cubicBezTo>
                <a:cubicBezTo>
                  <a:pt x="2022" y="806"/>
                  <a:pt x="1939" y="912"/>
                  <a:pt x="1875" y="1007"/>
                </a:cubicBezTo>
                <a:cubicBezTo>
                  <a:pt x="1847" y="1049"/>
                  <a:pt x="1818" y="1091"/>
                  <a:pt x="1783" y="1126"/>
                </a:cubicBezTo>
                <a:cubicBezTo>
                  <a:pt x="1762" y="1147"/>
                  <a:pt x="1737" y="1166"/>
                  <a:pt x="1719" y="1190"/>
                </a:cubicBezTo>
                <a:cubicBezTo>
                  <a:pt x="1661" y="1269"/>
                  <a:pt x="1594" y="1301"/>
                  <a:pt x="1518" y="1355"/>
                </a:cubicBezTo>
                <a:cubicBezTo>
                  <a:pt x="1474" y="1387"/>
                  <a:pt x="1510" y="1386"/>
                  <a:pt x="1445" y="1400"/>
                </a:cubicBezTo>
                <a:cubicBezTo>
                  <a:pt x="1418" y="1406"/>
                  <a:pt x="1390" y="1406"/>
                  <a:pt x="1363" y="1409"/>
                </a:cubicBezTo>
                <a:cubicBezTo>
                  <a:pt x="1308" y="1406"/>
                  <a:pt x="1252" y="1411"/>
                  <a:pt x="1198" y="1400"/>
                </a:cubicBezTo>
                <a:cubicBezTo>
                  <a:pt x="1189" y="1398"/>
                  <a:pt x="1197" y="1377"/>
                  <a:pt x="1189" y="1373"/>
                </a:cubicBezTo>
                <a:cubicBezTo>
                  <a:pt x="1181" y="1369"/>
                  <a:pt x="1171" y="1381"/>
                  <a:pt x="1162" y="1382"/>
                </a:cubicBezTo>
                <a:cubicBezTo>
                  <a:pt x="1068" y="1393"/>
                  <a:pt x="972" y="1398"/>
                  <a:pt x="878" y="1409"/>
                </a:cubicBezTo>
                <a:cubicBezTo>
                  <a:pt x="832" y="1426"/>
                  <a:pt x="782" y="1468"/>
                  <a:pt x="732" y="1473"/>
                </a:cubicBezTo>
                <a:cubicBezTo>
                  <a:pt x="674" y="1478"/>
                  <a:pt x="616" y="1480"/>
                  <a:pt x="558" y="1483"/>
                </a:cubicBezTo>
                <a:cubicBezTo>
                  <a:pt x="453" y="1535"/>
                  <a:pt x="513" y="1511"/>
                  <a:pt x="439" y="1574"/>
                </a:cubicBezTo>
                <a:cubicBezTo>
                  <a:pt x="398" y="1609"/>
                  <a:pt x="352" y="1640"/>
                  <a:pt x="311" y="1675"/>
                </a:cubicBezTo>
                <a:cubicBezTo>
                  <a:pt x="257" y="1722"/>
                  <a:pt x="298" y="1704"/>
                  <a:pt x="247" y="1720"/>
                </a:cubicBezTo>
                <a:cubicBezTo>
                  <a:pt x="182" y="1764"/>
                  <a:pt x="197" y="1736"/>
                  <a:pt x="183" y="1793"/>
                </a:cubicBezTo>
                <a:cubicBezTo>
                  <a:pt x="170" y="1899"/>
                  <a:pt x="151" y="1997"/>
                  <a:pt x="110" y="2095"/>
                </a:cubicBezTo>
                <a:cubicBezTo>
                  <a:pt x="93" y="2135"/>
                  <a:pt x="83" y="2162"/>
                  <a:pt x="46" y="2187"/>
                </a:cubicBezTo>
                <a:cubicBezTo>
                  <a:pt x="34" y="2205"/>
                  <a:pt x="0" y="2231"/>
                  <a:pt x="0" y="2251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0909" name="Freeform 13">
            <a:extLst>
              <a:ext uri="{FF2B5EF4-FFF2-40B4-BE49-F238E27FC236}">
                <a16:creationId xmlns:a16="http://schemas.microsoft.com/office/drawing/2014/main" xmlns="" id="{B7FDD955-C1B0-4A9F-91C4-23C69F9CFE4A}"/>
              </a:ext>
            </a:extLst>
          </p:cNvPr>
          <p:cNvSpPr>
            <a:spLocks/>
          </p:cNvSpPr>
          <p:nvPr/>
        </p:nvSpPr>
        <p:spPr bwMode="auto">
          <a:xfrm>
            <a:off x="550863" y="-42863"/>
            <a:ext cx="5748337" cy="6951663"/>
          </a:xfrm>
          <a:custGeom>
            <a:avLst/>
            <a:gdLst>
              <a:gd name="T0" fmla="*/ 0 w 3621"/>
              <a:gd name="T1" fmla="*/ 2147483647 h 4379"/>
              <a:gd name="T2" fmla="*/ 2147483647 w 3621"/>
              <a:gd name="T3" fmla="*/ 2147483647 h 4379"/>
              <a:gd name="T4" fmla="*/ 2147483647 w 3621"/>
              <a:gd name="T5" fmla="*/ 2147483647 h 4379"/>
              <a:gd name="T6" fmla="*/ 2147483647 w 3621"/>
              <a:gd name="T7" fmla="*/ 2147483647 h 4379"/>
              <a:gd name="T8" fmla="*/ 2147483647 w 3621"/>
              <a:gd name="T9" fmla="*/ 2147483647 h 4379"/>
              <a:gd name="T10" fmla="*/ 2147483647 w 3621"/>
              <a:gd name="T11" fmla="*/ 2147483647 h 4379"/>
              <a:gd name="T12" fmla="*/ 2147483647 w 3621"/>
              <a:gd name="T13" fmla="*/ 2147483647 h 4379"/>
              <a:gd name="T14" fmla="*/ 2147483647 w 3621"/>
              <a:gd name="T15" fmla="*/ 2147483647 h 4379"/>
              <a:gd name="T16" fmla="*/ 2147483647 w 3621"/>
              <a:gd name="T17" fmla="*/ 2147483647 h 4379"/>
              <a:gd name="T18" fmla="*/ 2147483647 w 3621"/>
              <a:gd name="T19" fmla="*/ 2147483647 h 4379"/>
              <a:gd name="T20" fmla="*/ 2147483647 w 3621"/>
              <a:gd name="T21" fmla="*/ 2147483647 h 4379"/>
              <a:gd name="T22" fmla="*/ 2147483647 w 3621"/>
              <a:gd name="T23" fmla="*/ 2147483647 h 4379"/>
              <a:gd name="T24" fmla="*/ 2147483647 w 3621"/>
              <a:gd name="T25" fmla="*/ 2147483647 h 4379"/>
              <a:gd name="T26" fmla="*/ 2147483647 w 3621"/>
              <a:gd name="T27" fmla="*/ 2147483647 h 4379"/>
              <a:gd name="T28" fmla="*/ 2147483647 w 3621"/>
              <a:gd name="T29" fmla="*/ 2147483647 h 4379"/>
              <a:gd name="T30" fmla="*/ 2147483647 w 3621"/>
              <a:gd name="T31" fmla="*/ 2147483647 h 4379"/>
              <a:gd name="T32" fmla="*/ 2147483647 w 3621"/>
              <a:gd name="T33" fmla="*/ 2147483647 h 4379"/>
              <a:gd name="T34" fmla="*/ 2147483647 w 3621"/>
              <a:gd name="T35" fmla="*/ 2147483647 h 4379"/>
              <a:gd name="T36" fmla="*/ 2147483647 w 3621"/>
              <a:gd name="T37" fmla="*/ 2147483647 h 4379"/>
              <a:gd name="T38" fmla="*/ 2147483647 w 3621"/>
              <a:gd name="T39" fmla="*/ 2147483647 h 4379"/>
              <a:gd name="T40" fmla="*/ 2147483647 w 3621"/>
              <a:gd name="T41" fmla="*/ 2147483647 h 4379"/>
              <a:gd name="T42" fmla="*/ 2147483647 w 3621"/>
              <a:gd name="T43" fmla="*/ 2147483647 h 4379"/>
              <a:gd name="T44" fmla="*/ 2147483647 w 3621"/>
              <a:gd name="T45" fmla="*/ 2147483647 h 4379"/>
              <a:gd name="T46" fmla="*/ 2147483647 w 3621"/>
              <a:gd name="T47" fmla="*/ 2147483647 h 4379"/>
              <a:gd name="T48" fmla="*/ 2147483647 w 3621"/>
              <a:gd name="T49" fmla="*/ 2147483647 h 4379"/>
              <a:gd name="T50" fmla="*/ 2147483647 w 3621"/>
              <a:gd name="T51" fmla="*/ 2147483647 h 4379"/>
              <a:gd name="T52" fmla="*/ 2147483647 w 3621"/>
              <a:gd name="T53" fmla="*/ 2147483647 h 4379"/>
              <a:gd name="T54" fmla="*/ 2147483647 w 3621"/>
              <a:gd name="T55" fmla="*/ 2147483647 h 4379"/>
              <a:gd name="T56" fmla="*/ 2147483647 w 3621"/>
              <a:gd name="T57" fmla="*/ 2147483647 h 4379"/>
              <a:gd name="T58" fmla="*/ 2147483647 w 3621"/>
              <a:gd name="T59" fmla="*/ 2147483647 h 4379"/>
              <a:gd name="T60" fmla="*/ 2147483647 w 3621"/>
              <a:gd name="T61" fmla="*/ 2147483647 h 4379"/>
              <a:gd name="T62" fmla="*/ 2147483647 w 3621"/>
              <a:gd name="T63" fmla="*/ 2147483647 h 4379"/>
              <a:gd name="T64" fmla="*/ 2147483647 w 3621"/>
              <a:gd name="T65" fmla="*/ 2147483647 h 4379"/>
              <a:gd name="T66" fmla="*/ 2147483647 w 3621"/>
              <a:gd name="T67" fmla="*/ 2147483647 h 4379"/>
              <a:gd name="T68" fmla="*/ 2147483647 w 3621"/>
              <a:gd name="T69" fmla="*/ 2147483647 h 4379"/>
              <a:gd name="T70" fmla="*/ 2147483647 w 3621"/>
              <a:gd name="T71" fmla="*/ 2147483647 h 4379"/>
              <a:gd name="T72" fmla="*/ 2147483647 w 3621"/>
              <a:gd name="T73" fmla="*/ 2147483647 h 4379"/>
              <a:gd name="T74" fmla="*/ 2147483647 w 3621"/>
              <a:gd name="T75" fmla="*/ 2147483647 h 4379"/>
              <a:gd name="T76" fmla="*/ 2147483647 w 3621"/>
              <a:gd name="T77" fmla="*/ 2147483647 h 4379"/>
              <a:gd name="T78" fmla="*/ 2147483647 w 3621"/>
              <a:gd name="T79" fmla="*/ 2147483647 h 4379"/>
              <a:gd name="T80" fmla="*/ 2147483647 w 3621"/>
              <a:gd name="T81" fmla="*/ 2147483647 h 4379"/>
              <a:gd name="T82" fmla="*/ 2147483647 w 3621"/>
              <a:gd name="T83" fmla="*/ 2147483647 h 4379"/>
              <a:gd name="T84" fmla="*/ 2147483647 w 3621"/>
              <a:gd name="T85" fmla="*/ 2147483647 h 4379"/>
              <a:gd name="T86" fmla="*/ 2147483647 w 3621"/>
              <a:gd name="T87" fmla="*/ 0 h 437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3621"/>
              <a:gd name="T133" fmla="*/ 0 h 4379"/>
              <a:gd name="T134" fmla="*/ 3621 w 3621"/>
              <a:gd name="T135" fmla="*/ 4379 h 4379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3621" h="4379">
                <a:moveTo>
                  <a:pt x="0" y="4379"/>
                </a:moveTo>
                <a:cubicBezTo>
                  <a:pt x="18" y="4300"/>
                  <a:pt x="25" y="4267"/>
                  <a:pt x="92" y="4224"/>
                </a:cubicBezTo>
                <a:cubicBezTo>
                  <a:pt x="125" y="4179"/>
                  <a:pt x="162" y="4150"/>
                  <a:pt x="202" y="4114"/>
                </a:cubicBezTo>
                <a:cubicBezTo>
                  <a:pt x="275" y="4048"/>
                  <a:pt x="312" y="4010"/>
                  <a:pt x="412" y="3986"/>
                </a:cubicBezTo>
                <a:cubicBezTo>
                  <a:pt x="481" y="3940"/>
                  <a:pt x="570" y="3920"/>
                  <a:pt x="650" y="3904"/>
                </a:cubicBezTo>
                <a:cubicBezTo>
                  <a:pt x="671" y="3889"/>
                  <a:pt x="693" y="3873"/>
                  <a:pt x="714" y="3858"/>
                </a:cubicBezTo>
                <a:cubicBezTo>
                  <a:pt x="733" y="3844"/>
                  <a:pt x="739" y="3816"/>
                  <a:pt x="759" y="3803"/>
                </a:cubicBezTo>
                <a:cubicBezTo>
                  <a:pt x="770" y="3796"/>
                  <a:pt x="784" y="3797"/>
                  <a:pt x="796" y="3794"/>
                </a:cubicBezTo>
                <a:cubicBezTo>
                  <a:pt x="808" y="3788"/>
                  <a:pt x="819" y="3780"/>
                  <a:pt x="832" y="3776"/>
                </a:cubicBezTo>
                <a:cubicBezTo>
                  <a:pt x="847" y="3771"/>
                  <a:pt x="864" y="3772"/>
                  <a:pt x="878" y="3766"/>
                </a:cubicBezTo>
                <a:cubicBezTo>
                  <a:pt x="892" y="3760"/>
                  <a:pt x="902" y="3746"/>
                  <a:pt x="915" y="3739"/>
                </a:cubicBezTo>
                <a:cubicBezTo>
                  <a:pt x="959" y="3715"/>
                  <a:pt x="1003" y="3694"/>
                  <a:pt x="1052" y="3684"/>
                </a:cubicBezTo>
                <a:cubicBezTo>
                  <a:pt x="1161" y="3630"/>
                  <a:pt x="1279" y="3562"/>
                  <a:pt x="1399" y="3538"/>
                </a:cubicBezTo>
                <a:cubicBezTo>
                  <a:pt x="1429" y="3519"/>
                  <a:pt x="1457" y="3512"/>
                  <a:pt x="1491" y="3501"/>
                </a:cubicBezTo>
                <a:cubicBezTo>
                  <a:pt x="1573" y="3446"/>
                  <a:pt x="1647" y="3445"/>
                  <a:pt x="1747" y="3437"/>
                </a:cubicBezTo>
                <a:cubicBezTo>
                  <a:pt x="1812" y="3415"/>
                  <a:pt x="1792" y="3380"/>
                  <a:pt x="1838" y="3346"/>
                </a:cubicBezTo>
                <a:cubicBezTo>
                  <a:pt x="1865" y="3326"/>
                  <a:pt x="1931" y="3293"/>
                  <a:pt x="1957" y="3264"/>
                </a:cubicBezTo>
                <a:cubicBezTo>
                  <a:pt x="2043" y="3170"/>
                  <a:pt x="1955" y="3237"/>
                  <a:pt x="2021" y="3190"/>
                </a:cubicBezTo>
                <a:cubicBezTo>
                  <a:pt x="2099" y="3073"/>
                  <a:pt x="2174" y="2955"/>
                  <a:pt x="2259" y="2843"/>
                </a:cubicBezTo>
                <a:cubicBezTo>
                  <a:pt x="2294" y="2796"/>
                  <a:pt x="2348" y="2767"/>
                  <a:pt x="2387" y="2724"/>
                </a:cubicBezTo>
                <a:cubicBezTo>
                  <a:pt x="2439" y="2667"/>
                  <a:pt x="2481" y="2604"/>
                  <a:pt x="2551" y="2569"/>
                </a:cubicBezTo>
                <a:cubicBezTo>
                  <a:pt x="2594" y="2506"/>
                  <a:pt x="2639" y="2457"/>
                  <a:pt x="2707" y="2422"/>
                </a:cubicBezTo>
                <a:cubicBezTo>
                  <a:pt x="2769" y="2340"/>
                  <a:pt x="2745" y="2374"/>
                  <a:pt x="2780" y="2322"/>
                </a:cubicBezTo>
                <a:cubicBezTo>
                  <a:pt x="2783" y="2298"/>
                  <a:pt x="2791" y="2273"/>
                  <a:pt x="2789" y="2249"/>
                </a:cubicBezTo>
                <a:cubicBezTo>
                  <a:pt x="2786" y="2202"/>
                  <a:pt x="2771" y="2199"/>
                  <a:pt x="2752" y="2166"/>
                </a:cubicBezTo>
                <a:cubicBezTo>
                  <a:pt x="2729" y="2126"/>
                  <a:pt x="2723" y="2090"/>
                  <a:pt x="2688" y="2057"/>
                </a:cubicBezTo>
                <a:cubicBezTo>
                  <a:pt x="2666" y="1988"/>
                  <a:pt x="2698" y="2069"/>
                  <a:pt x="2652" y="2011"/>
                </a:cubicBezTo>
                <a:cubicBezTo>
                  <a:pt x="2646" y="2004"/>
                  <a:pt x="2649" y="1991"/>
                  <a:pt x="2643" y="1984"/>
                </a:cubicBezTo>
                <a:cubicBezTo>
                  <a:pt x="2618" y="1951"/>
                  <a:pt x="2589" y="1921"/>
                  <a:pt x="2560" y="1892"/>
                </a:cubicBezTo>
                <a:cubicBezTo>
                  <a:pt x="2549" y="1881"/>
                  <a:pt x="2534" y="1876"/>
                  <a:pt x="2524" y="1865"/>
                </a:cubicBezTo>
                <a:cubicBezTo>
                  <a:pt x="2448" y="1775"/>
                  <a:pt x="2378" y="1657"/>
                  <a:pt x="2341" y="1545"/>
                </a:cubicBezTo>
                <a:cubicBezTo>
                  <a:pt x="2353" y="1527"/>
                  <a:pt x="2370" y="1511"/>
                  <a:pt x="2378" y="1490"/>
                </a:cubicBezTo>
                <a:cubicBezTo>
                  <a:pt x="2387" y="1466"/>
                  <a:pt x="2389" y="1437"/>
                  <a:pt x="2405" y="1417"/>
                </a:cubicBezTo>
                <a:cubicBezTo>
                  <a:pt x="2420" y="1398"/>
                  <a:pt x="2458" y="1375"/>
                  <a:pt x="2478" y="1362"/>
                </a:cubicBezTo>
                <a:cubicBezTo>
                  <a:pt x="2550" y="1250"/>
                  <a:pt x="2714" y="1193"/>
                  <a:pt x="2835" y="1152"/>
                </a:cubicBezTo>
                <a:cubicBezTo>
                  <a:pt x="2869" y="1140"/>
                  <a:pt x="2892" y="1117"/>
                  <a:pt x="2926" y="1106"/>
                </a:cubicBezTo>
                <a:cubicBezTo>
                  <a:pt x="2996" y="1050"/>
                  <a:pt x="2958" y="1083"/>
                  <a:pt x="3036" y="1005"/>
                </a:cubicBezTo>
                <a:cubicBezTo>
                  <a:pt x="3048" y="993"/>
                  <a:pt x="3060" y="981"/>
                  <a:pt x="3072" y="969"/>
                </a:cubicBezTo>
                <a:cubicBezTo>
                  <a:pt x="3078" y="963"/>
                  <a:pt x="3091" y="950"/>
                  <a:pt x="3091" y="950"/>
                </a:cubicBezTo>
                <a:cubicBezTo>
                  <a:pt x="3105" y="839"/>
                  <a:pt x="3130" y="835"/>
                  <a:pt x="3191" y="749"/>
                </a:cubicBezTo>
                <a:cubicBezTo>
                  <a:pt x="3231" y="692"/>
                  <a:pt x="3263" y="633"/>
                  <a:pt x="3301" y="576"/>
                </a:cubicBezTo>
                <a:cubicBezTo>
                  <a:pt x="3314" y="556"/>
                  <a:pt x="3334" y="541"/>
                  <a:pt x="3347" y="521"/>
                </a:cubicBezTo>
                <a:cubicBezTo>
                  <a:pt x="3365" y="492"/>
                  <a:pt x="3373" y="458"/>
                  <a:pt x="3392" y="429"/>
                </a:cubicBezTo>
                <a:cubicBezTo>
                  <a:pt x="3485" y="286"/>
                  <a:pt x="3621" y="180"/>
                  <a:pt x="3621" y="0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0910" name="Freeform 14">
            <a:extLst>
              <a:ext uri="{FF2B5EF4-FFF2-40B4-BE49-F238E27FC236}">
                <a16:creationId xmlns:a16="http://schemas.microsoft.com/office/drawing/2014/main" xmlns="" id="{17140B31-C842-4B46-A0D0-23A123C0C8A9}"/>
              </a:ext>
            </a:extLst>
          </p:cNvPr>
          <p:cNvSpPr>
            <a:spLocks/>
          </p:cNvSpPr>
          <p:nvPr/>
        </p:nvSpPr>
        <p:spPr bwMode="auto">
          <a:xfrm>
            <a:off x="5299075" y="2003425"/>
            <a:ext cx="1190625" cy="4891088"/>
          </a:xfrm>
          <a:custGeom>
            <a:avLst/>
            <a:gdLst>
              <a:gd name="T0" fmla="*/ 2147483647 w 750"/>
              <a:gd name="T1" fmla="*/ 2147483647 h 3081"/>
              <a:gd name="T2" fmla="*/ 2147483647 w 750"/>
              <a:gd name="T3" fmla="*/ 2147483647 h 3081"/>
              <a:gd name="T4" fmla="*/ 2147483647 w 750"/>
              <a:gd name="T5" fmla="*/ 2147483647 h 3081"/>
              <a:gd name="T6" fmla="*/ 2147483647 w 750"/>
              <a:gd name="T7" fmla="*/ 2147483647 h 3081"/>
              <a:gd name="T8" fmla="*/ 2147483647 w 750"/>
              <a:gd name="T9" fmla="*/ 2147483647 h 3081"/>
              <a:gd name="T10" fmla="*/ 2147483647 w 750"/>
              <a:gd name="T11" fmla="*/ 2147483647 h 3081"/>
              <a:gd name="T12" fmla="*/ 2147483647 w 750"/>
              <a:gd name="T13" fmla="*/ 2147483647 h 3081"/>
              <a:gd name="T14" fmla="*/ 2147483647 w 750"/>
              <a:gd name="T15" fmla="*/ 2147483647 h 3081"/>
              <a:gd name="T16" fmla="*/ 2147483647 w 750"/>
              <a:gd name="T17" fmla="*/ 2147483647 h 3081"/>
              <a:gd name="T18" fmla="*/ 2147483647 w 750"/>
              <a:gd name="T19" fmla="*/ 2147483647 h 3081"/>
              <a:gd name="T20" fmla="*/ 2147483647 w 750"/>
              <a:gd name="T21" fmla="*/ 2147483647 h 3081"/>
              <a:gd name="T22" fmla="*/ 2147483647 w 750"/>
              <a:gd name="T23" fmla="*/ 2147483647 h 3081"/>
              <a:gd name="T24" fmla="*/ 2147483647 w 750"/>
              <a:gd name="T25" fmla="*/ 2147483647 h 3081"/>
              <a:gd name="T26" fmla="*/ 2147483647 w 750"/>
              <a:gd name="T27" fmla="*/ 2147483647 h 3081"/>
              <a:gd name="T28" fmla="*/ 2147483647 w 750"/>
              <a:gd name="T29" fmla="*/ 2147483647 h 3081"/>
              <a:gd name="T30" fmla="*/ 2147483647 w 750"/>
              <a:gd name="T31" fmla="*/ 0 h 3081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750"/>
              <a:gd name="T49" fmla="*/ 0 h 3081"/>
              <a:gd name="T50" fmla="*/ 750 w 750"/>
              <a:gd name="T51" fmla="*/ 3081 h 3081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750" h="3081">
                <a:moveTo>
                  <a:pt x="27" y="3081"/>
                </a:moveTo>
                <a:cubicBezTo>
                  <a:pt x="37" y="2932"/>
                  <a:pt x="0" y="2768"/>
                  <a:pt x="45" y="2633"/>
                </a:cubicBezTo>
                <a:cubicBezTo>
                  <a:pt x="62" y="2355"/>
                  <a:pt x="112" y="2078"/>
                  <a:pt x="145" y="1801"/>
                </a:cubicBezTo>
                <a:cubicBezTo>
                  <a:pt x="163" y="1648"/>
                  <a:pt x="164" y="1496"/>
                  <a:pt x="191" y="1344"/>
                </a:cubicBezTo>
                <a:cubicBezTo>
                  <a:pt x="199" y="1248"/>
                  <a:pt x="215" y="1155"/>
                  <a:pt x="228" y="1060"/>
                </a:cubicBezTo>
                <a:cubicBezTo>
                  <a:pt x="230" y="1049"/>
                  <a:pt x="246" y="963"/>
                  <a:pt x="255" y="960"/>
                </a:cubicBezTo>
                <a:cubicBezTo>
                  <a:pt x="325" y="938"/>
                  <a:pt x="450" y="851"/>
                  <a:pt x="493" y="786"/>
                </a:cubicBezTo>
                <a:cubicBezTo>
                  <a:pt x="559" y="685"/>
                  <a:pt x="610" y="573"/>
                  <a:pt x="694" y="484"/>
                </a:cubicBezTo>
                <a:cubicBezTo>
                  <a:pt x="701" y="462"/>
                  <a:pt x="715" y="442"/>
                  <a:pt x="721" y="420"/>
                </a:cubicBezTo>
                <a:cubicBezTo>
                  <a:pt x="748" y="322"/>
                  <a:pt x="711" y="386"/>
                  <a:pt x="749" y="329"/>
                </a:cubicBezTo>
                <a:cubicBezTo>
                  <a:pt x="746" y="289"/>
                  <a:pt x="750" y="248"/>
                  <a:pt x="740" y="210"/>
                </a:cubicBezTo>
                <a:cubicBezTo>
                  <a:pt x="737" y="199"/>
                  <a:pt x="720" y="199"/>
                  <a:pt x="712" y="192"/>
                </a:cubicBezTo>
                <a:cubicBezTo>
                  <a:pt x="696" y="178"/>
                  <a:pt x="682" y="161"/>
                  <a:pt x="667" y="146"/>
                </a:cubicBezTo>
                <a:cubicBezTo>
                  <a:pt x="629" y="107"/>
                  <a:pt x="588" y="45"/>
                  <a:pt x="529" y="36"/>
                </a:cubicBezTo>
                <a:cubicBezTo>
                  <a:pt x="499" y="31"/>
                  <a:pt x="468" y="30"/>
                  <a:pt x="438" y="27"/>
                </a:cubicBezTo>
                <a:cubicBezTo>
                  <a:pt x="409" y="7"/>
                  <a:pt x="411" y="20"/>
                  <a:pt x="411" y="0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0911" name="Freeform 15">
            <a:extLst>
              <a:ext uri="{FF2B5EF4-FFF2-40B4-BE49-F238E27FC236}">
                <a16:creationId xmlns:a16="http://schemas.microsoft.com/office/drawing/2014/main" xmlns="" id="{F5879584-B9DE-4274-A01C-B630735BD44F}"/>
              </a:ext>
            </a:extLst>
          </p:cNvPr>
          <p:cNvSpPr>
            <a:spLocks/>
          </p:cNvSpPr>
          <p:nvPr/>
        </p:nvSpPr>
        <p:spPr bwMode="auto">
          <a:xfrm>
            <a:off x="-14288" y="2032000"/>
            <a:ext cx="423863" cy="1262063"/>
          </a:xfrm>
          <a:custGeom>
            <a:avLst/>
            <a:gdLst>
              <a:gd name="T0" fmla="*/ 0 w 267"/>
              <a:gd name="T1" fmla="*/ 0 h 795"/>
              <a:gd name="T2" fmla="*/ 2147483647 w 267"/>
              <a:gd name="T3" fmla="*/ 2147483647 h 795"/>
              <a:gd name="T4" fmla="*/ 2147483647 w 267"/>
              <a:gd name="T5" fmla="*/ 2147483647 h 795"/>
              <a:gd name="T6" fmla="*/ 2147483647 w 267"/>
              <a:gd name="T7" fmla="*/ 2147483647 h 795"/>
              <a:gd name="T8" fmla="*/ 2147483647 w 267"/>
              <a:gd name="T9" fmla="*/ 2147483647 h 795"/>
              <a:gd name="T10" fmla="*/ 2147483647 w 267"/>
              <a:gd name="T11" fmla="*/ 2147483647 h 795"/>
              <a:gd name="T12" fmla="*/ 2147483647 w 267"/>
              <a:gd name="T13" fmla="*/ 2147483647 h 79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67"/>
              <a:gd name="T22" fmla="*/ 0 h 795"/>
              <a:gd name="T23" fmla="*/ 267 w 267"/>
              <a:gd name="T24" fmla="*/ 795 h 79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67" h="795">
                <a:moveTo>
                  <a:pt x="0" y="0"/>
                </a:moveTo>
                <a:cubicBezTo>
                  <a:pt x="80" y="48"/>
                  <a:pt x="152" y="91"/>
                  <a:pt x="238" y="119"/>
                </a:cubicBezTo>
                <a:cubicBezTo>
                  <a:pt x="267" y="207"/>
                  <a:pt x="248" y="299"/>
                  <a:pt x="219" y="384"/>
                </a:cubicBezTo>
                <a:cubicBezTo>
                  <a:pt x="208" y="417"/>
                  <a:pt x="203" y="452"/>
                  <a:pt x="192" y="485"/>
                </a:cubicBezTo>
                <a:cubicBezTo>
                  <a:pt x="189" y="494"/>
                  <a:pt x="183" y="512"/>
                  <a:pt x="183" y="512"/>
                </a:cubicBezTo>
                <a:cubicBezTo>
                  <a:pt x="187" y="578"/>
                  <a:pt x="187" y="640"/>
                  <a:pt x="201" y="704"/>
                </a:cubicBezTo>
                <a:cubicBezTo>
                  <a:pt x="208" y="737"/>
                  <a:pt x="238" y="760"/>
                  <a:pt x="238" y="795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0912" name="Freeform 16">
            <a:extLst>
              <a:ext uri="{FF2B5EF4-FFF2-40B4-BE49-F238E27FC236}">
                <a16:creationId xmlns:a16="http://schemas.microsoft.com/office/drawing/2014/main" xmlns="" id="{5254DC5F-0E40-4B06-8443-8DEB179C4ECF}"/>
              </a:ext>
            </a:extLst>
          </p:cNvPr>
          <p:cNvSpPr>
            <a:spLocks/>
          </p:cNvSpPr>
          <p:nvPr/>
        </p:nvSpPr>
        <p:spPr bwMode="auto">
          <a:xfrm>
            <a:off x="3492500" y="0"/>
            <a:ext cx="396875" cy="2613025"/>
          </a:xfrm>
          <a:custGeom>
            <a:avLst/>
            <a:gdLst>
              <a:gd name="T0" fmla="*/ 2147483647 w 250"/>
              <a:gd name="T1" fmla="*/ 0 h 1646"/>
              <a:gd name="T2" fmla="*/ 2147483647 w 250"/>
              <a:gd name="T3" fmla="*/ 2147483647 h 1646"/>
              <a:gd name="T4" fmla="*/ 2147483647 w 250"/>
              <a:gd name="T5" fmla="*/ 2147483647 h 1646"/>
              <a:gd name="T6" fmla="*/ 2147483647 w 250"/>
              <a:gd name="T7" fmla="*/ 2147483647 h 1646"/>
              <a:gd name="T8" fmla="*/ 2147483647 w 250"/>
              <a:gd name="T9" fmla="*/ 2147483647 h 1646"/>
              <a:gd name="T10" fmla="*/ 2147483647 w 250"/>
              <a:gd name="T11" fmla="*/ 2147483647 h 1646"/>
              <a:gd name="T12" fmla="*/ 2147483647 w 250"/>
              <a:gd name="T13" fmla="*/ 2147483647 h 1646"/>
              <a:gd name="T14" fmla="*/ 2147483647 w 250"/>
              <a:gd name="T15" fmla="*/ 2147483647 h 1646"/>
              <a:gd name="T16" fmla="*/ 2147483647 w 250"/>
              <a:gd name="T17" fmla="*/ 2147483647 h 1646"/>
              <a:gd name="T18" fmla="*/ 2147483647 w 250"/>
              <a:gd name="T19" fmla="*/ 2147483647 h 164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50"/>
              <a:gd name="T31" fmla="*/ 0 h 1646"/>
              <a:gd name="T32" fmla="*/ 250 w 250"/>
              <a:gd name="T33" fmla="*/ 1646 h 164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50" h="1646">
                <a:moveTo>
                  <a:pt x="67" y="0"/>
                </a:moveTo>
                <a:cubicBezTo>
                  <a:pt x="49" y="55"/>
                  <a:pt x="44" y="117"/>
                  <a:pt x="13" y="165"/>
                </a:cubicBezTo>
                <a:cubicBezTo>
                  <a:pt x="10" y="226"/>
                  <a:pt x="0" y="286"/>
                  <a:pt x="3" y="347"/>
                </a:cubicBezTo>
                <a:cubicBezTo>
                  <a:pt x="21" y="703"/>
                  <a:pt x="1" y="622"/>
                  <a:pt x="95" y="841"/>
                </a:cubicBezTo>
                <a:cubicBezTo>
                  <a:pt x="107" y="890"/>
                  <a:pt x="137" y="939"/>
                  <a:pt x="186" y="951"/>
                </a:cubicBezTo>
                <a:cubicBezTo>
                  <a:pt x="195" y="945"/>
                  <a:pt x="209" y="923"/>
                  <a:pt x="214" y="933"/>
                </a:cubicBezTo>
                <a:cubicBezTo>
                  <a:pt x="223" y="949"/>
                  <a:pt x="206" y="969"/>
                  <a:pt x="205" y="987"/>
                </a:cubicBezTo>
                <a:cubicBezTo>
                  <a:pt x="200" y="1123"/>
                  <a:pt x="250" y="1437"/>
                  <a:pt x="113" y="1582"/>
                </a:cubicBezTo>
                <a:cubicBezTo>
                  <a:pt x="106" y="1602"/>
                  <a:pt x="86" y="1626"/>
                  <a:pt x="86" y="1646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0913" name="Freeform 17">
            <a:extLst>
              <a:ext uri="{FF2B5EF4-FFF2-40B4-BE49-F238E27FC236}">
                <a16:creationId xmlns:a16="http://schemas.microsoft.com/office/drawing/2014/main" xmlns="" id="{4C9D1DA6-8134-432F-BE2A-AD780BB4E099}"/>
              </a:ext>
            </a:extLst>
          </p:cNvPr>
          <p:cNvSpPr>
            <a:spLocks/>
          </p:cNvSpPr>
          <p:nvPr/>
        </p:nvSpPr>
        <p:spPr bwMode="auto">
          <a:xfrm>
            <a:off x="5867400" y="5268913"/>
            <a:ext cx="1752600" cy="1689100"/>
          </a:xfrm>
          <a:custGeom>
            <a:avLst/>
            <a:gdLst>
              <a:gd name="T0" fmla="*/ 2147483647 w 1063"/>
              <a:gd name="T1" fmla="*/ 2147483647 h 992"/>
              <a:gd name="T2" fmla="*/ 2147483647 w 1063"/>
              <a:gd name="T3" fmla="*/ 2147483647 h 992"/>
              <a:gd name="T4" fmla="*/ 2147483647 w 1063"/>
              <a:gd name="T5" fmla="*/ 2147483647 h 992"/>
              <a:gd name="T6" fmla="*/ 2147483647 w 1063"/>
              <a:gd name="T7" fmla="*/ 2147483647 h 992"/>
              <a:gd name="T8" fmla="*/ 2147483647 w 1063"/>
              <a:gd name="T9" fmla="*/ 2147483647 h 992"/>
              <a:gd name="T10" fmla="*/ 2147483647 w 1063"/>
              <a:gd name="T11" fmla="*/ 2147483647 h 992"/>
              <a:gd name="T12" fmla="*/ 2147483647 w 1063"/>
              <a:gd name="T13" fmla="*/ 2147483647 h 992"/>
              <a:gd name="T14" fmla="*/ 2147483647 w 1063"/>
              <a:gd name="T15" fmla="*/ 2147483647 h 992"/>
              <a:gd name="T16" fmla="*/ 2147483647 w 1063"/>
              <a:gd name="T17" fmla="*/ 2147483647 h 992"/>
              <a:gd name="T18" fmla="*/ 2147483647 w 1063"/>
              <a:gd name="T19" fmla="*/ 0 h 99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063"/>
              <a:gd name="T31" fmla="*/ 0 h 992"/>
              <a:gd name="T32" fmla="*/ 1063 w 1063"/>
              <a:gd name="T33" fmla="*/ 992 h 99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063" h="992">
                <a:moveTo>
                  <a:pt x="39" y="923"/>
                </a:moveTo>
                <a:cubicBezTo>
                  <a:pt x="102" y="798"/>
                  <a:pt x="0" y="992"/>
                  <a:pt x="94" y="850"/>
                </a:cubicBezTo>
                <a:cubicBezTo>
                  <a:pt x="109" y="827"/>
                  <a:pt x="116" y="800"/>
                  <a:pt x="130" y="777"/>
                </a:cubicBezTo>
                <a:cubicBezTo>
                  <a:pt x="167" y="716"/>
                  <a:pt x="203" y="655"/>
                  <a:pt x="240" y="594"/>
                </a:cubicBezTo>
                <a:cubicBezTo>
                  <a:pt x="257" y="567"/>
                  <a:pt x="277" y="522"/>
                  <a:pt x="304" y="503"/>
                </a:cubicBezTo>
                <a:cubicBezTo>
                  <a:pt x="332" y="483"/>
                  <a:pt x="373" y="480"/>
                  <a:pt x="405" y="475"/>
                </a:cubicBezTo>
                <a:cubicBezTo>
                  <a:pt x="462" y="440"/>
                  <a:pt x="524" y="396"/>
                  <a:pt x="588" y="375"/>
                </a:cubicBezTo>
                <a:cubicBezTo>
                  <a:pt x="640" y="338"/>
                  <a:pt x="708" y="330"/>
                  <a:pt x="761" y="292"/>
                </a:cubicBezTo>
                <a:cubicBezTo>
                  <a:pt x="835" y="239"/>
                  <a:pt x="896" y="168"/>
                  <a:pt x="972" y="119"/>
                </a:cubicBezTo>
                <a:cubicBezTo>
                  <a:pt x="1000" y="75"/>
                  <a:pt x="1039" y="47"/>
                  <a:pt x="1063" y="0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0914" name="Freeform 18">
            <a:extLst>
              <a:ext uri="{FF2B5EF4-FFF2-40B4-BE49-F238E27FC236}">
                <a16:creationId xmlns:a16="http://schemas.microsoft.com/office/drawing/2014/main" xmlns="" id="{E60E32A0-F486-48C5-BD31-2B7D29ECDA32}"/>
              </a:ext>
            </a:extLst>
          </p:cNvPr>
          <p:cNvSpPr>
            <a:spLocks/>
          </p:cNvSpPr>
          <p:nvPr/>
        </p:nvSpPr>
        <p:spPr bwMode="auto">
          <a:xfrm>
            <a:off x="7851775" y="14288"/>
            <a:ext cx="377825" cy="1670050"/>
          </a:xfrm>
          <a:custGeom>
            <a:avLst/>
            <a:gdLst>
              <a:gd name="T0" fmla="*/ 2147483647 w 238"/>
              <a:gd name="T1" fmla="*/ 0 h 1052"/>
              <a:gd name="T2" fmla="*/ 2147483647 w 238"/>
              <a:gd name="T3" fmla="*/ 2147483647 h 1052"/>
              <a:gd name="T4" fmla="*/ 0 w 238"/>
              <a:gd name="T5" fmla="*/ 2147483647 h 1052"/>
              <a:gd name="T6" fmla="*/ 2147483647 w 238"/>
              <a:gd name="T7" fmla="*/ 2147483647 h 1052"/>
              <a:gd name="T8" fmla="*/ 2147483647 w 238"/>
              <a:gd name="T9" fmla="*/ 2147483647 h 1052"/>
              <a:gd name="T10" fmla="*/ 2147483647 w 238"/>
              <a:gd name="T11" fmla="*/ 2147483647 h 1052"/>
              <a:gd name="T12" fmla="*/ 2147483647 w 238"/>
              <a:gd name="T13" fmla="*/ 2147483647 h 1052"/>
              <a:gd name="T14" fmla="*/ 2147483647 w 238"/>
              <a:gd name="T15" fmla="*/ 2147483647 h 1052"/>
              <a:gd name="T16" fmla="*/ 2147483647 w 238"/>
              <a:gd name="T17" fmla="*/ 2147483647 h 105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38"/>
              <a:gd name="T28" fmla="*/ 0 h 1052"/>
              <a:gd name="T29" fmla="*/ 238 w 238"/>
              <a:gd name="T30" fmla="*/ 1052 h 105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38" h="1052">
                <a:moveTo>
                  <a:pt x="119" y="0"/>
                </a:moveTo>
                <a:cubicBezTo>
                  <a:pt x="89" y="46"/>
                  <a:pt x="63" y="119"/>
                  <a:pt x="28" y="156"/>
                </a:cubicBezTo>
                <a:cubicBezTo>
                  <a:pt x="17" y="198"/>
                  <a:pt x="10" y="241"/>
                  <a:pt x="0" y="284"/>
                </a:cubicBezTo>
                <a:cubicBezTo>
                  <a:pt x="3" y="397"/>
                  <a:pt x="3" y="509"/>
                  <a:pt x="9" y="622"/>
                </a:cubicBezTo>
                <a:cubicBezTo>
                  <a:pt x="11" y="659"/>
                  <a:pt x="28" y="691"/>
                  <a:pt x="46" y="722"/>
                </a:cubicBezTo>
                <a:cubicBezTo>
                  <a:pt x="57" y="741"/>
                  <a:pt x="83" y="777"/>
                  <a:pt x="83" y="777"/>
                </a:cubicBezTo>
                <a:cubicBezTo>
                  <a:pt x="105" y="844"/>
                  <a:pt x="132" y="920"/>
                  <a:pt x="192" y="960"/>
                </a:cubicBezTo>
                <a:cubicBezTo>
                  <a:pt x="201" y="1007"/>
                  <a:pt x="193" y="1000"/>
                  <a:pt x="220" y="1033"/>
                </a:cubicBezTo>
                <a:cubicBezTo>
                  <a:pt x="225" y="1040"/>
                  <a:pt x="238" y="1052"/>
                  <a:pt x="238" y="1052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0915" name="Freeform 19">
            <a:extLst>
              <a:ext uri="{FF2B5EF4-FFF2-40B4-BE49-F238E27FC236}">
                <a16:creationId xmlns:a16="http://schemas.microsoft.com/office/drawing/2014/main" xmlns="" id="{A9EECDC6-C94F-4EA9-B6A0-F37E881B0A18}"/>
              </a:ext>
            </a:extLst>
          </p:cNvPr>
          <p:cNvSpPr>
            <a:spLocks/>
          </p:cNvSpPr>
          <p:nvPr/>
        </p:nvSpPr>
        <p:spPr bwMode="auto">
          <a:xfrm>
            <a:off x="550863" y="5108575"/>
            <a:ext cx="914400" cy="1727200"/>
          </a:xfrm>
          <a:custGeom>
            <a:avLst/>
            <a:gdLst>
              <a:gd name="T0" fmla="*/ 2147483647 w 576"/>
              <a:gd name="T1" fmla="*/ 2147483647 h 1088"/>
              <a:gd name="T2" fmla="*/ 2147483647 w 576"/>
              <a:gd name="T3" fmla="*/ 2147483647 h 1088"/>
              <a:gd name="T4" fmla="*/ 2147483647 w 576"/>
              <a:gd name="T5" fmla="*/ 2147483647 h 1088"/>
              <a:gd name="T6" fmla="*/ 2147483647 w 576"/>
              <a:gd name="T7" fmla="*/ 2147483647 h 1088"/>
              <a:gd name="T8" fmla="*/ 2147483647 w 576"/>
              <a:gd name="T9" fmla="*/ 2147483647 h 1088"/>
              <a:gd name="T10" fmla="*/ 2147483647 w 576"/>
              <a:gd name="T11" fmla="*/ 2147483647 h 1088"/>
              <a:gd name="T12" fmla="*/ 2147483647 w 576"/>
              <a:gd name="T13" fmla="*/ 2147483647 h 1088"/>
              <a:gd name="T14" fmla="*/ 2147483647 w 576"/>
              <a:gd name="T15" fmla="*/ 2147483647 h 1088"/>
              <a:gd name="T16" fmla="*/ 2147483647 w 576"/>
              <a:gd name="T17" fmla="*/ 2147483647 h 1088"/>
              <a:gd name="T18" fmla="*/ 2147483647 w 576"/>
              <a:gd name="T19" fmla="*/ 2147483647 h 1088"/>
              <a:gd name="T20" fmla="*/ 2147483647 w 576"/>
              <a:gd name="T21" fmla="*/ 2147483647 h 1088"/>
              <a:gd name="T22" fmla="*/ 0 w 576"/>
              <a:gd name="T23" fmla="*/ 0 h 108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76"/>
              <a:gd name="T37" fmla="*/ 0 h 1088"/>
              <a:gd name="T38" fmla="*/ 576 w 576"/>
              <a:gd name="T39" fmla="*/ 1088 h 108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76" h="1088">
                <a:moveTo>
                  <a:pt x="576" y="1088"/>
                </a:moveTo>
                <a:cubicBezTo>
                  <a:pt x="564" y="1064"/>
                  <a:pt x="559" y="1034"/>
                  <a:pt x="540" y="1015"/>
                </a:cubicBezTo>
                <a:cubicBezTo>
                  <a:pt x="525" y="1000"/>
                  <a:pt x="494" y="969"/>
                  <a:pt x="494" y="969"/>
                </a:cubicBezTo>
                <a:cubicBezTo>
                  <a:pt x="455" y="870"/>
                  <a:pt x="482" y="900"/>
                  <a:pt x="439" y="860"/>
                </a:cubicBezTo>
                <a:cubicBezTo>
                  <a:pt x="429" y="797"/>
                  <a:pt x="395" y="747"/>
                  <a:pt x="384" y="686"/>
                </a:cubicBezTo>
                <a:cubicBezTo>
                  <a:pt x="372" y="625"/>
                  <a:pt x="364" y="556"/>
                  <a:pt x="330" y="503"/>
                </a:cubicBezTo>
                <a:cubicBezTo>
                  <a:pt x="320" y="468"/>
                  <a:pt x="313" y="442"/>
                  <a:pt x="293" y="412"/>
                </a:cubicBezTo>
                <a:cubicBezTo>
                  <a:pt x="275" y="339"/>
                  <a:pt x="262" y="331"/>
                  <a:pt x="238" y="265"/>
                </a:cubicBezTo>
                <a:cubicBezTo>
                  <a:pt x="233" y="251"/>
                  <a:pt x="226" y="220"/>
                  <a:pt x="211" y="211"/>
                </a:cubicBezTo>
                <a:cubicBezTo>
                  <a:pt x="197" y="203"/>
                  <a:pt x="180" y="204"/>
                  <a:pt x="165" y="201"/>
                </a:cubicBezTo>
                <a:cubicBezTo>
                  <a:pt x="100" y="157"/>
                  <a:pt x="70" y="100"/>
                  <a:pt x="28" y="37"/>
                </a:cubicBezTo>
                <a:cubicBezTo>
                  <a:pt x="17" y="2"/>
                  <a:pt x="28" y="13"/>
                  <a:pt x="0" y="0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0916" name="Freeform 20">
            <a:extLst>
              <a:ext uri="{FF2B5EF4-FFF2-40B4-BE49-F238E27FC236}">
                <a16:creationId xmlns:a16="http://schemas.microsoft.com/office/drawing/2014/main" xmlns="" id="{3EE99497-1EF5-47AE-AC0B-30D8D7E70FDA}"/>
              </a:ext>
            </a:extLst>
          </p:cNvPr>
          <p:cNvSpPr>
            <a:spLocks/>
          </p:cNvSpPr>
          <p:nvPr/>
        </p:nvSpPr>
        <p:spPr bwMode="auto">
          <a:xfrm>
            <a:off x="682625" y="3090863"/>
            <a:ext cx="623888" cy="1858962"/>
          </a:xfrm>
          <a:custGeom>
            <a:avLst/>
            <a:gdLst>
              <a:gd name="T0" fmla="*/ 2147483647 w 393"/>
              <a:gd name="T1" fmla="*/ 2147483647 h 1171"/>
              <a:gd name="T2" fmla="*/ 2147483647 w 393"/>
              <a:gd name="T3" fmla="*/ 2147483647 h 1171"/>
              <a:gd name="T4" fmla="*/ 2147483647 w 393"/>
              <a:gd name="T5" fmla="*/ 2147483647 h 1171"/>
              <a:gd name="T6" fmla="*/ 2147483647 w 393"/>
              <a:gd name="T7" fmla="*/ 2147483647 h 1171"/>
              <a:gd name="T8" fmla="*/ 2147483647 w 393"/>
              <a:gd name="T9" fmla="*/ 2147483647 h 1171"/>
              <a:gd name="T10" fmla="*/ 2147483647 w 393"/>
              <a:gd name="T11" fmla="*/ 2147483647 h 1171"/>
              <a:gd name="T12" fmla="*/ 0 w 393"/>
              <a:gd name="T13" fmla="*/ 0 h 117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93"/>
              <a:gd name="T22" fmla="*/ 0 h 1171"/>
              <a:gd name="T23" fmla="*/ 393 w 393"/>
              <a:gd name="T24" fmla="*/ 1171 h 117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93" h="1171">
                <a:moveTo>
                  <a:pt x="393" y="1171"/>
                </a:moveTo>
                <a:cubicBezTo>
                  <a:pt x="372" y="1021"/>
                  <a:pt x="369" y="894"/>
                  <a:pt x="301" y="759"/>
                </a:cubicBezTo>
                <a:cubicBezTo>
                  <a:pt x="268" y="693"/>
                  <a:pt x="301" y="733"/>
                  <a:pt x="265" y="695"/>
                </a:cubicBezTo>
                <a:cubicBezTo>
                  <a:pt x="254" y="641"/>
                  <a:pt x="244" y="625"/>
                  <a:pt x="219" y="576"/>
                </a:cubicBezTo>
                <a:cubicBezTo>
                  <a:pt x="180" y="498"/>
                  <a:pt x="164" y="418"/>
                  <a:pt x="73" y="384"/>
                </a:cubicBezTo>
                <a:cubicBezTo>
                  <a:pt x="58" y="325"/>
                  <a:pt x="55" y="266"/>
                  <a:pt x="27" y="211"/>
                </a:cubicBezTo>
                <a:cubicBezTo>
                  <a:pt x="10" y="143"/>
                  <a:pt x="46" y="51"/>
                  <a:pt x="0" y="0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0917" name="Freeform 21">
            <a:extLst>
              <a:ext uri="{FF2B5EF4-FFF2-40B4-BE49-F238E27FC236}">
                <a16:creationId xmlns:a16="http://schemas.microsoft.com/office/drawing/2014/main" xmlns="" id="{B448EFC5-CBF4-4218-8D63-F9EC0428A7A4}"/>
              </a:ext>
            </a:extLst>
          </p:cNvPr>
          <p:cNvSpPr>
            <a:spLocks/>
          </p:cNvSpPr>
          <p:nvPr/>
        </p:nvSpPr>
        <p:spPr bwMode="auto">
          <a:xfrm>
            <a:off x="2946400" y="2351088"/>
            <a:ext cx="339725" cy="1741487"/>
          </a:xfrm>
          <a:custGeom>
            <a:avLst/>
            <a:gdLst>
              <a:gd name="T0" fmla="*/ 2147483647 w 214"/>
              <a:gd name="T1" fmla="*/ 2147483647 h 1097"/>
              <a:gd name="T2" fmla="*/ 2147483647 w 214"/>
              <a:gd name="T3" fmla="*/ 2147483647 h 1097"/>
              <a:gd name="T4" fmla="*/ 2147483647 w 214"/>
              <a:gd name="T5" fmla="*/ 2147483647 h 1097"/>
              <a:gd name="T6" fmla="*/ 2147483647 w 214"/>
              <a:gd name="T7" fmla="*/ 2147483647 h 1097"/>
              <a:gd name="T8" fmla="*/ 2147483647 w 214"/>
              <a:gd name="T9" fmla="*/ 2147483647 h 1097"/>
              <a:gd name="T10" fmla="*/ 2147483647 w 214"/>
              <a:gd name="T11" fmla="*/ 2147483647 h 1097"/>
              <a:gd name="T12" fmla="*/ 0 w 214"/>
              <a:gd name="T13" fmla="*/ 0 h 109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4"/>
              <a:gd name="T22" fmla="*/ 0 h 1097"/>
              <a:gd name="T23" fmla="*/ 214 w 214"/>
              <a:gd name="T24" fmla="*/ 1097 h 109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4" h="1097">
                <a:moveTo>
                  <a:pt x="18" y="1097"/>
                </a:moveTo>
                <a:cubicBezTo>
                  <a:pt x="28" y="1058"/>
                  <a:pt x="22" y="1064"/>
                  <a:pt x="46" y="1033"/>
                </a:cubicBezTo>
                <a:cubicBezTo>
                  <a:pt x="70" y="1002"/>
                  <a:pt x="119" y="942"/>
                  <a:pt x="119" y="942"/>
                </a:cubicBezTo>
                <a:cubicBezTo>
                  <a:pt x="133" y="886"/>
                  <a:pt x="182" y="852"/>
                  <a:pt x="201" y="796"/>
                </a:cubicBezTo>
                <a:cubicBezTo>
                  <a:pt x="198" y="701"/>
                  <a:pt x="214" y="502"/>
                  <a:pt x="146" y="402"/>
                </a:cubicBezTo>
                <a:cubicBezTo>
                  <a:pt x="121" y="302"/>
                  <a:pt x="120" y="161"/>
                  <a:pt x="46" y="82"/>
                </a:cubicBezTo>
                <a:cubicBezTo>
                  <a:pt x="28" y="31"/>
                  <a:pt x="32" y="32"/>
                  <a:pt x="0" y="0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0918" name="Freeform 22">
            <a:extLst>
              <a:ext uri="{FF2B5EF4-FFF2-40B4-BE49-F238E27FC236}">
                <a16:creationId xmlns:a16="http://schemas.microsoft.com/office/drawing/2014/main" xmlns="" id="{3EB62A60-27FC-4C73-B3B0-863D0A17443D}"/>
              </a:ext>
            </a:extLst>
          </p:cNvPr>
          <p:cNvSpPr>
            <a:spLocks/>
          </p:cNvSpPr>
          <p:nvPr/>
        </p:nvSpPr>
        <p:spPr bwMode="auto">
          <a:xfrm>
            <a:off x="8353425" y="1654175"/>
            <a:ext cx="804863" cy="1611313"/>
          </a:xfrm>
          <a:custGeom>
            <a:avLst/>
            <a:gdLst>
              <a:gd name="T0" fmla="*/ 2147483647 w 507"/>
              <a:gd name="T1" fmla="*/ 0 h 1015"/>
              <a:gd name="T2" fmla="*/ 2147483647 w 507"/>
              <a:gd name="T3" fmla="*/ 2147483647 h 1015"/>
              <a:gd name="T4" fmla="*/ 2147483647 w 507"/>
              <a:gd name="T5" fmla="*/ 2147483647 h 1015"/>
              <a:gd name="T6" fmla="*/ 2147483647 w 507"/>
              <a:gd name="T7" fmla="*/ 2147483647 h 1015"/>
              <a:gd name="T8" fmla="*/ 2147483647 w 507"/>
              <a:gd name="T9" fmla="*/ 2147483647 h 1015"/>
              <a:gd name="T10" fmla="*/ 2147483647 w 507"/>
              <a:gd name="T11" fmla="*/ 2147483647 h 1015"/>
              <a:gd name="T12" fmla="*/ 2147483647 w 507"/>
              <a:gd name="T13" fmla="*/ 2147483647 h 1015"/>
              <a:gd name="T14" fmla="*/ 2147483647 w 507"/>
              <a:gd name="T15" fmla="*/ 2147483647 h 1015"/>
              <a:gd name="T16" fmla="*/ 2147483647 w 507"/>
              <a:gd name="T17" fmla="*/ 2147483647 h 101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07"/>
              <a:gd name="T28" fmla="*/ 0 h 1015"/>
              <a:gd name="T29" fmla="*/ 507 w 507"/>
              <a:gd name="T30" fmla="*/ 1015 h 101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07" h="1015">
                <a:moveTo>
                  <a:pt x="507" y="0"/>
                </a:moveTo>
                <a:cubicBezTo>
                  <a:pt x="480" y="19"/>
                  <a:pt x="465" y="36"/>
                  <a:pt x="434" y="46"/>
                </a:cubicBezTo>
                <a:cubicBezTo>
                  <a:pt x="400" y="80"/>
                  <a:pt x="361" y="107"/>
                  <a:pt x="324" y="137"/>
                </a:cubicBezTo>
                <a:cubicBezTo>
                  <a:pt x="307" y="151"/>
                  <a:pt x="292" y="176"/>
                  <a:pt x="279" y="192"/>
                </a:cubicBezTo>
                <a:cubicBezTo>
                  <a:pt x="256" y="219"/>
                  <a:pt x="226" y="246"/>
                  <a:pt x="205" y="275"/>
                </a:cubicBezTo>
                <a:cubicBezTo>
                  <a:pt x="179" y="311"/>
                  <a:pt x="162" y="354"/>
                  <a:pt x="141" y="393"/>
                </a:cubicBezTo>
                <a:cubicBezTo>
                  <a:pt x="127" y="418"/>
                  <a:pt x="107" y="440"/>
                  <a:pt x="96" y="467"/>
                </a:cubicBezTo>
                <a:cubicBezTo>
                  <a:pt x="77" y="511"/>
                  <a:pt x="67" y="555"/>
                  <a:pt x="41" y="595"/>
                </a:cubicBezTo>
                <a:cubicBezTo>
                  <a:pt x="0" y="802"/>
                  <a:pt x="4" y="689"/>
                  <a:pt x="4" y="1015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0919" name="Freeform 23">
            <a:extLst>
              <a:ext uri="{FF2B5EF4-FFF2-40B4-BE49-F238E27FC236}">
                <a16:creationId xmlns:a16="http://schemas.microsoft.com/office/drawing/2014/main" xmlns="" id="{37B08A33-B089-49F4-B042-4B028B6223C4}"/>
              </a:ext>
            </a:extLst>
          </p:cNvPr>
          <p:cNvSpPr>
            <a:spLocks/>
          </p:cNvSpPr>
          <p:nvPr/>
        </p:nvSpPr>
        <p:spPr bwMode="auto">
          <a:xfrm>
            <a:off x="6256338" y="4630738"/>
            <a:ext cx="1247775" cy="2249487"/>
          </a:xfrm>
          <a:custGeom>
            <a:avLst/>
            <a:gdLst>
              <a:gd name="T0" fmla="*/ 2147483647 w 786"/>
              <a:gd name="T1" fmla="*/ 2147483647 h 1417"/>
              <a:gd name="T2" fmla="*/ 2147483647 w 786"/>
              <a:gd name="T3" fmla="*/ 2147483647 h 1417"/>
              <a:gd name="T4" fmla="*/ 2147483647 w 786"/>
              <a:gd name="T5" fmla="*/ 2147483647 h 1417"/>
              <a:gd name="T6" fmla="*/ 2147483647 w 786"/>
              <a:gd name="T7" fmla="*/ 2147483647 h 1417"/>
              <a:gd name="T8" fmla="*/ 2147483647 w 786"/>
              <a:gd name="T9" fmla="*/ 2147483647 h 1417"/>
              <a:gd name="T10" fmla="*/ 2147483647 w 786"/>
              <a:gd name="T11" fmla="*/ 2147483647 h 1417"/>
              <a:gd name="T12" fmla="*/ 2147483647 w 786"/>
              <a:gd name="T13" fmla="*/ 2147483647 h 1417"/>
              <a:gd name="T14" fmla="*/ 2147483647 w 786"/>
              <a:gd name="T15" fmla="*/ 2147483647 h 1417"/>
              <a:gd name="T16" fmla="*/ 2147483647 w 786"/>
              <a:gd name="T17" fmla="*/ 2147483647 h 1417"/>
              <a:gd name="T18" fmla="*/ 2147483647 w 786"/>
              <a:gd name="T19" fmla="*/ 2147483647 h 1417"/>
              <a:gd name="T20" fmla="*/ 2147483647 w 786"/>
              <a:gd name="T21" fmla="*/ 2147483647 h 1417"/>
              <a:gd name="T22" fmla="*/ 2147483647 w 786"/>
              <a:gd name="T23" fmla="*/ 2147483647 h 1417"/>
              <a:gd name="T24" fmla="*/ 2147483647 w 786"/>
              <a:gd name="T25" fmla="*/ 2147483647 h 1417"/>
              <a:gd name="T26" fmla="*/ 0 w 786"/>
              <a:gd name="T27" fmla="*/ 0 h 141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786"/>
              <a:gd name="T43" fmla="*/ 0 h 1417"/>
              <a:gd name="T44" fmla="*/ 786 w 786"/>
              <a:gd name="T45" fmla="*/ 1417 h 1417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786" h="1417">
                <a:moveTo>
                  <a:pt x="768" y="1417"/>
                </a:moveTo>
                <a:cubicBezTo>
                  <a:pt x="763" y="1339"/>
                  <a:pt x="786" y="1255"/>
                  <a:pt x="731" y="1197"/>
                </a:cubicBezTo>
                <a:cubicBezTo>
                  <a:pt x="725" y="1182"/>
                  <a:pt x="721" y="1166"/>
                  <a:pt x="713" y="1152"/>
                </a:cubicBezTo>
                <a:cubicBezTo>
                  <a:pt x="709" y="1144"/>
                  <a:pt x="698" y="1141"/>
                  <a:pt x="694" y="1133"/>
                </a:cubicBezTo>
                <a:cubicBezTo>
                  <a:pt x="675" y="1094"/>
                  <a:pt x="646" y="1021"/>
                  <a:pt x="630" y="978"/>
                </a:cubicBezTo>
                <a:cubicBezTo>
                  <a:pt x="597" y="888"/>
                  <a:pt x="575" y="709"/>
                  <a:pt x="502" y="640"/>
                </a:cubicBezTo>
                <a:cubicBezTo>
                  <a:pt x="485" y="587"/>
                  <a:pt x="507" y="633"/>
                  <a:pt x="457" y="594"/>
                </a:cubicBezTo>
                <a:cubicBezTo>
                  <a:pt x="440" y="581"/>
                  <a:pt x="426" y="563"/>
                  <a:pt x="411" y="548"/>
                </a:cubicBezTo>
                <a:cubicBezTo>
                  <a:pt x="402" y="539"/>
                  <a:pt x="400" y="524"/>
                  <a:pt x="393" y="512"/>
                </a:cubicBezTo>
                <a:cubicBezTo>
                  <a:pt x="380" y="490"/>
                  <a:pt x="352" y="455"/>
                  <a:pt x="338" y="438"/>
                </a:cubicBezTo>
                <a:cubicBezTo>
                  <a:pt x="322" y="390"/>
                  <a:pt x="280" y="339"/>
                  <a:pt x="237" y="310"/>
                </a:cubicBezTo>
                <a:cubicBezTo>
                  <a:pt x="209" y="254"/>
                  <a:pt x="153" y="180"/>
                  <a:pt x="109" y="137"/>
                </a:cubicBezTo>
                <a:cubicBezTo>
                  <a:pt x="93" y="122"/>
                  <a:pt x="89" y="97"/>
                  <a:pt x="73" y="82"/>
                </a:cubicBezTo>
                <a:cubicBezTo>
                  <a:pt x="46" y="57"/>
                  <a:pt x="26" y="26"/>
                  <a:pt x="0" y="0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0920" name="Freeform 24">
            <a:extLst>
              <a:ext uri="{FF2B5EF4-FFF2-40B4-BE49-F238E27FC236}">
                <a16:creationId xmlns:a16="http://schemas.microsoft.com/office/drawing/2014/main" xmlns="" id="{676B12BE-D211-4B11-A6F0-71D783C3597F}"/>
              </a:ext>
            </a:extLst>
          </p:cNvPr>
          <p:cNvSpPr>
            <a:spLocks/>
          </p:cNvSpPr>
          <p:nvPr/>
        </p:nvSpPr>
        <p:spPr bwMode="auto">
          <a:xfrm>
            <a:off x="-14288" y="1730375"/>
            <a:ext cx="1349376" cy="998538"/>
          </a:xfrm>
          <a:custGeom>
            <a:avLst/>
            <a:gdLst>
              <a:gd name="T0" fmla="*/ 0 w 850"/>
              <a:gd name="T1" fmla="*/ 2147483647 h 629"/>
              <a:gd name="T2" fmla="*/ 2147483647 w 850"/>
              <a:gd name="T3" fmla="*/ 2147483647 h 629"/>
              <a:gd name="T4" fmla="*/ 2147483647 w 850"/>
              <a:gd name="T5" fmla="*/ 2147483647 h 629"/>
              <a:gd name="T6" fmla="*/ 2147483647 w 850"/>
              <a:gd name="T7" fmla="*/ 2147483647 h 629"/>
              <a:gd name="T8" fmla="*/ 2147483647 w 850"/>
              <a:gd name="T9" fmla="*/ 2147483647 h 629"/>
              <a:gd name="T10" fmla="*/ 2147483647 w 850"/>
              <a:gd name="T11" fmla="*/ 2147483647 h 629"/>
              <a:gd name="T12" fmla="*/ 2147483647 w 850"/>
              <a:gd name="T13" fmla="*/ 2147483647 h 629"/>
              <a:gd name="T14" fmla="*/ 2147483647 w 850"/>
              <a:gd name="T15" fmla="*/ 2147483647 h 62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850"/>
              <a:gd name="T25" fmla="*/ 0 h 629"/>
              <a:gd name="T26" fmla="*/ 850 w 850"/>
              <a:gd name="T27" fmla="*/ 629 h 62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50" h="629">
                <a:moveTo>
                  <a:pt x="0" y="629"/>
                </a:moveTo>
                <a:cubicBezTo>
                  <a:pt x="14" y="557"/>
                  <a:pt x="41" y="537"/>
                  <a:pt x="91" y="473"/>
                </a:cubicBezTo>
                <a:cubicBezTo>
                  <a:pt x="188" y="348"/>
                  <a:pt x="276" y="145"/>
                  <a:pt x="448" y="117"/>
                </a:cubicBezTo>
                <a:cubicBezTo>
                  <a:pt x="548" y="84"/>
                  <a:pt x="393" y="138"/>
                  <a:pt x="503" y="89"/>
                </a:cubicBezTo>
                <a:cubicBezTo>
                  <a:pt x="564" y="62"/>
                  <a:pt x="630" y="53"/>
                  <a:pt x="695" y="44"/>
                </a:cubicBezTo>
                <a:cubicBezTo>
                  <a:pt x="760" y="0"/>
                  <a:pt x="729" y="2"/>
                  <a:pt x="786" y="16"/>
                </a:cubicBezTo>
                <a:cubicBezTo>
                  <a:pt x="820" y="52"/>
                  <a:pt x="811" y="75"/>
                  <a:pt x="823" y="126"/>
                </a:cubicBezTo>
                <a:cubicBezTo>
                  <a:pt x="832" y="166"/>
                  <a:pt x="850" y="194"/>
                  <a:pt x="850" y="236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0921" name="Freeform 25">
            <a:extLst>
              <a:ext uri="{FF2B5EF4-FFF2-40B4-BE49-F238E27FC236}">
                <a16:creationId xmlns:a16="http://schemas.microsoft.com/office/drawing/2014/main" xmlns="" id="{19341F2C-AF3E-480D-A905-5CB06AD9B9B9}"/>
              </a:ext>
            </a:extLst>
          </p:cNvPr>
          <p:cNvSpPr>
            <a:spLocks/>
          </p:cNvSpPr>
          <p:nvPr/>
        </p:nvSpPr>
        <p:spPr bwMode="auto">
          <a:xfrm>
            <a:off x="1838325" y="14288"/>
            <a:ext cx="501650" cy="2190750"/>
          </a:xfrm>
          <a:custGeom>
            <a:avLst/>
            <a:gdLst>
              <a:gd name="T0" fmla="*/ 2147483647 w 332"/>
              <a:gd name="T1" fmla="*/ 0 h 1381"/>
              <a:gd name="T2" fmla="*/ 2147483647 w 332"/>
              <a:gd name="T3" fmla="*/ 2147483647 h 1381"/>
              <a:gd name="T4" fmla="*/ 2147483647 w 332"/>
              <a:gd name="T5" fmla="*/ 2147483647 h 1381"/>
              <a:gd name="T6" fmla="*/ 2147483647 w 332"/>
              <a:gd name="T7" fmla="*/ 2147483647 h 1381"/>
              <a:gd name="T8" fmla="*/ 2147483647 w 332"/>
              <a:gd name="T9" fmla="*/ 2147483647 h 1381"/>
              <a:gd name="T10" fmla="*/ 2147483647 w 332"/>
              <a:gd name="T11" fmla="*/ 2147483647 h 138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32"/>
              <a:gd name="T19" fmla="*/ 0 h 1381"/>
              <a:gd name="T20" fmla="*/ 332 w 332"/>
              <a:gd name="T21" fmla="*/ 1381 h 138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32" h="1381">
                <a:moveTo>
                  <a:pt x="122" y="0"/>
                </a:moveTo>
                <a:cubicBezTo>
                  <a:pt x="93" y="60"/>
                  <a:pt x="95" y="126"/>
                  <a:pt x="85" y="192"/>
                </a:cubicBezTo>
                <a:cubicBezTo>
                  <a:pt x="69" y="414"/>
                  <a:pt x="0" y="685"/>
                  <a:pt x="104" y="887"/>
                </a:cubicBezTo>
                <a:cubicBezTo>
                  <a:pt x="106" y="936"/>
                  <a:pt x="87" y="1217"/>
                  <a:pt x="159" y="1289"/>
                </a:cubicBezTo>
                <a:cubicBezTo>
                  <a:pt x="192" y="1322"/>
                  <a:pt x="177" y="1297"/>
                  <a:pt x="213" y="1317"/>
                </a:cubicBezTo>
                <a:cubicBezTo>
                  <a:pt x="254" y="1339"/>
                  <a:pt x="284" y="1381"/>
                  <a:pt x="332" y="1381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0922" name="Freeform 26">
            <a:extLst>
              <a:ext uri="{FF2B5EF4-FFF2-40B4-BE49-F238E27FC236}">
                <a16:creationId xmlns:a16="http://schemas.microsoft.com/office/drawing/2014/main" xmlns="" id="{E7E29BDC-F5F7-424A-A4DC-63A549BAA848}"/>
              </a:ext>
            </a:extLst>
          </p:cNvPr>
          <p:cNvSpPr>
            <a:spLocks/>
          </p:cNvSpPr>
          <p:nvPr/>
        </p:nvSpPr>
        <p:spPr bwMode="auto">
          <a:xfrm>
            <a:off x="4754563" y="1103313"/>
            <a:ext cx="1579562" cy="4397375"/>
          </a:xfrm>
          <a:custGeom>
            <a:avLst/>
            <a:gdLst>
              <a:gd name="T0" fmla="*/ 2147483647 w 995"/>
              <a:gd name="T1" fmla="*/ 2147483647 h 2770"/>
              <a:gd name="T2" fmla="*/ 2147483647 w 995"/>
              <a:gd name="T3" fmla="*/ 2147483647 h 2770"/>
              <a:gd name="T4" fmla="*/ 2147483647 w 995"/>
              <a:gd name="T5" fmla="*/ 2147483647 h 2770"/>
              <a:gd name="T6" fmla="*/ 2147483647 w 995"/>
              <a:gd name="T7" fmla="*/ 2147483647 h 2770"/>
              <a:gd name="T8" fmla="*/ 2147483647 w 995"/>
              <a:gd name="T9" fmla="*/ 2147483647 h 2770"/>
              <a:gd name="T10" fmla="*/ 2147483647 w 995"/>
              <a:gd name="T11" fmla="*/ 2147483647 h 2770"/>
              <a:gd name="T12" fmla="*/ 2147483647 w 995"/>
              <a:gd name="T13" fmla="*/ 2147483647 h 2770"/>
              <a:gd name="T14" fmla="*/ 2147483647 w 995"/>
              <a:gd name="T15" fmla="*/ 2147483647 h 2770"/>
              <a:gd name="T16" fmla="*/ 2147483647 w 995"/>
              <a:gd name="T17" fmla="*/ 2147483647 h 2770"/>
              <a:gd name="T18" fmla="*/ 2147483647 w 995"/>
              <a:gd name="T19" fmla="*/ 2147483647 h 2770"/>
              <a:gd name="T20" fmla="*/ 2147483647 w 995"/>
              <a:gd name="T21" fmla="*/ 2147483647 h 2770"/>
              <a:gd name="T22" fmla="*/ 2147483647 w 995"/>
              <a:gd name="T23" fmla="*/ 2147483647 h 2770"/>
              <a:gd name="T24" fmla="*/ 2147483647 w 995"/>
              <a:gd name="T25" fmla="*/ 2147483647 h 2770"/>
              <a:gd name="T26" fmla="*/ 2147483647 w 995"/>
              <a:gd name="T27" fmla="*/ 2147483647 h 2770"/>
              <a:gd name="T28" fmla="*/ 2147483647 w 995"/>
              <a:gd name="T29" fmla="*/ 2147483647 h 2770"/>
              <a:gd name="T30" fmla="*/ 2147483647 w 995"/>
              <a:gd name="T31" fmla="*/ 2147483647 h 2770"/>
              <a:gd name="T32" fmla="*/ 2147483647 w 995"/>
              <a:gd name="T33" fmla="*/ 2147483647 h 2770"/>
              <a:gd name="T34" fmla="*/ 2147483647 w 995"/>
              <a:gd name="T35" fmla="*/ 2147483647 h 2770"/>
              <a:gd name="T36" fmla="*/ 2147483647 w 995"/>
              <a:gd name="T37" fmla="*/ 2147483647 h 2770"/>
              <a:gd name="T38" fmla="*/ 2147483647 w 995"/>
              <a:gd name="T39" fmla="*/ 2147483647 h 2770"/>
              <a:gd name="T40" fmla="*/ 2147483647 w 995"/>
              <a:gd name="T41" fmla="*/ 2147483647 h 2770"/>
              <a:gd name="T42" fmla="*/ 2147483647 w 995"/>
              <a:gd name="T43" fmla="*/ 0 h 277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995"/>
              <a:gd name="T67" fmla="*/ 0 h 2770"/>
              <a:gd name="T68" fmla="*/ 995 w 995"/>
              <a:gd name="T69" fmla="*/ 2770 h 2770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995" h="2770">
                <a:moveTo>
                  <a:pt x="31" y="2770"/>
                </a:moveTo>
                <a:cubicBezTo>
                  <a:pt x="0" y="2678"/>
                  <a:pt x="14" y="2535"/>
                  <a:pt x="86" y="2459"/>
                </a:cubicBezTo>
                <a:cubicBezTo>
                  <a:pt x="105" y="2385"/>
                  <a:pt x="82" y="2458"/>
                  <a:pt x="114" y="2395"/>
                </a:cubicBezTo>
                <a:cubicBezTo>
                  <a:pt x="131" y="2362"/>
                  <a:pt x="136" y="2320"/>
                  <a:pt x="150" y="2286"/>
                </a:cubicBezTo>
                <a:cubicBezTo>
                  <a:pt x="161" y="2205"/>
                  <a:pt x="194" y="2098"/>
                  <a:pt x="242" y="2030"/>
                </a:cubicBezTo>
                <a:cubicBezTo>
                  <a:pt x="251" y="1992"/>
                  <a:pt x="267" y="1957"/>
                  <a:pt x="278" y="1920"/>
                </a:cubicBezTo>
                <a:cubicBezTo>
                  <a:pt x="292" y="1870"/>
                  <a:pt x="295" y="1827"/>
                  <a:pt x="324" y="1783"/>
                </a:cubicBezTo>
                <a:cubicBezTo>
                  <a:pt x="330" y="1714"/>
                  <a:pt x="330" y="1639"/>
                  <a:pt x="351" y="1572"/>
                </a:cubicBezTo>
                <a:cubicBezTo>
                  <a:pt x="354" y="1542"/>
                  <a:pt x="352" y="1511"/>
                  <a:pt x="360" y="1481"/>
                </a:cubicBezTo>
                <a:cubicBezTo>
                  <a:pt x="364" y="1464"/>
                  <a:pt x="383" y="1455"/>
                  <a:pt x="397" y="1444"/>
                </a:cubicBezTo>
                <a:cubicBezTo>
                  <a:pt x="494" y="1368"/>
                  <a:pt x="432" y="1429"/>
                  <a:pt x="488" y="1371"/>
                </a:cubicBezTo>
                <a:cubicBezTo>
                  <a:pt x="514" y="1300"/>
                  <a:pt x="475" y="1398"/>
                  <a:pt x="525" y="1307"/>
                </a:cubicBezTo>
                <a:cubicBezTo>
                  <a:pt x="570" y="1224"/>
                  <a:pt x="582" y="1181"/>
                  <a:pt x="626" y="1115"/>
                </a:cubicBezTo>
                <a:cubicBezTo>
                  <a:pt x="634" y="1103"/>
                  <a:pt x="644" y="1091"/>
                  <a:pt x="653" y="1079"/>
                </a:cubicBezTo>
                <a:cubicBezTo>
                  <a:pt x="659" y="1072"/>
                  <a:pt x="666" y="1067"/>
                  <a:pt x="671" y="1060"/>
                </a:cubicBezTo>
                <a:cubicBezTo>
                  <a:pt x="694" y="1026"/>
                  <a:pt x="705" y="999"/>
                  <a:pt x="735" y="969"/>
                </a:cubicBezTo>
                <a:cubicBezTo>
                  <a:pt x="752" y="917"/>
                  <a:pt x="809" y="880"/>
                  <a:pt x="854" y="850"/>
                </a:cubicBezTo>
                <a:cubicBezTo>
                  <a:pt x="875" y="788"/>
                  <a:pt x="846" y="857"/>
                  <a:pt x="891" y="804"/>
                </a:cubicBezTo>
                <a:cubicBezTo>
                  <a:pt x="902" y="791"/>
                  <a:pt x="909" y="774"/>
                  <a:pt x="918" y="759"/>
                </a:cubicBezTo>
                <a:cubicBezTo>
                  <a:pt x="933" y="666"/>
                  <a:pt x="921" y="722"/>
                  <a:pt x="964" y="594"/>
                </a:cubicBezTo>
                <a:cubicBezTo>
                  <a:pt x="967" y="585"/>
                  <a:pt x="973" y="567"/>
                  <a:pt x="973" y="567"/>
                </a:cubicBezTo>
                <a:cubicBezTo>
                  <a:pt x="972" y="539"/>
                  <a:pt x="995" y="95"/>
                  <a:pt x="900" y="0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0923" name="Freeform 27">
            <a:extLst>
              <a:ext uri="{FF2B5EF4-FFF2-40B4-BE49-F238E27FC236}">
                <a16:creationId xmlns:a16="http://schemas.microsoft.com/office/drawing/2014/main" xmlns="" id="{28363E06-978E-42A2-BF3D-1346304FE1D0}"/>
              </a:ext>
            </a:extLst>
          </p:cNvPr>
          <p:cNvSpPr>
            <a:spLocks/>
          </p:cNvSpPr>
          <p:nvPr/>
        </p:nvSpPr>
        <p:spPr bwMode="auto">
          <a:xfrm>
            <a:off x="8142288" y="4224338"/>
            <a:ext cx="434975" cy="1595437"/>
          </a:xfrm>
          <a:custGeom>
            <a:avLst/>
            <a:gdLst>
              <a:gd name="T0" fmla="*/ 0 w 274"/>
              <a:gd name="T1" fmla="*/ 2147483647 h 1005"/>
              <a:gd name="T2" fmla="*/ 2147483647 w 274"/>
              <a:gd name="T3" fmla="*/ 2147483647 h 1005"/>
              <a:gd name="T4" fmla="*/ 2147483647 w 274"/>
              <a:gd name="T5" fmla="*/ 2147483647 h 1005"/>
              <a:gd name="T6" fmla="*/ 2147483647 w 274"/>
              <a:gd name="T7" fmla="*/ 2147483647 h 1005"/>
              <a:gd name="T8" fmla="*/ 2147483647 w 274"/>
              <a:gd name="T9" fmla="*/ 2147483647 h 1005"/>
              <a:gd name="T10" fmla="*/ 2147483647 w 274"/>
              <a:gd name="T11" fmla="*/ 2147483647 h 1005"/>
              <a:gd name="T12" fmla="*/ 2147483647 w 274"/>
              <a:gd name="T13" fmla="*/ 0 h 100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4"/>
              <a:gd name="T22" fmla="*/ 0 h 1005"/>
              <a:gd name="T23" fmla="*/ 274 w 274"/>
              <a:gd name="T24" fmla="*/ 1005 h 100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4" h="1005">
                <a:moveTo>
                  <a:pt x="0" y="1005"/>
                </a:moveTo>
                <a:cubicBezTo>
                  <a:pt x="10" y="887"/>
                  <a:pt x="42" y="782"/>
                  <a:pt x="64" y="667"/>
                </a:cubicBezTo>
                <a:cubicBezTo>
                  <a:pt x="81" y="401"/>
                  <a:pt x="49" y="400"/>
                  <a:pt x="165" y="228"/>
                </a:cubicBezTo>
                <a:cubicBezTo>
                  <a:pt x="168" y="216"/>
                  <a:pt x="169" y="203"/>
                  <a:pt x="174" y="192"/>
                </a:cubicBezTo>
                <a:cubicBezTo>
                  <a:pt x="178" y="184"/>
                  <a:pt x="188" y="181"/>
                  <a:pt x="192" y="173"/>
                </a:cubicBezTo>
                <a:cubicBezTo>
                  <a:pt x="197" y="162"/>
                  <a:pt x="196" y="148"/>
                  <a:pt x="201" y="137"/>
                </a:cubicBezTo>
                <a:cubicBezTo>
                  <a:pt x="221" y="90"/>
                  <a:pt x="251" y="46"/>
                  <a:pt x="274" y="0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0924" name="Freeform 28">
            <a:extLst>
              <a:ext uri="{FF2B5EF4-FFF2-40B4-BE49-F238E27FC236}">
                <a16:creationId xmlns:a16="http://schemas.microsoft.com/office/drawing/2014/main" xmlns="" id="{9D88EEF4-5EBF-4354-9107-94E6D9686C4B}"/>
              </a:ext>
            </a:extLst>
          </p:cNvPr>
          <p:cNvSpPr>
            <a:spLocks/>
          </p:cNvSpPr>
          <p:nvPr/>
        </p:nvSpPr>
        <p:spPr bwMode="auto">
          <a:xfrm>
            <a:off x="2659063" y="5573713"/>
            <a:ext cx="200025" cy="1489075"/>
          </a:xfrm>
          <a:custGeom>
            <a:avLst/>
            <a:gdLst>
              <a:gd name="T0" fmla="*/ 2147483647 w 126"/>
              <a:gd name="T1" fmla="*/ 2147483647 h 938"/>
              <a:gd name="T2" fmla="*/ 2147483647 w 126"/>
              <a:gd name="T3" fmla="*/ 2147483647 h 938"/>
              <a:gd name="T4" fmla="*/ 2147483647 w 126"/>
              <a:gd name="T5" fmla="*/ 2147483647 h 938"/>
              <a:gd name="T6" fmla="*/ 2147483647 w 126"/>
              <a:gd name="T7" fmla="*/ 2147483647 h 938"/>
              <a:gd name="T8" fmla="*/ 2147483647 w 126"/>
              <a:gd name="T9" fmla="*/ 2147483647 h 938"/>
              <a:gd name="T10" fmla="*/ 2147483647 w 126"/>
              <a:gd name="T11" fmla="*/ 0 h 9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6"/>
              <a:gd name="T19" fmla="*/ 0 h 938"/>
              <a:gd name="T20" fmla="*/ 126 w 126"/>
              <a:gd name="T21" fmla="*/ 938 h 9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6" h="938">
                <a:moveTo>
                  <a:pt x="7" y="841"/>
                </a:moveTo>
                <a:cubicBezTo>
                  <a:pt x="32" y="585"/>
                  <a:pt x="0" y="938"/>
                  <a:pt x="26" y="366"/>
                </a:cubicBezTo>
                <a:cubicBezTo>
                  <a:pt x="29" y="306"/>
                  <a:pt x="53" y="227"/>
                  <a:pt x="90" y="183"/>
                </a:cubicBezTo>
                <a:cubicBezTo>
                  <a:pt x="109" y="160"/>
                  <a:pt x="126" y="100"/>
                  <a:pt x="126" y="100"/>
                </a:cubicBezTo>
                <a:cubicBezTo>
                  <a:pt x="116" y="59"/>
                  <a:pt x="113" y="40"/>
                  <a:pt x="71" y="27"/>
                </a:cubicBezTo>
                <a:cubicBezTo>
                  <a:pt x="42" y="7"/>
                  <a:pt x="44" y="20"/>
                  <a:pt x="44" y="0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0925" name="Freeform 29">
            <a:extLst>
              <a:ext uri="{FF2B5EF4-FFF2-40B4-BE49-F238E27FC236}">
                <a16:creationId xmlns:a16="http://schemas.microsoft.com/office/drawing/2014/main" xmlns="" id="{81370016-30AC-438F-8AF0-5FABDBFDADF4}"/>
              </a:ext>
            </a:extLst>
          </p:cNvPr>
          <p:cNvSpPr>
            <a:spLocks/>
          </p:cNvSpPr>
          <p:nvPr/>
        </p:nvSpPr>
        <p:spPr bwMode="auto">
          <a:xfrm>
            <a:off x="6589713" y="2873375"/>
            <a:ext cx="652462" cy="928688"/>
          </a:xfrm>
          <a:custGeom>
            <a:avLst/>
            <a:gdLst>
              <a:gd name="T0" fmla="*/ 2147483647 w 411"/>
              <a:gd name="T1" fmla="*/ 0 h 585"/>
              <a:gd name="T2" fmla="*/ 2147483647 w 411"/>
              <a:gd name="T3" fmla="*/ 2147483647 h 585"/>
              <a:gd name="T4" fmla="*/ 2147483647 w 411"/>
              <a:gd name="T5" fmla="*/ 2147483647 h 585"/>
              <a:gd name="T6" fmla="*/ 2147483647 w 411"/>
              <a:gd name="T7" fmla="*/ 2147483647 h 585"/>
              <a:gd name="T8" fmla="*/ 2147483647 w 411"/>
              <a:gd name="T9" fmla="*/ 2147483647 h 585"/>
              <a:gd name="T10" fmla="*/ 2147483647 w 411"/>
              <a:gd name="T11" fmla="*/ 2147483647 h 585"/>
              <a:gd name="T12" fmla="*/ 0 w 411"/>
              <a:gd name="T13" fmla="*/ 2147483647 h 58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11"/>
              <a:gd name="T22" fmla="*/ 0 h 585"/>
              <a:gd name="T23" fmla="*/ 411 w 411"/>
              <a:gd name="T24" fmla="*/ 585 h 58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11" h="585">
                <a:moveTo>
                  <a:pt x="411" y="0"/>
                </a:moveTo>
                <a:cubicBezTo>
                  <a:pt x="362" y="26"/>
                  <a:pt x="313" y="56"/>
                  <a:pt x="265" y="83"/>
                </a:cubicBezTo>
                <a:cubicBezTo>
                  <a:pt x="246" y="94"/>
                  <a:pt x="210" y="119"/>
                  <a:pt x="210" y="119"/>
                </a:cubicBezTo>
                <a:cubicBezTo>
                  <a:pt x="181" y="164"/>
                  <a:pt x="197" y="135"/>
                  <a:pt x="174" y="201"/>
                </a:cubicBezTo>
                <a:cubicBezTo>
                  <a:pt x="171" y="210"/>
                  <a:pt x="164" y="229"/>
                  <a:pt x="164" y="229"/>
                </a:cubicBezTo>
                <a:cubicBezTo>
                  <a:pt x="152" y="325"/>
                  <a:pt x="183" y="448"/>
                  <a:pt x="73" y="485"/>
                </a:cubicBezTo>
                <a:cubicBezTo>
                  <a:pt x="49" y="520"/>
                  <a:pt x="30" y="555"/>
                  <a:pt x="0" y="585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0926" name="Freeform 30">
            <a:extLst>
              <a:ext uri="{FF2B5EF4-FFF2-40B4-BE49-F238E27FC236}">
                <a16:creationId xmlns:a16="http://schemas.microsoft.com/office/drawing/2014/main" xmlns="" id="{C69D53F6-290E-4375-B18B-6761147BB454}"/>
              </a:ext>
            </a:extLst>
          </p:cNvPr>
          <p:cNvSpPr>
            <a:spLocks/>
          </p:cNvSpPr>
          <p:nvPr/>
        </p:nvSpPr>
        <p:spPr bwMode="auto">
          <a:xfrm>
            <a:off x="4832350" y="0"/>
            <a:ext cx="844550" cy="1044575"/>
          </a:xfrm>
          <a:custGeom>
            <a:avLst/>
            <a:gdLst>
              <a:gd name="T0" fmla="*/ 2147483647 w 532"/>
              <a:gd name="T1" fmla="*/ 0 h 658"/>
              <a:gd name="T2" fmla="*/ 2147483647 w 532"/>
              <a:gd name="T3" fmla="*/ 2147483647 h 658"/>
              <a:gd name="T4" fmla="*/ 2147483647 w 532"/>
              <a:gd name="T5" fmla="*/ 2147483647 h 658"/>
              <a:gd name="T6" fmla="*/ 2147483647 w 532"/>
              <a:gd name="T7" fmla="*/ 2147483647 h 658"/>
              <a:gd name="T8" fmla="*/ 2147483647 w 532"/>
              <a:gd name="T9" fmla="*/ 2147483647 h 658"/>
              <a:gd name="T10" fmla="*/ 2147483647 w 532"/>
              <a:gd name="T11" fmla="*/ 2147483647 h 658"/>
              <a:gd name="T12" fmla="*/ 2147483647 w 532"/>
              <a:gd name="T13" fmla="*/ 2147483647 h 658"/>
              <a:gd name="T14" fmla="*/ 2147483647 w 532"/>
              <a:gd name="T15" fmla="*/ 2147483647 h 65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32"/>
              <a:gd name="T25" fmla="*/ 0 h 658"/>
              <a:gd name="T26" fmla="*/ 532 w 532"/>
              <a:gd name="T27" fmla="*/ 658 h 65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32" h="658">
                <a:moveTo>
                  <a:pt x="19" y="0"/>
                </a:moveTo>
                <a:cubicBezTo>
                  <a:pt x="0" y="97"/>
                  <a:pt x="0" y="78"/>
                  <a:pt x="19" y="238"/>
                </a:cubicBezTo>
                <a:cubicBezTo>
                  <a:pt x="23" y="270"/>
                  <a:pt x="66" y="304"/>
                  <a:pt x="83" y="329"/>
                </a:cubicBezTo>
                <a:cubicBezTo>
                  <a:pt x="124" y="390"/>
                  <a:pt x="90" y="362"/>
                  <a:pt x="138" y="393"/>
                </a:cubicBezTo>
                <a:cubicBezTo>
                  <a:pt x="185" y="513"/>
                  <a:pt x="231" y="511"/>
                  <a:pt x="357" y="521"/>
                </a:cubicBezTo>
                <a:cubicBezTo>
                  <a:pt x="424" y="543"/>
                  <a:pt x="393" y="534"/>
                  <a:pt x="449" y="549"/>
                </a:cubicBezTo>
                <a:cubicBezTo>
                  <a:pt x="470" y="581"/>
                  <a:pt x="491" y="601"/>
                  <a:pt x="522" y="622"/>
                </a:cubicBezTo>
                <a:cubicBezTo>
                  <a:pt x="532" y="652"/>
                  <a:pt x="531" y="640"/>
                  <a:pt x="531" y="658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0927" name="Freeform 31">
            <a:extLst>
              <a:ext uri="{FF2B5EF4-FFF2-40B4-BE49-F238E27FC236}">
                <a16:creationId xmlns:a16="http://schemas.microsoft.com/office/drawing/2014/main" xmlns="" id="{E43955EB-2C2E-492C-A581-0CFC6D431FE0}"/>
              </a:ext>
            </a:extLst>
          </p:cNvPr>
          <p:cNvSpPr>
            <a:spLocks/>
          </p:cNvSpPr>
          <p:nvPr/>
        </p:nvSpPr>
        <p:spPr bwMode="auto">
          <a:xfrm>
            <a:off x="-28575" y="4238625"/>
            <a:ext cx="1131888" cy="201613"/>
          </a:xfrm>
          <a:custGeom>
            <a:avLst/>
            <a:gdLst>
              <a:gd name="T0" fmla="*/ 0 w 713"/>
              <a:gd name="T1" fmla="*/ 2147483647 h 127"/>
              <a:gd name="T2" fmla="*/ 2147483647 w 713"/>
              <a:gd name="T3" fmla="*/ 2147483647 h 127"/>
              <a:gd name="T4" fmla="*/ 2147483647 w 713"/>
              <a:gd name="T5" fmla="*/ 2147483647 h 127"/>
              <a:gd name="T6" fmla="*/ 2147483647 w 713"/>
              <a:gd name="T7" fmla="*/ 0 h 127"/>
              <a:gd name="T8" fmla="*/ 2147483647 w 713"/>
              <a:gd name="T9" fmla="*/ 2147483647 h 127"/>
              <a:gd name="T10" fmla="*/ 2147483647 w 713"/>
              <a:gd name="T11" fmla="*/ 2147483647 h 127"/>
              <a:gd name="T12" fmla="*/ 2147483647 w 713"/>
              <a:gd name="T13" fmla="*/ 2147483647 h 127"/>
              <a:gd name="T14" fmla="*/ 2147483647 w 713"/>
              <a:gd name="T15" fmla="*/ 2147483647 h 127"/>
              <a:gd name="T16" fmla="*/ 2147483647 w 713"/>
              <a:gd name="T17" fmla="*/ 2147483647 h 12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713"/>
              <a:gd name="T28" fmla="*/ 0 h 127"/>
              <a:gd name="T29" fmla="*/ 713 w 713"/>
              <a:gd name="T30" fmla="*/ 127 h 12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713" h="127">
                <a:moveTo>
                  <a:pt x="0" y="100"/>
                </a:moveTo>
                <a:cubicBezTo>
                  <a:pt x="71" y="47"/>
                  <a:pt x="144" y="43"/>
                  <a:pt x="228" y="27"/>
                </a:cubicBezTo>
                <a:cubicBezTo>
                  <a:pt x="253" y="22"/>
                  <a:pt x="277" y="15"/>
                  <a:pt x="301" y="9"/>
                </a:cubicBezTo>
                <a:cubicBezTo>
                  <a:pt x="313" y="6"/>
                  <a:pt x="338" y="0"/>
                  <a:pt x="338" y="0"/>
                </a:cubicBezTo>
                <a:cubicBezTo>
                  <a:pt x="368" y="3"/>
                  <a:pt x="400" y="0"/>
                  <a:pt x="429" y="9"/>
                </a:cubicBezTo>
                <a:cubicBezTo>
                  <a:pt x="441" y="13"/>
                  <a:pt x="446" y="29"/>
                  <a:pt x="457" y="36"/>
                </a:cubicBezTo>
                <a:cubicBezTo>
                  <a:pt x="465" y="41"/>
                  <a:pt x="475" y="42"/>
                  <a:pt x="484" y="45"/>
                </a:cubicBezTo>
                <a:cubicBezTo>
                  <a:pt x="566" y="127"/>
                  <a:pt x="605" y="30"/>
                  <a:pt x="667" y="9"/>
                </a:cubicBezTo>
                <a:cubicBezTo>
                  <a:pt x="701" y="20"/>
                  <a:pt x="686" y="14"/>
                  <a:pt x="713" y="27"/>
                </a:cubicBezTo>
              </a:path>
            </a:pathLst>
          </a:custGeom>
          <a:noFill/>
          <a:ln w="9525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0928" name="Freeform 32">
            <a:extLst>
              <a:ext uri="{FF2B5EF4-FFF2-40B4-BE49-F238E27FC236}">
                <a16:creationId xmlns:a16="http://schemas.microsoft.com/office/drawing/2014/main" xmlns="" id="{C23DED0C-47B8-4CED-A29B-4BE493B49ED2}"/>
              </a:ext>
            </a:extLst>
          </p:cNvPr>
          <p:cNvSpPr>
            <a:spLocks/>
          </p:cNvSpPr>
          <p:nvPr/>
        </p:nvSpPr>
        <p:spPr bwMode="auto">
          <a:xfrm>
            <a:off x="3657600" y="3319463"/>
            <a:ext cx="261938" cy="831850"/>
          </a:xfrm>
          <a:custGeom>
            <a:avLst/>
            <a:gdLst>
              <a:gd name="T0" fmla="*/ 2147483647 w 165"/>
              <a:gd name="T1" fmla="*/ 2147483647 h 524"/>
              <a:gd name="T2" fmla="*/ 2147483647 w 165"/>
              <a:gd name="T3" fmla="*/ 2147483647 h 524"/>
              <a:gd name="T4" fmla="*/ 2147483647 w 165"/>
              <a:gd name="T5" fmla="*/ 2147483647 h 524"/>
              <a:gd name="T6" fmla="*/ 2147483647 w 165"/>
              <a:gd name="T7" fmla="*/ 2147483647 h 524"/>
              <a:gd name="T8" fmla="*/ 2147483647 w 165"/>
              <a:gd name="T9" fmla="*/ 2147483647 h 524"/>
              <a:gd name="T10" fmla="*/ 2147483647 w 165"/>
              <a:gd name="T11" fmla="*/ 2147483647 h 5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5"/>
              <a:gd name="T19" fmla="*/ 0 h 524"/>
              <a:gd name="T20" fmla="*/ 165 w 165"/>
              <a:gd name="T21" fmla="*/ 524 h 5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5" h="524">
                <a:moveTo>
                  <a:pt x="165" y="3"/>
                </a:moveTo>
                <a:cubicBezTo>
                  <a:pt x="127" y="39"/>
                  <a:pt x="164" y="0"/>
                  <a:pt x="128" y="58"/>
                </a:cubicBezTo>
                <a:cubicBezTo>
                  <a:pt x="97" y="108"/>
                  <a:pt x="60" y="153"/>
                  <a:pt x="18" y="195"/>
                </a:cubicBezTo>
                <a:cubicBezTo>
                  <a:pt x="0" y="267"/>
                  <a:pt x="40" y="366"/>
                  <a:pt x="73" y="432"/>
                </a:cubicBezTo>
                <a:cubicBezTo>
                  <a:pt x="76" y="444"/>
                  <a:pt x="78" y="457"/>
                  <a:pt x="82" y="469"/>
                </a:cubicBezTo>
                <a:cubicBezTo>
                  <a:pt x="88" y="488"/>
                  <a:pt x="101" y="524"/>
                  <a:pt x="101" y="524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0929" name="Freeform 33">
            <a:extLst>
              <a:ext uri="{FF2B5EF4-FFF2-40B4-BE49-F238E27FC236}">
                <a16:creationId xmlns:a16="http://schemas.microsoft.com/office/drawing/2014/main" xmlns="" id="{0BEC1691-5855-4C06-B008-861E943C066C}"/>
              </a:ext>
            </a:extLst>
          </p:cNvPr>
          <p:cNvSpPr>
            <a:spLocks/>
          </p:cNvSpPr>
          <p:nvPr/>
        </p:nvSpPr>
        <p:spPr bwMode="auto">
          <a:xfrm>
            <a:off x="1436688" y="1939925"/>
            <a:ext cx="566737" cy="890588"/>
          </a:xfrm>
          <a:custGeom>
            <a:avLst/>
            <a:gdLst>
              <a:gd name="T0" fmla="*/ 0 w 357"/>
              <a:gd name="T1" fmla="*/ 2147483647 h 561"/>
              <a:gd name="T2" fmla="*/ 2147483647 w 357"/>
              <a:gd name="T3" fmla="*/ 2147483647 h 561"/>
              <a:gd name="T4" fmla="*/ 2147483647 w 357"/>
              <a:gd name="T5" fmla="*/ 2147483647 h 561"/>
              <a:gd name="T6" fmla="*/ 2147483647 w 357"/>
              <a:gd name="T7" fmla="*/ 2147483647 h 561"/>
              <a:gd name="T8" fmla="*/ 2147483647 w 357"/>
              <a:gd name="T9" fmla="*/ 2147483647 h 561"/>
              <a:gd name="T10" fmla="*/ 2147483647 w 357"/>
              <a:gd name="T11" fmla="*/ 2147483647 h 561"/>
              <a:gd name="T12" fmla="*/ 2147483647 w 357"/>
              <a:gd name="T13" fmla="*/ 2147483647 h 561"/>
              <a:gd name="T14" fmla="*/ 2147483647 w 357"/>
              <a:gd name="T15" fmla="*/ 2147483647 h 56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57"/>
              <a:gd name="T25" fmla="*/ 0 h 561"/>
              <a:gd name="T26" fmla="*/ 357 w 357"/>
              <a:gd name="T27" fmla="*/ 561 h 56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57" h="561">
                <a:moveTo>
                  <a:pt x="0" y="31"/>
                </a:moveTo>
                <a:cubicBezTo>
                  <a:pt x="44" y="9"/>
                  <a:pt x="62" y="0"/>
                  <a:pt x="110" y="12"/>
                </a:cubicBezTo>
                <a:cubicBezTo>
                  <a:pt x="156" y="58"/>
                  <a:pt x="161" y="57"/>
                  <a:pt x="192" y="104"/>
                </a:cubicBezTo>
                <a:cubicBezTo>
                  <a:pt x="208" y="128"/>
                  <a:pt x="222" y="153"/>
                  <a:pt x="238" y="177"/>
                </a:cubicBezTo>
                <a:cubicBezTo>
                  <a:pt x="244" y="186"/>
                  <a:pt x="256" y="204"/>
                  <a:pt x="256" y="204"/>
                </a:cubicBezTo>
                <a:cubicBezTo>
                  <a:pt x="267" y="238"/>
                  <a:pt x="273" y="266"/>
                  <a:pt x="293" y="296"/>
                </a:cubicBezTo>
                <a:cubicBezTo>
                  <a:pt x="315" y="386"/>
                  <a:pt x="298" y="347"/>
                  <a:pt x="338" y="415"/>
                </a:cubicBezTo>
                <a:cubicBezTo>
                  <a:pt x="354" y="473"/>
                  <a:pt x="357" y="493"/>
                  <a:pt x="357" y="561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0930" name="Freeform 34">
            <a:extLst>
              <a:ext uri="{FF2B5EF4-FFF2-40B4-BE49-F238E27FC236}">
                <a16:creationId xmlns:a16="http://schemas.microsoft.com/office/drawing/2014/main" xmlns="" id="{C395DCC0-A33C-428F-9A43-C978F7697EFF}"/>
              </a:ext>
            </a:extLst>
          </p:cNvPr>
          <p:cNvSpPr>
            <a:spLocks/>
          </p:cNvSpPr>
          <p:nvPr/>
        </p:nvSpPr>
        <p:spPr bwMode="auto">
          <a:xfrm>
            <a:off x="3352800" y="5943600"/>
            <a:ext cx="1973263" cy="515938"/>
          </a:xfrm>
          <a:custGeom>
            <a:avLst/>
            <a:gdLst>
              <a:gd name="T0" fmla="*/ 0 w 1243"/>
              <a:gd name="T1" fmla="*/ 2147483647 h 325"/>
              <a:gd name="T2" fmla="*/ 2147483647 w 1243"/>
              <a:gd name="T3" fmla="*/ 2147483647 h 325"/>
              <a:gd name="T4" fmla="*/ 2147483647 w 1243"/>
              <a:gd name="T5" fmla="*/ 2147483647 h 325"/>
              <a:gd name="T6" fmla="*/ 2147483647 w 1243"/>
              <a:gd name="T7" fmla="*/ 2147483647 h 325"/>
              <a:gd name="T8" fmla="*/ 2147483647 w 1243"/>
              <a:gd name="T9" fmla="*/ 2147483647 h 325"/>
              <a:gd name="T10" fmla="*/ 2147483647 w 1243"/>
              <a:gd name="T11" fmla="*/ 2147483647 h 325"/>
              <a:gd name="T12" fmla="*/ 2147483647 w 1243"/>
              <a:gd name="T13" fmla="*/ 2147483647 h 325"/>
              <a:gd name="T14" fmla="*/ 2147483647 w 1243"/>
              <a:gd name="T15" fmla="*/ 2147483647 h 325"/>
              <a:gd name="T16" fmla="*/ 2147483647 w 1243"/>
              <a:gd name="T17" fmla="*/ 2147483647 h 325"/>
              <a:gd name="T18" fmla="*/ 2147483647 w 1243"/>
              <a:gd name="T19" fmla="*/ 2147483647 h 325"/>
              <a:gd name="T20" fmla="*/ 2147483647 w 1243"/>
              <a:gd name="T21" fmla="*/ 2147483647 h 325"/>
              <a:gd name="T22" fmla="*/ 2147483647 w 1243"/>
              <a:gd name="T23" fmla="*/ 2147483647 h 325"/>
              <a:gd name="T24" fmla="*/ 2147483647 w 1243"/>
              <a:gd name="T25" fmla="*/ 2147483647 h 325"/>
              <a:gd name="T26" fmla="*/ 2147483647 w 1243"/>
              <a:gd name="T27" fmla="*/ 2147483647 h 325"/>
              <a:gd name="T28" fmla="*/ 2147483647 w 1243"/>
              <a:gd name="T29" fmla="*/ 2147483647 h 32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243"/>
              <a:gd name="T46" fmla="*/ 0 h 325"/>
              <a:gd name="T47" fmla="*/ 1243 w 1243"/>
              <a:gd name="T48" fmla="*/ 325 h 32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243" h="325">
                <a:moveTo>
                  <a:pt x="0" y="297"/>
                </a:moveTo>
                <a:cubicBezTo>
                  <a:pt x="44" y="253"/>
                  <a:pt x="92" y="259"/>
                  <a:pt x="155" y="251"/>
                </a:cubicBezTo>
                <a:cubicBezTo>
                  <a:pt x="250" y="258"/>
                  <a:pt x="326" y="254"/>
                  <a:pt x="393" y="325"/>
                </a:cubicBezTo>
                <a:cubicBezTo>
                  <a:pt x="424" y="322"/>
                  <a:pt x="456" y="325"/>
                  <a:pt x="485" y="315"/>
                </a:cubicBezTo>
                <a:cubicBezTo>
                  <a:pt x="495" y="312"/>
                  <a:pt x="495" y="296"/>
                  <a:pt x="503" y="288"/>
                </a:cubicBezTo>
                <a:cubicBezTo>
                  <a:pt x="564" y="227"/>
                  <a:pt x="500" y="309"/>
                  <a:pt x="549" y="251"/>
                </a:cubicBezTo>
                <a:cubicBezTo>
                  <a:pt x="581" y="212"/>
                  <a:pt x="598" y="170"/>
                  <a:pt x="640" y="142"/>
                </a:cubicBezTo>
                <a:cubicBezTo>
                  <a:pt x="658" y="85"/>
                  <a:pt x="633" y="140"/>
                  <a:pt x="695" y="96"/>
                </a:cubicBezTo>
                <a:cubicBezTo>
                  <a:pt x="767" y="46"/>
                  <a:pt x="628" y="85"/>
                  <a:pt x="768" y="59"/>
                </a:cubicBezTo>
                <a:cubicBezTo>
                  <a:pt x="812" y="38"/>
                  <a:pt x="847" y="31"/>
                  <a:pt x="896" y="23"/>
                </a:cubicBezTo>
                <a:cubicBezTo>
                  <a:pt x="960" y="27"/>
                  <a:pt x="1038" y="0"/>
                  <a:pt x="1088" y="41"/>
                </a:cubicBezTo>
                <a:cubicBezTo>
                  <a:pt x="1097" y="48"/>
                  <a:pt x="1098" y="61"/>
                  <a:pt x="1106" y="69"/>
                </a:cubicBezTo>
                <a:cubicBezTo>
                  <a:pt x="1129" y="92"/>
                  <a:pt x="1156" y="110"/>
                  <a:pt x="1179" y="133"/>
                </a:cubicBezTo>
                <a:cubicBezTo>
                  <a:pt x="1188" y="142"/>
                  <a:pt x="1207" y="160"/>
                  <a:pt x="1207" y="160"/>
                </a:cubicBezTo>
                <a:cubicBezTo>
                  <a:pt x="1216" y="186"/>
                  <a:pt x="1224" y="196"/>
                  <a:pt x="1243" y="215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0931" name="Freeform 35">
            <a:extLst>
              <a:ext uri="{FF2B5EF4-FFF2-40B4-BE49-F238E27FC236}">
                <a16:creationId xmlns:a16="http://schemas.microsoft.com/office/drawing/2014/main" xmlns="" id="{E05CAF2C-3F43-4519-93B2-325AD8ADBD62}"/>
              </a:ext>
            </a:extLst>
          </p:cNvPr>
          <p:cNvSpPr>
            <a:spLocks/>
          </p:cNvSpPr>
          <p:nvPr/>
        </p:nvSpPr>
        <p:spPr bwMode="auto">
          <a:xfrm>
            <a:off x="6357938" y="2786063"/>
            <a:ext cx="477837" cy="523875"/>
          </a:xfrm>
          <a:custGeom>
            <a:avLst/>
            <a:gdLst>
              <a:gd name="T0" fmla="*/ 0 w 301"/>
              <a:gd name="T1" fmla="*/ 0 h 330"/>
              <a:gd name="T2" fmla="*/ 2147483647 w 301"/>
              <a:gd name="T3" fmla="*/ 2147483647 h 330"/>
              <a:gd name="T4" fmla="*/ 2147483647 w 301"/>
              <a:gd name="T5" fmla="*/ 2147483647 h 330"/>
              <a:gd name="T6" fmla="*/ 2147483647 w 301"/>
              <a:gd name="T7" fmla="*/ 2147483647 h 330"/>
              <a:gd name="T8" fmla="*/ 2147483647 w 301"/>
              <a:gd name="T9" fmla="*/ 2147483647 h 330"/>
              <a:gd name="T10" fmla="*/ 2147483647 w 301"/>
              <a:gd name="T11" fmla="*/ 2147483647 h 330"/>
              <a:gd name="T12" fmla="*/ 2147483647 w 301"/>
              <a:gd name="T13" fmla="*/ 2147483647 h 33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01"/>
              <a:gd name="T22" fmla="*/ 0 h 330"/>
              <a:gd name="T23" fmla="*/ 301 w 301"/>
              <a:gd name="T24" fmla="*/ 330 h 33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01" h="330">
                <a:moveTo>
                  <a:pt x="0" y="0"/>
                </a:moveTo>
                <a:cubicBezTo>
                  <a:pt x="51" y="19"/>
                  <a:pt x="65" y="74"/>
                  <a:pt x="118" y="92"/>
                </a:cubicBezTo>
                <a:cubicBezTo>
                  <a:pt x="139" y="107"/>
                  <a:pt x="173" y="113"/>
                  <a:pt x="182" y="138"/>
                </a:cubicBezTo>
                <a:cubicBezTo>
                  <a:pt x="196" y="177"/>
                  <a:pt x="185" y="158"/>
                  <a:pt x="219" y="192"/>
                </a:cubicBezTo>
                <a:cubicBezTo>
                  <a:pt x="235" y="241"/>
                  <a:pt x="222" y="212"/>
                  <a:pt x="265" y="275"/>
                </a:cubicBezTo>
                <a:cubicBezTo>
                  <a:pt x="271" y="284"/>
                  <a:pt x="277" y="293"/>
                  <a:pt x="283" y="302"/>
                </a:cubicBezTo>
                <a:cubicBezTo>
                  <a:pt x="289" y="311"/>
                  <a:pt x="301" y="330"/>
                  <a:pt x="301" y="330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0932" name="Freeform 36">
            <a:extLst>
              <a:ext uri="{FF2B5EF4-FFF2-40B4-BE49-F238E27FC236}">
                <a16:creationId xmlns:a16="http://schemas.microsoft.com/office/drawing/2014/main" xmlns="" id="{B5C0AF48-2860-4152-BC0B-A5AAA7532880}"/>
              </a:ext>
            </a:extLst>
          </p:cNvPr>
          <p:cNvSpPr>
            <a:spLocks/>
          </p:cNvSpPr>
          <p:nvPr/>
        </p:nvSpPr>
        <p:spPr bwMode="auto">
          <a:xfrm>
            <a:off x="0" y="5529263"/>
            <a:ext cx="1901825" cy="654050"/>
          </a:xfrm>
          <a:custGeom>
            <a:avLst/>
            <a:gdLst>
              <a:gd name="T0" fmla="*/ 0 w 1198"/>
              <a:gd name="T1" fmla="*/ 2147483647 h 412"/>
              <a:gd name="T2" fmla="*/ 2147483647 w 1198"/>
              <a:gd name="T3" fmla="*/ 2147483647 h 412"/>
              <a:gd name="T4" fmla="*/ 2147483647 w 1198"/>
              <a:gd name="T5" fmla="*/ 2147483647 h 412"/>
              <a:gd name="T6" fmla="*/ 2147483647 w 1198"/>
              <a:gd name="T7" fmla="*/ 2147483647 h 412"/>
              <a:gd name="T8" fmla="*/ 2147483647 w 1198"/>
              <a:gd name="T9" fmla="*/ 2147483647 h 412"/>
              <a:gd name="T10" fmla="*/ 2147483647 w 1198"/>
              <a:gd name="T11" fmla="*/ 0 h 412"/>
              <a:gd name="T12" fmla="*/ 2147483647 w 1198"/>
              <a:gd name="T13" fmla="*/ 2147483647 h 412"/>
              <a:gd name="T14" fmla="*/ 2147483647 w 1198"/>
              <a:gd name="T15" fmla="*/ 2147483647 h 4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98"/>
              <a:gd name="T25" fmla="*/ 0 h 412"/>
              <a:gd name="T26" fmla="*/ 1198 w 1198"/>
              <a:gd name="T27" fmla="*/ 412 h 41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98" h="412">
                <a:moveTo>
                  <a:pt x="0" y="412"/>
                </a:moveTo>
                <a:cubicBezTo>
                  <a:pt x="55" y="401"/>
                  <a:pt x="99" y="383"/>
                  <a:pt x="155" y="375"/>
                </a:cubicBezTo>
                <a:cubicBezTo>
                  <a:pt x="197" y="348"/>
                  <a:pt x="235" y="318"/>
                  <a:pt x="283" y="302"/>
                </a:cubicBezTo>
                <a:cubicBezTo>
                  <a:pt x="314" y="273"/>
                  <a:pt x="349" y="244"/>
                  <a:pt x="384" y="220"/>
                </a:cubicBezTo>
                <a:cubicBezTo>
                  <a:pt x="423" y="160"/>
                  <a:pt x="472" y="101"/>
                  <a:pt x="539" y="74"/>
                </a:cubicBezTo>
                <a:cubicBezTo>
                  <a:pt x="579" y="34"/>
                  <a:pt x="624" y="14"/>
                  <a:pt x="677" y="0"/>
                </a:cubicBezTo>
                <a:cubicBezTo>
                  <a:pt x="841" y="6"/>
                  <a:pt x="923" y="5"/>
                  <a:pt x="1061" y="28"/>
                </a:cubicBezTo>
                <a:cubicBezTo>
                  <a:pt x="1123" y="49"/>
                  <a:pt x="1079" y="37"/>
                  <a:pt x="1198" y="37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0933" name="Freeform 37">
            <a:extLst>
              <a:ext uri="{FF2B5EF4-FFF2-40B4-BE49-F238E27FC236}">
                <a16:creationId xmlns:a16="http://schemas.microsoft.com/office/drawing/2014/main" xmlns="" id="{50D743A8-22F2-40D1-A959-D16C72606082}"/>
              </a:ext>
            </a:extLst>
          </p:cNvPr>
          <p:cNvSpPr>
            <a:spLocks/>
          </p:cNvSpPr>
          <p:nvPr/>
        </p:nvSpPr>
        <p:spPr bwMode="auto">
          <a:xfrm>
            <a:off x="3090863" y="1422400"/>
            <a:ext cx="242887" cy="827088"/>
          </a:xfrm>
          <a:custGeom>
            <a:avLst/>
            <a:gdLst>
              <a:gd name="T0" fmla="*/ 0 w 153"/>
              <a:gd name="T1" fmla="*/ 2147483647 h 521"/>
              <a:gd name="T2" fmla="*/ 2147483647 w 153"/>
              <a:gd name="T3" fmla="*/ 2147483647 h 521"/>
              <a:gd name="T4" fmla="*/ 2147483647 w 153"/>
              <a:gd name="T5" fmla="*/ 2147483647 h 521"/>
              <a:gd name="T6" fmla="*/ 2147483647 w 153"/>
              <a:gd name="T7" fmla="*/ 0 h 521"/>
              <a:gd name="T8" fmla="*/ 0 60000 65536"/>
              <a:gd name="T9" fmla="*/ 0 60000 65536"/>
              <a:gd name="T10" fmla="*/ 0 60000 65536"/>
              <a:gd name="T11" fmla="*/ 0 60000 65536"/>
              <a:gd name="T12" fmla="*/ 0 w 153"/>
              <a:gd name="T13" fmla="*/ 0 h 521"/>
              <a:gd name="T14" fmla="*/ 153 w 153"/>
              <a:gd name="T15" fmla="*/ 521 h 52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3" h="521">
                <a:moveTo>
                  <a:pt x="0" y="521"/>
                </a:moveTo>
                <a:cubicBezTo>
                  <a:pt x="25" y="452"/>
                  <a:pt x="87" y="405"/>
                  <a:pt x="138" y="357"/>
                </a:cubicBezTo>
                <a:cubicBezTo>
                  <a:pt x="151" y="215"/>
                  <a:pt x="153" y="238"/>
                  <a:pt x="138" y="55"/>
                </a:cubicBezTo>
                <a:cubicBezTo>
                  <a:pt x="136" y="34"/>
                  <a:pt x="110" y="0"/>
                  <a:pt x="110" y="0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0934" name="Freeform 38">
            <a:extLst>
              <a:ext uri="{FF2B5EF4-FFF2-40B4-BE49-F238E27FC236}">
                <a16:creationId xmlns:a16="http://schemas.microsoft.com/office/drawing/2014/main" xmlns="" id="{3DEEB442-B755-4E9E-A3E9-173F35F22A23}"/>
              </a:ext>
            </a:extLst>
          </p:cNvPr>
          <p:cNvSpPr>
            <a:spLocks/>
          </p:cNvSpPr>
          <p:nvPr/>
        </p:nvSpPr>
        <p:spPr bwMode="auto">
          <a:xfrm>
            <a:off x="7185025" y="-26988"/>
            <a:ext cx="1347788" cy="1376363"/>
          </a:xfrm>
          <a:custGeom>
            <a:avLst/>
            <a:gdLst>
              <a:gd name="T0" fmla="*/ 0 w 821"/>
              <a:gd name="T1" fmla="*/ 2147483647 h 823"/>
              <a:gd name="T2" fmla="*/ 2147483647 w 821"/>
              <a:gd name="T3" fmla="*/ 2147483647 h 823"/>
              <a:gd name="T4" fmla="*/ 2147483647 w 821"/>
              <a:gd name="T5" fmla="*/ 2147483647 h 823"/>
              <a:gd name="T6" fmla="*/ 2147483647 w 821"/>
              <a:gd name="T7" fmla="*/ 2147483647 h 823"/>
              <a:gd name="T8" fmla="*/ 2147483647 w 821"/>
              <a:gd name="T9" fmla="*/ 2147483647 h 823"/>
              <a:gd name="T10" fmla="*/ 2147483647 w 821"/>
              <a:gd name="T11" fmla="*/ 2147483647 h 823"/>
              <a:gd name="T12" fmla="*/ 2147483647 w 821"/>
              <a:gd name="T13" fmla="*/ 2147483647 h 823"/>
              <a:gd name="T14" fmla="*/ 2147483647 w 821"/>
              <a:gd name="T15" fmla="*/ 2147483647 h 823"/>
              <a:gd name="T16" fmla="*/ 2147483647 w 821"/>
              <a:gd name="T17" fmla="*/ 0 h 82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821"/>
              <a:gd name="T28" fmla="*/ 0 h 823"/>
              <a:gd name="T29" fmla="*/ 821 w 821"/>
              <a:gd name="T30" fmla="*/ 823 h 82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821" h="823">
                <a:moveTo>
                  <a:pt x="0" y="823"/>
                </a:moveTo>
                <a:cubicBezTo>
                  <a:pt x="53" y="744"/>
                  <a:pt x="144" y="739"/>
                  <a:pt x="228" y="714"/>
                </a:cubicBezTo>
                <a:cubicBezTo>
                  <a:pt x="269" y="702"/>
                  <a:pt x="298" y="672"/>
                  <a:pt x="338" y="659"/>
                </a:cubicBezTo>
                <a:cubicBezTo>
                  <a:pt x="353" y="644"/>
                  <a:pt x="369" y="628"/>
                  <a:pt x="384" y="613"/>
                </a:cubicBezTo>
                <a:cubicBezTo>
                  <a:pt x="393" y="604"/>
                  <a:pt x="411" y="586"/>
                  <a:pt x="411" y="586"/>
                </a:cubicBezTo>
                <a:cubicBezTo>
                  <a:pt x="450" y="506"/>
                  <a:pt x="492" y="416"/>
                  <a:pt x="548" y="348"/>
                </a:cubicBezTo>
                <a:cubicBezTo>
                  <a:pt x="571" y="320"/>
                  <a:pt x="602" y="311"/>
                  <a:pt x="631" y="293"/>
                </a:cubicBezTo>
                <a:cubicBezTo>
                  <a:pt x="665" y="272"/>
                  <a:pt x="676" y="250"/>
                  <a:pt x="713" y="238"/>
                </a:cubicBezTo>
                <a:cubicBezTo>
                  <a:pt x="821" y="166"/>
                  <a:pt x="768" y="283"/>
                  <a:pt x="768" y="0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0935" name="Freeform 39">
            <a:extLst>
              <a:ext uri="{FF2B5EF4-FFF2-40B4-BE49-F238E27FC236}">
                <a16:creationId xmlns:a16="http://schemas.microsoft.com/office/drawing/2014/main" xmlns="" id="{0744B446-6DFC-4D12-BD28-F58FAA9BC07B}"/>
              </a:ext>
            </a:extLst>
          </p:cNvPr>
          <p:cNvSpPr>
            <a:spLocks/>
          </p:cNvSpPr>
          <p:nvPr/>
        </p:nvSpPr>
        <p:spPr bwMode="auto">
          <a:xfrm>
            <a:off x="506413" y="14288"/>
            <a:ext cx="204787" cy="1873250"/>
          </a:xfrm>
          <a:custGeom>
            <a:avLst/>
            <a:gdLst>
              <a:gd name="T0" fmla="*/ 2147483647 w 129"/>
              <a:gd name="T1" fmla="*/ 2147483647 h 1180"/>
              <a:gd name="T2" fmla="*/ 2147483647 w 129"/>
              <a:gd name="T3" fmla="*/ 2147483647 h 1180"/>
              <a:gd name="T4" fmla="*/ 2147483647 w 129"/>
              <a:gd name="T5" fmla="*/ 2147483647 h 1180"/>
              <a:gd name="T6" fmla="*/ 2147483647 w 129"/>
              <a:gd name="T7" fmla="*/ 2147483647 h 1180"/>
              <a:gd name="T8" fmla="*/ 2147483647 w 129"/>
              <a:gd name="T9" fmla="*/ 0 h 11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9"/>
              <a:gd name="T16" fmla="*/ 0 h 1180"/>
              <a:gd name="T17" fmla="*/ 129 w 129"/>
              <a:gd name="T18" fmla="*/ 1180 h 11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9" h="1180">
                <a:moveTo>
                  <a:pt x="129" y="1180"/>
                </a:moveTo>
                <a:cubicBezTo>
                  <a:pt x="119" y="1101"/>
                  <a:pt x="108" y="1007"/>
                  <a:pt x="102" y="933"/>
                </a:cubicBezTo>
                <a:cubicBezTo>
                  <a:pt x="84" y="687"/>
                  <a:pt x="109" y="803"/>
                  <a:pt x="83" y="695"/>
                </a:cubicBezTo>
                <a:cubicBezTo>
                  <a:pt x="71" y="564"/>
                  <a:pt x="40" y="440"/>
                  <a:pt x="19" y="311"/>
                </a:cubicBezTo>
                <a:cubicBezTo>
                  <a:pt x="0" y="25"/>
                  <a:pt x="1" y="129"/>
                  <a:pt x="1" y="0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0936" name="Freeform 40">
            <a:extLst>
              <a:ext uri="{FF2B5EF4-FFF2-40B4-BE49-F238E27FC236}">
                <a16:creationId xmlns:a16="http://schemas.microsoft.com/office/drawing/2014/main" xmlns="" id="{BE2BDD52-2957-402E-9186-9F305924AE6C}"/>
              </a:ext>
            </a:extLst>
          </p:cNvPr>
          <p:cNvSpPr>
            <a:spLocks/>
          </p:cNvSpPr>
          <p:nvPr/>
        </p:nvSpPr>
        <p:spPr bwMode="auto">
          <a:xfrm>
            <a:off x="5849938" y="4746625"/>
            <a:ext cx="1595437" cy="1146175"/>
          </a:xfrm>
          <a:custGeom>
            <a:avLst/>
            <a:gdLst>
              <a:gd name="T0" fmla="*/ 0 w 1005"/>
              <a:gd name="T1" fmla="*/ 2147483647 h 722"/>
              <a:gd name="T2" fmla="*/ 2147483647 w 1005"/>
              <a:gd name="T3" fmla="*/ 2147483647 h 722"/>
              <a:gd name="T4" fmla="*/ 2147483647 w 1005"/>
              <a:gd name="T5" fmla="*/ 2147483647 h 722"/>
              <a:gd name="T6" fmla="*/ 2147483647 w 1005"/>
              <a:gd name="T7" fmla="*/ 2147483647 h 722"/>
              <a:gd name="T8" fmla="*/ 2147483647 w 1005"/>
              <a:gd name="T9" fmla="*/ 2147483647 h 722"/>
              <a:gd name="T10" fmla="*/ 2147483647 w 1005"/>
              <a:gd name="T11" fmla="*/ 2147483647 h 722"/>
              <a:gd name="T12" fmla="*/ 2147483647 w 1005"/>
              <a:gd name="T13" fmla="*/ 2147483647 h 722"/>
              <a:gd name="T14" fmla="*/ 2147483647 w 1005"/>
              <a:gd name="T15" fmla="*/ 2147483647 h 722"/>
              <a:gd name="T16" fmla="*/ 2147483647 w 1005"/>
              <a:gd name="T17" fmla="*/ 2147483647 h 722"/>
              <a:gd name="T18" fmla="*/ 2147483647 w 1005"/>
              <a:gd name="T19" fmla="*/ 2147483647 h 722"/>
              <a:gd name="T20" fmla="*/ 2147483647 w 1005"/>
              <a:gd name="T21" fmla="*/ 2147483647 h 722"/>
              <a:gd name="T22" fmla="*/ 2147483647 w 1005"/>
              <a:gd name="T23" fmla="*/ 0 h 72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005"/>
              <a:gd name="T37" fmla="*/ 0 h 722"/>
              <a:gd name="T38" fmla="*/ 1005 w 1005"/>
              <a:gd name="T39" fmla="*/ 722 h 72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005" h="722">
                <a:moveTo>
                  <a:pt x="0" y="722"/>
                </a:moveTo>
                <a:cubicBezTo>
                  <a:pt x="53" y="647"/>
                  <a:pt x="22" y="669"/>
                  <a:pt x="82" y="640"/>
                </a:cubicBezTo>
                <a:cubicBezTo>
                  <a:pt x="154" y="568"/>
                  <a:pt x="233" y="517"/>
                  <a:pt x="329" y="484"/>
                </a:cubicBezTo>
                <a:cubicBezTo>
                  <a:pt x="398" y="433"/>
                  <a:pt x="329" y="476"/>
                  <a:pt x="411" y="448"/>
                </a:cubicBezTo>
                <a:cubicBezTo>
                  <a:pt x="452" y="434"/>
                  <a:pt x="487" y="412"/>
                  <a:pt x="530" y="402"/>
                </a:cubicBezTo>
                <a:cubicBezTo>
                  <a:pt x="621" y="357"/>
                  <a:pt x="496" y="413"/>
                  <a:pt x="685" y="375"/>
                </a:cubicBezTo>
                <a:cubicBezTo>
                  <a:pt x="694" y="373"/>
                  <a:pt x="696" y="361"/>
                  <a:pt x="704" y="356"/>
                </a:cubicBezTo>
                <a:cubicBezTo>
                  <a:pt x="732" y="339"/>
                  <a:pt x="772" y="331"/>
                  <a:pt x="804" y="320"/>
                </a:cubicBezTo>
                <a:cubicBezTo>
                  <a:pt x="843" y="290"/>
                  <a:pt x="893" y="257"/>
                  <a:pt x="914" y="210"/>
                </a:cubicBezTo>
                <a:cubicBezTo>
                  <a:pt x="922" y="192"/>
                  <a:pt x="921" y="171"/>
                  <a:pt x="932" y="155"/>
                </a:cubicBezTo>
                <a:cubicBezTo>
                  <a:pt x="944" y="137"/>
                  <a:pt x="969" y="100"/>
                  <a:pt x="969" y="100"/>
                </a:cubicBezTo>
                <a:cubicBezTo>
                  <a:pt x="980" y="66"/>
                  <a:pt x="989" y="32"/>
                  <a:pt x="1005" y="0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0937" name="Freeform 41">
            <a:extLst>
              <a:ext uri="{FF2B5EF4-FFF2-40B4-BE49-F238E27FC236}">
                <a16:creationId xmlns:a16="http://schemas.microsoft.com/office/drawing/2014/main" xmlns="" id="{6FF2B1F1-514A-40F7-83AA-C97BCDBFB1CD}"/>
              </a:ext>
            </a:extLst>
          </p:cNvPr>
          <p:cNvSpPr>
            <a:spLocks/>
          </p:cNvSpPr>
          <p:nvPr/>
        </p:nvSpPr>
        <p:spPr bwMode="auto">
          <a:xfrm>
            <a:off x="1262063" y="3817938"/>
            <a:ext cx="569912" cy="695325"/>
          </a:xfrm>
          <a:custGeom>
            <a:avLst/>
            <a:gdLst>
              <a:gd name="T0" fmla="*/ 0 w 359"/>
              <a:gd name="T1" fmla="*/ 2147483647 h 438"/>
              <a:gd name="T2" fmla="*/ 2147483647 w 359"/>
              <a:gd name="T3" fmla="*/ 2147483647 h 438"/>
              <a:gd name="T4" fmla="*/ 2147483647 w 359"/>
              <a:gd name="T5" fmla="*/ 2147483647 h 438"/>
              <a:gd name="T6" fmla="*/ 2147483647 w 359"/>
              <a:gd name="T7" fmla="*/ 2147483647 h 438"/>
              <a:gd name="T8" fmla="*/ 2147483647 w 359"/>
              <a:gd name="T9" fmla="*/ 2147483647 h 438"/>
              <a:gd name="T10" fmla="*/ 2147483647 w 359"/>
              <a:gd name="T11" fmla="*/ 2147483647 h 438"/>
              <a:gd name="T12" fmla="*/ 2147483647 w 359"/>
              <a:gd name="T13" fmla="*/ 2147483647 h 438"/>
              <a:gd name="T14" fmla="*/ 2147483647 w 359"/>
              <a:gd name="T15" fmla="*/ 2147483647 h 438"/>
              <a:gd name="T16" fmla="*/ 2147483647 w 359"/>
              <a:gd name="T17" fmla="*/ 0 h 43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59"/>
              <a:gd name="T28" fmla="*/ 0 h 438"/>
              <a:gd name="T29" fmla="*/ 359 w 359"/>
              <a:gd name="T30" fmla="*/ 438 h 43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59" h="438">
                <a:moveTo>
                  <a:pt x="0" y="438"/>
                </a:moveTo>
                <a:cubicBezTo>
                  <a:pt x="9" y="413"/>
                  <a:pt x="10" y="400"/>
                  <a:pt x="37" y="384"/>
                </a:cubicBezTo>
                <a:cubicBezTo>
                  <a:pt x="48" y="378"/>
                  <a:pt x="62" y="379"/>
                  <a:pt x="74" y="374"/>
                </a:cubicBezTo>
                <a:cubicBezTo>
                  <a:pt x="107" y="361"/>
                  <a:pt x="132" y="340"/>
                  <a:pt x="165" y="329"/>
                </a:cubicBezTo>
                <a:cubicBezTo>
                  <a:pt x="200" y="303"/>
                  <a:pt x="230" y="297"/>
                  <a:pt x="266" y="274"/>
                </a:cubicBezTo>
                <a:cubicBezTo>
                  <a:pt x="285" y="215"/>
                  <a:pt x="289" y="152"/>
                  <a:pt x="302" y="91"/>
                </a:cubicBezTo>
                <a:cubicBezTo>
                  <a:pt x="310" y="55"/>
                  <a:pt x="304" y="56"/>
                  <a:pt x="330" y="36"/>
                </a:cubicBezTo>
                <a:cubicBezTo>
                  <a:pt x="339" y="29"/>
                  <a:pt x="354" y="28"/>
                  <a:pt x="357" y="18"/>
                </a:cubicBezTo>
                <a:cubicBezTo>
                  <a:pt x="359" y="10"/>
                  <a:pt x="345" y="6"/>
                  <a:pt x="339" y="0"/>
                </a:cubicBezTo>
              </a:path>
            </a:pathLst>
          </a:custGeom>
          <a:noFill/>
          <a:ln w="9525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0938" name="Freeform 42">
            <a:extLst>
              <a:ext uri="{FF2B5EF4-FFF2-40B4-BE49-F238E27FC236}">
                <a16:creationId xmlns:a16="http://schemas.microsoft.com/office/drawing/2014/main" xmlns="" id="{F2616B49-BC8D-4EC8-946C-F84A93DC2E1E}"/>
              </a:ext>
            </a:extLst>
          </p:cNvPr>
          <p:cNvSpPr>
            <a:spLocks/>
          </p:cNvSpPr>
          <p:nvPr/>
        </p:nvSpPr>
        <p:spPr bwMode="auto">
          <a:xfrm>
            <a:off x="7546975" y="3919538"/>
            <a:ext cx="1679575" cy="2374900"/>
          </a:xfrm>
          <a:custGeom>
            <a:avLst/>
            <a:gdLst>
              <a:gd name="T0" fmla="*/ 0 w 1058"/>
              <a:gd name="T1" fmla="*/ 0 h 1496"/>
              <a:gd name="T2" fmla="*/ 2147483647 w 1058"/>
              <a:gd name="T3" fmla="*/ 2147483647 h 1496"/>
              <a:gd name="T4" fmla="*/ 2147483647 w 1058"/>
              <a:gd name="T5" fmla="*/ 2147483647 h 1496"/>
              <a:gd name="T6" fmla="*/ 2147483647 w 1058"/>
              <a:gd name="T7" fmla="*/ 2147483647 h 1496"/>
              <a:gd name="T8" fmla="*/ 2147483647 w 1058"/>
              <a:gd name="T9" fmla="*/ 2147483647 h 1496"/>
              <a:gd name="T10" fmla="*/ 2147483647 w 1058"/>
              <a:gd name="T11" fmla="*/ 2147483647 h 1496"/>
              <a:gd name="T12" fmla="*/ 2147483647 w 1058"/>
              <a:gd name="T13" fmla="*/ 2147483647 h 1496"/>
              <a:gd name="T14" fmla="*/ 2147483647 w 1058"/>
              <a:gd name="T15" fmla="*/ 2147483647 h 1496"/>
              <a:gd name="T16" fmla="*/ 2147483647 w 1058"/>
              <a:gd name="T17" fmla="*/ 2147483647 h 1496"/>
              <a:gd name="T18" fmla="*/ 2147483647 w 1058"/>
              <a:gd name="T19" fmla="*/ 2147483647 h 1496"/>
              <a:gd name="T20" fmla="*/ 2147483647 w 1058"/>
              <a:gd name="T21" fmla="*/ 2147483647 h 1496"/>
              <a:gd name="T22" fmla="*/ 2147483647 w 1058"/>
              <a:gd name="T23" fmla="*/ 2147483647 h 149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058"/>
              <a:gd name="T37" fmla="*/ 0 h 1496"/>
              <a:gd name="T38" fmla="*/ 1058 w 1058"/>
              <a:gd name="T39" fmla="*/ 1496 h 149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058" h="1496">
                <a:moveTo>
                  <a:pt x="0" y="0"/>
                </a:moveTo>
                <a:cubicBezTo>
                  <a:pt x="59" y="73"/>
                  <a:pt x="126" y="162"/>
                  <a:pt x="192" y="228"/>
                </a:cubicBezTo>
                <a:cubicBezTo>
                  <a:pt x="232" y="268"/>
                  <a:pt x="276" y="303"/>
                  <a:pt x="311" y="347"/>
                </a:cubicBezTo>
                <a:cubicBezTo>
                  <a:pt x="362" y="410"/>
                  <a:pt x="393" y="466"/>
                  <a:pt x="439" y="530"/>
                </a:cubicBezTo>
                <a:cubicBezTo>
                  <a:pt x="456" y="583"/>
                  <a:pt x="480" y="625"/>
                  <a:pt x="503" y="676"/>
                </a:cubicBezTo>
                <a:cubicBezTo>
                  <a:pt x="511" y="694"/>
                  <a:pt x="521" y="731"/>
                  <a:pt x="521" y="731"/>
                </a:cubicBezTo>
                <a:cubicBezTo>
                  <a:pt x="529" y="795"/>
                  <a:pt x="547" y="851"/>
                  <a:pt x="558" y="914"/>
                </a:cubicBezTo>
                <a:cubicBezTo>
                  <a:pt x="568" y="974"/>
                  <a:pt x="569" y="1045"/>
                  <a:pt x="604" y="1097"/>
                </a:cubicBezTo>
                <a:cubicBezTo>
                  <a:pt x="615" y="1141"/>
                  <a:pt x="621" y="1160"/>
                  <a:pt x="649" y="1197"/>
                </a:cubicBezTo>
                <a:cubicBezTo>
                  <a:pt x="664" y="1238"/>
                  <a:pt x="703" y="1315"/>
                  <a:pt x="732" y="1344"/>
                </a:cubicBezTo>
                <a:cubicBezTo>
                  <a:pt x="755" y="1412"/>
                  <a:pt x="810" y="1454"/>
                  <a:pt x="878" y="1472"/>
                </a:cubicBezTo>
                <a:cubicBezTo>
                  <a:pt x="1028" y="1462"/>
                  <a:pt x="1058" y="1496"/>
                  <a:pt x="1015" y="1453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71110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xmlns="" id="{E2D1DCC2-9049-446A-A22B-864D387AAE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ln>
            <a:solidFill>
              <a:srgbClr val="FFCC66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pt-BR">
              <a:latin typeface="Arial" panose="020B0604020202020204" pitchFamily="34" charset="0"/>
            </a:endParaRPr>
          </a:p>
        </p:txBody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xmlns="" id="{A8FF3072-4473-4752-9FFA-728208109F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>
            <a:solidFill>
              <a:srgbClr val="FFCC66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pt-BR">
              <a:latin typeface="Arial" panose="020B0604020202020204" pitchFamily="34" charset="0"/>
            </a:endParaRPr>
          </a:p>
        </p:txBody>
      </p:sp>
      <p:sp>
        <p:nvSpPr>
          <p:cNvPr id="81924" name="Rectangle 4">
            <a:extLst>
              <a:ext uri="{FF2B5EF4-FFF2-40B4-BE49-F238E27FC236}">
                <a16:creationId xmlns:a16="http://schemas.microsoft.com/office/drawing/2014/main" xmlns="" id="{BDED5141-9761-43C3-BB6F-5F1538D7B7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2130425"/>
            <a:ext cx="7772400" cy="1470025"/>
          </a:xfrm>
          <a:prstGeom prst="rect">
            <a:avLst/>
          </a:prstGeom>
          <a:noFill/>
          <a:ln w="9525">
            <a:solidFill>
              <a:srgbClr val="FF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pt-BR" sz="4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1925" name="Rectangle 5">
            <a:extLst>
              <a:ext uri="{FF2B5EF4-FFF2-40B4-BE49-F238E27FC236}">
                <a16:creationId xmlns:a16="http://schemas.microsoft.com/office/drawing/2014/main" xmlns="" id="{ECC56984-A8D4-43AC-B0D3-04864353C1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 w="9525">
            <a:solidFill>
              <a:srgbClr val="FF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pt-BR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81926" name="Picture 6" descr="floresta_amazonica_intacta">
            <a:extLst>
              <a:ext uri="{FF2B5EF4-FFF2-40B4-BE49-F238E27FC236}">
                <a16:creationId xmlns:a16="http://schemas.microsoft.com/office/drawing/2014/main" xmlns="" id="{A817551D-7C90-4E96-A9F4-B2D7C57DC946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27" name="Freeform 7">
            <a:extLst>
              <a:ext uri="{FF2B5EF4-FFF2-40B4-BE49-F238E27FC236}">
                <a16:creationId xmlns:a16="http://schemas.microsoft.com/office/drawing/2014/main" xmlns="" id="{1353D0D3-19BB-4CAB-B9FA-1143012ED124}"/>
              </a:ext>
            </a:extLst>
          </p:cNvPr>
          <p:cNvSpPr>
            <a:spLocks/>
          </p:cNvSpPr>
          <p:nvPr/>
        </p:nvSpPr>
        <p:spPr bwMode="auto">
          <a:xfrm>
            <a:off x="0" y="465138"/>
            <a:ext cx="9144000" cy="3336925"/>
          </a:xfrm>
          <a:custGeom>
            <a:avLst/>
            <a:gdLst>
              <a:gd name="T0" fmla="*/ 0 w 5760"/>
              <a:gd name="T1" fmla="*/ 2147483647 h 2102"/>
              <a:gd name="T2" fmla="*/ 2147483647 w 5760"/>
              <a:gd name="T3" fmla="*/ 2147483647 h 2102"/>
              <a:gd name="T4" fmla="*/ 2147483647 w 5760"/>
              <a:gd name="T5" fmla="*/ 2147483647 h 2102"/>
              <a:gd name="T6" fmla="*/ 2147483647 w 5760"/>
              <a:gd name="T7" fmla="*/ 2147483647 h 2102"/>
              <a:gd name="T8" fmla="*/ 2147483647 w 5760"/>
              <a:gd name="T9" fmla="*/ 2147483647 h 2102"/>
              <a:gd name="T10" fmla="*/ 2147483647 w 5760"/>
              <a:gd name="T11" fmla="*/ 2147483647 h 2102"/>
              <a:gd name="T12" fmla="*/ 2147483647 w 5760"/>
              <a:gd name="T13" fmla="*/ 2147483647 h 2102"/>
              <a:gd name="T14" fmla="*/ 2147483647 w 5760"/>
              <a:gd name="T15" fmla="*/ 2147483647 h 2102"/>
              <a:gd name="T16" fmla="*/ 2147483647 w 5760"/>
              <a:gd name="T17" fmla="*/ 2147483647 h 2102"/>
              <a:gd name="T18" fmla="*/ 2147483647 w 5760"/>
              <a:gd name="T19" fmla="*/ 2147483647 h 2102"/>
              <a:gd name="T20" fmla="*/ 2147483647 w 5760"/>
              <a:gd name="T21" fmla="*/ 2147483647 h 2102"/>
              <a:gd name="T22" fmla="*/ 2147483647 w 5760"/>
              <a:gd name="T23" fmla="*/ 2147483647 h 2102"/>
              <a:gd name="T24" fmla="*/ 2147483647 w 5760"/>
              <a:gd name="T25" fmla="*/ 2147483647 h 2102"/>
              <a:gd name="T26" fmla="*/ 2147483647 w 5760"/>
              <a:gd name="T27" fmla="*/ 2147483647 h 2102"/>
              <a:gd name="T28" fmla="*/ 2147483647 w 5760"/>
              <a:gd name="T29" fmla="*/ 2147483647 h 2102"/>
              <a:gd name="T30" fmla="*/ 2147483647 w 5760"/>
              <a:gd name="T31" fmla="*/ 2147483647 h 2102"/>
              <a:gd name="T32" fmla="*/ 2147483647 w 5760"/>
              <a:gd name="T33" fmla="*/ 2147483647 h 2102"/>
              <a:gd name="T34" fmla="*/ 2147483647 w 5760"/>
              <a:gd name="T35" fmla="*/ 2147483647 h 2102"/>
              <a:gd name="T36" fmla="*/ 2147483647 w 5760"/>
              <a:gd name="T37" fmla="*/ 2147483647 h 2102"/>
              <a:gd name="T38" fmla="*/ 2147483647 w 5760"/>
              <a:gd name="T39" fmla="*/ 2147483647 h 2102"/>
              <a:gd name="T40" fmla="*/ 2147483647 w 5760"/>
              <a:gd name="T41" fmla="*/ 2147483647 h 2102"/>
              <a:gd name="T42" fmla="*/ 2147483647 w 5760"/>
              <a:gd name="T43" fmla="*/ 2147483647 h 2102"/>
              <a:gd name="T44" fmla="*/ 2147483647 w 5760"/>
              <a:gd name="T45" fmla="*/ 2147483647 h 2102"/>
              <a:gd name="T46" fmla="*/ 2147483647 w 5760"/>
              <a:gd name="T47" fmla="*/ 2147483647 h 2102"/>
              <a:gd name="T48" fmla="*/ 2147483647 w 5760"/>
              <a:gd name="T49" fmla="*/ 2147483647 h 2102"/>
              <a:gd name="T50" fmla="*/ 2147483647 w 5760"/>
              <a:gd name="T51" fmla="*/ 2147483647 h 2102"/>
              <a:gd name="T52" fmla="*/ 2147483647 w 5760"/>
              <a:gd name="T53" fmla="*/ 2147483647 h 2102"/>
              <a:gd name="T54" fmla="*/ 2147483647 w 5760"/>
              <a:gd name="T55" fmla="*/ 2147483647 h 2102"/>
              <a:gd name="T56" fmla="*/ 2147483647 w 5760"/>
              <a:gd name="T57" fmla="*/ 2147483647 h 2102"/>
              <a:gd name="T58" fmla="*/ 2147483647 w 5760"/>
              <a:gd name="T59" fmla="*/ 2147483647 h 2102"/>
              <a:gd name="T60" fmla="*/ 2147483647 w 5760"/>
              <a:gd name="T61" fmla="*/ 2147483647 h 2102"/>
              <a:gd name="T62" fmla="*/ 2147483647 w 5760"/>
              <a:gd name="T63" fmla="*/ 2147483647 h 2102"/>
              <a:gd name="T64" fmla="*/ 2147483647 w 5760"/>
              <a:gd name="T65" fmla="*/ 2147483647 h 2102"/>
              <a:gd name="T66" fmla="*/ 2147483647 w 5760"/>
              <a:gd name="T67" fmla="*/ 2147483647 h 2102"/>
              <a:gd name="T68" fmla="*/ 2147483647 w 5760"/>
              <a:gd name="T69" fmla="*/ 2147483647 h 2102"/>
              <a:gd name="T70" fmla="*/ 2147483647 w 5760"/>
              <a:gd name="T71" fmla="*/ 2147483647 h 2102"/>
              <a:gd name="T72" fmla="*/ 2147483647 w 5760"/>
              <a:gd name="T73" fmla="*/ 2147483647 h 2102"/>
              <a:gd name="T74" fmla="*/ 2147483647 w 5760"/>
              <a:gd name="T75" fmla="*/ 2147483647 h 2102"/>
              <a:gd name="T76" fmla="*/ 2147483647 w 5760"/>
              <a:gd name="T77" fmla="*/ 2147483647 h 2102"/>
              <a:gd name="T78" fmla="*/ 2147483647 w 5760"/>
              <a:gd name="T79" fmla="*/ 2147483647 h 2102"/>
              <a:gd name="T80" fmla="*/ 2147483647 w 5760"/>
              <a:gd name="T81" fmla="*/ 2147483647 h 2102"/>
              <a:gd name="T82" fmla="*/ 2147483647 w 5760"/>
              <a:gd name="T83" fmla="*/ 2147483647 h 2102"/>
              <a:gd name="T84" fmla="*/ 2147483647 w 5760"/>
              <a:gd name="T85" fmla="*/ 2147483647 h 2102"/>
              <a:gd name="T86" fmla="*/ 2147483647 w 5760"/>
              <a:gd name="T87" fmla="*/ 2147483647 h 2102"/>
              <a:gd name="T88" fmla="*/ 2147483647 w 5760"/>
              <a:gd name="T89" fmla="*/ 2147483647 h 2102"/>
              <a:gd name="T90" fmla="*/ 2147483647 w 5760"/>
              <a:gd name="T91" fmla="*/ 2147483647 h 2102"/>
              <a:gd name="T92" fmla="*/ 2147483647 w 5760"/>
              <a:gd name="T93" fmla="*/ 2147483647 h 2102"/>
              <a:gd name="T94" fmla="*/ 2147483647 w 5760"/>
              <a:gd name="T95" fmla="*/ 2147483647 h 2102"/>
              <a:gd name="T96" fmla="*/ 2147483647 w 5760"/>
              <a:gd name="T97" fmla="*/ 2147483647 h 2102"/>
              <a:gd name="T98" fmla="*/ 2147483647 w 5760"/>
              <a:gd name="T99" fmla="*/ 2147483647 h 2102"/>
              <a:gd name="T100" fmla="*/ 2147483647 w 5760"/>
              <a:gd name="T101" fmla="*/ 2147483647 h 2102"/>
              <a:gd name="T102" fmla="*/ 2147483647 w 5760"/>
              <a:gd name="T103" fmla="*/ 2147483647 h 2102"/>
              <a:gd name="T104" fmla="*/ 2147483647 w 5760"/>
              <a:gd name="T105" fmla="*/ 2147483647 h 2102"/>
              <a:gd name="T106" fmla="*/ 2147483647 w 5760"/>
              <a:gd name="T107" fmla="*/ 2147483647 h 2102"/>
              <a:gd name="T108" fmla="*/ 2147483647 w 5760"/>
              <a:gd name="T109" fmla="*/ 2147483647 h 2102"/>
              <a:gd name="T110" fmla="*/ 2147483647 w 5760"/>
              <a:gd name="T111" fmla="*/ 2147483647 h 2102"/>
              <a:gd name="T112" fmla="*/ 2147483647 w 5760"/>
              <a:gd name="T113" fmla="*/ 0 h 2102"/>
              <a:gd name="T114" fmla="*/ 2147483647 w 5760"/>
              <a:gd name="T115" fmla="*/ 2147483647 h 2102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5760"/>
              <a:gd name="T175" fmla="*/ 0 h 2102"/>
              <a:gd name="T176" fmla="*/ 5760 w 5760"/>
              <a:gd name="T177" fmla="*/ 2102 h 2102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5760" h="2102">
                <a:moveTo>
                  <a:pt x="0" y="2102"/>
                </a:moveTo>
                <a:cubicBezTo>
                  <a:pt x="39" y="1946"/>
                  <a:pt x="185" y="1836"/>
                  <a:pt x="293" y="1728"/>
                </a:cubicBezTo>
                <a:cubicBezTo>
                  <a:pt x="320" y="1701"/>
                  <a:pt x="357" y="1658"/>
                  <a:pt x="393" y="1645"/>
                </a:cubicBezTo>
                <a:cubicBezTo>
                  <a:pt x="417" y="1636"/>
                  <a:pt x="466" y="1627"/>
                  <a:pt x="466" y="1627"/>
                </a:cubicBezTo>
                <a:cubicBezTo>
                  <a:pt x="519" y="1653"/>
                  <a:pt x="492" y="1641"/>
                  <a:pt x="558" y="1664"/>
                </a:cubicBezTo>
                <a:cubicBezTo>
                  <a:pt x="576" y="1670"/>
                  <a:pt x="613" y="1682"/>
                  <a:pt x="613" y="1682"/>
                </a:cubicBezTo>
                <a:cubicBezTo>
                  <a:pt x="634" y="1697"/>
                  <a:pt x="656" y="1713"/>
                  <a:pt x="677" y="1728"/>
                </a:cubicBezTo>
                <a:cubicBezTo>
                  <a:pt x="692" y="1739"/>
                  <a:pt x="731" y="1746"/>
                  <a:pt x="731" y="1746"/>
                </a:cubicBezTo>
                <a:cubicBezTo>
                  <a:pt x="794" y="1806"/>
                  <a:pt x="917" y="1788"/>
                  <a:pt x="987" y="1792"/>
                </a:cubicBezTo>
                <a:cubicBezTo>
                  <a:pt x="999" y="1783"/>
                  <a:pt x="1014" y="1776"/>
                  <a:pt x="1024" y="1764"/>
                </a:cubicBezTo>
                <a:cubicBezTo>
                  <a:pt x="1039" y="1748"/>
                  <a:pt x="1061" y="1709"/>
                  <a:pt x="1061" y="1709"/>
                </a:cubicBezTo>
                <a:cubicBezTo>
                  <a:pt x="1102" y="1586"/>
                  <a:pt x="1208" y="1548"/>
                  <a:pt x="1307" y="1481"/>
                </a:cubicBezTo>
                <a:cubicBezTo>
                  <a:pt x="1334" y="1463"/>
                  <a:pt x="1354" y="1436"/>
                  <a:pt x="1381" y="1417"/>
                </a:cubicBezTo>
                <a:cubicBezTo>
                  <a:pt x="1504" y="1330"/>
                  <a:pt x="1629" y="1244"/>
                  <a:pt x="1774" y="1197"/>
                </a:cubicBezTo>
                <a:cubicBezTo>
                  <a:pt x="1826" y="1162"/>
                  <a:pt x="1886" y="1145"/>
                  <a:pt x="1947" y="1133"/>
                </a:cubicBezTo>
                <a:cubicBezTo>
                  <a:pt x="1996" y="1136"/>
                  <a:pt x="2046" y="1132"/>
                  <a:pt x="2094" y="1142"/>
                </a:cubicBezTo>
                <a:cubicBezTo>
                  <a:pt x="2121" y="1148"/>
                  <a:pt x="2146" y="1207"/>
                  <a:pt x="2167" y="1225"/>
                </a:cubicBezTo>
                <a:cubicBezTo>
                  <a:pt x="2226" y="1275"/>
                  <a:pt x="2296" y="1331"/>
                  <a:pt x="2322" y="1408"/>
                </a:cubicBezTo>
                <a:cubicBezTo>
                  <a:pt x="2355" y="1507"/>
                  <a:pt x="2377" y="1624"/>
                  <a:pt x="2441" y="1709"/>
                </a:cubicBezTo>
                <a:cubicBezTo>
                  <a:pt x="2459" y="1783"/>
                  <a:pt x="2474" y="1804"/>
                  <a:pt x="2551" y="1819"/>
                </a:cubicBezTo>
                <a:cubicBezTo>
                  <a:pt x="2642" y="1816"/>
                  <a:pt x="2734" y="1814"/>
                  <a:pt x="2825" y="1810"/>
                </a:cubicBezTo>
                <a:cubicBezTo>
                  <a:pt x="2862" y="1808"/>
                  <a:pt x="2900" y="1812"/>
                  <a:pt x="2935" y="1801"/>
                </a:cubicBezTo>
                <a:cubicBezTo>
                  <a:pt x="3087" y="1754"/>
                  <a:pt x="3183" y="1653"/>
                  <a:pt x="3301" y="1554"/>
                </a:cubicBezTo>
                <a:cubicBezTo>
                  <a:pt x="3371" y="1495"/>
                  <a:pt x="3449" y="1446"/>
                  <a:pt x="3520" y="1389"/>
                </a:cubicBezTo>
                <a:cubicBezTo>
                  <a:pt x="3559" y="1271"/>
                  <a:pt x="3507" y="1399"/>
                  <a:pt x="3593" y="1280"/>
                </a:cubicBezTo>
                <a:cubicBezTo>
                  <a:pt x="3648" y="1203"/>
                  <a:pt x="3644" y="1101"/>
                  <a:pt x="3712" y="1033"/>
                </a:cubicBezTo>
                <a:cubicBezTo>
                  <a:pt x="3733" y="970"/>
                  <a:pt x="3716" y="991"/>
                  <a:pt x="3749" y="960"/>
                </a:cubicBezTo>
                <a:cubicBezTo>
                  <a:pt x="3759" y="901"/>
                  <a:pt x="3766" y="842"/>
                  <a:pt x="3785" y="786"/>
                </a:cubicBezTo>
                <a:cubicBezTo>
                  <a:pt x="3789" y="704"/>
                  <a:pt x="3770" y="615"/>
                  <a:pt x="3803" y="539"/>
                </a:cubicBezTo>
                <a:cubicBezTo>
                  <a:pt x="3817" y="507"/>
                  <a:pt x="3840" y="468"/>
                  <a:pt x="3858" y="438"/>
                </a:cubicBezTo>
                <a:cubicBezTo>
                  <a:pt x="3871" y="415"/>
                  <a:pt x="3904" y="374"/>
                  <a:pt x="3904" y="374"/>
                </a:cubicBezTo>
                <a:cubicBezTo>
                  <a:pt x="3922" y="321"/>
                  <a:pt x="3901" y="371"/>
                  <a:pt x="3950" y="310"/>
                </a:cubicBezTo>
                <a:cubicBezTo>
                  <a:pt x="4016" y="228"/>
                  <a:pt x="3964" y="261"/>
                  <a:pt x="4032" y="228"/>
                </a:cubicBezTo>
                <a:cubicBezTo>
                  <a:pt x="4067" y="193"/>
                  <a:pt x="4112" y="185"/>
                  <a:pt x="4160" y="173"/>
                </a:cubicBezTo>
                <a:cubicBezTo>
                  <a:pt x="4214" y="180"/>
                  <a:pt x="4260" y="180"/>
                  <a:pt x="4306" y="210"/>
                </a:cubicBezTo>
                <a:cubicBezTo>
                  <a:pt x="4344" y="264"/>
                  <a:pt x="4397" y="320"/>
                  <a:pt x="4453" y="356"/>
                </a:cubicBezTo>
                <a:cubicBezTo>
                  <a:pt x="4487" y="410"/>
                  <a:pt x="4480" y="495"/>
                  <a:pt x="4526" y="539"/>
                </a:cubicBezTo>
                <a:cubicBezTo>
                  <a:pt x="4546" y="661"/>
                  <a:pt x="4535" y="613"/>
                  <a:pt x="4553" y="685"/>
                </a:cubicBezTo>
                <a:cubicBezTo>
                  <a:pt x="4565" y="783"/>
                  <a:pt x="4576" y="881"/>
                  <a:pt x="4590" y="978"/>
                </a:cubicBezTo>
                <a:cubicBezTo>
                  <a:pt x="4598" y="1031"/>
                  <a:pt x="4581" y="1164"/>
                  <a:pt x="4654" y="1188"/>
                </a:cubicBezTo>
                <a:cubicBezTo>
                  <a:pt x="4666" y="1206"/>
                  <a:pt x="4679" y="1224"/>
                  <a:pt x="4690" y="1243"/>
                </a:cubicBezTo>
                <a:cubicBezTo>
                  <a:pt x="4700" y="1262"/>
                  <a:pt x="4696" y="1284"/>
                  <a:pt x="4718" y="1298"/>
                </a:cubicBezTo>
                <a:cubicBezTo>
                  <a:pt x="4734" y="1308"/>
                  <a:pt x="4773" y="1316"/>
                  <a:pt x="4773" y="1316"/>
                </a:cubicBezTo>
                <a:cubicBezTo>
                  <a:pt x="4876" y="1305"/>
                  <a:pt x="4836" y="1304"/>
                  <a:pt x="4910" y="1280"/>
                </a:cubicBezTo>
                <a:cubicBezTo>
                  <a:pt x="4950" y="1238"/>
                  <a:pt x="4973" y="1175"/>
                  <a:pt x="5001" y="1124"/>
                </a:cubicBezTo>
                <a:cubicBezTo>
                  <a:pt x="5018" y="1093"/>
                  <a:pt x="5056" y="1033"/>
                  <a:pt x="5056" y="1033"/>
                </a:cubicBezTo>
                <a:cubicBezTo>
                  <a:pt x="5077" y="948"/>
                  <a:pt x="5047" y="1041"/>
                  <a:pt x="5093" y="969"/>
                </a:cubicBezTo>
                <a:cubicBezTo>
                  <a:pt x="5108" y="946"/>
                  <a:pt x="5117" y="920"/>
                  <a:pt x="5129" y="896"/>
                </a:cubicBezTo>
                <a:cubicBezTo>
                  <a:pt x="5134" y="886"/>
                  <a:pt x="5149" y="885"/>
                  <a:pt x="5157" y="877"/>
                </a:cubicBezTo>
                <a:cubicBezTo>
                  <a:pt x="5170" y="864"/>
                  <a:pt x="5191" y="830"/>
                  <a:pt x="5202" y="813"/>
                </a:cubicBezTo>
                <a:cubicBezTo>
                  <a:pt x="5219" y="747"/>
                  <a:pt x="5218" y="677"/>
                  <a:pt x="5239" y="612"/>
                </a:cubicBezTo>
                <a:cubicBezTo>
                  <a:pt x="5271" y="513"/>
                  <a:pt x="5310" y="412"/>
                  <a:pt x="5358" y="320"/>
                </a:cubicBezTo>
                <a:cubicBezTo>
                  <a:pt x="5382" y="219"/>
                  <a:pt x="5365" y="269"/>
                  <a:pt x="5413" y="173"/>
                </a:cubicBezTo>
                <a:cubicBezTo>
                  <a:pt x="5417" y="161"/>
                  <a:pt x="5442" y="98"/>
                  <a:pt x="5449" y="91"/>
                </a:cubicBezTo>
                <a:cubicBezTo>
                  <a:pt x="5456" y="84"/>
                  <a:pt x="5468" y="85"/>
                  <a:pt x="5477" y="82"/>
                </a:cubicBezTo>
                <a:cubicBezTo>
                  <a:pt x="5508" y="34"/>
                  <a:pt x="5499" y="19"/>
                  <a:pt x="5559" y="0"/>
                </a:cubicBezTo>
                <a:cubicBezTo>
                  <a:pt x="5640" y="20"/>
                  <a:pt x="5651" y="18"/>
                  <a:pt x="5760" y="18"/>
                </a:cubicBezTo>
              </a:path>
            </a:pathLst>
          </a:custGeom>
          <a:noFill/>
          <a:ln w="762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1928" name="Freeform 8">
            <a:extLst>
              <a:ext uri="{FF2B5EF4-FFF2-40B4-BE49-F238E27FC236}">
                <a16:creationId xmlns:a16="http://schemas.microsoft.com/office/drawing/2014/main" xmlns="" id="{7789E453-93EF-4666-9599-2AAFCEDAB6B6}"/>
              </a:ext>
            </a:extLst>
          </p:cNvPr>
          <p:cNvSpPr>
            <a:spLocks/>
          </p:cNvSpPr>
          <p:nvPr/>
        </p:nvSpPr>
        <p:spPr bwMode="auto">
          <a:xfrm>
            <a:off x="950913" y="14288"/>
            <a:ext cx="3632200" cy="6835775"/>
          </a:xfrm>
          <a:custGeom>
            <a:avLst/>
            <a:gdLst>
              <a:gd name="T0" fmla="*/ 2147483647 w 2288"/>
              <a:gd name="T1" fmla="*/ 0 h 4306"/>
              <a:gd name="T2" fmla="*/ 2147483647 w 2288"/>
              <a:gd name="T3" fmla="*/ 2147483647 h 4306"/>
              <a:gd name="T4" fmla="*/ 2147483647 w 2288"/>
              <a:gd name="T5" fmla="*/ 2147483647 h 4306"/>
              <a:gd name="T6" fmla="*/ 2147483647 w 2288"/>
              <a:gd name="T7" fmla="*/ 2147483647 h 4306"/>
              <a:gd name="T8" fmla="*/ 2147483647 w 2288"/>
              <a:gd name="T9" fmla="*/ 2147483647 h 4306"/>
              <a:gd name="T10" fmla="*/ 2147483647 w 2288"/>
              <a:gd name="T11" fmla="*/ 2147483647 h 4306"/>
              <a:gd name="T12" fmla="*/ 2147483647 w 2288"/>
              <a:gd name="T13" fmla="*/ 2147483647 h 4306"/>
              <a:gd name="T14" fmla="*/ 2147483647 w 2288"/>
              <a:gd name="T15" fmla="*/ 2147483647 h 4306"/>
              <a:gd name="T16" fmla="*/ 2147483647 w 2288"/>
              <a:gd name="T17" fmla="*/ 2147483647 h 4306"/>
              <a:gd name="T18" fmla="*/ 2147483647 w 2288"/>
              <a:gd name="T19" fmla="*/ 2147483647 h 4306"/>
              <a:gd name="T20" fmla="*/ 2147483647 w 2288"/>
              <a:gd name="T21" fmla="*/ 2147483647 h 4306"/>
              <a:gd name="T22" fmla="*/ 2147483647 w 2288"/>
              <a:gd name="T23" fmla="*/ 2147483647 h 4306"/>
              <a:gd name="T24" fmla="*/ 2147483647 w 2288"/>
              <a:gd name="T25" fmla="*/ 2147483647 h 4306"/>
              <a:gd name="T26" fmla="*/ 2147483647 w 2288"/>
              <a:gd name="T27" fmla="*/ 2147483647 h 4306"/>
              <a:gd name="T28" fmla="*/ 2147483647 w 2288"/>
              <a:gd name="T29" fmla="*/ 2147483647 h 4306"/>
              <a:gd name="T30" fmla="*/ 2147483647 w 2288"/>
              <a:gd name="T31" fmla="*/ 2147483647 h 4306"/>
              <a:gd name="T32" fmla="*/ 2147483647 w 2288"/>
              <a:gd name="T33" fmla="*/ 2147483647 h 4306"/>
              <a:gd name="T34" fmla="*/ 2147483647 w 2288"/>
              <a:gd name="T35" fmla="*/ 2147483647 h 4306"/>
              <a:gd name="T36" fmla="*/ 2147483647 w 2288"/>
              <a:gd name="T37" fmla="*/ 2147483647 h 4306"/>
              <a:gd name="T38" fmla="*/ 2147483647 w 2288"/>
              <a:gd name="T39" fmla="*/ 2147483647 h 4306"/>
              <a:gd name="T40" fmla="*/ 2147483647 w 2288"/>
              <a:gd name="T41" fmla="*/ 2147483647 h 4306"/>
              <a:gd name="T42" fmla="*/ 2147483647 w 2288"/>
              <a:gd name="T43" fmla="*/ 2147483647 h 4306"/>
              <a:gd name="T44" fmla="*/ 2147483647 w 2288"/>
              <a:gd name="T45" fmla="*/ 2147483647 h 4306"/>
              <a:gd name="T46" fmla="*/ 2147483647 w 2288"/>
              <a:gd name="T47" fmla="*/ 2147483647 h 4306"/>
              <a:gd name="T48" fmla="*/ 2147483647 w 2288"/>
              <a:gd name="T49" fmla="*/ 2147483647 h 4306"/>
              <a:gd name="T50" fmla="*/ 2147483647 w 2288"/>
              <a:gd name="T51" fmla="*/ 2147483647 h 4306"/>
              <a:gd name="T52" fmla="*/ 2147483647 w 2288"/>
              <a:gd name="T53" fmla="*/ 2147483647 h 4306"/>
              <a:gd name="T54" fmla="*/ 2147483647 w 2288"/>
              <a:gd name="T55" fmla="*/ 2147483647 h 4306"/>
              <a:gd name="T56" fmla="*/ 2147483647 w 2288"/>
              <a:gd name="T57" fmla="*/ 2147483647 h 4306"/>
              <a:gd name="T58" fmla="*/ 2147483647 w 2288"/>
              <a:gd name="T59" fmla="*/ 2147483647 h 4306"/>
              <a:gd name="T60" fmla="*/ 2147483647 w 2288"/>
              <a:gd name="T61" fmla="*/ 2147483647 h 4306"/>
              <a:gd name="T62" fmla="*/ 2147483647 w 2288"/>
              <a:gd name="T63" fmla="*/ 2147483647 h 4306"/>
              <a:gd name="T64" fmla="*/ 2147483647 w 2288"/>
              <a:gd name="T65" fmla="*/ 2147483647 h 4306"/>
              <a:gd name="T66" fmla="*/ 2147483647 w 2288"/>
              <a:gd name="T67" fmla="*/ 2147483647 h 4306"/>
              <a:gd name="T68" fmla="*/ 2147483647 w 2288"/>
              <a:gd name="T69" fmla="*/ 2147483647 h 4306"/>
              <a:gd name="T70" fmla="*/ 2147483647 w 2288"/>
              <a:gd name="T71" fmla="*/ 2147483647 h 4306"/>
              <a:gd name="T72" fmla="*/ 2147483647 w 2288"/>
              <a:gd name="T73" fmla="*/ 2147483647 h 4306"/>
              <a:gd name="T74" fmla="*/ 2147483647 w 2288"/>
              <a:gd name="T75" fmla="*/ 2147483647 h 4306"/>
              <a:gd name="T76" fmla="*/ 2147483647 w 2288"/>
              <a:gd name="T77" fmla="*/ 2147483647 h 4306"/>
              <a:gd name="T78" fmla="*/ 2147483647 w 2288"/>
              <a:gd name="T79" fmla="*/ 2147483647 h 4306"/>
              <a:gd name="T80" fmla="*/ 2147483647 w 2288"/>
              <a:gd name="T81" fmla="*/ 2147483647 h 4306"/>
              <a:gd name="T82" fmla="*/ 2147483647 w 2288"/>
              <a:gd name="T83" fmla="*/ 2147483647 h 4306"/>
              <a:gd name="T84" fmla="*/ 2147483647 w 2288"/>
              <a:gd name="T85" fmla="*/ 2147483647 h 4306"/>
              <a:gd name="T86" fmla="*/ 2147483647 w 2288"/>
              <a:gd name="T87" fmla="*/ 2147483647 h 4306"/>
              <a:gd name="T88" fmla="*/ 2147483647 w 2288"/>
              <a:gd name="T89" fmla="*/ 2147483647 h 4306"/>
              <a:gd name="T90" fmla="*/ 2147483647 w 2288"/>
              <a:gd name="T91" fmla="*/ 2147483647 h 4306"/>
              <a:gd name="T92" fmla="*/ 2147483647 w 2288"/>
              <a:gd name="T93" fmla="*/ 2147483647 h 4306"/>
              <a:gd name="T94" fmla="*/ 2147483647 w 2288"/>
              <a:gd name="T95" fmla="*/ 2147483647 h 4306"/>
              <a:gd name="T96" fmla="*/ 2147483647 w 2288"/>
              <a:gd name="T97" fmla="*/ 2147483647 h 4306"/>
              <a:gd name="T98" fmla="*/ 2147483647 w 2288"/>
              <a:gd name="T99" fmla="*/ 2147483647 h 430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288"/>
              <a:gd name="T151" fmla="*/ 0 h 4306"/>
              <a:gd name="T152" fmla="*/ 2288 w 2288"/>
              <a:gd name="T153" fmla="*/ 4306 h 430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288" h="4306">
                <a:moveTo>
                  <a:pt x="270" y="0"/>
                </a:moveTo>
                <a:cubicBezTo>
                  <a:pt x="254" y="45"/>
                  <a:pt x="250" y="98"/>
                  <a:pt x="224" y="137"/>
                </a:cubicBezTo>
                <a:cubicBezTo>
                  <a:pt x="210" y="182"/>
                  <a:pt x="161" y="250"/>
                  <a:pt x="132" y="293"/>
                </a:cubicBezTo>
                <a:cubicBezTo>
                  <a:pt x="120" y="328"/>
                  <a:pt x="98" y="358"/>
                  <a:pt x="87" y="393"/>
                </a:cubicBezTo>
                <a:cubicBezTo>
                  <a:pt x="70" y="445"/>
                  <a:pt x="59" y="495"/>
                  <a:pt x="50" y="549"/>
                </a:cubicBezTo>
                <a:cubicBezTo>
                  <a:pt x="57" y="715"/>
                  <a:pt x="10" y="772"/>
                  <a:pt x="142" y="814"/>
                </a:cubicBezTo>
                <a:cubicBezTo>
                  <a:pt x="178" y="838"/>
                  <a:pt x="196" y="872"/>
                  <a:pt x="233" y="896"/>
                </a:cubicBezTo>
                <a:cubicBezTo>
                  <a:pt x="245" y="932"/>
                  <a:pt x="251" y="980"/>
                  <a:pt x="279" y="1006"/>
                </a:cubicBezTo>
                <a:cubicBezTo>
                  <a:pt x="308" y="1065"/>
                  <a:pt x="321" y="1090"/>
                  <a:pt x="334" y="1152"/>
                </a:cubicBezTo>
                <a:cubicBezTo>
                  <a:pt x="333" y="1155"/>
                  <a:pt x="318" y="1226"/>
                  <a:pt x="315" y="1234"/>
                </a:cubicBezTo>
                <a:cubicBezTo>
                  <a:pt x="287" y="1301"/>
                  <a:pt x="232" y="1346"/>
                  <a:pt x="196" y="1408"/>
                </a:cubicBezTo>
                <a:cubicBezTo>
                  <a:pt x="190" y="1418"/>
                  <a:pt x="187" y="1430"/>
                  <a:pt x="178" y="1436"/>
                </a:cubicBezTo>
                <a:cubicBezTo>
                  <a:pt x="162" y="1446"/>
                  <a:pt x="123" y="1454"/>
                  <a:pt x="123" y="1454"/>
                </a:cubicBezTo>
                <a:cubicBezTo>
                  <a:pt x="89" y="1488"/>
                  <a:pt x="89" y="1520"/>
                  <a:pt x="41" y="1536"/>
                </a:cubicBezTo>
                <a:cubicBezTo>
                  <a:pt x="8" y="1588"/>
                  <a:pt x="12" y="1613"/>
                  <a:pt x="4" y="1682"/>
                </a:cubicBezTo>
                <a:cubicBezTo>
                  <a:pt x="10" y="1734"/>
                  <a:pt x="0" y="1791"/>
                  <a:pt x="23" y="1838"/>
                </a:cubicBezTo>
                <a:cubicBezTo>
                  <a:pt x="27" y="1847"/>
                  <a:pt x="41" y="1843"/>
                  <a:pt x="50" y="1847"/>
                </a:cubicBezTo>
                <a:cubicBezTo>
                  <a:pt x="76" y="1860"/>
                  <a:pt x="78" y="1865"/>
                  <a:pt x="96" y="1884"/>
                </a:cubicBezTo>
                <a:cubicBezTo>
                  <a:pt x="110" y="1968"/>
                  <a:pt x="133" y="2049"/>
                  <a:pt x="160" y="2130"/>
                </a:cubicBezTo>
                <a:cubicBezTo>
                  <a:pt x="165" y="2145"/>
                  <a:pt x="191" y="2137"/>
                  <a:pt x="206" y="2140"/>
                </a:cubicBezTo>
                <a:cubicBezTo>
                  <a:pt x="292" y="2204"/>
                  <a:pt x="251" y="2182"/>
                  <a:pt x="324" y="2213"/>
                </a:cubicBezTo>
                <a:cubicBezTo>
                  <a:pt x="385" y="2271"/>
                  <a:pt x="293" y="2186"/>
                  <a:pt x="370" y="2249"/>
                </a:cubicBezTo>
                <a:cubicBezTo>
                  <a:pt x="385" y="2261"/>
                  <a:pt x="391" y="2284"/>
                  <a:pt x="407" y="2295"/>
                </a:cubicBezTo>
                <a:cubicBezTo>
                  <a:pt x="420" y="2304"/>
                  <a:pt x="437" y="2306"/>
                  <a:pt x="452" y="2313"/>
                </a:cubicBezTo>
                <a:cubicBezTo>
                  <a:pt x="477" y="2325"/>
                  <a:pt x="526" y="2350"/>
                  <a:pt x="526" y="2350"/>
                </a:cubicBezTo>
                <a:cubicBezTo>
                  <a:pt x="571" y="2339"/>
                  <a:pt x="611" y="2327"/>
                  <a:pt x="654" y="2313"/>
                </a:cubicBezTo>
                <a:cubicBezTo>
                  <a:pt x="684" y="2345"/>
                  <a:pt x="701" y="2350"/>
                  <a:pt x="745" y="2359"/>
                </a:cubicBezTo>
                <a:cubicBezTo>
                  <a:pt x="869" y="2346"/>
                  <a:pt x="941" y="2331"/>
                  <a:pt x="1056" y="2368"/>
                </a:cubicBezTo>
                <a:cubicBezTo>
                  <a:pt x="1065" y="2377"/>
                  <a:pt x="1072" y="2390"/>
                  <a:pt x="1083" y="2396"/>
                </a:cubicBezTo>
                <a:cubicBezTo>
                  <a:pt x="1100" y="2405"/>
                  <a:pt x="1138" y="2414"/>
                  <a:pt x="1138" y="2414"/>
                </a:cubicBezTo>
                <a:cubicBezTo>
                  <a:pt x="1194" y="2455"/>
                  <a:pt x="1167" y="2432"/>
                  <a:pt x="1230" y="2496"/>
                </a:cubicBezTo>
                <a:cubicBezTo>
                  <a:pt x="1239" y="2505"/>
                  <a:pt x="1257" y="2524"/>
                  <a:pt x="1257" y="2524"/>
                </a:cubicBezTo>
                <a:cubicBezTo>
                  <a:pt x="1279" y="2589"/>
                  <a:pt x="1338" y="2634"/>
                  <a:pt x="1367" y="2697"/>
                </a:cubicBezTo>
                <a:cubicBezTo>
                  <a:pt x="1406" y="2783"/>
                  <a:pt x="1418" y="2881"/>
                  <a:pt x="1440" y="2972"/>
                </a:cubicBezTo>
                <a:cubicBezTo>
                  <a:pt x="1446" y="3050"/>
                  <a:pt x="1440" y="3138"/>
                  <a:pt x="1476" y="3209"/>
                </a:cubicBezTo>
                <a:cubicBezTo>
                  <a:pt x="1491" y="3275"/>
                  <a:pt x="1507" y="3317"/>
                  <a:pt x="1540" y="3374"/>
                </a:cubicBezTo>
                <a:cubicBezTo>
                  <a:pt x="1546" y="3384"/>
                  <a:pt x="1550" y="3395"/>
                  <a:pt x="1559" y="3401"/>
                </a:cubicBezTo>
                <a:cubicBezTo>
                  <a:pt x="1575" y="3411"/>
                  <a:pt x="1614" y="3420"/>
                  <a:pt x="1614" y="3420"/>
                </a:cubicBezTo>
                <a:cubicBezTo>
                  <a:pt x="1641" y="3414"/>
                  <a:pt x="1669" y="3410"/>
                  <a:pt x="1696" y="3401"/>
                </a:cubicBezTo>
                <a:cubicBezTo>
                  <a:pt x="1706" y="3398"/>
                  <a:pt x="1713" y="3386"/>
                  <a:pt x="1723" y="3383"/>
                </a:cubicBezTo>
                <a:cubicBezTo>
                  <a:pt x="1753" y="3374"/>
                  <a:pt x="1815" y="3365"/>
                  <a:pt x="1815" y="3365"/>
                </a:cubicBezTo>
                <a:cubicBezTo>
                  <a:pt x="1855" y="3368"/>
                  <a:pt x="1896" y="3361"/>
                  <a:pt x="1934" y="3374"/>
                </a:cubicBezTo>
                <a:cubicBezTo>
                  <a:pt x="1954" y="3381"/>
                  <a:pt x="2012" y="3456"/>
                  <a:pt x="2025" y="3474"/>
                </a:cubicBezTo>
                <a:cubicBezTo>
                  <a:pt x="2036" y="3521"/>
                  <a:pt x="2056" y="3534"/>
                  <a:pt x="2080" y="3575"/>
                </a:cubicBezTo>
                <a:cubicBezTo>
                  <a:pt x="2140" y="3678"/>
                  <a:pt x="2088" y="3620"/>
                  <a:pt x="2144" y="3676"/>
                </a:cubicBezTo>
                <a:cubicBezTo>
                  <a:pt x="2161" y="3727"/>
                  <a:pt x="2142" y="3680"/>
                  <a:pt x="2180" y="3740"/>
                </a:cubicBezTo>
                <a:cubicBezTo>
                  <a:pt x="2231" y="3820"/>
                  <a:pt x="2165" y="3727"/>
                  <a:pt x="2217" y="3822"/>
                </a:cubicBezTo>
                <a:cubicBezTo>
                  <a:pt x="2230" y="3845"/>
                  <a:pt x="2248" y="3864"/>
                  <a:pt x="2263" y="3886"/>
                </a:cubicBezTo>
                <a:cubicBezTo>
                  <a:pt x="2288" y="3960"/>
                  <a:pt x="2278" y="4041"/>
                  <a:pt x="2254" y="4114"/>
                </a:cubicBezTo>
                <a:cubicBezTo>
                  <a:pt x="2249" y="4148"/>
                  <a:pt x="2227" y="4278"/>
                  <a:pt x="2199" y="4306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1929" name="Freeform 9">
            <a:extLst>
              <a:ext uri="{FF2B5EF4-FFF2-40B4-BE49-F238E27FC236}">
                <a16:creationId xmlns:a16="http://schemas.microsoft.com/office/drawing/2014/main" xmlns="" id="{9A2DFC4D-1880-46AE-ACA6-8329F702DE80}"/>
              </a:ext>
            </a:extLst>
          </p:cNvPr>
          <p:cNvSpPr>
            <a:spLocks/>
          </p:cNvSpPr>
          <p:nvPr/>
        </p:nvSpPr>
        <p:spPr bwMode="auto">
          <a:xfrm>
            <a:off x="3976688" y="-14288"/>
            <a:ext cx="4406900" cy="6880226"/>
          </a:xfrm>
          <a:custGeom>
            <a:avLst/>
            <a:gdLst>
              <a:gd name="T0" fmla="*/ 2147483647 w 2776"/>
              <a:gd name="T1" fmla="*/ 0 h 4334"/>
              <a:gd name="T2" fmla="*/ 2147483647 w 2776"/>
              <a:gd name="T3" fmla="*/ 2147483647 h 4334"/>
              <a:gd name="T4" fmla="*/ 2147483647 w 2776"/>
              <a:gd name="T5" fmla="*/ 2147483647 h 4334"/>
              <a:gd name="T6" fmla="*/ 2147483647 w 2776"/>
              <a:gd name="T7" fmla="*/ 2147483647 h 4334"/>
              <a:gd name="T8" fmla="*/ 0 w 2776"/>
              <a:gd name="T9" fmla="*/ 2147483647 h 4334"/>
              <a:gd name="T10" fmla="*/ 2147483647 w 2776"/>
              <a:gd name="T11" fmla="*/ 2147483647 h 4334"/>
              <a:gd name="T12" fmla="*/ 2147483647 w 2776"/>
              <a:gd name="T13" fmla="*/ 2147483647 h 4334"/>
              <a:gd name="T14" fmla="*/ 2147483647 w 2776"/>
              <a:gd name="T15" fmla="*/ 2147483647 h 4334"/>
              <a:gd name="T16" fmla="*/ 2147483647 w 2776"/>
              <a:gd name="T17" fmla="*/ 2147483647 h 4334"/>
              <a:gd name="T18" fmla="*/ 2147483647 w 2776"/>
              <a:gd name="T19" fmla="*/ 2147483647 h 4334"/>
              <a:gd name="T20" fmla="*/ 2147483647 w 2776"/>
              <a:gd name="T21" fmla="*/ 2147483647 h 4334"/>
              <a:gd name="T22" fmla="*/ 2147483647 w 2776"/>
              <a:gd name="T23" fmla="*/ 2147483647 h 4334"/>
              <a:gd name="T24" fmla="*/ 2147483647 w 2776"/>
              <a:gd name="T25" fmla="*/ 2147483647 h 4334"/>
              <a:gd name="T26" fmla="*/ 2147483647 w 2776"/>
              <a:gd name="T27" fmla="*/ 2147483647 h 4334"/>
              <a:gd name="T28" fmla="*/ 2147483647 w 2776"/>
              <a:gd name="T29" fmla="*/ 2147483647 h 4334"/>
              <a:gd name="T30" fmla="*/ 2147483647 w 2776"/>
              <a:gd name="T31" fmla="*/ 2147483647 h 4334"/>
              <a:gd name="T32" fmla="*/ 2147483647 w 2776"/>
              <a:gd name="T33" fmla="*/ 2147483647 h 4334"/>
              <a:gd name="T34" fmla="*/ 2147483647 w 2776"/>
              <a:gd name="T35" fmla="*/ 2147483647 h 4334"/>
              <a:gd name="T36" fmla="*/ 2147483647 w 2776"/>
              <a:gd name="T37" fmla="*/ 2147483647 h 4334"/>
              <a:gd name="T38" fmla="*/ 2147483647 w 2776"/>
              <a:gd name="T39" fmla="*/ 2147483647 h 4334"/>
              <a:gd name="T40" fmla="*/ 2147483647 w 2776"/>
              <a:gd name="T41" fmla="*/ 2147483647 h 4334"/>
              <a:gd name="T42" fmla="*/ 2147483647 w 2776"/>
              <a:gd name="T43" fmla="*/ 2147483647 h 4334"/>
              <a:gd name="T44" fmla="*/ 2147483647 w 2776"/>
              <a:gd name="T45" fmla="*/ 2147483647 h 4334"/>
              <a:gd name="T46" fmla="*/ 2147483647 w 2776"/>
              <a:gd name="T47" fmla="*/ 2147483647 h 4334"/>
              <a:gd name="T48" fmla="*/ 2147483647 w 2776"/>
              <a:gd name="T49" fmla="*/ 2147483647 h 4334"/>
              <a:gd name="T50" fmla="*/ 2147483647 w 2776"/>
              <a:gd name="T51" fmla="*/ 2147483647 h 4334"/>
              <a:gd name="T52" fmla="*/ 2147483647 w 2776"/>
              <a:gd name="T53" fmla="*/ 2147483647 h 4334"/>
              <a:gd name="T54" fmla="*/ 2147483647 w 2776"/>
              <a:gd name="T55" fmla="*/ 2147483647 h 4334"/>
              <a:gd name="T56" fmla="*/ 2147483647 w 2776"/>
              <a:gd name="T57" fmla="*/ 2147483647 h 4334"/>
              <a:gd name="T58" fmla="*/ 2147483647 w 2776"/>
              <a:gd name="T59" fmla="*/ 2147483647 h 4334"/>
              <a:gd name="T60" fmla="*/ 2147483647 w 2776"/>
              <a:gd name="T61" fmla="*/ 2147483647 h 4334"/>
              <a:gd name="T62" fmla="*/ 2147483647 w 2776"/>
              <a:gd name="T63" fmla="*/ 2147483647 h 4334"/>
              <a:gd name="T64" fmla="*/ 2147483647 w 2776"/>
              <a:gd name="T65" fmla="*/ 2147483647 h 4334"/>
              <a:gd name="T66" fmla="*/ 2147483647 w 2776"/>
              <a:gd name="T67" fmla="*/ 2147483647 h 4334"/>
              <a:gd name="T68" fmla="*/ 2147483647 w 2776"/>
              <a:gd name="T69" fmla="*/ 2147483647 h 4334"/>
              <a:gd name="T70" fmla="*/ 2147483647 w 2776"/>
              <a:gd name="T71" fmla="*/ 2147483647 h 4334"/>
              <a:gd name="T72" fmla="*/ 2147483647 w 2776"/>
              <a:gd name="T73" fmla="*/ 2147483647 h 4334"/>
              <a:gd name="T74" fmla="*/ 2147483647 w 2776"/>
              <a:gd name="T75" fmla="*/ 2147483647 h 4334"/>
              <a:gd name="T76" fmla="*/ 2147483647 w 2776"/>
              <a:gd name="T77" fmla="*/ 2147483647 h 4334"/>
              <a:gd name="T78" fmla="*/ 2147483647 w 2776"/>
              <a:gd name="T79" fmla="*/ 2147483647 h 4334"/>
              <a:gd name="T80" fmla="*/ 2147483647 w 2776"/>
              <a:gd name="T81" fmla="*/ 2147483647 h 4334"/>
              <a:gd name="T82" fmla="*/ 2147483647 w 2776"/>
              <a:gd name="T83" fmla="*/ 2147483647 h 4334"/>
              <a:gd name="T84" fmla="*/ 2147483647 w 2776"/>
              <a:gd name="T85" fmla="*/ 2147483647 h 4334"/>
              <a:gd name="T86" fmla="*/ 2147483647 w 2776"/>
              <a:gd name="T87" fmla="*/ 2147483647 h 4334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776"/>
              <a:gd name="T133" fmla="*/ 0 h 4334"/>
              <a:gd name="T134" fmla="*/ 2776 w 2776"/>
              <a:gd name="T135" fmla="*/ 4334 h 4334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776" h="4334">
                <a:moveTo>
                  <a:pt x="174" y="0"/>
                </a:moveTo>
                <a:cubicBezTo>
                  <a:pt x="159" y="62"/>
                  <a:pt x="129" y="116"/>
                  <a:pt x="101" y="174"/>
                </a:cubicBezTo>
                <a:cubicBezTo>
                  <a:pt x="91" y="232"/>
                  <a:pt x="81" y="272"/>
                  <a:pt x="46" y="320"/>
                </a:cubicBezTo>
                <a:cubicBezTo>
                  <a:pt x="24" y="433"/>
                  <a:pt x="54" y="314"/>
                  <a:pt x="18" y="393"/>
                </a:cubicBezTo>
                <a:cubicBezTo>
                  <a:pt x="10" y="411"/>
                  <a:pt x="0" y="448"/>
                  <a:pt x="0" y="448"/>
                </a:cubicBezTo>
                <a:cubicBezTo>
                  <a:pt x="43" y="587"/>
                  <a:pt x="108" y="714"/>
                  <a:pt x="247" y="768"/>
                </a:cubicBezTo>
                <a:cubicBezTo>
                  <a:pt x="303" y="824"/>
                  <a:pt x="381" y="848"/>
                  <a:pt x="448" y="887"/>
                </a:cubicBezTo>
                <a:cubicBezTo>
                  <a:pt x="471" y="900"/>
                  <a:pt x="491" y="917"/>
                  <a:pt x="512" y="932"/>
                </a:cubicBezTo>
                <a:cubicBezTo>
                  <a:pt x="537" y="949"/>
                  <a:pt x="569" y="953"/>
                  <a:pt x="594" y="969"/>
                </a:cubicBezTo>
                <a:cubicBezTo>
                  <a:pt x="623" y="988"/>
                  <a:pt x="652" y="1018"/>
                  <a:pt x="677" y="1042"/>
                </a:cubicBezTo>
                <a:cubicBezTo>
                  <a:pt x="683" y="1057"/>
                  <a:pt x="687" y="1074"/>
                  <a:pt x="695" y="1088"/>
                </a:cubicBezTo>
                <a:cubicBezTo>
                  <a:pt x="706" y="1107"/>
                  <a:pt x="732" y="1143"/>
                  <a:pt x="732" y="1143"/>
                </a:cubicBezTo>
                <a:cubicBezTo>
                  <a:pt x="740" y="1166"/>
                  <a:pt x="762" y="1183"/>
                  <a:pt x="768" y="1207"/>
                </a:cubicBezTo>
                <a:cubicBezTo>
                  <a:pt x="771" y="1219"/>
                  <a:pt x="762" y="1231"/>
                  <a:pt x="759" y="1243"/>
                </a:cubicBezTo>
                <a:cubicBezTo>
                  <a:pt x="749" y="1290"/>
                  <a:pt x="731" y="1330"/>
                  <a:pt x="704" y="1371"/>
                </a:cubicBezTo>
                <a:cubicBezTo>
                  <a:pt x="685" y="1450"/>
                  <a:pt x="627" y="1548"/>
                  <a:pt x="585" y="1618"/>
                </a:cubicBezTo>
                <a:cubicBezTo>
                  <a:pt x="588" y="1658"/>
                  <a:pt x="586" y="1698"/>
                  <a:pt x="594" y="1737"/>
                </a:cubicBezTo>
                <a:cubicBezTo>
                  <a:pt x="610" y="1822"/>
                  <a:pt x="665" y="1873"/>
                  <a:pt x="722" y="1929"/>
                </a:cubicBezTo>
                <a:cubicBezTo>
                  <a:pt x="774" y="1980"/>
                  <a:pt x="806" y="2043"/>
                  <a:pt x="878" y="2066"/>
                </a:cubicBezTo>
                <a:cubicBezTo>
                  <a:pt x="936" y="2124"/>
                  <a:pt x="946" y="2144"/>
                  <a:pt x="1015" y="2167"/>
                </a:cubicBezTo>
                <a:cubicBezTo>
                  <a:pt x="1092" y="2242"/>
                  <a:pt x="1145" y="2378"/>
                  <a:pt x="1225" y="2432"/>
                </a:cubicBezTo>
                <a:cubicBezTo>
                  <a:pt x="1253" y="2451"/>
                  <a:pt x="1286" y="2463"/>
                  <a:pt x="1317" y="2478"/>
                </a:cubicBezTo>
                <a:cubicBezTo>
                  <a:pt x="1334" y="2487"/>
                  <a:pt x="1372" y="2496"/>
                  <a:pt x="1372" y="2496"/>
                </a:cubicBezTo>
                <a:cubicBezTo>
                  <a:pt x="1481" y="2474"/>
                  <a:pt x="1581" y="2430"/>
                  <a:pt x="1692" y="2414"/>
                </a:cubicBezTo>
                <a:cubicBezTo>
                  <a:pt x="1842" y="2437"/>
                  <a:pt x="1784" y="2426"/>
                  <a:pt x="1884" y="2487"/>
                </a:cubicBezTo>
                <a:cubicBezTo>
                  <a:pt x="1890" y="2496"/>
                  <a:pt x="1894" y="2506"/>
                  <a:pt x="1902" y="2514"/>
                </a:cubicBezTo>
                <a:cubicBezTo>
                  <a:pt x="1910" y="2522"/>
                  <a:pt x="1922" y="2523"/>
                  <a:pt x="1929" y="2532"/>
                </a:cubicBezTo>
                <a:cubicBezTo>
                  <a:pt x="1935" y="2540"/>
                  <a:pt x="1934" y="2551"/>
                  <a:pt x="1938" y="2560"/>
                </a:cubicBezTo>
                <a:cubicBezTo>
                  <a:pt x="1952" y="2588"/>
                  <a:pt x="1959" y="2588"/>
                  <a:pt x="1984" y="2606"/>
                </a:cubicBezTo>
                <a:cubicBezTo>
                  <a:pt x="2019" y="2657"/>
                  <a:pt x="2048" y="2712"/>
                  <a:pt x="2085" y="2761"/>
                </a:cubicBezTo>
                <a:cubicBezTo>
                  <a:pt x="2103" y="2833"/>
                  <a:pt x="2158" y="2873"/>
                  <a:pt x="2185" y="2953"/>
                </a:cubicBezTo>
                <a:cubicBezTo>
                  <a:pt x="2222" y="3061"/>
                  <a:pt x="2200" y="3009"/>
                  <a:pt x="2249" y="3108"/>
                </a:cubicBezTo>
                <a:cubicBezTo>
                  <a:pt x="2263" y="3167"/>
                  <a:pt x="2279" y="3224"/>
                  <a:pt x="2295" y="3282"/>
                </a:cubicBezTo>
                <a:cubicBezTo>
                  <a:pt x="2300" y="3301"/>
                  <a:pt x="2307" y="3319"/>
                  <a:pt x="2313" y="3337"/>
                </a:cubicBezTo>
                <a:cubicBezTo>
                  <a:pt x="2316" y="3346"/>
                  <a:pt x="2322" y="3364"/>
                  <a:pt x="2322" y="3364"/>
                </a:cubicBezTo>
                <a:cubicBezTo>
                  <a:pt x="2325" y="3398"/>
                  <a:pt x="2325" y="3432"/>
                  <a:pt x="2332" y="3465"/>
                </a:cubicBezTo>
                <a:cubicBezTo>
                  <a:pt x="2341" y="3508"/>
                  <a:pt x="2401" y="3539"/>
                  <a:pt x="2432" y="3566"/>
                </a:cubicBezTo>
                <a:cubicBezTo>
                  <a:pt x="2467" y="3596"/>
                  <a:pt x="2500" y="3624"/>
                  <a:pt x="2533" y="3657"/>
                </a:cubicBezTo>
                <a:cubicBezTo>
                  <a:pt x="2546" y="3670"/>
                  <a:pt x="2637" y="3695"/>
                  <a:pt x="2661" y="3703"/>
                </a:cubicBezTo>
                <a:cubicBezTo>
                  <a:pt x="2673" y="3721"/>
                  <a:pt x="2685" y="3740"/>
                  <a:pt x="2697" y="3758"/>
                </a:cubicBezTo>
                <a:cubicBezTo>
                  <a:pt x="2703" y="3767"/>
                  <a:pt x="2716" y="3785"/>
                  <a:pt x="2716" y="3785"/>
                </a:cubicBezTo>
                <a:cubicBezTo>
                  <a:pt x="2776" y="3966"/>
                  <a:pt x="2705" y="3742"/>
                  <a:pt x="2734" y="4288"/>
                </a:cubicBezTo>
                <a:cubicBezTo>
                  <a:pt x="2735" y="4299"/>
                  <a:pt x="2748" y="4305"/>
                  <a:pt x="2752" y="4315"/>
                </a:cubicBezTo>
                <a:cubicBezTo>
                  <a:pt x="2754" y="4321"/>
                  <a:pt x="2752" y="4328"/>
                  <a:pt x="2752" y="4334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1930" name="Freeform 10">
            <a:extLst>
              <a:ext uri="{FF2B5EF4-FFF2-40B4-BE49-F238E27FC236}">
                <a16:creationId xmlns:a16="http://schemas.microsoft.com/office/drawing/2014/main" xmlns="" id="{9E5461AA-AF23-4F1F-9D47-551FFF8D2DC1}"/>
              </a:ext>
            </a:extLst>
          </p:cNvPr>
          <p:cNvSpPr>
            <a:spLocks/>
          </p:cNvSpPr>
          <p:nvPr/>
        </p:nvSpPr>
        <p:spPr bwMode="auto">
          <a:xfrm>
            <a:off x="6646863" y="0"/>
            <a:ext cx="2511425" cy="5427663"/>
          </a:xfrm>
          <a:custGeom>
            <a:avLst/>
            <a:gdLst>
              <a:gd name="T0" fmla="*/ 2147483647 w 1582"/>
              <a:gd name="T1" fmla="*/ 0 h 3419"/>
              <a:gd name="T2" fmla="*/ 2147483647 w 1582"/>
              <a:gd name="T3" fmla="*/ 2147483647 h 3419"/>
              <a:gd name="T4" fmla="*/ 2147483647 w 1582"/>
              <a:gd name="T5" fmla="*/ 2147483647 h 3419"/>
              <a:gd name="T6" fmla="*/ 2147483647 w 1582"/>
              <a:gd name="T7" fmla="*/ 2147483647 h 3419"/>
              <a:gd name="T8" fmla="*/ 0 w 1582"/>
              <a:gd name="T9" fmla="*/ 2147483647 h 3419"/>
              <a:gd name="T10" fmla="*/ 2147483647 w 1582"/>
              <a:gd name="T11" fmla="*/ 2147483647 h 3419"/>
              <a:gd name="T12" fmla="*/ 2147483647 w 1582"/>
              <a:gd name="T13" fmla="*/ 2147483647 h 3419"/>
              <a:gd name="T14" fmla="*/ 2147483647 w 1582"/>
              <a:gd name="T15" fmla="*/ 2147483647 h 3419"/>
              <a:gd name="T16" fmla="*/ 2147483647 w 1582"/>
              <a:gd name="T17" fmla="*/ 2147483647 h 3419"/>
              <a:gd name="T18" fmla="*/ 2147483647 w 1582"/>
              <a:gd name="T19" fmla="*/ 2147483647 h 3419"/>
              <a:gd name="T20" fmla="*/ 2147483647 w 1582"/>
              <a:gd name="T21" fmla="*/ 2147483647 h 3419"/>
              <a:gd name="T22" fmla="*/ 2147483647 w 1582"/>
              <a:gd name="T23" fmla="*/ 2147483647 h 3419"/>
              <a:gd name="T24" fmla="*/ 2147483647 w 1582"/>
              <a:gd name="T25" fmla="*/ 2147483647 h 3419"/>
              <a:gd name="T26" fmla="*/ 2147483647 w 1582"/>
              <a:gd name="T27" fmla="*/ 2147483647 h 3419"/>
              <a:gd name="T28" fmla="*/ 2147483647 w 1582"/>
              <a:gd name="T29" fmla="*/ 2147483647 h 3419"/>
              <a:gd name="T30" fmla="*/ 2147483647 w 1582"/>
              <a:gd name="T31" fmla="*/ 2147483647 h 3419"/>
              <a:gd name="T32" fmla="*/ 2147483647 w 1582"/>
              <a:gd name="T33" fmla="*/ 2147483647 h 3419"/>
              <a:gd name="T34" fmla="*/ 2147483647 w 1582"/>
              <a:gd name="T35" fmla="*/ 2147483647 h 3419"/>
              <a:gd name="T36" fmla="*/ 2147483647 w 1582"/>
              <a:gd name="T37" fmla="*/ 2147483647 h 3419"/>
              <a:gd name="T38" fmla="*/ 2147483647 w 1582"/>
              <a:gd name="T39" fmla="*/ 2147483647 h 3419"/>
              <a:gd name="T40" fmla="*/ 2147483647 w 1582"/>
              <a:gd name="T41" fmla="*/ 2147483647 h 3419"/>
              <a:gd name="T42" fmla="*/ 2147483647 w 1582"/>
              <a:gd name="T43" fmla="*/ 2147483647 h 3419"/>
              <a:gd name="T44" fmla="*/ 2147483647 w 1582"/>
              <a:gd name="T45" fmla="*/ 2147483647 h 3419"/>
              <a:gd name="T46" fmla="*/ 2147483647 w 1582"/>
              <a:gd name="T47" fmla="*/ 2147483647 h 3419"/>
              <a:gd name="T48" fmla="*/ 2147483647 w 1582"/>
              <a:gd name="T49" fmla="*/ 2147483647 h 3419"/>
              <a:gd name="T50" fmla="*/ 2147483647 w 1582"/>
              <a:gd name="T51" fmla="*/ 2147483647 h 3419"/>
              <a:gd name="T52" fmla="*/ 2147483647 w 1582"/>
              <a:gd name="T53" fmla="*/ 2147483647 h 3419"/>
              <a:gd name="T54" fmla="*/ 2147483647 w 1582"/>
              <a:gd name="T55" fmla="*/ 2147483647 h 3419"/>
              <a:gd name="T56" fmla="*/ 2147483647 w 1582"/>
              <a:gd name="T57" fmla="*/ 2147483647 h 3419"/>
              <a:gd name="T58" fmla="*/ 2147483647 w 1582"/>
              <a:gd name="T59" fmla="*/ 2147483647 h 3419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1582"/>
              <a:gd name="T91" fmla="*/ 0 h 3419"/>
              <a:gd name="T92" fmla="*/ 1582 w 1582"/>
              <a:gd name="T93" fmla="*/ 3419 h 3419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1582" h="3419">
                <a:moveTo>
                  <a:pt x="412" y="0"/>
                </a:moveTo>
                <a:cubicBezTo>
                  <a:pt x="373" y="125"/>
                  <a:pt x="321" y="243"/>
                  <a:pt x="275" y="366"/>
                </a:cubicBezTo>
                <a:cubicBezTo>
                  <a:pt x="244" y="449"/>
                  <a:pt x="172" y="528"/>
                  <a:pt x="128" y="603"/>
                </a:cubicBezTo>
                <a:cubicBezTo>
                  <a:pt x="100" y="651"/>
                  <a:pt x="84" y="708"/>
                  <a:pt x="64" y="759"/>
                </a:cubicBezTo>
                <a:cubicBezTo>
                  <a:pt x="46" y="806"/>
                  <a:pt x="19" y="849"/>
                  <a:pt x="0" y="896"/>
                </a:cubicBezTo>
                <a:cubicBezTo>
                  <a:pt x="3" y="936"/>
                  <a:pt x="3" y="976"/>
                  <a:pt x="10" y="1015"/>
                </a:cubicBezTo>
                <a:cubicBezTo>
                  <a:pt x="20" y="1068"/>
                  <a:pt x="83" y="1111"/>
                  <a:pt x="119" y="1143"/>
                </a:cubicBezTo>
                <a:cubicBezTo>
                  <a:pt x="138" y="1160"/>
                  <a:pt x="151" y="1187"/>
                  <a:pt x="174" y="1198"/>
                </a:cubicBezTo>
                <a:cubicBezTo>
                  <a:pt x="217" y="1219"/>
                  <a:pt x="260" y="1240"/>
                  <a:pt x="302" y="1262"/>
                </a:cubicBezTo>
                <a:cubicBezTo>
                  <a:pt x="305" y="1271"/>
                  <a:pt x="305" y="1282"/>
                  <a:pt x="311" y="1289"/>
                </a:cubicBezTo>
                <a:cubicBezTo>
                  <a:pt x="318" y="1298"/>
                  <a:pt x="338" y="1296"/>
                  <a:pt x="339" y="1307"/>
                </a:cubicBezTo>
                <a:cubicBezTo>
                  <a:pt x="388" y="1790"/>
                  <a:pt x="253" y="1638"/>
                  <a:pt x="384" y="1774"/>
                </a:cubicBezTo>
                <a:cubicBezTo>
                  <a:pt x="418" y="1898"/>
                  <a:pt x="368" y="1731"/>
                  <a:pt x="412" y="1838"/>
                </a:cubicBezTo>
                <a:cubicBezTo>
                  <a:pt x="455" y="1944"/>
                  <a:pt x="413" y="1895"/>
                  <a:pt x="467" y="1947"/>
                </a:cubicBezTo>
                <a:cubicBezTo>
                  <a:pt x="470" y="1956"/>
                  <a:pt x="470" y="1967"/>
                  <a:pt x="476" y="1975"/>
                </a:cubicBezTo>
                <a:cubicBezTo>
                  <a:pt x="492" y="1996"/>
                  <a:pt x="531" y="2030"/>
                  <a:pt x="531" y="2030"/>
                </a:cubicBezTo>
                <a:cubicBezTo>
                  <a:pt x="548" y="2080"/>
                  <a:pt x="593" y="2096"/>
                  <a:pt x="640" y="2112"/>
                </a:cubicBezTo>
                <a:cubicBezTo>
                  <a:pt x="667" y="2137"/>
                  <a:pt x="698" y="2147"/>
                  <a:pt x="723" y="2176"/>
                </a:cubicBezTo>
                <a:cubicBezTo>
                  <a:pt x="764" y="2224"/>
                  <a:pt x="795" y="2280"/>
                  <a:pt x="842" y="2322"/>
                </a:cubicBezTo>
                <a:cubicBezTo>
                  <a:pt x="886" y="2361"/>
                  <a:pt x="938" y="2382"/>
                  <a:pt x="979" y="2423"/>
                </a:cubicBezTo>
                <a:cubicBezTo>
                  <a:pt x="1059" y="2503"/>
                  <a:pt x="1126" y="2592"/>
                  <a:pt x="1226" y="2651"/>
                </a:cubicBezTo>
                <a:cubicBezTo>
                  <a:pt x="1237" y="2685"/>
                  <a:pt x="1259" y="2709"/>
                  <a:pt x="1271" y="2743"/>
                </a:cubicBezTo>
                <a:cubicBezTo>
                  <a:pt x="1284" y="2778"/>
                  <a:pt x="1286" y="2819"/>
                  <a:pt x="1299" y="2853"/>
                </a:cubicBezTo>
                <a:cubicBezTo>
                  <a:pt x="1309" y="2878"/>
                  <a:pt x="1323" y="2902"/>
                  <a:pt x="1335" y="2926"/>
                </a:cubicBezTo>
                <a:cubicBezTo>
                  <a:pt x="1344" y="2943"/>
                  <a:pt x="1354" y="2981"/>
                  <a:pt x="1354" y="2981"/>
                </a:cubicBezTo>
                <a:cubicBezTo>
                  <a:pt x="1357" y="3025"/>
                  <a:pt x="1351" y="3089"/>
                  <a:pt x="1372" y="3136"/>
                </a:cubicBezTo>
                <a:cubicBezTo>
                  <a:pt x="1383" y="3161"/>
                  <a:pt x="1396" y="3185"/>
                  <a:pt x="1408" y="3209"/>
                </a:cubicBezTo>
                <a:cubicBezTo>
                  <a:pt x="1414" y="3221"/>
                  <a:pt x="1427" y="3246"/>
                  <a:pt x="1427" y="3246"/>
                </a:cubicBezTo>
                <a:cubicBezTo>
                  <a:pt x="1430" y="3270"/>
                  <a:pt x="1432" y="3295"/>
                  <a:pt x="1436" y="3319"/>
                </a:cubicBezTo>
                <a:cubicBezTo>
                  <a:pt x="1451" y="3403"/>
                  <a:pt x="1537" y="3374"/>
                  <a:pt x="1582" y="3419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1931" name="Freeform 11">
            <a:extLst>
              <a:ext uri="{FF2B5EF4-FFF2-40B4-BE49-F238E27FC236}">
                <a16:creationId xmlns:a16="http://schemas.microsoft.com/office/drawing/2014/main" xmlns="" id="{FDF986FC-D0D4-48EE-9FB6-E1D8D8079FE8}"/>
              </a:ext>
            </a:extLst>
          </p:cNvPr>
          <p:cNvSpPr>
            <a:spLocks/>
          </p:cNvSpPr>
          <p:nvPr/>
        </p:nvSpPr>
        <p:spPr bwMode="auto">
          <a:xfrm>
            <a:off x="14288" y="4122738"/>
            <a:ext cx="6624637" cy="2698750"/>
          </a:xfrm>
          <a:custGeom>
            <a:avLst/>
            <a:gdLst>
              <a:gd name="T0" fmla="*/ 0 w 4173"/>
              <a:gd name="T1" fmla="*/ 2147483647 h 1700"/>
              <a:gd name="T2" fmla="*/ 2147483647 w 4173"/>
              <a:gd name="T3" fmla="*/ 2147483647 h 1700"/>
              <a:gd name="T4" fmla="*/ 2147483647 w 4173"/>
              <a:gd name="T5" fmla="*/ 2147483647 h 1700"/>
              <a:gd name="T6" fmla="*/ 2147483647 w 4173"/>
              <a:gd name="T7" fmla="*/ 2147483647 h 1700"/>
              <a:gd name="T8" fmla="*/ 2147483647 w 4173"/>
              <a:gd name="T9" fmla="*/ 2147483647 h 1700"/>
              <a:gd name="T10" fmla="*/ 2147483647 w 4173"/>
              <a:gd name="T11" fmla="*/ 2147483647 h 1700"/>
              <a:gd name="T12" fmla="*/ 2147483647 w 4173"/>
              <a:gd name="T13" fmla="*/ 2147483647 h 1700"/>
              <a:gd name="T14" fmla="*/ 2147483647 w 4173"/>
              <a:gd name="T15" fmla="*/ 2147483647 h 1700"/>
              <a:gd name="T16" fmla="*/ 2147483647 w 4173"/>
              <a:gd name="T17" fmla="*/ 2147483647 h 1700"/>
              <a:gd name="T18" fmla="*/ 2147483647 w 4173"/>
              <a:gd name="T19" fmla="*/ 2147483647 h 1700"/>
              <a:gd name="T20" fmla="*/ 2147483647 w 4173"/>
              <a:gd name="T21" fmla="*/ 2147483647 h 1700"/>
              <a:gd name="T22" fmla="*/ 2147483647 w 4173"/>
              <a:gd name="T23" fmla="*/ 2147483647 h 1700"/>
              <a:gd name="T24" fmla="*/ 2147483647 w 4173"/>
              <a:gd name="T25" fmla="*/ 2147483647 h 1700"/>
              <a:gd name="T26" fmla="*/ 2147483647 w 4173"/>
              <a:gd name="T27" fmla="*/ 2147483647 h 1700"/>
              <a:gd name="T28" fmla="*/ 2147483647 w 4173"/>
              <a:gd name="T29" fmla="*/ 2147483647 h 1700"/>
              <a:gd name="T30" fmla="*/ 2147483647 w 4173"/>
              <a:gd name="T31" fmla="*/ 0 h 1700"/>
              <a:gd name="T32" fmla="*/ 2147483647 w 4173"/>
              <a:gd name="T33" fmla="*/ 2147483647 h 1700"/>
              <a:gd name="T34" fmla="*/ 2147483647 w 4173"/>
              <a:gd name="T35" fmla="*/ 2147483647 h 1700"/>
              <a:gd name="T36" fmla="*/ 2147483647 w 4173"/>
              <a:gd name="T37" fmla="*/ 2147483647 h 1700"/>
              <a:gd name="T38" fmla="*/ 2147483647 w 4173"/>
              <a:gd name="T39" fmla="*/ 2147483647 h 1700"/>
              <a:gd name="T40" fmla="*/ 2147483647 w 4173"/>
              <a:gd name="T41" fmla="*/ 2147483647 h 1700"/>
              <a:gd name="T42" fmla="*/ 2147483647 w 4173"/>
              <a:gd name="T43" fmla="*/ 2147483647 h 1700"/>
              <a:gd name="T44" fmla="*/ 2147483647 w 4173"/>
              <a:gd name="T45" fmla="*/ 2147483647 h 1700"/>
              <a:gd name="T46" fmla="*/ 2147483647 w 4173"/>
              <a:gd name="T47" fmla="*/ 2147483647 h 1700"/>
              <a:gd name="T48" fmla="*/ 2147483647 w 4173"/>
              <a:gd name="T49" fmla="*/ 2147483647 h 1700"/>
              <a:gd name="T50" fmla="*/ 2147483647 w 4173"/>
              <a:gd name="T51" fmla="*/ 2147483647 h 1700"/>
              <a:gd name="T52" fmla="*/ 2147483647 w 4173"/>
              <a:gd name="T53" fmla="*/ 2147483647 h 1700"/>
              <a:gd name="T54" fmla="*/ 2147483647 w 4173"/>
              <a:gd name="T55" fmla="*/ 2147483647 h 1700"/>
              <a:gd name="T56" fmla="*/ 2147483647 w 4173"/>
              <a:gd name="T57" fmla="*/ 2147483647 h 1700"/>
              <a:gd name="T58" fmla="*/ 2147483647 w 4173"/>
              <a:gd name="T59" fmla="*/ 2147483647 h 1700"/>
              <a:gd name="T60" fmla="*/ 2147483647 w 4173"/>
              <a:gd name="T61" fmla="*/ 2147483647 h 1700"/>
              <a:gd name="T62" fmla="*/ 2147483647 w 4173"/>
              <a:gd name="T63" fmla="*/ 2147483647 h 1700"/>
              <a:gd name="T64" fmla="*/ 2147483647 w 4173"/>
              <a:gd name="T65" fmla="*/ 2147483647 h 1700"/>
              <a:gd name="T66" fmla="*/ 2147483647 w 4173"/>
              <a:gd name="T67" fmla="*/ 2147483647 h 170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4173"/>
              <a:gd name="T103" fmla="*/ 0 h 1700"/>
              <a:gd name="T104" fmla="*/ 4173 w 4173"/>
              <a:gd name="T105" fmla="*/ 1700 h 170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4173" h="1700">
                <a:moveTo>
                  <a:pt x="0" y="704"/>
                </a:moveTo>
                <a:cubicBezTo>
                  <a:pt x="36" y="668"/>
                  <a:pt x="50" y="659"/>
                  <a:pt x="101" y="649"/>
                </a:cubicBezTo>
                <a:cubicBezTo>
                  <a:pt x="190" y="612"/>
                  <a:pt x="290" y="611"/>
                  <a:pt x="384" y="594"/>
                </a:cubicBezTo>
                <a:cubicBezTo>
                  <a:pt x="399" y="591"/>
                  <a:pt x="415" y="589"/>
                  <a:pt x="430" y="585"/>
                </a:cubicBezTo>
                <a:cubicBezTo>
                  <a:pt x="449" y="580"/>
                  <a:pt x="466" y="570"/>
                  <a:pt x="485" y="566"/>
                </a:cubicBezTo>
                <a:cubicBezTo>
                  <a:pt x="566" y="550"/>
                  <a:pt x="658" y="540"/>
                  <a:pt x="741" y="530"/>
                </a:cubicBezTo>
                <a:cubicBezTo>
                  <a:pt x="879" y="540"/>
                  <a:pt x="840" y="536"/>
                  <a:pt x="933" y="566"/>
                </a:cubicBezTo>
                <a:cubicBezTo>
                  <a:pt x="939" y="572"/>
                  <a:pt x="943" y="582"/>
                  <a:pt x="951" y="585"/>
                </a:cubicBezTo>
                <a:cubicBezTo>
                  <a:pt x="974" y="594"/>
                  <a:pt x="1024" y="603"/>
                  <a:pt x="1024" y="603"/>
                </a:cubicBezTo>
                <a:cubicBezTo>
                  <a:pt x="1098" y="579"/>
                  <a:pt x="1303" y="574"/>
                  <a:pt x="1399" y="566"/>
                </a:cubicBezTo>
                <a:cubicBezTo>
                  <a:pt x="1503" y="546"/>
                  <a:pt x="1653" y="502"/>
                  <a:pt x="1737" y="448"/>
                </a:cubicBezTo>
                <a:cubicBezTo>
                  <a:pt x="1771" y="427"/>
                  <a:pt x="1803" y="403"/>
                  <a:pt x="1838" y="384"/>
                </a:cubicBezTo>
                <a:cubicBezTo>
                  <a:pt x="1897" y="351"/>
                  <a:pt x="1965" y="345"/>
                  <a:pt x="2021" y="310"/>
                </a:cubicBezTo>
                <a:cubicBezTo>
                  <a:pt x="2102" y="259"/>
                  <a:pt x="2169" y="191"/>
                  <a:pt x="2240" y="128"/>
                </a:cubicBezTo>
                <a:cubicBezTo>
                  <a:pt x="2278" y="94"/>
                  <a:pt x="2302" y="57"/>
                  <a:pt x="2350" y="45"/>
                </a:cubicBezTo>
                <a:cubicBezTo>
                  <a:pt x="2382" y="23"/>
                  <a:pt x="2393" y="10"/>
                  <a:pt x="2432" y="0"/>
                </a:cubicBezTo>
                <a:cubicBezTo>
                  <a:pt x="2482" y="16"/>
                  <a:pt x="2505" y="43"/>
                  <a:pt x="2560" y="54"/>
                </a:cubicBezTo>
                <a:cubicBezTo>
                  <a:pt x="2600" y="72"/>
                  <a:pt x="2638" y="94"/>
                  <a:pt x="2679" y="109"/>
                </a:cubicBezTo>
                <a:cubicBezTo>
                  <a:pt x="2694" y="114"/>
                  <a:pt x="2710" y="114"/>
                  <a:pt x="2725" y="118"/>
                </a:cubicBezTo>
                <a:cubicBezTo>
                  <a:pt x="2744" y="123"/>
                  <a:pt x="2762" y="130"/>
                  <a:pt x="2780" y="137"/>
                </a:cubicBezTo>
                <a:cubicBezTo>
                  <a:pt x="2841" y="160"/>
                  <a:pt x="2880" y="191"/>
                  <a:pt x="2944" y="201"/>
                </a:cubicBezTo>
                <a:cubicBezTo>
                  <a:pt x="3023" y="257"/>
                  <a:pt x="3122" y="296"/>
                  <a:pt x="3191" y="365"/>
                </a:cubicBezTo>
                <a:cubicBezTo>
                  <a:pt x="3230" y="404"/>
                  <a:pt x="3260" y="448"/>
                  <a:pt x="3292" y="493"/>
                </a:cubicBezTo>
                <a:cubicBezTo>
                  <a:pt x="3312" y="521"/>
                  <a:pt x="3318" y="557"/>
                  <a:pt x="3337" y="585"/>
                </a:cubicBezTo>
                <a:cubicBezTo>
                  <a:pt x="3373" y="638"/>
                  <a:pt x="3361" y="604"/>
                  <a:pt x="3392" y="667"/>
                </a:cubicBezTo>
                <a:cubicBezTo>
                  <a:pt x="3440" y="765"/>
                  <a:pt x="3493" y="856"/>
                  <a:pt x="3548" y="950"/>
                </a:cubicBezTo>
                <a:cubicBezTo>
                  <a:pt x="3585" y="1012"/>
                  <a:pt x="3593" y="1051"/>
                  <a:pt x="3666" y="1069"/>
                </a:cubicBezTo>
                <a:cubicBezTo>
                  <a:pt x="3698" y="1114"/>
                  <a:pt x="3708" y="1145"/>
                  <a:pt x="3758" y="1161"/>
                </a:cubicBezTo>
                <a:cubicBezTo>
                  <a:pt x="3785" y="1202"/>
                  <a:pt x="3874" y="1251"/>
                  <a:pt x="3922" y="1270"/>
                </a:cubicBezTo>
                <a:cubicBezTo>
                  <a:pt x="3955" y="1303"/>
                  <a:pt x="3977" y="1323"/>
                  <a:pt x="4023" y="1334"/>
                </a:cubicBezTo>
                <a:cubicBezTo>
                  <a:pt x="4032" y="1343"/>
                  <a:pt x="4042" y="1352"/>
                  <a:pt x="4050" y="1362"/>
                </a:cubicBezTo>
                <a:cubicBezTo>
                  <a:pt x="4063" y="1379"/>
                  <a:pt x="4087" y="1417"/>
                  <a:pt x="4087" y="1417"/>
                </a:cubicBezTo>
                <a:cubicBezTo>
                  <a:pt x="4096" y="1454"/>
                  <a:pt x="4116" y="1509"/>
                  <a:pt x="4142" y="1536"/>
                </a:cubicBezTo>
                <a:cubicBezTo>
                  <a:pt x="4173" y="1628"/>
                  <a:pt x="4169" y="1549"/>
                  <a:pt x="4169" y="1700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1932" name="Freeform 12">
            <a:extLst>
              <a:ext uri="{FF2B5EF4-FFF2-40B4-BE49-F238E27FC236}">
                <a16:creationId xmlns:a16="http://schemas.microsoft.com/office/drawing/2014/main" xmlns="" id="{01B23522-A0B5-4A09-A4BC-5326B9F11BAA}"/>
              </a:ext>
            </a:extLst>
          </p:cNvPr>
          <p:cNvSpPr>
            <a:spLocks/>
          </p:cNvSpPr>
          <p:nvPr/>
        </p:nvSpPr>
        <p:spPr bwMode="auto">
          <a:xfrm>
            <a:off x="1839913" y="42863"/>
            <a:ext cx="1077912" cy="6837362"/>
          </a:xfrm>
          <a:custGeom>
            <a:avLst/>
            <a:gdLst>
              <a:gd name="T0" fmla="*/ 2147483647 w 679"/>
              <a:gd name="T1" fmla="*/ 2147483647 h 4307"/>
              <a:gd name="T2" fmla="*/ 2147483647 w 679"/>
              <a:gd name="T3" fmla="*/ 2147483647 h 4307"/>
              <a:gd name="T4" fmla="*/ 2147483647 w 679"/>
              <a:gd name="T5" fmla="*/ 2147483647 h 4307"/>
              <a:gd name="T6" fmla="*/ 2147483647 w 679"/>
              <a:gd name="T7" fmla="*/ 2147483647 h 4307"/>
              <a:gd name="T8" fmla="*/ 2147483647 w 679"/>
              <a:gd name="T9" fmla="*/ 2147483647 h 4307"/>
              <a:gd name="T10" fmla="*/ 2147483647 w 679"/>
              <a:gd name="T11" fmla="*/ 2147483647 h 4307"/>
              <a:gd name="T12" fmla="*/ 2147483647 w 679"/>
              <a:gd name="T13" fmla="*/ 2147483647 h 4307"/>
              <a:gd name="T14" fmla="*/ 2147483647 w 679"/>
              <a:gd name="T15" fmla="*/ 2147483647 h 4307"/>
              <a:gd name="T16" fmla="*/ 2147483647 w 679"/>
              <a:gd name="T17" fmla="*/ 2147483647 h 4307"/>
              <a:gd name="T18" fmla="*/ 2147483647 w 679"/>
              <a:gd name="T19" fmla="*/ 2147483647 h 4307"/>
              <a:gd name="T20" fmla="*/ 2147483647 w 679"/>
              <a:gd name="T21" fmla="*/ 2147483647 h 4307"/>
              <a:gd name="T22" fmla="*/ 2147483647 w 679"/>
              <a:gd name="T23" fmla="*/ 2147483647 h 4307"/>
              <a:gd name="T24" fmla="*/ 2147483647 w 679"/>
              <a:gd name="T25" fmla="*/ 2147483647 h 4307"/>
              <a:gd name="T26" fmla="*/ 2147483647 w 679"/>
              <a:gd name="T27" fmla="*/ 2147483647 h 4307"/>
              <a:gd name="T28" fmla="*/ 2147483647 w 679"/>
              <a:gd name="T29" fmla="*/ 2147483647 h 4307"/>
              <a:gd name="T30" fmla="*/ 2147483647 w 679"/>
              <a:gd name="T31" fmla="*/ 2147483647 h 4307"/>
              <a:gd name="T32" fmla="*/ 2147483647 w 679"/>
              <a:gd name="T33" fmla="*/ 2147483647 h 4307"/>
              <a:gd name="T34" fmla="*/ 2147483647 w 679"/>
              <a:gd name="T35" fmla="*/ 2147483647 h 4307"/>
              <a:gd name="T36" fmla="*/ 2147483647 w 679"/>
              <a:gd name="T37" fmla="*/ 2147483647 h 4307"/>
              <a:gd name="T38" fmla="*/ 2147483647 w 679"/>
              <a:gd name="T39" fmla="*/ 0 h 4307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679"/>
              <a:gd name="T61" fmla="*/ 0 h 4307"/>
              <a:gd name="T62" fmla="*/ 679 w 679"/>
              <a:gd name="T63" fmla="*/ 4307 h 4307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679" h="4307">
                <a:moveTo>
                  <a:pt x="84" y="4307"/>
                </a:moveTo>
                <a:cubicBezTo>
                  <a:pt x="79" y="4027"/>
                  <a:pt x="95" y="3746"/>
                  <a:pt x="20" y="3475"/>
                </a:cubicBezTo>
                <a:cubicBezTo>
                  <a:pt x="10" y="3365"/>
                  <a:pt x="0" y="3304"/>
                  <a:pt x="20" y="3182"/>
                </a:cubicBezTo>
                <a:cubicBezTo>
                  <a:pt x="25" y="3149"/>
                  <a:pt x="117" y="3079"/>
                  <a:pt x="148" y="3054"/>
                </a:cubicBezTo>
                <a:cubicBezTo>
                  <a:pt x="171" y="2999"/>
                  <a:pt x="185" y="2943"/>
                  <a:pt x="212" y="2890"/>
                </a:cubicBezTo>
                <a:cubicBezTo>
                  <a:pt x="215" y="2875"/>
                  <a:pt x="218" y="2859"/>
                  <a:pt x="222" y="2844"/>
                </a:cubicBezTo>
                <a:cubicBezTo>
                  <a:pt x="230" y="2816"/>
                  <a:pt x="249" y="2762"/>
                  <a:pt x="249" y="2762"/>
                </a:cubicBezTo>
                <a:cubicBezTo>
                  <a:pt x="265" y="2627"/>
                  <a:pt x="307" y="2501"/>
                  <a:pt x="331" y="2368"/>
                </a:cubicBezTo>
                <a:cubicBezTo>
                  <a:pt x="354" y="2241"/>
                  <a:pt x="323" y="2345"/>
                  <a:pt x="359" y="2240"/>
                </a:cubicBezTo>
                <a:cubicBezTo>
                  <a:pt x="376" y="2116"/>
                  <a:pt x="384" y="2088"/>
                  <a:pt x="368" y="1930"/>
                </a:cubicBezTo>
                <a:cubicBezTo>
                  <a:pt x="366" y="1911"/>
                  <a:pt x="350" y="1875"/>
                  <a:pt x="350" y="1875"/>
                </a:cubicBezTo>
                <a:cubicBezTo>
                  <a:pt x="327" y="1663"/>
                  <a:pt x="329" y="1455"/>
                  <a:pt x="359" y="1244"/>
                </a:cubicBezTo>
                <a:cubicBezTo>
                  <a:pt x="366" y="1194"/>
                  <a:pt x="382" y="1093"/>
                  <a:pt x="414" y="1052"/>
                </a:cubicBezTo>
                <a:cubicBezTo>
                  <a:pt x="474" y="976"/>
                  <a:pt x="502" y="951"/>
                  <a:pt x="578" y="896"/>
                </a:cubicBezTo>
                <a:cubicBezTo>
                  <a:pt x="611" y="872"/>
                  <a:pt x="670" y="814"/>
                  <a:pt x="670" y="814"/>
                </a:cubicBezTo>
                <a:cubicBezTo>
                  <a:pt x="673" y="741"/>
                  <a:pt x="679" y="668"/>
                  <a:pt x="679" y="595"/>
                </a:cubicBezTo>
                <a:cubicBezTo>
                  <a:pt x="679" y="537"/>
                  <a:pt x="675" y="479"/>
                  <a:pt x="670" y="421"/>
                </a:cubicBezTo>
                <a:cubicBezTo>
                  <a:pt x="666" y="372"/>
                  <a:pt x="642" y="331"/>
                  <a:pt x="633" y="284"/>
                </a:cubicBezTo>
                <a:cubicBezTo>
                  <a:pt x="619" y="212"/>
                  <a:pt x="604" y="127"/>
                  <a:pt x="551" y="74"/>
                </a:cubicBezTo>
                <a:cubicBezTo>
                  <a:pt x="543" y="49"/>
                  <a:pt x="532" y="27"/>
                  <a:pt x="532" y="0"/>
                </a:cubicBezTo>
              </a:path>
            </a:pathLst>
          </a:custGeom>
          <a:noFill/>
          <a:ln w="1016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1933" name="Freeform 13">
            <a:extLst>
              <a:ext uri="{FF2B5EF4-FFF2-40B4-BE49-F238E27FC236}">
                <a16:creationId xmlns:a16="http://schemas.microsoft.com/office/drawing/2014/main" xmlns="" id="{344B12F1-A40C-4EDB-A0F8-B2F0337595BC}"/>
              </a:ext>
            </a:extLst>
          </p:cNvPr>
          <p:cNvSpPr>
            <a:spLocks/>
          </p:cNvSpPr>
          <p:nvPr/>
        </p:nvSpPr>
        <p:spPr bwMode="auto">
          <a:xfrm>
            <a:off x="-28575" y="14288"/>
            <a:ext cx="5573713" cy="1481137"/>
          </a:xfrm>
          <a:custGeom>
            <a:avLst/>
            <a:gdLst>
              <a:gd name="T0" fmla="*/ 0 w 3511"/>
              <a:gd name="T1" fmla="*/ 2147483647 h 933"/>
              <a:gd name="T2" fmla="*/ 2147483647 w 3511"/>
              <a:gd name="T3" fmla="*/ 2147483647 h 933"/>
              <a:gd name="T4" fmla="*/ 2147483647 w 3511"/>
              <a:gd name="T5" fmla="*/ 2147483647 h 933"/>
              <a:gd name="T6" fmla="*/ 2147483647 w 3511"/>
              <a:gd name="T7" fmla="*/ 2147483647 h 933"/>
              <a:gd name="T8" fmla="*/ 2147483647 w 3511"/>
              <a:gd name="T9" fmla="*/ 2147483647 h 933"/>
              <a:gd name="T10" fmla="*/ 2147483647 w 3511"/>
              <a:gd name="T11" fmla="*/ 2147483647 h 933"/>
              <a:gd name="T12" fmla="*/ 2147483647 w 3511"/>
              <a:gd name="T13" fmla="*/ 2147483647 h 933"/>
              <a:gd name="T14" fmla="*/ 2147483647 w 3511"/>
              <a:gd name="T15" fmla="*/ 2147483647 h 933"/>
              <a:gd name="T16" fmla="*/ 2147483647 w 3511"/>
              <a:gd name="T17" fmla="*/ 2147483647 h 933"/>
              <a:gd name="T18" fmla="*/ 2147483647 w 3511"/>
              <a:gd name="T19" fmla="*/ 2147483647 h 933"/>
              <a:gd name="T20" fmla="*/ 2147483647 w 3511"/>
              <a:gd name="T21" fmla="*/ 2147483647 h 933"/>
              <a:gd name="T22" fmla="*/ 2147483647 w 3511"/>
              <a:gd name="T23" fmla="*/ 2147483647 h 933"/>
              <a:gd name="T24" fmla="*/ 2147483647 w 3511"/>
              <a:gd name="T25" fmla="*/ 2147483647 h 933"/>
              <a:gd name="T26" fmla="*/ 2147483647 w 3511"/>
              <a:gd name="T27" fmla="*/ 2147483647 h 933"/>
              <a:gd name="T28" fmla="*/ 2147483647 w 3511"/>
              <a:gd name="T29" fmla="*/ 2147483647 h 933"/>
              <a:gd name="T30" fmla="*/ 2147483647 w 3511"/>
              <a:gd name="T31" fmla="*/ 2147483647 h 933"/>
              <a:gd name="T32" fmla="*/ 2147483647 w 3511"/>
              <a:gd name="T33" fmla="*/ 2147483647 h 933"/>
              <a:gd name="T34" fmla="*/ 2147483647 w 3511"/>
              <a:gd name="T35" fmla="*/ 2147483647 h 933"/>
              <a:gd name="T36" fmla="*/ 2147483647 w 3511"/>
              <a:gd name="T37" fmla="*/ 2147483647 h 933"/>
              <a:gd name="T38" fmla="*/ 2147483647 w 3511"/>
              <a:gd name="T39" fmla="*/ 2147483647 h 933"/>
              <a:gd name="T40" fmla="*/ 2147483647 w 3511"/>
              <a:gd name="T41" fmla="*/ 2147483647 h 933"/>
              <a:gd name="T42" fmla="*/ 2147483647 w 3511"/>
              <a:gd name="T43" fmla="*/ 2147483647 h 933"/>
              <a:gd name="T44" fmla="*/ 2147483647 w 3511"/>
              <a:gd name="T45" fmla="*/ 2147483647 h 933"/>
              <a:gd name="T46" fmla="*/ 2147483647 w 3511"/>
              <a:gd name="T47" fmla="*/ 2147483647 h 933"/>
              <a:gd name="T48" fmla="*/ 2147483647 w 3511"/>
              <a:gd name="T49" fmla="*/ 0 h 933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3511"/>
              <a:gd name="T76" fmla="*/ 0 h 933"/>
              <a:gd name="T77" fmla="*/ 3511 w 3511"/>
              <a:gd name="T78" fmla="*/ 933 h 933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3511" h="933">
                <a:moveTo>
                  <a:pt x="0" y="777"/>
                </a:moveTo>
                <a:cubicBezTo>
                  <a:pt x="43" y="745"/>
                  <a:pt x="91" y="705"/>
                  <a:pt x="128" y="668"/>
                </a:cubicBezTo>
                <a:cubicBezTo>
                  <a:pt x="136" y="660"/>
                  <a:pt x="138" y="648"/>
                  <a:pt x="146" y="640"/>
                </a:cubicBezTo>
                <a:cubicBezTo>
                  <a:pt x="176" y="609"/>
                  <a:pt x="242" y="557"/>
                  <a:pt x="274" y="540"/>
                </a:cubicBezTo>
                <a:cubicBezTo>
                  <a:pt x="320" y="516"/>
                  <a:pt x="371" y="501"/>
                  <a:pt x="420" y="485"/>
                </a:cubicBezTo>
                <a:cubicBezTo>
                  <a:pt x="481" y="492"/>
                  <a:pt x="546" y="488"/>
                  <a:pt x="603" y="512"/>
                </a:cubicBezTo>
                <a:cubicBezTo>
                  <a:pt x="638" y="527"/>
                  <a:pt x="658" y="555"/>
                  <a:pt x="695" y="567"/>
                </a:cubicBezTo>
                <a:cubicBezTo>
                  <a:pt x="747" y="610"/>
                  <a:pt x="806" y="621"/>
                  <a:pt x="850" y="668"/>
                </a:cubicBezTo>
                <a:cubicBezTo>
                  <a:pt x="888" y="654"/>
                  <a:pt x="911" y="632"/>
                  <a:pt x="951" y="622"/>
                </a:cubicBezTo>
                <a:cubicBezTo>
                  <a:pt x="1015" y="585"/>
                  <a:pt x="1072" y="536"/>
                  <a:pt x="1143" y="512"/>
                </a:cubicBezTo>
                <a:cubicBezTo>
                  <a:pt x="1214" y="488"/>
                  <a:pt x="1297" y="482"/>
                  <a:pt x="1371" y="466"/>
                </a:cubicBezTo>
                <a:cubicBezTo>
                  <a:pt x="1423" y="472"/>
                  <a:pt x="1477" y="470"/>
                  <a:pt x="1527" y="485"/>
                </a:cubicBezTo>
                <a:cubicBezTo>
                  <a:pt x="1547" y="491"/>
                  <a:pt x="1612" y="562"/>
                  <a:pt x="1627" y="576"/>
                </a:cubicBezTo>
                <a:cubicBezTo>
                  <a:pt x="1731" y="668"/>
                  <a:pt x="1809" y="787"/>
                  <a:pt x="1938" y="850"/>
                </a:cubicBezTo>
                <a:cubicBezTo>
                  <a:pt x="1959" y="893"/>
                  <a:pt x="1973" y="903"/>
                  <a:pt x="2011" y="933"/>
                </a:cubicBezTo>
                <a:cubicBezTo>
                  <a:pt x="2125" y="847"/>
                  <a:pt x="2025" y="911"/>
                  <a:pt x="2331" y="887"/>
                </a:cubicBezTo>
                <a:cubicBezTo>
                  <a:pt x="2377" y="883"/>
                  <a:pt x="2422" y="874"/>
                  <a:pt x="2468" y="869"/>
                </a:cubicBezTo>
                <a:cubicBezTo>
                  <a:pt x="2489" y="863"/>
                  <a:pt x="2510" y="854"/>
                  <a:pt x="2532" y="850"/>
                </a:cubicBezTo>
                <a:cubicBezTo>
                  <a:pt x="2556" y="845"/>
                  <a:pt x="2581" y="848"/>
                  <a:pt x="2605" y="841"/>
                </a:cubicBezTo>
                <a:cubicBezTo>
                  <a:pt x="2690" y="817"/>
                  <a:pt x="2757" y="760"/>
                  <a:pt x="2834" y="722"/>
                </a:cubicBezTo>
                <a:cubicBezTo>
                  <a:pt x="2857" y="710"/>
                  <a:pt x="2884" y="707"/>
                  <a:pt x="2907" y="695"/>
                </a:cubicBezTo>
                <a:cubicBezTo>
                  <a:pt x="2927" y="685"/>
                  <a:pt x="2943" y="669"/>
                  <a:pt x="2962" y="658"/>
                </a:cubicBezTo>
                <a:cubicBezTo>
                  <a:pt x="3020" y="626"/>
                  <a:pt x="3116" y="595"/>
                  <a:pt x="3163" y="540"/>
                </a:cubicBezTo>
                <a:cubicBezTo>
                  <a:pt x="3248" y="440"/>
                  <a:pt x="3310" y="335"/>
                  <a:pt x="3383" y="229"/>
                </a:cubicBezTo>
                <a:cubicBezTo>
                  <a:pt x="3432" y="158"/>
                  <a:pt x="3511" y="90"/>
                  <a:pt x="3511" y="0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1934" name="Freeform 14">
            <a:extLst>
              <a:ext uri="{FF2B5EF4-FFF2-40B4-BE49-F238E27FC236}">
                <a16:creationId xmlns:a16="http://schemas.microsoft.com/office/drawing/2014/main" xmlns="" id="{81DAA77A-2D2D-42E3-8C96-AA5B9D7CAF54}"/>
              </a:ext>
            </a:extLst>
          </p:cNvPr>
          <p:cNvSpPr>
            <a:spLocks/>
          </p:cNvSpPr>
          <p:nvPr/>
        </p:nvSpPr>
        <p:spPr bwMode="auto">
          <a:xfrm>
            <a:off x="3090863" y="3292475"/>
            <a:ext cx="6067425" cy="3573463"/>
          </a:xfrm>
          <a:custGeom>
            <a:avLst/>
            <a:gdLst>
              <a:gd name="T0" fmla="*/ 2147483647 w 3822"/>
              <a:gd name="T1" fmla="*/ 2147483647 h 2251"/>
              <a:gd name="T2" fmla="*/ 2147483647 w 3822"/>
              <a:gd name="T3" fmla="*/ 2147483647 h 2251"/>
              <a:gd name="T4" fmla="*/ 2147483647 w 3822"/>
              <a:gd name="T5" fmla="*/ 2147483647 h 2251"/>
              <a:gd name="T6" fmla="*/ 2147483647 w 3822"/>
              <a:gd name="T7" fmla="*/ 2147483647 h 2251"/>
              <a:gd name="T8" fmla="*/ 2147483647 w 3822"/>
              <a:gd name="T9" fmla="*/ 2147483647 h 2251"/>
              <a:gd name="T10" fmla="*/ 2147483647 w 3822"/>
              <a:gd name="T11" fmla="*/ 2147483647 h 2251"/>
              <a:gd name="T12" fmla="*/ 2147483647 w 3822"/>
              <a:gd name="T13" fmla="*/ 2147483647 h 2251"/>
              <a:gd name="T14" fmla="*/ 2147483647 w 3822"/>
              <a:gd name="T15" fmla="*/ 2147483647 h 2251"/>
              <a:gd name="T16" fmla="*/ 2147483647 w 3822"/>
              <a:gd name="T17" fmla="*/ 2147483647 h 2251"/>
              <a:gd name="T18" fmla="*/ 2147483647 w 3822"/>
              <a:gd name="T19" fmla="*/ 2147483647 h 2251"/>
              <a:gd name="T20" fmla="*/ 2147483647 w 3822"/>
              <a:gd name="T21" fmla="*/ 2147483647 h 2251"/>
              <a:gd name="T22" fmla="*/ 2147483647 w 3822"/>
              <a:gd name="T23" fmla="*/ 2147483647 h 2251"/>
              <a:gd name="T24" fmla="*/ 2147483647 w 3822"/>
              <a:gd name="T25" fmla="*/ 2147483647 h 2251"/>
              <a:gd name="T26" fmla="*/ 2147483647 w 3822"/>
              <a:gd name="T27" fmla="*/ 2147483647 h 2251"/>
              <a:gd name="T28" fmla="*/ 2147483647 w 3822"/>
              <a:gd name="T29" fmla="*/ 2147483647 h 2251"/>
              <a:gd name="T30" fmla="*/ 2147483647 w 3822"/>
              <a:gd name="T31" fmla="*/ 2147483647 h 2251"/>
              <a:gd name="T32" fmla="*/ 2147483647 w 3822"/>
              <a:gd name="T33" fmla="*/ 2147483647 h 2251"/>
              <a:gd name="T34" fmla="*/ 2147483647 w 3822"/>
              <a:gd name="T35" fmla="*/ 2147483647 h 2251"/>
              <a:gd name="T36" fmla="*/ 2147483647 w 3822"/>
              <a:gd name="T37" fmla="*/ 2147483647 h 2251"/>
              <a:gd name="T38" fmla="*/ 2147483647 w 3822"/>
              <a:gd name="T39" fmla="*/ 2147483647 h 2251"/>
              <a:gd name="T40" fmla="*/ 2147483647 w 3822"/>
              <a:gd name="T41" fmla="*/ 2147483647 h 2251"/>
              <a:gd name="T42" fmla="*/ 2147483647 w 3822"/>
              <a:gd name="T43" fmla="*/ 2147483647 h 2251"/>
              <a:gd name="T44" fmla="*/ 2147483647 w 3822"/>
              <a:gd name="T45" fmla="*/ 2147483647 h 2251"/>
              <a:gd name="T46" fmla="*/ 2147483647 w 3822"/>
              <a:gd name="T47" fmla="*/ 2147483647 h 2251"/>
              <a:gd name="T48" fmla="*/ 2147483647 w 3822"/>
              <a:gd name="T49" fmla="*/ 2147483647 h 2251"/>
              <a:gd name="T50" fmla="*/ 2147483647 w 3822"/>
              <a:gd name="T51" fmla="*/ 2147483647 h 2251"/>
              <a:gd name="T52" fmla="*/ 2147483647 w 3822"/>
              <a:gd name="T53" fmla="*/ 2147483647 h 2251"/>
              <a:gd name="T54" fmla="*/ 2147483647 w 3822"/>
              <a:gd name="T55" fmla="*/ 2147483647 h 2251"/>
              <a:gd name="T56" fmla="*/ 2147483647 w 3822"/>
              <a:gd name="T57" fmla="*/ 2147483647 h 2251"/>
              <a:gd name="T58" fmla="*/ 2147483647 w 3822"/>
              <a:gd name="T59" fmla="*/ 2147483647 h 2251"/>
              <a:gd name="T60" fmla="*/ 2147483647 w 3822"/>
              <a:gd name="T61" fmla="*/ 2147483647 h 2251"/>
              <a:gd name="T62" fmla="*/ 0 w 3822"/>
              <a:gd name="T63" fmla="*/ 2147483647 h 2251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3822"/>
              <a:gd name="T97" fmla="*/ 0 h 2251"/>
              <a:gd name="T98" fmla="*/ 3822 w 3822"/>
              <a:gd name="T99" fmla="*/ 2251 h 2251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3822" h="2251">
                <a:moveTo>
                  <a:pt x="3822" y="139"/>
                </a:moveTo>
                <a:cubicBezTo>
                  <a:pt x="3762" y="97"/>
                  <a:pt x="3681" y="103"/>
                  <a:pt x="3612" y="84"/>
                </a:cubicBezTo>
                <a:cubicBezTo>
                  <a:pt x="3534" y="62"/>
                  <a:pt x="3462" y="22"/>
                  <a:pt x="3383" y="1"/>
                </a:cubicBezTo>
                <a:cubicBezTo>
                  <a:pt x="3347" y="4"/>
                  <a:pt x="3309" y="0"/>
                  <a:pt x="3274" y="11"/>
                </a:cubicBezTo>
                <a:cubicBezTo>
                  <a:pt x="3254" y="17"/>
                  <a:pt x="3223" y="69"/>
                  <a:pt x="3210" y="84"/>
                </a:cubicBezTo>
                <a:cubicBezTo>
                  <a:pt x="3176" y="124"/>
                  <a:pt x="3121" y="150"/>
                  <a:pt x="3072" y="166"/>
                </a:cubicBezTo>
                <a:cubicBezTo>
                  <a:pt x="3048" y="181"/>
                  <a:pt x="3015" y="188"/>
                  <a:pt x="2999" y="212"/>
                </a:cubicBezTo>
                <a:cubicBezTo>
                  <a:pt x="2973" y="250"/>
                  <a:pt x="2991" y="234"/>
                  <a:pt x="2944" y="257"/>
                </a:cubicBezTo>
                <a:cubicBezTo>
                  <a:pt x="2863" y="339"/>
                  <a:pt x="2701" y="498"/>
                  <a:pt x="2588" y="523"/>
                </a:cubicBezTo>
                <a:cubicBezTo>
                  <a:pt x="2516" y="569"/>
                  <a:pt x="2498" y="548"/>
                  <a:pt x="2387" y="541"/>
                </a:cubicBezTo>
                <a:cubicBezTo>
                  <a:pt x="2353" y="530"/>
                  <a:pt x="2352" y="523"/>
                  <a:pt x="2314" y="550"/>
                </a:cubicBezTo>
                <a:cubicBezTo>
                  <a:pt x="2275" y="577"/>
                  <a:pt x="2250" y="621"/>
                  <a:pt x="2213" y="651"/>
                </a:cubicBezTo>
                <a:cubicBezTo>
                  <a:pt x="2179" y="678"/>
                  <a:pt x="2146" y="706"/>
                  <a:pt x="2112" y="733"/>
                </a:cubicBezTo>
                <a:cubicBezTo>
                  <a:pt x="2022" y="806"/>
                  <a:pt x="1939" y="912"/>
                  <a:pt x="1875" y="1007"/>
                </a:cubicBezTo>
                <a:cubicBezTo>
                  <a:pt x="1847" y="1049"/>
                  <a:pt x="1818" y="1091"/>
                  <a:pt x="1783" y="1126"/>
                </a:cubicBezTo>
                <a:cubicBezTo>
                  <a:pt x="1762" y="1147"/>
                  <a:pt x="1737" y="1166"/>
                  <a:pt x="1719" y="1190"/>
                </a:cubicBezTo>
                <a:cubicBezTo>
                  <a:pt x="1661" y="1269"/>
                  <a:pt x="1594" y="1301"/>
                  <a:pt x="1518" y="1355"/>
                </a:cubicBezTo>
                <a:cubicBezTo>
                  <a:pt x="1474" y="1387"/>
                  <a:pt x="1510" y="1386"/>
                  <a:pt x="1445" y="1400"/>
                </a:cubicBezTo>
                <a:cubicBezTo>
                  <a:pt x="1418" y="1406"/>
                  <a:pt x="1390" y="1406"/>
                  <a:pt x="1363" y="1409"/>
                </a:cubicBezTo>
                <a:cubicBezTo>
                  <a:pt x="1308" y="1406"/>
                  <a:pt x="1252" y="1411"/>
                  <a:pt x="1198" y="1400"/>
                </a:cubicBezTo>
                <a:cubicBezTo>
                  <a:pt x="1189" y="1398"/>
                  <a:pt x="1197" y="1377"/>
                  <a:pt x="1189" y="1373"/>
                </a:cubicBezTo>
                <a:cubicBezTo>
                  <a:pt x="1181" y="1369"/>
                  <a:pt x="1171" y="1381"/>
                  <a:pt x="1162" y="1382"/>
                </a:cubicBezTo>
                <a:cubicBezTo>
                  <a:pt x="1068" y="1393"/>
                  <a:pt x="972" y="1398"/>
                  <a:pt x="878" y="1409"/>
                </a:cubicBezTo>
                <a:cubicBezTo>
                  <a:pt x="832" y="1426"/>
                  <a:pt x="782" y="1468"/>
                  <a:pt x="732" y="1473"/>
                </a:cubicBezTo>
                <a:cubicBezTo>
                  <a:pt x="674" y="1478"/>
                  <a:pt x="616" y="1480"/>
                  <a:pt x="558" y="1483"/>
                </a:cubicBezTo>
                <a:cubicBezTo>
                  <a:pt x="453" y="1535"/>
                  <a:pt x="513" y="1511"/>
                  <a:pt x="439" y="1574"/>
                </a:cubicBezTo>
                <a:cubicBezTo>
                  <a:pt x="398" y="1609"/>
                  <a:pt x="352" y="1640"/>
                  <a:pt x="311" y="1675"/>
                </a:cubicBezTo>
                <a:cubicBezTo>
                  <a:pt x="257" y="1722"/>
                  <a:pt x="298" y="1704"/>
                  <a:pt x="247" y="1720"/>
                </a:cubicBezTo>
                <a:cubicBezTo>
                  <a:pt x="182" y="1764"/>
                  <a:pt x="197" y="1736"/>
                  <a:pt x="183" y="1793"/>
                </a:cubicBezTo>
                <a:cubicBezTo>
                  <a:pt x="170" y="1899"/>
                  <a:pt x="151" y="1997"/>
                  <a:pt x="110" y="2095"/>
                </a:cubicBezTo>
                <a:cubicBezTo>
                  <a:pt x="93" y="2135"/>
                  <a:pt x="83" y="2162"/>
                  <a:pt x="46" y="2187"/>
                </a:cubicBezTo>
                <a:cubicBezTo>
                  <a:pt x="34" y="2205"/>
                  <a:pt x="0" y="2231"/>
                  <a:pt x="0" y="2251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1935" name="Freeform 15">
            <a:extLst>
              <a:ext uri="{FF2B5EF4-FFF2-40B4-BE49-F238E27FC236}">
                <a16:creationId xmlns:a16="http://schemas.microsoft.com/office/drawing/2014/main" xmlns="" id="{10A35005-A459-4634-B33A-87FC57FDDBB8}"/>
              </a:ext>
            </a:extLst>
          </p:cNvPr>
          <p:cNvSpPr>
            <a:spLocks/>
          </p:cNvSpPr>
          <p:nvPr/>
        </p:nvSpPr>
        <p:spPr bwMode="auto">
          <a:xfrm>
            <a:off x="550863" y="-42863"/>
            <a:ext cx="5748337" cy="6951663"/>
          </a:xfrm>
          <a:custGeom>
            <a:avLst/>
            <a:gdLst>
              <a:gd name="T0" fmla="*/ 0 w 3621"/>
              <a:gd name="T1" fmla="*/ 2147483647 h 4379"/>
              <a:gd name="T2" fmla="*/ 2147483647 w 3621"/>
              <a:gd name="T3" fmla="*/ 2147483647 h 4379"/>
              <a:gd name="T4" fmla="*/ 2147483647 w 3621"/>
              <a:gd name="T5" fmla="*/ 2147483647 h 4379"/>
              <a:gd name="T6" fmla="*/ 2147483647 w 3621"/>
              <a:gd name="T7" fmla="*/ 2147483647 h 4379"/>
              <a:gd name="T8" fmla="*/ 2147483647 w 3621"/>
              <a:gd name="T9" fmla="*/ 2147483647 h 4379"/>
              <a:gd name="T10" fmla="*/ 2147483647 w 3621"/>
              <a:gd name="T11" fmla="*/ 2147483647 h 4379"/>
              <a:gd name="T12" fmla="*/ 2147483647 w 3621"/>
              <a:gd name="T13" fmla="*/ 2147483647 h 4379"/>
              <a:gd name="T14" fmla="*/ 2147483647 w 3621"/>
              <a:gd name="T15" fmla="*/ 2147483647 h 4379"/>
              <a:gd name="T16" fmla="*/ 2147483647 w 3621"/>
              <a:gd name="T17" fmla="*/ 2147483647 h 4379"/>
              <a:gd name="T18" fmla="*/ 2147483647 w 3621"/>
              <a:gd name="T19" fmla="*/ 2147483647 h 4379"/>
              <a:gd name="T20" fmla="*/ 2147483647 w 3621"/>
              <a:gd name="T21" fmla="*/ 2147483647 h 4379"/>
              <a:gd name="T22" fmla="*/ 2147483647 w 3621"/>
              <a:gd name="T23" fmla="*/ 2147483647 h 4379"/>
              <a:gd name="T24" fmla="*/ 2147483647 w 3621"/>
              <a:gd name="T25" fmla="*/ 2147483647 h 4379"/>
              <a:gd name="T26" fmla="*/ 2147483647 w 3621"/>
              <a:gd name="T27" fmla="*/ 2147483647 h 4379"/>
              <a:gd name="T28" fmla="*/ 2147483647 w 3621"/>
              <a:gd name="T29" fmla="*/ 2147483647 h 4379"/>
              <a:gd name="T30" fmla="*/ 2147483647 w 3621"/>
              <a:gd name="T31" fmla="*/ 2147483647 h 4379"/>
              <a:gd name="T32" fmla="*/ 2147483647 w 3621"/>
              <a:gd name="T33" fmla="*/ 2147483647 h 4379"/>
              <a:gd name="T34" fmla="*/ 2147483647 w 3621"/>
              <a:gd name="T35" fmla="*/ 2147483647 h 4379"/>
              <a:gd name="T36" fmla="*/ 2147483647 w 3621"/>
              <a:gd name="T37" fmla="*/ 2147483647 h 4379"/>
              <a:gd name="T38" fmla="*/ 2147483647 w 3621"/>
              <a:gd name="T39" fmla="*/ 2147483647 h 4379"/>
              <a:gd name="T40" fmla="*/ 2147483647 w 3621"/>
              <a:gd name="T41" fmla="*/ 2147483647 h 4379"/>
              <a:gd name="T42" fmla="*/ 2147483647 w 3621"/>
              <a:gd name="T43" fmla="*/ 2147483647 h 4379"/>
              <a:gd name="T44" fmla="*/ 2147483647 w 3621"/>
              <a:gd name="T45" fmla="*/ 2147483647 h 4379"/>
              <a:gd name="T46" fmla="*/ 2147483647 w 3621"/>
              <a:gd name="T47" fmla="*/ 2147483647 h 4379"/>
              <a:gd name="T48" fmla="*/ 2147483647 w 3621"/>
              <a:gd name="T49" fmla="*/ 2147483647 h 4379"/>
              <a:gd name="T50" fmla="*/ 2147483647 w 3621"/>
              <a:gd name="T51" fmla="*/ 2147483647 h 4379"/>
              <a:gd name="T52" fmla="*/ 2147483647 w 3621"/>
              <a:gd name="T53" fmla="*/ 2147483647 h 4379"/>
              <a:gd name="T54" fmla="*/ 2147483647 w 3621"/>
              <a:gd name="T55" fmla="*/ 2147483647 h 4379"/>
              <a:gd name="T56" fmla="*/ 2147483647 w 3621"/>
              <a:gd name="T57" fmla="*/ 2147483647 h 4379"/>
              <a:gd name="T58" fmla="*/ 2147483647 w 3621"/>
              <a:gd name="T59" fmla="*/ 2147483647 h 4379"/>
              <a:gd name="T60" fmla="*/ 2147483647 w 3621"/>
              <a:gd name="T61" fmla="*/ 2147483647 h 4379"/>
              <a:gd name="T62" fmla="*/ 2147483647 w 3621"/>
              <a:gd name="T63" fmla="*/ 2147483647 h 4379"/>
              <a:gd name="T64" fmla="*/ 2147483647 w 3621"/>
              <a:gd name="T65" fmla="*/ 2147483647 h 4379"/>
              <a:gd name="T66" fmla="*/ 2147483647 w 3621"/>
              <a:gd name="T67" fmla="*/ 2147483647 h 4379"/>
              <a:gd name="T68" fmla="*/ 2147483647 w 3621"/>
              <a:gd name="T69" fmla="*/ 2147483647 h 4379"/>
              <a:gd name="T70" fmla="*/ 2147483647 w 3621"/>
              <a:gd name="T71" fmla="*/ 2147483647 h 4379"/>
              <a:gd name="T72" fmla="*/ 2147483647 w 3621"/>
              <a:gd name="T73" fmla="*/ 2147483647 h 4379"/>
              <a:gd name="T74" fmla="*/ 2147483647 w 3621"/>
              <a:gd name="T75" fmla="*/ 2147483647 h 4379"/>
              <a:gd name="T76" fmla="*/ 2147483647 w 3621"/>
              <a:gd name="T77" fmla="*/ 2147483647 h 4379"/>
              <a:gd name="T78" fmla="*/ 2147483647 w 3621"/>
              <a:gd name="T79" fmla="*/ 2147483647 h 4379"/>
              <a:gd name="T80" fmla="*/ 2147483647 w 3621"/>
              <a:gd name="T81" fmla="*/ 2147483647 h 4379"/>
              <a:gd name="T82" fmla="*/ 2147483647 w 3621"/>
              <a:gd name="T83" fmla="*/ 2147483647 h 4379"/>
              <a:gd name="T84" fmla="*/ 2147483647 w 3621"/>
              <a:gd name="T85" fmla="*/ 2147483647 h 4379"/>
              <a:gd name="T86" fmla="*/ 2147483647 w 3621"/>
              <a:gd name="T87" fmla="*/ 0 h 437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3621"/>
              <a:gd name="T133" fmla="*/ 0 h 4379"/>
              <a:gd name="T134" fmla="*/ 3621 w 3621"/>
              <a:gd name="T135" fmla="*/ 4379 h 4379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3621" h="4379">
                <a:moveTo>
                  <a:pt x="0" y="4379"/>
                </a:moveTo>
                <a:cubicBezTo>
                  <a:pt x="18" y="4300"/>
                  <a:pt x="25" y="4267"/>
                  <a:pt x="92" y="4224"/>
                </a:cubicBezTo>
                <a:cubicBezTo>
                  <a:pt x="125" y="4179"/>
                  <a:pt x="162" y="4150"/>
                  <a:pt x="202" y="4114"/>
                </a:cubicBezTo>
                <a:cubicBezTo>
                  <a:pt x="275" y="4048"/>
                  <a:pt x="312" y="4010"/>
                  <a:pt x="412" y="3986"/>
                </a:cubicBezTo>
                <a:cubicBezTo>
                  <a:pt x="481" y="3940"/>
                  <a:pt x="570" y="3920"/>
                  <a:pt x="650" y="3904"/>
                </a:cubicBezTo>
                <a:cubicBezTo>
                  <a:pt x="671" y="3889"/>
                  <a:pt x="693" y="3873"/>
                  <a:pt x="714" y="3858"/>
                </a:cubicBezTo>
                <a:cubicBezTo>
                  <a:pt x="733" y="3844"/>
                  <a:pt x="739" y="3816"/>
                  <a:pt x="759" y="3803"/>
                </a:cubicBezTo>
                <a:cubicBezTo>
                  <a:pt x="770" y="3796"/>
                  <a:pt x="784" y="3797"/>
                  <a:pt x="796" y="3794"/>
                </a:cubicBezTo>
                <a:cubicBezTo>
                  <a:pt x="808" y="3788"/>
                  <a:pt x="819" y="3780"/>
                  <a:pt x="832" y="3776"/>
                </a:cubicBezTo>
                <a:cubicBezTo>
                  <a:pt x="847" y="3771"/>
                  <a:pt x="864" y="3772"/>
                  <a:pt x="878" y="3766"/>
                </a:cubicBezTo>
                <a:cubicBezTo>
                  <a:pt x="892" y="3760"/>
                  <a:pt x="902" y="3746"/>
                  <a:pt x="915" y="3739"/>
                </a:cubicBezTo>
                <a:cubicBezTo>
                  <a:pt x="959" y="3715"/>
                  <a:pt x="1003" y="3694"/>
                  <a:pt x="1052" y="3684"/>
                </a:cubicBezTo>
                <a:cubicBezTo>
                  <a:pt x="1161" y="3630"/>
                  <a:pt x="1279" y="3562"/>
                  <a:pt x="1399" y="3538"/>
                </a:cubicBezTo>
                <a:cubicBezTo>
                  <a:pt x="1429" y="3519"/>
                  <a:pt x="1457" y="3512"/>
                  <a:pt x="1491" y="3501"/>
                </a:cubicBezTo>
                <a:cubicBezTo>
                  <a:pt x="1573" y="3446"/>
                  <a:pt x="1647" y="3445"/>
                  <a:pt x="1747" y="3437"/>
                </a:cubicBezTo>
                <a:cubicBezTo>
                  <a:pt x="1812" y="3415"/>
                  <a:pt x="1792" y="3380"/>
                  <a:pt x="1838" y="3346"/>
                </a:cubicBezTo>
                <a:cubicBezTo>
                  <a:pt x="1865" y="3326"/>
                  <a:pt x="1931" y="3293"/>
                  <a:pt x="1957" y="3264"/>
                </a:cubicBezTo>
                <a:cubicBezTo>
                  <a:pt x="2043" y="3170"/>
                  <a:pt x="1955" y="3237"/>
                  <a:pt x="2021" y="3190"/>
                </a:cubicBezTo>
                <a:cubicBezTo>
                  <a:pt x="2099" y="3073"/>
                  <a:pt x="2174" y="2955"/>
                  <a:pt x="2259" y="2843"/>
                </a:cubicBezTo>
                <a:cubicBezTo>
                  <a:pt x="2294" y="2796"/>
                  <a:pt x="2348" y="2767"/>
                  <a:pt x="2387" y="2724"/>
                </a:cubicBezTo>
                <a:cubicBezTo>
                  <a:pt x="2439" y="2667"/>
                  <a:pt x="2481" y="2604"/>
                  <a:pt x="2551" y="2569"/>
                </a:cubicBezTo>
                <a:cubicBezTo>
                  <a:pt x="2594" y="2506"/>
                  <a:pt x="2639" y="2457"/>
                  <a:pt x="2707" y="2422"/>
                </a:cubicBezTo>
                <a:cubicBezTo>
                  <a:pt x="2769" y="2340"/>
                  <a:pt x="2745" y="2374"/>
                  <a:pt x="2780" y="2322"/>
                </a:cubicBezTo>
                <a:cubicBezTo>
                  <a:pt x="2783" y="2298"/>
                  <a:pt x="2791" y="2273"/>
                  <a:pt x="2789" y="2249"/>
                </a:cubicBezTo>
                <a:cubicBezTo>
                  <a:pt x="2786" y="2202"/>
                  <a:pt x="2771" y="2199"/>
                  <a:pt x="2752" y="2166"/>
                </a:cubicBezTo>
                <a:cubicBezTo>
                  <a:pt x="2729" y="2126"/>
                  <a:pt x="2723" y="2090"/>
                  <a:pt x="2688" y="2057"/>
                </a:cubicBezTo>
                <a:cubicBezTo>
                  <a:pt x="2666" y="1988"/>
                  <a:pt x="2698" y="2069"/>
                  <a:pt x="2652" y="2011"/>
                </a:cubicBezTo>
                <a:cubicBezTo>
                  <a:pt x="2646" y="2004"/>
                  <a:pt x="2649" y="1991"/>
                  <a:pt x="2643" y="1984"/>
                </a:cubicBezTo>
                <a:cubicBezTo>
                  <a:pt x="2618" y="1951"/>
                  <a:pt x="2589" y="1921"/>
                  <a:pt x="2560" y="1892"/>
                </a:cubicBezTo>
                <a:cubicBezTo>
                  <a:pt x="2549" y="1881"/>
                  <a:pt x="2534" y="1876"/>
                  <a:pt x="2524" y="1865"/>
                </a:cubicBezTo>
                <a:cubicBezTo>
                  <a:pt x="2448" y="1775"/>
                  <a:pt x="2378" y="1657"/>
                  <a:pt x="2341" y="1545"/>
                </a:cubicBezTo>
                <a:cubicBezTo>
                  <a:pt x="2353" y="1527"/>
                  <a:pt x="2370" y="1511"/>
                  <a:pt x="2378" y="1490"/>
                </a:cubicBezTo>
                <a:cubicBezTo>
                  <a:pt x="2387" y="1466"/>
                  <a:pt x="2389" y="1437"/>
                  <a:pt x="2405" y="1417"/>
                </a:cubicBezTo>
                <a:cubicBezTo>
                  <a:pt x="2420" y="1398"/>
                  <a:pt x="2458" y="1375"/>
                  <a:pt x="2478" y="1362"/>
                </a:cubicBezTo>
                <a:cubicBezTo>
                  <a:pt x="2550" y="1250"/>
                  <a:pt x="2714" y="1193"/>
                  <a:pt x="2835" y="1152"/>
                </a:cubicBezTo>
                <a:cubicBezTo>
                  <a:pt x="2869" y="1140"/>
                  <a:pt x="2892" y="1117"/>
                  <a:pt x="2926" y="1106"/>
                </a:cubicBezTo>
                <a:cubicBezTo>
                  <a:pt x="2996" y="1050"/>
                  <a:pt x="2958" y="1083"/>
                  <a:pt x="3036" y="1005"/>
                </a:cubicBezTo>
                <a:cubicBezTo>
                  <a:pt x="3048" y="993"/>
                  <a:pt x="3060" y="981"/>
                  <a:pt x="3072" y="969"/>
                </a:cubicBezTo>
                <a:cubicBezTo>
                  <a:pt x="3078" y="963"/>
                  <a:pt x="3091" y="950"/>
                  <a:pt x="3091" y="950"/>
                </a:cubicBezTo>
                <a:cubicBezTo>
                  <a:pt x="3105" y="839"/>
                  <a:pt x="3130" y="835"/>
                  <a:pt x="3191" y="749"/>
                </a:cubicBezTo>
                <a:cubicBezTo>
                  <a:pt x="3231" y="692"/>
                  <a:pt x="3263" y="633"/>
                  <a:pt x="3301" y="576"/>
                </a:cubicBezTo>
                <a:cubicBezTo>
                  <a:pt x="3314" y="556"/>
                  <a:pt x="3334" y="541"/>
                  <a:pt x="3347" y="521"/>
                </a:cubicBezTo>
                <a:cubicBezTo>
                  <a:pt x="3365" y="492"/>
                  <a:pt x="3373" y="458"/>
                  <a:pt x="3392" y="429"/>
                </a:cubicBezTo>
                <a:cubicBezTo>
                  <a:pt x="3485" y="286"/>
                  <a:pt x="3621" y="180"/>
                  <a:pt x="3621" y="0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1936" name="Freeform 16">
            <a:extLst>
              <a:ext uri="{FF2B5EF4-FFF2-40B4-BE49-F238E27FC236}">
                <a16:creationId xmlns:a16="http://schemas.microsoft.com/office/drawing/2014/main" xmlns="" id="{4CB9A7A7-3731-4C92-A7A5-204F3C71D07F}"/>
              </a:ext>
            </a:extLst>
          </p:cNvPr>
          <p:cNvSpPr>
            <a:spLocks/>
          </p:cNvSpPr>
          <p:nvPr/>
        </p:nvSpPr>
        <p:spPr bwMode="auto">
          <a:xfrm>
            <a:off x="5299075" y="2003425"/>
            <a:ext cx="1190625" cy="4891088"/>
          </a:xfrm>
          <a:custGeom>
            <a:avLst/>
            <a:gdLst>
              <a:gd name="T0" fmla="*/ 2147483647 w 750"/>
              <a:gd name="T1" fmla="*/ 2147483647 h 3081"/>
              <a:gd name="T2" fmla="*/ 2147483647 w 750"/>
              <a:gd name="T3" fmla="*/ 2147483647 h 3081"/>
              <a:gd name="T4" fmla="*/ 2147483647 w 750"/>
              <a:gd name="T5" fmla="*/ 2147483647 h 3081"/>
              <a:gd name="T6" fmla="*/ 2147483647 w 750"/>
              <a:gd name="T7" fmla="*/ 2147483647 h 3081"/>
              <a:gd name="T8" fmla="*/ 2147483647 w 750"/>
              <a:gd name="T9" fmla="*/ 2147483647 h 3081"/>
              <a:gd name="T10" fmla="*/ 2147483647 w 750"/>
              <a:gd name="T11" fmla="*/ 2147483647 h 3081"/>
              <a:gd name="T12" fmla="*/ 2147483647 w 750"/>
              <a:gd name="T13" fmla="*/ 2147483647 h 3081"/>
              <a:gd name="T14" fmla="*/ 2147483647 w 750"/>
              <a:gd name="T15" fmla="*/ 2147483647 h 3081"/>
              <a:gd name="T16" fmla="*/ 2147483647 w 750"/>
              <a:gd name="T17" fmla="*/ 2147483647 h 3081"/>
              <a:gd name="T18" fmla="*/ 2147483647 w 750"/>
              <a:gd name="T19" fmla="*/ 2147483647 h 3081"/>
              <a:gd name="T20" fmla="*/ 2147483647 w 750"/>
              <a:gd name="T21" fmla="*/ 2147483647 h 3081"/>
              <a:gd name="T22" fmla="*/ 2147483647 w 750"/>
              <a:gd name="T23" fmla="*/ 2147483647 h 3081"/>
              <a:gd name="T24" fmla="*/ 2147483647 w 750"/>
              <a:gd name="T25" fmla="*/ 2147483647 h 3081"/>
              <a:gd name="T26" fmla="*/ 2147483647 w 750"/>
              <a:gd name="T27" fmla="*/ 2147483647 h 3081"/>
              <a:gd name="T28" fmla="*/ 2147483647 w 750"/>
              <a:gd name="T29" fmla="*/ 2147483647 h 3081"/>
              <a:gd name="T30" fmla="*/ 2147483647 w 750"/>
              <a:gd name="T31" fmla="*/ 0 h 3081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750"/>
              <a:gd name="T49" fmla="*/ 0 h 3081"/>
              <a:gd name="T50" fmla="*/ 750 w 750"/>
              <a:gd name="T51" fmla="*/ 3081 h 3081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750" h="3081">
                <a:moveTo>
                  <a:pt x="27" y="3081"/>
                </a:moveTo>
                <a:cubicBezTo>
                  <a:pt x="37" y="2932"/>
                  <a:pt x="0" y="2768"/>
                  <a:pt x="45" y="2633"/>
                </a:cubicBezTo>
                <a:cubicBezTo>
                  <a:pt x="62" y="2355"/>
                  <a:pt x="112" y="2078"/>
                  <a:pt x="145" y="1801"/>
                </a:cubicBezTo>
                <a:cubicBezTo>
                  <a:pt x="163" y="1648"/>
                  <a:pt x="164" y="1496"/>
                  <a:pt x="191" y="1344"/>
                </a:cubicBezTo>
                <a:cubicBezTo>
                  <a:pt x="199" y="1248"/>
                  <a:pt x="215" y="1155"/>
                  <a:pt x="228" y="1060"/>
                </a:cubicBezTo>
                <a:cubicBezTo>
                  <a:pt x="230" y="1049"/>
                  <a:pt x="246" y="963"/>
                  <a:pt x="255" y="960"/>
                </a:cubicBezTo>
                <a:cubicBezTo>
                  <a:pt x="325" y="938"/>
                  <a:pt x="450" y="851"/>
                  <a:pt x="493" y="786"/>
                </a:cubicBezTo>
                <a:cubicBezTo>
                  <a:pt x="559" y="685"/>
                  <a:pt x="610" y="573"/>
                  <a:pt x="694" y="484"/>
                </a:cubicBezTo>
                <a:cubicBezTo>
                  <a:pt x="701" y="462"/>
                  <a:pt x="715" y="442"/>
                  <a:pt x="721" y="420"/>
                </a:cubicBezTo>
                <a:cubicBezTo>
                  <a:pt x="748" y="322"/>
                  <a:pt x="711" y="386"/>
                  <a:pt x="749" y="329"/>
                </a:cubicBezTo>
                <a:cubicBezTo>
                  <a:pt x="746" y="289"/>
                  <a:pt x="750" y="248"/>
                  <a:pt x="740" y="210"/>
                </a:cubicBezTo>
                <a:cubicBezTo>
                  <a:pt x="737" y="199"/>
                  <a:pt x="720" y="199"/>
                  <a:pt x="712" y="192"/>
                </a:cubicBezTo>
                <a:cubicBezTo>
                  <a:pt x="696" y="178"/>
                  <a:pt x="682" y="161"/>
                  <a:pt x="667" y="146"/>
                </a:cubicBezTo>
                <a:cubicBezTo>
                  <a:pt x="629" y="107"/>
                  <a:pt x="588" y="45"/>
                  <a:pt x="529" y="36"/>
                </a:cubicBezTo>
                <a:cubicBezTo>
                  <a:pt x="499" y="31"/>
                  <a:pt x="468" y="30"/>
                  <a:pt x="438" y="27"/>
                </a:cubicBezTo>
                <a:cubicBezTo>
                  <a:pt x="409" y="7"/>
                  <a:pt x="411" y="20"/>
                  <a:pt x="411" y="0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1937" name="Freeform 17">
            <a:extLst>
              <a:ext uri="{FF2B5EF4-FFF2-40B4-BE49-F238E27FC236}">
                <a16:creationId xmlns:a16="http://schemas.microsoft.com/office/drawing/2014/main" xmlns="" id="{98F0FEF1-1E53-449E-8567-5A0ECE6AB298}"/>
              </a:ext>
            </a:extLst>
          </p:cNvPr>
          <p:cNvSpPr>
            <a:spLocks/>
          </p:cNvSpPr>
          <p:nvPr/>
        </p:nvSpPr>
        <p:spPr bwMode="auto">
          <a:xfrm>
            <a:off x="-14288" y="2032000"/>
            <a:ext cx="423863" cy="1262063"/>
          </a:xfrm>
          <a:custGeom>
            <a:avLst/>
            <a:gdLst>
              <a:gd name="T0" fmla="*/ 0 w 267"/>
              <a:gd name="T1" fmla="*/ 0 h 795"/>
              <a:gd name="T2" fmla="*/ 2147483647 w 267"/>
              <a:gd name="T3" fmla="*/ 2147483647 h 795"/>
              <a:gd name="T4" fmla="*/ 2147483647 w 267"/>
              <a:gd name="T5" fmla="*/ 2147483647 h 795"/>
              <a:gd name="T6" fmla="*/ 2147483647 w 267"/>
              <a:gd name="T7" fmla="*/ 2147483647 h 795"/>
              <a:gd name="T8" fmla="*/ 2147483647 w 267"/>
              <a:gd name="T9" fmla="*/ 2147483647 h 795"/>
              <a:gd name="T10" fmla="*/ 2147483647 w 267"/>
              <a:gd name="T11" fmla="*/ 2147483647 h 795"/>
              <a:gd name="T12" fmla="*/ 2147483647 w 267"/>
              <a:gd name="T13" fmla="*/ 2147483647 h 79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67"/>
              <a:gd name="T22" fmla="*/ 0 h 795"/>
              <a:gd name="T23" fmla="*/ 267 w 267"/>
              <a:gd name="T24" fmla="*/ 795 h 79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67" h="795">
                <a:moveTo>
                  <a:pt x="0" y="0"/>
                </a:moveTo>
                <a:cubicBezTo>
                  <a:pt x="80" y="48"/>
                  <a:pt x="152" y="91"/>
                  <a:pt x="238" y="119"/>
                </a:cubicBezTo>
                <a:cubicBezTo>
                  <a:pt x="267" y="207"/>
                  <a:pt x="248" y="299"/>
                  <a:pt x="219" y="384"/>
                </a:cubicBezTo>
                <a:cubicBezTo>
                  <a:pt x="208" y="417"/>
                  <a:pt x="203" y="452"/>
                  <a:pt x="192" y="485"/>
                </a:cubicBezTo>
                <a:cubicBezTo>
                  <a:pt x="189" y="494"/>
                  <a:pt x="183" y="512"/>
                  <a:pt x="183" y="512"/>
                </a:cubicBezTo>
                <a:cubicBezTo>
                  <a:pt x="187" y="578"/>
                  <a:pt x="187" y="640"/>
                  <a:pt x="201" y="704"/>
                </a:cubicBezTo>
                <a:cubicBezTo>
                  <a:pt x="208" y="737"/>
                  <a:pt x="238" y="760"/>
                  <a:pt x="238" y="795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1938" name="Freeform 18">
            <a:extLst>
              <a:ext uri="{FF2B5EF4-FFF2-40B4-BE49-F238E27FC236}">
                <a16:creationId xmlns:a16="http://schemas.microsoft.com/office/drawing/2014/main" xmlns="" id="{102CA666-D45F-4800-B220-CF028A14987B}"/>
              </a:ext>
            </a:extLst>
          </p:cNvPr>
          <p:cNvSpPr>
            <a:spLocks/>
          </p:cNvSpPr>
          <p:nvPr/>
        </p:nvSpPr>
        <p:spPr bwMode="auto">
          <a:xfrm>
            <a:off x="3492500" y="0"/>
            <a:ext cx="396875" cy="2613025"/>
          </a:xfrm>
          <a:custGeom>
            <a:avLst/>
            <a:gdLst>
              <a:gd name="T0" fmla="*/ 2147483647 w 250"/>
              <a:gd name="T1" fmla="*/ 0 h 1646"/>
              <a:gd name="T2" fmla="*/ 2147483647 w 250"/>
              <a:gd name="T3" fmla="*/ 2147483647 h 1646"/>
              <a:gd name="T4" fmla="*/ 2147483647 w 250"/>
              <a:gd name="T5" fmla="*/ 2147483647 h 1646"/>
              <a:gd name="T6" fmla="*/ 2147483647 w 250"/>
              <a:gd name="T7" fmla="*/ 2147483647 h 1646"/>
              <a:gd name="T8" fmla="*/ 2147483647 w 250"/>
              <a:gd name="T9" fmla="*/ 2147483647 h 1646"/>
              <a:gd name="T10" fmla="*/ 2147483647 w 250"/>
              <a:gd name="T11" fmla="*/ 2147483647 h 1646"/>
              <a:gd name="T12" fmla="*/ 2147483647 w 250"/>
              <a:gd name="T13" fmla="*/ 2147483647 h 1646"/>
              <a:gd name="T14" fmla="*/ 2147483647 w 250"/>
              <a:gd name="T15" fmla="*/ 2147483647 h 1646"/>
              <a:gd name="T16" fmla="*/ 2147483647 w 250"/>
              <a:gd name="T17" fmla="*/ 2147483647 h 1646"/>
              <a:gd name="T18" fmla="*/ 2147483647 w 250"/>
              <a:gd name="T19" fmla="*/ 2147483647 h 164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50"/>
              <a:gd name="T31" fmla="*/ 0 h 1646"/>
              <a:gd name="T32" fmla="*/ 250 w 250"/>
              <a:gd name="T33" fmla="*/ 1646 h 164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50" h="1646">
                <a:moveTo>
                  <a:pt x="67" y="0"/>
                </a:moveTo>
                <a:cubicBezTo>
                  <a:pt x="49" y="55"/>
                  <a:pt x="44" y="117"/>
                  <a:pt x="13" y="165"/>
                </a:cubicBezTo>
                <a:cubicBezTo>
                  <a:pt x="10" y="226"/>
                  <a:pt x="0" y="286"/>
                  <a:pt x="3" y="347"/>
                </a:cubicBezTo>
                <a:cubicBezTo>
                  <a:pt x="21" y="703"/>
                  <a:pt x="1" y="622"/>
                  <a:pt x="95" y="841"/>
                </a:cubicBezTo>
                <a:cubicBezTo>
                  <a:pt x="107" y="890"/>
                  <a:pt x="137" y="939"/>
                  <a:pt x="186" y="951"/>
                </a:cubicBezTo>
                <a:cubicBezTo>
                  <a:pt x="195" y="945"/>
                  <a:pt x="209" y="923"/>
                  <a:pt x="214" y="933"/>
                </a:cubicBezTo>
                <a:cubicBezTo>
                  <a:pt x="223" y="949"/>
                  <a:pt x="206" y="969"/>
                  <a:pt x="205" y="987"/>
                </a:cubicBezTo>
                <a:cubicBezTo>
                  <a:pt x="200" y="1123"/>
                  <a:pt x="250" y="1437"/>
                  <a:pt x="113" y="1582"/>
                </a:cubicBezTo>
                <a:cubicBezTo>
                  <a:pt x="106" y="1602"/>
                  <a:pt x="86" y="1626"/>
                  <a:pt x="86" y="1646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1939" name="Freeform 19">
            <a:extLst>
              <a:ext uri="{FF2B5EF4-FFF2-40B4-BE49-F238E27FC236}">
                <a16:creationId xmlns:a16="http://schemas.microsoft.com/office/drawing/2014/main" xmlns="" id="{ADA3B4C8-22D7-4812-8B57-9828D2672DAC}"/>
              </a:ext>
            </a:extLst>
          </p:cNvPr>
          <p:cNvSpPr>
            <a:spLocks/>
          </p:cNvSpPr>
          <p:nvPr/>
        </p:nvSpPr>
        <p:spPr bwMode="auto">
          <a:xfrm>
            <a:off x="5932488" y="5268913"/>
            <a:ext cx="1687512" cy="1574800"/>
          </a:xfrm>
          <a:custGeom>
            <a:avLst/>
            <a:gdLst>
              <a:gd name="T0" fmla="*/ 2147483647 w 1063"/>
              <a:gd name="T1" fmla="*/ 2147483647 h 992"/>
              <a:gd name="T2" fmla="*/ 2147483647 w 1063"/>
              <a:gd name="T3" fmla="*/ 2147483647 h 992"/>
              <a:gd name="T4" fmla="*/ 2147483647 w 1063"/>
              <a:gd name="T5" fmla="*/ 2147483647 h 992"/>
              <a:gd name="T6" fmla="*/ 2147483647 w 1063"/>
              <a:gd name="T7" fmla="*/ 2147483647 h 992"/>
              <a:gd name="T8" fmla="*/ 2147483647 w 1063"/>
              <a:gd name="T9" fmla="*/ 2147483647 h 992"/>
              <a:gd name="T10" fmla="*/ 2147483647 w 1063"/>
              <a:gd name="T11" fmla="*/ 2147483647 h 992"/>
              <a:gd name="T12" fmla="*/ 2147483647 w 1063"/>
              <a:gd name="T13" fmla="*/ 2147483647 h 992"/>
              <a:gd name="T14" fmla="*/ 2147483647 w 1063"/>
              <a:gd name="T15" fmla="*/ 2147483647 h 992"/>
              <a:gd name="T16" fmla="*/ 2147483647 w 1063"/>
              <a:gd name="T17" fmla="*/ 2147483647 h 992"/>
              <a:gd name="T18" fmla="*/ 2147483647 w 1063"/>
              <a:gd name="T19" fmla="*/ 0 h 99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063"/>
              <a:gd name="T31" fmla="*/ 0 h 992"/>
              <a:gd name="T32" fmla="*/ 1063 w 1063"/>
              <a:gd name="T33" fmla="*/ 992 h 99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063" h="992">
                <a:moveTo>
                  <a:pt x="39" y="923"/>
                </a:moveTo>
                <a:cubicBezTo>
                  <a:pt x="102" y="798"/>
                  <a:pt x="0" y="992"/>
                  <a:pt x="94" y="850"/>
                </a:cubicBezTo>
                <a:cubicBezTo>
                  <a:pt x="109" y="827"/>
                  <a:pt x="116" y="800"/>
                  <a:pt x="130" y="777"/>
                </a:cubicBezTo>
                <a:cubicBezTo>
                  <a:pt x="167" y="716"/>
                  <a:pt x="203" y="655"/>
                  <a:pt x="240" y="594"/>
                </a:cubicBezTo>
                <a:cubicBezTo>
                  <a:pt x="257" y="567"/>
                  <a:pt x="277" y="522"/>
                  <a:pt x="304" y="503"/>
                </a:cubicBezTo>
                <a:cubicBezTo>
                  <a:pt x="332" y="483"/>
                  <a:pt x="373" y="480"/>
                  <a:pt x="405" y="475"/>
                </a:cubicBezTo>
                <a:cubicBezTo>
                  <a:pt x="462" y="440"/>
                  <a:pt x="524" y="396"/>
                  <a:pt x="588" y="375"/>
                </a:cubicBezTo>
                <a:cubicBezTo>
                  <a:pt x="640" y="338"/>
                  <a:pt x="708" y="330"/>
                  <a:pt x="761" y="292"/>
                </a:cubicBezTo>
                <a:cubicBezTo>
                  <a:pt x="835" y="239"/>
                  <a:pt x="896" y="168"/>
                  <a:pt x="972" y="119"/>
                </a:cubicBezTo>
                <a:cubicBezTo>
                  <a:pt x="1000" y="75"/>
                  <a:pt x="1039" y="47"/>
                  <a:pt x="1063" y="0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1940" name="Freeform 20">
            <a:extLst>
              <a:ext uri="{FF2B5EF4-FFF2-40B4-BE49-F238E27FC236}">
                <a16:creationId xmlns:a16="http://schemas.microsoft.com/office/drawing/2014/main" xmlns="" id="{14E0D118-0E7D-4BC5-84CD-F8EA2AEEFC14}"/>
              </a:ext>
            </a:extLst>
          </p:cNvPr>
          <p:cNvSpPr>
            <a:spLocks/>
          </p:cNvSpPr>
          <p:nvPr/>
        </p:nvSpPr>
        <p:spPr bwMode="auto">
          <a:xfrm>
            <a:off x="7851775" y="14288"/>
            <a:ext cx="377825" cy="1670050"/>
          </a:xfrm>
          <a:custGeom>
            <a:avLst/>
            <a:gdLst>
              <a:gd name="T0" fmla="*/ 2147483647 w 238"/>
              <a:gd name="T1" fmla="*/ 0 h 1052"/>
              <a:gd name="T2" fmla="*/ 2147483647 w 238"/>
              <a:gd name="T3" fmla="*/ 2147483647 h 1052"/>
              <a:gd name="T4" fmla="*/ 0 w 238"/>
              <a:gd name="T5" fmla="*/ 2147483647 h 1052"/>
              <a:gd name="T6" fmla="*/ 2147483647 w 238"/>
              <a:gd name="T7" fmla="*/ 2147483647 h 1052"/>
              <a:gd name="T8" fmla="*/ 2147483647 w 238"/>
              <a:gd name="T9" fmla="*/ 2147483647 h 1052"/>
              <a:gd name="T10" fmla="*/ 2147483647 w 238"/>
              <a:gd name="T11" fmla="*/ 2147483647 h 1052"/>
              <a:gd name="T12" fmla="*/ 2147483647 w 238"/>
              <a:gd name="T13" fmla="*/ 2147483647 h 1052"/>
              <a:gd name="T14" fmla="*/ 2147483647 w 238"/>
              <a:gd name="T15" fmla="*/ 2147483647 h 1052"/>
              <a:gd name="T16" fmla="*/ 2147483647 w 238"/>
              <a:gd name="T17" fmla="*/ 2147483647 h 105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38"/>
              <a:gd name="T28" fmla="*/ 0 h 1052"/>
              <a:gd name="T29" fmla="*/ 238 w 238"/>
              <a:gd name="T30" fmla="*/ 1052 h 105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38" h="1052">
                <a:moveTo>
                  <a:pt x="119" y="0"/>
                </a:moveTo>
                <a:cubicBezTo>
                  <a:pt x="89" y="46"/>
                  <a:pt x="63" y="119"/>
                  <a:pt x="28" y="156"/>
                </a:cubicBezTo>
                <a:cubicBezTo>
                  <a:pt x="17" y="198"/>
                  <a:pt x="10" y="241"/>
                  <a:pt x="0" y="284"/>
                </a:cubicBezTo>
                <a:cubicBezTo>
                  <a:pt x="3" y="397"/>
                  <a:pt x="3" y="509"/>
                  <a:pt x="9" y="622"/>
                </a:cubicBezTo>
                <a:cubicBezTo>
                  <a:pt x="11" y="659"/>
                  <a:pt x="28" y="691"/>
                  <a:pt x="46" y="722"/>
                </a:cubicBezTo>
                <a:cubicBezTo>
                  <a:pt x="57" y="741"/>
                  <a:pt x="83" y="777"/>
                  <a:pt x="83" y="777"/>
                </a:cubicBezTo>
                <a:cubicBezTo>
                  <a:pt x="105" y="844"/>
                  <a:pt x="132" y="920"/>
                  <a:pt x="192" y="960"/>
                </a:cubicBezTo>
                <a:cubicBezTo>
                  <a:pt x="201" y="1007"/>
                  <a:pt x="193" y="1000"/>
                  <a:pt x="220" y="1033"/>
                </a:cubicBezTo>
                <a:cubicBezTo>
                  <a:pt x="225" y="1040"/>
                  <a:pt x="238" y="1052"/>
                  <a:pt x="238" y="1052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1941" name="Freeform 21">
            <a:extLst>
              <a:ext uri="{FF2B5EF4-FFF2-40B4-BE49-F238E27FC236}">
                <a16:creationId xmlns:a16="http://schemas.microsoft.com/office/drawing/2014/main" xmlns="" id="{EC0BDA66-016A-42E3-A4D8-AB6D66C2F0AC}"/>
              </a:ext>
            </a:extLst>
          </p:cNvPr>
          <p:cNvSpPr>
            <a:spLocks/>
          </p:cNvSpPr>
          <p:nvPr/>
        </p:nvSpPr>
        <p:spPr bwMode="auto">
          <a:xfrm>
            <a:off x="550863" y="5108575"/>
            <a:ext cx="914400" cy="1727200"/>
          </a:xfrm>
          <a:custGeom>
            <a:avLst/>
            <a:gdLst>
              <a:gd name="T0" fmla="*/ 2147483647 w 576"/>
              <a:gd name="T1" fmla="*/ 2147483647 h 1088"/>
              <a:gd name="T2" fmla="*/ 2147483647 w 576"/>
              <a:gd name="T3" fmla="*/ 2147483647 h 1088"/>
              <a:gd name="T4" fmla="*/ 2147483647 w 576"/>
              <a:gd name="T5" fmla="*/ 2147483647 h 1088"/>
              <a:gd name="T6" fmla="*/ 2147483647 w 576"/>
              <a:gd name="T7" fmla="*/ 2147483647 h 1088"/>
              <a:gd name="T8" fmla="*/ 2147483647 w 576"/>
              <a:gd name="T9" fmla="*/ 2147483647 h 1088"/>
              <a:gd name="T10" fmla="*/ 2147483647 w 576"/>
              <a:gd name="T11" fmla="*/ 2147483647 h 1088"/>
              <a:gd name="T12" fmla="*/ 2147483647 w 576"/>
              <a:gd name="T13" fmla="*/ 2147483647 h 1088"/>
              <a:gd name="T14" fmla="*/ 2147483647 w 576"/>
              <a:gd name="T15" fmla="*/ 2147483647 h 1088"/>
              <a:gd name="T16" fmla="*/ 2147483647 w 576"/>
              <a:gd name="T17" fmla="*/ 2147483647 h 1088"/>
              <a:gd name="T18" fmla="*/ 2147483647 w 576"/>
              <a:gd name="T19" fmla="*/ 2147483647 h 1088"/>
              <a:gd name="T20" fmla="*/ 2147483647 w 576"/>
              <a:gd name="T21" fmla="*/ 2147483647 h 1088"/>
              <a:gd name="T22" fmla="*/ 0 w 576"/>
              <a:gd name="T23" fmla="*/ 0 h 108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76"/>
              <a:gd name="T37" fmla="*/ 0 h 1088"/>
              <a:gd name="T38" fmla="*/ 576 w 576"/>
              <a:gd name="T39" fmla="*/ 1088 h 108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76" h="1088">
                <a:moveTo>
                  <a:pt x="576" y="1088"/>
                </a:moveTo>
                <a:cubicBezTo>
                  <a:pt x="564" y="1064"/>
                  <a:pt x="559" y="1034"/>
                  <a:pt x="540" y="1015"/>
                </a:cubicBezTo>
                <a:cubicBezTo>
                  <a:pt x="525" y="1000"/>
                  <a:pt x="494" y="969"/>
                  <a:pt x="494" y="969"/>
                </a:cubicBezTo>
                <a:cubicBezTo>
                  <a:pt x="455" y="870"/>
                  <a:pt x="482" y="900"/>
                  <a:pt x="439" y="860"/>
                </a:cubicBezTo>
                <a:cubicBezTo>
                  <a:pt x="429" y="797"/>
                  <a:pt x="395" y="747"/>
                  <a:pt x="384" y="686"/>
                </a:cubicBezTo>
                <a:cubicBezTo>
                  <a:pt x="372" y="625"/>
                  <a:pt x="364" y="556"/>
                  <a:pt x="330" y="503"/>
                </a:cubicBezTo>
                <a:cubicBezTo>
                  <a:pt x="320" y="468"/>
                  <a:pt x="313" y="442"/>
                  <a:pt x="293" y="412"/>
                </a:cubicBezTo>
                <a:cubicBezTo>
                  <a:pt x="275" y="339"/>
                  <a:pt x="262" y="331"/>
                  <a:pt x="238" y="265"/>
                </a:cubicBezTo>
                <a:cubicBezTo>
                  <a:pt x="233" y="251"/>
                  <a:pt x="226" y="220"/>
                  <a:pt x="211" y="211"/>
                </a:cubicBezTo>
                <a:cubicBezTo>
                  <a:pt x="197" y="203"/>
                  <a:pt x="180" y="204"/>
                  <a:pt x="165" y="201"/>
                </a:cubicBezTo>
                <a:cubicBezTo>
                  <a:pt x="100" y="157"/>
                  <a:pt x="70" y="100"/>
                  <a:pt x="28" y="37"/>
                </a:cubicBezTo>
                <a:cubicBezTo>
                  <a:pt x="17" y="2"/>
                  <a:pt x="28" y="13"/>
                  <a:pt x="0" y="0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1942" name="Freeform 22">
            <a:extLst>
              <a:ext uri="{FF2B5EF4-FFF2-40B4-BE49-F238E27FC236}">
                <a16:creationId xmlns:a16="http://schemas.microsoft.com/office/drawing/2014/main" xmlns="" id="{2849A2A3-BA2E-447B-8063-E29020695A0C}"/>
              </a:ext>
            </a:extLst>
          </p:cNvPr>
          <p:cNvSpPr>
            <a:spLocks/>
          </p:cNvSpPr>
          <p:nvPr/>
        </p:nvSpPr>
        <p:spPr bwMode="auto">
          <a:xfrm>
            <a:off x="682625" y="3090863"/>
            <a:ext cx="623888" cy="1858962"/>
          </a:xfrm>
          <a:custGeom>
            <a:avLst/>
            <a:gdLst>
              <a:gd name="T0" fmla="*/ 2147483647 w 393"/>
              <a:gd name="T1" fmla="*/ 2147483647 h 1171"/>
              <a:gd name="T2" fmla="*/ 2147483647 w 393"/>
              <a:gd name="T3" fmla="*/ 2147483647 h 1171"/>
              <a:gd name="T4" fmla="*/ 2147483647 w 393"/>
              <a:gd name="T5" fmla="*/ 2147483647 h 1171"/>
              <a:gd name="T6" fmla="*/ 2147483647 w 393"/>
              <a:gd name="T7" fmla="*/ 2147483647 h 1171"/>
              <a:gd name="T8" fmla="*/ 2147483647 w 393"/>
              <a:gd name="T9" fmla="*/ 2147483647 h 1171"/>
              <a:gd name="T10" fmla="*/ 2147483647 w 393"/>
              <a:gd name="T11" fmla="*/ 2147483647 h 1171"/>
              <a:gd name="T12" fmla="*/ 0 w 393"/>
              <a:gd name="T13" fmla="*/ 0 h 117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93"/>
              <a:gd name="T22" fmla="*/ 0 h 1171"/>
              <a:gd name="T23" fmla="*/ 393 w 393"/>
              <a:gd name="T24" fmla="*/ 1171 h 117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93" h="1171">
                <a:moveTo>
                  <a:pt x="393" y="1171"/>
                </a:moveTo>
                <a:cubicBezTo>
                  <a:pt x="372" y="1021"/>
                  <a:pt x="369" y="894"/>
                  <a:pt x="301" y="759"/>
                </a:cubicBezTo>
                <a:cubicBezTo>
                  <a:pt x="268" y="693"/>
                  <a:pt x="301" y="733"/>
                  <a:pt x="265" y="695"/>
                </a:cubicBezTo>
                <a:cubicBezTo>
                  <a:pt x="254" y="641"/>
                  <a:pt x="244" y="625"/>
                  <a:pt x="219" y="576"/>
                </a:cubicBezTo>
                <a:cubicBezTo>
                  <a:pt x="180" y="498"/>
                  <a:pt x="164" y="418"/>
                  <a:pt x="73" y="384"/>
                </a:cubicBezTo>
                <a:cubicBezTo>
                  <a:pt x="58" y="325"/>
                  <a:pt x="55" y="266"/>
                  <a:pt x="27" y="211"/>
                </a:cubicBezTo>
                <a:cubicBezTo>
                  <a:pt x="10" y="143"/>
                  <a:pt x="46" y="51"/>
                  <a:pt x="0" y="0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1943" name="Freeform 23">
            <a:extLst>
              <a:ext uri="{FF2B5EF4-FFF2-40B4-BE49-F238E27FC236}">
                <a16:creationId xmlns:a16="http://schemas.microsoft.com/office/drawing/2014/main" xmlns="" id="{9EB9E065-89EC-41A2-9AA6-547DFEDFF491}"/>
              </a:ext>
            </a:extLst>
          </p:cNvPr>
          <p:cNvSpPr>
            <a:spLocks/>
          </p:cNvSpPr>
          <p:nvPr/>
        </p:nvSpPr>
        <p:spPr bwMode="auto">
          <a:xfrm>
            <a:off x="2946400" y="2351088"/>
            <a:ext cx="339725" cy="1741487"/>
          </a:xfrm>
          <a:custGeom>
            <a:avLst/>
            <a:gdLst>
              <a:gd name="T0" fmla="*/ 2147483647 w 214"/>
              <a:gd name="T1" fmla="*/ 2147483647 h 1097"/>
              <a:gd name="T2" fmla="*/ 2147483647 w 214"/>
              <a:gd name="T3" fmla="*/ 2147483647 h 1097"/>
              <a:gd name="T4" fmla="*/ 2147483647 w 214"/>
              <a:gd name="T5" fmla="*/ 2147483647 h 1097"/>
              <a:gd name="T6" fmla="*/ 2147483647 w 214"/>
              <a:gd name="T7" fmla="*/ 2147483647 h 1097"/>
              <a:gd name="T8" fmla="*/ 2147483647 w 214"/>
              <a:gd name="T9" fmla="*/ 2147483647 h 1097"/>
              <a:gd name="T10" fmla="*/ 2147483647 w 214"/>
              <a:gd name="T11" fmla="*/ 2147483647 h 1097"/>
              <a:gd name="T12" fmla="*/ 0 w 214"/>
              <a:gd name="T13" fmla="*/ 0 h 109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4"/>
              <a:gd name="T22" fmla="*/ 0 h 1097"/>
              <a:gd name="T23" fmla="*/ 214 w 214"/>
              <a:gd name="T24" fmla="*/ 1097 h 109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4" h="1097">
                <a:moveTo>
                  <a:pt x="18" y="1097"/>
                </a:moveTo>
                <a:cubicBezTo>
                  <a:pt x="28" y="1058"/>
                  <a:pt x="22" y="1064"/>
                  <a:pt x="46" y="1033"/>
                </a:cubicBezTo>
                <a:cubicBezTo>
                  <a:pt x="70" y="1002"/>
                  <a:pt x="119" y="942"/>
                  <a:pt x="119" y="942"/>
                </a:cubicBezTo>
                <a:cubicBezTo>
                  <a:pt x="133" y="886"/>
                  <a:pt x="182" y="852"/>
                  <a:pt x="201" y="796"/>
                </a:cubicBezTo>
                <a:cubicBezTo>
                  <a:pt x="198" y="701"/>
                  <a:pt x="214" y="502"/>
                  <a:pt x="146" y="402"/>
                </a:cubicBezTo>
                <a:cubicBezTo>
                  <a:pt x="121" y="302"/>
                  <a:pt x="120" y="161"/>
                  <a:pt x="46" y="82"/>
                </a:cubicBezTo>
                <a:cubicBezTo>
                  <a:pt x="28" y="31"/>
                  <a:pt x="32" y="32"/>
                  <a:pt x="0" y="0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1944" name="Freeform 24">
            <a:extLst>
              <a:ext uri="{FF2B5EF4-FFF2-40B4-BE49-F238E27FC236}">
                <a16:creationId xmlns:a16="http://schemas.microsoft.com/office/drawing/2014/main" xmlns="" id="{6FEC324D-7AC6-4F50-AF44-6C6DC64249EA}"/>
              </a:ext>
            </a:extLst>
          </p:cNvPr>
          <p:cNvSpPr>
            <a:spLocks/>
          </p:cNvSpPr>
          <p:nvPr/>
        </p:nvSpPr>
        <p:spPr bwMode="auto">
          <a:xfrm>
            <a:off x="8353425" y="1654175"/>
            <a:ext cx="804863" cy="1611313"/>
          </a:xfrm>
          <a:custGeom>
            <a:avLst/>
            <a:gdLst>
              <a:gd name="T0" fmla="*/ 2147483647 w 507"/>
              <a:gd name="T1" fmla="*/ 0 h 1015"/>
              <a:gd name="T2" fmla="*/ 2147483647 w 507"/>
              <a:gd name="T3" fmla="*/ 2147483647 h 1015"/>
              <a:gd name="T4" fmla="*/ 2147483647 w 507"/>
              <a:gd name="T5" fmla="*/ 2147483647 h 1015"/>
              <a:gd name="T6" fmla="*/ 2147483647 w 507"/>
              <a:gd name="T7" fmla="*/ 2147483647 h 1015"/>
              <a:gd name="T8" fmla="*/ 2147483647 w 507"/>
              <a:gd name="T9" fmla="*/ 2147483647 h 1015"/>
              <a:gd name="T10" fmla="*/ 2147483647 w 507"/>
              <a:gd name="T11" fmla="*/ 2147483647 h 1015"/>
              <a:gd name="T12" fmla="*/ 2147483647 w 507"/>
              <a:gd name="T13" fmla="*/ 2147483647 h 1015"/>
              <a:gd name="T14" fmla="*/ 2147483647 w 507"/>
              <a:gd name="T15" fmla="*/ 2147483647 h 1015"/>
              <a:gd name="T16" fmla="*/ 2147483647 w 507"/>
              <a:gd name="T17" fmla="*/ 2147483647 h 101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07"/>
              <a:gd name="T28" fmla="*/ 0 h 1015"/>
              <a:gd name="T29" fmla="*/ 507 w 507"/>
              <a:gd name="T30" fmla="*/ 1015 h 101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07" h="1015">
                <a:moveTo>
                  <a:pt x="507" y="0"/>
                </a:moveTo>
                <a:cubicBezTo>
                  <a:pt x="480" y="19"/>
                  <a:pt x="465" y="36"/>
                  <a:pt x="434" y="46"/>
                </a:cubicBezTo>
                <a:cubicBezTo>
                  <a:pt x="400" y="80"/>
                  <a:pt x="361" y="107"/>
                  <a:pt x="324" y="137"/>
                </a:cubicBezTo>
                <a:cubicBezTo>
                  <a:pt x="307" y="151"/>
                  <a:pt x="292" y="176"/>
                  <a:pt x="279" y="192"/>
                </a:cubicBezTo>
                <a:cubicBezTo>
                  <a:pt x="256" y="219"/>
                  <a:pt x="226" y="246"/>
                  <a:pt x="205" y="275"/>
                </a:cubicBezTo>
                <a:cubicBezTo>
                  <a:pt x="179" y="311"/>
                  <a:pt x="162" y="354"/>
                  <a:pt x="141" y="393"/>
                </a:cubicBezTo>
                <a:cubicBezTo>
                  <a:pt x="127" y="418"/>
                  <a:pt x="107" y="440"/>
                  <a:pt x="96" y="467"/>
                </a:cubicBezTo>
                <a:cubicBezTo>
                  <a:pt x="77" y="511"/>
                  <a:pt x="67" y="555"/>
                  <a:pt x="41" y="595"/>
                </a:cubicBezTo>
                <a:cubicBezTo>
                  <a:pt x="0" y="802"/>
                  <a:pt x="4" y="689"/>
                  <a:pt x="4" y="1015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1945" name="Freeform 25">
            <a:extLst>
              <a:ext uri="{FF2B5EF4-FFF2-40B4-BE49-F238E27FC236}">
                <a16:creationId xmlns:a16="http://schemas.microsoft.com/office/drawing/2014/main" xmlns="" id="{BA4CC30F-ECE0-44C1-88B4-0B106345FD94}"/>
              </a:ext>
            </a:extLst>
          </p:cNvPr>
          <p:cNvSpPr>
            <a:spLocks/>
          </p:cNvSpPr>
          <p:nvPr/>
        </p:nvSpPr>
        <p:spPr bwMode="auto">
          <a:xfrm>
            <a:off x="6256338" y="4630738"/>
            <a:ext cx="1247775" cy="2249487"/>
          </a:xfrm>
          <a:custGeom>
            <a:avLst/>
            <a:gdLst>
              <a:gd name="T0" fmla="*/ 2147483647 w 786"/>
              <a:gd name="T1" fmla="*/ 2147483647 h 1417"/>
              <a:gd name="T2" fmla="*/ 2147483647 w 786"/>
              <a:gd name="T3" fmla="*/ 2147483647 h 1417"/>
              <a:gd name="T4" fmla="*/ 2147483647 w 786"/>
              <a:gd name="T5" fmla="*/ 2147483647 h 1417"/>
              <a:gd name="T6" fmla="*/ 2147483647 w 786"/>
              <a:gd name="T7" fmla="*/ 2147483647 h 1417"/>
              <a:gd name="T8" fmla="*/ 2147483647 w 786"/>
              <a:gd name="T9" fmla="*/ 2147483647 h 1417"/>
              <a:gd name="T10" fmla="*/ 2147483647 w 786"/>
              <a:gd name="T11" fmla="*/ 2147483647 h 1417"/>
              <a:gd name="T12" fmla="*/ 2147483647 w 786"/>
              <a:gd name="T13" fmla="*/ 2147483647 h 1417"/>
              <a:gd name="T14" fmla="*/ 2147483647 w 786"/>
              <a:gd name="T15" fmla="*/ 2147483647 h 1417"/>
              <a:gd name="T16" fmla="*/ 2147483647 w 786"/>
              <a:gd name="T17" fmla="*/ 2147483647 h 1417"/>
              <a:gd name="T18" fmla="*/ 2147483647 w 786"/>
              <a:gd name="T19" fmla="*/ 2147483647 h 1417"/>
              <a:gd name="T20" fmla="*/ 2147483647 w 786"/>
              <a:gd name="T21" fmla="*/ 2147483647 h 1417"/>
              <a:gd name="T22" fmla="*/ 2147483647 w 786"/>
              <a:gd name="T23" fmla="*/ 2147483647 h 1417"/>
              <a:gd name="T24" fmla="*/ 2147483647 w 786"/>
              <a:gd name="T25" fmla="*/ 2147483647 h 1417"/>
              <a:gd name="T26" fmla="*/ 0 w 786"/>
              <a:gd name="T27" fmla="*/ 0 h 141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786"/>
              <a:gd name="T43" fmla="*/ 0 h 1417"/>
              <a:gd name="T44" fmla="*/ 786 w 786"/>
              <a:gd name="T45" fmla="*/ 1417 h 1417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786" h="1417">
                <a:moveTo>
                  <a:pt x="768" y="1417"/>
                </a:moveTo>
                <a:cubicBezTo>
                  <a:pt x="763" y="1339"/>
                  <a:pt x="786" y="1255"/>
                  <a:pt x="731" y="1197"/>
                </a:cubicBezTo>
                <a:cubicBezTo>
                  <a:pt x="725" y="1182"/>
                  <a:pt x="721" y="1166"/>
                  <a:pt x="713" y="1152"/>
                </a:cubicBezTo>
                <a:cubicBezTo>
                  <a:pt x="709" y="1144"/>
                  <a:pt x="698" y="1141"/>
                  <a:pt x="694" y="1133"/>
                </a:cubicBezTo>
                <a:cubicBezTo>
                  <a:pt x="675" y="1094"/>
                  <a:pt x="646" y="1021"/>
                  <a:pt x="630" y="978"/>
                </a:cubicBezTo>
                <a:cubicBezTo>
                  <a:pt x="597" y="888"/>
                  <a:pt x="575" y="709"/>
                  <a:pt x="502" y="640"/>
                </a:cubicBezTo>
                <a:cubicBezTo>
                  <a:pt x="485" y="587"/>
                  <a:pt x="507" y="633"/>
                  <a:pt x="457" y="594"/>
                </a:cubicBezTo>
                <a:cubicBezTo>
                  <a:pt x="440" y="581"/>
                  <a:pt x="426" y="563"/>
                  <a:pt x="411" y="548"/>
                </a:cubicBezTo>
                <a:cubicBezTo>
                  <a:pt x="402" y="539"/>
                  <a:pt x="400" y="524"/>
                  <a:pt x="393" y="512"/>
                </a:cubicBezTo>
                <a:cubicBezTo>
                  <a:pt x="380" y="490"/>
                  <a:pt x="352" y="455"/>
                  <a:pt x="338" y="438"/>
                </a:cubicBezTo>
                <a:cubicBezTo>
                  <a:pt x="322" y="390"/>
                  <a:pt x="280" y="339"/>
                  <a:pt x="237" y="310"/>
                </a:cubicBezTo>
                <a:cubicBezTo>
                  <a:pt x="209" y="254"/>
                  <a:pt x="153" y="180"/>
                  <a:pt x="109" y="137"/>
                </a:cubicBezTo>
                <a:cubicBezTo>
                  <a:pt x="93" y="122"/>
                  <a:pt x="89" y="97"/>
                  <a:pt x="73" y="82"/>
                </a:cubicBezTo>
                <a:cubicBezTo>
                  <a:pt x="46" y="57"/>
                  <a:pt x="26" y="26"/>
                  <a:pt x="0" y="0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1946" name="Freeform 26">
            <a:extLst>
              <a:ext uri="{FF2B5EF4-FFF2-40B4-BE49-F238E27FC236}">
                <a16:creationId xmlns:a16="http://schemas.microsoft.com/office/drawing/2014/main" xmlns="" id="{D2BA1D1B-CFF8-45E0-BB9F-4349C420D670}"/>
              </a:ext>
            </a:extLst>
          </p:cNvPr>
          <p:cNvSpPr>
            <a:spLocks/>
          </p:cNvSpPr>
          <p:nvPr/>
        </p:nvSpPr>
        <p:spPr bwMode="auto">
          <a:xfrm>
            <a:off x="-14288" y="1730375"/>
            <a:ext cx="1349376" cy="998538"/>
          </a:xfrm>
          <a:custGeom>
            <a:avLst/>
            <a:gdLst>
              <a:gd name="T0" fmla="*/ 0 w 850"/>
              <a:gd name="T1" fmla="*/ 2147483647 h 629"/>
              <a:gd name="T2" fmla="*/ 2147483647 w 850"/>
              <a:gd name="T3" fmla="*/ 2147483647 h 629"/>
              <a:gd name="T4" fmla="*/ 2147483647 w 850"/>
              <a:gd name="T5" fmla="*/ 2147483647 h 629"/>
              <a:gd name="T6" fmla="*/ 2147483647 w 850"/>
              <a:gd name="T7" fmla="*/ 2147483647 h 629"/>
              <a:gd name="T8" fmla="*/ 2147483647 w 850"/>
              <a:gd name="T9" fmla="*/ 2147483647 h 629"/>
              <a:gd name="T10" fmla="*/ 2147483647 w 850"/>
              <a:gd name="T11" fmla="*/ 2147483647 h 629"/>
              <a:gd name="T12" fmla="*/ 2147483647 w 850"/>
              <a:gd name="T13" fmla="*/ 2147483647 h 629"/>
              <a:gd name="T14" fmla="*/ 2147483647 w 850"/>
              <a:gd name="T15" fmla="*/ 2147483647 h 62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850"/>
              <a:gd name="T25" fmla="*/ 0 h 629"/>
              <a:gd name="T26" fmla="*/ 850 w 850"/>
              <a:gd name="T27" fmla="*/ 629 h 62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50" h="629">
                <a:moveTo>
                  <a:pt x="0" y="629"/>
                </a:moveTo>
                <a:cubicBezTo>
                  <a:pt x="14" y="557"/>
                  <a:pt x="41" y="537"/>
                  <a:pt x="91" y="473"/>
                </a:cubicBezTo>
                <a:cubicBezTo>
                  <a:pt x="188" y="348"/>
                  <a:pt x="276" y="145"/>
                  <a:pt x="448" y="117"/>
                </a:cubicBezTo>
                <a:cubicBezTo>
                  <a:pt x="548" y="84"/>
                  <a:pt x="393" y="138"/>
                  <a:pt x="503" y="89"/>
                </a:cubicBezTo>
                <a:cubicBezTo>
                  <a:pt x="564" y="62"/>
                  <a:pt x="630" y="53"/>
                  <a:pt x="695" y="44"/>
                </a:cubicBezTo>
                <a:cubicBezTo>
                  <a:pt x="760" y="0"/>
                  <a:pt x="729" y="2"/>
                  <a:pt x="786" y="16"/>
                </a:cubicBezTo>
                <a:cubicBezTo>
                  <a:pt x="820" y="52"/>
                  <a:pt x="811" y="75"/>
                  <a:pt x="823" y="126"/>
                </a:cubicBezTo>
                <a:cubicBezTo>
                  <a:pt x="832" y="166"/>
                  <a:pt x="850" y="194"/>
                  <a:pt x="850" y="236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1947" name="Freeform 27">
            <a:extLst>
              <a:ext uri="{FF2B5EF4-FFF2-40B4-BE49-F238E27FC236}">
                <a16:creationId xmlns:a16="http://schemas.microsoft.com/office/drawing/2014/main" xmlns="" id="{D87AC40E-8119-4432-ADAC-98116148BB03}"/>
              </a:ext>
            </a:extLst>
          </p:cNvPr>
          <p:cNvSpPr>
            <a:spLocks/>
          </p:cNvSpPr>
          <p:nvPr/>
        </p:nvSpPr>
        <p:spPr bwMode="auto">
          <a:xfrm>
            <a:off x="1838325" y="14288"/>
            <a:ext cx="527050" cy="2192337"/>
          </a:xfrm>
          <a:custGeom>
            <a:avLst/>
            <a:gdLst>
              <a:gd name="T0" fmla="*/ 2147483647 w 332"/>
              <a:gd name="T1" fmla="*/ 0 h 1381"/>
              <a:gd name="T2" fmla="*/ 2147483647 w 332"/>
              <a:gd name="T3" fmla="*/ 2147483647 h 1381"/>
              <a:gd name="T4" fmla="*/ 2147483647 w 332"/>
              <a:gd name="T5" fmla="*/ 2147483647 h 1381"/>
              <a:gd name="T6" fmla="*/ 2147483647 w 332"/>
              <a:gd name="T7" fmla="*/ 2147483647 h 1381"/>
              <a:gd name="T8" fmla="*/ 2147483647 w 332"/>
              <a:gd name="T9" fmla="*/ 2147483647 h 1381"/>
              <a:gd name="T10" fmla="*/ 2147483647 w 332"/>
              <a:gd name="T11" fmla="*/ 2147483647 h 138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32"/>
              <a:gd name="T19" fmla="*/ 0 h 1381"/>
              <a:gd name="T20" fmla="*/ 332 w 332"/>
              <a:gd name="T21" fmla="*/ 1381 h 138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32" h="1381">
                <a:moveTo>
                  <a:pt x="122" y="0"/>
                </a:moveTo>
                <a:cubicBezTo>
                  <a:pt x="93" y="60"/>
                  <a:pt x="95" y="126"/>
                  <a:pt x="85" y="192"/>
                </a:cubicBezTo>
                <a:cubicBezTo>
                  <a:pt x="69" y="414"/>
                  <a:pt x="0" y="685"/>
                  <a:pt x="104" y="887"/>
                </a:cubicBezTo>
                <a:cubicBezTo>
                  <a:pt x="106" y="936"/>
                  <a:pt x="87" y="1217"/>
                  <a:pt x="159" y="1289"/>
                </a:cubicBezTo>
                <a:cubicBezTo>
                  <a:pt x="192" y="1322"/>
                  <a:pt x="177" y="1297"/>
                  <a:pt x="213" y="1317"/>
                </a:cubicBezTo>
                <a:cubicBezTo>
                  <a:pt x="254" y="1339"/>
                  <a:pt x="284" y="1381"/>
                  <a:pt x="332" y="1381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1948" name="Freeform 28">
            <a:extLst>
              <a:ext uri="{FF2B5EF4-FFF2-40B4-BE49-F238E27FC236}">
                <a16:creationId xmlns:a16="http://schemas.microsoft.com/office/drawing/2014/main" xmlns="" id="{E25CB1D9-F675-4D55-9CD3-C5F7E42AC9FC}"/>
              </a:ext>
            </a:extLst>
          </p:cNvPr>
          <p:cNvSpPr>
            <a:spLocks/>
          </p:cNvSpPr>
          <p:nvPr/>
        </p:nvSpPr>
        <p:spPr bwMode="auto">
          <a:xfrm>
            <a:off x="4754563" y="1103313"/>
            <a:ext cx="1579562" cy="4397375"/>
          </a:xfrm>
          <a:custGeom>
            <a:avLst/>
            <a:gdLst>
              <a:gd name="T0" fmla="*/ 2147483647 w 995"/>
              <a:gd name="T1" fmla="*/ 2147483647 h 2770"/>
              <a:gd name="T2" fmla="*/ 2147483647 w 995"/>
              <a:gd name="T3" fmla="*/ 2147483647 h 2770"/>
              <a:gd name="T4" fmla="*/ 2147483647 w 995"/>
              <a:gd name="T5" fmla="*/ 2147483647 h 2770"/>
              <a:gd name="T6" fmla="*/ 2147483647 w 995"/>
              <a:gd name="T7" fmla="*/ 2147483647 h 2770"/>
              <a:gd name="T8" fmla="*/ 2147483647 w 995"/>
              <a:gd name="T9" fmla="*/ 2147483647 h 2770"/>
              <a:gd name="T10" fmla="*/ 2147483647 w 995"/>
              <a:gd name="T11" fmla="*/ 2147483647 h 2770"/>
              <a:gd name="T12" fmla="*/ 2147483647 w 995"/>
              <a:gd name="T13" fmla="*/ 2147483647 h 2770"/>
              <a:gd name="T14" fmla="*/ 2147483647 w 995"/>
              <a:gd name="T15" fmla="*/ 2147483647 h 2770"/>
              <a:gd name="T16" fmla="*/ 2147483647 w 995"/>
              <a:gd name="T17" fmla="*/ 2147483647 h 2770"/>
              <a:gd name="T18" fmla="*/ 2147483647 w 995"/>
              <a:gd name="T19" fmla="*/ 2147483647 h 2770"/>
              <a:gd name="T20" fmla="*/ 2147483647 w 995"/>
              <a:gd name="T21" fmla="*/ 2147483647 h 2770"/>
              <a:gd name="T22" fmla="*/ 2147483647 w 995"/>
              <a:gd name="T23" fmla="*/ 2147483647 h 2770"/>
              <a:gd name="T24" fmla="*/ 2147483647 w 995"/>
              <a:gd name="T25" fmla="*/ 2147483647 h 2770"/>
              <a:gd name="T26" fmla="*/ 2147483647 w 995"/>
              <a:gd name="T27" fmla="*/ 2147483647 h 2770"/>
              <a:gd name="T28" fmla="*/ 2147483647 w 995"/>
              <a:gd name="T29" fmla="*/ 2147483647 h 2770"/>
              <a:gd name="T30" fmla="*/ 2147483647 w 995"/>
              <a:gd name="T31" fmla="*/ 2147483647 h 2770"/>
              <a:gd name="T32" fmla="*/ 2147483647 w 995"/>
              <a:gd name="T33" fmla="*/ 2147483647 h 2770"/>
              <a:gd name="T34" fmla="*/ 2147483647 w 995"/>
              <a:gd name="T35" fmla="*/ 2147483647 h 2770"/>
              <a:gd name="T36" fmla="*/ 2147483647 w 995"/>
              <a:gd name="T37" fmla="*/ 2147483647 h 2770"/>
              <a:gd name="T38" fmla="*/ 2147483647 w 995"/>
              <a:gd name="T39" fmla="*/ 2147483647 h 2770"/>
              <a:gd name="T40" fmla="*/ 2147483647 w 995"/>
              <a:gd name="T41" fmla="*/ 2147483647 h 2770"/>
              <a:gd name="T42" fmla="*/ 2147483647 w 995"/>
              <a:gd name="T43" fmla="*/ 0 h 277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995"/>
              <a:gd name="T67" fmla="*/ 0 h 2770"/>
              <a:gd name="T68" fmla="*/ 995 w 995"/>
              <a:gd name="T69" fmla="*/ 2770 h 2770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995" h="2770">
                <a:moveTo>
                  <a:pt x="31" y="2770"/>
                </a:moveTo>
                <a:cubicBezTo>
                  <a:pt x="0" y="2678"/>
                  <a:pt x="14" y="2535"/>
                  <a:pt x="86" y="2459"/>
                </a:cubicBezTo>
                <a:cubicBezTo>
                  <a:pt x="105" y="2385"/>
                  <a:pt x="82" y="2458"/>
                  <a:pt x="114" y="2395"/>
                </a:cubicBezTo>
                <a:cubicBezTo>
                  <a:pt x="131" y="2362"/>
                  <a:pt x="136" y="2320"/>
                  <a:pt x="150" y="2286"/>
                </a:cubicBezTo>
                <a:cubicBezTo>
                  <a:pt x="161" y="2205"/>
                  <a:pt x="194" y="2098"/>
                  <a:pt x="242" y="2030"/>
                </a:cubicBezTo>
                <a:cubicBezTo>
                  <a:pt x="251" y="1992"/>
                  <a:pt x="267" y="1957"/>
                  <a:pt x="278" y="1920"/>
                </a:cubicBezTo>
                <a:cubicBezTo>
                  <a:pt x="292" y="1870"/>
                  <a:pt x="295" y="1827"/>
                  <a:pt x="324" y="1783"/>
                </a:cubicBezTo>
                <a:cubicBezTo>
                  <a:pt x="330" y="1714"/>
                  <a:pt x="330" y="1639"/>
                  <a:pt x="351" y="1572"/>
                </a:cubicBezTo>
                <a:cubicBezTo>
                  <a:pt x="354" y="1542"/>
                  <a:pt x="352" y="1511"/>
                  <a:pt x="360" y="1481"/>
                </a:cubicBezTo>
                <a:cubicBezTo>
                  <a:pt x="364" y="1464"/>
                  <a:pt x="383" y="1455"/>
                  <a:pt x="397" y="1444"/>
                </a:cubicBezTo>
                <a:cubicBezTo>
                  <a:pt x="494" y="1368"/>
                  <a:pt x="432" y="1429"/>
                  <a:pt x="488" y="1371"/>
                </a:cubicBezTo>
                <a:cubicBezTo>
                  <a:pt x="514" y="1300"/>
                  <a:pt x="475" y="1398"/>
                  <a:pt x="525" y="1307"/>
                </a:cubicBezTo>
                <a:cubicBezTo>
                  <a:pt x="570" y="1224"/>
                  <a:pt x="582" y="1181"/>
                  <a:pt x="626" y="1115"/>
                </a:cubicBezTo>
                <a:cubicBezTo>
                  <a:pt x="634" y="1103"/>
                  <a:pt x="644" y="1091"/>
                  <a:pt x="653" y="1079"/>
                </a:cubicBezTo>
                <a:cubicBezTo>
                  <a:pt x="659" y="1072"/>
                  <a:pt x="666" y="1067"/>
                  <a:pt x="671" y="1060"/>
                </a:cubicBezTo>
                <a:cubicBezTo>
                  <a:pt x="694" y="1026"/>
                  <a:pt x="705" y="999"/>
                  <a:pt x="735" y="969"/>
                </a:cubicBezTo>
                <a:cubicBezTo>
                  <a:pt x="752" y="917"/>
                  <a:pt x="809" y="880"/>
                  <a:pt x="854" y="850"/>
                </a:cubicBezTo>
                <a:cubicBezTo>
                  <a:pt x="875" y="788"/>
                  <a:pt x="846" y="857"/>
                  <a:pt x="891" y="804"/>
                </a:cubicBezTo>
                <a:cubicBezTo>
                  <a:pt x="902" y="791"/>
                  <a:pt x="909" y="774"/>
                  <a:pt x="918" y="759"/>
                </a:cubicBezTo>
                <a:cubicBezTo>
                  <a:pt x="933" y="666"/>
                  <a:pt x="921" y="722"/>
                  <a:pt x="964" y="594"/>
                </a:cubicBezTo>
                <a:cubicBezTo>
                  <a:pt x="967" y="585"/>
                  <a:pt x="973" y="567"/>
                  <a:pt x="973" y="567"/>
                </a:cubicBezTo>
                <a:cubicBezTo>
                  <a:pt x="972" y="539"/>
                  <a:pt x="995" y="95"/>
                  <a:pt x="900" y="0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1949" name="Freeform 29">
            <a:extLst>
              <a:ext uri="{FF2B5EF4-FFF2-40B4-BE49-F238E27FC236}">
                <a16:creationId xmlns:a16="http://schemas.microsoft.com/office/drawing/2014/main" xmlns="" id="{66E82001-BD61-45CC-AA0F-7A15CDFE679C}"/>
              </a:ext>
            </a:extLst>
          </p:cNvPr>
          <p:cNvSpPr>
            <a:spLocks/>
          </p:cNvSpPr>
          <p:nvPr/>
        </p:nvSpPr>
        <p:spPr bwMode="auto">
          <a:xfrm>
            <a:off x="8142288" y="4224338"/>
            <a:ext cx="434975" cy="1595437"/>
          </a:xfrm>
          <a:custGeom>
            <a:avLst/>
            <a:gdLst>
              <a:gd name="T0" fmla="*/ 0 w 274"/>
              <a:gd name="T1" fmla="*/ 2147483647 h 1005"/>
              <a:gd name="T2" fmla="*/ 2147483647 w 274"/>
              <a:gd name="T3" fmla="*/ 2147483647 h 1005"/>
              <a:gd name="T4" fmla="*/ 2147483647 w 274"/>
              <a:gd name="T5" fmla="*/ 2147483647 h 1005"/>
              <a:gd name="T6" fmla="*/ 2147483647 w 274"/>
              <a:gd name="T7" fmla="*/ 2147483647 h 1005"/>
              <a:gd name="T8" fmla="*/ 2147483647 w 274"/>
              <a:gd name="T9" fmla="*/ 2147483647 h 1005"/>
              <a:gd name="T10" fmla="*/ 2147483647 w 274"/>
              <a:gd name="T11" fmla="*/ 2147483647 h 1005"/>
              <a:gd name="T12" fmla="*/ 2147483647 w 274"/>
              <a:gd name="T13" fmla="*/ 0 h 100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4"/>
              <a:gd name="T22" fmla="*/ 0 h 1005"/>
              <a:gd name="T23" fmla="*/ 274 w 274"/>
              <a:gd name="T24" fmla="*/ 1005 h 100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4" h="1005">
                <a:moveTo>
                  <a:pt x="0" y="1005"/>
                </a:moveTo>
                <a:cubicBezTo>
                  <a:pt x="10" y="887"/>
                  <a:pt x="42" y="782"/>
                  <a:pt x="64" y="667"/>
                </a:cubicBezTo>
                <a:cubicBezTo>
                  <a:pt x="81" y="401"/>
                  <a:pt x="49" y="400"/>
                  <a:pt x="165" y="228"/>
                </a:cubicBezTo>
                <a:cubicBezTo>
                  <a:pt x="168" y="216"/>
                  <a:pt x="169" y="203"/>
                  <a:pt x="174" y="192"/>
                </a:cubicBezTo>
                <a:cubicBezTo>
                  <a:pt x="178" y="184"/>
                  <a:pt x="188" y="181"/>
                  <a:pt x="192" y="173"/>
                </a:cubicBezTo>
                <a:cubicBezTo>
                  <a:pt x="197" y="162"/>
                  <a:pt x="196" y="148"/>
                  <a:pt x="201" y="137"/>
                </a:cubicBezTo>
                <a:cubicBezTo>
                  <a:pt x="221" y="90"/>
                  <a:pt x="251" y="46"/>
                  <a:pt x="274" y="0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1950" name="Freeform 30">
            <a:extLst>
              <a:ext uri="{FF2B5EF4-FFF2-40B4-BE49-F238E27FC236}">
                <a16:creationId xmlns:a16="http://schemas.microsoft.com/office/drawing/2014/main" xmlns="" id="{13580CF6-FF37-41EF-B245-E672EBBCDD9E}"/>
              </a:ext>
            </a:extLst>
          </p:cNvPr>
          <p:cNvSpPr>
            <a:spLocks/>
          </p:cNvSpPr>
          <p:nvPr/>
        </p:nvSpPr>
        <p:spPr bwMode="auto">
          <a:xfrm>
            <a:off x="2659063" y="5573713"/>
            <a:ext cx="200025" cy="1489075"/>
          </a:xfrm>
          <a:custGeom>
            <a:avLst/>
            <a:gdLst>
              <a:gd name="T0" fmla="*/ 2147483647 w 126"/>
              <a:gd name="T1" fmla="*/ 2147483647 h 938"/>
              <a:gd name="T2" fmla="*/ 2147483647 w 126"/>
              <a:gd name="T3" fmla="*/ 2147483647 h 938"/>
              <a:gd name="T4" fmla="*/ 2147483647 w 126"/>
              <a:gd name="T5" fmla="*/ 2147483647 h 938"/>
              <a:gd name="T6" fmla="*/ 2147483647 w 126"/>
              <a:gd name="T7" fmla="*/ 2147483647 h 938"/>
              <a:gd name="T8" fmla="*/ 2147483647 w 126"/>
              <a:gd name="T9" fmla="*/ 2147483647 h 938"/>
              <a:gd name="T10" fmla="*/ 2147483647 w 126"/>
              <a:gd name="T11" fmla="*/ 0 h 9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6"/>
              <a:gd name="T19" fmla="*/ 0 h 938"/>
              <a:gd name="T20" fmla="*/ 126 w 126"/>
              <a:gd name="T21" fmla="*/ 938 h 9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6" h="938">
                <a:moveTo>
                  <a:pt x="7" y="841"/>
                </a:moveTo>
                <a:cubicBezTo>
                  <a:pt x="32" y="585"/>
                  <a:pt x="0" y="938"/>
                  <a:pt x="26" y="366"/>
                </a:cubicBezTo>
                <a:cubicBezTo>
                  <a:pt x="29" y="306"/>
                  <a:pt x="53" y="227"/>
                  <a:pt x="90" y="183"/>
                </a:cubicBezTo>
                <a:cubicBezTo>
                  <a:pt x="109" y="160"/>
                  <a:pt x="126" y="100"/>
                  <a:pt x="126" y="100"/>
                </a:cubicBezTo>
                <a:cubicBezTo>
                  <a:pt x="116" y="59"/>
                  <a:pt x="113" y="40"/>
                  <a:pt x="71" y="27"/>
                </a:cubicBezTo>
                <a:cubicBezTo>
                  <a:pt x="42" y="7"/>
                  <a:pt x="44" y="20"/>
                  <a:pt x="44" y="0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1951" name="Freeform 31">
            <a:extLst>
              <a:ext uri="{FF2B5EF4-FFF2-40B4-BE49-F238E27FC236}">
                <a16:creationId xmlns:a16="http://schemas.microsoft.com/office/drawing/2014/main" xmlns="" id="{078BC281-F5E5-4DA1-9FB5-5DE3A7920BFD}"/>
              </a:ext>
            </a:extLst>
          </p:cNvPr>
          <p:cNvSpPr>
            <a:spLocks/>
          </p:cNvSpPr>
          <p:nvPr/>
        </p:nvSpPr>
        <p:spPr bwMode="auto">
          <a:xfrm>
            <a:off x="6589713" y="2873375"/>
            <a:ext cx="652462" cy="928688"/>
          </a:xfrm>
          <a:custGeom>
            <a:avLst/>
            <a:gdLst>
              <a:gd name="T0" fmla="*/ 2147483647 w 411"/>
              <a:gd name="T1" fmla="*/ 0 h 585"/>
              <a:gd name="T2" fmla="*/ 2147483647 w 411"/>
              <a:gd name="T3" fmla="*/ 2147483647 h 585"/>
              <a:gd name="T4" fmla="*/ 2147483647 w 411"/>
              <a:gd name="T5" fmla="*/ 2147483647 h 585"/>
              <a:gd name="T6" fmla="*/ 2147483647 w 411"/>
              <a:gd name="T7" fmla="*/ 2147483647 h 585"/>
              <a:gd name="T8" fmla="*/ 2147483647 w 411"/>
              <a:gd name="T9" fmla="*/ 2147483647 h 585"/>
              <a:gd name="T10" fmla="*/ 2147483647 w 411"/>
              <a:gd name="T11" fmla="*/ 2147483647 h 585"/>
              <a:gd name="T12" fmla="*/ 0 w 411"/>
              <a:gd name="T13" fmla="*/ 2147483647 h 58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11"/>
              <a:gd name="T22" fmla="*/ 0 h 585"/>
              <a:gd name="T23" fmla="*/ 411 w 411"/>
              <a:gd name="T24" fmla="*/ 585 h 58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11" h="585">
                <a:moveTo>
                  <a:pt x="411" y="0"/>
                </a:moveTo>
                <a:cubicBezTo>
                  <a:pt x="362" y="26"/>
                  <a:pt x="313" y="56"/>
                  <a:pt x="265" y="83"/>
                </a:cubicBezTo>
                <a:cubicBezTo>
                  <a:pt x="246" y="94"/>
                  <a:pt x="210" y="119"/>
                  <a:pt x="210" y="119"/>
                </a:cubicBezTo>
                <a:cubicBezTo>
                  <a:pt x="181" y="164"/>
                  <a:pt x="197" y="135"/>
                  <a:pt x="174" y="201"/>
                </a:cubicBezTo>
                <a:cubicBezTo>
                  <a:pt x="171" y="210"/>
                  <a:pt x="164" y="229"/>
                  <a:pt x="164" y="229"/>
                </a:cubicBezTo>
                <a:cubicBezTo>
                  <a:pt x="152" y="325"/>
                  <a:pt x="183" y="448"/>
                  <a:pt x="73" y="485"/>
                </a:cubicBezTo>
                <a:cubicBezTo>
                  <a:pt x="49" y="520"/>
                  <a:pt x="30" y="555"/>
                  <a:pt x="0" y="585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1952" name="Freeform 32">
            <a:extLst>
              <a:ext uri="{FF2B5EF4-FFF2-40B4-BE49-F238E27FC236}">
                <a16:creationId xmlns:a16="http://schemas.microsoft.com/office/drawing/2014/main" xmlns="" id="{B1D28AA8-1F8D-4CCD-8E21-2B02446BC8D8}"/>
              </a:ext>
            </a:extLst>
          </p:cNvPr>
          <p:cNvSpPr>
            <a:spLocks/>
          </p:cNvSpPr>
          <p:nvPr/>
        </p:nvSpPr>
        <p:spPr bwMode="auto">
          <a:xfrm>
            <a:off x="4832350" y="0"/>
            <a:ext cx="844550" cy="1044575"/>
          </a:xfrm>
          <a:custGeom>
            <a:avLst/>
            <a:gdLst>
              <a:gd name="T0" fmla="*/ 2147483647 w 532"/>
              <a:gd name="T1" fmla="*/ 0 h 658"/>
              <a:gd name="T2" fmla="*/ 2147483647 w 532"/>
              <a:gd name="T3" fmla="*/ 2147483647 h 658"/>
              <a:gd name="T4" fmla="*/ 2147483647 w 532"/>
              <a:gd name="T5" fmla="*/ 2147483647 h 658"/>
              <a:gd name="T6" fmla="*/ 2147483647 w 532"/>
              <a:gd name="T7" fmla="*/ 2147483647 h 658"/>
              <a:gd name="T8" fmla="*/ 2147483647 w 532"/>
              <a:gd name="T9" fmla="*/ 2147483647 h 658"/>
              <a:gd name="T10" fmla="*/ 2147483647 w 532"/>
              <a:gd name="T11" fmla="*/ 2147483647 h 658"/>
              <a:gd name="T12" fmla="*/ 2147483647 w 532"/>
              <a:gd name="T13" fmla="*/ 2147483647 h 658"/>
              <a:gd name="T14" fmla="*/ 2147483647 w 532"/>
              <a:gd name="T15" fmla="*/ 2147483647 h 65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32"/>
              <a:gd name="T25" fmla="*/ 0 h 658"/>
              <a:gd name="T26" fmla="*/ 532 w 532"/>
              <a:gd name="T27" fmla="*/ 658 h 65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32" h="658">
                <a:moveTo>
                  <a:pt x="19" y="0"/>
                </a:moveTo>
                <a:cubicBezTo>
                  <a:pt x="0" y="97"/>
                  <a:pt x="0" y="78"/>
                  <a:pt x="19" y="238"/>
                </a:cubicBezTo>
                <a:cubicBezTo>
                  <a:pt x="23" y="270"/>
                  <a:pt x="66" y="304"/>
                  <a:pt x="83" y="329"/>
                </a:cubicBezTo>
                <a:cubicBezTo>
                  <a:pt x="124" y="390"/>
                  <a:pt x="90" y="362"/>
                  <a:pt x="138" y="393"/>
                </a:cubicBezTo>
                <a:cubicBezTo>
                  <a:pt x="185" y="513"/>
                  <a:pt x="231" y="511"/>
                  <a:pt x="357" y="521"/>
                </a:cubicBezTo>
                <a:cubicBezTo>
                  <a:pt x="424" y="543"/>
                  <a:pt x="393" y="534"/>
                  <a:pt x="449" y="549"/>
                </a:cubicBezTo>
                <a:cubicBezTo>
                  <a:pt x="470" y="581"/>
                  <a:pt x="491" y="601"/>
                  <a:pt x="522" y="622"/>
                </a:cubicBezTo>
                <a:cubicBezTo>
                  <a:pt x="532" y="652"/>
                  <a:pt x="531" y="640"/>
                  <a:pt x="531" y="658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1953" name="Freeform 33">
            <a:extLst>
              <a:ext uri="{FF2B5EF4-FFF2-40B4-BE49-F238E27FC236}">
                <a16:creationId xmlns:a16="http://schemas.microsoft.com/office/drawing/2014/main" xmlns="" id="{228F4798-DE8A-467B-8BBC-F581D55218DF}"/>
              </a:ext>
            </a:extLst>
          </p:cNvPr>
          <p:cNvSpPr>
            <a:spLocks/>
          </p:cNvSpPr>
          <p:nvPr/>
        </p:nvSpPr>
        <p:spPr bwMode="auto">
          <a:xfrm>
            <a:off x="-28575" y="4238625"/>
            <a:ext cx="1131888" cy="201613"/>
          </a:xfrm>
          <a:custGeom>
            <a:avLst/>
            <a:gdLst>
              <a:gd name="T0" fmla="*/ 0 w 713"/>
              <a:gd name="T1" fmla="*/ 2147483647 h 127"/>
              <a:gd name="T2" fmla="*/ 2147483647 w 713"/>
              <a:gd name="T3" fmla="*/ 2147483647 h 127"/>
              <a:gd name="T4" fmla="*/ 2147483647 w 713"/>
              <a:gd name="T5" fmla="*/ 2147483647 h 127"/>
              <a:gd name="T6" fmla="*/ 2147483647 w 713"/>
              <a:gd name="T7" fmla="*/ 0 h 127"/>
              <a:gd name="T8" fmla="*/ 2147483647 w 713"/>
              <a:gd name="T9" fmla="*/ 2147483647 h 127"/>
              <a:gd name="T10" fmla="*/ 2147483647 w 713"/>
              <a:gd name="T11" fmla="*/ 2147483647 h 127"/>
              <a:gd name="T12" fmla="*/ 2147483647 w 713"/>
              <a:gd name="T13" fmla="*/ 2147483647 h 127"/>
              <a:gd name="T14" fmla="*/ 2147483647 w 713"/>
              <a:gd name="T15" fmla="*/ 2147483647 h 127"/>
              <a:gd name="T16" fmla="*/ 2147483647 w 713"/>
              <a:gd name="T17" fmla="*/ 2147483647 h 12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713"/>
              <a:gd name="T28" fmla="*/ 0 h 127"/>
              <a:gd name="T29" fmla="*/ 713 w 713"/>
              <a:gd name="T30" fmla="*/ 127 h 12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713" h="127">
                <a:moveTo>
                  <a:pt x="0" y="100"/>
                </a:moveTo>
                <a:cubicBezTo>
                  <a:pt x="71" y="47"/>
                  <a:pt x="144" y="43"/>
                  <a:pt x="228" y="27"/>
                </a:cubicBezTo>
                <a:cubicBezTo>
                  <a:pt x="253" y="22"/>
                  <a:pt x="277" y="15"/>
                  <a:pt x="301" y="9"/>
                </a:cubicBezTo>
                <a:cubicBezTo>
                  <a:pt x="313" y="6"/>
                  <a:pt x="338" y="0"/>
                  <a:pt x="338" y="0"/>
                </a:cubicBezTo>
                <a:cubicBezTo>
                  <a:pt x="368" y="3"/>
                  <a:pt x="400" y="0"/>
                  <a:pt x="429" y="9"/>
                </a:cubicBezTo>
                <a:cubicBezTo>
                  <a:pt x="441" y="13"/>
                  <a:pt x="446" y="29"/>
                  <a:pt x="457" y="36"/>
                </a:cubicBezTo>
                <a:cubicBezTo>
                  <a:pt x="465" y="41"/>
                  <a:pt x="475" y="42"/>
                  <a:pt x="484" y="45"/>
                </a:cubicBezTo>
                <a:cubicBezTo>
                  <a:pt x="566" y="127"/>
                  <a:pt x="605" y="30"/>
                  <a:pt x="667" y="9"/>
                </a:cubicBezTo>
                <a:cubicBezTo>
                  <a:pt x="701" y="20"/>
                  <a:pt x="686" y="14"/>
                  <a:pt x="713" y="27"/>
                </a:cubicBezTo>
              </a:path>
            </a:pathLst>
          </a:custGeom>
          <a:noFill/>
          <a:ln w="9525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1954" name="Freeform 34">
            <a:extLst>
              <a:ext uri="{FF2B5EF4-FFF2-40B4-BE49-F238E27FC236}">
                <a16:creationId xmlns:a16="http://schemas.microsoft.com/office/drawing/2014/main" xmlns="" id="{23C7B63E-97EC-4370-8811-3037F7D824C9}"/>
              </a:ext>
            </a:extLst>
          </p:cNvPr>
          <p:cNvSpPr>
            <a:spLocks/>
          </p:cNvSpPr>
          <p:nvPr/>
        </p:nvSpPr>
        <p:spPr bwMode="auto">
          <a:xfrm>
            <a:off x="3657600" y="3319463"/>
            <a:ext cx="261938" cy="831850"/>
          </a:xfrm>
          <a:custGeom>
            <a:avLst/>
            <a:gdLst>
              <a:gd name="T0" fmla="*/ 2147483647 w 165"/>
              <a:gd name="T1" fmla="*/ 2147483647 h 524"/>
              <a:gd name="T2" fmla="*/ 2147483647 w 165"/>
              <a:gd name="T3" fmla="*/ 2147483647 h 524"/>
              <a:gd name="T4" fmla="*/ 2147483647 w 165"/>
              <a:gd name="T5" fmla="*/ 2147483647 h 524"/>
              <a:gd name="T6" fmla="*/ 2147483647 w 165"/>
              <a:gd name="T7" fmla="*/ 2147483647 h 524"/>
              <a:gd name="T8" fmla="*/ 2147483647 w 165"/>
              <a:gd name="T9" fmla="*/ 2147483647 h 524"/>
              <a:gd name="T10" fmla="*/ 2147483647 w 165"/>
              <a:gd name="T11" fmla="*/ 2147483647 h 5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5"/>
              <a:gd name="T19" fmla="*/ 0 h 524"/>
              <a:gd name="T20" fmla="*/ 165 w 165"/>
              <a:gd name="T21" fmla="*/ 524 h 5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5" h="524">
                <a:moveTo>
                  <a:pt x="165" y="3"/>
                </a:moveTo>
                <a:cubicBezTo>
                  <a:pt x="127" y="39"/>
                  <a:pt x="164" y="0"/>
                  <a:pt x="128" y="58"/>
                </a:cubicBezTo>
                <a:cubicBezTo>
                  <a:pt x="97" y="108"/>
                  <a:pt x="60" y="153"/>
                  <a:pt x="18" y="195"/>
                </a:cubicBezTo>
                <a:cubicBezTo>
                  <a:pt x="0" y="267"/>
                  <a:pt x="40" y="366"/>
                  <a:pt x="73" y="432"/>
                </a:cubicBezTo>
                <a:cubicBezTo>
                  <a:pt x="76" y="444"/>
                  <a:pt x="78" y="457"/>
                  <a:pt x="82" y="469"/>
                </a:cubicBezTo>
                <a:cubicBezTo>
                  <a:pt x="88" y="488"/>
                  <a:pt x="101" y="524"/>
                  <a:pt x="101" y="524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1955" name="Freeform 35">
            <a:extLst>
              <a:ext uri="{FF2B5EF4-FFF2-40B4-BE49-F238E27FC236}">
                <a16:creationId xmlns:a16="http://schemas.microsoft.com/office/drawing/2014/main" xmlns="" id="{2E51D222-DD1A-4B9C-B659-F93F15FE8115}"/>
              </a:ext>
            </a:extLst>
          </p:cNvPr>
          <p:cNvSpPr>
            <a:spLocks/>
          </p:cNvSpPr>
          <p:nvPr/>
        </p:nvSpPr>
        <p:spPr bwMode="auto">
          <a:xfrm>
            <a:off x="1436688" y="1939925"/>
            <a:ext cx="566737" cy="890588"/>
          </a:xfrm>
          <a:custGeom>
            <a:avLst/>
            <a:gdLst>
              <a:gd name="T0" fmla="*/ 0 w 357"/>
              <a:gd name="T1" fmla="*/ 2147483647 h 561"/>
              <a:gd name="T2" fmla="*/ 2147483647 w 357"/>
              <a:gd name="T3" fmla="*/ 2147483647 h 561"/>
              <a:gd name="T4" fmla="*/ 2147483647 w 357"/>
              <a:gd name="T5" fmla="*/ 2147483647 h 561"/>
              <a:gd name="T6" fmla="*/ 2147483647 w 357"/>
              <a:gd name="T7" fmla="*/ 2147483647 h 561"/>
              <a:gd name="T8" fmla="*/ 2147483647 w 357"/>
              <a:gd name="T9" fmla="*/ 2147483647 h 561"/>
              <a:gd name="T10" fmla="*/ 2147483647 w 357"/>
              <a:gd name="T11" fmla="*/ 2147483647 h 561"/>
              <a:gd name="T12" fmla="*/ 2147483647 w 357"/>
              <a:gd name="T13" fmla="*/ 2147483647 h 561"/>
              <a:gd name="T14" fmla="*/ 2147483647 w 357"/>
              <a:gd name="T15" fmla="*/ 2147483647 h 56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57"/>
              <a:gd name="T25" fmla="*/ 0 h 561"/>
              <a:gd name="T26" fmla="*/ 357 w 357"/>
              <a:gd name="T27" fmla="*/ 561 h 56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57" h="561">
                <a:moveTo>
                  <a:pt x="0" y="31"/>
                </a:moveTo>
                <a:cubicBezTo>
                  <a:pt x="44" y="9"/>
                  <a:pt x="62" y="0"/>
                  <a:pt x="110" y="12"/>
                </a:cubicBezTo>
                <a:cubicBezTo>
                  <a:pt x="156" y="58"/>
                  <a:pt x="161" y="57"/>
                  <a:pt x="192" y="104"/>
                </a:cubicBezTo>
                <a:cubicBezTo>
                  <a:pt x="208" y="128"/>
                  <a:pt x="222" y="153"/>
                  <a:pt x="238" y="177"/>
                </a:cubicBezTo>
                <a:cubicBezTo>
                  <a:pt x="244" y="186"/>
                  <a:pt x="256" y="204"/>
                  <a:pt x="256" y="204"/>
                </a:cubicBezTo>
                <a:cubicBezTo>
                  <a:pt x="267" y="238"/>
                  <a:pt x="273" y="266"/>
                  <a:pt x="293" y="296"/>
                </a:cubicBezTo>
                <a:cubicBezTo>
                  <a:pt x="315" y="386"/>
                  <a:pt x="298" y="347"/>
                  <a:pt x="338" y="415"/>
                </a:cubicBezTo>
                <a:cubicBezTo>
                  <a:pt x="354" y="473"/>
                  <a:pt x="357" y="493"/>
                  <a:pt x="357" y="561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1956" name="Freeform 36">
            <a:extLst>
              <a:ext uri="{FF2B5EF4-FFF2-40B4-BE49-F238E27FC236}">
                <a16:creationId xmlns:a16="http://schemas.microsoft.com/office/drawing/2014/main" xmlns="" id="{2AC8A01E-CE27-4ED2-A12F-43028EAD377B}"/>
              </a:ext>
            </a:extLst>
          </p:cNvPr>
          <p:cNvSpPr>
            <a:spLocks/>
          </p:cNvSpPr>
          <p:nvPr/>
        </p:nvSpPr>
        <p:spPr bwMode="auto">
          <a:xfrm>
            <a:off x="3352800" y="5943600"/>
            <a:ext cx="1973263" cy="515938"/>
          </a:xfrm>
          <a:custGeom>
            <a:avLst/>
            <a:gdLst>
              <a:gd name="T0" fmla="*/ 0 w 1243"/>
              <a:gd name="T1" fmla="*/ 2147483647 h 325"/>
              <a:gd name="T2" fmla="*/ 2147483647 w 1243"/>
              <a:gd name="T3" fmla="*/ 2147483647 h 325"/>
              <a:gd name="T4" fmla="*/ 2147483647 w 1243"/>
              <a:gd name="T5" fmla="*/ 2147483647 h 325"/>
              <a:gd name="T6" fmla="*/ 2147483647 w 1243"/>
              <a:gd name="T7" fmla="*/ 2147483647 h 325"/>
              <a:gd name="T8" fmla="*/ 2147483647 w 1243"/>
              <a:gd name="T9" fmla="*/ 2147483647 h 325"/>
              <a:gd name="T10" fmla="*/ 2147483647 w 1243"/>
              <a:gd name="T11" fmla="*/ 2147483647 h 325"/>
              <a:gd name="T12" fmla="*/ 2147483647 w 1243"/>
              <a:gd name="T13" fmla="*/ 2147483647 h 325"/>
              <a:gd name="T14" fmla="*/ 2147483647 w 1243"/>
              <a:gd name="T15" fmla="*/ 2147483647 h 325"/>
              <a:gd name="T16" fmla="*/ 2147483647 w 1243"/>
              <a:gd name="T17" fmla="*/ 2147483647 h 325"/>
              <a:gd name="T18" fmla="*/ 2147483647 w 1243"/>
              <a:gd name="T19" fmla="*/ 2147483647 h 325"/>
              <a:gd name="T20" fmla="*/ 2147483647 w 1243"/>
              <a:gd name="T21" fmla="*/ 2147483647 h 325"/>
              <a:gd name="T22" fmla="*/ 2147483647 w 1243"/>
              <a:gd name="T23" fmla="*/ 2147483647 h 325"/>
              <a:gd name="T24" fmla="*/ 2147483647 w 1243"/>
              <a:gd name="T25" fmla="*/ 2147483647 h 325"/>
              <a:gd name="T26" fmla="*/ 2147483647 w 1243"/>
              <a:gd name="T27" fmla="*/ 2147483647 h 325"/>
              <a:gd name="T28" fmla="*/ 2147483647 w 1243"/>
              <a:gd name="T29" fmla="*/ 2147483647 h 32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243"/>
              <a:gd name="T46" fmla="*/ 0 h 325"/>
              <a:gd name="T47" fmla="*/ 1243 w 1243"/>
              <a:gd name="T48" fmla="*/ 325 h 32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243" h="325">
                <a:moveTo>
                  <a:pt x="0" y="297"/>
                </a:moveTo>
                <a:cubicBezTo>
                  <a:pt x="44" y="253"/>
                  <a:pt x="92" y="259"/>
                  <a:pt x="155" y="251"/>
                </a:cubicBezTo>
                <a:cubicBezTo>
                  <a:pt x="250" y="258"/>
                  <a:pt x="326" y="254"/>
                  <a:pt x="393" y="325"/>
                </a:cubicBezTo>
                <a:cubicBezTo>
                  <a:pt x="424" y="322"/>
                  <a:pt x="456" y="325"/>
                  <a:pt x="485" y="315"/>
                </a:cubicBezTo>
                <a:cubicBezTo>
                  <a:pt x="495" y="312"/>
                  <a:pt x="495" y="296"/>
                  <a:pt x="503" y="288"/>
                </a:cubicBezTo>
                <a:cubicBezTo>
                  <a:pt x="564" y="227"/>
                  <a:pt x="500" y="309"/>
                  <a:pt x="549" y="251"/>
                </a:cubicBezTo>
                <a:cubicBezTo>
                  <a:pt x="581" y="212"/>
                  <a:pt x="598" y="170"/>
                  <a:pt x="640" y="142"/>
                </a:cubicBezTo>
                <a:cubicBezTo>
                  <a:pt x="658" y="85"/>
                  <a:pt x="633" y="140"/>
                  <a:pt x="695" y="96"/>
                </a:cubicBezTo>
                <a:cubicBezTo>
                  <a:pt x="767" y="46"/>
                  <a:pt x="628" y="85"/>
                  <a:pt x="768" y="59"/>
                </a:cubicBezTo>
                <a:cubicBezTo>
                  <a:pt x="812" y="38"/>
                  <a:pt x="847" y="31"/>
                  <a:pt x="896" y="23"/>
                </a:cubicBezTo>
                <a:cubicBezTo>
                  <a:pt x="960" y="27"/>
                  <a:pt x="1038" y="0"/>
                  <a:pt x="1088" y="41"/>
                </a:cubicBezTo>
                <a:cubicBezTo>
                  <a:pt x="1097" y="48"/>
                  <a:pt x="1098" y="61"/>
                  <a:pt x="1106" y="69"/>
                </a:cubicBezTo>
                <a:cubicBezTo>
                  <a:pt x="1129" y="92"/>
                  <a:pt x="1156" y="110"/>
                  <a:pt x="1179" y="133"/>
                </a:cubicBezTo>
                <a:cubicBezTo>
                  <a:pt x="1188" y="142"/>
                  <a:pt x="1207" y="160"/>
                  <a:pt x="1207" y="160"/>
                </a:cubicBezTo>
                <a:cubicBezTo>
                  <a:pt x="1216" y="186"/>
                  <a:pt x="1224" y="196"/>
                  <a:pt x="1243" y="215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1957" name="Freeform 38">
            <a:extLst>
              <a:ext uri="{FF2B5EF4-FFF2-40B4-BE49-F238E27FC236}">
                <a16:creationId xmlns:a16="http://schemas.microsoft.com/office/drawing/2014/main" xmlns="" id="{C2E8A9E3-FD97-4645-99FC-5FA1B8442C5F}"/>
              </a:ext>
            </a:extLst>
          </p:cNvPr>
          <p:cNvSpPr>
            <a:spLocks/>
          </p:cNvSpPr>
          <p:nvPr/>
        </p:nvSpPr>
        <p:spPr bwMode="auto">
          <a:xfrm>
            <a:off x="0" y="5529263"/>
            <a:ext cx="1901825" cy="654050"/>
          </a:xfrm>
          <a:custGeom>
            <a:avLst/>
            <a:gdLst>
              <a:gd name="T0" fmla="*/ 0 w 1198"/>
              <a:gd name="T1" fmla="*/ 2147483647 h 412"/>
              <a:gd name="T2" fmla="*/ 2147483647 w 1198"/>
              <a:gd name="T3" fmla="*/ 2147483647 h 412"/>
              <a:gd name="T4" fmla="*/ 2147483647 w 1198"/>
              <a:gd name="T5" fmla="*/ 2147483647 h 412"/>
              <a:gd name="T6" fmla="*/ 2147483647 w 1198"/>
              <a:gd name="T7" fmla="*/ 2147483647 h 412"/>
              <a:gd name="T8" fmla="*/ 2147483647 w 1198"/>
              <a:gd name="T9" fmla="*/ 2147483647 h 412"/>
              <a:gd name="T10" fmla="*/ 2147483647 w 1198"/>
              <a:gd name="T11" fmla="*/ 0 h 412"/>
              <a:gd name="T12" fmla="*/ 2147483647 w 1198"/>
              <a:gd name="T13" fmla="*/ 2147483647 h 412"/>
              <a:gd name="T14" fmla="*/ 2147483647 w 1198"/>
              <a:gd name="T15" fmla="*/ 2147483647 h 4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98"/>
              <a:gd name="T25" fmla="*/ 0 h 412"/>
              <a:gd name="T26" fmla="*/ 1198 w 1198"/>
              <a:gd name="T27" fmla="*/ 412 h 41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98" h="412">
                <a:moveTo>
                  <a:pt x="0" y="412"/>
                </a:moveTo>
                <a:cubicBezTo>
                  <a:pt x="55" y="401"/>
                  <a:pt x="99" y="383"/>
                  <a:pt x="155" y="375"/>
                </a:cubicBezTo>
                <a:cubicBezTo>
                  <a:pt x="197" y="348"/>
                  <a:pt x="235" y="318"/>
                  <a:pt x="283" y="302"/>
                </a:cubicBezTo>
                <a:cubicBezTo>
                  <a:pt x="314" y="273"/>
                  <a:pt x="349" y="244"/>
                  <a:pt x="384" y="220"/>
                </a:cubicBezTo>
                <a:cubicBezTo>
                  <a:pt x="423" y="160"/>
                  <a:pt x="472" y="101"/>
                  <a:pt x="539" y="74"/>
                </a:cubicBezTo>
                <a:cubicBezTo>
                  <a:pt x="579" y="34"/>
                  <a:pt x="624" y="14"/>
                  <a:pt x="677" y="0"/>
                </a:cubicBezTo>
                <a:cubicBezTo>
                  <a:pt x="841" y="6"/>
                  <a:pt x="923" y="5"/>
                  <a:pt x="1061" y="28"/>
                </a:cubicBezTo>
                <a:cubicBezTo>
                  <a:pt x="1123" y="49"/>
                  <a:pt x="1079" y="37"/>
                  <a:pt x="1198" y="37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1958" name="Freeform 39">
            <a:extLst>
              <a:ext uri="{FF2B5EF4-FFF2-40B4-BE49-F238E27FC236}">
                <a16:creationId xmlns:a16="http://schemas.microsoft.com/office/drawing/2014/main" xmlns="" id="{148EABDE-B6FF-41FB-B36C-9D609550408A}"/>
              </a:ext>
            </a:extLst>
          </p:cNvPr>
          <p:cNvSpPr>
            <a:spLocks/>
          </p:cNvSpPr>
          <p:nvPr/>
        </p:nvSpPr>
        <p:spPr bwMode="auto">
          <a:xfrm>
            <a:off x="3090863" y="1422400"/>
            <a:ext cx="242887" cy="827088"/>
          </a:xfrm>
          <a:custGeom>
            <a:avLst/>
            <a:gdLst>
              <a:gd name="T0" fmla="*/ 0 w 153"/>
              <a:gd name="T1" fmla="*/ 2147483647 h 521"/>
              <a:gd name="T2" fmla="*/ 2147483647 w 153"/>
              <a:gd name="T3" fmla="*/ 2147483647 h 521"/>
              <a:gd name="T4" fmla="*/ 2147483647 w 153"/>
              <a:gd name="T5" fmla="*/ 2147483647 h 521"/>
              <a:gd name="T6" fmla="*/ 2147483647 w 153"/>
              <a:gd name="T7" fmla="*/ 0 h 521"/>
              <a:gd name="T8" fmla="*/ 0 60000 65536"/>
              <a:gd name="T9" fmla="*/ 0 60000 65536"/>
              <a:gd name="T10" fmla="*/ 0 60000 65536"/>
              <a:gd name="T11" fmla="*/ 0 60000 65536"/>
              <a:gd name="T12" fmla="*/ 0 w 153"/>
              <a:gd name="T13" fmla="*/ 0 h 521"/>
              <a:gd name="T14" fmla="*/ 153 w 153"/>
              <a:gd name="T15" fmla="*/ 521 h 52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3" h="521">
                <a:moveTo>
                  <a:pt x="0" y="521"/>
                </a:moveTo>
                <a:cubicBezTo>
                  <a:pt x="25" y="452"/>
                  <a:pt x="87" y="405"/>
                  <a:pt x="138" y="357"/>
                </a:cubicBezTo>
                <a:cubicBezTo>
                  <a:pt x="151" y="215"/>
                  <a:pt x="153" y="238"/>
                  <a:pt x="138" y="55"/>
                </a:cubicBezTo>
                <a:cubicBezTo>
                  <a:pt x="136" y="34"/>
                  <a:pt x="110" y="0"/>
                  <a:pt x="110" y="0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1959" name="Freeform 40">
            <a:extLst>
              <a:ext uri="{FF2B5EF4-FFF2-40B4-BE49-F238E27FC236}">
                <a16:creationId xmlns:a16="http://schemas.microsoft.com/office/drawing/2014/main" xmlns="" id="{83EF2342-E8CC-41C4-B52C-1DA44E1E51E8}"/>
              </a:ext>
            </a:extLst>
          </p:cNvPr>
          <p:cNvSpPr>
            <a:spLocks/>
          </p:cNvSpPr>
          <p:nvPr/>
        </p:nvSpPr>
        <p:spPr bwMode="auto">
          <a:xfrm>
            <a:off x="7185025" y="42863"/>
            <a:ext cx="1303338" cy="1306512"/>
          </a:xfrm>
          <a:custGeom>
            <a:avLst/>
            <a:gdLst>
              <a:gd name="T0" fmla="*/ 0 w 821"/>
              <a:gd name="T1" fmla="*/ 2147483647 h 823"/>
              <a:gd name="T2" fmla="*/ 2147483647 w 821"/>
              <a:gd name="T3" fmla="*/ 2147483647 h 823"/>
              <a:gd name="T4" fmla="*/ 2147483647 w 821"/>
              <a:gd name="T5" fmla="*/ 2147483647 h 823"/>
              <a:gd name="T6" fmla="*/ 2147483647 w 821"/>
              <a:gd name="T7" fmla="*/ 2147483647 h 823"/>
              <a:gd name="T8" fmla="*/ 2147483647 w 821"/>
              <a:gd name="T9" fmla="*/ 2147483647 h 823"/>
              <a:gd name="T10" fmla="*/ 2147483647 w 821"/>
              <a:gd name="T11" fmla="*/ 2147483647 h 823"/>
              <a:gd name="T12" fmla="*/ 2147483647 w 821"/>
              <a:gd name="T13" fmla="*/ 2147483647 h 823"/>
              <a:gd name="T14" fmla="*/ 2147483647 w 821"/>
              <a:gd name="T15" fmla="*/ 2147483647 h 823"/>
              <a:gd name="T16" fmla="*/ 2147483647 w 821"/>
              <a:gd name="T17" fmla="*/ 0 h 82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821"/>
              <a:gd name="T28" fmla="*/ 0 h 823"/>
              <a:gd name="T29" fmla="*/ 821 w 821"/>
              <a:gd name="T30" fmla="*/ 823 h 82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821" h="823">
                <a:moveTo>
                  <a:pt x="0" y="823"/>
                </a:moveTo>
                <a:cubicBezTo>
                  <a:pt x="53" y="744"/>
                  <a:pt x="144" y="739"/>
                  <a:pt x="228" y="714"/>
                </a:cubicBezTo>
                <a:cubicBezTo>
                  <a:pt x="269" y="702"/>
                  <a:pt x="298" y="672"/>
                  <a:pt x="338" y="659"/>
                </a:cubicBezTo>
                <a:cubicBezTo>
                  <a:pt x="353" y="644"/>
                  <a:pt x="369" y="628"/>
                  <a:pt x="384" y="613"/>
                </a:cubicBezTo>
                <a:cubicBezTo>
                  <a:pt x="393" y="604"/>
                  <a:pt x="411" y="586"/>
                  <a:pt x="411" y="586"/>
                </a:cubicBezTo>
                <a:cubicBezTo>
                  <a:pt x="450" y="506"/>
                  <a:pt x="492" y="416"/>
                  <a:pt x="548" y="348"/>
                </a:cubicBezTo>
                <a:cubicBezTo>
                  <a:pt x="571" y="320"/>
                  <a:pt x="602" y="311"/>
                  <a:pt x="631" y="293"/>
                </a:cubicBezTo>
                <a:cubicBezTo>
                  <a:pt x="665" y="272"/>
                  <a:pt x="676" y="250"/>
                  <a:pt x="713" y="238"/>
                </a:cubicBezTo>
                <a:cubicBezTo>
                  <a:pt x="821" y="166"/>
                  <a:pt x="768" y="283"/>
                  <a:pt x="768" y="0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1960" name="Freeform 41">
            <a:extLst>
              <a:ext uri="{FF2B5EF4-FFF2-40B4-BE49-F238E27FC236}">
                <a16:creationId xmlns:a16="http://schemas.microsoft.com/office/drawing/2014/main" xmlns="" id="{1005C7C9-720A-4174-9AEA-54E06A5C7F86}"/>
              </a:ext>
            </a:extLst>
          </p:cNvPr>
          <p:cNvSpPr>
            <a:spLocks/>
          </p:cNvSpPr>
          <p:nvPr/>
        </p:nvSpPr>
        <p:spPr bwMode="auto">
          <a:xfrm>
            <a:off x="506413" y="14288"/>
            <a:ext cx="204787" cy="1873250"/>
          </a:xfrm>
          <a:custGeom>
            <a:avLst/>
            <a:gdLst>
              <a:gd name="T0" fmla="*/ 2147483647 w 129"/>
              <a:gd name="T1" fmla="*/ 2147483647 h 1180"/>
              <a:gd name="T2" fmla="*/ 2147483647 w 129"/>
              <a:gd name="T3" fmla="*/ 2147483647 h 1180"/>
              <a:gd name="T4" fmla="*/ 2147483647 w 129"/>
              <a:gd name="T5" fmla="*/ 2147483647 h 1180"/>
              <a:gd name="T6" fmla="*/ 2147483647 w 129"/>
              <a:gd name="T7" fmla="*/ 2147483647 h 1180"/>
              <a:gd name="T8" fmla="*/ 2147483647 w 129"/>
              <a:gd name="T9" fmla="*/ 0 h 11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9"/>
              <a:gd name="T16" fmla="*/ 0 h 1180"/>
              <a:gd name="T17" fmla="*/ 129 w 129"/>
              <a:gd name="T18" fmla="*/ 1180 h 11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9" h="1180">
                <a:moveTo>
                  <a:pt x="129" y="1180"/>
                </a:moveTo>
                <a:cubicBezTo>
                  <a:pt x="119" y="1101"/>
                  <a:pt x="108" y="1007"/>
                  <a:pt x="102" y="933"/>
                </a:cubicBezTo>
                <a:cubicBezTo>
                  <a:pt x="84" y="687"/>
                  <a:pt x="109" y="803"/>
                  <a:pt x="83" y="695"/>
                </a:cubicBezTo>
                <a:cubicBezTo>
                  <a:pt x="71" y="564"/>
                  <a:pt x="40" y="440"/>
                  <a:pt x="19" y="311"/>
                </a:cubicBezTo>
                <a:cubicBezTo>
                  <a:pt x="0" y="25"/>
                  <a:pt x="1" y="129"/>
                  <a:pt x="1" y="0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1961" name="Freeform 42">
            <a:extLst>
              <a:ext uri="{FF2B5EF4-FFF2-40B4-BE49-F238E27FC236}">
                <a16:creationId xmlns:a16="http://schemas.microsoft.com/office/drawing/2014/main" xmlns="" id="{7C0DBCA9-26AC-4B6B-9DBC-6316DD8A4BF9}"/>
              </a:ext>
            </a:extLst>
          </p:cNvPr>
          <p:cNvSpPr>
            <a:spLocks/>
          </p:cNvSpPr>
          <p:nvPr/>
        </p:nvSpPr>
        <p:spPr bwMode="auto">
          <a:xfrm>
            <a:off x="5849938" y="4746625"/>
            <a:ext cx="1595437" cy="1146175"/>
          </a:xfrm>
          <a:custGeom>
            <a:avLst/>
            <a:gdLst>
              <a:gd name="T0" fmla="*/ 0 w 1005"/>
              <a:gd name="T1" fmla="*/ 2147483647 h 722"/>
              <a:gd name="T2" fmla="*/ 2147483647 w 1005"/>
              <a:gd name="T3" fmla="*/ 2147483647 h 722"/>
              <a:gd name="T4" fmla="*/ 2147483647 w 1005"/>
              <a:gd name="T5" fmla="*/ 2147483647 h 722"/>
              <a:gd name="T6" fmla="*/ 2147483647 w 1005"/>
              <a:gd name="T7" fmla="*/ 2147483647 h 722"/>
              <a:gd name="T8" fmla="*/ 2147483647 w 1005"/>
              <a:gd name="T9" fmla="*/ 2147483647 h 722"/>
              <a:gd name="T10" fmla="*/ 2147483647 w 1005"/>
              <a:gd name="T11" fmla="*/ 2147483647 h 722"/>
              <a:gd name="T12" fmla="*/ 2147483647 w 1005"/>
              <a:gd name="T13" fmla="*/ 2147483647 h 722"/>
              <a:gd name="T14" fmla="*/ 2147483647 w 1005"/>
              <a:gd name="T15" fmla="*/ 2147483647 h 722"/>
              <a:gd name="T16" fmla="*/ 2147483647 w 1005"/>
              <a:gd name="T17" fmla="*/ 2147483647 h 722"/>
              <a:gd name="T18" fmla="*/ 2147483647 w 1005"/>
              <a:gd name="T19" fmla="*/ 2147483647 h 722"/>
              <a:gd name="T20" fmla="*/ 2147483647 w 1005"/>
              <a:gd name="T21" fmla="*/ 2147483647 h 722"/>
              <a:gd name="T22" fmla="*/ 2147483647 w 1005"/>
              <a:gd name="T23" fmla="*/ 0 h 72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005"/>
              <a:gd name="T37" fmla="*/ 0 h 722"/>
              <a:gd name="T38" fmla="*/ 1005 w 1005"/>
              <a:gd name="T39" fmla="*/ 722 h 72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005" h="722">
                <a:moveTo>
                  <a:pt x="0" y="722"/>
                </a:moveTo>
                <a:cubicBezTo>
                  <a:pt x="53" y="647"/>
                  <a:pt x="22" y="669"/>
                  <a:pt x="82" y="640"/>
                </a:cubicBezTo>
                <a:cubicBezTo>
                  <a:pt x="154" y="568"/>
                  <a:pt x="233" y="517"/>
                  <a:pt x="329" y="484"/>
                </a:cubicBezTo>
                <a:cubicBezTo>
                  <a:pt x="398" y="433"/>
                  <a:pt x="329" y="476"/>
                  <a:pt x="411" y="448"/>
                </a:cubicBezTo>
                <a:cubicBezTo>
                  <a:pt x="452" y="434"/>
                  <a:pt x="487" y="412"/>
                  <a:pt x="530" y="402"/>
                </a:cubicBezTo>
                <a:cubicBezTo>
                  <a:pt x="621" y="357"/>
                  <a:pt x="496" y="413"/>
                  <a:pt x="685" y="375"/>
                </a:cubicBezTo>
                <a:cubicBezTo>
                  <a:pt x="694" y="373"/>
                  <a:pt x="696" y="361"/>
                  <a:pt x="704" y="356"/>
                </a:cubicBezTo>
                <a:cubicBezTo>
                  <a:pt x="732" y="339"/>
                  <a:pt x="772" y="331"/>
                  <a:pt x="804" y="320"/>
                </a:cubicBezTo>
                <a:cubicBezTo>
                  <a:pt x="843" y="290"/>
                  <a:pt x="893" y="257"/>
                  <a:pt x="914" y="210"/>
                </a:cubicBezTo>
                <a:cubicBezTo>
                  <a:pt x="922" y="192"/>
                  <a:pt x="921" y="171"/>
                  <a:pt x="932" y="155"/>
                </a:cubicBezTo>
                <a:cubicBezTo>
                  <a:pt x="944" y="137"/>
                  <a:pt x="969" y="100"/>
                  <a:pt x="969" y="100"/>
                </a:cubicBezTo>
                <a:cubicBezTo>
                  <a:pt x="980" y="66"/>
                  <a:pt x="989" y="32"/>
                  <a:pt x="1005" y="0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1962" name="Freeform 44">
            <a:extLst>
              <a:ext uri="{FF2B5EF4-FFF2-40B4-BE49-F238E27FC236}">
                <a16:creationId xmlns:a16="http://schemas.microsoft.com/office/drawing/2014/main" xmlns="" id="{39DFCE23-911A-42A6-8D9B-FDDB1129C110}"/>
              </a:ext>
            </a:extLst>
          </p:cNvPr>
          <p:cNvSpPr>
            <a:spLocks/>
          </p:cNvSpPr>
          <p:nvPr/>
        </p:nvSpPr>
        <p:spPr bwMode="auto">
          <a:xfrm>
            <a:off x="7546975" y="3919538"/>
            <a:ext cx="1679575" cy="2374900"/>
          </a:xfrm>
          <a:custGeom>
            <a:avLst/>
            <a:gdLst>
              <a:gd name="T0" fmla="*/ 0 w 1058"/>
              <a:gd name="T1" fmla="*/ 0 h 1496"/>
              <a:gd name="T2" fmla="*/ 2147483647 w 1058"/>
              <a:gd name="T3" fmla="*/ 2147483647 h 1496"/>
              <a:gd name="T4" fmla="*/ 2147483647 w 1058"/>
              <a:gd name="T5" fmla="*/ 2147483647 h 1496"/>
              <a:gd name="T6" fmla="*/ 2147483647 w 1058"/>
              <a:gd name="T7" fmla="*/ 2147483647 h 1496"/>
              <a:gd name="T8" fmla="*/ 2147483647 w 1058"/>
              <a:gd name="T9" fmla="*/ 2147483647 h 1496"/>
              <a:gd name="T10" fmla="*/ 2147483647 w 1058"/>
              <a:gd name="T11" fmla="*/ 2147483647 h 1496"/>
              <a:gd name="T12" fmla="*/ 2147483647 w 1058"/>
              <a:gd name="T13" fmla="*/ 2147483647 h 1496"/>
              <a:gd name="T14" fmla="*/ 2147483647 w 1058"/>
              <a:gd name="T15" fmla="*/ 2147483647 h 1496"/>
              <a:gd name="T16" fmla="*/ 2147483647 w 1058"/>
              <a:gd name="T17" fmla="*/ 2147483647 h 1496"/>
              <a:gd name="T18" fmla="*/ 2147483647 w 1058"/>
              <a:gd name="T19" fmla="*/ 2147483647 h 1496"/>
              <a:gd name="T20" fmla="*/ 2147483647 w 1058"/>
              <a:gd name="T21" fmla="*/ 2147483647 h 1496"/>
              <a:gd name="T22" fmla="*/ 2147483647 w 1058"/>
              <a:gd name="T23" fmla="*/ 2147483647 h 149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058"/>
              <a:gd name="T37" fmla="*/ 0 h 1496"/>
              <a:gd name="T38" fmla="*/ 1058 w 1058"/>
              <a:gd name="T39" fmla="*/ 1496 h 149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058" h="1496">
                <a:moveTo>
                  <a:pt x="0" y="0"/>
                </a:moveTo>
                <a:cubicBezTo>
                  <a:pt x="59" y="73"/>
                  <a:pt x="126" y="162"/>
                  <a:pt x="192" y="228"/>
                </a:cubicBezTo>
                <a:cubicBezTo>
                  <a:pt x="232" y="268"/>
                  <a:pt x="276" y="303"/>
                  <a:pt x="311" y="347"/>
                </a:cubicBezTo>
                <a:cubicBezTo>
                  <a:pt x="362" y="410"/>
                  <a:pt x="393" y="466"/>
                  <a:pt x="439" y="530"/>
                </a:cubicBezTo>
                <a:cubicBezTo>
                  <a:pt x="456" y="583"/>
                  <a:pt x="480" y="625"/>
                  <a:pt x="503" y="676"/>
                </a:cubicBezTo>
                <a:cubicBezTo>
                  <a:pt x="511" y="694"/>
                  <a:pt x="521" y="731"/>
                  <a:pt x="521" y="731"/>
                </a:cubicBezTo>
                <a:cubicBezTo>
                  <a:pt x="529" y="795"/>
                  <a:pt x="547" y="851"/>
                  <a:pt x="558" y="914"/>
                </a:cubicBezTo>
                <a:cubicBezTo>
                  <a:pt x="568" y="974"/>
                  <a:pt x="569" y="1045"/>
                  <a:pt x="604" y="1097"/>
                </a:cubicBezTo>
                <a:cubicBezTo>
                  <a:pt x="615" y="1141"/>
                  <a:pt x="621" y="1160"/>
                  <a:pt x="649" y="1197"/>
                </a:cubicBezTo>
                <a:cubicBezTo>
                  <a:pt x="664" y="1238"/>
                  <a:pt x="703" y="1315"/>
                  <a:pt x="732" y="1344"/>
                </a:cubicBezTo>
                <a:cubicBezTo>
                  <a:pt x="755" y="1412"/>
                  <a:pt x="810" y="1454"/>
                  <a:pt x="878" y="1472"/>
                </a:cubicBezTo>
                <a:cubicBezTo>
                  <a:pt x="1028" y="1462"/>
                  <a:pt x="1058" y="1496"/>
                  <a:pt x="1015" y="1453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9179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>
            <a:extLst>
              <a:ext uri="{FF2B5EF4-FFF2-40B4-BE49-F238E27FC236}">
                <a16:creationId xmlns:a16="http://schemas.microsoft.com/office/drawing/2014/main" xmlns="" id="{55AF2994-EE80-4831-99CC-A2CD4C4002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ln>
            <a:solidFill>
              <a:srgbClr val="FFCC66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pt-BR">
              <a:latin typeface="Arial" panose="020B0604020202020204" pitchFamily="34" charset="0"/>
            </a:endParaRPr>
          </a:p>
        </p:txBody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xmlns="" id="{9DB56CC9-C6B0-4ECE-9AB8-0E30ADC69D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>
            <a:solidFill>
              <a:srgbClr val="FFCC66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pt-BR">
              <a:latin typeface="Arial" panose="020B0604020202020204" pitchFamily="34" charset="0"/>
            </a:endParaRPr>
          </a:p>
        </p:txBody>
      </p:sp>
      <p:sp>
        <p:nvSpPr>
          <p:cNvPr id="82948" name="Rectangle 4">
            <a:extLst>
              <a:ext uri="{FF2B5EF4-FFF2-40B4-BE49-F238E27FC236}">
                <a16:creationId xmlns:a16="http://schemas.microsoft.com/office/drawing/2014/main" xmlns="" id="{67D1EE3A-A482-4410-9E5B-E97941B8A4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2130425"/>
            <a:ext cx="7772400" cy="1470025"/>
          </a:xfrm>
          <a:prstGeom prst="rect">
            <a:avLst/>
          </a:prstGeom>
          <a:noFill/>
          <a:ln w="9525">
            <a:solidFill>
              <a:srgbClr val="FF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pt-BR" sz="4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2949" name="Rectangle 5">
            <a:extLst>
              <a:ext uri="{FF2B5EF4-FFF2-40B4-BE49-F238E27FC236}">
                <a16:creationId xmlns:a16="http://schemas.microsoft.com/office/drawing/2014/main" xmlns="" id="{1AB13AA4-B7F5-4B5F-B491-ED66711AD0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 w="9525">
            <a:solidFill>
              <a:srgbClr val="FF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pt-BR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82950" name="Picture 6" descr="floresta_amazonica_intacta">
            <a:extLst>
              <a:ext uri="{FF2B5EF4-FFF2-40B4-BE49-F238E27FC236}">
                <a16:creationId xmlns:a16="http://schemas.microsoft.com/office/drawing/2014/main" xmlns="" id="{D76CC784-92A9-40B3-B0B2-5DA1F988A19B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951" name="Freeform 7">
            <a:extLst>
              <a:ext uri="{FF2B5EF4-FFF2-40B4-BE49-F238E27FC236}">
                <a16:creationId xmlns:a16="http://schemas.microsoft.com/office/drawing/2014/main" xmlns="" id="{15C6DB32-3B9E-4D0D-979B-333B9EE478F6}"/>
              </a:ext>
            </a:extLst>
          </p:cNvPr>
          <p:cNvSpPr>
            <a:spLocks/>
          </p:cNvSpPr>
          <p:nvPr/>
        </p:nvSpPr>
        <p:spPr bwMode="auto">
          <a:xfrm>
            <a:off x="0" y="465138"/>
            <a:ext cx="9144000" cy="3336925"/>
          </a:xfrm>
          <a:custGeom>
            <a:avLst/>
            <a:gdLst>
              <a:gd name="T0" fmla="*/ 0 w 5760"/>
              <a:gd name="T1" fmla="*/ 2147483647 h 2102"/>
              <a:gd name="T2" fmla="*/ 2147483647 w 5760"/>
              <a:gd name="T3" fmla="*/ 2147483647 h 2102"/>
              <a:gd name="T4" fmla="*/ 2147483647 w 5760"/>
              <a:gd name="T5" fmla="*/ 2147483647 h 2102"/>
              <a:gd name="T6" fmla="*/ 2147483647 w 5760"/>
              <a:gd name="T7" fmla="*/ 2147483647 h 2102"/>
              <a:gd name="T8" fmla="*/ 2147483647 w 5760"/>
              <a:gd name="T9" fmla="*/ 2147483647 h 2102"/>
              <a:gd name="T10" fmla="*/ 2147483647 w 5760"/>
              <a:gd name="T11" fmla="*/ 2147483647 h 2102"/>
              <a:gd name="T12" fmla="*/ 2147483647 w 5760"/>
              <a:gd name="T13" fmla="*/ 2147483647 h 2102"/>
              <a:gd name="T14" fmla="*/ 2147483647 w 5760"/>
              <a:gd name="T15" fmla="*/ 2147483647 h 2102"/>
              <a:gd name="T16" fmla="*/ 2147483647 w 5760"/>
              <a:gd name="T17" fmla="*/ 2147483647 h 2102"/>
              <a:gd name="T18" fmla="*/ 2147483647 w 5760"/>
              <a:gd name="T19" fmla="*/ 2147483647 h 2102"/>
              <a:gd name="T20" fmla="*/ 2147483647 w 5760"/>
              <a:gd name="T21" fmla="*/ 2147483647 h 2102"/>
              <a:gd name="T22" fmla="*/ 2147483647 w 5760"/>
              <a:gd name="T23" fmla="*/ 2147483647 h 2102"/>
              <a:gd name="T24" fmla="*/ 2147483647 w 5760"/>
              <a:gd name="T25" fmla="*/ 2147483647 h 2102"/>
              <a:gd name="T26" fmla="*/ 2147483647 w 5760"/>
              <a:gd name="T27" fmla="*/ 2147483647 h 2102"/>
              <a:gd name="T28" fmla="*/ 2147483647 w 5760"/>
              <a:gd name="T29" fmla="*/ 2147483647 h 2102"/>
              <a:gd name="T30" fmla="*/ 2147483647 w 5760"/>
              <a:gd name="T31" fmla="*/ 2147483647 h 2102"/>
              <a:gd name="T32" fmla="*/ 2147483647 w 5760"/>
              <a:gd name="T33" fmla="*/ 2147483647 h 2102"/>
              <a:gd name="T34" fmla="*/ 2147483647 w 5760"/>
              <a:gd name="T35" fmla="*/ 2147483647 h 2102"/>
              <a:gd name="T36" fmla="*/ 2147483647 w 5760"/>
              <a:gd name="T37" fmla="*/ 2147483647 h 2102"/>
              <a:gd name="T38" fmla="*/ 2147483647 w 5760"/>
              <a:gd name="T39" fmla="*/ 2147483647 h 2102"/>
              <a:gd name="T40" fmla="*/ 2147483647 w 5760"/>
              <a:gd name="T41" fmla="*/ 2147483647 h 2102"/>
              <a:gd name="T42" fmla="*/ 2147483647 w 5760"/>
              <a:gd name="T43" fmla="*/ 2147483647 h 2102"/>
              <a:gd name="T44" fmla="*/ 2147483647 w 5760"/>
              <a:gd name="T45" fmla="*/ 2147483647 h 2102"/>
              <a:gd name="T46" fmla="*/ 2147483647 w 5760"/>
              <a:gd name="T47" fmla="*/ 2147483647 h 2102"/>
              <a:gd name="T48" fmla="*/ 2147483647 w 5760"/>
              <a:gd name="T49" fmla="*/ 2147483647 h 2102"/>
              <a:gd name="T50" fmla="*/ 2147483647 w 5760"/>
              <a:gd name="T51" fmla="*/ 2147483647 h 2102"/>
              <a:gd name="T52" fmla="*/ 2147483647 w 5760"/>
              <a:gd name="T53" fmla="*/ 2147483647 h 2102"/>
              <a:gd name="T54" fmla="*/ 2147483647 w 5760"/>
              <a:gd name="T55" fmla="*/ 2147483647 h 2102"/>
              <a:gd name="T56" fmla="*/ 2147483647 w 5760"/>
              <a:gd name="T57" fmla="*/ 2147483647 h 2102"/>
              <a:gd name="T58" fmla="*/ 2147483647 w 5760"/>
              <a:gd name="T59" fmla="*/ 2147483647 h 2102"/>
              <a:gd name="T60" fmla="*/ 2147483647 w 5760"/>
              <a:gd name="T61" fmla="*/ 2147483647 h 2102"/>
              <a:gd name="T62" fmla="*/ 2147483647 w 5760"/>
              <a:gd name="T63" fmla="*/ 2147483647 h 2102"/>
              <a:gd name="T64" fmla="*/ 2147483647 w 5760"/>
              <a:gd name="T65" fmla="*/ 2147483647 h 2102"/>
              <a:gd name="T66" fmla="*/ 2147483647 w 5760"/>
              <a:gd name="T67" fmla="*/ 2147483647 h 2102"/>
              <a:gd name="T68" fmla="*/ 2147483647 w 5760"/>
              <a:gd name="T69" fmla="*/ 2147483647 h 2102"/>
              <a:gd name="T70" fmla="*/ 2147483647 w 5760"/>
              <a:gd name="T71" fmla="*/ 2147483647 h 2102"/>
              <a:gd name="T72" fmla="*/ 2147483647 w 5760"/>
              <a:gd name="T73" fmla="*/ 2147483647 h 2102"/>
              <a:gd name="T74" fmla="*/ 2147483647 w 5760"/>
              <a:gd name="T75" fmla="*/ 2147483647 h 2102"/>
              <a:gd name="T76" fmla="*/ 2147483647 w 5760"/>
              <a:gd name="T77" fmla="*/ 2147483647 h 2102"/>
              <a:gd name="T78" fmla="*/ 2147483647 w 5760"/>
              <a:gd name="T79" fmla="*/ 2147483647 h 2102"/>
              <a:gd name="T80" fmla="*/ 2147483647 w 5760"/>
              <a:gd name="T81" fmla="*/ 2147483647 h 2102"/>
              <a:gd name="T82" fmla="*/ 2147483647 w 5760"/>
              <a:gd name="T83" fmla="*/ 2147483647 h 2102"/>
              <a:gd name="T84" fmla="*/ 2147483647 w 5760"/>
              <a:gd name="T85" fmla="*/ 2147483647 h 2102"/>
              <a:gd name="T86" fmla="*/ 2147483647 w 5760"/>
              <a:gd name="T87" fmla="*/ 2147483647 h 2102"/>
              <a:gd name="T88" fmla="*/ 2147483647 w 5760"/>
              <a:gd name="T89" fmla="*/ 2147483647 h 2102"/>
              <a:gd name="T90" fmla="*/ 2147483647 w 5760"/>
              <a:gd name="T91" fmla="*/ 2147483647 h 2102"/>
              <a:gd name="T92" fmla="*/ 2147483647 w 5760"/>
              <a:gd name="T93" fmla="*/ 2147483647 h 2102"/>
              <a:gd name="T94" fmla="*/ 2147483647 w 5760"/>
              <a:gd name="T95" fmla="*/ 2147483647 h 2102"/>
              <a:gd name="T96" fmla="*/ 2147483647 w 5760"/>
              <a:gd name="T97" fmla="*/ 2147483647 h 2102"/>
              <a:gd name="T98" fmla="*/ 2147483647 w 5760"/>
              <a:gd name="T99" fmla="*/ 2147483647 h 2102"/>
              <a:gd name="T100" fmla="*/ 2147483647 w 5760"/>
              <a:gd name="T101" fmla="*/ 2147483647 h 2102"/>
              <a:gd name="T102" fmla="*/ 2147483647 w 5760"/>
              <a:gd name="T103" fmla="*/ 2147483647 h 2102"/>
              <a:gd name="T104" fmla="*/ 2147483647 w 5760"/>
              <a:gd name="T105" fmla="*/ 2147483647 h 2102"/>
              <a:gd name="T106" fmla="*/ 2147483647 w 5760"/>
              <a:gd name="T107" fmla="*/ 2147483647 h 2102"/>
              <a:gd name="T108" fmla="*/ 2147483647 w 5760"/>
              <a:gd name="T109" fmla="*/ 2147483647 h 2102"/>
              <a:gd name="T110" fmla="*/ 2147483647 w 5760"/>
              <a:gd name="T111" fmla="*/ 2147483647 h 2102"/>
              <a:gd name="T112" fmla="*/ 2147483647 w 5760"/>
              <a:gd name="T113" fmla="*/ 0 h 2102"/>
              <a:gd name="T114" fmla="*/ 2147483647 w 5760"/>
              <a:gd name="T115" fmla="*/ 2147483647 h 2102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5760"/>
              <a:gd name="T175" fmla="*/ 0 h 2102"/>
              <a:gd name="T176" fmla="*/ 5760 w 5760"/>
              <a:gd name="T177" fmla="*/ 2102 h 2102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5760" h="2102">
                <a:moveTo>
                  <a:pt x="0" y="2102"/>
                </a:moveTo>
                <a:cubicBezTo>
                  <a:pt x="39" y="1946"/>
                  <a:pt x="185" y="1836"/>
                  <a:pt x="293" y="1728"/>
                </a:cubicBezTo>
                <a:cubicBezTo>
                  <a:pt x="320" y="1701"/>
                  <a:pt x="357" y="1658"/>
                  <a:pt x="393" y="1645"/>
                </a:cubicBezTo>
                <a:cubicBezTo>
                  <a:pt x="417" y="1636"/>
                  <a:pt x="466" y="1627"/>
                  <a:pt x="466" y="1627"/>
                </a:cubicBezTo>
                <a:cubicBezTo>
                  <a:pt x="519" y="1653"/>
                  <a:pt x="492" y="1641"/>
                  <a:pt x="558" y="1664"/>
                </a:cubicBezTo>
                <a:cubicBezTo>
                  <a:pt x="576" y="1670"/>
                  <a:pt x="613" y="1682"/>
                  <a:pt x="613" y="1682"/>
                </a:cubicBezTo>
                <a:cubicBezTo>
                  <a:pt x="634" y="1697"/>
                  <a:pt x="656" y="1713"/>
                  <a:pt x="677" y="1728"/>
                </a:cubicBezTo>
                <a:cubicBezTo>
                  <a:pt x="692" y="1739"/>
                  <a:pt x="731" y="1746"/>
                  <a:pt x="731" y="1746"/>
                </a:cubicBezTo>
                <a:cubicBezTo>
                  <a:pt x="794" y="1806"/>
                  <a:pt x="917" y="1788"/>
                  <a:pt x="987" y="1792"/>
                </a:cubicBezTo>
                <a:cubicBezTo>
                  <a:pt x="999" y="1783"/>
                  <a:pt x="1014" y="1776"/>
                  <a:pt x="1024" y="1764"/>
                </a:cubicBezTo>
                <a:cubicBezTo>
                  <a:pt x="1039" y="1748"/>
                  <a:pt x="1061" y="1709"/>
                  <a:pt x="1061" y="1709"/>
                </a:cubicBezTo>
                <a:cubicBezTo>
                  <a:pt x="1102" y="1586"/>
                  <a:pt x="1208" y="1548"/>
                  <a:pt x="1307" y="1481"/>
                </a:cubicBezTo>
                <a:cubicBezTo>
                  <a:pt x="1334" y="1463"/>
                  <a:pt x="1354" y="1436"/>
                  <a:pt x="1381" y="1417"/>
                </a:cubicBezTo>
                <a:cubicBezTo>
                  <a:pt x="1504" y="1330"/>
                  <a:pt x="1629" y="1244"/>
                  <a:pt x="1774" y="1197"/>
                </a:cubicBezTo>
                <a:cubicBezTo>
                  <a:pt x="1826" y="1162"/>
                  <a:pt x="1886" y="1145"/>
                  <a:pt x="1947" y="1133"/>
                </a:cubicBezTo>
                <a:cubicBezTo>
                  <a:pt x="1996" y="1136"/>
                  <a:pt x="2046" y="1132"/>
                  <a:pt x="2094" y="1142"/>
                </a:cubicBezTo>
                <a:cubicBezTo>
                  <a:pt x="2121" y="1148"/>
                  <a:pt x="2146" y="1207"/>
                  <a:pt x="2167" y="1225"/>
                </a:cubicBezTo>
                <a:cubicBezTo>
                  <a:pt x="2226" y="1275"/>
                  <a:pt x="2296" y="1331"/>
                  <a:pt x="2322" y="1408"/>
                </a:cubicBezTo>
                <a:cubicBezTo>
                  <a:pt x="2355" y="1507"/>
                  <a:pt x="2377" y="1624"/>
                  <a:pt x="2441" y="1709"/>
                </a:cubicBezTo>
                <a:cubicBezTo>
                  <a:pt x="2459" y="1783"/>
                  <a:pt x="2474" y="1804"/>
                  <a:pt x="2551" y="1819"/>
                </a:cubicBezTo>
                <a:cubicBezTo>
                  <a:pt x="2642" y="1816"/>
                  <a:pt x="2734" y="1814"/>
                  <a:pt x="2825" y="1810"/>
                </a:cubicBezTo>
                <a:cubicBezTo>
                  <a:pt x="2862" y="1808"/>
                  <a:pt x="2900" y="1812"/>
                  <a:pt x="2935" y="1801"/>
                </a:cubicBezTo>
                <a:cubicBezTo>
                  <a:pt x="3087" y="1754"/>
                  <a:pt x="3183" y="1653"/>
                  <a:pt x="3301" y="1554"/>
                </a:cubicBezTo>
                <a:cubicBezTo>
                  <a:pt x="3371" y="1495"/>
                  <a:pt x="3449" y="1446"/>
                  <a:pt x="3520" y="1389"/>
                </a:cubicBezTo>
                <a:cubicBezTo>
                  <a:pt x="3559" y="1271"/>
                  <a:pt x="3507" y="1399"/>
                  <a:pt x="3593" y="1280"/>
                </a:cubicBezTo>
                <a:cubicBezTo>
                  <a:pt x="3648" y="1203"/>
                  <a:pt x="3644" y="1101"/>
                  <a:pt x="3712" y="1033"/>
                </a:cubicBezTo>
                <a:cubicBezTo>
                  <a:pt x="3733" y="970"/>
                  <a:pt x="3716" y="991"/>
                  <a:pt x="3749" y="960"/>
                </a:cubicBezTo>
                <a:cubicBezTo>
                  <a:pt x="3759" y="901"/>
                  <a:pt x="3766" y="842"/>
                  <a:pt x="3785" y="786"/>
                </a:cubicBezTo>
                <a:cubicBezTo>
                  <a:pt x="3789" y="704"/>
                  <a:pt x="3770" y="615"/>
                  <a:pt x="3803" y="539"/>
                </a:cubicBezTo>
                <a:cubicBezTo>
                  <a:pt x="3817" y="507"/>
                  <a:pt x="3840" y="468"/>
                  <a:pt x="3858" y="438"/>
                </a:cubicBezTo>
                <a:cubicBezTo>
                  <a:pt x="3871" y="415"/>
                  <a:pt x="3904" y="374"/>
                  <a:pt x="3904" y="374"/>
                </a:cubicBezTo>
                <a:cubicBezTo>
                  <a:pt x="3922" y="321"/>
                  <a:pt x="3901" y="371"/>
                  <a:pt x="3950" y="310"/>
                </a:cubicBezTo>
                <a:cubicBezTo>
                  <a:pt x="4016" y="228"/>
                  <a:pt x="3964" y="261"/>
                  <a:pt x="4032" y="228"/>
                </a:cubicBezTo>
                <a:cubicBezTo>
                  <a:pt x="4067" y="193"/>
                  <a:pt x="4112" y="185"/>
                  <a:pt x="4160" y="173"/>
                </a:cubicBezTo>
                <a:cubicBezTo>
                  <a:pt x="4214" y="180"/>
                  <a:pt x="4260" y="180"/>
                  <a:pt x="4306" y="210"/>
                </a:cubicBezTo>
                <a:cubicBezTo>
                  <a:pt x="4344" y="264"/>
                  <a:pt x="4397" y="320"/>
                  <a:pt x="4453" y="356"/>
                </a:cubicBezTo>
                <a:cubicBezTo>
                  <a:pt x="4487" y="410"/>
                  <a:pt x="4480" y="495"/>
                  <a:pt x="4526" y="539"/>
                </a:cubicBezTo>
                <a:cubicBezTo>
                  <a:pt x="4546" y="661"/>
                  <a:pt x="4535" y="613"/>
                  <a:pt x="4553" y="685"/>
                </a:cubicBezTo>
                <a:cubicBezTo>
                  <a:pt x="4565" y="783"/>
                  <a:pt x="4576" y="881"/>
                  <a:pt x="4590" y="978"/>
                </a:cubicBezTo>
                <a:cubicBezTo>
                  <a:pt x="4598" y="1031"/>
                  <a:pt x="4581" y="1164"/>
                  <a:pt x="4654" y="1188"/>
                </a:cubicBezTo>
                <a:cubicBezTo>
                  <a:pt x="4666" y="1206"/>
                  <a:pt x="4679" y="1224"/>
                  <a:pt x="4690" y="1243"/>
                </a:cubicBezTo>
                <a:cubicBezTo>
                  <a:pt x="4700" y="1262"/>
                  <a:pt x="4696" y="1284"/>
                  <a:pt x="4718" y="1298"/>
                </a:cubicBezTo>
                <a:cubicBezTo>
                  <a:pt x="4734" y="1308"/>
                  <a:pt x="4773" y="1316"/>
                  <a:pt x="4773" y="1316"/>
                </a:cubicBezTo>
                <a:cubicBezTo>
                  <a:pt x="4876" y="1305"/>
                  <a:pt x="4836" y="1304"/>
                  <a:pt x="4910" y="1280"/>
                </a:cubicBezTo>
                <a:cubicBezTo>
                  <a:pt x="4950" y="1238"/>
                  <a:pt x="4973" y="1175"/>
                  <a:pt x="5001" y="1124"/>
                </a:cubicBezTo>
                <a:cubicBezTo>
                  <a:pt x="5018" y="1093"/>
                  <a:pt x="5056" y="1033"/>
                  <a:pt x="5056" y="1033"/>
                </a:cubicBezTo>
                <a:cubicBezTo>
                  <a:pt x="5077" y="948"/>
                  <a:pt x="5047" y="1041"/>
                  <a:pt x="5093" y="969"/>
                </a:cubicBezTo>
                <a:cubicBezTo>
                  <a:pt x="5108" y="946"/>
                  <a:pt x="5117" y="920"/>
                  <a:pt x="5129" y="896"/>
                </a:cubicBezTo>
                <a:cubicBezTo>
                  <a:pt x="5134" y="886"/>
                  <a:pt x="5149" y="885"/>
                  <a:pt x="5157" y="877"/>
                </a:cubicBezTo>
                <a:cubicBezTo>
                  <a:pt x="5170" y="864"/>
                  <a:pt x="5191" y="830"/>
                  <a:pt x="5202" y="813"/>
                </a:cubicBezTo>
                <a:cubicBezTo>
                  <a:pt x="5219" y="747"/>
                  <a:pt x="5218" y="677"/>
                  <a:pt x="5239" y="612"/>
                </a:cubicBezTo>
                <a:cubicBezTo>
                  <a:pt x="5271" y="513"/>
                  <a:pt x="5310" y="412"/>
                  <a:pt x="5358" y="320"/>
                </a:cubicBezTo>
                <a:cubicBezTo>
                  <a:pt x="5382" y="219"/>
                  <a:pt x="5365" y="269"/>
                  <a:pt x="5413" y="173"/>
                </a:cubicBezTo>
                <a:cubicBezTo>
                  <a:pt x="5417" y="161"/>
                  <a:pt x="5442" y="98"/>
                  <a:pt x="5449" y="91"/>
                </a:cubicBezTo>
                <a:cubicBezTo>
                  <a:pt x="5456" y="84"/>
                  <a:pt x="5468" y="85"/>
                  <a:pt x="5477" y="82"/>
                </a:cubicBezTo>
                <a:cubicBezTo>
                  <a:pt x="5508" y="34"/>
                  <a:pt x="5499" y="19"/>
                  <a:pt x="5559" y="0"/>
                </a:cubicBezTo>
                <a:cubicBezTo>
                  <a:pt x="5640" y="20"/>
                  <a:pt x="5651" y="18"/>
                  <a:pt x="5760" y="18"/>
                </a:cubicBezTo>
              </a:path>
            </a:pathLst>
          </a:custGeom>
          <a:noFill/>
          <a:ln w="92075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2952" name="Freeform 8">
            <a:extLst>
              <a:ext uri="{FF2B5EF4-FFF2-40B4-BE49-F238E27FC236}">
                <a16:creationId xmlns:a16="http://schemas.microsoft.com/office/drawing/2014/main" xmlns="" id="{C85F0BD0-C473-4A40-8E4C-28989FD06411}"/>
              </a:ext>
            </a:extLst>
          </p:cNvPr>
          <p:cNvSpPr>
            <a:spLocks/>
          </p:cNvSpPr>
          <p:nvPr/>
        </p:nvSpPr>
        <p:spPr bwMode="auto">
          <a:xfrm>
            <a:off x="950913" y="14288"/>
            <a:ext cx="3632200" cy="6835775"/>
          </a:xfrm>
          <a:custGeom>
            <a:avLst/>
            <a:gdLst>
              <a:gd name="T0" fmla="*/ 2147483647 w 2288"/>
              <a:gd name="T1" fmla="*/ 0 h 4306"/>
              <a:gd name="T2" fmla="*/ 2147483647 w 2288"/>
              <a:gd name="T3" fmla="*/ 2147483647 h 4306"/>
              <a:gd name="T4" fmla="*/ 2147483647 w 2288"/>
              <a:gd name="T5" fmla="*/ 2147483647 h 4306"/>
              <a:gd name="T6" fmla="*/ 2147483647 w 2288"/>
              <a:gd name="T7" fmla="*/ 2147483647 h 4306"/>
              <a:gd name="T8" fmla="*/ 2147483647 w 2288"/>
              <a:gd name="T9" fmla="*/ 2147483647 h 4306"/>
              <a:gd name="T10" fmla="*/ 2147483647 w 2288"/>
              <a:gd name="T11" fmla="*/ 2147483647 h 4306"/>
              <a:gd name="T12" fmla="*/ 2147483647 w 2288"/>
              <a:gd name="T13" fmla="*/ 2147483647 h 4306"/>
              <a:gd name="T14" fmla="*/ 2147483647 w 2288"/>
              <a:gd name="T15" fmla="*/ 2147483647 h 4306"/>
              <a:gd name="T16" fmla="*/ 2147483647 w 2288"/>
              <a:gd name="T17" fmla="*/ 2147483647 h 4306"/>
              <a:gd name="T18" fmla="*/ 2147483647 w 2288"/>
              <a:gd name="T19" fmla="*/ 2147483647 h 4306"/>
              <a:gd name="T20" fmla="*/ 2147483647 w 2288"/>
              <a:gd name="T21" fmla="*/ 2147483647 h 4306"/>
              <a:gd name="T22" fmla="*/ 2147483647 w 2288"/>
              <a:gd name="T23" fmla="*/ 2147483647 h 4306"/>
              <a:gd name="T24" fmla="*/ 2147483647 w 2288"/>
              <a:gd name="T25" fmla="*/ 2147483647 h 4306"/>
              <a:gd name="T26" fmla="*/ 2147483647 w 2288"/>
              <a:gd name="T27" fmla="*/ 2147483647 h 4306"/>
              <a:gd name="T28" fmla="*/ 2147483647 w 2288"/>
              <a:gd name="T29" fmla="*/ 2147483647 h 4306"/>
              <a:gd name="T30" fmla="*/ 2147483647 w 2288"/>
              <a:gd name="T31" fmla="*/ 2147483647 h 4306"/>
              <a:gd name="T32" fmla="*/ 2147483647 w 2288"/>
              <a:gd name="T33" fmla="*/ 2147483647 h 4306"/>
              <a:gd name="T34" fmla="*/ 2147483647 w 2288"/>
              <a:gd name="T35" fmla="*/ 2147483647 h 4306"/>
              <a:gd name="T36" fmla="*/ 2147483647 w 2288"/>
              <a:gd name="T37" fmla="*/ 2147483647 h 4306"/>
              <a:gd name="T38" fmla="*/ 2147483647 w 2288"/>
              <a:gd name="T39" fmla="*/ 2147483647 h 4306"/>
              <a:gd name="T40" fmla="*/ 2147483647 w 2288"/>
              <a:gd name="T41" fmla="*/ 2147483647 h 4306"/>
              <a:gd name="T42" fmla="*/ 2147483647 w 2288"/>
              <a:gd name="T43" fmla="*/ 2147483647 h 4306"/>
              <a:gd name="T44" fmla="*/ 2147483647 w 2288"/>
              <a:gd name="T45" fmla="*/ 2147483647 h 4306"/>
              <a:gd name="T46" fmla="*/ 2147483647 w 2288"/>
              <a:gd name="T47" fmla="*/ 2147483647 h 4306"/>
              <a:gd name="T48" fmla="*/ 2147483647 w 2288"/>
              <a:gd name="T49" fmla="*/ 2147483647 h 4306"/>
              <a:gd name="T50" fmla="*/ 2147483647 w 2288"/>
              <a:gd name="T51" fmla="*/ 2147483647 h 4306"/>
              <a:gd name="T52" fmla="*/ 2147483647 w 2288"/>
              <a:gd name="T53" fmla="*/ 2147483647 h 4306"/>
              <a:gd name="T54" fmla="*/ 2147483647 w 2288"/>
              <a:gd name="T55" fmla="*/ 2147483647 h 4306"/>
              <a:gd name="T56" fmla="*/ 2147483647 w 2288"/>
              <a:gd name="T57" fmla="*/ 2147483647 h 4306"/>
              <a:gd name="T58" fmla="*/ 2147483647 w 2288"/>
              <a:gd name="T59" fmla="*/ 2147483647 h 4306"/>
              <a:gd name="T60" fmla="*/ 2147483647 w 2288"/>
              <a:gd name="T61" fmla="*/ 2147483647 h 4306"/>
              <a:gd name="T62" fmla="*/ 2147483647 w 2288"/>
              <a:gd name="T63" fmla="*/ 2147483647 h 4306"/>
              <a:gd name="T64" fmla="*/ 2147483647 w 2288"/>
              <a:gd name="T65" fmla="*/ 2147483647 h 4306"/>
              <a:gd name="T66" fmla="*/ 2147483647 w 2288"/>
              <a:gd name="T67" fmla="*/ 2147483647 h 4306"/>
              <a:gd name="T68" fmla="*/ 2147483647 w 2288"/>
              <a:gd name="T69" fmla="*/ 2147483647 h 4306"/>
              <a:gd name="T70" fmla="*/ 2147483647 w 2288"/>
              <a:gd name="T71" fmla="*/ 2147483647 h 4306"/>
              <a:gd name="T72" fmla="*/ 2147483647 w 2288"/>
              <a:gd name="T73" fmla="*/ 2147483647 h 4306"/>
              <a:gd name="T74" fmla="*/ 2147483647 w 2288"/>
              <a:gd name="T75" fmla="*/ 2147483647 h 4306"/>
              <a:gd name="T76" fmla="*/ 2147483647 w 2288"/>
              <a:gd name="T77" fmla="*/ 2147483647 h 4306"/>
              <a:gd name="T78" fmla="*/ 2147483647 w 2288"/>
              <a:gd name="T79" fmla="*/ 2147483647 h 4306"/>
              <a:gd name="T80" fmla="*/ 2147483647 w 2288"/>
              <a:gd name="T81" fmla="*/ 2147483647 h 4306"/>
              <a:gd name="T82" fmla="*/ 2147483647 w 2288"/>
              <a:gd name="T83" fmla="*/ 2147483647 h 4306"/>
              <a:gd name="T84" fmla="*/ 2147483647 w 2288"/>
              <a:gd name="T85" fmla="*/ 2147483647 h 4306"/>
              <a:gd name="T86" fmla="*/ 2147483647 w 2288"/>
              <a:gd name="T87" fmla="*/ 2147483647 h 4306"/>
              <a:gd name="T88" fmla="*/ 2147483647 w 2288"/>
              <a:gd name="T89" fmla="*/ 2147483647 h 4306"/>
              <a:gd name="T90" fmla="*/ 2147483647 w 2288"/>
              <a:gd name="T91" fmla="*/ 2147483647 h 4306"/>
              <a:gd name="T92" fmla="*/ 2147483647 w 2288"/>
              <a:gd name="T93" fmla="*/ 2147483647 h 4306"/>
              <a:gd name="T94" fmla="*/ 2147483647 w 2288"/>
              <a:gd name="T95" fmla="*/ 2147483647 h 4306"/>
              <a:gd name="T96" fmla="*/ 2147483647 w 2288"/>
              <a:gd name="T97" fmla="*/ 2147483647 h 4306"/>
              <a:gd name="T98" fmla="*/ 2147483647 w 2288"/>
              <a:gd name="T99" fmla="*/ 2147483647 h 430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288"/>
              <a:gd name="T151" fmla="*/ 0 h 4306"/>
              <a:gd name="T152" fmla="*/ 2288 w 2288"/>
              <a:gd name="T153" fmla="*/ 4306 h 430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288" h="4306">
                <a:moveTo>
                  <a:pt x="270" y="0"/>
                </a:moveTo>
                <a:cubicBezTo>
                  <a:pt x="254" y="45"/>
                  <a:pt x="250" y="98"/>
                  <a:pt x="224" y="137"/>
                </a:cubicBezTo>
                <a:cubicBezTo>
                  <a:pt x="210" y="182"/>
                  <a:pt x="161" y="250"/>
                  <a:pt x="132" y="293"/>
                </a:cubicBezTo>
                <a:cubicBezTo>
                  <a:pt x="120" y="328"/>
                  <a:pt x="98" y="358"/>
                  <a:pt x="87" y="393"/>
                </a:cubicBezTo>
                <a:cubicBezTo>
                  <a:pt x="70" y="445"/>
                  <a:pt x="59" y="495"/>
                  <a:pt x="50" y="549"/>
                </a:cubicBezTo>
                <a:cubicBezTo>
                  <a:pt x="57" y="715"/>
                  <a:pt x="10" y="772"/>
                  <a:pt x="142" y="814"/>
                </a:cubicBezTo>
                <a:cubicBezTo>
                  <a:pt x="178" y="838"/>
                  <a:pt x="196" y="872"/>
                  <a:pt x="233" y="896"/>
                </a:cubicBezTo>
                <a:cubicBezTo>
                  <a:pt x="245" y="932"/>
                  <a:pt x="251" y="980"/>
                  <a:pt x="279" y="1006"/>
                </a:cubicBezTo>
                <a:cubicBezTo>
                  <a:pt x="308" y="1065"/>
                  <a:pt x="321" y="1090"/>
                  <a:pt x="334" y="1152"/>
                </a:cubicBezTo>
                <a:cubicBezTo>
                  <a:pt x="333" y="1155"/>
                  <a:pt x="318" y="1226"/>
                  <a:pt x="315" y="1234"/>
                </a:cubicBezTo>
                <a:cubicBezTo>
                  <a:pt x="287" y="1301"/>
                  <a:pt x="232" y="1346"/>
                  <a:pt x="196" y="1408"/>
                </a:cubicBezTo>
                <a:cubicBezTo>
                  <a:pt x="190" y="1418"/>
                  <a:pt x="187" y="1430"/>
                  <a:pt x="178" y="1436"/>
                </a:cubicBezTo>
                <a:cubicBezTo>
                  <a:pt x="162" y="1446"/>
                  <a:pt x="123" y="1454"/>
                  <a:pt x="123" y="1454"/>
                </a:cubicBezTo>
                <a:cubicBezTo>
                  <a:pt x="89" y="1488"/>
                  <a:pt x="89" y="1520"/>
                  <a:pt x="41" y="1536"/>
                </a:cubicBezTo>
                <a:cubicBezTo>
                  <a:pt x="8" y="1588"/>
                  <a:pt x="12" y="1613"/>
                  <a:pt x="4" y="1682"/>
                </a:cubicBezTo>
                <a:cubicBezTo>
                  <a:pt x="10" y="1734"/>
                  <a:pt x="0" y="1791"/>
                  <a:pt x="23" y="1838"/>
                </a:cubicBezTo>
                <a:cubicBezTo>
                  <a:pt x="27" y="1847"/>
                  <a:pt x="41" y="1843"/>
                  <a:pt x="50" y="1847"/>
                </a:cubicBezTo>
                <a:cubicBezTo>
                  <a:pt x="76" y="1860"/>
                  <a:pt x="78" y="1865"/>
                  <a:pt x="96" y="1884"/>
                </a:cubicBezTo>
                <a:cubicBezTo>
                  <a:pt x="110" y="1968"/>
                  <a:pt x="133" y="2049"/>
                  <a:pt x="160" y="2130"/>
                </a:cubicBezTo>
                <a:cubicBezTo>
                  <a:pt x="165" y="2145"/>
                  <a:pt x="191" y="2137"/>
                  <a:pt x="206" y="2140"/>
                </a:cubicBezTo>
                <a:cubicBezTo>
                  <a:pt x="292" y="2204"/>
                  <a:pt x="251" y="2182"/>
                  <a:pt x="324" y="2213"/>
                </a:cubicBezTo>
                <a:cubicBezTo>
                  <a:pt x="385" y="2271"/>
                  <a:pt x="293" y="2186"/>
                  <a:pt x="370" y="2249"/>
                </a:cubicBezTo>
                <a:cubicBezTo>
                  <a:pt x="385" y="2261"/>
                  <a:pt x="391" y="2284"/>
                  <a:pt x="407" y="2295"/>
                </a:cubicBezTo>
                <a:cubicBezTo>
                  <a:pt x="420" y="2304"/>
                  <a:pt x="437" y="2306"/>
                  <a:pt x="452" y="2313"/>
                </a:cubicBezTo>
                <a:cubicBezTo>
                  <a:pt x="477" y="2325"/>
                  <a:pt x="526" y="2350"/>
                  <a:pt x="526" y="2350"/>
                </a:cubicBezTo>
                <a:cubicBezTo>
                  <a:pt x="571" y="2339"/>
                  <a:pt x="611" y="2327"/>
                  <a:pt x="654" y="2313"/>
                </a:cubicBezTo>
                <a:cubicBezTo>
                  <a:pt x="684" y="2345"/>
                  <a:pt x="701" y="2350"/>
                  <a:pt x="745" y="2359"/>
                </a:cubicBezTo>
                <a:cubicBezTo>
                  <a:pt x="869" y="2346"/>
                  <a:pt x="941" y="2331"/>
                  <a:pt x="1056" y="2368"/>
                </a:cubicBezTo>
                <a:cubicBezTo>
                  <a:pt x="1065" y="2377"/>
                  <a:pt x="1072" y="2390"/>
                  <a:pt x="1083" y="2396"/>
                </a:cubicBezTo>
                <a:cubicBezTo>
                  <a:pt x="1100" y="2405"/>
                  <a:pt x="1138" y="2414"/>
                  <a:pt x="1138" y="2414"/>
                </a:cubicBezTo>
                <a:cubicBezTo>
                  <a:pt x="1194" y="2455"/>
                  <a:pt x="1167" y="2432"/>
                  <a:pt x="1230" y="2496"/>
                </a:cubicBezTo>
                <a:cubicBezTo>
                  <a:pt x="1239" y="2505"/>
                  <a:pt x="1257" y="2524"/>
                  <a:pt x="1257" y="2524"/>
                </a:cubicBezTo>
                <a:cubicBezTo>
                  <a:pt x="1279" y="2589"/>
                  <a:pt x="1338" y="2634"/>
                  <a:pt x="1367" y="2697"/>
                </a:cubicBezTo>
                <a:cubicBezTo>
                  <a:pt x="1406" y="2783"/>
                  <a:pt x="1418" y="2881"/>
                  <a:pt x="1440" y="2972"/>
                </a:cubicBezTo>
                <a:cubicBezTo>
                  <a:pt x="1446" y="3050"/>
                  <a:pt x="1440" y="3138"/>
                  <a:pt x="1476" y="3209"/>
                </a:cubicBezTo>
                <a:cubicBezTo>
                  <a:pt x="1491" y="3275"/>
                  <a:pt x="1507" y="3317"/>
                  <a:pt x="1540" y="3374"/>
                </a:cubicBezTo>
                <a:cubicBezTo>
                  <a:pt x="1546" y="3384"/>
                  <a:pt x="1550" y="3395"/>
                  <a:pt x="1559" y="3401"/>
                </a:cubicBezTo>
                <a:cubicBezTo>
                  <a:pt x="1575" y="3411"/>
                  <a:pt x="1614" y="3420"/>
                  <a:pt x="1614" y="3420"/>
                </a:cubicBezTo>
                <a:cubicBezTo>
                  <a:pt x="1641" y="3414"/>
                  <a:pt x="1669" y="3410"/>
                  <a:pt x="1696" y="3401"/>
                </a:cubicBezTo>
                <a:cubicBezTo>
                  <a:pt x="1706" y="3398"/>
                  <a:pt x="1713" y="3386"/>
                  <a:pt x="1723" y="3383"/>
                </a:cubicBezTo>
                <a:cubicBezTo>
                  <a:pt x="1753" y="3374"/>
                  <a:pt x="1815" y="3365"/>
                  <a:pt x="1815" y="3365"/>
                </a:cubicBezTo>
                <a:cubicBezTo>
                  <a:pt x="1855" y="3368"/>
                  <a:pt x="1896" y="3361"/>
                  <a:pt x="1934" y="3374"/>
                </a:cubicBezTo>
                <a:cubicBezTo>
                  <a:pt x="1954" y="3381"/>
                  <a:pt x="2012" y="3456"/>
                  <a:pt x="2025" y="3474"/>
                </a:cubicBezTo>
                <a:cubicBezTo>
                  <a:pt x="2036" y="3521"/>
                  <a:pt x="2056" y="3534"/>
                  <a:pt x="2080" y="3575"/>
                </a:cubicBezTo>
                <a:cubicBezTo>
                  <a:pt x="2140" y="3678"/>
                  <a:pt x="2088" y="3620"/>
                  <a:pt x="2144" y="3676"/>
                </a:cubicBezTo>
                <a:cubicBezTo>
                  <a:pt x="2161" y="3727"/>
                  <a:pt x="2142" y="3680"/>
                  <a:pt x="2180" y="3740"/>
                </a:cubicBezTo>
                <a:cubicBezTo>
                  <a:pt x="2231" y="3820"/>
                  <a:pt x="2165" y="3727"/>
                  <a:pt x="2217" y="3822"/>
                </a:cubicBezTo>
                <a:cubicBezTo>
                  <a:pt x="2230" y="3845"/>
                  <a:pt x="2248" y="3864"/>
                  <a:pt x="2263" y="3886"/>
                </a:cubicBezTo>
                <a:cubicBezTo>
                  <a:pt x="2288" y="3960"/>
                  <a:pt x="2278" y="4041"/>
                  <a:pt x="2254" y="4114"/>
                </a:cubicBezTo>
                <a:cubicBezTo>
                  <a:pt x="2249" y="4148"/>
                  <a:pt x="2227" y="4278"/>
                  <a:pt x="2199" y="4306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2953" name="Freeform 9">
            <a:extLst>
              <a:ext uri="{FF2B5EF4-FFF2-40B4-BE49-F238E27FC236}">
                <a16:creationId xmlns:a16="http://schemas.microsoft.com/office/drawing/2014/main" xmlns="" id="{18D39EFA-F7A5-43A3-8A83-F849B4DFEC42}"/>
              </a:ext>
            </a:extLst>
          </p:cNvPr>
          <p:cNvSpPr>
            <a:spLocks/>
          </p:cNvSpPr>
          <p:nvPr/>
        </p:nvSpPr>
        <p:spPr bwMode="auto">
          <a:xfrm>
            <a:off x="3976688" y="-14288"/>
            <a:ext cx="4406900" cy="6880226"/>
          </a:xfrm>
          <a:custGeom>
            <a:avLst/>
            <a:gdLst>
              <a:gd name="T0" fmla="*/ 2147483647 w 2776"/>
              <a:gd name="T1" fmla="*/ 0 h 4334"/>
              <a:gd name="T2" fmla="*/ 2147483647 w 2776"/>
              <a:gd name="T3" fmla="*/ 2147483647 h 4334"/>
              <a:gd name="T4" fmla="*/ 2147483647 w 2776"/>
              <a:gd name="T5" fmla="*/ 2147483647 h 4334"/>
              <a:gd name="T6" fmla="*/ 2147483647 w 2776"/>
              <a:gd name="T7" fmla="*/ 2147483647 h 4334"/>
              <a:gd name="T8" fmla="*/ 0 w 2776"/>
              <a:gd name="T9" fmla="*/ 2147483647 h 4334"/>
              <a:gd name="T10" fmla="*/ 2147483647 w 2776"/>
              <a:gd name="T11" fmla="*/ 2147483647 h 4334"/>
              <a:gd name="T12" fmla="*/ 2147483647 w 2776"/>
              <a:gd name="T13" fmla="*/ 2147483647 h 4334"/>
              <a:gd name="T14" fmla="*/ 2147483647 w 2776"/>
              <a:gd name="T15" fmla="*/ 2147483647 h 4334"/>
              <a:gd name="T16" fmla="*/ 2147483647 w 2776"/>
              <a:gd name="T17" fmla="*/ 2147483647 h 4334"/>
              <a:gd name="T18" fmla="*/ 2147483647 w 2776"/>
              <a:gd name="T19" fmla="*/ 2147483647 h 4334"/>
              <a:gd name="T20" fmla="*/ 2147483647 w 2776"/>
              <a:gd name="T21" fmla="*/ 2147483647 h 4334"/>
              <a:gd name="T22" fmla="*/ 2147483647 w 2776"/>
              <a:gd name="T23" fmla="*/ 2147483647 h 4334"/>
              <a:gd name="T24" fmla="*/ 2147483647 w 2776"/>
              <a:gd name="T25" fmla="*/ 2147483647 h 4334"/>
              <a:gd name="T26" fmla="*/ 2147483647 w 2776"/>
              <a:gd name="T27" fmla="*/ 2147483647 h 4334"/>
              <a:gd name="T28" fmla="*/ 2147483647 w 2776"/>
              <a:gd name="T29" fmla="*/ 2147483647 h 4334"/>
              <a:gd name="T30" fmla="*/ 2147483647 w 2776"/>
              <a:gd name="T31" fmla="*/ 2147483647 h 4334"/>
              <a:gd name="T32" fmla="*/ 2147483647 w 2776"/>
              <a:gd name="T33" fmla="*/ 2147483647 h 4334"/>
              <a:gd name="T34" fmla="*/ 2147483647 w 2776"/>
              <a:gd name="T35" fmla="*/ 2147483647 h 4334"/>
              <a:gd name="T36" fmla="*/ 2147483647 w 2776"/>
              <a:gd name="T37" fmla="*/ 2147483647 h 4334"/>
              <a:gd name="T38" fmla="*/ 2147483647 w 2776"/>
              <a:gd name="T39" fmla="*/ 2147483647 h 4334"/>
              <a:gd name="T40" fmla="*/ 2147483647 w 2776"/>
              <a:gd name="T41" fmla="*/ 2147483647 h 4334"/>
              <a:gd name="T42" fmla="*/ 2147483647 w 2776"/>
              <a:gd name="T43" fmla="*/ 2147483647 h 4334"/>
              <a:gd name="T44" fmla="*/ 2147483647 w 2776"/>
              <a:gd name="T45" fmla="*/ 2147483647 h 4334"/>
              <a:gd name="T46" fmla="*/ 2147483647 w 2776"/>
              <a:gd name="T47" fmla="*/ 2147483647 h 4334"/>
              <a:gd name="T48" fmla="*/ 2147483647 w 2776"/>
              <a:gd name="T49" fmla="*/ 2147483647 h 4334"/>
              <a:gd name="T50" fmla="*/ 2147483647 w 2776"/>
              <a:gd name="T51" fmla="*/ 2147483647 h 4334"/>
              <a:gd name="T52" fmla="*/ 2147483647 w 2776"/>
              <a:gd name="T53" fmla="*/ 2147483647 h 4334"/>
              <a:gd name="T54" fmla="*/ 2147483647 w 2776"/>
              <a:gd name="T55" fmla="*/ 2147483647 h 4334"/>
              <a:gd name="T56" fmla="*/ 2147483647 w 2776"/>
              <a:gd name="T57" fmla="*/ 2147483647 h 4334"/>
              <a:gd name="T58" fmla="*/ 2147483647 w 2776"/>
              <a:gd name="T59" fmla="*/ 2147483647 h 4334"/>
              <a:gd name="T60" fmla="*/ 2147483647 w 2776"/>
              <a:gd name="T61" fmla="*/ 2147483647 h 4334"/>
              <a:gd name="T62" fmla="*/ 2147483647 w 2776"/>
              <a:gd name="T63" fmla="*/ 2147483647 h 4334"/>
              <a:gd name="T64" fmla="*/ 2147483647 w 2776"/>
              <a:gd name="T65" fmla="*/ 2147483647 h 4334"/>
              <a:gd name="T66" fmla="*/ 2147483647 w 2776"/>
              <a:gd name="T67" fmla="*/ 2147483647 h 4334"/>
              <a:gd name="T68" fmla="*/ 2147483647 w 2776"/>
              <a:gd name="T69" fmla="*/ 2147483647 h 4334"/>
              <a:gd name="T70" fmla="*/ 2147483647 w 2776"/>
              <a:gd name="T71" fmla="*/ 2147483647 h 4334"/>
              <a:gd name="T72" fmla="*/ 2147483647 w 2776"/>
              <a:gd name="T73" fmla="*/ 2147483647 h 4334"/>
              <a:gd name="T74" fmla="*/ 2147483647 w 2776"/>
              <a:gd name="T75" fmla="*/ 2147483647 h 4334"/>
              <a:gd name="T76" fmla="*/ 2147483647 w 2776"/>
              <a:gd name="T77" fmla="*/ 2147483647 h 4334"/>
              <a:gd name="T78" fmla="*/ 2147483647 w 2776"/>
              <a:gd name="T79" fmla="*/ 2147483647 h 4334"/>
              <a:gd name="T80" fmla="*/ 2147483647 w 2776"/>
              <a:gd name="T81" fmla="*/ 2147483647 h 4334"/>
              <a:gd name="T82" fmla="*/ 2147483647 w 2776"/>
              <a:gd name="T83" fmla="*/ 2147483647 h 4334"/>
              <a:gd name="T84" fmla="*/ 2147483647 w 2776"/>
              <a:gd name="T85" fmla="*/ 2147483647 h 4334"/>
              <a:gd name="T86" fmla="*/ 2147483647 w 2776"/>
              <a:gd name="T87" fmla="*/ 2147483647 h 4334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776"/>
              <a:gd name="T133" fmla="*/ 0 h 4334"/>
              <a:gd name="T134" fmla="*/ 2776 w 2776"/>
              <a:gd name="T135" fmla="*/ 4334 h 4334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776" h="4334">
                <a:moveTo>
                  <a:pt x="174" y="0"/>
                </a:moveTo>
                <a:cubicBezTo>
                  <a:pt x="159" y="62"/>
                  <a:pt x="129" y="116"/>
                  <a:pt x="101" y="174"/>
                </a:cubicBezTo>
                <a:cubicBezTo>
                  <a:pt x="91" y="232"/>
                  <a:pt x="81" y="272"/>
                  <a:pt x="46" y="320"/>
                </a:cubicBezTo>
                <a:cubicBezTo>
                  <a:pt x="24" y="433"/>
                  <a:pt x="54" y="314"/>
                  <a:pt x="18" y="393"/>
                </a:cubicBezTo>
                <a:cubicBezTo>
                  <a:pt x="10" y="411"/>
                  <a:pt x="0" y="448"/>
                  <a:pt x="0" y="448"/>
                </a:cubicBezTo>
                <a:cubicBezTo>
                  <a:pt x="43" y="587"/>
                  <a:pt x="108" y="714"/>
                  <a:pt x="247" y="768"/>
                </a:cubicBezTo>
                <a:cubicBezTo>
                  <a:pt x="303" y="824"/>
                  <a:pt x="381" y="848"/>
                  <a:pt x="448" y="887"/>
                </a:cubicBezTo>
                <a:cubicBezTo>
                  <a:pt x="471" y="900"/>
                  <a:pt x="491" y="917"/>
                  <a:pt x="512" y="932"/>
                </a:cubicBezTo>
                <a:cubicBezTo>
                  <a:pt x="537" y="949"/>
                  <a:pt x="569" y="953"/>
                  <a:pt x="594" y="969"/>
                </a:cubicBezTo>
                <a:cubicBezTo>
                  <a:pt x="623" y="988"/>
                  <a:pt x="652" y="1018"/>
                  <a:pt x="677" y="1042"/>
                </a:cubicBezTo>
                <a:cubicBezTo>
                  <a:pt x="683" y="1057"/>
                  <a:pt x="687" y="1074"/>
                  <a:pt x="695" y="1088"/>
                </a:cubicBezTo>
                <a:cubicBezTo>
                  <a:pt x="706" y="1107"/>
                  <a:pt x="732" y="1143"/>
                  <a:pt x="732" y="1143"/>
                </a:cubicBezTo>
                <a:cubicBezTo>
                  <a:pt x="740" y="1166"/>
                  <a:pt x="762" y="1183"/>
                  <a:pt x="768" y="1207"/>
                </a:cubicBezTo>
                <a:cubicBezTo>
                  <a:pt x="771" y="1219"/>
                  <a:pt x="762" y="1231"/>
                  <a:pt x="759" y="1243"/>
                </a:cubicBezTo>
                <a:cubicBezTo>
                  <a:pt x="749" y="1290"/>
                  <a:pt x="731" y="1330"/>
                  <a:pt x="704" y="1371"/>
                </a:cubicBezTo>
                <a:cubicBezTo>
                  <a:pt x="685" y="1450"/>
                  <a:pt x="627" y="1548"/>
                  <a:pt x="585" y="1618"/>
                </a:cubicBezTo>
                <a:cubicBezTo>
                  <a:pt x="588" y="1658"/>
                  <a:pt x="586" y="1698"/>
                  <a:pt x="594" y="1737"/>
                </a:cubicBezTo>
                <a:cubicBezTo>
                  <a:pt x="610" y="1822"/>
                  <a:pt x="665" y="1873"/>
                  <a:pt x="722" y="1929"/>
                </a:cubicBezTo>
                <a:cubicBezTo>
                  <a:pt x="774" y="1980"/>
                  <a:pt x="806" y="2043"/>
                  <a:pt x="878" y="2066"/>
                </a:cubicBezTo>
                <a:cubicBezTo>
                  <a:pt x="936" y="2124"/>
                  <a:pt x="946" y="2144"/>
                  <a:pt x="1015" y="2167"/>
                </a:cubicBezTo>
                <a:cubicBezTo>
                  <a:pt x="1092" y="2242"/>
                  <a:pt x="1145" y="2378"/>
                  <a:pt x="1225" y="2432"/>
                </a:cubicBezTo>
                <a:cubicBezTo>
                  <a:pt x="1253" y="2451"/>
                  <a:pt x="1286" y="2463"/>
                  <a:pt x="1317" y="2478"/>
                </a:cubicBezTo>
                <a:cubicBezTo>
                  <a:pt x="1334" y="2487"/>
                  <a:pt x="1372" y="2496"/>
                  <a:pt x="1372" y="2496"/>
                </a:cubicBezTo>
                <a:cubicBezTo>
                  <a:pt x="1481" y="2474"/>
                  <a:pt x="1581" y="2430"/>
                  <a:pt x="1692" y="2414"/>
                </a:cubicBezTo>
                <a:cubicBezTo>
                  <a:pt x="1842" y="2437"/>
                  <a:pt x="1784" y="2426"/>
                  <a:pt x="1884" y="2487"/>
                </a:cubicBezTo>
                <a:cubicBezTo>
                  <a:pt x="1890" y="2496"/>
                  <a:pt x="1894" y="2506"/>
                  <a:pt x="1902" y="2514"/>
                </a:cubicBezTo>
                <a:cubicBezTo>
                  <a:pt x="1910" y="2522"/>
                  <a:pt x="1922" y="2523"/>
                  <a:pt x="1929" y="2532"/>
                </a:cubicBezTo>
                <a:cubicBezTo>
                  <a:pt x="1935" y="2540"/>
                  <a:pt x="1934" y="2551"/>
                  <a:pt x="1938" y="2560"/>
                </a:cubicBezTo>
                <a:cubicBezTo>
                  <a:pt x="1952" y="2588"/>
                  <a:pt x="1959" y="2588"/>
                  <a:pt x="1984" y="2606"/>
                </a:cubicBezTo>
                <a:cubicBezTo>
                  <a:pt x="2019" y="2657"/>
                  <a:pt x="2048" y="2712"/>
                  <a:pt x="2085" y="2761"/>
                </a:cubicBezTo>
                <a:cubicBezTo>
                  <a:pt x="2103" y="2833"/>
                  <a:pt x="2158" y="2873"/>
                  <a:pt x="2185" y="2953"/>
                </a:cubicBezTo>
                <a:cubicBezTo>
                  <a:pt x="2222" y="3061"/>
                  <a:pt x="2200" y="3009"/>
                  <a:pt x="2249" y="3108"/>
                </a:cubicBezTo>
                <a:cubicBezTo>
                  <a:pt x="2263" y="3167"/>
                  <a:pt x="2279" y="3224"/>
                  <a:pt x="2295" y="3282"/>
                </a:cubicBezTo>
                <a:cubicBezTo>
                  <a:pt x="2300" y="3301"/>
                  <a:pt x="2307" y="3319"/>
                  <a:pt x="2313" y="3337"/>
                </a:cubicBezTo>
                <a:cubicBezTo>
                  <a:pt x="2316" y="3346"/>
                  <a:pt x="2322" y="3364"/>
                  <a:pt x="2322" y="3364"/>
                </a:cubicBezTo>
                <a:cubicBezTo>
                  <a:pt x="2325" y="3398"/>
                  <a:pt x="2325" y="3432"/>
                  <a:pt x="2332" y="3465"/>
                </a:cubicBezTo>
                <a:cubicBezTo>
                  <a:pt x="2341" y="3508"/>
                  <a:pt x="2401" y="3539"/>
                  <a:pt x="2432" y="3566"/>
                </a:cubicBezTo>
                <a:cubicBezTo>
                  <a:pt x="2467" y="3596"/>
                  <a:pt x="2500" y="3624"/>
                  <a:pt x="2533" y="3657"/>
                </a:cubicBezTo>
                <a:cubicBezTo>
                  <a:pt x="2546" y="3670"/>
                  <a:pt x="2637" y="3695"/>
                  <a:pt x="2661" y="3703"/>
                </a:cubicBezTo>
                <a:cubicBezTo>
                  <a:pt x="2673" y="3721"/>
                  <a:pt x="2685" y="3740"/>
                  <a:pt x="2697" y="3758"/>
                </a:cubicBezTo>
                <a:cubicBezTo>
                  <a:pt x="2703" y="3767"/>
                  <a:pt x="2716" y="3785"/>
                  <a:pt x="2716" y="3785"/>
                </a:cubicBezTo>
                <a:cubicBezTo>
                  <a:pt x="2776" y="3966"/>
                  <a:pt x="2705" y="3742"/>
                  <a:pt x="2734" y="4288"/>
                </a:cubicBezTo>
                <a:cubicBezTo>
                  <a:pt x="2735" y="4299"/>
                  <a:pt x="2748" y="4305"/>
                  <a:pt x="2752" y="4315"/>
                </a:cubicBezTo>
                <a:cubicBezTo>
                  <a:pt x="2754" y="4321"/>
                  <a:pt x="2752" y="4328"/>
                  <a:pt x="2752" y="4334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2954" name="Freeform 10">
            <a:extLst>
              <a:ext uri="{FF2B5EF4-FFF2-40B4-BE49-F238E27FC236}">
                <a16:creationId xmlns:a16="http://schemas.microsoft.com/office/drawing/2014/main" xmlns="" id="{285402E6-CB55-409F-BB7D-9686194AD0F4}"/>
              </a:ext>
            </a:extLst>
          </p:cNvPr>
          <p:cNvSpPr>
            <a:spLocks/>
          </p:cNvSpPr>
          <p:nvPr/>
        </p:nvSpPr>
        <p:spPr bwMode="auto">
          <a:xfrm>
            <a:off x="6646863" y="0"/>
            <a:ext cx="2511425" cy="5427663"/>
          </a:xfrm>
          <a:custGeom>
            <a:avLst/>
            <a:gdLst>
              <a:gd name="T0" fmla="*/ 2147483647 w 1582"/>
              <a:gd name="T1" fmla="*/ 0 h 3419"/>
              <a:gd name="T2" fmla="*/ 2147483647 w 1582"/>
              <a:gd name="T3" fmla="*/ 2147483647 h 3419"/>
              <a:gd name="T4" fmla="*/ 2147483647 w 1582"/>
              <a:gd name="T5" fmla="*/ 2147483647 h 3419"/>
              <a:gd name="T6" fmla="*/ 2147483647 w 1582"/>
              <a:gd name="T7" fmla="*/ 2147483647 h 3419"/>
              <a:gd name="T8" fmla="*/ 0 w 1582"/>
              <a:gd name="T9" fmla="*/ 2147483647 h 3419"/>
              <a:gd name="T10" fmla="*/ 2147483647 w 1582"/>
              <a:gd name="T11" fmla="*/ 2147483647 h 3419"/>
              <a:gd name="T12" fmla="*/ 2147483647 w 1582"/>
              <a:gd name="T13" fmla="*/ 2147483647 h 3419"/>
              <a:gd name="T14" fmla="*/ 2147483647 w 1582"/>
              <a:gd name="T15" fmla="*/ 2147483647 h 3419"/>
              <a:gd name="T16" fmla="*/ 2147483647 w 1582"/>
              <a:gd name="T17" fmla="*/ 2147483647 h 3419"/>
              <a:gd name="T18" fmla="*/ 2147483647 w 1582"/>
              <a:gd name="T19" fmla="*/ 2147483647 h 3419"/>
              <a:gd name="T20" fmla="*/ 2147483647 w 1582"/>
              <a:gd name="T21" fmla="*/ 2147483647 h 3419"/>
              <a:gd name="T22" fmla="*/ 2147483647 w 1582"/>
              <a:gd name="T23" fmla="*/ 2147483647 h 3419"/>
              <a:gd name="T24" fmla="*/ 2147483647 w 1582"/>
              <a:gd name="T25" fmla="*/ 2147483647 h 3419"/>
              <a:gd name="T26" fmla="*/ 2147483647 w 1582"/>
              <a:gd name="T27" fmla="*/ 2147483647 h 3419"/>
              <a:gd name="T28" fmla="*/ 2147483647 w 1582"/>
              <a:gd name="T29" fmla="*/ 2147483647 h 3419"/>
              <a:gd name="T30" fmla="*/ 2147483647 w 1582"/>
              <a:gd name="T31" fmla="*/ 2147483647 h 3419"/>
              <a:gd name="T32" fmla="*/ 2147483647 w 1582"/>
              <a:gd name="T33" fmla="*/ 2147483647 h 3419"/>
              <a:gd name="T34" fmla="*/ 2147483647 w 1582"/>
              <a:gd name="T35" fmla="*/ 2147483647 h 3419"/>
              <a:gd name="T36" fmla="*/ 2147483647 w 1582"/>
              <a:gd name="T37" fmla="*/ 2147483647 h 3419"/>
              <a:gd name="T38" fmla="*/ 2147483647 w 1582"/>
              <a:gd name="T39" fmla="*/ 2147483647 h 3419"/>
              <a:gd name="T40" fmla="*/ 2147483647 w 1582"/>
              <a:gd name="T41" fmla="*/ 2147483647 h 3419"/>
              <a:gd name="T42" fmla="*/ 2147483647 w 1582"/>
              <a:gd name="T43" fmla="*/ 2147483647 h 3419"/>
              <a:gd name="T44" fmla="*/ 2147483647 w 1582"/>
              <a:gd name="T45" fmla="*/ 2147483647 h 3419"/>
              <a:gd name="T46" fmla="*/ 2147483647 w 1582"/>
              <a:gd name="T47" fmla="*/ 2147483647 h 3419"/>
              <a:gd name="T48" fmla="*/ 2147483647 w 1582"/>
              <a:gd name="T49" fmla="*/ 2147483647 h 3419"/>
              <a:gd name="T50" fmla="*/ 2147483647 w 1582"/>
              <a:gd name="T51" fmla="*/ 2147483647 h 3419"/>
              <a:gd name="T52" fmla="*/ 2147483647 w 1582"/>
              <a:gd name="T53" fmla="*/ 2147483647 h 3419"/>
              <a:gd name="T54" fmla="*/ 2147483647 w 1582"/>
              <a:gd name="T55" fmla="*/ 2147483647 h 3419"/>
              <a:gd name="T56" fmla="*/ 2147483647 w 1582"/>
              <a:gd name="T57" fmla="*/ 2147483647 h 3419"/>
              <a:gd name="T58" fmla="*/ 2147483647 w 1582"/>
              <a:gd name="T59" fmla="*/ 2147483647 h 3419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1582"/>
              <a:gd name="T91" fmla="*/ 0 h 3419"/>
              <a:gd name="T92" fmla="*/ 1582 w 1582"/>
              <a:gd name="T93" fmla="*/ 3419 h 3419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1582" h="3419">
                <a:moveTo>
                  <a:pt x="412" y="0"/>
                </a:moveTo>
                <a:cubicBezTo>
                  <a:pt x="373" y="125"/>
                  <a:pt x="321" y="243"/>
                  <a:pt x="275" y="366"/>
                </a:cubicBezTo>
                <a:cubicBezTo>
                  <a:pt x="244" y="449"/>
                  <a:pt x="172" y="528"/>
                  <a:pt x="128" y="603"/>
                </a:cubicBezTo>
                <a:cubicBezTo>
                  <a:pt x="100" y="651"/>
                  <a:pt x="84" y="708"/>
                  <a:pt x="64" y="759"/>
                </a:cubicBezTo>
                <a:cubicBezTo>
                  <a:pt x="46" y="806"/>
                  <a:pt x="19" y="849"/>
                  <a:pt x="0" y="896"/>
                </a:cubicBezTo>
                <a:cubicBezTo>
                  <a:pt x="3" y="936"/>
                  <a:pt x="3" y="976"/>
                  <a:pt x="10" y="1015"/>
                </a:cubicBezTo>
                <a:cubicBezTo>
                  <a:pt x="20" y="1068"/>
                  <a:pt x="83" y="1111"/>
                  <a:pt x="119" y="1143"/>
                </a:cubicBezTo>
                <a:cubicBezTo>
                  <a:pt x="138" y="1160"/>
                  <a:pt x="151" y="1187"/>
                  <a:pt x="174" y="1198"/>
                </a:cubicBezTo>
                <a:cubicBezTo>
                  <a:pt x="217" y="1219"/>
                  <a:pt x="260" y="1240"/>
                  <a:pt x="302" y="1262"/>
                </a:cubicBezTo>
                <a:cubicBezTo>
                  <a:pt x="305" y="1271"/>
                  <a:pt x="305" y="1282"/>
                  <a:pt x="311" y="1289"/>
                </a:cubicBezTo>
                <a:cubicBezTo>
                  <a:pt x="318" y="1298"/>
                  <a:pt x="338" y="1296"/>
                  <a:pt x="339" y="1307"/>
                </a:cubicBezTo>
                <a:cubicBezTo>
                  <a:pt x="388" y="1790"/>
                  <a:pt x="253" y="1638"/>
                  <a:pt x="384" y="1774"/>
                </a:cubicBezTo>
                <a:cubicBezTo>
                  <a:pt x="418" y="1898"/>
                  <a:pt x="368" y="1731"/>
                  <a:pt x="412" y="1838"/>
                </a:cubicBezTo>
                <a:cubicBezTo>
                  <a:pt x="455" y="1944"/>
                  <a:pt x="413" y="1895"/>
                  <a:pt x="467" y="1947"/>
                </a:cubicBezTo>
                <a:cubicBezTo>
                  <a:pt x="470" y="1956"/>
                  <a:pt x="470" y="1967"/>
                  <a:pt x="476" y="1975"/>
                </a:cubicBezTo>
                <a:cubicBezTo>
                  <a:pt x="492" y="1996"/>
                  <a:pt x="531" y="2030"/>
                  <a:pt x="531" y="2030"/>
                </a:cubicBezTo>
                <a:cubicBezTo>
                  <a:pt x="548" y="2080"/>
                  <a:pt x="593" y="2096"/>
                  <a:pt x="640" y="2112"/>
                </a:cubicBezTo>
                <a:cubicBezTo>
                  <a:pt x="667" y="2137"/>
                  <a:pt x="698" y="2147"/>
                  <a:pt x="723" y="2176"/>
                </a:cubicBezTo>
                <a:cubicBezTo>
                  <a:pt x="764" y="2224"/>
                  <a:pt x="795" y="2280"/>
                  <a:pt x="842" y="2322"/>
                </a:cubicBezTo>
                <a:cubicBezTo>
                  <a:pt x="886" y="2361"/>
                  <a:pt x="938" y="2382"/>
                  <a:pt x="979" y="2423"/>
                </a:cubicBezTo>
                <a:cubicBezTo>
                  <a:pt x="1059" y="2503"/>
                  <a:pt x="1126" y="2592"/>
                  <a:pt x="1226" y="2651"/>
                </a:cubicBezTo>
                <a:cubicBezTo>
                  <a:pt x="1237" y="2685"/>
                  <a:pt x="1259" y="2709"/>
                  <a:pt x="1271" y="2743"/>
                </a:cubicBezTo>
                <a:cubicBezTo>
                  <a:pt x="1284" y="2778"/>
                  <a:pt x="1286" y="2819"/>
                  <a:pt x="1299" y="2853"/>
                </a:cubicBezTo>
                <a:cubicBezTo>
                  <a:pt x="1309" y="2878"/>
                  <a:pt x="1323" y="2902"/>
                  <a:pt x="1335" y="2926"/>
                </a:cubicBezTo>
                <a:cubicBezTo>
                  <a:pt x="1344" y="2943"/>
                  <a:pt x="1354" y="2981"/>
                  <a:pt x="1354" y="2981"/>
                </a:cubicBezTo>
                <a:cubicBezTo>
                  <a:pt x="1357" y="3025"/>
                  <a:pt x="1351" y="3089"/>
                  <a:pt x="1372" y="3136"/>
                </a:cubicBezTo>
                <a:cubicBezTo>
                  <a:pt x="1383" y="3161"/>
                  <a:pt x="1396" y="3185"/>
                  <a:pt x="1408" y="3209"/>
                </a:cubicBezTo>
                <a:cubicBezTo>
                  <a:pt x="1414" y="3221"/>
                  <a:pt x="1427" y="3246"/>
                  <a:pt x="1427" y="3246"/>
                </a:cubicBezTo>
                <a:cubicBezTo>
                  <a:pt x="1430" y="3270"/>
                  <a:pt x="1432" y="3295"/>
                  <a:pt x="1436" y="3319"/>
                </a:cubicBezTo>
                <a:cubicBezTo>
                  <a:pt x="1451" y="3403"/>
                  <a:pt x="1537" y="3374"/>
                  <a:pt x="1582" y="3419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2955" name="Freeform 11">
            <a:extLst>
              <a:ext uri="{FF2B5EF4-FFF2-40B4-BE49-F238E27FC236}">
                <a16:creationId xmlns:a16="http://schemas.microsoft.com/office/drawing/2014/main" xmlns="" id="{0F227EA2-0F53-446E-8062-A88EF09E9459}"/>
              </a:ext>
            </a:extLst>
          </p:cNvPr>
          <p:cNvSpPr>
            <a:spLocks/>
          </p:cNvSpPr>
          <p:nvPr/>
        </p:nvSpPr>
        <p:spPr bwMode="auto">
          <a:xfrm>
            <a:off x="14288" y="4122738"/>
            <a:ext cx="6624637" cy="2698750"/>
          </a:xfrm>
          <a:custGeom>
            <a:avLst/>
            <a:gdLst>
              <a:gd name="T0" fmla="*/ 0 w 4173"/>
              <a:gd name="T1" fmla="*/ 2147483647 h 1700"/>
              <a:gd name="T2" fmla="*/ 2147483647 w 4173"/>
              <a:gd name="T3" fmla="*/ 2147483647 h 1700"/>
              <a:gd name="T4" fmla="*/ 2147483647 w 4173"/>
              <a:gd name="T5" fmla="*/ 2147483647 h 1700"/>
              <a:gd name="T6" fmla="*/ 2147483647 w 4173"/>
              <a:gd name="T7" fmla="*/ 2147483647 h 1700"/>
              <a:gd name="T8" fmla="*/ 2147483647 w 4173"/>
              <a:gd name="T9" fmla="*/ 2147483647 h 1700"/>
              <a:gd name="T10" fmla="*/ 2147483647 w 4173"/>
              <a:gd name="T11" fmla="*/ 2147483647 h 1700"/>
              <a:gd name="T12" fmla="*/ 2147483647 w 4173"/>
              <a:gd name="T13" fmla="*/ 2147483647 h 1700"/>
              <a:gd name="T14" fmla="*/ 2147483647 w 4173"/>
              <a:gd name="T15" fmla="*/ 2147483647 h 1700"/>
              <a:gd name="T16" fmla="*/ 2147483647 w 4173"/>
              <a:gd name="T17" fmla="*/ 2147483647 h 1700"/>
              <a:gd name="T18" fmla="*/ 2147483647 w 4173"/>
              <a:gd name="T19" fmla="*/ 2147483647 h 1700"/>
              <a:gd name="T20" fmla="*/ 2147483647 w 4173"/>
              <a:gd name="T21" fmla="*/ 2147483647 h 1700"/>
              <a:gd name="T22" fmla="*/ 2147483647 w 4173"/>
              <a:gd name="T23" fmla="*/ 2147483647 h 1700"/>
              <a:gd name="T24" fmla="*/ 2147483647 w 4173"/>
              <a:gd name="T25" fmla="*/ 2147483647 h 1700"/>
              <a:gd name="T26" fmla="*/ 2147483647 w 4173"/>
              <a:gd name="T27" fmla="*/ 2147483647 h 1700"/>
              <a:gd name="T28" fmla="*/ 2147483647 w 4173"/>
              <a:gd name="T29" fmla="*/ 2147483647 h 1700"/>
              <a:gd name="T30" fmla="*/ 2147483647 w 4173"/>
              <a:gd name="T31" fmla="*/ 0 h 1700"/>
              <a:gd name="T32" fmla="*/ 2147483647 w 4173"/>
              <a:gd name="T33" fmla="*/ 2147483647 h 1700"/>
              <a:gd name="T34" fmla="*/ 2147483647 w 4173"/>
              <a:gd name="T35" fmla="*/ 2147483647 h 1700"/>
              <a:gd name="T36" fmla="*/ 2147483647 w 4173"/>
              <a:gd name="T37" fmla="*/ 2147483647 h 1700"/>
              <a:gd name="T38" fmla="*/ 2147483647 w 4173"/>
              <a:gd name="T39" fmla="*/ 2147483647 h 1700"/>
              <a:gd name="T40" fmla="*/ 2147483647 w 4173"/>
              <a:gd name="T41" fmla="*/ 2147483647 h 1700"/>
              <a:gd name="T42" fmla="*/ 2147483647 w 4173"/>
              <a:gd name="T43" fmla="*/ 2147483647 h 1700"/>
              <a:gd name="T44" fmla="*/ 2147483647 w 4173"/>
              <a:gd name="T45" fmla="*/ 2147483647 h 1700"/>
              <a:gd name="T46" fmla="*/ 2147483647 w 4173"/>
              <a:gd name="T47" fmla="*/ 2147483647 h 1700"/>
              <a:gd name="T48" fmla="*/ 2147483647 w 4173"/>
              <a:gd name="T49" fmla="*/ 2147483647 h 1700"/>
              <a:gd name="T50" fmla="*/ 2147483647 w 4173"/>
              <a:gd name="T51" fmla="*/ 2147483647 h 1700"/>
              <a:gd name="T52" fmla="*/ 2147483647 w 4173"/>
              <a:gd name="T53" fmla="*/ 2147483647 h 1700"/>
              <a:gd name="T54" fmla="*/ 2147483647 w 4173"/>
              <a:gd name="T55" fmla="*/ 2147483647 h 1700"/>
              <a:gd name="T56" fmla="*/ 2147483647 w 4173"/>
              <a:gd name="T57" fmla="*/ 2147483647 h 1700"/>
              <a:gd name="T58" fmla="*/ 2147483647 w 4173"/>
              <a:gd name="T59" fmla="*/ 2147483647 h 1700"/>
              <a:gd name="T60" fmla="*/ 2147483647 w 4173"/>
              <a:gd name="T61" fmla="*/ 2147483647 h 1700"/>
              <a:gd name="T62" fmla="*/ 2147483647 w 4173"/>
              <a:gd name="T63" fmla="*/ 2147483647 h 1700"/>
              <a:gd name="T64" fmla="*/ 2147483647 w 4173"/>
              <a:gd name="T65" fmla="*/ 2147483647 h 1700"/>
              <a:gd name="T66" fmla="*/ 2147483647 w 4173"/>
              <a:gd name="T67" fmla="*/ 2147483647 h 170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4173"/>
              <a:gd name="T103" fmla="*/ 0 h 1700"/>
              <a:gd name="T104" fmla="*/ 4173 w 4173"/>
              <a:gd name="T105" fmla="*/ 1700 h 170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4173" h="1700">
                <a:moveTo>
                  <a:pt x="0" y="704"/>
                </a:moveTo>
                <a:cubicBezTo>
                  <a:pt x="36" y="668"/>
                  <a:pt x="50" y="659"/>
                  <a:pt x="101" y="649"/>
                </a:cubicBezTo>
                <a:cubicBezTo>
                  <a:pt x="190" y="612"/>
                  <a:pt x="290" y="611"/>
                  <a:pt x="384" y="594"/>
                </a:cubicBezTo>
                <a:cubicBezTo>
                  <a:pt x="399" y="591"/>
                  <a:pt x="415" y="589"/>
                  <a:pt x="430" y="585"/>
                </a:cubicBezTo>
                <a:cubicBezTo>
                  <a:pt x="449" y="580"/>
                  <a:pt x="466" y="570"/>
                  <a:pt x="485" y="566"/>
                </a:cubicBezTo>
                <a:cubicBezTo>
                  <a:pt x="566" y="550"/>
                  <a:pt x="658" y="540"/>
                  <a:pt x="741" y="530"/>
                </a:cubicBezTo>
                <a:cubicBezTo>
                  <a:pt x="879" y="540"/>
                  <a:pt x="840" y="536"/>
                  <a:pt x="933" y="566"/>
                </a:cubicBezTo>
                <a:cubicBezTo>
                  <a:pt x="939" y="572"/>
                  <a:pt x="943" y="582"/>
                  <a:pt x="951" y="585"/>
                </a:cubicBezTo>
                <a:cubicBezTo>
                  <a:pt x="974" y="594"/>
                  <a:pt x="1024" y="603"/>
                  <a:pt x="1024" y="603"/>
                </a:cubicBezTo>
                <a:cubicBezTo>
                  <a:pt x="1098" y="579"/>
                  <a:pt x="1303" y="574"/>
                  <a:pt x="1399" y="566"/>
                </a:cubicBezTo>
                <a:cubicBezTo>
                  <a:pt x="1503" y="546"/>
                  <a:pt x="1653" y="502"/>
                  <a:pt x="1737" y="448"/>
                </a:cubicBezTo>
                <a:cubicBezTo>
                  <a:pt x="1771" y="427"/>
                  <a:pt x="1803" y="403"/>
                  <a:pt x="1838" y="384"/>
                </a:cubicBezTo>
                <a:cubicBezTo>
                  <a:pt x="1897" y="351"/>
                  <a:pt x="1965" y="345"/>
                  <a:pt x="2021" y="310"/>
                </a:cubicBezTo>
                <a:cubicBezTo>
                  <a:pt x="2102" y="259"/>
                  <a:pt x="2169" y="191"/>
                  <a:pt x="2240" y="128"/>
                </a:cubicBezTo>
                <a:cubicBezTo>
                  <a:pt x="2278" y="94"/>
                  <a:pt x="2302" y="57"/>
                  <a:pt x="2350" y="45"/>
                </a:cubicBezTo>
                <a:cubicBezTo>
                  <a:pt x="2382" y="23"/>
                  <a:pt x="2393" y="10"/>
                  <a:pt x="2432" y="0"/>
                </a:cubicBezTo>
                <a:cubicBezTo>
                  <a:pt x="2482" y="16"/>
                  <a:pt x="2505" y="43"/>
                  <a:pt x="2560" y="54"/>
                </a:cubicBezTo>
                <a:cubicBezTo>
                  <a:pt x="2600" y="72"/>
                  <a:pt x="2638" y="94"/>
                  <a:pt x="2679" y="109"/>
                </a:cubicBezTo>
                <a:cubicBezTo>
                  <a:pt x="2694" y="114"/>
                  <a:pt x="2710" y="114"/>
                  <a:pt x="2725" y="118"/>
                </a:cubicBezTo>
                <a:cubicBezTo>
                  <a:pt x="2744" y="123"/>
                  <a:pt x="2762" y="130"/>
                  <a:pt x="2780" y="137"/>
                </a:cubicBezTo>
                <a:cubicBezTo>
                  <a:pt x="2841" y="160"/>
                  <a:pt x="2880" y="191"/>
                  <a:pt x="2944" y="201"/>
                </a:cubicBezTo>
                <a:cubicBezTo>
                  <a:pt x="3023" y="257"/>
                  <a:pt x="3122" y="296"/>
                  <a:pt x="3191" y="365"/>
                </a:cubicBezTo>
                <a:cubicBezTo>
                  <a:pt x="3230" y="404"/>
                  <a:pt x="3260" y="448"/>
                  <a:pt x="3292" y="493"/>
                </a:cubicBezTo>
                <a:cubicBezTo>
                  <a:pt x="3312" y="521"/>
                  <a:pt x="3318" y="557"/>
                  <a:pt x="3337" y="585"/>
                </a:cubicBezTo>
                <a:cubicBezTo>
                  <a:pt x="3373" y="638"/>
                  <a:pt x="3361" y="604"/>
                  <a:pt x="3392" y="667"/>
                </a:cubicBezTo>
                <a:cubicBezTo>
                  <a:pt x="3440" y="765"/>
                  <a:pt x="3493" y="856"/>
                  <a:pt x="3548" y="950"/>
                </a:cubicBezTo>
                <a:cubicBezTo>
                  <a:pt x="3585" y="1012"/>
                  <a:pt x="3593" y="1051"/>
                  <a:pt x="3666" y="1069"/>
                </a:cubicBezTo>
                <a:cubicBezTo>
                  <a:pt x="3698" y="1114"/>
                  <a:pt x="3708" y="1145"/>
                  <a:pt x="3758" y="1161"/>
                </a:cubicBezTo>
                <a:cubicBezTo>
                  <a:pt x="3785" y="1202"/>
                  <a:pt x="3874" y="1251"/>
                  <a:pt x="3922" y="1270"/>
                </a:cubicBezTo>
                <a:cubicBezTo>
                  <a:pt x="3955" y="1303"/>
                  <a:pt x="3977" y="1323"/>
                  <a:pt x="4023" y="1334"/>
                </a:cubicBezTo>
                <a:cubicBezTo>
                  <a:pt x="4032" y="1343"/>
                  <a:pt x="4042" y="1352"/>
                  <a:pt x="4050" y="1362"/>
                </a:cubicBezTo>
                <a:cubicBezTo>
                  <a:pt x="4063" y="1379"/>
                  <a:pt x="4087" y="1417"/>
                  <a:pt x="4087" y="1417"/>
                </a:cubicBezTo>
                <a:cubicBezTo>
                  <a:pt x="4096" y="1454"/>
                  <a:pt x="4116" y="1509"/>
                  <a:pt x="4142" y="1536"/>
                </a:cubicBezTo>
                <a:cubicBezTo>
                  <a:pt x="4173" y="1628"/>
                  <a:pt x="4169" y="1549"/>
                  <a:pt x="4169" y="1700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2956" name="Freeform 12">
            <a:extLst>
              <a:ext uri="{FF2B5EF4-FFF2-40B4-BE49-F238E27FC236}">
                <a16:creationId xmlns:a16="http://schemas.microsoft.com/office/drawing/2014/main" xmlns="" id="{4A7F2C4B-4923-49DC-B619-2490CCC93927}"/>
              </a:ext>
            </a:extLst>
          </p:cNvPr>
          <p:cNvSpPr>
            <a:spLocks/>
          </p:cNvSpPr>
          <p:nvPr/>
        </p:nvSpPr>
        <p:spPr bwMode="auto">
          <a:xfrm>
            <a:off x="1839913" y="42863"/>
            <a:ext cx="1077912" cy="6837362"/>
          </a:xfrm>
          <a:custGeom>
            <a:avLst/>
            <a:gdLst>
              <a:gd name="T0" fmla="*/ 2147483647 w 679"/>
              <a:gd name="T1" fmla="*/ 2147483647 h 4307"/>
              <a:gd name="T2" fmla="*/ 2147483647 w 679"/>
              <a:gd name="T3" fmla="*/ 2147483647 h 4307"/>
              <a:gd name="T4" fmla="*/ 2147483647 w 679"/>
              <a:gd name="T5" fmla="*/ 2147483647 h 4307"/>
              <a:gd name="T6" fmla="*/ 2147483647 w 679"/>
              <a:gd name="T7" fmla="*/ 2147483647 h 4307"/>
              <a:gd name="T8" fmla="*/ 2147483647 w 679"/>
              <a:gd name="T9" fmla="*/ 2147483647 h 4307"/>
              <a:gd name="T10" fmla="*/ 2147483647 w 679"/>
              <a:gd name="T11" fmla="*/ 2147483647 h 4307"/>
              <a:gd name="T12" fmla="*/ 2147483647 w 679"/>
              <a:gd name="T13" fmla="*/ 2147483647 h 4307"/>
              <a:gd name="T14" fmla="*/ 2147483647 w 679"/>
              <a:gd name="T15" fmla="*/ 2147483647 h 4307"/>
              <a:gd name="T16" fmla="*/ 2147483647 w 679"/>
              <a:gd name="T17" fmla="*/ 2147483647 h 4307"/>
              <a:gd name="T18" fmla="*/ 2147483647 w 679"/>
              <a:gd name="T19" fmla="*/ 2147483647 h 4307"/>
              <a:gd name="T20" fmla="*/ 2147483647 w 679"/>
              <a:gd name="T21" fmla="*/ 2147483647 h 4307"/>
              <a:gd name="T22" fmla="*/ 2147483647 w 679"/>
              <a:gd name="T23" fmla="*/ 2147483647 h 4307"/>
              <a:gd name="T24" fmla="*/ 2147483647 w 679"/>
              <a:gd name="T25" fmla="*/ 2147483647 h 4307"/>
              <a:gd name="T26" fmla="*/ 2147483647 w 679"/>
              <a:gd name="T27" fmla="*/ 2147483647 h 4307"/>
              <a:gd name="T28" fmla="*/ 2147483647 w 679"/>
              <a:gd name="T29" fmla="*/ 2147483647 h 4307"/>
              <a:gd name="T30" fmla="*/ 2147483647 w 679"/>
              <a:gd name="T31" fmla="*/ 2147483647 h 4307"/>
              <a:gd name="T32" fmla="*/ 2147483647 w 679"/>
              <a:gd name="T33" fmla="*/ 2147483647 h 4307"/>
              <a:gd name="T34" fmla="*/ 2147483647 w 679"/>
              <a:gd name="T35" fmla="*/ 2147483647 h 4307"/>
              <a:gd name="T36" fmla="*/ 2147483647 w 679"/>
              <a:gd name="T37" fmla="*/ 2147483647 h 4307"/>
              <a:gd name="T38" fmla="*/ 2147483647 w 679"/>
              <a:gd name="T39" fmla="*/ 0 h 4307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679"/>
              <a:gd name="T61" fmla="*/ 0 h 4307"/>
              <a:gd name="T62" fmla="*/ 679 w 679"/>
              <a:gd name="T63" fmla="*/ 4307 h 4307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679" h="4307">
                <a:moveTo>
                  <a:pt x="84" y="4307"/>
                </a:moveTo>
                <a:cubicBezTo>
                  <a:pt x="79" y="4027"/>
                  <a:pt x="95" y="3746"/>
                  <a:pt x="20" y="3475"/>
                </a:cubicBezTo>
                <a:cubicBezTo>
                  <a:pt x="10" y="3365"/>
                  <a:pt x="0" y="3304"/>
                  <a:pt x="20" y="3182"/>
                </a:cubicBezTo>
                <a:cubicBezTo>
                  <a:pt x="25" y="3149"/>
                  <a:pt x="117" y="3079"/>
                  <a:pt x="148" y="3054"/>
                </a:cubicBezTo>
                <a:cubicBezTo>
                  <a:pt x="171" y="2999"/>
                  <a:pt x="185" y="2943"/>
                  <a:pt x="212" y="2890"/>
                </a:cubicBezTo>
                <a:cubicBezTo>
                  <a:pt x="215" y="2875"/>
                  <a:pt x="218" y="2859"/>
                  <a:pt x="222" y="2844"/>
                </a:cubicBezTo>
                <a:cubicBezTo>
                  <a:pt x="230" y="2816"/>
                  <a:pt x="249" y="2762"/>
                  <a:pt x="249" y="2762"/>
                </a:cubicBezTo>
                <a:cubicBezTo>
                  <a:pt x="265" y="2627"/>
                  <a:pt x="307" y="2501"/>
                  <a:pt x="331" y="2368"/>
                </a:cubicBezTo>
                <a:cubicBezTo>
                  <a:pt x="354" y="2241"/>
                  <a:pt x="323" y="2345"/>
                  <a:pt x="359" y="2240"/>
                </a:cubicBezTo>
                <a:cubicBezTo>
                  <a:pt x="376" y="2116"/>
                  <a:pt x="384" y="2088"/>
                  <a:pt x="368" y="1930"/>
                </a:cubicBezTo>
                <a:cubicBezTo>
                  <a:pt x="366" y="1911"/>
                  <a:pt x="350" y="1875"/>
                  <a:pt x="350" y="1875"/>
                </a:cubicBezTo>
                <a:cubicBezTo>
                  <a:pt x="327" y="1663"/>
                  <a:pt x="329" y="1455"/>
                  <a:pt x="359" y="1244"/>
                </a:cubicBezTo>
                <a:cubicBezTo>
                  <a:pt x="366" y="1194"/>
                  <a:pt x="382" y="1093"/>
                  <a:pt x="414" y="1052"/>
                </a:cubicBezTo>
                <a:cubicBezTo>
                  <a:pt x="474" y="976"/>
                  <a:pt x="502" y="951"/>
                  <a:pt x="578" y="896"/>
                </a:cubicBezTo>
                <a:cubicBezTo>
                  <a:pt x="611" y="872"/>
                  <a:pt x="670" y="814"/>
                  <a:pt x="670" y="814"/>
                </a:cubicBezTo>
                <a:cubicBezTo>
                  <a:pt x="673" y="741"/>
                  <a:pt x="679" y="668"/>
                  <a:pt x="679" y="595"/>
                </a:cubicBezTo>
                <a:cubicBezTo>
                  <a:pt x="679" y="537"/>
                  <a:pt x="675" y="479"/>
                  <a:pt x="670" y="421"/>
                </a:cubicBezTo>
                <a:cubicBezTo>
                  <a:pt x="666" y="372"/>
                  <a:pt x="642" y="331"/>
                  <a:pt x="633" y="284"/>
                </a:cubicBezTo>
                <a:cubicBezTo>
                  <a:pt x="619" y="212"/>
                  <a:pt x="604" y="127"/>
                  <a:pt x="551" y="74"/>
                </a:cubicBezTo>
                <a:cubicBezTo>
                  <a:pt x="543" y="49"/>
                  <a:pt x="532" y="27"/>
                  <a:pt x="532" y="0"/>
                </a:cubicBezTo>
              </a:path>
            </a:pathLst>
          </a:custGeom>
          <a:noFill/>
          <a:ln w="1016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2957" name="Freeform 13">
            <a:extLst>
              <a:ext uri="{FF2B5EF4-FFF2-40B4-BE49-F238E27FC236}">
                <a16:creationId xmlns:a16="http://schemas.microsoft.com/office/drawing/2014/main" xmlns="" id="{B0F09E2D-24BC-4C15-AF69-33FF74FEDC76}"/>
              </a:ext>
            </a:extLst>
          </p:cNvPr>
          <p:cNvSpPr>
            <a:spLocks/>
          </p:cNvSpPr>
          <p:nvPr/>
        </p:nvSpPr>
        <p:spPr bwMode="auto">
          <a:xfrm>
            <a:off x="-28575" y="14288"/>
            <a:ext cx="5573713" cy="1481137"/>
          </a:xfrm>
          <a:custGeom>
            <a:avLst/>
            <a:gdLst>
              <a:gd name="T0" fmla="*/ 0 w 3511"/>
              <a:gd name="T1" fmla="*/ 2147483647 h 933"/>
              <a:gd name="T2" fmla="*/ 2147483647 w 3511"/>
              <a:gd name="T3" fmla="*/ 2147483647 h 933"/>
              <a:gd name="T4" fmla="*/ 2147483647 w 3511"/>
              <a:gd name="T5" fmla="*/ 2147483647 h 933"/>
              <a:gd name="T6" fmla="*/ 2147483647 w 3511"/>
              <a:gd name="T7" fmla="*/ 2147483647 h 933"/>
              <a:gd name="T8" fmla="*/ 2147483647 w 3511"/>
              <a:gd name="T9" fmla="*/ 2147483647 h 933"/>
              <a:gd name="T10" fmla="*/ 2147483647 w 3511"/>
              <a:gd name="T11" fmla="*/ 2147483647 h 933"/>
              <a:gd name="T12" fmla="*/ 2147483647 w 3511"/>
              <a:gd name="T13" fmla="*/ 2147483647 h 933"/>
              <a:gd name="T14" fmla="*/ 2147483647 w 3511"/>
              <a:gd name="T15" fmla="*/ 2147483647 h 933"/>
              <a:gd name="T16" fmla="*/ 2147483647 w 3511"/>
              <a:gd name="T17" fmla="*/ 2147483647 h 933"/>
              <a:gd name="T18" fmla="*/ 2147483647 w 3511"/>
              <a:gd name="T19" fmla="*/ 2147483647 h 933"/>
              <a:gd name="T20" fmla="*/ 2147483647 w 3511"/>
              <a:gd name="T21" fmla="*/ 2147483647 h 933"/>
              <a:gd name="T22" fmla="*/ 2147483647 w 3511"/>
              <a:gd name="T23" fmla="*/ 2147483647 h 933"/>
              <a:gd name="T24" fmla="*/ 2147483647 w 3511"/>
              <a:gd name="T25" fmla="*/ 2147483647 h 933"/>
              <a:gd name="T26" fmla="*/ 2147483647 w 3511"/>
              <a:gd name="T27" fmla="*/ 2147483647 h 933"/>
              <a:gd name="T28" fmla="*/ 2147483647 w 3511"/>
              <a:gd name="T29" fmla="*/ 2147483647 h 933"/>
              <a:gd name="T30" fmla="*/ 2147483647 w 3511"/>
              <a:gd name="T31" fmla="*/ 2147483647 h 933"/>
              <a:gd name="T32" fmla="*/ 2147483647 w 3511"/>
              <a:gd name="T33" fmla="*/ 2147483647 h 933"/>
              <a:gd name="T34" fmla="*/ 2147483647 w 3511"/>
              <a:gd name="T35" fmla="*/ 2147483647 h 933"/>
              <a:gd name="T36" fmla="*/ 2147483647 w 3511"/>
              <a:gd name="T37" fmla="*/ 2147483647 h 933"/>
              <a:gd name="T38" fmla="*/ 2147483647 w 3511"/>
              <a:gd name="T39" fmla="*/ 2147483647 h 933"/>
              <a:gd name="T40" fmla="*/ 2147483647 w 3511"/>
              <a:gd name="T41" fmla="*/ 2147483647 h 933"/>
              <a:gd name="T42" fmla="*/ 2147483647 w 3511"/>
              <a:gd name="T43" fmla="*/ 2147483647 h 933"/>
              <a:gd name="T44" fmla="*/ 2147483647 w 3511"/>
              <a:gd name="T45" fmla="*/ 2147483647 h 933"/>
              <a:gd name="T46" fmla="*/ 2147483647 w 3511"/>
              <a:gd name="T47" fmla="*/ 2147483647 h 933"/>
              <a:gd name="T48" fmla="*/ 2147483647 w 3511"/>
              <a:gd name="T49" fmla="*/ 0 h 933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3511"/>
              <a:gd name="T76" fmla="*/ 0 h 933"/>
              <a:gd name="T77" fmla="*/ 3511 w 3511"/>
              <a:gd name="T78" fmla="*/ 933 h 933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3511" h="933">
                <a:moveTo>
                  <a:pt x="0" y="777"/>
                </a:moveTo>
                <a:cubicBezTo>
                  <a:pt x="43" y="745"/>
                  <a:pt x="91" y="705"/>
                  <a:pt x="128" y="668"/>
                </a:cubicBezTo>
                <a:cubicBezTo>
                  <a:pt x="136" y="660"/>
                  <a:pt x="138" y="648"/>
                  <a:pt x="146" y="640"/>
                </a:cubicBezTo>
                <a:cubicBezTo>
                  <a:pt x="176" y="609"/>
                  <a:pt x="242" y="557"/>
                  <a:pt x="274" y="540"/>
                </a:cubicBezTo>
                <a:cubicBezTo>
                  <a:pt x="320" y="516"/>
                  <a:pt x="371" y="501"/>
                  <a:pt x="420" y="485"/>
                </a:cubicBezTo>
                <a:cubicBezTo>
                  <a:pt x="481" y="492"/>
                  <a:pt x="546" y="488"/>
                  <a:pt x="603" y="512"/>
                </a:cubicBezTo>
                <a:cubicBezTo>
                  <a:pt x="638" y="527"/>
                  <a:pt x="658" y="555"/>
                  <a:pt x="695" y="567"/>
                </a:cubicBezTo>
                <a:cubicBezTo>
                  <a:pt x="747" y="610"/>
                  <a:pt x="806" y="621"/>
                  <a:pt x="850" y="668"/>
                </a:cubicBezTo>
                <a:cubicBezTo>
                  <a:pt x="888" y="654"/>
                  <a:pt x="911" y="632"/>
                  <a:pt x="951" y="622"/>
                </a:cubicBezTo>
                <a:cubicBezTo>
                  <a:pt x="1015" y="585"/>
                  <a:pt x="1072" y="536"/>
                  <a:pt x="1143" y="512"/>
                </a:cubicBezTo>
                <a:cubicBezTo>
                  <a:pt x="1214" y="488"/>
                  <a:pt x="1297" y="482"/>
                  <a:pt x="1371" y="466"/>
                </a:cubicBezTo>
                <a:cubicBezTo>
                  <a:pt x="1423" y="472"/>
                  <a:pt x="1477" y="470"/>
                  <a:pt x="1527" y="485"/>
                </a:cubicBezTo>
                <a:cubicBezTo>
                  <a:pt x="1547" y="491"/>
                  <a:pt x="1612" y="562"/>
                  <a:pt x="1627" y="576"/>
                </a:cubicBezTo>
                <a:cubicBezTo>
                  <a:pt x="1731" y="668"/>
                  <a:pt x="1809" y="787"/>
                  <a:pt x="1938" y="850"/>
                </a:cubicBezTo>
                <a:cubicBezTo>
                  <a:pt x="1959" y="893"/>
                  <a:pt x="1973" y="903"/>
                  <a:pt x="2011" y="933"/>
                </a:cubicBezTo>
                <a:cubicBezTo>
                  <a:pt x="2125" y="847"/>
                  <a:pt x="2025" y="911"/>
                  <a:pt x="2331" y="887"/>
                </a:cubicBezTo>
                <a:cubicBezTo>
                  <a:pt x="2377" y="883"/>
                  <a:pt x="2422" y="874"/>
                  <a:pt x="2468" y="869"/>
                </a:cubicBezTo>
                <a:cubicBezTo>
                  <a:pt x="2489" y="863"/>
                  <a:pt x="2510" y="854"/>
                  <a:pt x="2532" y="850"/>
                </a:cubicBezTo>
                <a:cubicBezTo>
                  <a:pt x="2556" y="845"/>
                  <a:pt x="2581" y="848"/>
                  <a:pt x="2605" y="841"/>
                </a:cubicBezTo>
                <a:cubicBezTo>
                  <a:pt x="2690" y="817"/>
                  <a:pt x="2757" y="760"/>
                  <a:pt x="2834" y="722"/>
                </a:cubicBezTo>
                <a:cubicBezTo>
                  <a:pt x="2857" y="710"/>
                  <a:pt x="2884" y="707"/>
                  <a:pt x="2907" y="695"/>
                </a:cubicBezTo>
                <a:cubicBezTo>
                  <a:pt x="2927" y="685"/>
                  <a:pt x="2943" y="669"/>
                  <a:pt x="2962" y="658"/>
                </a:cubicBezTo>
                <a:cubicBezTo>
                  <a:pt x="3020" y="626"/>
                  <a:pt x="3116" y="595"/>
                  <a:pt x="3163" y="540"/>
                </a:cubicBezTo>
                <a:cubicBezTo>
                  <a:pt x="3248" y="440"/>
                  <a:pt x="3310" y="335"/>
                  <a:pt x="3383" y="229"/>
                </a:cubicBezTo>
                <a:cubicBezTo>
                  <a:pt x="3432" y="158"/>
                  <a:pt x="3511" y="90"/>
                  <a:pt x="3511" y="0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2958" name="Freeform 14">
            <a:extLst>
              <a:ext uri="{FF2B5EF4-FFF2-40B4-BE49-F238E27FC236}">
                <a16:creationId xmlns:a16="http://schemas.microsoft.com/office/drawing/2014/main" xmlns="" id="{96C35CA0-F67C-4402-8EF3-6DD7CA79D81E}"/>
              </a:ext>
            </a:extLst>
          </p:cNvPr>
          <p:cNvSpPr>
            <a:spLocks/>
          </p:cNvSpPr>
          <p:nvPr/>
        </p:nvSpPr>
        <p:spPr bwMode="auto">
          <a:xfrm>
            <a:off x="3090863" y="3292475"/>
            <a:ext cx="6067425" cy="3573463"/>
          </a:xfrm>
          <a:custGeom>
            <a:avLst/>
            <a:gdLst>
              <a:gd name="T0" fmla="*/ 2147483647 w 3822"/>
              <a:gd name="T1" fmla="*/ 2147483647 h 2251"/>
              <a:gd name="T2" fmla="*/ 2147483647 w 3822"/>
              <a:gd name="T3" fmla="*/ 2147483647 h 2251"/>
              <a:gd name="T4" fmla="*/ 2147483647 w 3822"/>
              <a:gd name="T5" fmla="*/ 2147483647 h 2251"/>
              <a:gd name="T6" fmla="*/ 2147483647 w 3822"/>
              <a:gd name="T7" fmla="*/ 2147483647 h 2251"/>
              <a:gd name="T8" fmla="*/ 2147483647 w 3822"/>
              <a:gd name="T9" fmla="*/ 2147483647 h 2251"/>
              <a:gd name="T10" fmla="*/ 2147483647 w 3822"/>
              <a:gd name="T11" fmla="*/ 2147483647 h 2251"/>
              <a:gd name="T12" fmla="*/ 2147483647 w 3822"/>
              <a:gd name="T13" fmla="*/ 2147483647 h 2251"/>
              <a:gd name="T14" fmla="*/ 2147483647 w 3822"/>
              <a:gd name="T15" fmla="*/ 2147483647 h 2251"/>
              <a:gd name="T16" fmla="*/ 2147483647 w 3822"/>
              <a:gd name="T17" fmla="*/ 2147483647 h 2251"/>
              <a:gd name="T18" fmla="*/ 2147483647 w 3822"/>
              <a:gd name="T19" fmla="*/ 2147483647 h 2251"/>
              <a:gd name="T20" fmla="*/ 2147483647 w 3822"/>
              <a:gd name="T21" fmla="*/ 2147483647 h 2251"/>
              <a:gd name="T22" fmla="*/ 2147483647 w 3822"/>
              <a:gd name="T23" fmla="*/ 2147483647 h 2251"/>
              <a:gd name="T24" fmla="*/ 2147483647 w 3822"/>
              <a:gd name="T25" fmla="*/ 2147483647 h 2251"/>
              <a:gd name="T26" fmla="*/ 2147483647 w 3822"/>
              <a:gd name="T27" fmla="*/ 2147483647 h 2251"/>
              <a:gd name="T28" fmla="*/ 2147483647 w 3822"/>
              <a:gd name="T29" fmla="*/ 2147483647 h 2251"/>
              <a:gd name="T30" fmla="*/ 2147483647 w 3822"/>
              <a:gd name="T31" fmla="*/ 2147483647 h 2251"/>
              <a:gd name="T32" fmla="*/ 2147483647 w 3822"/>
              <a:gd name="T33" fmla="*/ 2147483647 h 2251"/>
              <a:gd name="T34" fmla="*/ 2147483647 w 3822"/>
              <a:gd name="T35" fmla="*/ 2147483647 h 2251"/>
              <a:gd name="T36" fmla="*/ 2147483647 w 3822"/>
              <a:gd name="T37" fmla="*/ 2147483647 h 2251"/>
              <a:gd name="T38" fmla="*/ 2147483647 w 3822"/>
              <a:gd name="T39" fmla="*/ 2147483647 h 2251"/>
              <a:gd name="T40" fmla="*/ 2147483647 w 3822"/>
              <a:gd name="T41" fmla="*/ 2147483647 h 2251"/>
              <a:gd name="T42" fmla="*/ 2147483647 w 3822"/>
              <a:gd name="T43" fmla="*/ 2147483647 h 2251"/>
              <a:gd name="T44" fmla="*/ 2147483647 w 3822"/>
              <a:gd name="T45" fmla="*/ 2147483647 h 2251"/>
              <a:gd name="T46" fmla="*/ 2147483647 w 3822"/>
              <a:gd name="T47" fmla="*/ 2147483647 h 2251"/>
              <a:gd name="T48" fmla="*/ 2147483647 w 3822"/>
              <a:gd name="T49" fmla="*/ 2147483647 h 2251"/>
              <a:gd name="T50" fmla="*/ 2147483647 w 3822"/>
              <a:gd name="T51" fmla="*/ 2147483647 h 2251"/>
              <a:gd name="T52" fmla="*/ 2147483647 w 3822"/>
              <a:gd name="T53" fmla="*/ 2147483647 h 2251"/>
              <a:gd name="T54" fmla="*/ 2147483647 w 3822"/>
              <a:gd name="T55" fmla="*/ 2147483647 h 2251"/>
              <a:gd name="T56" fmla="*/ 2147483647 w 3822"/>
              <a:gd name="T57" fmla="*/ 2147483647 h 2251"/>
              <a:gd name="T58" fmla="*/ 2147483647 w 3822"/>
              <a:gd name="T59" fmla="*/ 2147483647 h 2251"/>
              <a:gd name="T60" fmla="*/ 2147483647 w 3822"/>
              <a:gd name="T61" fmla="*/ 2147483647 h 2251"/>
              <a:gd name="T62" fmla="*/ 0 w 3822"/>
              <a:gd name="T63" fmla="*/ 2147483647 h 2251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3822"/>
              <a:gd name="T97" fmla="*/ 0 h 2251"/>
              <a:gd name="T98" fmla="*/ 3822 w 3822"/>
              <a:gd name="T99" fmla="*/ 2251 h 2251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3822" h="2251">
                <a:moveTo>
                  <a:pt x="3822" y="139"/>
                </a:moveTo>
                <a:cubicBezTo>
                  <a:pt x="3762" y="97"/>
                  <a:pt x="3681" y="103"/>
                  <a:pt x="3612" y="84"/>
                </a:cubicBezTo>
                <a:cubicBezTo>
                  <a:pt x="3534" y="62"/>
                  <a:pt x="3462" y="22"/>
                  <a:pt x="3383" y="1"/>
                </a:cubicBezTo>
                <a:cubicBezTo>
                  <a:pt x="3347" y="4"/>
                  <a:pt x="3309" y="0"/>
                  <a:pt x="3274" y="11"/>
                </a:cubicBezTo>
                <a:cubicBezTo>
                  <a:pt x="3254" y="17"/>
                  <a:pt x="3223" y="69"/>
                  <a:pt x="3210" y="84"/>
                </a:cubicBezTo>
                <a:cubicBezTo>
                  <a:pt x="3176" y="124"/>
                  <a:pt x="3121" y="150"/>
                  <a:pt x="3072" y="166"/>
                </a:cubicBezTo>
                <a:cubicBezTo>
                  <a:pt x="3048" y="181"/>
                  <a:pt x="3015" y="188"/>
                  <a:pt x="2999" y="212"/>
                </a:cubicBezTo>
                <a:cubicBezTo>
                  <a:pt x="2973" y="250"/>
                  <a:pt x="2991" y="234"/>
                  <a:pt x="2944" y="257"/>
                </a:cubicBezTo>
                <a:cubicBezTo>
                  <a:pt x="2863" y="339"/>
                  <a:pt x="2701" y="498"/>
                  <a:pt x="2588" y="523"/>
                </a:cubicBezTo>
                <a:cubicBezTo>
                  <a:pt x="2516" y="569"/>
                  <a:pt x="2498" y="548"/>
                  <a:pt x="2387" y="541"/>
                </a:cubicBezTo>
                <a:cubicBezTo>
                  <a:pt x="2353" y="530"/>
                  <a:pt x="2352" y="523"/>
                  <a:pt x="2314" y="550"/>
                </a:cubicBezTo>
                <a:cubicBezTo>
                  <a:pt x="2275" y="577"/>
                  <a:pt x="2250" y="621"/>
                  <a:pt x="2213" y="651"/>
                </a:cubicBezTo>
                <a:cubicBezTo>
                  <a:pt x="2179" y="678"/>
                  <a:pt x="2146" y="706"/>
                  <a:pt x="2112" y="733"/>
                </a:cubicBezTo>
                <a:cubicBezTo>
                  <a:pt x="2022" y="806"/>
                  <a:pt x="1939" y="912"/>
                  <a:pt x="1875" y="1007"/>
                </a:cubicBezTo>
                <a:cubicBezTo>
                  <a:pt x="1847" y="1049"/>
                  <a:pt x="1818" y="1091"/>
                  <a:pt x="1783" y="1126"/>
                </a:cubicBezTo>
                <a:cubicBezTo>
                  <a:pt x="1762" y="1147"/>
                  <a:pt x="1737" y="1166"/>
                  <a:pt x="1719" y="1190"/>
                </a:cubicBezTo>
                <a:cubicBezTo>
                  <a:pt x="1661" y="1269"/>
                  <a:pt x="1594" y="1301"/>
                  <a:pt x="1518" y="1355"/>
                </a:cubicBezTo>
                <a:cubicBezTo>
                  <a:pt x="1474" y="1387"/>
                  <a:pt x="1510" y="1386"/>
                  <a:pt x="1445" y="1400"/>
                </a:cubicBezTo>
                <a:cubicBezTo>
                  <a:pt x="1418" y="1406"/>
                  <a:pt x="1390" y="1406"/>
                  <a:pt x="1363" y="1409"/>
                </a:cubicBezTo>
                <a:cubicBezTo>
                  <a:pt x="1308" y="1406"/>
                  <a:pt x="1252" y="1411"/>
                  <a:pt x="1198" y="1400"/>
                </a:cubicBezTo>
                <a:cubicBezTo>
                  <a:pt x="1189" y="1398"/>
                  <a:pt x="1197" y="1377"/>
                  <a:pt x="1189" y="1373"/>
                </a:cubicBezTo>
                <a:cubicBezTo>
                  <a:pt x="1181" y="1369"/>
                  <a:pt x="1171" y="1381"/>
                  <a:pt x="1162" y="1382"/>
                </a:cubicBezTo>
                <a:cubicBezTo>
                  <a:pt x="1068" y="1393"/>
                  <a:pt x="972" y="1398"/>
                  <a:pt x="878" y="1409"/>
                </a:cubicBezTo>
                <a:cubicBezTo>
                  <a:pt x="832" y="1426"/>
                  <a:pt x="782" y="1468"/>
                  <a:pt x="732" y="1473"/>
                </a:cubicBezTo>
                <a:cubicBezTo>
                  <a:pt x="674" y="1478"/>
                  <a:pt x="616" y="1480"/>
                  <a:pt x="558" y="1483"/>
                </a:cubicBezTo>
                <a:cubicBezTo>
                  <a:pt x="453" y="1535"/>
                  <a:pt x="513" y="1511"/>
                  <a:pt x="439" y="1574"/>
                </a:cubicBezTo>
                <a:cubicBezTo>
                  <a:pt x="398" y="1609"/>
                  <a:pt x="352" y="1640"/>
                  <a:pt x="311" y="1675"/>
                </a:cubicBezTo>
                <a:cubicBezTo>
                  <a:pt x="257" y="1722"/>
                  <a:pt x="298" y="1704"/>
                  <a:pt x="247" y="1720"/>
                </a:cubicBezTo>
                <a:cubicBezTo>
                  <a:pt x="182" y="1764"/>
                  <a:pt x="197" y="1736"/>
                  <a:pt x="183" y="1793"/>
                </a:cubicBezTo>
                <a:cubicBezTo>
                  <a:pt x="170" y="1899"/>
                  <a:pt x="151" y="1997"/>
                  <a:pt x="110" y="2095"/>
                </a:cubicBezTo>
                <a:cubicBezTo>
                  <a:pt x="93" y="2135"/>
                  <a:pt x="83" y="2162"/>
                  <a:pt x="46" y="2187"/>
                </a:cubicBezTo>
                <a:cubicBezTo>
                  <a:pt x="34" y="2205"/>
                  <a:pt x="0" y="2231"/>
                  <a:pt x="0" y="2251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2959" name="Freeform 15">
            <a:extLst>
              <a:ext uri="{FF2B5EF4-FFF2-40B4-BE49-F238E27FC236}">
                <a16:creationId xmlns:a16="http://schemas.microsoft.com/office/drawing/2014/main" xmlns="" id="{BB959956-EFFD-4D41-8EC5-72018A6221C3}"/>
              </a:ext>
            </a:extLst>
          </p:cNvPr>
          <p:cNvSpPr>
            <a:spLocks/>
          </p:cNvSpPr>
          <p:nvPr/>
        </p:nvSpPr>
        <p:spPr bwMode="auto">
          <a:xfrm>
            <a:off x="550863" y="-42863"/>
            <a:ext cx="5748337" cy="6951663"/>
          </a:xfrm>
          <a:custGeom>
            <a:avLst/>
            <a:gdLst>
              <a:gd name="T0" fmla="*/ 0 w 3621"/>
              <a:gd name="T1" fmla="*/ 2147483647 h 4379"/>
              <a:gd name="T2" fmla="*/ 2147483647 w 3621"/>
              <a:gd name="T3" fmla="*/ 2147483647 h 4379"/>
              <a:gd name="T4" fmla="*/ 2147483647 w 3621"/>
              <a:gd name="T5" fmla="*/ 2147483647 h 4379"/>
              <a:gd name="T6" fmla="*/ 2147483647 w 3621"/>
              <a:gd name="T7" fmla="*/ 2147483647 h 4379"/>
              <a:gd name="T8" fmla="*/ 2147483647 w 3621"/>
              <a:gd name="T9" fmla="*/ 2147483647 h 4379"/>
              <a:gd name="T10" fmla="*/ 2147483647 w 3621"/>
              <a:gd name="T11" fmla="*/ 2147483647 h 4379"/>
              <a:gd name="T12" fmla="*/ 2147483647 w 3621"/>
              <a:gd name="T13" fmla="*/ 2147483647 h 4379"/>
              <a:gd name="T14" fmla="*/ 2147483647 w 3621"/>
              <a:gd name="T15" fmla="*/ 2147483647 h 4379"/>
              <a:gd name="T16" fmla="*/ 2147483647 w 3621"/>
              <a:gd name="T17" fmla="*/ 2147483647 h 4379"/>
              <a:gd name="T18" fmla="*/ 2147483647 w 3621"/>
              <a:gd name="T19" fmla="*/ 2147483647 h 4379"/>
              <a:gd name="T20" fmla="*/ 2147483647 w 3621"/>
              <a:gd name="T21" fmla="*/ 2147483647 h 4379"/>
              <a:gd name="T22" fmla="*/ 2147483647 w 3621"/>
              <a:gd name="T23" fmla="*/ 2147483647 h 4379"/>
              <a:gd name="T24" fmla="*/ 2147483647 w 3621"/>
              <a:gd name="T25" fmla="*/ 2147483647 h 4379"/>
              <a:gd name="T26" fmla="*/ 2147483647 w 3621"/>
              <a:gd name="T27" fmla="*/ 2147483647 h 4379"/>
              <a:gd name="T28" fmla="*/ 2147483647 w 3621"/>
              <a:gd name="T29" fmla="*/ 2147483647 h 4379"/>
              <a:gd name="T30" fmla="*/ 2147483647 w 3621"/>
              <a:gd name="T31" fmla="*/ 2147483647 h 4379"/>
              <a:gd name="T32" fmla="*/ 2147483647 w 3621"/>
              <a:gd name="T33" fmla="*/ 2147483647 h 4379"/>
              <a:gd name="T34" fmla="*/ 2147483647 w 3621"/>
              <a:gd name="T35" fmla="*/ 2147483647 h 4379"/>
              <a:gd name="T36" fmla="*/ 2147483647 w 3621"/>
              <a:gd name="T37" fmla="*/ 2147483647 h 4379"/>
              <a:gd name="T38" fmla="*/ 2147483647 w 3621"/>
              <a:gd name="T39" fmla="*/ 2147483647 h 4379"/>
              <a:gd name="T40" fmla="*/ 2147483647 w 3621"/>
              <a:gd name="T41" fmla="*/ 2147483647 h 4379"/>
              <a:gd name="T42" fmla="*/ 2147483647 w 3621"/>
              <a:gd name="T43" fmla="*/ 2147483647 h 4379"/>
              <a:gd name="T44" fmla="*/ 2147483647 w 3621"/>
              <a:gd name="T45" fmla="*/ 2147483647 h 4379"/>
              <a:gd name="T46" fmla="*/ 2147483647 w 3621"/>
              <a:gd name="T47" fmla="*/ 2147483647 h 4379"/>
              <a:gd name="T48" fmla="*/ 2147483647 w 3621"/>
              <a:gd name="T49" fmla="*/ 2147483647 h 4379"/>
              <a:gd name="T50" fmla="*/ 2147483647 w 3621"/>
              <a:gd name="T51" fmla="*/ 2147483647 h 4379"/>
              <a:gd name="T52" fmla="*/ 2147483647 w 3621"/>
              <a:gd name="T53" fmla="*/ 2147483647 h 4379"/>
              <a:gd name="T54" fmla="*/ 2147483647 w 3621"/>
              <a:gd name="T55" fmla="*/ 2147483647 h 4379"/>
              <a:gd name="T56" fmla="*/ 2147483647 w 3621"/>
              <a:gd name="T57" fmla="*/ 2147483647 h 4379"/>
              <a:gd name="T58" fmla="*/ 2147483647 w 3621"/>
              <a:gd name="T59" fmla="*/ 2147483647 h 4379"/>
              <a:gd name="T60" fmla="*/ 2147483647 w 3621"/>
              <a:gd name="T61" fmla="*/ 2147483647 h 4379"/>
              <a:gd name="T62" fmla="*/ 2147483647 w 3621"/>
              <a:gd name="T63" fmla="*/ 2147483647 h 4379"/>
              <a:gd name="T64" fmla="*/ 2147483647 w 3621"/>
              <a:gd name="T65" fmla="*/ 2147483647 h 4379"/>
              <a:gd name="T66" fmla="*/ 2147483647 w 3621"/>
              <a:gd name="T67" fmla="*/ 2147483647 h 4379"/>
              <a:gd name="T68" fmla="*/ 2147483647 w 3621"/>
              <a:gd name="T69" fmla="*/ 2147483647 h 4379"/>
              <a:gd name="T70" fmla="*/ 2147483647 w 3621"/>
              <a:gd name="T71" fmla="*/ 2147483647 h 4379"/>
              <a:gd name="T72" fmla="*/ 2147483647 w 3621"/>
              <a:gd name="T73" fmla="*/ 2147483647 h 4379"/>
              <a:gd name="T74" fmla="*/ 2147483647 w 3621"/>
              <a:gd name="T75" fmla="*/ 2147483647 h 4379"/>
              <a:gd name="T76" fmla="*/ 2147483647 w 3621"/>
              <a:gd name="T77" fmla="*/ 2147483647 h 4379"/>
              <a:gd name="T78" fmla="*/ 2147483647 w 3621"/>
              <a:gd name="T79" fmla="*/ 2147483647 h 4379"/>
              <a:gd name="T80" fmla="*/ 2147483647 w 3621"/>
              <a:gd name="T81" fmla="*/ 2147483647 h 4379"/>
              <a:gd name="T82" fmla="*/ 2147483647 w 3621"/>
              <a:gd name="T83" fmla="*/ 2147483647 h 4379"/>
              <a:gd name="T84" fmla="*/ 2147483647 w 3621"/>
              <a:gd name="T85" fmla="*/ 2147483647 h 4379"/>
              <a:gd name="T86" fmla="*/ 2147483647 w 3621"/>
              <a:gd name="T87" fmla="*/ 0 h 437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3621"/>
              <a:gd name="T133" fmla="*/ 0 h 4379"/>
              <a:gd name="T134" fmla="*/ 3621 w 3621"/>
              <a:gd name="T135" fmla="*/ 4379 h 4379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3621" h="4379">
                <a:moveTo>
                  <a:pt x="0" y="4379"/>
                </a:moveTo>
                <a:cubicBezTo>
                  <a:pt x="18" y="4300"/>
                  <a:pt x="25" y="4267"/>
                  <a:pt x="92" y="4224"/>
                </a:cubicBezTo>
                <a:cubicBezTo>
                  <a:pt x="125" y="4179"/>
                  <a:pt x="162" y="4150"/>
                  <a:pt x="202" y="4114"/>
                </a:cubicBezTo>
                <a:cubicBezTo>
                  <a:pt x="275" y="4048"/>
                  <a:pt x="312" y="4010"/>
                  <a:pt x="412" y="3986"/>
                </a:cubicBezTo>
                <a:cubicBezTo>
                  <a:pt x="481" y="3940"/>
                  <a:pt x="570" y="3920"/>
                  <a:pt x="650" y="3904"/>
                </a:cubicBezTo>
                <a:cubicBezTo>
                  <a:pt x="671" y="3889"/>
                  <a:pt x="693" y="3873"/>
                  <a:pt x="714" y="3858"/>
                </a:cubicBezTo>
                <a:cubicBezTo>
                  <a:pt x="733" y="3844"/>
                  <a:pt x="739" y="3816"/>
                  <a:pt x="759" y="3803"/>
                </a:cubicBezTo>
                <a:cubicBezTo>
                  <a:pt x="770" y="3796"/>
                  <a:pt x="784" y="3797"/>
                  <a:pt x="796" y="3794"/>
                </a:cubicBezTo>
                <a:cubicBezTo>
                  <a:pt x="808" y="3788"/>
                  <a:pt x="819" y="3780"/>
                  <a:pt x="832" y="3776"/>
                </a:cubicBezTo>
                <a:cubicBezTo>
                  <a:pt x="847" y="3771"/>
                  <a:pt x="864" y="3772"/>
                  <a:pt x="878" y="3766"/>
                </a:cubicBezTo>
                <a:cubicBezTo>
                  <a:pt x="892" y="3760"/>
                  <a:pt x="902" y="3746"/>
                  <a:pt x="915" y="3739"/>
                </a:cubicBezTo>
                <a:cubicBezTo>
                  <a:pt x="959" y="3715"/>
                  <a:pt x="1003" y="3694"/>
                  <a:pt x="1052" y="3684"/>
                </a:cubicBezTo>
                <a:cubicBezTo>
                  <a:pt x="1161" y="3630"/>
                  <a:pt x="1279" y="3562"/>
                  <a:pt x="1399" y="3538"/>
                </a:cubicBezTo>
                <a:cubicBezTo>
                  <a:pt x="1429" y="3519"/>
                  <a:pt x="1457" y="3512"/>
                  <a:pt x="1491" y="3501"/>
                </a:cubicBezTo>
                <a:cubicBezTo>
                  <a:pt x="1573" y="3446"/>
                  <a:pt x="1647" y="3445"/>
                  <a:pt x="1747" y="3437"/>
                </a:cubicBezTo>
                <a:cubicBezTo>
                  <a:pt x="1812" y="3415"/>
                  <a:pt x="1792" y="3380"/>
                  <a:pt x="1838" y="3346"/>
                </a:cubicBezTo>
                <a:cubicBezTo>
                  <a:pt x="1865" y="3326"/>
                  <a:pt x="1931" y="3293"/>
                  <a:pt x="1957" y="3264"/>
                </a:cubicBezTo>
                <a:cubicBezTo>
                  <a:pt x="2043" y="3170"/>
                  <a:pt x="1955" y="3237"/>
                  <a:pt x="2021" y="3190"/>
                </a:cubicBezTo>
                <a:cubicBezTo>
                  <a:pt x="2099" y="3073"/>
                  <a:pt x="2174" y="2955"/>
                  <a:pt x="2259" y="2843"/>
                </a:cubicBezTo>
                <a:cubicBezTo>
                  <a:pt x="2294" y="2796"/>
                  <a:pt x="2348" y="2767"/>
                  <a:pt x="2387" y="2724"/>
                </a:cubicBezTo>
                <a:cubicBezTo>
                  <a:pt x="2439" y="2667"/>
                  <a:pt x="2481" y="2604"/>
                  <a:pt x="2551" y="2569"/>
                </a:cubicBezTo>
                <a:cubicBezTo>
                  <a:pt x="2594" y="2506"/>
                  <a:pt x="2639" y="2457"/>
                  <a:pt x="2707" y="2422"/>
                </a:cubicBezTo>
                <a:cubicBezTo>
                  <a:pt x="2769" y="2340"/>
                  <a:pt x="2745" y="2374"/>
                  <a:pt x="2780" y="2322"/>
                </a:cubicBezTo>
                <a:cubicBezTo>
                  <a:pt x="2783" y="2298"/>
                  <a:pt x="2791" y="2273"/>
                  <a:pt x="2789" y="2249"/>
                </a:cubicBezTo>
                <a:cubicBezTo>
                  <a:pt x="2786" y="2202"/>
                  <a:pt x="2771" y="2199"/>
                  <a:pt x="2752" y="2166"/>
                </a:cubicBezTo>
                <a:cubicBezTo>
                  <a:pt x="2729" y="2126"/>
                  <a:pt x="2723" y="2090"/>
                  <a:pt x="2688" y="2057"/>
                </a:cubicBezTo>
                <a:cubicBezTo>
                  <a:pt x="2666" y="1988"/>
                  <a:pt x="2698" y="2069"/>
                  <a:pt x="2652" y="2011"/>
                </a:cubicBezTo>
                <a:cubicBezTo>
                  <a:pt x="2646" y="2004"/>
                  <a:pt x="2649" y="1991"/>
                  <a:pt x="2643" y="1984"/>
                </a:cubicBezTo>
                <a:cubicBezTo>
                  <a:pt x="2618" y="1951"/>
                  <a:pt x="2589" y="1921"/>
                  <a:pt x="2560" y="1892"/>
                </a:cubicBezTo>
                <a:cubicBezTo>
                  <a:pt x="2549" y="1881"/>
                  <a:pt x="2534" y="1876"/>
                  <a:pt x="2524" y="1865"/>
                </a:cubicBezTo>
                <a:cubicBezTo>
                  <a:pt x="2448" y="1775"/>
                  <a:pt x="2378" y="1657"/>
                  <a:pt x="2341" y="1545"/>
                </a:cubicBezTo>
                <a:cubicBezTo>
                  <a:pt x="2353" y="1527"/>
                  <a:pt x="2370" y="1511"/>
                  <a:pt x="2378" y="1490"/>
                </a:cubicBezTo>
                <a:cubicBezTo>
                  <a:pt x="2387" y="1466"/>
                  <a:pt x="2389" y="1437"/>
                  <a:pt x="2405" y="1417"/>
                </a:cubicBezTo>
                <a:cubicBezTo>
                  <a:pt x="2420" y="1398"/>
                  <a:pt x="2458" y="1375"/>
                  <a:pt x="2478" y="1362"/>
                </a:cubicBezTo>
                <a:cubicBezTo>
                  <a:pt x="2550" y="1250"/>
                  <a:pt x="2714" y="1193"/>
                  <a:pt x="2835" y="1152"/>
                </a:cubicBezTo>
                <a:cubicBezTo>
                  <a:pt x="2869" y="1140"/>
                  <a:pt x="2892" y="1117"/>
                  <a:pt x="2926" y="1106"/>
                </a:cubicBezTo>
                <a:cubicBezTo>
                  <a:pt x="2996" y="1050"/>
                  <a:pt x="2958" y="1083"/>
                  <a:pt x="3036" y="1005"/>
                </a:cubicBezTo>
                <a:cubicBezTo>
                  <a:pt x="3048" y="993"/>
                  <a:pt x="3060" y="981"/>
                  <a:pt x="3072" y="969"/>
                </a:cubicBezTo>
                <a:cubicBezTo>
                  <a:pt x="3078" y="963"/>
                  <a:pt x="3091" y="950"/>
                  <a:pt x="3091" y="950"/>
                </a:cubicBezTo>
                <a:cubicBezTo>
                  <a:pt x="3105" y="839"/>
                  <a:pt x="3130" y="835"/>
                  <a:pt x="3191" y="749"/>
                </a:cubicBezTo>
                <a:cubicBezTo>
                  <a:pt x="3231" y="692"/>
                  <a:pt x="3263" y="633"/>
                  <a:pt x="3301" y="576"/>
                </a:cubicBezTo>
                <a:cubicBezTo>
                  <a:pt x="3314" y="556"/>
                  <a:pt x="3334" y="541"/>
                  <a:pt x="3347" y="521"/>
                </a:cubicBezTo>
                <a:cubicBezTo>
                  <a:pt x="3365" y="492"/>
                  <a:pt x="3373" y="458"/>
                  <a:pt x="3392" y="429"/>
                </a:cubicBezTo>
                <a:cubicBezTo>
                  <a:pt x="3485" y="286"/>
                  <a:pt x="3621" y="180"/>
                  <a:pt x="3621" y="0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2960" name="Freeform 16">
            <a:extLst>
              <a:ext uri="{FF2B5EF4-FFF2-40B4-BE49-F238E27FC236}">
                <a16:creationId xmlns:a16="http://schemas.microsoft.com/office/drawing/2014/main" xmlns="" id="{C9E131C6-0460-46D5-AF1C-5DFCBD1F0408}"/>
              </a:ext>
            </a:extLst>
          </p:cNvPr>
          <p:cNvSpPr>
            <a:spLocks/>
          </p:cNvSpPr>
          <p:nvPr/>
        </p:nvSpPr>
        <p:spPr bwMode="auto">
          <a:xfrm>
            <a:off x="5299075" y="2003425"/>
            <a:ext cx="1190625" cy="4891088"/>
          </a:xfrm>
          <a:custGeom>
            <a:avLst/>
            <a:gdLst>
              <a:gd name="T0" fmla="*/ 2147483647 w 750"/>
              <a:gd name="T1" fmla="*/ 2147483647 h 3081"/>
              <a:gd name="T2" fmla="*/ 2147483647 w 750"/>
              <a:gd name="T3" fmla="*/ 2147483647 h 3081"/>
              <a:gd name="T4" fmla="*/ 2147483647 w 750"/>
              <a:gd name="T5" fmla="*/ 2147483647 h 3081"/>
              <a:gd name="T6" fmla="*/ 2147483647 w 750"/>
              <a:gd name="T7" fmla="*/ 2147483647 h 3081"/>
              <a:gd name="T8" fmla="*/ 2147483647 w 750"/>
              <a:gd name="T9" fmla="*/ 2147483647 h 3081"/>
              <a:gd name="T10" fmla="*/ 2147483647 w 750"/>
              <a:gd name="T11" fmla="*/ 2147483647 h 3081"/>
              <a:gd name="T12" fmla="*/ 2147483647 w 750"/>
              <a:gd name="T13" fmla="*/ 2147483647 h 3081"/>
              <a:gd name="T14" fmla="*/ 2147483647 w 750"/>
              <a:gd name="T15" fmla="*/ 2147483647 h 3081"/>
              <a:gd name="T16" fmla="*/ 2147483647 w 750"/>
              <a:gd name="T17" fmla="*/ 2147483647 h 3081"/>
              <a:gd name="T18" fmla="*/ 2147483647 w 750"/>
              <a:gd name="T19" fmla="*/ 2147483647 h 3081"/>
              <a:gd name="T20" fmla="*/ 2147483647 w 750"/>
              <a:gd name="T21" fmla="*/ 2147483647 h 3081"/>
              <a:gd name="T22" fmla="*/ 2147483647 w 750"/>
              <a:gd name="T23" fmla="*/ 2147483647 h 3081"/>
              <a:gd name="T24" fmla="*/ 2147483647 w 750"/>
              <a:gd name="T25" fmla="*/ 2147483647 h 3081"/>
              <a:gd name="T26" fmla="*/ 2147483647 w 750"/>
              <a:gd name="T27" fmla="*/ 2147483647 h 3081"/>
              <a:gd name="T28" fmla="*/ 2147483647 w 750"/>
              <a:gd name="T29" fmla="*/ 2147483647 h 3081"/>
              <a:gd name="T30" fmla="*/ 2147483647 w 750"/>
              <a:gd name="T31" fmla="*/ 0 h 3081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750"/>
              <a:gd name="T49" fmla="*/ 0 h 3081"/>
              <a:gd name="T50" fmla="*/ 750 w 750"/>
              <a:gd name="T51" fmla="*/ 3081 h 3081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750" h="3081">
                <a:moveTo>
                  <a:pt x="27" y="3081"/>
                </a:moveTo>
                <a:cubicBezTo>
                  <a:pt x="37" y="2932"/>
                  <a:pt x="0" y="2768"/>
                  <a:pt x="45" y="2633"/>
                </a:cubicBezTo>
                <a:cubicBezTo>
                  <a:pt x="62" y="2355"/>
                  <a:pt x="112" y="2078"/>
                  <a:pt x="145" y="1801"/>
                </a:cubicBezTo>
                <a:cubicBezTo>
                  <a:pt x="163" y="1648"/>
                  <a:pt x="164" y="1496"/>
                  <a:pt x="191" y="1344"/>
                </a:cubicBezTo>
                <a:cubicBezTo>
                  <a:pt x="199" y="1248"/>
                  <a:pt x="215" y="1155"/>
                  <a:pt x="228" y="1060"/>
                </a:cubicBezTo>
                <a:cubicBezTo>
                  <a:pt x="230" y="1049"/>
                  <a:pt x="246" y="963"/>
                  <a:pt x="255" y="960"/>
                </a:cubicBezTo>
                <a:cubicBezTo>
                  <a:pt x="325" y="938"/>
                  <a:pt x="450" y="851"/>
                  <a:pt x="493" y="786"/>
                </a:cubicBezTo>
                <a:cubicBezTo>
                  <a:pt x="559" y="685"/>
                  <a:pt x="610" y="573"/>
                  <a:pt x="694" y="484"/>
                </a:cubicBezTo>
                <a:cubicBezTo>
                  <a:pt x="701" y="462"/>
                  <a:pt x="715" y="442"/>
                  <a:pt x="721" y="420"/>
                </a:cubicBezTo>
                <a:cubicBezTo>
                  <a:pt x="748" y="322"/>
                  <a:pt x="711" y="386"/>
                  <a:pt x="749" y="329"/>
                </a:cubicBezTo>
                <a:cubicBezTo>
                  <a:pt x="746" y="289"/>
                  <a:pt x="750" y="248"/>
                  <a:pt x="740" y="210"/>
                </a:cubicBezTo>
                <a:cubicBezTo>
                  <a:pt x="737" y="199"/>
                  <a:pt x="720" y="199"/>
                  <a:pt x="712" y="192"/>
                </a:cubicBezTo>
                <a:cubicBezTo>
                  <a:pt x="696" y="178"/>
                  <a:pt x="682" y="161"/>
                  <a:pt x="667" y="146"/>
                </a:cubicBezTo>
                <a:cubicBezTo>
                  <a:pt x="629" y="107"/>
                  <a:pt x="588" y="45"/>
                  <a:pt x="529" y="36"/>
                </a:cubicBezTo>
                <a:cubicBezTo>
                  <a:pt x="499" y="31"/>
                  <a:pt x="468" y="30"/>
                  <a:pt x="438" y="27"/>
                </a:cubicBezTo>
                <a:cubicBezTo>
                  <a:pt x="409" y="7"/>
                  <a:pt x="411" y="20"/>
                  <a:pt x="411" y="0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2961" name="Freeform 17">
            <a:extLst>
              <a:ext uri="{FF2B5EF4-FFF2-40B4-BE49-F238E27FC236}">
                <a16:creationId xmlns:a16="http://schemas.microsoft.com/office/drawing/2014/main" xmlns="" id="{93D33E90-C809-475D-B868-123E5818EA97}"/>
              </a:ext>
            </a:extLst>
          </p:cNvPr>
          <p:cNvSpPr>
            <a:spLocks/>
          </p:cNvSpPr>
          <p:nvPr/>
        </p:nvSpPr>
        <p:spPr bwMode="auto">
          <a:xfrm>
            <a:off x="-14288" y="2032000"/>
            <a:ext cx="423863" cy="1262063"/>
          </a:xfrm>
          <a:custGeom>
            <a:avLst/>
            <a:gdLst>
              <a:gd name="T0" fmla="*/ 0 w 267"/>
              <a:gd name="T1" fmla="*/ 0 h 795"/>
              <a:gd name="T2" fmla="*/ 2147483647 w 267"/>
              <a:gd name="T3" fmla="*/ 2147483647 h 795"/>
              <a:gd name="T4" fmla="*/ 2147483647 w 267"/>
              <a:gd name="T5" fmla="*/ 2147483647 h 795"/>
              <a:gd name="T6" fmla="*/ 2147483647 w 267"/>
              <a:gd name="T7" fmla="*/ 2147483647 h 795"/>
              <a:gd name="T8" fmla="*/ 2147483647 w 267"/>
              <a:gd name="T9" fmla="*/ 2147483647 h 795"/>
              <a:gd name="T10" fmla="*/ 2147483647 w 267"/>
              <a:gd name="T11" fmla="*/ 2147483647 h 795"/>
              <a:gd name="T12" fmla="*/ 2147483647 w 267"/>
              <a:gd name="T13" fmla="*/ 2147483647 h 79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67"/>
              <a:gd name="T22" fmla="*/ 0 h 795"/>
              <a:gd name="T23" fmla="*/ 267 w 267"/>
              <a:gd name="T24" fmla="*/ 795 h 79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67" h="795">
                <a:moveTo>
                  <a:pt x="0" y="0"/>
                </a:moveTo>
                <a:cubicBezTo>
                  <a:pt x="80" y="48"/>
                  <a:pt x="152" y="91"/>
                  <a:pt x="238" y="119"/>
                </a:cubicBezTo>
                <a:cubicBezTo>
                  <a:pt x="267" y="207"/>
                  <a:pt x="248" y="299"/>
                  <a:pt x="219" y="384"/>
                </a:cubicBezTo>
                <a:cubicBezTo>
                  <a:pt x="208" y="417"/>
                  <a:pt x="203" y="452"/>
                  <a:pt x="192" y="485"/>
                </a:cubicBezTo>
                <a:cubicBezTo>
                  <a:pt x="189" y="494"/>
                  <a:pt x="183" y="512"/>
                  <a:pt x="183" y="512"/>
                </a:cubicBezTo>
                <a:cubicBezTo>
                  <a:pt x="187" y="578"/>
                  <a:pt x="187" y="640"/>
                  <a:pt x="201" y="704"/>
                </a:cubicBezTo>
                <a:cubicBezTo>
                  <a:pt x="208" y="737"/>
                  <a:pt x="238" y="760"/>
                  <a:pt x="238" y="795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2962" name="Freeform 18">
            <a:extLst>
              <a:ext uri="{FF2B5EF4-FFF2-40B4-BE49-F238E27FC236}">
                <a16:creationId xmlns:a16="http://schemas.microsoft.com/office/drawing/2014/main" xmlns="" id="{6ABE25BA-FC05-452C-A710-76E9A99B0560}"/>
              </a:ext>
            </a:extLst>
          </p:cNvPr>
          <p:cNvSpPr>
            <a:spLocks/>
          </p:cNvSpPr>
          <p:nvPr/>
        </p:nvSpPr>
        <p:spPr bwMode="auto">
          <a:xfrm>
            <a:off x="3492500" y="0"/>
            <a:ext cx="396875" cy="2613025"/>
          </a:xfrm>
          <a:custGeom>
            <a:avLst/>
            <a:gdLst>
              <a:gd name="T0" fmla="*/ 2147483647 w 250"/>
              <a:gd name="T1" fmla="*/ 0 h 1646"/>
              <a:gd name="T2" fmla="*/ 2147483647 w 250"/>
              <a:gd name="T3" fmla="*/ 2147483647 h 1646"/>
              <a:gd name="T4" fmla="*/ 2147483647 w 250"/>
              <a:gd name="T5" fmla="*/ 2147483647 h 1646"/>
              <a:gd name="T6" fmla="*/ 2147483647 w 250"/>
              <a:gd name="T7" fmla="*/ 2147483647 h 1646"/>
              <a:gd name="T8" fmla="*/ 2147483647 w 250"/>
              <a:gd name="T9" fmla="*/ 2147483647 h 1646"/>
              <a:gd name="T10" fmla="*/ 2147483647 w 250"/>
              <a:gd name="T11" fmla="*/ 2147483647 h 1646"/>
              <a:gd name="T12" fmla="*/ 2147483647 w 250"/>
              <a:gd name="T13" fmla="*/ 2147483647 h 1646"/>
              <a:gd name="T14" fmla="*/ 2147483647 w 250"/>
              <a:gd name="T15" fmla="*/ 2147483647 h 1646"/>
              <a:gd name="T16" fmla="*/ 2147483647 w 250"/>
              <a:gd name="T17" fmla="*/ 2147483647 h 1646"/>
              <a:gd name="T18" fmla="*/ 2147483647 w 250"/>
              <a:gd name="T19" fmla="*/ 2147483647 h 164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50"/>
              <a:gd name="T31" fmla="*/ 0 h 1646"/>
              <a:gd name="T32" fmla="*/ 250 w 250"/>
              <a:gd name="T33" fmla="*/ 1646 h 164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50" h="1646">
                <a:moveTo>
                  <a:pt x="67" y="0"/>
                </a:moveTo>
                <a:cubicBezTo>
                  <a:pt x="49" y="55"/>
                  <a:pt x="44" y="117"/>
                  <a:pt x="13" y="165"/>
                </a:cubicBezTo>
                <a:cubicBezTo>
                  <a:pt x="10" y="226"/>
                  <a:pt x="0" y="286"/>
                  <a:pt x="3" y="347"/>
                </a:cubicBezTo>
                <a:cubicBezTo>
                  <a:pt x="21" y="703"/>
                  <a:pt x="1" y="622"/>
                  <a:pt x="95" y="841"/>
                </a:cubicBezTo>
                <a:cubicBezTo>
                  <a:pt x="107" y="890"/>
                  <a:pt x="137" y="939"/>
                  <a:pt x="186" y="951"/>
                </a:cubicBezTo>
                <a:cubicBezTo>
                  <a:pt x="195" y="945"/>
                  <a:pt x="209" y="923"/>
                  <a:pt x="214" y="933"/>
                </a:cubicBezTo>
                <a:cubicBezTo>
                  <a:pt x="223" y="949"/>
                  <a:pt x="206" y="969"/>
                  <a:pt x="205" y="987"/>
                </a:cubicBezTo>
                <a:cubicBezTo>
                  <a:pt x="200" y="1123"/>
                  <a:pt x="250" y="1437"/>
                  <a:pt x="113" y="1582"/>
                </a:cubicBezTo>
                <a:cubicBezTo>
                  <a:pt x="106" y="1602"/>
                  <a:pt x="86" y="1626"/>
                  <a:pt x="86" y="1646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2963" name="Freeform 19">
            <a:extLst>
              <a:ext uri="{FF2B5EF4-FFF2-40B4-BE49-F238E27FC236}">
                <a16:creationId xmlns:a16="http://schemas.microsoft.com/office/drawing/2014/main" xmlns="" id="{DF40D042-0794-45A3-93FF-587978967D14}"/>
              </a:ext>
            </a:extLst>
          </p:cNvPr>
          <p:cNvSpPr>
            <a:spLocks/>
          </p:cNvSpPr>
          <p:nvPr/>
        </p:nvSpPr>
        <p:spPr bwMode="auto">
          <a:xfrm>
            <a:off x="5932488" y="5268913"/>
            <a:ext cx="1687512" cy="1574800"/>
          </a:xfrm>
          <a:custGeom>
            <a:avLst/>
            <a:gdLst>
              <a:gd name="T0" fmla="*/ 2147483647 w 1063"/>
              <a:gd name="T1" fmla="*/ 2147483647 h 992"/>
              <a:gd name="T2" fmla="*/ 2147483647 w 1063"/>
              <a:gd name="T3" fmla="*/ 2147483647 h 992"/>
              <a:gd name="T4" fmla="*/ 2147483647 w 1063"/>
              <a:gd name="T5" fmla="*/ 2147483647 h 992"/>
              <a:gd name="T6" fmla="*/ 2147483647 w 1063"/>
              <a:gd name="T7" fmla="*/ 2147483647 h 992"/>
              <a:gd name="T8" fmla="*/ 2147483647 w 1063"/>
              <a:gd name="T9" fmla="*/ 2147483647 h 992"/>
              <a:gd name="T10" fmla="*/ 2147483647 w 1063"/>
              <a:gd name="T11" fmla="*/ 2147483647 h 992"/>
              <a:gd name="T12" fmla="*/ 2147483647 w 1063"/>
              <a:gd name="T13" fmla="*/ 2147483647 h 992"/>
              <a:gd name="T14" fmla="*/ 2147483647 w 1063"/>
              <a:gd name="T15" fmla="*/ 2147483647 h 992"/>
              <a:gd name="T16" fmla="*/ 2147483647 w 1063"/>
              <a:gd name="T17" fmla="*/ 2147483647 h 992"/>
              <a:gd name="T18" fmla="*/ 2147483647 w 1063"/>
              <a:gd name="T19" fmla="*/ 0 h 99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063"/>
              <a:gd name="T31" fmla="*/ 0 h 992"/>
              <a:gd name="T32" fmla="*/ 1063 w 1063"/>
              <a:gd name="T33" fmla="*/ 992 h 99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063" h="992">
                <a:moveTo>
                  <a:pt x="39" y="923"/>
                </a:moveTo>
                <a:cubicBezTo>
                  <a:pt x="102" y="798"/>
                  <a:pt x="0" y="992"/>
                  <a:pt x="94" y="850"/>
                </a:cubicBezTo>
                <a:cubicBezTo>
                  <a:pt x="109" y="827"/>
                  <a:pt x="116" y="800"/>
                  <a:pt x="130" y="777"/>
                </a:cubicBezTo>
                <a:cubicBezTo>
                  <a:pt x="167" y="716"/>
                  <a:pt x="203" y="655"/>
                  <a:pt x="240" y="594"/>
                </a:cubicBezTo>
                <a:cubicBezTo>
                  <a:pt x="257" y="567"/>
                  <a:pt x="277" y="522"/>
                  <a:pt x="304" y="503"/>
                </a:cubicBezTo>
                <a:cubicBezTo>
                  <a:pt x="332" y="483"/>
                  <a:pt x="373" y="480"/>
                  <a:pt x="405" y="475"/>
                </a:cubicBezTo>
                <a:cubicBezTo>
                  <a:pt x="462" y="440"/>
                  <a:pt x="524" y="396"/>
                  <a:pt x="588" y="375"/>
                </a:cubicBezTo>
                <a:cubicBezTo>
                  <a:pt x="640" y="338"/>
                  <a:pt x="708" y="330"/>
                  <a:pt x="761" y="292"/>
                </a:cubicBezTo>
                <a:cubicBezTo>
                  <a:pt x="835" y="239"/>
                  <a:pt x="896" y="168"/>
                  <a:pt x="972" y="119"/>
                </a:cubicBezTo>
                <a:cubicBezTo>
                  <a:pt x="1000" y="75"/>
                  <a:pt x="1039" y="47"/>
                  <a:pt x="1063" y="0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2964" name="Freeform 20">
            <a:extLst>
              <a:ext uri="{FF2B5EF4-FFF2-40B4-BE49-F238E27FC236}">
                <a16:creationId xmlns:a16="http://schemas.microsoft.com/office/drawing/2014/main" xmlns="" id="{3AA04268-5472-4DA8-B7DB-930877B1A806}"/>
              </a:ext>
            </a:extLst>
          </p:cNvPr>
          <p:cNvSpPr>
            <a:spLocks/>
          </p:cNvSpPr>
          <p:nvPr/>
        </p:nvSpPr>
        <p:spPr bwMode="auto">
          <a:xfrm>
            <a:off x="7851775" y="14288"/>
            <a:ext cx="377825" cy="1670050"/>
          </a:xfrm>
          <a:custGeom>
            <a:avLst/>
            <a:gdLst>
              <a:gd name="T0" fmla="*/ 2147483647 w 238"/>
              <a:gd name="T1" fmla="*/ 0 h 1052"/>
              <a:gd name="T2" fmla="*/ 2147483647 w 238"/>
              <a:gd name="T3" fmla="*/ 2147483647 h 1052"/>
              <a:gd name="T4" fmla="*/ 0 w 238"/>
              <a:gd name="T5" fmla="*/ 2147483647 h 1052"/>
              <a:gd name="T6" fmla="*/ 2147483647 w 238"/>
              <a:gd name="T7" fmla="*/ 2147483647 h 1052"/>
              <a:gd name="T8" fmla="*/ 2147483647 w 238"/>
              <a:gd name="T9" fmla="*/ 2147483647 h 1052"/>
              <a:gd name="T10" fmla="*/ 2147483647 w 238"/>
              <a:gd name="T11" fmla="*/ 2147483647 h 1052"/>
              <a:gd name="T12" fmla="*/ 2147483647 w 238"/>
              <a:gd name="T13" fmla="*/ 2147483647 h 1052"/>
              <a:gd name="T14" fmla="*/ 2147483647 w 238"/>
              <a:gd name="T15" fmla="*/ 2147483647 h 1052"/>
              <a:gd name="T16" fmla="*/ 2147483647 w 238"/>
              <a:gd name="T17" fmla="*/ 2147483647 h 105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38"/>
              <a:gd name="T28" fmla="*/ 0 h 1052"/>
              <a:gd name="T29" fmla="*/ 238 w 238"/>
              <a:gd name="T30" fmla="*/ 1052 h 105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38" h="1052">
                <a:moveTo>
                  <a:pt x="119" y="0"/>
                </a:moveTo>
                <a:cubicBezTo>
                  <a:pt x="89" y="46"/>
                  <a:pt x="63" y="119"/>
                  <a:pt x="28" y="156"/>
                </a:cubicBezTo>
                <a:cubicBezTo>
                  <a:pt x="17" y="198"/>
                  <a:pt x="10" y="241"/>
                  <a:pt x="0" y="284"/>
                </a:cubicBezTo>
                <a:cubicBezTo>
                  <a:pt x="3" y="397"/>
                  <a:pt x="3" y="509"/>
                  <a:pt x="9" y="622"/>
                </a:cubicBezTo>
                <a:cubicBezTo>
                  <a:pt x="11" y="659"/>
                  <a:pt x="28" y="691"/>
                  <a:pt x="46" y="722"/>
                </a:cubicBezTo>
                <a:cubicBezTo>
                  <a:pt x="57" y="741"/>
                  <a:pt x="83" y="777"/>
                  <a:pt x="83" y="777"/>
                </a:cubicBezTo>
                <a:cubicBezTo>
                  <a:pt x="105" y="844"/>
                  <a:pt x="132" y="920"/>
                  <a:pt x="192" y="960"/>
                </a:cubicBezTo>
                <a:cubicBezTo>
                  <a:pt x="201" y="1007"/>
                  <a:pt x="193" y="1000"/>
                  <a:pt x="220" y="1033"/>
                </a:cubicBezTo>
                <a:cubicBezTo>
                  <a:pt x="225" y="1040"/>
                  <a:pt x="238" y="1052"/>
                  <a:pt x="238" y="1052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2965" name="Freeform 21">
            <a:extLst>
              <a:ext uri="{FF2B5EF4-FFF2-40B4-BE49-F238E27FC236}">
                <a16:creationId xmlns:a16="http://schemas.microsoft.com/office/drawing/2014/main" xmlns="" id="{BA4C4980-8FA6-4F59-8D9F-532A18D24F1C}"/>
              </a:ext>
            </a:extLst>
          </p:cNvPr>
          <p:cNvSpPr>
            <a:spLocks/>
          </p:cNvSpPr>
          <p:nvPr/>
        </p:nvSpPr>
        <p:spPr bwMode="auto">
          <a:xfrm>
            <a:off x="550863" y="5108575"/>
            <a:ext cx="914400" cy="1727200"/>
          </a:xfrm>
          <a:custGeom>
            <a:avLst/>
            <a:gdLst>
              <a:gd name="T0" fmla="*/ 2147483647 w 576"/>
              <a:gd name="T1" fmla="*/ 2147483647 h 1088"/>
              <a:gd name="T2" fmla="*/ 2147483647 w 576"/>
              <a:gd name="T3" fmla="*/ 2147483647 h 1088"/>
              <a:gd name="T4" fmla="*/ 2147483647 w 576"/>
              <a:gd name="T5" fmla="*/ 2147483647 h 1088"/>
              <a:gd name="T6" fmla="*/ 2147483647 w 576"/>
              <a:gd name="T7" fmla="*/ 2147483647 h 1088"/>
              <a:gd name="T8" fmla="*/ 2147483647 w 576"/>
              <a:gd name="T9" fmla="*/ 2147483647 h 1088"/>
              <a:gd name="T10" fmla="*/ 2147483647 w 576"/>
              <a:gd name="T11" fmla="*/ 2147483647 h 1088"/>
              <a:gd name="T12" fmla="*/ 2147483647 w 576"/>
              <a:gd name="T13" fmla="*/ 2147483647 h 1088"/>
              <a:gd name="T14" fmla="*/ 2147483647 w 576"/>
              <a:gd name="T15" fmla="*/ 2147483647 h 1088"/>
              <a:gd name="T16" fmla="*/ 2147483647 w 576"/>
              <a:gd name="T17" fmla="*/ 2147483647 h 1088"/>
              <a:gd name="T18" fmla="*/ 2147483647 w 576"/>
              <a:gd name="T19" fmla="*/ 2147483647 h 1088"/>
              <a:gd name="T20" fmla="*/ 2147483647 w 576"/>
              <a:gd name="T21" fmla="*/ 2147483647 h 1088"/>
              <a:gd name="T22" fmla="*/ 0 w 576"/>
              <a:gd name="T23" fmla="*/ 0 h 108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76"/>
              <a:gd name="T37" fmla="*/ 0 h 1088"/>
              <a:gd name="T38" fmla="*/ 576 w 576"/>
              <a:gd name="T39" fmla="*/ 1088 h 108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76" h="1088">
                <a:moveTo>
                  <a:pt x="576" y="1088"/>
                </a:moveTo>
                <a:cubicBezTo>
                  <a:pt x="564" y="1064"/>
                  <a:pt x="559" y="1034"/>
                  <a:pt x="540" y="1015"/>
                </a:cubicBezTo>
                <a:cubicBezTo>
                  <a:pt x="525" y="1000"/>
                  <a:pt x="494" y="969"/>
                  <a:pt x="494" y="969"/>
                </a:cubicBezTo>
                <a:cubicBezTo>
                  <a:pt x="455" y="870"/>
                  <a:pt x="482" y="900"/>
                  <a:pt x="439" y="860"/>
                </a:cubicBezTo>
                <a:cubicBezTo>
                  <a:pt x="429" y="797"/>
                  <a:pt x="395" y="747"/>
                  <a:pt x="384" y="686"/>
                </a:cubicBezTo>
                <a:cubicBezTo>
                  <a:pt x="372" y="625"/>
                  <a:pt x="364" y="556"/>
                  <a:pt x="330" y="503"/>
                </a:cubicBezTo>
                <a:cubicBezTo>
                  <a:pt x="320" y="468"/>
                  <a:pt x="313" y="442"/>
                  <a:pt x="293" y="412"/>
                </a:cubicBezTo>
                <a:cubicBezTo>
                  <a:pt x="275" y="339"/>
                  <a:pt x="262" y="331"/>
                  <a:pt x="238" y="265"/>
                </a:cubicBezTo>
                <a:cubicBezTo>
                  <a:pt x="233" y="251"/>
                  <a:pt x="226" y="220"/>
                  <a:pt x="211" y="211"/>
                </a:cubicBezTo>
                <a:cubicBezTo>
                  <a:pt x="197" y="203"/>
                  <a:pt x="180" y="204"/>
                  <a:pt x="165" y="201"/>
                </a:cubicBezTo>
                <a:cubicBezTo>
                  <a:pt x="100" y="157"/>
                  <a:pt x="70" y="100"/>
                  <a:pt x="28" y="37"/>
                </a:cubicBezTo>
                <a:cubicBezTo>
                  <a:pt x="17" y="2"/>
                  <a:pt x="28" y="13"/>
                  <a:pt x="0" y="0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2966" name="Freeform 22">
            <a:extLst>
              <a:ext uri="{FF2B5EF4-FFF2-40B4-BE49-F238E27FC236}">
                <a16:creationId xmlns:a16="http://schemas.microsoft.com/office/drawing/2014/main" xmlns="" id="{6632D624-0D9B-43A9-BB7B-D6F24DF2A51B}"/>
              </a:ext>
            </a:extLst>
          </p:cNvPr>
          <p:cNvSpPr>
            <a:spLocks/>
          </p:cNvSpPr>
          <p:nvPr/>
        </p:nvSpPr>
        <p:spPr bwMode="auto">
          <a:xfrm>
            <a:off x="682625" y="3090863"/>
            <a:ext cx="623888" cy="1858962"/>
          </a:xfrm>
          <a:custGeom>
            <a:avLst/>
            <a:gdLst>
              <a:gd name="T0" fmla="*/ 2147483647 w 393"/>
              <a:gd name="T1" fmla="*/ 2147483647 h 1171"/>
              <a:gd name="T2" fmla="*/ 2147483647 w 393"/>
              <a:gd name="T3" fmla="*/ 2147483647 h 1171"/>
              <a:gd name="T4" fmla="*/ 2147483647 w 393"/>
              <a:gd name="T5" fmla="*/ 2147483647 h 1171"/>
              <a:gd name="T6" fmla="*/ 2147483647 w 393"/>
              <a:gd name="T7" fmla="*/ 2147483647 h 1171"/>
              <a:gd name="T8" fmla="*/ 2147483647 w 393"/>
              <a:gd name="T9" fmla="*/ 2147483647 h 1171"/>
              <a:gd name="T10" fmla="*/ 2147483647 w 393"/>
              <a:gd name="T11" fmla="*/ 2147483647 h 1171"/>
              <a:gd name="T12" fmla="*/ 0 w 393"/>
              <a:gd name="T13" fmla="*/ 0 h 117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93"/>
              <a:gd name="T22" fmla="*/ 0 h 1171"/>
              <a:gd name="T23" fmla="*/ 393 w 393"/>
              <a:gd name="T24" fmla="*/ 1171 h 117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93" h="1171">
                <a:moveTo>
                  <a:pt x="393" y="1171"/>
                </a:moveTo>
                <a:cubicBezTo>
                  <a:pt x="372" y="1021"/>
                  <a:pt x="369" y="894"/>
                  <a:pt x="301" y="759"/>
                </a:cubicBezTo>
                <a:cubicBezTo>
                  <a:pt x="268" y="693"/>
                  <a:pt x="301" y="733"/>
                  <a:pt x="265" y="695"/>
                </a:cubicBezTo>
                <a:cubicBezTo>
                  <a:pt x="254" y="641"/>
                  <a:pt x="244" y="625"/>
                  <a:pt x="219" y="576"/>
                </a:cubicBezTo>
                <a:cubicBezTo>
                  <a:pt x="180" y="498"/>
                  <a:pt x="164" y="418"/>
                  <a:pt x="73" y="384"/>
                </a:cubicBezTo>
                <a:cubicBezTo>
                  <a:pt x="58" y="325"/>
                  <a:pt x="55" y="266"/>
                  <a:pt x="27" y="211"/>
                </a:cubicBezTo>
                <a:cubicBezTo>
                  <a:pt x="10" y="143"/>
                  <a:pt x="46" y="51"/>
                  <a:pt x="0" y="0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2967" name="Freeform 23">
            <a:extLst>
              <a:ext uri="{FF2B5EF4-FFF2-40B4-BE49-F238E27FC236}">
                <a16:creationId xmlns:a16="http://schemas.microsoft.com/office/drawing/2014/main" xmlns="" id="{9637413D-DED6-404E-9C7A-9DF7D4D4120B}"/>
              </a:ext>
            </a:extLst>
          </p:cNvPr>
          <p:cNvSpPr>
            <a:spLocks/>
          </p:cNvSpPr>
          <p:nvPr/>
        </p:nvSpPr>
        <p:spPr bwMode="auto">
          <a:xfrm>
            <a:off x="2946400" y="2351088"/>
            <a:ext cx="339725" cy="1741487"/>
          </a:xfrm>
          <a:custGeom>
            <a:avLst/>
            <a:gdLst>
              <a:gd name="T0" fmla="*/ 2147483647 w 214"/>
              <a:gd name="T1" fmla="*/ 2147483647 h 1097"/>
              <a:gd name="T2" fmla="*/ 2147483647 w 214"/>
              <a:gd name="T3" fmla="*/ 2147483647 h 1097"/>
              <a:gd name="T4" fmla="*/ 2147483647 w 214"/>
              <a:gd name="T5" fmla="*/ 2147483647 h 1097"/>
              <a:gd name="T6" fmla="*/ 2147483647 w 214"/>
              <a:gd name="T7" fmla="*/ 2147483647 h 1097"/>
              <a:gd name="T8" fmla="*/ 2147483647 w 214"/>
              <a:gd name="T9" fmla="*/ 2147483647 h 1097"/>
              <a:gd name="T10" fmla="*/ 2147483647 w 214"/>
              <a:gd name="T11" fmla="*/ 2147483647 h 1097"/>
              <a:gd name="T12" fmla="*/ 0 w 214"/>
              <a:gd name="T13" fmla="*/ 0 h 109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4"/>
              <a:gd name="T22" fmla="*/ 0 h 1097"/>
              <a:gd name="T23" fmla="*/ 214 w 214"/>
              <a:gd name="T24" fmla="*/ 1097 h 109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4" h="1097">
                <a:moveTo>
                  <a:pt x="18" y="1097"/>
                </a:moveTo>
                <a:cubicBezTo>
                  <a:pt x="28" y="1058"/>
                  <a:pt x="22" y="1064"/>
                  <a:pt x="46" y="1033"/>
                </a:cubicBezTo>
                <a:cubicBezTo>
                  <a:pt x="70" y="1002"/>
                  <a:pt x="119" y="942"/>
                  <a:pt x="119" y="942"/>
                </a:cubicBezTo>
                <a:cubicBezTo>
                  <a:pt x="133" y="886"/>
                  <a:pt x="182" y="852"/>
                  <a:pt x="201" y="796"/>
                </a:cubicBezTo>
                <a:cubicBezTo>
                  <a:pt x="198" y="701"/>
                  <a:pt x="214" y="502"/>
                  <a:pt x="146" y="402"/>
                </a:cubicBezTo>
                <a:cubicBezTo>
                  <a:pt x="121" y="302"/>
                  <a:pt x="120" y="161"/>
                  <a:pt x="46" y="82"/>
                </a:cubicBezTo>
                <a:cubicBezTo>
                  <a:pt x="28" y="31"/>
                  <a:pt x="32" y="32"/>
                  <a:pt x="0" y="0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2968" name="Freeform 24">
            <a:extLst>
              <a:ext uri="{FF2B5EF4-FFF2-40B4-BE49-F238E27FC236}">
                <a16:creationId xmlns:a16="http://schemas.microsoft.com/office/drawing/2014/main" xmlns="" id="{04DD06FE-19B4-4A00-BB59-B271D46F2778}"/>
              </a:ext>
            </a:extLst>
          </p:cNvPr>
          <p:cNvSpPr>
            <a:spLocks/>
          </p:cNvSpPr>
          <p:nvPr/>
        </p:nvSpPr>
        <p:spPr bwMode="auto">
          <a:xfrm>
            <a:off x="8353425" y="1654175"/>
            <a:ext cx="804863" cy="1611313"/>
          </a:xfrm>
          <a:custGeom>
            <a:avLst/>
            <a:gdLst>
              <a:gd name="T0" fmla="*/ 2147483647 w 507"/>
              <a:gd name="T1" fmla="*/ 0 h 1015"/>
              <a:gd name="T2" fmla="*/ 2147483647 w 507"/>
              <a:gd name="T3" fmla="*/ 2147483647 h 1015"/>
              <a:gd name="T4" fmla="*/ 2147483647 w 507"/>
              <a:gd name="T5" fmla="*/ 2147483647 h 1015"/>
              <a:gd name="T6" fmla="*/ 2147483647 w 507"/>
              <a:gd name="T7" fmla="*/ 2147483647 h 1015"/>
              <a:gd name="T8" fmla="*/ 2147483647 w 507"/>
              <a:gd name="T9" fmla="*/ 2147483647 h 1015"/>
              <a:gd name="T10" fmla="*/ 2147483647 w 507"/>
              <a:gd name="T11" fmla="*/ 2147483647 h 1015"/>
              <a:gd name="T12" fmla="*/ 2147483647 w 507"/>
              <a:gd name="T13" fmla="*/ 2147483647 h 1015"/>
              <a:gd name="T14" fmla="*/ 2147483647 w 507"/>
              <a:gd name="T15" fmla="*/ 2147483647 h 1015"/>
              <a:gd name="T16" fmla="*/ 2147483647 w 507"/>
              <a:gd name="T17" fmla="*/ 2147483647 h 101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07"/>
              <a:gd name="T28" fmla="*/ 0 h 1015"/>
              <a:gd name="T29" fmla="*/ 507 w 507"/>
              <a:gd name="T30" fmla="*/ 1015 h 101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07" h="1015">
                <a:moveTo>
                  <a:pt x="507" y="0"/>
                </a:moveTo>
                <a:cubicBezTo>
                  <a:pt x="480" y="19"/>
                  <a:pt x="465" y="36"/>
                  <a:pt x="434" y="46"/>
                </a:cubicBezTo>
                <a:cubicBezTo>
                  <a:pt x="400" y="80"/>
                  <a:pt x="361" y="107"/>
                  <a:pt x="324" y="137"/>
                </a:cubicBezTo>
                <a:cubicBezTo>
                  <a:pt x="307" y="151"/>
                  <a:pt x="292" y="176"/>
                  <a:pt x="279" y="192"/>
                </a:cubicBezTo>
                <a:cubicBezTo>
                  <a:pt x="256" y="219"/>
                  <a:pt x="226" y="246"/>
                  <a:pt x="205" y="275"/>
                </a:cubicBezTo>
                <a:cubicBezTo>
                  <a:pt x="179" y="311"/>
                  <a:pt x="162" y="354"/>
                  <a:pt x="141" y="393"/>
                </a:cubicBezTo>
                <a:cubicBezTo>
                  <a:pt x="127" y="418"/>
                  <a:pt x="107" y="440"/>
                  <a:pt x="96" y="467"/>
                </a:cubicBezTo>
                <a:cubicBezTo>
                  <a:pt x="77" y="511"/>
                  <a:pt x="67" y="555"/>
                  <a:pt x="41" y="595"/>
                </a:cubicBezTo>
                <a:cubicBezTo>
                  <a:pt x="0" y="802"/>
                  <a:pt x="4" y="689"/>
                  <a:pt x="4" y="1015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2969" name="Freeform 26">
            <a:extLst>
              <a:ext uri="{FF2B5EF4-FFF2-40B4-BE49-F238E27FC236}">
                <a16:creationId xmlns:a16="http://schemas.microsoft.com/office/drawing/2014/main" xmlns="" id="{098288CE-26EE-4FBA-9253-D1F0ADF525DA}"/>
              </a:ext>
            </a:extLst>
          </p:cNvPr>
          <p:cNvSpPr>
            <a:spLocks/>
          </p:cNvSpPr>
          <p:nvPr/>
        </p:nvSpPr>
        <p:spPr bwMode="auto">
          <a:xfrm>
            <a:off x="-14288" y="1730375"/>
            <a:ext cx="1349376" cy="998538"/>
          </a:xfrm>
          <a:custGeom>
            <a:avLst/>
            <a:gdLst>
              <a:gd name="T0" fmla="*/ 0 w 850"/>
              <a:gd name="T1" fmla="*/ 2147483647 h 629"/>
              <a:gd name="T2" fmla="*/ 2147483647 w 850"/>
              <a:gd name="T3" fmla="*/ 2147483647 h 629"/>
              <a:gd name="T4" fmla="*/ 2147483647 w 850"/>
              <a:gd name="T5" fmla="*/ 2147483647 h 629"/>
              <a:gd name="T6" fmla="*/ 2147483647 w 850"/>
              <a:gd name="T7" fmla="*/ 2147483647 h 629"/>
              <a:gd name="T8" fmla="*/ 2147483647 w 850"/>
              <a:gd name="T9" fmla="*/ 2147483647 h 629"/>
              <a:gd name="T10" fmla="*/ 2147483647 w 850"/>
              <a:gd name="T11" fmla="*/ 2147483647 h 629"/>
              <a:gd name="T12" fmla="*/ 2147483647 w 850"/>
              <a:gd name="T13" fmla="*/ 2147483647 h 629"/>
              <a:gd name="T14" fmla="*/ 2147483647 w 850"/>
              <a:gd name="T15" fmla="*/ 2147483647 h 62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850"/>
              <a:gd name="T25" fmla="*/ 0 h 629"/>
              <a:gd name="T26" fmla="*/ 850 w 850"/>
              <a:gd name="T27" fmla="*/ 629 h 62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50" h="629">
                <a:moveTo>
                  <a:pt x="0" y="629"/>
                </a:moveTo>
                <a:cubicBezTo>
                  <a:pt x="14" y="557"/>
                  <a:pt x="41" y="537"/>
                  <a:pt x="91" y="473"/>
                </a:cubicBezTo>
                <a:cubicBezTo>
                  <a:pt x="188" y="348"/>
                  <a:pt x="276" y="145"/>
                  <a:pt x="448" y="117"/>
                </a:cubicBezTo>
                <a:cubicBezTo>
                  <a:pt x="548" y="84"/>
                  <a:pt x="393" y="138"/>
                  <a:pt x="503" y="89"/>
                </a:cubicBezTo>
                <a:cubicBezTo>
                  <a:pt x="564" y="62"/>
                  <a:pt x="630" y="53"/>
                  <a:pt x="695" y="44"/>
                </a:cubicBezTo>
                <a:cubicBezTo>
                  <a:pt x="760" y="0"/>
                  <a:pt x="729" y="2"/>
                  <a:pt x="786" y="16"/>
                </a:cubicBezTo>
                <a:cubicBezTo>
                  <a:pt x="820" y="52"/>
                  <a:pt x="811" y="75"/>
                  <a:pt x="823" y="126"/>
                </a:cubicBezTo>
                <a:cubicBezTo>
                  <a:pt x="832" y="166"/>
                  <a:pt x="850" y="194"/>
                  <a:pt x="850" y="236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2970" name="Freeform 27">
            <a:extLst>
              <a:ext uri="{FF2B5EF4-FFF2-40B4-BE49-F238E27FC236}">
                <a16:creationId xmlns:a16="http://schemas.microsoft.com/office/drawing/2014/main" xmlns="" id="{F7D6BEFD-D935-447E-96AC-759DED52BD65}"/>
              </a:ext>
            </a:extLst>
          </p:cNvPr>
          <p:cNvSpPr>
            <a:spLocks/>
          </p:cNvSpPr>
          <p:nvPr/>
        </p:nvSpPr>
        <p:spPr bwMode="auto">
          <a:xfrm>
            <a:off x="1838325" y="14288"/>
            <a:ext cx="527050" cy="2192337"/>
          </a:xfrm>
          <a:custGeom>
            <a:avLst/>
            <a:gdLst>
              <a:gd name="T0" fmla="*/ 2147483647 w 332"/>
              <a:gd name="T1" fmla="*/ 0 h 1381"/>
              <a:gd name="T2" fmla="*/ 2147483647 w 332"/>
              <a:gd name="T3" fmla="*/ 2147483647 h 1381"/>
              <a:gd name="T4" fmla="*/ 2147483647 w 332"/>
              <a:gd name="T5" fmla="*/ 2147483647 h 1381"/>
              <a:gd name="T6" fmla="*/ 2147483647 w 332"/>
              <a:gd name="T7" fmla="*/ 2147483647 h 1381"/>
              <a:gd name="T8" fmla="*/ 2147483647 w 332"/>
              <a:gd name="T9" fmla="*/ 2147483647 h 1381"/>
              <a:gd name="T10" fmla="*/ 2147483647 w 332"/>
              <a:gd name="T11" fmla="*/ 2147483647 h 138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32"/>
              <a:gd name="T19" fmla="*/ 0 h 1381"/>
              <a:gd name="T20" fmla="*/ 332 w 332"/>
              <a:gd name="T21" fmla="*/ 1381 h 138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32" h="1381">
                <a:moveTo>
                  <a:pt x="122" y="0"/>
                </a:moveTo>
                <a:cubicBezTo>
                  <a:pt x="93" y="60"/>
                  <a:pt x="95" y="126"/>
                  <a:pt x="85" y="192"/>
                </a:cubicBezTo>
                <a:cubicBezTo>
                  <a:pt x="69" y="414"/>
                  <a:pt x="0" y="685"/>
                  <a:pt x="104" y="887"/>
                </a:cubicBezTo>
                <a:cubicBezTo>
                  <a:pt x="106" y="936"/>
                  <a:pt x="87" y="1217"/>
                  <a:pt x="159" y="1289"/>
                </a:cubicBezTo>
                <a:cubicBezTo>
                  <a:pt x="192" y="1322"/>
                  <a:pt x="177" y="1297"/>
                  <a:pt x="213" y="1317"/>
                </a:cubicBezTo>
                <a:cubicBezTo>
                  <a:pt x="254" y="1339"/>
                  <a:pt x="284" y="1381"/>
                  <a:pt x="332" y="1381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2971" name="Freeform 28">
            <a:extLst>
              <a:ext uri="{FF2B5EF4-FFF2-40B4-BE49-F238E27FC236}">
                <a16:creationId xmlns:a16="http://schemas.microsoft.com/office/drawing/2014/main" xmlns="" id="{8887857F-461C-4816-B28B-F00BF8E6990F}"/>
              </a:ext>
            </a:extLst>
          </p:cNvPr>
          <p:cNvSpPr>
            <a:spLocks/>
          </p:cNvSpPr>
          <p:nvPr/>
        </p:nvSpPr>
        <p:spPr bwMode="auto">
          <a:xfrm>
            <a:off x="4754563" y="1103313"/>
            <a:ext cx="1579562" cy="4397375"/>
          </a:xfrm>
          <a:custGeom>
            <a:avLst/>
            <a:gdLst>
              <a:gd name="T0" fmla="*/ 2147483647 w 995"/>
              <a:gd name="T1" fmla="*/ 2147483647 h 2770"/>
              <a:gd name="T2" fmla="*/ 2147483647 w 995"/>
              <a:gd name="T3" fmla="*/ 2147483647 h 2770"/>
              <a:gd name="T4" fmla="*/ 2147483647 w 995"/>
              <a:gd name="T5" fmla="*/ 2147483647 h 2770"/>
              <a:gd name="T6" fmla="*/ 2147483647 w 995"/>
              <a:gd name="T7" fmla="*/ 2147483647 h 2770"/>
              <a:gd name="T8" fmla="*/ 2147483647 w 995"/>
              <a:gd name="T9" fmla="*/ 2147483647 h 2770"/>
              <a:gd name="T10" fmla="*/ 2147483647 w 995"/>
              <a:gd name="T11" fmla="*/ 2147483647 h 2770"/>
              <a:gd name="T12" fmla="*/ 2147483647 w 995"/>
              <a:gd name="T13" fmla="*/ 2147483647 h 2770"/>
              <a:gd name="T14" fmla="*/ 2147483647 w 995"/>
              <a:gd name="T15" fmla="*/ 2147483647 h 2770"/>
              <a:gd name="T16" fmla="*/ 2147483647 w 995"/>
              <a:gd name="T17" fmla="*/ 2147483647 h 2770"/>
              <a:gd name="T18" fmla="*/ 2147483647 w 995"/>
              <a:gd name="T19" fmla="*/ 2147483647 h 2770"/>
              <a:gd name="T20" fmla="*/ 2147483647 w 995"/>
              <a:gd name="T21" fmla="*/ 2147483647 h 2770"/>
              <a:gd name="T22" fmla="*/ 2147483647 w 995"/>
              <a:gd name="T23" fmla="*/ 2147483647 h 2770"/>
              <a:gd name="T24" fmla="*/ 2147483647 w 995"/>
              <a:gd name="T25" fmla="*/ 2147483647 h 2770"/>
              <a:gd name="T26" fmla="*/ 2147483647 w 995"/>
              <a:gd name="T27" fmla="*/ 2147483647 h 2770"/>
              <a:gd name="T28" fmla="*/ 2147483647 w 995"/>
              <a:gd name="T29" fmla="*/ 2147483647 h 2770"/>
              <a:gd name="T30" fmla="*/ 2147483647 w 995"/>
              <a:gd name="T31" fmla="*/ 2147483647 h 2770"/>
              <a:gd name="T32" fmla="*/ 2147483647 w 995"/>
              <a:gd name="T33" fmla="*/ 2147483647 h 2770"/>
              <a:gd name="T34" fmla="*/ 2147483647 w 995"/>
              <a:gd name="T35" fmla="*/ 2147483647 h 2770"/>
              <a:gd name="T36" fmla="*/ 2147483647 w 995"/>
              <a:gd name="T37" fmla="*/ 2147483647 h 2770"/>
              <a:gd name="T38" fmla="*/ 2147483647 w 995"/>
              <a:gd name="T39" fmla="*/ 2147483647 h 2770"/>
              <a:gd name="T40" fmla="*/ 2147483647 w 995"/>
              <a:gd name="T41" fmla="*/ 2147483647 h 2770"/>
              <a:gd name="T42" fmla="*/ 2147483647 w 995"/>
              <a:gd name="T43" fmla="*/ 0 h 277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995"/>
              <a:gd name="T67" fmla="*/ 0 h 2770"/>
              <a:gd name="T68" fmla="*/ 995 w 995"/>
              <a:gd name="T69" fmla="*/ 2770 h 2770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995" h="2770">
                <a:moveTo>
                  <a:pt x="31" y="2770"/>
                </a:moveTo>
                <a:cubicBezTo>
                  <a:pt x="0" y="2678"/>
                  <a:pt x="14" y="2535"/>
                  <a:pt x="86" y="2459"/>
                </a:cubicBezTo>
                <a:cubicBezTo>
                  <a:pt x="105" y="2385"/>
                  <a:pt x="82" y="2458"/>
                  <a:pt x="114" y="2395"/>
                </a:cubicBezTo>
                <a:cubicBezTo>
                  <a:pt x="131" y="2362"/>
                  <a:pt x="136" y="2320"/>
                  <a:pt x="150" y="2286"/>
                </a:cubicBezTo>
                <a:cubicBezTo>
                  <a:pt x="161" y="2205"/>
                  <a:pt x="194" y="2098"/>
                  <a:pt x="242" y="2030"/>
                </a:cubicBezTo>
                <a:cubicBezTo>
                  <a:pt x="251" y="1992"/>
                  <a:pt x="267" y="1957"/>
                  <a:pt x="278" y="1920"/>
                </a:cubicBezTo>
                <a:cubicBezTo>
                  <a:pt x="292" y="1870"/>
                  <a:pt x="295" y="1827"/>
                  <a:pt x="324" y="1783"/>
                </a:cubicBezTo>
                <a:cubicBezTo>
                  <a:pt x="330" y="1714"/>
                  <a:pt x="330" y="1639"/>
                  <a:pt x="351" y="1572"/>
                </a:cubicBezTo>
                <a:cubicBezTo>
                  <a:pt x="354" y="1542"/>
                  <a:pt x="352" y="1511"/>
                  <a:pt x="360" y="1481"/>
                </a:cubicBezTo>
                <a:cubicBezTo>
                  <a:pt x="364" y="1464"/>
                  <a:pt x="383" y="1455"/>
                  <a:pt x="397" y="1444"/>
                </a:cubicBezTo>
                <a:cubicBezTo>
                  <a:pt x="494" y="1368"/>
                  <a:pt x="432" y="1429"/>
                  <a:pt x="488" y="1371"/>
                </a:cubicBezTo>
                <a:cubicBezTo>
                  <a:pt x="514" y="1300"/>
                  <a:pt x="475" y="1398"/>
                  <a:pt x="525" y="1307"/>
                </a:cubicBezTo>
                <a:cubicBezTo>
                  <a:pt x="570" y="1224"/>
                  <a:pt x="582" y="1181"/>
                  <a:pt x="626" y="1115"/>
                </a:cubicBezTo>
                <a:cubicBezTo>
                  <a:pt x="634" y="1103"/>
                  <a:pt x="644" y="1091"/>
                  <a:pt x="653" y="1079"/>
                </a:cubicBezTo>
                <a:cubicBezTo>
                  <a:pt x="659" y="1072"/>
                  <a:pt x="666" y="1067"/>
                  <a:pt x="671" y="1060"/>
                </a:cubicBezTo>
                <a:cubicBezTo>
                  <a:pt x="694" y="1026"/>
                  <a:pt x="705" y="999"/>
                  <a:pt x="735" y="969"/>
                </a:cubicBezTo>
                <a:cubicBezTo>
                  <a:pt x="752" y="917"/>
                  <a:pt x="809" y="880"/>
                  <a:pt x="854" y="850"/>
                </a:cubicBezTo>
                <a:cubicBezTo>
                  <a:pt x="875" y="788"/>
                  <a:pt x="846" y="857"/>
                  <a:pt x="891" y="804"/>
                </a:cubicBezTo>
                <a:cubicBezTo>
                  <a:pt x="902" y="791"/>
                  <a:pt x="909" y="774"/>
                  <a:pt x="918" y="759"/>
                </a:cubicBezTo>
                <a:cubicBezTo>
                  <a:pt x="933" y="666"/>
                  <a:pt x="921" y="722"/>
                  <a:pt x="964" y="594"/>
                </a:cubicBezTo>
                <a:cubicBezTo>
                  <a:pt x="967" y="585"/>
                  <a:pt x="973" y="567"/>
                  <a:pt x="973" y="567"/>
                </a:cubicBezTo>
                <a:cubicBezTo>
                  <a:pt x="972" y="539"/>
                  <a:pt x="995" y="95"/>
                  <a:pt x="900" y="0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2972" name="Freeform 29">
            <a:extLst>
              <a:ext uri="{FF2B5EF4-FFF2-40B4-BE49-F238E27FC236}">
                <a16:creationId xmlns:a16="http://schemas.microsoft.com/office/drawing/2014/main" xmlns="" id="{86255361-5F78-411C-9E8B-132148AA43BF}"/>
              </a:ext>
            </a:extLst>
          </p:cNvPr>
          <p:cNvSpPr>
            <a:spLocks/>
          </p:cNvSpPr>
          <p:nvPr/>
        </p:nvSpPr>
        <p:spPr bwMode="auto">
          <a:xfrm>
            <a:off x="8142288" y="4224338"/>
            <a:ext cx="434975" cy="1595437"/>
          </a:xfrm>
          <a:custGeom>
            <a:avLst/>
            <a:gdLst>
              <a:gd name="T0" fmla="*/ 0 w 274"/>
              <a:gd name="T1" fmla="*/ 2147483647 h 1005"/>
              <a:gd name="T2" fmla="*/ 2147483647 w 274"/>
              <a:gd name="T3" fmla="*/ 2147483647 h 1005"/>
              <a:gd name="T4" fmla="*/ 2147483647 w 274"/>
              <a:gd name="T5" fmla="*/ 2147483647 h 1005"/>
              <a:gd name="T6" fmla="*/ 2147483647 w 274"/>
              <a:gd name="T7" fmla="*/ 2147483647 h 1005"/>
              <a:gd name="T8" fmla="*/ 2147483647 w 274"/>
              <a:gd name="T9" fmla="*/ 2147483647 h 1005"/>
              <a:gd name="T10" fmla="*/ 2147483647 w 274"/>
              <a:gd name="T11" fmla="*/ 2147483647 h 1005"/>
              <a:gd name="T12" fmla="*/ 2147483647 w 274"/>
              <a:gd name="T13" fmla="*/ 0 h 100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4"/>
              <a:gd name="T22" fmla="*/ 0 h 1005"/>
              <a:gd name="T23" fmla="*/ 274 w 274"/>
              <a:gd name="T24" fmla="*/ 1005 h 100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4" h="1005">
                <a:moveTo>
                  <a:pt x="0" y="1005"/>
                </a:moveTo>
                <a:cubicBezTo>
                  <a:pt x="10" y="887"/>
                  <a:pt x="42" y="782"/>
                  <a:pt x="64" y="667"/>
                </a:cubicBezTo>
                <a:cubicBezTo>
                  <a:pt x="81" y="401"/>
                  <a:pt x="49" y="400"/>
                  <a:pt x="165" y="228"/>
                </a:cubicBezTo>
                <a:cubicBezTo>
                  <a:pt x="168" y="216"/>
                  <a:pt x="169" y="203"/>
                  <a:pt x="174" y="192"/>
                </a:cubicBezTo>
                <a:cubicBezTo>
                  <a:pt x="178" y="184"/>
                  <a:pt x="188" y="181"/>
                  <a:pt x="192" y="173"/>
                </a:cubicBezTo>
                <a:cubicBezTo>
                  <a:pt x="197" y="162"/>
                  <a:pt x="196" y="148"/>
                  <a:pt x="201" y="137"/>
                </a:cubicBezTo>
                <a:cubicBezTo>
                  <a:pt x="221" y="90"/>
                  <a:pt x="251" y="46"/>
                  <a:pt x="274" y="0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2973" name="Freeform 30">
            <a:extLst>
              <a:ext uri="{FF2B5EF4-FFF2-40B4-BE49-F238E27FC236}">
                <a16:creationId xmlns:a16="http://schemas.microsoft.com/office/drawing/2014/main" xmlns="" id="{A664F1B1-E4F6-4E28-9EE4-272E7DBABCD6}"/>
              </a:ext>
            </a:extLst>
          </p:cNvPr>
          <p:cNvSpPr>
            <a:spLocks/>
          </p:cNvSpPr>
          <p:nvPr/>
        </p:nvSpPr>
        <p:spPr bwMode="auto">
          <a:xfrm>
            <a:off x="2659063" y="5573713"/>
            <a:ext cx="200025" cy="1489075"/>
          </a:xfrm>
          <a:custGeom>
            <a:avLst/>
            <a:gdLst>
              <a:gd name="T0" fmla="*/ 2147483647 w 126"/>
              <a:gd name="T1" fmla="*/ 2147483647 h 938"/>
              <a:gd name="T2" fmla="*/ 2147483647 w 126"/>
              <a:gd name="T3" fmla="*/ 2147483647 h 938"/>
              <a:gd name="T4" fmla="*/ 2147483647 w 126"/>
              <a:gd name="T5" fmla="*/ 2147483647 h 938"/>
              <a:gd name="T6" fmla="*/ 2147483647 w 126"/>
              <a:gd name="T7" fmla="*/ 2147483647 h 938"/>
              <a:gd name="T8" fmla="*/ 2147483647 w 126"/>
              <a:gd name="T9" fmla="*/ 2147483647 h 938"/>
              <a:gd name="T10" fmla="*/ 2147483647 w 126"/>
              <a:gd name="T11" fmla="*/ 0 h 9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6"/>
              <a:gd name="T19" fmla="*/ 0 h 938"/>
              <a:gd name="T20" fmla="*/ 126 w 126"/>
              <a:gd name="T21" fmla="*/ 938 h 9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6" h="938">
                <a:moveTo>
                  <a:pt x="7" y="841"/>
                </a:moveTo>
                <a:cubicBezTo>
                  <a:pt x="32" y="585"/>
                  <a:pt x="0" y="938"/>
                  <a:pt x="26" y="366"/>
                </a:cubicBezTo>
                <a:cubicBezTo>
                  <a:pt x="29" y="306"/>
                  <a:pt x="53" y="227"/>
                  <a:pt x="90" y="183"/>
                </a:cubicBezTo>
                <a:cubicBezTo>
                  <a:pt x="109" y="160"/>
                  <a:pt x="126" y="100"/>
                  <a:pt x="126" y="100"/>
                </a:cubicBezTo>
                <a:cubicBezTo>
                  <a:pt x="116" y="59"/>
                  <a:pt x="113" y="40"/>
                  <a:pt x="71" y="27"/>
                </a:cubicBezTo>
                <a:cubicBezTo>
                  <a:pt x="42" y="7"/>
                  <a:pt x="44" y="20"/>
                  <a:pt x="44" y="0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2974" name="Freeform 31">
            <a:extLst>
              <a:ext uri="{FF2B5EF4-FFF2-40B4-BE49-F238E27FC236}">
                <a16:creationId xmlns:a16="http://schemas.microsoft.com/office/drawing/2014/main" xmlns="" id="{8C0E069E-06F9-4ECA-8FC0-CB8C481B6422}"/>
              </a:ext>
            </a:extLst>
          </p:cNvPr>
          <p:cNvSpPr>
            <a:spLocks/>
          </p:cNvSpPr>
          <p:nvPr/>
        </p:nvSpPr>
        <p:spPr bwMode="auto">
          <a:xfrm>
            <a:off x="6589713" y="2873375"/>
            <a:ext cx="652462" cy="928688"/>
          </a:xfrm>
          <a:custGeom>
            <a:avLst/>
            <a:gdLst>
              <a:gd name="T0" fmla="*/ 2147483647 w 411"/>
              <a:gd name="T1" fmla="*/ 0 h 585"/>
              <a:gd name="T2" fmla="*/ 2147483647 w 411"/>
              <a:gd name="T3" fmla="*/ 2147483647 h 585"/>
              <a:gd name="T4" fmla="*/ 2147483647 w 411"/>
              <a:gd name="T5" fmla="*/ 2147483647 h 585"/>
              <a:gd name="T6" fmla="*/ 2147483647 w 411"/>
              <a:gd name="T7" fmla="*/ 2147483647 h 585"/>
              <a:gd name="T8" fmla="*/ 2147483647 w 411"/>
              <a:gd name="T9" fmla="*/ 2147483647 h 585"/>
              <a:gd name="T10" fmla="*/ 2147483647 w 411"/>
              <a:gd name="T11" fmla="*/ 2147483647 h 585"/>
              <a:gd name="T12" fmla="*/ 0 w 411"/>
              <a:gd name="T13" fmla="*/ 2147483647 h 58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11"/>
              <a:gd name="T22" fmla="*/ 0 h 585"/>
              <a:gd name="T23" fmla="*/ 411 w 411"/>
              <a:gd name="T24" fmla="*/ 585 h 58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11" h="585">
                <a:moveTo>
                  <a:pt x="411" y="0"/>
                </a:moveTo>
                <a:cubicBezTo>
                  <a:pt x="362" y="26"/>
                  <a:pt x="313" y="56"/>
                  <a:pt x="265" y="83"/>
                </a:cubicBezTo>
                <a:cubicBezTo>
                  <a:pt x="246" y="94"/>
                  <a:pt x="210" y="119"/>
                  <a:pt x="210" y="119"/>
                </a:cubicBezTo>
                <a:cubicBezTo>
                  <a:pt x="181" y="164"/>
                  <a:pt x="197" y="135"/>
                  <a:pt x="174" y="201"/>
                </a:cubicBezTo>
                <a:cubicBezTo>
                  <a:pt x="171" y="210"/>
                  <a:pt x="164" y="229"/>
                  <a:pt x="164" y="229"/>
                </a:cubicBezTo>
                <a:cubicBezTo>
                  <a:pt x="152" y="325"/>
                  <a:pt x="183" y="448"/>
                  <a:pt x="73" y="485"/>
                </a:cubicBezTo>
                <a:cubicBezTo>
                  <a:pt x="49" y="520"/>
                  <a:pt x="30" y="555"/>
                  <a:pt x="0" y="585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2975" name="Freeform 32">
            <a:extLst>
              <a:ext uri="{FF2B5EF4-FFF2-40B4-BE49-F238E27FC236}">
                <a16:creationId xmlns:a16="http://schemas.microsoft.com/office/drawing/2014/main" xmlns="" id="{8274E734-4544-4E76-8F00-6153E34D8B85}"/>
              </a:ext>
            </a:extLst>
          </p:cNvPr>
          <p:cNvSpPr>
            <a:spLocks/>
          </p:cNvSpPr>
          <p:nvPr/>
        </p:nvSpPr>
        <p:spPr bwMode="auto">
          <a:xfrm>
            <a:off x="4832350" y="0"/>
            <a:ext cx="844550" cy="1044575"/>
          </a:xfrm>
          <a:custGeom>
            <a:avLst/>
            <a:gdLst>
              <a:gd name="T0" fmla="*/ 2147483647 w 532"/>
              <a:gd name="T1" fmla="*/ 0 h 658"/>
              <a:gd name="T2" fmla="*/ 2147483647 w 532"/>
              <a:gd name="T3" fmla="*/ 2147483647 h 658"/>
              <a:gd name="T4" fmla="*/ 2147483647 w 532"/>
              <a:gd name="T5" fmla="*/ 2147483647 h 658"/>
              <a:gd name="T6" fmla="*/ 2147483647 w 532"/>
              <a:gd name="T7" fmla="*/ 2147483647 h 658"/>
              <a:gd name="T8" fmla="*/ 2147483647 w 532"/>
              <a:gd name="T9" fmla="*/ 2147483647 h 658"/>
              <a:gd name="T10" fmla="*/ 2147483647 w 532"/>
              <a:gd name="T11" fmla="*/ 2147483647 h 658"/>
              <a:gd name="T12" fmla="*/ 2147483647 w 532"/>
              <a:gd name="T13" fmla="*/ 2147483647 h 658"/>
              <a:gd name="T14" fmla="*/ 2147483647 w 532"/>
              <a:gd name="T15" fmla="*/ 2147483647 h 65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32"/>
              <a:gd name="T25" fmla="*/ 0 h 658"/>
              <a:gd name="T26" fmla="*/ 532 w 532"/>
              <a:gd name="T27" fmla="*/ 658 h 65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32" h="658">
                <a:moveTo>
                  <a:pt x="19" y="0"/>
                </a:moveTo>
                <a:cubicBezTo>
                  <a:pt x="0" y="97"/>
                  <a:pt x="0" y="78"/>
                  <a:pt x="19" y="238"/>
                </a:cubicBezTo>
                <a:cubicBezTo>
                  <a:pt x="23" y="270"/>
                  <a:pt x="66" y="304"/>
                  <a:pt x="83" y="329"/>
                </a:cubicBezTo>
                <a:cubicBezTo>
                  <a:pt x="124" y="390"/>
                  <a:pt x="90" y="362"/>
                  <a:pt x="138" y="393"/>
                </a:cubicBezTo>
                <a:cubicBezTo>
                  <a:pt x="185" y="513"/>
                  <a:pt x="231" y="511"/>
                  <a:pt x="357" y="521"/>
                </a:cubicBezTo>
                <a:cubicBezTo>
                  <a:pt x="424" y="543"/>
                  <a:pt x="393" y="534"/>
                  <a:pt x="449" y="549"/>
                </a:cubicBezTo>
                <a:cubicBezTo>
                  <a:pt x="470" y="581"/>
                  <a:pt x="491" y="601"/>
                  <a:pt x="522" y="622"/>
                </a:cubicBezTo>
                <a:cubicBezTo>
                  <a:pt x="532" y="652"/>
                  <a:pt x="531" y="640"/>
                  <a:pt x="531" y="658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2976" name="Freeform 33">
            <a:extLst>
              <a:ext uri="{FF2B5EF4-FFF2-40B4-BE49-F238E27FC236}">
                <a16:creationId xmlns:a16="http://schemas.microsoft.com/office/drawing/2014/main" xmlns="" id="{C2530E19-E468-4732-BD73-3F6D38BF5E99}"/>
              </a:ext>
            </a:extLst>
          </p:cNvPr>
          <p:cNvSpPr>
            <a:spLocks/>
          </p:cNvSpPr>
          <p:nvPr/>
        </p:nvSpPr>
        <p:spPr bwMode="auto">
          <a:xfrm>
            <a:off x="-28575" y="4238625"/>
            <a:ext cx="1131888" cy="201613"/>
          </a:xfrm>
          <a:custGeom>
            <a:avLst/>
            <a:gdLst>
              <a:gd name="T0" fmla="*/ 0 w 713"/>
              <a:gd name="T1" fmla="*/ 2147483647 h 127"/>
              <a:gd name="T2" fmla="*/ 2147483647 w 713"/>
              <a:gd name="T3" fmla="*/ 2147483647 h 127"/>
              <a:gd name="T4" fmla="*/ 2147483647 w 713"/>
              <a:gd name="T5" fmla="*/ 2147483647 h 127"/>
              <a:gd name="T6" fmla="*/ 2147483647 w 713"/>
              <a:gd name="T7" fmla="*/ 0 h 127"/>
              <a:gd name="T8" fmla="*/ 2147483647 w 713"/>
              <a:gd name="T9" fmla="*/ 2147483647 h 127"/>
              <a:gd name="T10" fmla="*/ 2147483647 w 713"/>
              <a:gd name="T11" fmla="*/ 2147483647 h 127"/>
              <a:gd name="T12" fmla="*/ 2147483647 w 713"/>
              <a:gd name="T13" fmla="*/ 2147483647 h 127"/>
              <a:gd name="T14" fmla="*/ 2147483647 w 713"/>
              <a:gd name="T15" fmla="*/ 2147483647 h 127"/>
              <a:gd name="T16" fmla="*/ 2147483647 w 713"/>
              <a:gd name="T17" fmla="*/ 2147483647 h 12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713"/>
              <a:gd name="T28" fmla="*/ 0 h 127"/>
              <a:gd name="T29" fmla="*/ 713 w 713"/>
              <a:gd name="T30" fmla="*/ 127 h 12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713" h="127">
                <a:moveTo>
                  <a:pt x="0" y="100"/>
                </a:moveTo>
                <a:cubicBezTo>
                  <a:pt x="71" y="47"/>
                  <a:pt x="144" y="43"/>
                  <a:pt x="228" y="27"/>
                </a:cubicBezTo>
                <a:cubicBezTo>
                  <a:pt x="253" y="22"/>
                  <a:pt x="277" y="15"/>
                  <a:pt x="301" y="9"/>
                </a:cubicBezTo>
                <a:cubicBezTo>
                  <a:pt x="313" y="6"/>
                  <a:pt x="338" y="0"/>
                  <a:pt x="338" y="0"/>
                </a:cubicBezTo>
                <a:cubicBezTo>
                  <a:pt x="368" y="3"/>
                  <a:pt x="400" y="0"/>
                  <a:pt x="429" y="9"/>
                </a:cubicBezTo>
                <a:cubicBezTo>
                  <a:pt x="441" y="13"/>
                  <a:pt x="446" y="29"/>
                  <a:pt x="457" y="36"/>
                </a:cubicBezTo>
                <a:cubicBezTo>
                  <a:pt x="465" y="41"/>
                  <a:pt x="475" y="42"/>
                  <a:pt x="484" y="45"/>
                </a:cubicBezTo>
                <a:cubicBezTo>
                  <a:pt x="566" y="127"/>
                  <a:pt x="605" y="30"/>
                  <a:pt x="667" y="9"/>
                </a:cubicBezTo>
                <a:cubicBezTo>
                  <a:pt x="701" y="20"/>
                  <a:pt x="686" y="14"/>
                  <a:pt x="713" y="27"/>
                </a:cubicBezTo>
              </a:path>
            </a:pathLst>
          </a:custGeom>
          <a:noFill/>
          <a:ln w="9525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2977" name="Freeform 34">
            <a:extLst>
              <a:ext uri="{FF2B5EF4-FFF2-40B4-BE49-F238E27FC236}">
                <a16:creationId xmlns:a16="http://schemas.microsoft.com/office/drawing/2014/main" xmlns="" id="{E46EEFBF-CE59-4DE0-99BA-EE97187FFD9B}"/>
              </a:ext>
            </a:extLst>
          </p:cNvPr>
          <p:cNvSpPr>
            <a:spLocks/>
          </p:cNvSpPr>
          <p:nvPr/>
        </p:nvSpPr>
        <p:spPr bwMode="auto">
          <a:xfrm>
            <a:off x="3657600" y="3319463"/>
            <a:ext cx="261938" cy="831850"/>
          </a:xfrm>
          <a:custGeom>
            <a:avLst/>
            <a:gdLst>
              <a:gd name="T0" fmla="*/ 2147483647 w 165"/>
              <a:gd name="T1" fmla="*/ 2147483647 h 524"/>
              <a:gd name="T2" fmla="*/ 2147483647 w 165"/>
              <a:gd name="T3" fmla="*/ 2147483647 h 524"/>
              <a:gd name="T4" fmla="*/ 2147483647 w 165"/>
              <a:gd name="T5" fmla="*/ 2147483647 h 524"/>
              <a:gd name="T6" fmla="*/ 2147483647 w 165"/>
              <a:gd name="T7" fmla="*/ 2147483647 h 524"/>
              <a:gd name="T8" fmla="*/ 2147483647 w 165"/>
              <a:gd name="T9" fmla="*/ 2147483647 h 524"/>
              <a:gd name="T10" fmla="*/ 2147483647 w 165"/>
              <a:gd name="T11" fmla="*/ 2147483647 h 5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5"/>
              <a:gd name="T19" fmla="*/ 0 h 524"/>
              <a:gd name="T20" fmla="*/ 165 w 165"/>
              <a:gd name="T21" fmla="*/ 524 h 5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5" h="524">
                <a:moveTo>
                  <a:pt x="165" y="3"/>
                </a:moveTo>
                <a:cubicBezTo>
                  <a:pt x="127" y="39"/>
                  <a:pt x="164" y="0"/>
                  <a:pt x="128" y="58"/>
                </a:cubicBezTo>
                <a:cubicBezTo>
                  <a:pt x="97" y="108"/>
                  <a:pt x="60" y="153"/>
                  <a:pt x="18" y="195"/>
                </a:cubicBezTo>
                <a:cubicBezTo>
                  <a:pt x="0" y="267"/>
                  <a:pt x="40" y="366"/>
                  <a:pt x="73" y="432"/>
                </a:cubicBezTo>
                <a:cubicBezTo>
                  <a:pt x="76" y="444"/>
                  <a:pt x="78" y="457"/>
                  <a:pt x="82" y="469"/>
                </a:cubicBezTo>
                <a:cubicBezTo>
                  <a:pt x="88" y="488"/>
                  <a:pt x="101" y="524"/>
                  <a:pt x="101" y="524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2978" name="Freeform 35">
            <a:extLst>
              <a:ext uri="{FF2B5EF4-FFF2-40B4-BE49-F238E27FC236}">
                <a16:creationId xmlns:a16="http://schemas.microsoft.com/office/drawing/2014/main" xmlns="" id="{9E66E7E3-106A-49C9-AEA1-2792378BCB08}"/>
              </a:ext>
            </a:extLst>
          </p:cNvPr>
          <p:cNvSpPr>
            <a:spLocks/>
          </p:cNvSpPr>
          <p:nvPr/>
        </p:nvSpPr>
        <p:spPr bwMode="auto">
          <a:xfrm>
            <a:off x="1436688" y="1939925"/>
            <a:ext cx="566737" cy="890588"/>
          </a:xfrm>
          <a:custGeom>
            <a:avLst/>
            <a:gdLst>
              <a:gd name="T0" fmla="*/ 0 w 357"/>
              <a:gd name="T1" fmla="*/ 2147483647 h 561"/>
              <a:gd name="T2" fmla="*/ 2147483647 w 357"/>
              <a:gd name="T3" fmla="*/ 2147483647 h 561"/>
              <a:gd name="T4" fmla="*/ 2147483647 w 357"/>
              <a:gd name="T5" fmla="*/ 2147483647 h 561"/>
              <a:gd name="T6" fmla="*/ 2147483647 w 357"/>
              <a:gd name="T7" fmla="*/ 2147483647 h 561"/>
              <a:gd name="T8" fmla="*/ 2147483647 w 357"/>
              <a:gd name="T9" fmla="*/ 2147483647 h 561"/>
              <a:gd name="T10" fmla="*/ 2147483647 w 357"/>
              <a:gd name="T11" fmla="*/ 2147483647 h 561"/>
              <a:gd name="T12" fmla="*/ 2147483647 w 357"/>
              <a:gd name="T13" fmla="*/ 2147483647 h 561"/>
              <a:gd name="T14" fmla="*/ 2147483647 w 357"/>
              <a:gd name="T15" fmla="*/ 2147483647 h 56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57"/>
              <a:gd name="T25" fmla="*/ 0 h 561"/>
              <a:gd name="T26" fmla="*/ 357 w 357"/>
              <a:gd name="T27" fmla="*/ 561 h 56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57" h="561">
                <a:moveTo>
                  <a:pt x="0" y="31"/>
                </a:moveTo>
                <a:cubicBezTo>
                  <a:pt x="44" y="9"/>
                  <a:pt x="62" y="0"/>
                  <a:pt x="110" y="12"/>
                </a:cubicBezTo>
                <a:cubicBezTo>
                  <a:pt x="156" y="58"/>
                  <a:pt x="161" y="57"/>
                  <a:pt x="192" y="104"/>
                </a:cubicBezTo>
                <a:cubicBezTo>
                  <a:pt x="208" y="128"/>
                  <a:pt x="222" y="153"/>
                  <a:pt x="238" y="177"/>
                </a:cubicBezTo>
                <a:cubicBezTo>
                  <a:pt x="244" y="186"/>
                  <a:pt x="256" y="204"/>
                  <a:pt x="256" y="204"/>
                </a:cubicBezTo>
                <a:cubicBezTo>
                  <a:pt x="267" y="238"/>
                  <a:pt x="273" y="266"/>
                  <a:pt x="293" y="296"/>
                </a:cubicBezTo>
                <a:cubicBezTo>
                  <a:pt x="315" y="386"/>
                  <a:pt x="298" y="347"/>
                  <a:pt x="338" y="415"/>
                </a:cubicBezTo>
                <a:cubicBezTo>
                  <a:pt x="354" y="473"/>
                  <a:pt x="357" y="493"/>
                  <a:pt x="357" y="561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2979" name="Freeform 36">
            <a:extLst>
              <a:ext uri="{FF2B5EF4-FFF2-40B4-BE49-F238E27FC236}">
                <a16:creationId xmlns:a16="http://schemas.microsoft.com/office/drawing/2014/main" xmlns="" id="{20E2518B-52AB-4224-9AA7-67410E5AF8BB}"/>
              </a:ext>
            </a:extLst>
          </p:cNvPr>
          <p:cNvSpPr>
            <a:spLocks/>
          </p:cNvSpPr>
          <p:nvPr/>
        </p:nvSpPr>
        <p:spPr bwMode="auto">
          <a:xfrm>
            <a:off x="3352800" y="5943600"/>
            <a:ext cx="1973263" cy="515938"/>
          </a:xfrm>
          <a:custGeom>
            <a:avLst/>
            <a:gdLst>
              <a:gd name="T0" fmla="*/ 0 w 1243"/>
              <a:gd name="T1" fmla="*/ 2147483647 h 325"/>
              <a:gd name="T2" fmla="*/ 2147483647 w 1243"/>
              <a:gd name="T3" fmla="*/ 2147483647 h 325"/>
              <a:gd name="T4" fmla="*/ 2147483647 w 1243"/>
              <a:gd name="T5" fmla="*/ 2147483647 h 325"/>
              <a:gd name="T6" fmla="*/ 2147483647 w 1243"/>
              <a:gd name="T7" fmla="*/ 2147483647 h 325"/>
              <a:gd name="T8" fmla="*/ 2147483647 w 1243"/>
              <a:gd name="T9" fmla="*/ 2147483647 h 325"/>
              <a:gd name="T10" fmla="*/ 2147483647 w 1243"/>
              <a:gd name="T11" fmla="*/ 2147483647 h 325"/>
              <a:gd name="T12" fmla="*/ 2147483647 w 1243"/>
              <a:gd name="T13" fmla="*/ 2147483647 h 325"/>
              <a:gd name="T14" fmla="*/ 2147483647 w 1243"/>
              <a:gd name="T15" fmla="*/ 2147483647 h 325"/>
              <a:gd name="T16" fmla="*/ 2147483647 w 1243"/>
              <a:gd name="T17" fmla="*/ 2147483647 h 325"/>
              <a:gd name="T18" fmla="*/ 2147483647 w 1243"/>
              <a:gd name="T19" fmla="*/ 2147483647 h 325"/>
              <a:gd name="T20" fmla="*/ 2147483647 w 1243"/>
              <a:gd name="T21" fmla="*/ 2147483647 h 325"/>
              <a:gd name="T22" fmla="*/ 2147483647 w 1243"/>
              <a:gd name="T23" fmla="*/ 2147483647 h 325"/>
              <a:gd name="T24" fmla="*/ 2147483647 w 1243"/>
              <a:gd name="T25" fmla="*/ 2147483647 h 325"/>
              <a:gd name="T26" fmla="*/ 2147483647 w 1243"/>
              <a:gd name="T27" fmla="*/ 2147483647 h 325"/>
              <a:gd name="T28" fmla="*/ 2147483647 w 1243"/>
              <a:gd name="T29" fmla="*/ 2147483647 h 32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243"/>
              <a:gd name="T46" fmla="*/ 0 h 325"/>
              <a:gd name="T47" fmla="*/ 1243 w 1243"/>
              <a:gd name="T48" fmla="*/ 325 h 32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243" h="325">
                <a:moveTo>
                  <a:pt x="0" y="297"/>
                </a:moveTo>
                <a:cubicBezTo>
                  <a:pt x="44" y="253"/>
                  <a:pt x="92" y="259"/>
                  <a:pt x="155" y="251"/>
                </a:cubicBezTo>
                <a:cubicBezTo>
                  <a:pt x="250" y="258"/>
                  <a:pt x="326" y="254"/>
                  <a:pt x="393" y="325"/>
                </a:cubicBezTo>
                <a:cubicBezTo>
                  <a:pt x="424" y="322"/>
                  <a:pt x="456" y="325"/>
                  <a:pt x="485" y="315"/>
                </a:cubicBezTo>
                <a:cubicBezTo>
                  <a:pt x="495" y="312"/>
                  <a:pt x="495" y="296"/>
                  <a:pt x="503" y="288"/>
                </a:cubicBezTo>
                <a:cubicBezTo>
                  <a:pt x="564" y="227"/>
                  <a:pt x="500" y="309"/>
                  <a:pt x="549" y="251"/>
                </a:cubicBezTo>
                <a:cubicBezTo>
                  <a:pt x="581" y="212"/>
                  <a:pt x="598" y="170"/>
                  <a:pt x="640" y="142"/>
                </a:cubicBezTo>
                <a:cubicBezTo>
                  <a:pt x="658" y="85"/>
                  <a:pt x="633" y="140"/>
                  <a:pt x="695" y="96"/>
                </a:cubicBezTo>
                <a:cubicBezTo>
                  <a:pt x="767" y="46"/>
                  <a:pt x="628" y="85"/>
                  <a:pt x="768" y="59"/>
                </a:cubicBezTo>
                <a:cubicBezTo>
                  <a:pt x="812" y="38"/>
                  <a:pt x="847" y="31"/>
                  <a:pt x="896" y="23"/>
                </a:cubicBezTo>
                <a:cubicBezTo>
                  <a:pt x="960" y="27"/>
                  <a:pt x="1038" y="0"/>
                  <a:pt x="1088" y="41"/>
                </a:cubicBezTo>
                <a:cubicBezTo>
                  <a:pt x="1097" y="48"/>
                  <a:pt x="1098" y="61"/>
                  <a:pt x="1106" y="69"/>
                </a:cubicBezTo>
                <a:cubicBezTo>
                  <a:pt x="1129" y="92"/>
                  <a:pt x="1156" y="110"/>
                  <a:pt x="1179" y="133"/>
                </a:cubicBezTo>
                <a:cubicBezTo>
                  <a:pt x="1188" y="142"/>
                  <a:pt x="1207" y="160"/>
                  <a:pt x="1207" y="160"/>
                </a:cubicBezTo>
                <a:cubicBezTo>
                  <a:pt x="1216" y="186"/>
                  <a:pt x="1224" y="196"/>
                  <a:pt x="1243" y="215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2980" name="Freeform 38">
            <a:extLst>
              <a:ext uri="{FF2B5EF4-FFF2-40B4-BE49-F238E27FC236}">
                <a16:creationId xmlns:a16="http://schemas.microsoft.com/office/drawing/2014/main" xmlns="" id="{F8FEBEC7-669C-4CE7-9220-8B9E1D6C48B1}"/>
              </a:ext>
            </a:extLst>
          </p:cNvPr>
          <p:cNvSpPr>
            <a:spLocks/>
          </p:cNvSpPr>
          <p:nvPr/>
        </p:nvSpPr>
        <p:spPr bwMode="auto">
          <a:xfrm>
            <a:off x="0" y="5529263"/>
            <a:ext cx="1901825" cy="654050"/>
          </a:xfrm>
          <a:custGeom>
            <a:avLst/>
            <a:gdLst>
              <a:gd name="T0" fmla="*/ 0 w 1198"/>
              <a:gd name="T1" fmla="*/ 2147483647 h 412"/>
              <a:gd name="T2" fmla="*/ 2147483647 w 1198"/>
              <a:gd name="T3" fmla="*/ 2147483647 h 412"/>
              <a:gd name="T4" fmla="*/ 2147483647 w 1198"/>
              <a:gd name="T5" fmla="*/ 2147483647 h 412"/>
              <a:gd name="T6" fmla="*/ 2147483647 w 1198"/>
              <a:gd name="T7" fmla="*/ 2147483647 h 412"/>
              <a:gd name="T8" fmla="*/ 2147483647 w 1198"/>
              <a:gd name="T9" fmla="*/ 2147483647 h 412"/>
              <a:gd name="T10" fmla="*/ 2147483647 w 1198"/>
              <a:gd name="T11" fmla="*/ 0 h 412"/>
              <a:gd name="T12" fmla="*/ 2147483647 w 1198"/>
              <a:gd name="T13" fmla="*/ 2147483647 h 412"/>
              <a:gd name="T14" fmla="*/ 2147483647 w 1198"/>
              <a:gd name="T15" fmla="*/ 2147483647 h 4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98"/>
              <a:gd name="T25" fmla="*/ 0 h 412"/>
              <a:gd name="T26" fmla="*/ 1198 w 1198"/>
              <a:gd name="T27" fmla="*/ 412 h 41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98" h="412">
                <a:moveTo>
                  <a:pt x="0" y="412"/>
                </a:moveTo>
                <a:cubicBezTo>
                  <a:pt x="55" y="401"/>
                  <a:pt x="99" y="383"/>
                  <a:pt x="155" y="375"/>
                </a:cubicBezTo>
                <a:cubicBezTo>
                  <a:pt x="197" y="348"/>
                  <a:pt x="235" y="318"/>
                  <a:pt x="283" y="302"/>
                </a:cubicBezTo>
                <a:cubicBezTo>
                  <a:pt x="314" y="273"/>
                  <a:pt x="349" y="244"/>
                  <a:pt x="384" y="220"/>
                </a:cubicBezTo>
                <a:cubicBezTo>
                  <a:pt x="423" y="160"/>
                  <a:pt x="472" y="101"/>
                  <a:pt x="539" y="74"/>
                </a:cubicBezTo>
                <a:cubicBezTo>
                  <a:pt x="579" y="34"/>
                  <a:pt x="624" y="14"/>
                  <a:pt x="677" y="0"/>
                </a:cubicBezTo>
                <a:cubicBezTo>
                  <a:pt x="841" y="6"/>
                  <a:pt x="923" y="5"/>
                  <a:pt x="1061" y="28"/>
                </a:cubicBezTo>
                <a:cubicBezTo>
                  <a:pt x="1123" y="49"/>
                  <a:pt x="1079" y="37"/>
                  <a:pt x="1198" y="37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2981" name="Freeform 39">
            <a:extLst>
              <a:ext uri="{FF2B5EF4-FFF2-40B4-BE49-F238E27FC236}">
                <a16:creationId xmlns:a16="http://schemas.microsoft.com/office/drawing/2014/main" xmlns="" id="{DC1EB489-3F76-4D0C-BB6B-F048867B0478}"/>
              </a:ext>
            </a:extLst>
          </p:cNvPr>
          <p:cNvSpPr>
            <a:spLocks/>
          </p:cNvSpPr>
          <p:nvPr/>
        </p:nvSpPr>
        <p:spPr bwMode="auto">
          <a:xfrm>
            <a:off x="3090863" y="1422400"/>
            <a:ext cx="242887" cy="827088"/>
          </a:xfrm>
          <a:custGeom>
            <a:avLst/>
            <a:gdLst>
              <a:gd name="T0" fmla="*/ 0 w 153"/>
              <a:gd name="T1" fmla="*/ 2147483647 h 521"/>
              <a:gd name="T2" fmla="*/ 2147483647 w 153"/>
              <a:gd name="T3" fmla="*/ 2147483647 h 521"/>
              <a:gd name="T4" fmla="*/ 2147483647 w 153"/>
              <a:gd name="T5" fmla="*/ 2147483647 h 521"/>
              <a:gd name="T6" fmla="*/ 2147483647 w 153"/>
              <a:gd name="T7" fmla="*/ 0 h 521"/>
              <a:gd name="T8" fmla="*/ 0 60000 65536"/>
              <a:gd name="T9" fmla="*/ 0 60000 65536"/>
              <a:gd name="T10" fmla="*/ 0 60000 65536"/>
              <a:gd name="T11" fmla="*/ 0 60000 65536"/>
              <a:gd name="T12" fmla="*/ 0 w 153"/>
              <a:gd name="T13" fmla="*/ 0 h 521"/>
              <a:gd name="T14" fmla="*/ 153 w 153"/>
              <a:gd name="T15" fmla="*/ 521 h 52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3" h="521">
                <a:moveTo>
                  <a:pt x="0" y="521"/>
                </a:moveTo>
                <a:cubicBezTo>
                  <a:pt x="25" y="452"/>
                  <a:pt x="87" y="405"/>
                  <a:pt x="138" y="357"/>
                </a:cubicBezTo>
                <a:cubicBezTo>
                  <a:pt x="151" y="215"/>
                  <a:pt x="153" y="238"/>
                  <a:pt x="138" y="55"/>
                </a:cubicBezTo>
                <a:cubicBezTo>
                  <a:pt x="136" y="34"/>
                  <a:pt x="110" y="0"/>
                  <a:pt x="110" y="0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2982" name="Freeform 40">
            <a:extLst>
              <a:ext uri="{FF2B5EF4-FFF2-40B4-BE49-F238E27FC236}">
                <a16:creationId xmlns:a16="http://schemas.microsoft.com/office/drawing/2014/main" xmlns="" id="{05375BE0-DF59-43C7-B7BF-9209981C1FC7}"/>
              </a:ext>
            </a:extLst>
          </p:cNvPr>
          <p:cNvSpPr>
            <a:spLocks/>
          </p:cNvSpPr>
          <p:nvPr/>
        </p:nvSpPr>
        <p:spPr bwMode="auto">
          <a:xfrm>
            <a:off x="7185025" y="42863"/>
            <a:ext cx="1303338" cy="1306512"/>
          </a:xfrm>
          <a:custGeom>
            <a:avLst/>
            <a:gdLst>
              <a:gd name="T0" fmla="*/ 0 w 821"/>
              <a:gd name="T1" fmla="*/ 2147483647 h 823"/>
              <a:gd name="T2" fmla="*/ 2147483647 w 821"/>
              <a:gd name="T3" fmla="*/ 2147483647 h 823"/>
              <a:gd name="T4" fmla="*/ 2147483647 w 821"/>
              <a:gd name="T5" fmla="*/ 2147483647 h 823"/>
              <a:gd name="T6" fmla="*/ 2147483647 w 821"/>
              <a:gd name="T7" fmla="*/ 2147483647 h 823"/>
              <a:gd name="T8" fmla="*/ 2147483647 w 821"/>
              <a:gd name="T9" fmla="*/ 2147483647 h 823"/>
              <a:gd name="T10" fmla="*/ 2147483647 w 821"/>
              <a:gd name="T11" fmla="*/ 2147483647 h 823"/>
              <a:gd name="T12" fmla="*/ 2147483647 w 821"/>
              <a:gd name="T13" fmla="*/ 2147483647 h 823"/>
              <a:gd name="T14" fmla="*/ 2147483647 w 821"/>
              <a:gd name="T15" fmla="*/ 2147483647 h 823"/>
              <a:gd name="T16" fmla="*/ 2147483647 w 821"/>
              <a:gd name="T17" fmla="*/ 0 h 82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821"/>
              <a:gd name="T28" fmla="*/ 0 h 823"/>
              <a:gd name="T29" fmla="*/ 821 w 821"/>
              <a:gd name="T30" fmla="*/ 823 h 82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821" h="823">
                <a:moveTo>
                  <a:pt x="0" y="823"/>
                </a:moveTo>
                <a:cubicBezTo>
                  <a:pt x="53" y="744"/>
                  <a:pt x="144" y="739"/>
                  <a:pt x="228" y="714"/>
                </a:cubicBezTo>
                <a:cubicBezTo>
                  <a:pt x="269" y="702"/>
                  <a:pt x="298" y="672"/>
                  <a:pt x="338" y="659"/>
                </a:cubicBezTo>
                <a:cubicBezTo>
                  <a:pt x="353" y="644"/>
                  <a:pt x="369" y="628"/>
                  <a:pt x="384" y="613"/>
                </a:cubicBezTo>
                <a:cubicBezTo>
                  <a:pt x="393" y="604"/>
                  <a:pt x="411" y="586"/>
                  <a:pt x="411" y="586"/>
                </a:cubicBezTo>
                <a:cubicBezTo>
                  <a:pt x="450" y="506"/>
                  <a:pt x="492" y="416"/>
                  <a:pt x="548" y="348"/>
                </a:cubicBezTo>
                <a:cubicBezTo>
                  <a:pt x="571" y="320"/>
                  <a:pt x="602" y="311"/>
                  <a:pt x="631" y="293"/>
                </a:cubicBezTo>
                <a:cubicBezTo>
                  <a:pt x="665" y="272"/>
                  <a:pt x="676" y="250"/>
                  <a:pt x="713" y="238"/>
                </a:cubicBezTo>
                <a:cubicBezTo>
                  <a:pt x="821" y="166"/>
                  <a:pt x="768" y="283"/>
                  <a:pt x="768" y="0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2983" name="Freeform 41">
            <a:extLst>
              <a:ext uri="{FF2B5EF4-FFF2-40B4-BE49-F238E27FC236}">
                <a16:creationId xmlns:a16="http://schemas.microsoft.com/office/drawing/2014/main" xmlns="" id="{2CE9AEE7-C953-4CE7-9E24-7602CFDDA900}"/>
              </a:ext>
            </a:extLst>
          </p:cNvPr>
          <p:cNvSpPr>
            <a:spLocks/>
          </p:cNvSpPr>
          <p:nvPr/>
        </p:nvSpPr>
        <p:spPr bwMode="auto">
          <a:xfrm>
            <a:off x="506413" y="14288"/>
            <a:ext cx="204787" cy="1873250"/>
          </a:xfrm>
          <a:custGeom>
            <a:avLst/>
            <a:gdLst>
              <a:gd name="T0" fmla="*/ 2147483647 w 129"/>
              <a:gd name="T1" fmla="*/ 2147483647 h 1180"/>
              <a:gd name="T2" fmla="*/ 2147483647 w 129"/>
              <a:gd name="T3" fmla="*/ 2147483647 h 1180"/>
              <a:gd name="T4" fmla="*/ 2147483647 w 129"/>
              <a:gd name="T5" fmla="*/ 2147483647 h 1180"/>
              <a:gd name="T6" fmla="*/ 2147483647 w 129"/>
              <a:gd name="T7" fmla="*/ 2147483647 h 1180"/>
              <a:gd name="T8" fmla="*/ 2147483647 w 129"/>
              <a:gd name="T9" fmla="*/ 0 h 11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9"/>
              <a:gd name="T16" fmla="*/ 0 h 1180"/>
              <a:gd name="T17" fmla="*/ 129 w 129"/>
              <a:gd name="T18" fmla="*/ 1180 h 11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9" h="1180">
                <a:moveTo>
                  <a:pt x="129" y="1180"/>
                </a:moveTo>
                <a:cubicBezTo>
                  <a:pt x="119" y="1101"/>
                  <a:pt x="108" y="1007"/>
                  <a:pt x="102" y="933"/>
                </a:cubicBezTo>
                <a:cubicBezTo>
                  <a:pt x="84" y="687"/>
                  <a:pt x="109" y="803"/>
                  <a:pt x="83" y="695"/>
                </a:cubicBezTo>
                <a:cubicBezTo>
                  <a:pt x="71" y="564"/>
                  <a:pt x="40" y="440"/>
                  <a:pt x="19" y="311"/>
                </a:cubicBezTo>
                <a:cubicBezTo>
                  <a:pt x="0" y="25"/>
                  <a:pt x="1" y="129"/>
                  <a:pt x="1" y="0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2984" name="Freeform 42">
            <a:extLst>
              <a:ext uri="{FF2B5EF4-FFF2-40B4-BE49-F238E27FC236}">
                <a16:creationId xmlns:a16="http://schemas.microsoft.com/office/drawing/2014/main" xmlns="" id="{16970859-31F0-40C2-B563-1D4FA5B0F199}"/>
              </a:ext>
            </a:extLst>
          </p:cNvPr>
          <p:cNvSpPr>
            <a:spLocks/>
          </p:cNvSpPr>
          <p:nvPr/>
        </p:nvSpPr>
        <p:spPr bwMode="auto">
          <a:xfrm>
            <a:off x="5849938" y="4746625"/>
            <a:ext cx="1595437" cy="1146175"/>
          </a:xfrm>
          <a:custGeom>
            <a:avLst/>
            <a:gdLst>
              <a:gd name="T0" fmla="*/ 0 w 1005"/>
              <a:gd name="T1" fmla="*/ 2147483647 h 722"/>
              <a:gd name="T2" fmla="*/ 2147483647 w 1005"/>
              <a:gd name="T3" fmla="*/ 2147483647 h 722"/>
              <a:gd name="T4" fmla="*/ 2147483647 w 1005"/>
              <a:gd name="T5" fmla="*/ 2147483647 h 722"/>
              <a:gd name="T6" fmla="*/ 2147483647 w 1005"/>
              <a:gd name="T7" fmla="*/ 2147483647 h 722"/>
              <a:gd name="T8" fmla="*/ 2147483647 w 1005"/>
              <a:gd name="T9" fmla="*/ 2147483647 h 722"/>
              <a:gd name="T10" fmla="*/ 2147483647 w 1005"/>
              <a:gd name="T11" fmla="*/ 2147483647 h 722"/>
              <a:gd name="T12" fmla="*/ 2147483647 w 1005"/>
              <a:gd name="T13" fmla="*/ 2147483647 h 722"/>
              <a:gd name="T14" fmla="*/ 2147483647 w 1005"/>
              <a:gd name="T15" fmla="*/ 2147483647 h 722"/>
              <a:gd name="T16" fmla="*/ 2147483647 w 1005"/>
              <a:gd name="T17" fmla="*/ 2147483647 h 722"/>
              <a:gd name="T18" fmla="*/ 2147483647 w 1005"/>
              <a:gd name="T19" fmla="*/ 2147483647 h 722"/>
              <a:gd name="T20" fmla="*/ 2147483647 w 1005"/>
              <a:gd name="T21" fmla="*/ 2147483647 h 722"/>
              <a:gd name="T22" fmla="*/ 2147483647 w 1005"/>
              <a:gd name="T23" fmla="*/ 0 h 72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005"/>
              <a:gd name="T37" fmla="*/ 0 h 722"/>
              <a:gd name="T38" fmla="*/ 1005 w 1005"/>
              <a:gd name="T39" fmla="*/ 722 h 72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005" h="722">
                <a:moveTo>
                  <a:pt x="0" y="722"/>
                </a:moveTo>
                <a:cubicBezTo>
                  <a:pt x="53" y="647"/>
                  <a:pt x="22" y="669"/>
                  <a:pt x="82" y="640"/>
                </a:cubicBezTo>
                <a:cubicBezTo>
                  <a:pt x="154" y="568"/>
                  <a:pt x="233" y="517"/>
                  <a:pt x="329" y="484"/>
                </a:cubicBezTo>
                <a:cubicBezTo>
                  <a:pt x="398" y="433"/>
                  <a:pt x="329" y="476"/>
                  <a:pt x="411" y="448"/>
                </a:cubicBezTo>
                <a:cubicBezTo>
                  <a:pt x="452" y="434"/>
                  <a:pt x="487" y="412"/>
                  <a:pt x="530" y="402"/>
                </a:cubicBezTo>
                <a:cubicBezTo>
                  <a:pt x="621" y="357"/>
                  <a:pt x="496" y="413"/>
                  <a:pt x="685" y="375"/>
                </a:cubicBezTo>
                <a:cubicBezTo>
                  <a:pt x="694" y="373"/>
                  <a:pt x="696" y="361"/>
                  <a:pt x="704" y="356"/>
                </a:cubicBezTo>
                <a:cubicBezTo>
                  <a:pt x="732" y="339"/>
                  <a:pt x="772" y="331"/>
                  <a:pt x="804" y="320"/>
                </a:cubicBezTo>
                <a:cubicBezTo>
                  <a:pt x="843" y="290"/>
                  <a:pt x="893" y="257"/>
                  <a:pt x="914" y="210"/>
                </a:cubicBezTo>
                <a:cubicBezTo>
                  <a:pt x="922" y="192"/>
                  <a:pt x="921" y="171"/>
                  <a:pt x="932" y="155"/>
                </a:cubicBezTo>
                <a:cubicBezTo>
                  <a:pt x="944" y="137"/>
                  <a:pt x="969" y="100"/>
                  <a:pt x="969" y="100"/>
                </a:cubicBezTo>
                <a:cubicBezTo>
                  <a:pt x="980" y="66"/>
                  <a:pt x="989" y="32"/>
                  <a:pt x="1005" y="0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2985" name="Freeform 44">
            <a:extLst>
              <a:ext uri="{FF2B5EF4-FFF2-40B4-BE49-F238E27FC236}">
                <a16:creationId xmlns:a16="http://schemas.microsoft.com/office/drawing/2014/main" xmlns="" id="{C8A5428E-2EAA-41A1-A660-A485FDACD2B5}"/>
              </a:ext>
            </a:extLst>
          </p:cNvPr>
          <p:cNvSpPr>
            <a:spLocks/>
          </p:cNvSpPr>
          <p:nvPr/>
        </p:nvSpPr>
        <p:spPr bwMode="auto">
          <a:xfrm>
            <a:off x="7546975" y="3919538"/>
            <a:ext cx="1679575" cy="2374900"/>
          </a:xfrm>
          <a:custGeom>
            <a:avLst/>
            <a:gdLst>
              <a:gd name="T0" fmla="*/ 0 w 1058"/>
              <a:gd name="T1" fmla="*/ 0 h 1496"/>
              <a:gd name="T2" fmla="*/ 2147483647 w 1058"/>
              <a:gd name="T3" fmla="*/ 2147483647 h 1496"/>
              <a:gd name="T4" fmla="*/ 2147483647 w 1058"/>
              <a:gd name="T5" fmla="*/ 2147483647 h 1496"/>
              <a:gd name="T6" fmla="*/ 2147483647 w 1058"/>
              <a:gd name="T7" fmla="*/ 2147483647 h 1496"/>
              <a:gd name="T8" fmla="*/ 2147483647 w 1058"/>
              <a:gd name="T9" fmla="*/ 2147483647 h 1496"/>
              <a:gd name="T10" fmla="*/ 2147483647 w 1058"/>
              <a:gd name="T11" fmla="*/ 2147483647 h 1496"/>
              <a:gd name="T12" fmla="*/ 2147483647 w 1058"/>
              <a:gd name="T13" fmla="*/ 2147483647 h 1496"/>
              <a:gd name="T14" fmla="*/ 2147483647 w 1058"/>
              <a:gd name="T15" fmla="*/ 2147483647 h 1496"/>
              <a:gd name="T16" fmla="*/ 2147483647 w 1058"/>
              <a:gd name="T17" fmla="*/ 2147483647 h 1496"/>
              <a:gd name="T18" fmla="*/ 2147483647 w 1058"/>
              <a:gd name="T19" fmla="*/ 2147483647 h 1496"/>
              <a:gd name="T20" fmla="*/ 2147483647 w 1058"/>
              <a:gd name="T21" fmla="*/ 2147483647 h 1496"/>
              <a:gd name="T22" fmla="*/ 2147483647 w 1058"/>
              <a:gd name="T23" fmla="*/ 2147483647 h 149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058"/>
              <a:gd name="T37" fmla="*/ 0 h 1496"/>
              <a:gd name="T38" fmla="*/ 1058 w 1058"/>
              <a:gd name="T39" fmla="*/ 1496 h 149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058" h="1496">
                <a:moveTo>
                  <a:pt x="0" y="0"/>
                </a:moveTo>
                <a:cubicBezTo>
                  <a:pt x="59" y="73"/>
                  <a:pt x="126" y="162"/>
                  <a:pt x="192" y="228"/>
                </a:cubicBezTo>
                <a:cubicBezTo>
                  <a:pt x="232" y="268"/>
                  <a:pt x="276" y="303"/>
                  <a:pt x="311" y="347"/>
                </a:cubicBezTo>
                <a:cubicBezTo>
                  <a:pt x="362" y="410"/>
                  <a:pt x="393" y="466"/>
                  <a:pt x="439" y="530"/>
                </a:cubicBezTo>
                <a:cubicBezTo>
                  <a:pt x="456" y="583"/>
                  <a:pt x="480" y="625"/>
                  <a:pt x="503" y="676"/>
                </a:cubicBezTo>
                <a:cubicBezTo>
                  <a:pt x="511" y="694"/>
                  <a:pt x="521" y="731"/>
                  <a:pt x="521" y="731"/>
                </a:cubicBezTo>
                <a:cubicBezTo>
                  <a:pt x="529" y="795"/>
                  <a:pt x="547" y="851"/>
                  <a:pt x="558" y="914"/>
                </a:cubicBezTo>
                <a:cubicBezTo>
                  <a:pt x="568" y="974"/>
                  <a:pt x="569" y="1045"/>
                  <a:pt x="604" y="1097"/>
                </a:cubicBezTo>
                <a:cubicBezTo>
                  <a:pt x="615" y="1141"/>
                  <a:pt x="621" y="1160"/>
                  <a:pt x="649" y="1197"/>
                </a:cubicBezTo>
                <a:cubicBezTo>
                  <a:pt x="664" y="1238"/>
                  <a:pt x="703" y="1315"/>
                  <a:pt x="732" y="1344"/>
                </a:cubicBezTo>
                <a:cubicBezTo>
                  <a:pt x="755" y="1412"/>
                  <a:pt x="810" y="1454"/>
                  <a:pt x="878" y="1472"/>
                </a:cubicBezTo>
                <a:cubicBezTo>
                  <a:pt x="1028" y="1462"/>
                  <a:pt x="1058" y="1496"/>
                  <a:pt x="1015" y="1453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40885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4">
            <a:extLst>
              <a:ext uri="{FF2B5EF4-FFF2-40B4-BE49-F238E27FC236}">
                <a16:creationId xmlns:a16="http://schemas.microsoft.com/office/drawing/2014/main" xmlns="" id="{C90AA886-A7E3-4568-A75D-48BA32AE14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solidFill>
              <a:srgbClr val="FF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pt-BR" sz="4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3971" name="Rectangle 5">
            <a:extLst>
              <a:ext uri="{FF2B5EF4-FFF2-40B4-BE49-F238E27FC236}">
                <a16:creationId xmlns:a16="http://schemas.microsoft.com/office/drawing/2014/main" xmlns="" id="{1D24CDB7-8387-4115-A995-7ED8653AD0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solidFill>
              <a:srgbClr val="FF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pt-BR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3972" name="Rectangle 6">
            <a:extLst>
              <a:ext uri="{FF2B5EF4-FFF2-40B4-BE49-F238E27FC236}">
                <a16:creationId xmlns:a16="http://schemas.microsoft.com/office/drawing/2014/main" xmlns="" id="{B9627942-CD90-4803-B845-0B460AA791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2130425"/>
            <a:ext cx="7772400" cy="1470025"/>
          </a:xfrm>
          <a:prstGeom prst="rect">
            <a:avLst/>
          </a:prstGeom>
          <a:noFill/>
          <a:ln w="9525">
            <a:solidFill>
              <a:srgbClr val="FF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3973" name="Rectangle 7">
            <a:extLst>
              <a:ext uri="{FF2B5EF4-FFF2-40B4-BE49-F238E27FC236}">
                <a16:creationId xmlns:a16="http://schemas.microsoft.com/office/drawing/2014/main" xmlns="" id="{53B5E874-0036-457F-B9B0-A3F6BC7371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 w="9525">
            <a:solidFill>
              <a:srgbClr val="FF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83974" name="Picture 8" descr="floresta_amazonica_intacta">
            <a:extLst>
              <a:ext uri="{FF2B5EF4-FFF2-40B4-BE49-F238E27FC236}">
                <a16:creationId xmlns:a16="http://schemas.microsoft.com/office/drawing/2014/main" xmlns="" id="{F680158F-5439-4DED-8740-E0CF7EA8A88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975" name="Freeform 9">
            <a:extLst>
              <a:ext uri="{FF2B5EF4-FFF2-40B4-BE49-F238E27FC236}">
                <a16:creationId xmlns:a16="http://schemas.microsoft.com/office/drawing/2014/main" xmlns="" id="{50434BD7-0674-4F72-8174-98EE6F2E9386}"/>
              </a:ext>
            </a:extLst>
          </p:cNvPr>
          <p:cNvSpPr>
            <a:spLocks/>
          </p:cNvSpPr>
          <p:nvPr/>
        </p:nvSpPr>
        <p:spPr bwMode="auto">
          <a:xfrm>
            <a:off x="0" y="465138"/>
            <a:ext cx="9144000" cy="3336925"/>
          </a:xfrm>
          <a:custGeom>
            <a:avLst/>
            <a:gdLst>
              <a:gd name="T0" fmla="*/ 0 w 5760"/>
              <a:gd name="T1" fmla="*/ 2147483647 h 2102"/>
              <a:gd name="T2" fmla="*/ 2147483647 w 5760"/>
              <a:gd name="T3" fmla="*/ 2147483647 h 2102"/>
              <a:gd name="T4" fmla="*/ 2147483647 w 5760"/>
              <a:gd name="T5" fmla="*/ 2147483647 h 2102"/>
              <a:gd name="T6" fmla="*/ 2147483647 w 5760"/>
              <a:gd name="T7" fmla="*/ 2147483647 h 2102"/>
              <a:gd name="T8" fmla="*/ 2147483647 w 5760"/>
              <a:gd name="T9" fmla="*/ 2147483647 h 2102"/>
              <a:gd name="T10" fmla="*/ 2147483647 w 5760"/>
              <a:gd name="T11" fmla="*/ 2147483647 h 2102"/>
              <a:gd name="T12" fmla="*/ 2147483647 w 5760"/>
              <a:gd name="T13" fmla="*/ 2147483647 h 2102"/>
              <a:gd name="T14" fmla="*/ 2147483647 w 5760"/>
              <a:gd name="T15" fmla="*/ 2147483647 h 2102"/>
              <a:gd name="T16" fmla="*/ 2147483647 w 5760"/>
              <a:gd name="T17" fmla="*/ 2147483647 h 2102"/>
              <a:gd name="T18" fmla="*/ 2147483647 w 5760"/>
              <a:gd name="T19" fmla="*/ 2147483647 h 2102"/>
              <a:gd name="T20" fmla="*/ 2147483647 w 5760"/>
              <a:gd name="T21" fmla="*/ 2147483647 h 2102"/>
              <a:gd name="T22" fmla="*/ 2147483647 w 5760"/>
              <a:gd name="T23" fmla="*/ 2147483647 h 2102"/>
              <a:gd name="T24" fmla="*/ 2147483647 w 5760"/>
              <a:gd name="T25" fmla="*/ 2147483647 h 2102"/>
              <a:gd name="T26" fmla="*/ 2147483647 w 5760"/>
              <a:gd name="T27" fmla="*/ 2147483647 h 2102"/>
              <a:gd name="T28" fmla="*/ 2147483647 w 5760"/>
              <a:gd name="T29" fmla="*/ 2147483647 h 2102"/>
              <a:gd name="T30" fmla="*/ 2147483647 w 5760"/>
              <a:gd name="T31" fmla="*/ 2147483647 h 2102"/>
              <a:gd name="T32" fmla="*/ 2147483647 w 5760"/>
              <a:gd name="T33" fmla="*/ 2147483647 h 2102"/>
              <a:gd name="T34" fmla="*/ 2147483647 w 5760"/>
              <a:gd name="T35" fmla="*/ 2147483647 h 2102"/>
              <a:gd name="T36" fmla="*/ 2147483647 w 5760"/>
              <a:gd name="T37" fmla="*/ 2147483647 h 2102"/>
              <a:gd name="T38" fmla="*/ 2147483647 w 5760"/>
              <a:gd name="T39" fmla="*/ 2147483647 h 2102"/>
              <a:gd name="T40" fmla="*/ 2147483647 w 5760"/>
              <a:gd name="T41" fmla="*/ 2147483647 h 2102"/>
              <a:gd name="T42" fmla="*/ 2147483647 w 5760"/>
              <a:gd name="T43" fmla="*/ 2147483647 h 2102"/>
              <a:gd name="T44" fmla="*/ 2147483647 w 5760"/>
              <a:gd name="T45" fmla="*/ 2147483647 h 2102"/>
              <a:gd name="T46" fmla="*/ 2147483647 w 5760"/>
              <a:gd name="T47" fmla="*/ 2147483647 h 2102"/>
              <a:gd name="T48" fmla="*/ 2147483647 w 5760"/>
              <a:gd name="T49" fmla="*/ 2147483647 h 2102"/>
              <a:gd name="T50" fmla="*/ 2147483647 w 5760"/>
              <a:gd name="T51" fmla="*/ 2147483647 h 2102"/>
              <a:gd name="T52" fmla="*/ 2147483647 w 5760"/>
              <a:gd name="T53" fmla="*/ 2147483647 h 2102"/>
              <a:gd name="T54" fmla="*/ 2147483647 w 5760"/>
              <a:gd name="T55" fmla="*/ 2147483647 h 2102"/>
              <a:gd name="T56" fmla="*/ 2147483647 w 5760"/>
              <a:gd name="T57" fmla="*/ 2147483647 h 2102"/>
              <a:gd name="T58" fmla="*/ 2147483647 w 5760"/>
              <a:gd name="T59" fmla="*/ 2147483647 h 2102"/>
              <a:gd name="T60" fmla="*/ 2147483647 w 5760"/>
              <a:gd name="T61" fmla="*/ 2147483647 h 2102"/>
              <a:gd name="T62" fmla="*/ 2147483647 w 5760"/>
              <a:gd name="T63" fmla="*/ 2147483647 h 2102"/>
              <a:gd name="T64" fmla="*/ 2147483647 w 5760"/>
              <a:gd name="T65" fmla="*/ 2147483647 h 2102"/>
              <a:gd name="T66" fmla="*/ 2147483647 w 5760"/>
              <a:gd name="T67" fmla="*/ 2147483647 h 2102"/>
              <a:gd name="T68" fmla="*/ 2147483647 w 5760"/>
              <a:gd name="T69" fmla="*/ 2147483647 h 2102"/>
              <a:gd name="T70" fmla="*/ 2147483647 w 5760"/>
              <a:gd name="T71" fmla="*/ 2147483647 h 2102"/>
              <a:gd name="T72" fmla="*/ 2147483647 w 5760"/>
              <a:gd name="T73" fmla="*/ 2147483647 h 2102"/>
              <a:gd name="T74" fmla="*/ 2147483647 w 5760"/>
              <a:gd name="T75" fmla="*/ 2147483647 h 2102"/>
              <a:gd name="T76" fmla="*/ 2147483647 w 5760"/>
              <a:gd name="T77" fmla="*/ 2147483647 h 2102"/>
              <a:gd name="T78" fmla="*/ 2147483647 w 5760"/>
              <a:gd name="T79" fmla="*/ 2147483647 h 2102"/>
              <a:gd name="T80" fmla="*/ 2147483647 w 5760"/>
              <a:gd name="T81" fmla="*/ 2147483647 h 2102"/>
              <a:gd name="T82" fmla="*/ 2147483647 w 5760"/>
              <a:gd name="T83" fmla="*/ 2147483647 h 2102"/>
              <a:gd name="T84" fmla="*/ 2147483647 w 5760"/>
              <a:gd name="T85" fmla="*/ 2147483647 h 2102"/>
              <a:gd name="T86" fmla="*/ 2147483647 w 5760"/>
              <a:gd name="T87" fmla="*/ 2147483647 h 2102"/>
              <a:gd name="T88" fmla="*/ 2147483647 w 5760"/>
              <a:gd name="T89" fmla="*/ 2147483647 h 2102"/>
              <a:gd name="T90" fmla="*/ 2147483647 w 5760"/>
              <a:gd name="T91" fmla="*/ 2147483647 h 2102"/>
              <a:gd name="T92" fmla="*/ 2147483647 w 5760"/>
              <a:gd name="T93" fmla="*/ 2147483647 h 2102"/>
              <a:gd name="T94" fmla="*/ 2147483647 w 5760"/>
              <a:gd name="T95" fmla="*/ 2147483647 h 2102"/>
              <a:gd name="T96" fmla="*/ 2147483647 w 5760"/>
              <a:gd name="T97" fmla="*/ 2147483647 h 2102"/>
              <a:gd name="T98" fmla="*/ 2147483647 w 5760"/>
              <a:gd name="T99" fmla="*/ 2147483647 h 2102"/>
              <a:gd name="T100" fmla="*/ 2147483647 w 5760"/>
              <a:gd name="T101" fmla="*/ 2147483647 h 2102"/>
              <a:gd name="T102" fmla="*/ 2147483647 w 5760"/>
              <a:gd name="T103" fmla="*/ 2147483647 h 2102"/>
              <a:gd name="T104" fmla="*/ 2147483647 w 5760"/>
              <a:gd name="T105" fmla="*/ 2147483647 h 2102"/>
              <a:gd name="T106" fmla="*/ 2147483647 w 5760"/>
              <a:gd name="T107" fmla="*/ 2147483647 h 2102"/>
              <a:gd name="T108" fmla="*/ 2147483647 w 5760"/>
              <a:gd name="T109" fmla="*/ 2147483647 h 2102"/>
              <a:gd name="T110" fmla="*/ 2147483647 w 5760"/>
              <a:gd name="T111" fmla="*/ 2147483647 h 2102"/>
              <a:gd name="T112" fmla="*/ 2147483647 w 5760"/>
              <a:gd name="T113" fmla="*/ 0 h 2102"/>
              <a:gd name="T114" fmla="*/ 2147483647 w 5760"/>
              <a:gd name="T115" fmla="*/ 2147483647 h 2102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5760"/>
              <a:gd name="T175" fmla="*/ 0 h 2102"/>
              <a:gd name="T176" fmla="*/ 5760 w 5760"/>
              <a:gd name="T177" fmla="*/ 2102 h 2102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5760" h="2102">
                <a:moveTo>
                  <a:pt x="0" y="2102"/>
                </a:moveTo>
                <a:cubicBezTo>
                  <a:pt x="39" y="1946"/>
                  <a:pt x="185" y="1836"/>
                  <a:pt x="293" y="1728"/>
                </a:cubicBezTo>
                <a:cubicBezTo>
                  <a:pt x="320" y="1701"/>
                  <a:pt x="357" y="1658"/>
                  <a:pt x="393" y="1645"/>
                </a:cubicBezTo>
                <a:cubicBezTo>
                  <a:pt x="417" y="1636"/>
                  <a:pt x="466" y="1627"/>
                  <a:pt x="466" y="1627"/>
                </a:cubicBezTo>
                <a:cubicBezTo>
                  <a:pt x="519" y="1653"/>
                  <a:pt x="492" y="1641"/>
                  <a:pt x="558" y="1664"/>
                </a:cubicBezTo>
                <a:cubicBezTo>
                  <a:pt x="576" y="1670"/>
                  <a:pt x="613" y="1682"/>
                  <a:pt x="613" y="1682"/>
                </a:cubicBezTo>
                <a:cubicBezTo>
                  <a:pt x="634" y="1697"/>
                  <a:pt x="656" y="1713"/>
                  <a:pt x="677" y="1728"/>
                </a:cubicBezTo>
                <a:cubicBezTo>
                  <a:pt x="692" y="1739"/>
                  <a:pt x="731" y="1746"/>
                  <a:pt x="731" y="1746"/>
                </a:cubicBezTo>
                <a:cubicBezTo>
                  <a:pt x="794" y="1806"/>
                  <a:pt x="917" y="1788"/>
                  <a:pt x="987" y="1792"/>
                </a:cubicBezTo>
                <a:cubicBezTo>
                  <a:pt x="999" y="1783"/>
                  <a:pt x="1014" y="1776"/>
                  <a:pt x="1024" y="1764"/>
                </a:cubicBezTo>
                <a:cubicBezTo>
                  <a:pt x="1039" y="1748"/>
                  <a:pt x="1061" y="1709"/>
                  <a:pt x="1061" y="1709"/>
                </a:cubicBezTo>
                <a:cubicBezTo>
                  <a:pt x="1102" y="1586"/>
                  <a:pt x="1208" y="1548"/>
                  <a:pt x="1307" y="1481"/>
                </a:cubicBezTo>
                <a:cubicBezTo>
                  <a:pt x="1334" y="1463"/>
                  <a:pt x="1354" y="1436"/>
                  <a:pt x="1381" y="1417"/>
                </a:cubicBezTo>
                <a:cubicBezTo>
                  <a:pt x="1504" y="1330"/>
                  <a:pt x="1629" y="1244"/>
                  <a:pt x="1774" y="1197"/>
                </a:cubicBezTo>
                <a:cubicBezTo>
                  <a:pt x="1826" y="1162"/>
                  <a:pt x="1886" y="1145"/>
                  <a:pt x="1947" y="1133"/>
                </a:cubicBezTo>
                <a:cubicBezTo>
                  <a:pt x="1996" y="1136"/>
                  <a:pt x="2046" y="1132"/>
                  <a:pt x="2094" y="1142"/>
                </a:cubicBezTo>
                <a:cubicBezTo>
                  <a:pt x="2121" y="1148"/>
                  <a:pt x="2146" y="1207"/>
                  <a:pt x="2167" y="1225"/>
                </a:cubicBezTo>
                <a:cubicBezTo>
                  <a:pt x="2226" y="1275"/>
                  <a:pt x="2296" y="1331"/>
                  <a:pt x="2322" y="1408"/>
                </a:cubicBezTo>
                <a:cubicBezTo>
                  <a:pt x="2355" y="1507"/>
                  <a:pt x="2377" y="1624"/>
                  <a:pt x="2441" y="1709"/>
                </a:cubicBezTo>
                <a:cubicBezTo>
                  <a:pt x="2459" y="1783"/>
                  <a:pt x="2474" y="1804"/>
                  <a:pt x="2551" y="1819"/>
                </a:cubicBezTo>
                <a:cubicBezTo>
                  <a:pt x="2642" y="1816"/>
                  <a:pt x="2734" y="1814"/>
                  <a:pt x="2825" y="1810"/>
                </a:cubicBezTo>
                <a:cubicBezTo>
                  <a:pt x="2862" y="1808"/>
                  <a:pt x="2900" y="1812"/>
                  <a:pt x="2935" y="1801"/>
                </a:cubicBezTo>
                <a:cubicBezTo>
                  <a:pt x="3087" y="1754"/>
                  <a:pt x="3183" y="1653"/>
                  <a:pt x="3301" y="1554"/>
                </a:cubicBezTo>
                <a:cubicBezTo>
                  <a:pt x="3371" y="1495"/>
                  <a:pt x="3449" y="1446"/>
                  <a:pt x="3520" y="1389"/>
                </a:cubicBezTo>
                <a:cubicBezTo>
                  <a:pt x="3559" y="1271"/>
                  <a:pt x="3507" y="1399"/>
                  <a:pt x="3593" y="1280"/>
                </a:cubicBezTo>
                <a:cubicBezTo>
                  <a:pt x="3648" y="1203"/>
                  <a:pt x="3644" y="1101"/>
                  <a:pt x="3712" y="1033"/>
                </a:cubicBezTo>
                <a:cubicBezTo>
                  <a:pt x="3733" y="970"/>
                  <a:pt x="3716" y="991"/>
                  <a:pt x="3749" y="960"/>
                </a:cubicBezTo>
                <a:cubicBezTo>
                  <a:pt x="3759" y="901"/>
                  <a:pt x="3766" y="842"/>
                  <a:pt x="3785" y="786"/>
                </a:cubicBezTo>
                <a:cubicBezTo>
                  <a:pt x="3789" y="704"/>
                  <a:pt x="3770" y="615"/>
                  <a:pt x="3803" y="539"/>
                </a:cubicBezTo>
                <a:cubicBezTo>
                  <a:pt x="3817" y="507"/>
                  <a:pt x="3840" y="468"/>
                  <a:pt x="3858" y="438"/>
                </a:cubicBezTo>
                <a:cubicBezTo>
                  <a:pt x="3871" y="415"/>
                  <a:pt x="3904" y="374"/>
                  <a:pt x="3904" y="374"/>
                </a:cubicBezTo>
                <a:cubicBezTo>
                  <a:pt x="3922" y="321"/>
                  <a:pt x="3901" y="371"/>
                  <a:pt x="3950" y="310"/>
                </a:cubicBezTo>
                <a:cubicBezTo>
                  <a:pt x="4016" y="228"/>
                  <a:pt x="3964" y="261"/>
                  <a:pt x="4032" y="228"/>
                </a:cubicBezTo>
                <a:cubicBezTo>
                  <a:pt x="4067" y="193"/>
                  <a:pt x="4112" y="185"/>
                  <a:pt x="4160" y="173"/>
                </a:cubicBezTo>
                <a:cubicBezTo>
                  <a:pt x="4214" y="180"/>
                  <a:pt x="4260" y="180"/>
                  <a:pt x="4306" y="210"/>
                </a:cubicBezTo>
                <a:cubicBezTo>
                  <a:pt x="4344" y="264"/>
                  <a:pt x="4397" y="320"/>
                  <a:pt x="4453" y="356"/>
                </a:cubicBezTo>
                <a:cubicBezTo>
                  <a:pt x="4487" y="410"/>
                  <a:pt x="4480" y="495"/>
                  <a:pt x="4526" y="539"/>
                </a:cubicBezTo>
                <a:cubicBezTo>
                  <a:pt x="4546" y="661"/>
                  <a:pt x="4535" y="613"/>
                  <a:pt x="4553" y="685"/>
                </a:cubicBezTo>
                <a:cubicBezTo>
                  <a:pt x="4565" y="783"/>
                  <a:pt x="4576" y="881"/>
                  <a:pt x="4590" y="978"/>
                </a:cubicBezTo>
                <a:cubicBezTo>
                  <a:pt x="4598" y="1031"/>
                  <a:pt x="4581" y="1164"/>
                  <a:pt x="4654" y="1188"/>
                </a:cubicBezTo>
                <a:cubicBezTo>
                  <a:pt x="4666" y="1206"/>
                  <a:pt x="4679" y="1224"/>
                  <a:pt x="4690" y="1243"/>
                </a:cubicBezTo>
                <a:cubicBezTo>
                  <a:pt x="4700" y="1262"/>
                  <a:pt x="4696" y="1284"/>
                  <a:pt x="4718" y="1298"/>
                </a:cubicBezTo>
                <a:cubicBezTo>
                  <a:pt x="4734" y="1308"/>
                  <a:pt x="4773" y="1316"/>
                  <a:pt x="4773" y="1316"/>
                </a:cubicBezTo>
                <a:cubicBezTo>
                  <a:pt x="4876" y="1305"/>
                  <a:pt x="4836" y="1304"/>
                  <a:pt x="4910" y="1280"/>
                </a:cubicBezTo>
                <a:cubicBezTo>
                  <a:pt x="4950" y="1238"/>
                  <a:pt x="4973" y="1175"/>
                  <a:pt x="5001" y="1124"/>
                </a:cubicBezTo>
                <a:cubicBezTo>
                  <a:pt x="5018" y="1093"/>
                  <a:pt x="5056" y="1033"/>
                  <a:pt x="5056" y="1033"/>
                </a:cubicBezTo>
                <a:cubicBezTo>
                  <a:pt x="5077" y="948"/>
                  <a:pt x="5047" y="1041"/>
                  <a:pt x="5093" y="969"/>
                </a:cubicBezTo>
                <a:cubicBezTo>
                  <a:pt x="5108" y="946"/>
                  <a:pt x="5117" y="920"/>
                  <a:pt x="5129" y="896"/>
                </a:cubicBezTo>
                <a:cubicBezTo>
                  <a:pt x="5134" y="886"/>
                  <a:pt x="5149" y="885"/>
                  <a:pt x="5157" y="877"/>
                </a:cubicBezTo>
                <a:cubicBezTo>
                  <a:pt x="5170" y="864"/>
                  <a:pt x="5191" y="830"/>
                  <a:pt x="5202" y="813"/>
                </a:cubicBezTo>
                <a:cubicBezTo>
                  <a:pt x="5219" y="747"/>
                  <a:pt x="5218" y="677"/>
                  <a:pt x="5239" y="612"/>
                </a:cubicBezTo>
                <a:cubicBezTo>
                  <a:pt x="5271" y="513"/>
                  <a:pt x="5310" y="412"/>
                  <a:pt x="5358" y="320"/>
                </a:cubicBezTo>
                <a:cubicBezTo>
                  <a:pt x="5382" y="219"/>
                  <a:pt x="5365" y="269"/>
                  <a:pt x="5413" y="173"/>
                </a:cubicBezTo>
                <a:cubicBezTo>
                  <a:pt x="5417" y="161"/>
                  <a:pt x="5442" y="98"/>
                  <a:pt x="5449" y="91"/>
                </a:cubicBezTo>
                <a:cubicBezTo>
                  <a:pt x="5456" y="84"/>
                  <a:pt x="5468" y="85"/>
                  <a:pt x="5477" y="82"/>
                </a:cubicBezTo>
                <a:cubicBezTo>
                  <a:pt x="5508" y="34"/>
                  <a:pt x="5499" y="19"/>
                  <a:pt x="5559" y="0"/>
                </a:cubicBezTo>
                <a:cubicBezTo>
                  <a:pt x="5640" y="20"/>
                  <a:pt x="5651" y="18"/>
                  <a:pt x="5760" y="18"/>
                </a:cubicBezTo>
              </a:path>
            </a:pathLst>
          </a:custGeom>
          <a:noFill/>
          <a:ln w="92075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3976" name="Freeform 10">
            <a:extLst>
              <a:ext uri="{FF2B5EF4-FFF2-40B4-BE49-F238E27FC236}">
                <a16:creationId xmlns:a16="http://schemas.microsoft.com/office/drawing/2014/main" xmlns="" id="{227743ED-D451-4C3F-B48F-38A4CD15C28A}"/>
              </a:ext>
            </a:extLst>
          </p:cNvPr>
          <p:cNvSpPr>
            <a:spLocks/>
          </p:cNvSpPr>
          <p:nvPr/>
        </p:nvSpPr>
        <p:spPr bwMode="auto">
          <a:xfrm>
            <a:off x="950913" y="14288"/>
            <a:ext cx="3632200" cy="6835775"/>
          </a:xfrm>
          <a:custGeom>
            <a:avLst/>
            <a:gdLst>
              <a:gd name="T0" fmla="*/ 2147483647 w 2288"/>
              <a:gd name="T1" fmla="*/ 0 h 4306"/>
              <a:gd name="T2" fmla="*/ 2147483647 w 2288"/>
              <a:gd name="T3" fmla="*/ 2147483647 h 4306"/>
              <a:gd name="T4" fmla="*/ 2147483647 w 2288"/>
              <a:gd name="T5" fmla="*/ 2147483647 h 4306"/>
              <a:gd name="T6" fmla="*/ 2147483647 w 2288"/>
              <a:gd name="T7" fmla="*/ 2147483647 h 4306"/>
              <a:gd name="T8" fmla="*/ 2147483647 w 2288"/>
              <a:gd name="T9" fmla="*/ 2147483647 h 4306"/>
              <a:gd name="T10" fmla="*/ 2147483647 w 2288"/>
              <a:gd name="T11" fmla="*/ 2147483647 h 4306"/>
              <a:gd name="T12" fmla="*/ 2147483647 w 2288"/>
              <a:gd name="T13" fmla="*/ 2147483647 h 4306"/>
              <a:gd name="T14" fmla="*/ 2147483647 w 2288"/>
              <a:gd name="T15" fmla="*/ 2147483647 h 4306"/>
              <a:gd name="T16" fmla="*/ 2147483647 w 2288"/>
              <a:gd name="T17" fmla="*/ 2147483647 h 4306"/>
              <a:gd name="T18" fmla="*/ 2147483647 w 2288"/>
              <a:gd name="T19" fmla="*/ 2147483647 h 4306"/>
              <a:gd name="T20" fmla="*/ 2147483647 w 2288"/>
              <a:gd name="T21" fmla="*/ 2147483647 h 4306"/>
              <a:gd name="T22" fmla="*/ 2147483647 w 2288"/>
              <a:gd name="T23" fmla="*/ 2147483647 h 4306"/>
              <a:gd name="T24" fmla="*/ 2147483647 w 2288"/>
              <a:gd name="T25" fmla="*/ 2147483647 h 4306"/>
              <a:gd name="T26" fmla="*/ 2147483647 w 2288"/>
              <a:gd name="T27" fmla="*/ 2147483647 h 4306"/>
              <a:gd name="T28" fmla="*/ 2147483647 w 2288"/>
              <a:gd name="T29" fmla="*/ 2147483647 h 4306"/>
              <a:gd name="T30" fmla="*/ 2147483647 w 2288"/>
              <a:gd name="T31" fmla="*/ 2147483647 h 4306"/>
              <a:gd name="T32" fmla="*/ 2147483647 w 2288"/>
              <a:gd name="T33" fmla="*/ 2147483647 h 4306"/>
              <a:gd name="T34" fmla="*/ 2147483647 w 2288"/>
              <a:gd name="T35" fmla="*/ 2147483647 h 4306"/>
              <a:gd name="T36" fmla="*/ 2147483647 w 2288"/>
              <a:gd name="T37" fmla="*/ 2147483647 h 4306"/>
              <a:gd name="T38" fmla="*/ 2147483647 w 2288"/>
              <a:gd name="T39" fmla="*/ 2147483647 h 4306"/>
              <a:gd name="T40" fmla="*/ 2147483647 w 2288"/>
              <a:gd name="T41" fmla="*/ 2147483647 h 4306"/>
              <a:gd name="T42" fmla="*/ 2147483647 w 2288"/>
              <a:gd name="T43" fmla="*/ 2147483647 h 4306"/>
              <a:gd name="T44" fmla="*/ 2147483647 w 2288"/>
              <a:gd name="T45" fmla="*/ 2147483647 h 4306"/>
              <a:gd name="T46" fmla="*/ 2147483647 w 2288"/>
              <a:gd name="T47" fmla="*/ 2147483647 h 4306"/>
              <a:gd name="T48" fmla="*/ 2147483647 w 2288"/>
              <a:gd name="T49" fmla="*/ 2147483647 h 4306"/>
              <a:gd name="T50" fmla="*/ 2147483647 w 2288"/>
              <a:gd name="T51" fmla="*/ 2147483647 h 4306"/>
              <a:gd name="T52" fmla="*/ 2147483647 w 2288"/>
              <a:gd name="T53" fmla="*/ 2147483647 h 4306"/>
              <a:gd name="T54" fmla="*/ 2147483647 w 2288"/>
              <a:gd name="T55" fmla="*/ 2147483647 h 4306"/>
              <a:gd name="T56" fmla="*/ 2147483647 w 2288"/>
              <a:gd name="T57" fmla="*/ 2147483647 h 4306"/>
              <a:gd name="T58" fmla="*/ 2147483647 w 2288"/>
              <a:gd name="T59" fmla="*/ 2147483647 h 4306"/>
              <a:gd name="T60" fmla="*/ 2147483647 w 2288"/>
              <a:gd name="T61" fmla="*/ 2147483647 h 4306"/>
              <a:gd name="T62" fmla="*/ 2147483647 w 2288"/>
              <a:gd name="T63" fmla="*/ 2147483647 h 4306"/>
              <a:gd name="T64" fmla="*/ 2147483647 w 2288"/>
              <a:gd name="T65" fmla="*/ 2147483647 h 4306"/>
              <a:gd name="T66" fmla="*/ 2147483647 w 2288"/>
              <a:gd name="T67" fmla="*/ 2147483647 h 4306"/>
              <a:gd name="T68" fmla="*/ 2147483647 w 2288"/>
              <a:gd name="T69" fmla="*/ 2147483647 h 4306"/>
              <a:gd name="T70" fmla="*/ 2147483647 w 2288"/>
              <a:gd name="T71" fmla="*/ 2147483647 h 4306"/>
              <a:gd name="T72" fmla="*/ 2147483647 w 2288"/>
              <a:gd name="T73" fmla="*/ 2147483647 h 4306"/>
              <a:gd name="T74" fmla="*/ 2147483647 w 2288"/>
              <a:gd name="T75" fmla="*/ 2147483647 h 4306"/>
              <a:gd name="T76" fmla="*/ 2147483647 w 2288"/>
              <a:gd name="T77" fmla="*/ 2147483647 h 4306"/>
              <a:gd name="T78" fmla="*/ 2147483647 w 2288"/>
              <a:gd name="T79" fmla="*/ 2147483647 h 4306"/>
              <a:gd name="T80" fmla="*/ 2147483647 w 2288"/>
              <a:gd name="T81" fmla="*/ 2147483647 h 4306"/>
              <a:gd name="T82" fmla="*/ 2147483647 w 2288"/>
              <a:gd name="T83" fmla="*/ 2147483647 h 4306"/>
              <a:gd name="T84" fmla="*/ 2147483647 w 2288"/>
              <a:gd name="T85" fmla="*/ 2147483647 h 4306"/>
              <a:gd name="T86" fmla="*/ 2147483647 w 2288"/>
              <a:gd name="T87" fmla="*/ 2147483647 h 4306"/>
              <a:gd name="T88" fmla="*/ 2147483647 w 2288"/>
              <a:gd name="T89" fmla="*/ 2147483647 h 4306"/>
              <a:gd name="T90" fmla="*/ 2147483647 w 2288"/>
              <a:gd name="T91" fmla="*/ 2147483647 h 4306"/>
              <a:gd name="T92" fmla="*/ 2147483647 w 2288"/>
              <a:gd name="T93" fmla="*/ 2147483647 h 4306"/>
              <a:gd name="T94" fmla="*/ 2147483647 w 2288"/>
              <a:gd name="T95" fmla="*/ 2147483647 h 4306"/>
              <a:gd name="T96" fmla="*/ 2147483647 w 2288"/>
              <a:gd name="T97" fmla="*/ 2147483647 h 4306"/>
              <a:gd name="T98" fmla="*/ 2147483647 w 2288"/>
              <a:gd name="T99" fmla="*/ 2147483647 h 430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288"/>
              <a:gd name="T151" fmla="*/ 0 h 4306"/>
              <a:gd name="T152" fmla="*/ 2288 w 2288"/>
              <a:gd name="T153" fmla="*/ 4306 h 430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288" h="4306">
                <a:moveTo>
                  <a:pt x="270" y="0"/>
                </a:moveTo>
                <a:cubicBezTo>
                  <a:pt x="254" y="45"/>
                  <a:pt x="250" y="98"/>
                  <a:pt x="224" y="137"/>
                </a:cubicBezTo>
                <a:cubicBezTo>
                  <a:pt x="210" y="182"/>
                  <a:pt x="161" y="250"/>
                  <a:pt x="132" y="293"/>
                </a:cubicBezTo>
                <a:cubicBezTo>
                  <a:pt x="120" y="328"/>
                  <a:pt x="98" y="358"/>
                  <a:pt x="87" y="393"/>
                </a:cubicBezTo>
                <a:cubicBezTo>
                  <a:pt x="70" y="445"/>
                  <a:pt x="59" y="495"/>
                  <a:pt x="50" y="549"/>
                </a:cubicBezTo>
                <a:cubicBezTo>
                  <a:pt x="57" y="715"/>
                  <a:pt x="10" y="772"/>
                  <a:pt x="142" y="814"/>
                </a:cubicBezTo>
                <a:cubicBezTo>
                  <a:pt x="178" y="838"/>
                  <a:pt x="196" y="872"/>
                  <a:pt x="233" y="896"/>
                </a:cubicBezTo>
                <a:cubicBezTo>
                  <a:pt x="245" y="932"/>
                  <a:pt x="251" y="980"/>
                  <a:pt x="279" y="1006"/>
                </a:cubicBezTo>
                <a:cubicBezTo>
                  <a:pt x="308" y="1065"/>
                  <a:pt x="321" y="1090"/>
                  <a:pt x="334" y="1152"/>
                </a:cubicBezTo>
                <a:cubicBezTo>
                  <a:pt x="333" y="1155"/>
                  <a:pt x="318" y="1226"/>
                  <a:pt x="315" y="1234"/>
                </a:cubicBezTo>
                <a:cubicBezTo>
                  <a:pt x="287" y="1301"/>
                  <a:pt x="232" y="1346"/>
                  <a:pt x="196" y="1408"/>
                </a:cubicBezTo>
                <a:cubicBezTo>
                  <a:pt x="190" y="1418"/>
                  <a:pt x="187" y="1430"/>
                  <a:pt x="178" y="1436"/>
                </a:cubicBezTo>
                <a:cubicBezTo>
                  <a:pt x="162" y="1446"/>
                  <a:pt x="123" y="1454"/>
                  <a:pt x="123" y="1454"/>
                </a:cubicBezTo>
                <a:cubicBezTo>
                  <a:pt x="89" y="1488"/>
                  <a:pt x="89" y="1520"/>
                  <a:pt x="41" y="1536"/>
                </a:cubicBezTo>
                <a:cubicBezTo>
                  <a:pt x="8" y="1588"/>
                  <a:pt x="12" y="1613"/>
                  <a:pt x="4" y="1682"/>
                </a:cubicBezTo>
                <a:cubicBezTo>
                  <a:pt x="10" y="1734"/>
                  <a:pt x="0" y="1791"/>
                  <a:pt x="23" y="1838"/>
                </a:cubicBezTo>
                <a:cubicBezTo>
                  <a:pt x="27" y="1847"/>
                  <a:pt x="41" y="1843"/>
                  <a:pt x="50" y="1847"/>
                </a:cubicBezTo>
                <a:cubicBezTo>
                  <a:pt x="76" y="1860"/>
                  <a:pt x="78" y="1865"/>
                  <a:pt x="96" y="1884"/>
                </a:cubicBezTo>
                <a:cubicBezTo>
                  <a:pt x="110" y="1968"/>
                  <a:pt x="133" y="2049"/>
                  <a:pt x="160" y="2130"/>
                </a:cubicBezTo>
                <a:cubicBezTo>
                  <a:pt x="165" y="2145"/>
                  <a:pt x="191" y="2137"/>
                  <a:pt x="206" y="2140"/>
                </a:cubicBezTo>
                <a:cubicBezTo>
                  <a:pt x="292" y="2204"/>
                  <a:pt x="251" y="2182"/>
                  <a:pt x="324" y="2213"/>
                </a:cubicBezTo>
                <a:cubicBezTo>
                  <a:pt x="385" y="2271"/>
                  <a:pt x="293" y="2186"/>
                  <a:pt x="370" y="2249"/>
                </a:cubicBezTo>
                <a:cubicBezTo>
                  <a:pt x="385" y="2261"/>
                  <a:pt x="391" y="2284"/>
                  <a:pt x="407" y="2295"/>
                </a:cubicBezTo>
                <a:cubicBezTo>
                  <a:pt x="420" y="2304"/>
                  <a:pt x="437" y="2306"/>
                  <a:pt x="452" y="2313"/>
                </a:cubicBezTo>
                <a:cubicBezTo>
                  <a:pt x="477" y="2325"/>
                  <a:pt x="526" y="2350"/>
                  <a:pt x="526" y="2350"/>
                </a:cubicBezTo>
                <a:cubicBezTo>
                  <a:pt x="571" y="2339"/>
                  <a:pt x="611" y="2327"/>
                  <a:pt x="654" y="2313"/>
                </a:cubicBezTo>
                <a:cubicBezTo>
                  <a:pt x="684" y="2345"/>
                  <a:pt x="701" y="2350"/>
                  <a:pt x="745" y="2359"/>
                </a:cubicBezTo>
                <a:cubicBezTo>
                  <a:pt x="869" y="2346"/>
                  <a:pt x="941" y="2331"/>
                  <a:pt x="1056" y="2368"/>
                </a:cubicBezTo>
                <a:cubicBezTo>
                  <a:pt x="1065" y="2377"/>
                  <a:pt x="1072" y="2390"/>
                  <a:pt x="1083" y="2396"/>
                </a:cubicBezTo>
                <a:cubicBezTo>
                  <a:pt x="1100" y="2405"/>
                  <a:pt x="1138" y="2414"/>
                  <a:pt x="1138" y="2414"/>
                </a:cubicBezTo>
                <a:cubicBezTo>
                  <a:pt x="1194" y="2455"/>
                  <a:pt x="1167" y="2432"/>
                  <a:pt x="1230" y="2496"/>
                </a:cubicBezTo>
                <a:cubicBezTo>
                  <a:pt x="1239" y="2505"/>
                  <a:pt x="1257" y="2524"/>
                  <a:pt x="1257" y="2524"/>
                </a:cubicBezTo>
                <a:cubicBezTo>
                  <a:pt x="1279" y="2589"/>
                  <a:pt x="1338" y="2634"/>
                  <a:pt x="1367" y="2697"/>
                </a:cubicBezTo>
                <a:cubicBezTo>
                  <a:pt x="1406" y="2783"/>
                  <a:pt x="1418" y="2881"/>
                  <a:pt x="1440" y="2972"/>
                </a:cubicBezTo>
                <a:cubicBezTo>
                  <a:pt x="1446" y="3050"/>
                  <a:pt x="1440" y="3138"/>
                  <a:pt x="1476" y="3209"/>
                </a:cubicBezTo>
                <a:cubicBezTo>
                  <a:pt x="1491" y="3275"/>
                  <a:pt x="1507" y="3317"/>
                  <a:pt x="1540" y="3374"/>
                </a:cubicBezTo>
                <a:cubicBezTo>
                  <a:pt x="1546" y="3384"/>
                  <a:pt x="1550" y="3395"/>
                  <a:pt x="1559" y="3401"/>
                </a:cubicBezTo>
                <a:cubicBezTo>
                  <a:pt x="1575" y="3411"/>
                  <a:pt x="1614" y="3420"/>
                  <a:pt x="1614" y="3420"/>
                </a:cubicBezTo>
                <a:cubicBezTo>
                  <a:pt x="1641" y="3414"/>
                  <a:pt x="1669" y="3410"/>
                  <a:pt x="1696" y="3401"/>
                </a:cubicBezTo>
                <a:cubicBezTo>
                  <a:pt x="1706" y="3398"/>
                  <a:pt x="1713" y="3386"/>
                  <a:pt x="1723" y="3383"/>
                </a:cubicBezTo>
                <a:cubicBezTo>
                  <a:pt x="1753" y="3374"/>
                  <a:pt x="1815" y="3365"/>
                  <a:pt x="1815" y="3365"/>
                </a:cubicBezTo>
                <a:cubicBezTo>
                  <a:pt x="1855" y="3368"/>
                  <a:pt x="1896" y="3361"/>
                  <a:pt x="1934" y="3374"/>
                </a:cubicBezTo>
                <a:cubicBezTo>
                  <a:pt x="1954" y="3381"/>
                  <a:pt x="2012" y="3456"/>
                  <a:pt x="2025" y="3474"/>
                </a:cubicBezTo>
                <a:cubicBezTo>
                  <a:pt x="2036" y="3521"/>
                  <a:pt x="2056" y="3534"/>
                  <a:pt x="2080" y="3575"/>
                </a:cubicBezTo>
                <a:cubicBezTo>
                  <a:pt x="2140" y="3678"/>
                  <a:pt x="2088" y="3620"/>
                  <a:pt x="2144" y="3676"/>
                </a:cubicBezTo>
                <a:cubicBezTo>
                  <a:pt x="2161" y="3727"/>
                  <a:pt x="2142" y="3680"/>
                  <a:pt x="2180" y="3740"/>
                </a:cubicBezTo>
                <a:cubicBezTo>
                  <a:pt x="2231" y="3820"/>
                  <a:pt x="2165" y="3727"/>
                  <a:pt x="2217" y="3822"/>
                </a:cubicBezTo>
                <a:cubicBezTo>
                  <a:pt x="2230" y="3845"/>
                  <a:pt x="2248" y="3864"/>
                  <a:pt x="2263" y="3886"/>
                </a:cubicBezTo>
                <a:cubicBezTo>
                  <a:pt x="2288" y="3960"/>
                  <a:pt x="2278" y="4041"/>
                  <a:pt x="2254" y="4114"/>
                </a:cubicBezTo>
                <a:cubicBezTo>
                  <a:pt x="2249" y="4148"/>
                  <a:pt x="2227" y="4278"/>
                  <a:pt x="2199" y="4306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3977" name="Freeform 11">
            <a:extLst>
              <a:ext uri="{FF2B5EF4-FFF2-40B4-BE49-F238E27FC236}">
                <a16:creationId xmlns:a16="http://schemas.microsoft.com/office/drawing/2014/main" xmlns="" id="{FA25BC25-0F22-48BA-B762-FB99CDBFBCF9}"/>
              </a:ext>
            </a:extLst>
          </p:cNvPr>
          <p:cNvSpPr>
            <a:spLocks/>
          </p:cNvSpPr>
          <p:nvPr/>
        </p:nvSpPr>
        <p:spPr bwMode="auto">
          <a:xfrm>
            <a:off x="3976688" y="-14288"/>
            <a:ext cx="4406900" cy="6880226"/>
          </a:xfrm>
          <a:custGeom>
            <a:avLst/>
            <a:gdLst>
              <a:gd name="T0" fmla="*/ 2147483647 w 2776"/>
              <a:gd name="T1" fmla="*/ 0 h 4334"/>
              <a:gd name="T2" fmla="*/ 2147483647 w 2776"/>
              <a:gd name="T3" fmla="*/ 2147483647 h 4334"/>
              <a:gd name="T4" fmla="*/ 2147483647 w 2776"/>
              <a:gd name="T5" fmla="*/ 2147483647 h 4334"/>
              <a:gd name="T6" fmla="*/ 2147483647 w 2776"/>
              <a:gd name="T7" fmla="*/ 2147483647 h 4334"/>
              <a:gd name="T8" fmla="*/ 0 w 2776"/>
              <a:gd name="T9" fmla="*/ 2147483647 h 4334"/>
              <a:gd name="T10" fmla="*/ 2147483647 w 2776"/>
              <a:gd name="T11" fmla="*/ 2147483647 h 4334"/>
              <a:gd name="T12" fmla="*/ 2147483647 w 2776"/>
              <a:gd name="T13" fmla="*/ 2147483647 h 4334"/>
              <a:gd name="T14" fmla="*/ 2147483647 w 2776"/>
              <a:gd name="T15" fmla="*/ 2147483647 h 4334"/>
              <a:gd name="T16" fmla="*/ 2147483647 w 2776"/>
              <a:gd name="T17" fmla="*/ 2147483647 h 4334"/>
              <a:gd name="T18" fmla="*/ 2147483647 w 2776"/>
              <a:gd name="T19" fmla="*/ 2147483647 h 4334"/>
              <a:gd name="T20" fmla="*/ 2147483647 w 2776"/>
              <a:gd name="T21" fmla="*/ 2147483647 h 4334"/>
              <a:gd name="T22" fmla="*/ 2147483647 w 2776"/>
              <a:gd name="T23" fmla="*/ 2147483647 h 4334"/>
              <a:gd name="T24" fmla="*/ 2147483647 w 2776"/>
              <a:gd name="T25" fmla="*/ 2147483647 h 4334"/>
              <a:gd name="T26" fmla="*/ 2147483647 w 2776"/>
              <a:gd name="T27" fmla="*/ 2147483647 h 4334"/>
              <a:gd name="T28" fmla="*/ 2147483647 w 2776"/>
              <a:gd name="T29" fmla="*/ 2147483647 h 4334"/>
              <a:gd name="T30" fmla="*/ 2147483647 w 2776"/>
              <a:gd name="T31" fmla="*/ 2147483647 h 4334"/>
              <a:gd name="T32" fmla="*/ 2147483647 w 2776"/>
              <a:gd name="T33" fmla="*/ 2147483647 h 4334"/>
              <a:gd name="T34" fmla="*/ 2147483647 w 2776"/>
              <a:gd name="T35" fmla="*/ 2147483647 h 4334"/>
              <a:gd name="T36" fmla="*/ 2147483647 w 2776"/>
              <a:gd name="T37" fmla="*/ 2147483647 h 4334"/>
              <a:gd name="T38" fmla="*/ 2147483647 w 2776"/>
              <a:gd name="T39" fmla="*/ 2147483647 h 4334"/>
              <a:gd name="T40" fmla="*/ 2147483647 w 2776"/>
              <a:gd name="T41" fmla="*/ 2147483647 h 4334"/>
              <a:gd name="T42" fmla="*/ 2147483647 w 2776"/>
              <a:gd name="T43" fmla="*/ 2147483647 h 4334"/>
              <a:gd name="T44" fmla="*/ 2147483647 w 2776"/>
              <a:gd name="T45" fmla="*/ 2147483647 h 4334"/>
              <a:gd name="T46" fmla="*/ 2147483647 w 2776"/>
              <a:gd name="T47" fmla="*/ 2147483647 h 4334"/>
              <a:gd name="T48" fmla="*/ 2147483647 w 2776"/>
              <a:gd name="T49" fmla="*/ 2147483647 h 4334"/>
              <a:gd name="T50" fmla="*/ 2147483647 w 2776"/>
              <a:gd name="T51" fmla="*/ 2147483647 h 4334"/>
              <a:gd name="T52" fmla="*/ 2147483647 w 2776"/>
              <a:gd name="T53" fmla="*/ 2147483647 h 4334"/>
              <a:gd name="T54" fmla="*/ 2147483647 w 2776"/>
              <a:gd name="T55" fmla="*/ 2147483647 h 4334"/>
              <a:gd name="T56" fmla="*/ 2147483647 w 2776"/>
              <a:gd name="T57" fmla="*/ 2147483647 h 4334"/>
              <a:gd name="T58" fmla="*/ 2147483647 w 2776"/>
              <a:gd name="T59" fmla="*/ 2147483647 h 4334"/>
              <a:gd name="T60" fmla="*/ 2147483647 w 2776"/>
              <a:gd name="T61" fmla="*/ 2147483647 h 4334"/>
              <a:gd name="T62" fmla="*/ 2147483647 w 2776"/>
              <a:gd name="T63" fmla="*/ 2147483647 h 4334"/>
              <a:gd name="T64" fmla="*/ 2147483647 w 2776"/>
              <a:gd name="T65" fmla="*/ 2147483647 h 4334"/>
              <a:gd name="T66" fmla="*/ 2147483647 w 2776"/>
              <a:gd name="T67" fmla="*/ 2147483647 h 4334"/>
              <a:gd name="T68" fmla="*/ 2147483647 w 2776"/>
              <a:gd name="T69" fmla="*/ 2147483647 h 4334"/>
              <a:gd name="T70" fmla="*/ 2147483647 w 2776"/>
              <a:gd name="T71" fmla="*/ 2147483647 h 4334"/>
              <a:gd name="T72" fmla="*/ 2147483647 w 2776"/>
              <a:gd name="T73" fmla="*/ 2147483647 h 4334"/>
              <a:gd name="T74" fmla="*/ 2147483647 w 2776"/>
              <a:gd name="T75" fmla="*/ 2147483647 h 4334"/>
              <a:gd name="T76" fmla="*/ 2147483647 w 2776"/>
              <a:gd name="T77" fmla="*/ 2147483647 h 4334"/>
              <a:gd name="T78" fmla="*/ 2147483647 w 2776"/>
              <a:gd name="T79" fmla="*/ 2147483647 h 4334"/>
              <a:gd name="T80" fmla="*/ 2147483647 w 2776"/>
              <a:gd name="T81" fmla="*/ 2147483647 h 4334"/>
              <a:gd name="T82" fmla="*/ 2147483647 w 2776"/>
              <a:gd name="T83" fmla="*/ 2147483647 h 4334"/>
              <a:gd name="T84" fmla="*/ 2147483647 w 2776"/>
              <a:gd name="T85" fmla="*/ 2147483647 h 4334"/>
              <a:gd name="T86" fmla="*/ 2147483647 w 2776"/>
              <a:gd name="T87" fmla="*/ 2147483647 h 4334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776"/>
              <a:gd name="T133" fmla="*/ 0 h 4334"/>
              <a:gd name="T134" fmla="*/ 2776 w 2776"/>
              <a:gd name="T135" fmla="*/ 4334 h 4334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776" h="4334">
                <a:moveTo>
                  <a:pt x="174" y="0"/>
                </a:moveTo>
                <a:cubicBezTo>
                  <a:pt x="159" y="62"/>
                  <a:pt x="129" y="116"/>
                  <a:pt x="101" y="174"/>
                </a:cubicBezTo>
                <a:cubicBezTo>
                  <a:pt x="91" y="232"/>
                  <a:pt x="81" y="272"/>
                  <a:pt x="46" y="320"/>
                </a:cubicBezTo>
                <a:cubicBezTo>
                  <a:pt x="24" y="433"/>
                  <a:pt x="54" y="314"/>
                  <a:pt x="18" y="393"/>
                </a:cubicBezTo>
                <a:cubicBezTo>
                  <a:pt x="10" y="411"/>
                  <a:pt x="0" y="448"/>
                  <a:pt x="0" y="448"/>
                </a:cubicBezTo>
                <a:cubicBezTo>
                  <a:pt x="43" y="587"/>
                  <a:pt x="108" y="714"/>
                  <a:pt x="247" y="768"/>
                </a:cubicBezTo>
                <a:cubicBezTo>
                  <a:pt x="303" y="824"/>
                  <a:pt x="381" y="848"/>
                  <a:pt x="448" y="887"/>
                </a:cubicBezTo>
                <a:cubicBezTo>
                  <a:pt x="471" y="900"/>
                  <a:pt x="491" y="917"/>
                  <a:pt x="512" y="932"/>
                </a:cubicBezTo>
                <a:cubicBezTo>
                  <a:pt x="537" y="949"/>
                  <a:pt x="569" y="953"/>
                  <a:pt x="594" y="969"/>
                </a:cubicBezTo>
                <a:cubicBezTo>
                  <a:pt x="623" y="988"/>
                  <a:pt x="652" y="1018"/>
                  <a:pt x="677" y="1042"/>
                </a:cubicBezTo>
                <a:cubicBezTo>
                  <a:pt x="683" y="1057"/>
                  <a:pt x="687" y="1074"/>
                  <a:pt x="695" y="1088"/>
                </a:cubicBezTo>
                <a:cubicBezTo>
                  <a:pt x="706" y="1107"/>
                  <a:pt x="732" y="1143"/>
                  <a:pt x="732" y="1143"/>
                </a:cubicBezTo>
                <a:cubicBezTo>
                  <a:pt x="740" y="1166"/>
                  <a:pt x="762" y="1183"/>
                  <a:pt x="768" y="1207"/>
                </a:cubicBezTo>
                <a:cubicBezTo>
                  <a:pt x="771" y="1219"/>
                  <a:pt x="762" y="1231"/>
                  <a:pt x="759" y="1243"/>
                </a:cubicBezTo>
                <a:cubicBezTo>
                  <a:pt x="749" y="1290"/>
                  <a:pt x="731" y="1330"/>
                  <a:pt x="704" y="1371"/>
                </a:cubicBezTo>
                <a:cubicBezTo>
                  <a:pt x="685" y="1450"/>
                  <a:pt x="627" y="1548"/>
                  <a:pt x="585" y="1618"/>
                </a:cubicBezTo>
                <a:cubicBezTo>
                  <a:pt x="588" y="1658"/>
                  <a:pt x="586" y="1698"/>
                  <a:pt x="594" y="1737"/>
                </a:cubicBezTo>
                <a:cubicBezTo>
                  <a:pt x="610" y="1822"/>
                  <a:pt x="665" y="1873"/>
                  <a:pt x="722" y="1929"/>
                </a:cubicBezTo>
                <a:cubicBezTo>
                  <a:pt x="774" y="1980"/>
                  <a:pt x="806" y="2043"/>
                  <a:pt x="878" y="2066"/>
                </a:cubicBezTo>
                <a:cubicBezTo>
                  <a:pt x="936" y="2124"/>
                  <a:pt x="946" y="2144"/>
                  <a:pt x="1015" y="2167"/>
                </a:cubicBezTo>
                <a:cubicBezTo>
                  <a:pt x="1092" y="2242"/>
                  <a:pt x="1145" y="2378"/>
                  <a:pt x="1225" y="2432"/>
                </a:cubicBezTo>
                <a:cubicBezTo>
                  <a:pt x="1253" y="2451"/>
                  <a:pt x="1286" y="2463"/>
                  <a:pt x="1317" y="2478"/>
                </a:cubicBezTo>
                <a:cubicBezTo>
                  <a:pt x="1334" y="2487"/>
                  <a:pt x="1372" y="2496"/>
                  <a:pt x="1372" y="2496"/>
                </a:cubicBezTo>
                <a:cubicBezTo>
                  <a:pt x="1481" y="2474"/>
                  <a:pt x="1581" y="2430"/>
                  <a:pt x="1692" y="2414"/>
                </a:cubicBezTo>
                <a:cubicBezTo>
                  <a:pt x="1842" y="2437"/>
                  <a:pt x="1784" y="2426"/>
                  <a:pt x="1884" y="2487"/>
                </a:cubicBezTo>
                <a:cubicBezTo>
                  <a:pt x="1890" y="2496"/>
                  <a:pt x="1894" y="2506"/>
                  <a:pt x="1902" y="2514"/>
                </a:cubicBezTo>
                <a:cubicBezTo>
                  <a:pt x="1910" y="2522"/>
                  <a:pt x="1922" y="2523"/>
                  <a:pt x="1929" y="2532"/>
                </a:cubicBezTo>
                <a:cubicBezTo>
                  <a:pt x="1935" y="2540"/>
                  <a:pt x="1934" y="2551"/>
                  <a:pt x="1938" y="2560"/>
                </a:cubicBezTo>
                <a:cubicBezTo>
                  <a:pt x="1952" y="2588"/>
                  <a:pt x="1959" y="2588"/>
                  <a:pt x="1984" y="2606"/>
                </a:cubicBezTo>
                <a:cubicBezTo>
                  <a:pt x="2019" y="2657"/>
                  <a:pt x="2048" y="2712"/>
                  <a:pt x="2085" y="2761"/>
                </a:cubicBezTo>
                <a:cubicBezTo>
                  <a:pt x="2103" y="2833"/>
                  <a:pt x="2158" y="2873"/>
                  <a:pt x="2185" y="2953"/>
                </a:cubicBezTo>
                <a:cubicBezTo>
                  <a:pt x="2222" y="3061"/>
                  <a:pt x="2200" y="3009"/>
                  <a:pt x="2249" y="3108"/>
                </a:cubicBezTo>
                <a:cubicBezTo>
                  <a:pt x="2263" y="3167"/>
                  <a:pt x="2279" y="3224"/>
                  <a:pt x="2295" y="3282"/>
                </a:cubicBezTo>
                <a:cubicBezTo>
                  <a:pt x="2300" y="3301"/>
                  <a:pt x="2307" y="3319"/>
                  <a:pt x="2313" y="3337"/>
                </a:cubicBezTo>
                <a:cubicBezTo>
                  <a:pt x="2316" y="3346"/>
                  <a:pt x="2322" y="3364"/>
                  <a:pt x="2322" y="3364"/>
                </a:cubicBezTo>
                <a:cubicBezTo>
                  <a:pt x="2325" y="3398"/>
                  <a:pt x="2325" y="3432"/>
                  <a:pt x="2332" y="3465"/>
                </a:cubicBezTo>
                <a:cubicBezTo>
                  <a:pt x="2341" y="3508"/>
                  <a:pt x="2401" y="3539"/>
                  <a:pt x="2432" y="3566"/>
                </a:cubicBezTo>
                <a:cubicBezTo>
                  <a:pt x="2467" y="3596"/>
                  <a:pt x="2500" y="3624"/>
                  <a:pt x="2533" y="3657"/>
                </a:cubicBezTo>
                <a:cubicBezTo>
                  <a:pt x="2546" y="3670"/>
                  <a:pt x="2637" y="3695"/>
                  <a:pt x="2661" y="3703"/>
                </a:cubicBezTo>
                <a:cubicBezTo>
                  <a:pt x="2673" y="3721"/>
                  <a:pt x="2685" y="3740"/>
                  <a:pt x="2697" y="3758"/>
                </a:cubicBezTo>
                <a:cubicBezTo>
                  <a:pt x="2703" y="3767"/>
                  <a:pt x="2716" y="3785"/>
                  <a:pt x="2716" y="3785"/>
                </a:cubicBezTo>
                <a:cubicBezTo>
                  <a:pt x="2776" y="3966"/>
                  <a:pt x="2705" y="3742"/>
                  <a:pt x="2734" y="4288"/>
                </a:cubicBezTo>
                <a:cubicBezTo>
                  <a:pt x="2735" y="4299"/>
                  <a:pt x="2748" y="4305"/>
                  <a:pt x="2752" y="4315"/>
                </a:cubicBezTo>
                <a:cubicBezTo>
                  <a:pt x="2754" y="4321"/>
                  <a:pt x="2752" y="4328"/>
                  <a:pt x="2752" y="4334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3978" name="Freeform 12">
            <a:extLst>
              <a:ext uri="{FF2B5EF4-FFF2-40B4-BE49-F238E27FC236}">
                <a16:creationId xmlns:a16="http://schemas.microsoft.com/office/drawing/2014/main" xmlns="" id="{AF4F504E-7460-431F-8A4D-CA4D466CD929}"/>
              </a:ext>
            </a:extLst>
          </p:cNvPr>
          <p:cNvSpPr>
            <a:spLocks/>
          </p:cNvSpPr>
          <p:nvPr/>
        </p:nvSpPr>
        <p:spPr bwMode="auto">
          <a:xfrm>
            <a:off x="6646863" y="0"/>
            <a:ext cx="2511425" cy="5427663"/>
          </a:xfrm>
          <a:custGeom>
            <a:avLst/>
            <a:gdLst>
              <a:gd name="T0" fmla="*/ 2147483647 w 1582"/>
              <a:gd name="T1" fmla="*/ 0 h 3419"/>
              <a:gd name="T2" fmla="*/ 2147483647 w 1582"/>
              <a:gd name="T3" fmla="*/ 2147483647 h 3419"/>
              <a:gd name="T4" fmla="*/ 2147483647 w 1582"/>
              <a:gd name="T5" fmla="*/ 2147483647 h 3419"/>
              <a:gd name="T6" fmla="*/ 2147483647 w 1582"/>
              <a:gd name="T7" fmla="*/ 2147483647 h 3419"/>
              <a:gd name="T8" fmla="*/ 0 w 1582"/>
              <a:gd name="T9" fmla="*/ 2147483647 h 3419"/>
              <a:gd name="T10" fmla="*/ 2147483647 w 1582"/>
              <a:gd name="T11" fmla="*/ 2147483647 h 3419"/>
              <a:gd name="T12" fmla="*/ 2147483647 w 1582"/>
              <a:gd name="T13" fmla="*/ 2147483647 h 3419"/>
              <a:gd name="T14" fmla="*/ 2147483647 w 1582"/>
              <a:gd name="T15" fmla="*/ 2147483647 h 3419"/>
              <a:gd name="T16" fmla="*/ 2147483647 w 1582"/>
              <a:gd name="T17" fmla="*/ 2147483647 h 3419"/>
              <a:gd name="T18" fmla="*/ 2147483647 w 1582"/>
              <a:gd name="T19" fmla="*/ 2147483647 h 3419"/>
              <a:gd name="T20" fmla="*/ 2147483647 w 1582"/>
              <a:gd name="T21" fmla="*/ 2147483647 h 3419"/>
              <a:gd name="T22" fmla="*/ 2147483647 w 1582"/>
              <a:gd name="T23" fmla="*/ 2147483647 h 3419"/>
              <a:gd name="T24" fmla="*/ 2147483647 w 1582"/>
              <a:gd name="T25" fmla="*/ 2147483647 h 3419"/>
              <a:gd name="T26" fmla="*/ 2147483647 w 1582"/>
              <a:gd name="T27" fmla="*/ 2147483647 h 3419"/>
              <a:gd name="T28" fmla="*/ 2147483647 w 1582"/>
              <a:gd name="T29" fmla="*/ 2147483647 h 3419"/>
              <a:gd name="T30" fmla="*/ 2147483647 w 1582"/>
              <a:gd name="T31" fmla="*/ 2147483647 h 3419"/>
              <a:gd name="T32" fmla="*/ 2147483647 w 1582"/>
              <a:gd name="T33" fmla="*/ 2147483647 h 3419"/>
              <a:gd name="T34" fmla="*/ 2147483647 w 1582"/>
              <a:gd name="T35" fmla="*/ 2147483647 h 3419"/>
              <a:gd name="T36" fmla="*/ 2147483647 w 1582"/>
              <a:gd name="T37" fmla="*/ 2147483647 h 3419"/>
              <a:gd name="T38" fmla="*/ 2147483647 w 1582"/>
              <a:gd name="T39" fmla="*/ 2147483647 h 3419"/>
              <a:gd name="T40" fmla="*/ 2147483647 w 1582"/>
              <a:gd name="T41" fmla="*/ 2147483647 h 3419"/>
              <a:gd name="T42" fmla="*/ 2147483647 w 1582"/>
              <a:gd name="T43" fmla="*/ 2147483647 h 3419"/>
              <a:gd name="T44" fmla="*/ 2147483647 w 1582"/>
              <a:gd name="T45" fmla="*/ 2147483647 h 3419"/>
              <a:gd name="T46" fmla="*/ 2147483647 w 1582"/>
              <a:gd name="T47" fmla="*/ 2147483647 h 3419"/>
              <a:gd name="T48" fmla="*/ 2147483647 w 1582"/>
              <a:gd name="T49" fmla="*/ 2147483647 h 3419"/>
              <a:gd name="T50" fmla="*/ 2147483647 w 1582"/>
              <a:gd name="T51" fmla="*/ 2147483647 h 3419"/>
              <a:gd name="T52" fmla="*/ 2147483647 w 1582"/>
              <a:gd name="T53" fmla="*/ 2147483647 h 3419"/>
              <a:gd name="T54" fmla="*/ 2147483647 w 1582"/>
              <a:gd name="T55" fmla="*/ 2147483647 h 3419"/>
              <a:gd name="T56" fmla="*/ 2147483647 w 1582"/>
              <a:gd name="T57" fmla="*/ 2147483647 h 3419"/>
              <a:gd name="T58" fmla="*/ 2147483647 w 1582"/>
              <a:gd name="T59" fmla="*/ 2147483647 h 3419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1582"/>
              <a:gd name="T91" fmla="*/ 0 h 3419"/>
              <a:gd name="T92" fmla="*/ 1582 w 1582"/>
              <a:gd name="T93" fmla="*/ 3419 h 3419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1582" h="3419">
                <a:moveTo>
                  <a:pt x="412" y="0"/>
                </a:moveTo>
                <a:cubicBezTo>
                  <a:pt x="373" y="125"/>
                  <a:pt x="321" y="243"/>
                  <a:pt x="275" y="366"/>
                </a:cubicBezTo>
                <a:cubicBezTo>
                  <a:pt x="244" y="449"/>
                  <a:pt x="172" y="528"/>
                  <a:pt x="128" y="603"/>
                </a:cubicBezTo>
                <a:cubicBezTo>
                  <a:pt x="100" y="651"/>
                  <a:pt x="84" y="708"/>
                  <a:pt x="64" y="759"/>
                </a:cubicBezTo>
                <a:cubicBezTo>
                  <a:pt x="46" y="806"/>
                  <a:pt x="19" y="849"/>
                  <a:pt x="0" y="896"/>
                </a:cubicBezTo>
                <a:cubicBezTo>
                  <a:pt x="3" y="936"/>
                  <a:pt x="3" y="976"/>
                  <a:pt x="10" y="1015"/>
                </a:cubicBezTo>
                <a:cubicBezTo>
                  <a:pt x="20" y="1068"/>
                  <a:pt x="83" y="1111"/>
                  <a:pt x="119" y="1143"/>
                </a:cubicBezTo>
                <a:cubicBezTo>
                  <a:pt x="138" y="1160"/>
                  <a:pt x="151" y="1187"/>
                  <a:pt x="174" y="1198"/>
                </a:cubicBezTo>
                <a:cubicBezTo>
                  <a:pt x="217" y="1219"/>
                  <a:pt x="260" y="1240"/>
                  <a:pt x="302" y="1262"/>
                </a:cubicBezTo>
                <a:cubicBezTo>
                  <a:pt x="305" y="1271"/>
                  <a:pt x="305" y="1282"/>
                  <a:pt x="311" y="1289"/>
                </a:cubicBezTo>
                <a:cubicBezTo>
                  <a:pt x="318" y="1298"/>
                  <a:pt x="338" y="1296"/>
                  <a:pt x="339" y="1307"/>
                </a:cubicBezTo>
                <a:cubicBezTo>
                  <a:pt x="388" y="1790"/>
                  <a:pt x="253" y="1638"/>
                  <a:pt x="384" y="1774"/>
                </a:cubicBezTo>
                <a:cubicBezTo>
                  <a:pt x="418" y="1898"/>
                  <a:pt x="368" y="1731"/>
                  <a:pt x="412" y="1838"/>
                </a:cubicBezTo>
                <a:cubicBezTo>
                  <a:pt x="455" y="1944"/>
                  <a:pt x="413" y="1895"/>
                  <a:pt x="467" y="1947"/>
                </a:cubicBezTo>
                <a:cubicBezTo>
                  <a:pt x="470" y="1956"/>
                  <a:pt x="470" y="1967"/>
                  <a:pt x="476" y="1975"/>
                </a:cubicBezTo>
                <a:cubicBezTo>
                  <a:pt x="492" y="1996"/>
                  <a:pt x="531" y="2030"/>
                  <a:pt x="531" y="2030"/>
                </a:cubicBezTo>
                <a:cubicBezTo>
                  <a:pt x="548" y="2080"/>
                  <a:pt x="593" y="2096"/>
                  <a:pt x="640" y="2112"/>
                </a:cubicBezTo>
                <a:cubicBezTo>
                  <a:pt x="667" y="2137"/>
                  <a:pt x="698" y="2147"/>
                  <a:pt x="723" y="2176"/>
                </a:cubicBezTo>
                <a:cubicBezTo>
                  <a:pt x="764" y="2224"/>
                  <a:pt x="795" y="2280"/>
                  <a:pt x="842" y="2322"/>
                </a:cubicBezTo>
                <a:cubicBezTo>
                  <a:pt x="886" y="2361"/>
                  <a:pt x="938" y="2382"/>
                  <a:pt x="979" y="2423"/>
                </a:cubicBezTo>
                <a:cubicBezTo>
                  <a:pt x="1059" y="2503"/>
                  <a:pt x="1126" y="2592"/>
                  <a:pt x="1226" y="2651"/>
                </a:cubicBezTo>
                <a:cubicBezTo>
                  <a:pt x="1237" y="2685"/>
                  <a:pt x="1259" y="2709"/>
                  <a:pt x="1271" y="2743"/>
                </a:cubicBezTo>
                <a:cubicBezTo>
                  <a:pt x="1284" y="2778"/>
                  <a:pt x="1286" y="2819"/>
                  <a:pt x="1299" y="2853"/>
                </a:cubicBezTo>
                <a:cubicBezTo>
                  <a:pt x="1309" y="2878"/>
                  <a:pt x="1323" y="2902"/>
                  <a:pt x="1335" y="2926"/>
                </a:cubicBezTo>
                <a:cubicBezTo>
                  <a:pt x="1344" y="2943"/>
                  <a:pt x="1354" y="2981"/>
                  <a:pt x="1354" y="2981"/>
                </a:cubicBezTo>
                <a:cubicBezTo>
                  <a:pt x="1357" y="3025"/>
                  <a:pt x="1351" y="3089"/>
                  <a:pt x="1372" y="3136"/>
                </a:cubicBezTo>
                <a:cubicBezTo>
                  <a:pt x="1383" y="3161"/>
                  <a:pt x="1396" y="3185"/>
                  <a:pt x="1408" y="3209"/>
                </a:cubicBezTo>
                <a:cubicBezTo>
                  <a:pt x="1414" y="3221"/>
                  <a:pt x="1427" y="3246"/>
                  <a:pt x="1427" y="3246"/>
                </a:cubicBezTo>
                <a:cubicBezTo>
                  <a:pt x="1430" y="3270"/>
                  <a:pt x="1432" y="3295"/>
                  <a:pt x="1436" y="3319"/>
                </a:cubicBezTo>
                <a:cubicBezTo>
                  <a:pt x="1451" y="3403"/>
                  <a:pt x="1537" y="3374"/>
                  <a:pt x="1582" y="3419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3979" name="Freeform 13">
            <a:extLst>
              <a:ext uri="{FF2B5EF4-FFF2-40B4-BE49-F238E27FC236}">
                <a16:creationId xmlns:a16="http://schemas.microsoft.com/office/drawing/2014/main" xmlns="" id="{14777EA2-6BC9-418C-82A7-C2226B267870}"/>
              </a:ext>
            </a:extLst>
          </p:cNvPr>
          <p:cNvSpPr>
            <a:spLocks/>
          </p:cNvSpPr>
          <p:nvPr/>
        </p:nvSpPr>
        <p:spPr bwMode="auto">
          <a:xfrm>
            <a:off x="14288" y="4122738"/>
            <a:ext cx="6624637" cy="2698750"/>
          </a:xfrm>
          <a:custGeom>
            <a:avLst/>
            <a:gdLst>
              <a:gd name="T0" fmla="*/ 0 w 4173"/>
              <a:gd name="T1" fmla="*/ 2147483647 h 1700"/>
              <a:gd name="T2" fmla="*/ 2147483647 w 4173"/>
              <a:gd name="T3" fmla="*/ 2147483647 h 1700"/>
              <a:gd name="T4" fmla="*/ 2147483647 w 4173"/>
              <a:gd name="T5" fmla="*/ 2147483647 h 1700"/>
              <a:gd name="T6" fmla="*/ 2147483647 w 4173"/>
              <a:gd name="T7" fmla="*/ 2147483647 h 1700"/>
              <a:gd name="T8" fmla="*/ 2147483647 w 4173"/>
              <a:gd name="T9" fmla="*/ 2147483647 h 1700"/>
              <a:gd name="T10" fmla="*/ 2147483647 w 4173"/>
              <a:gd name="T11" fmla="*/ 2147483647 h 1700"/>
              <a:gd name="T12" fmla="*/ 2147483647 w 4173"/>
              <a:gd name="T13" fmla="*/ 2147483647 h 1700"/>
              <a:gd name="T14" fmla="*/ 2147483647 w 4173"/>
              <a:gd name="T15" fmla="*/ 2147483647 h 1700"/>
              <a:gd name="T16" fmla="*/ 2147483647 w 4173"/>
              <a:gd name="T17" fmla="*/ 2147483647 h 1700"/>
              <a:gd name="T18" fmla="*/ 2147483647 w 4173"/>
              <a:gd name="T19" fmla="*/ 2147483647 h 1700"/>
              <a:gd name="T20" fmla="*/ 2147483647 w 4173"/>
              <a:gd name="T21" fmla="*/ 2147483647 h 1700"/>
              <a:gd name="T22" fmla="*/ 2147483647 w 4173"/>
              <a:gd name="T23" fmla="*/ 2147483647 h 1700"/>
              <a:gd name="T24" fmla="*/ 2147483647 w 4173"/>
              <a:gd name="T25" fmla="*/ 2147483647 h 1700"/>
              <a:gd name="T26" fmla="*/ 2147483647 w 4173"/>
              <a:gd name="T27" fmla="*/ 2147483647 h 1700"/>
              <a:gd name="T28" fmla="*/ 2147483647 w 4173"/>
              <a:gd name="T29" fmla="*/ 2147483647 h 1700"/>
              <a:gd name="T30" fmla="*/ 2147483647 w 4173"/>
              <a:gd name="T31" fmla="*/ 0 h 1700"/>
              <a:gd name="T32" fmla="*/ 2147483647 w 4173"/>
              <a:gd name="T33" fmla="*/ 2147483647 h 1700"/>
              <a:gd name="T34" fmla="*/ 2147483647 w 4173"/>
              <a:gd name="T35" fmla="*/ 2147483647 h 1700"/>
              <a:gd name="T36" fmla="*/ 2147483647 w 4173"/>
              <a:gd name="T37" fmla="*/ 2147483647 h 1700"/>
              <a:gd name="T38" fmla="*/ 2147483647 w 4173"/>
              <a:gd name="T39" fmla="*/ 2147483647 h 1700"/>
              <a:gd name="T40" fmla="*/ 2147483647 w 4173"/>
              <a:gd name="T41" fmla="*/ 2147483647 h 1700"/>
              <a:gd name="T42" fmla="*/ 2147483647 w 4173"/>
              <a:gd name="T43" fmla="*/ 2147483647 h 1700"/>
              <a:gd name="T44" fmla="*/ 2147483647 w 4173"/>
              <a:gd name="T45" fmla="*/ 2147483647 h 1700"/>
              <a:gd name="T46" fmla="*/ 2147483647 w 4173"/>
              <a:gd name="T47" fmla="*/ 2147483647 h 1700"/>
              <a:gd name="T48" fmla="*/ 2147483647 w 4173"/>
              <a:gd name="T49" fmla="*/ 2147483647 h 1700"/>
              <a:gd name="T50" fmla="*/ 2147483647 w 4173"/>
              <a:gd name="T51" fmla="*/ 2147483647 h 1700"/>
              <a:gd name="T52" fmla="*/ 2147483647 w 4173"/>
              <a:gd name="T53" fmla="*/ 2147483647 h 1700"/>
              <a:gd name="T54" fmla="*/ 2147483647 w 4173"/>
              <a:gd name="T55" fmla="*/ 2147483647 h 1700"/>
              <a:gd name="T56" fmla="*/ 2147483647 w 4173"/>
              <a:gd name="T57" fmla="*/ 2147483647 h 1700"/>
              <a:gd name="T58" fmla="*/ 2147483647 w 4173"/>
              <a:gd name="T59" fmla="*/ 2147483647 h 1700"/>
              <a:gd name="T60" fmla="*/ 2147483647 w 4173"/>
              <a:gd name="T61" fmla="*/ 2147483647 h 1700"/>
              <a:gd name="T62" fmla="*/ 2147483647 w 4173"/>
              <a:gd name="T63" fmla="*/ 2147483647 h 1700"/>
              <a:gd name="T64" fmla="*/ 2147483647 w 4173"/>
              <a:gd name="T65" fmla="*/ 2147483647 h 1700"/>
              <a:gd name="T66" fmla="*/ 2147483647 w 4173"/>
              <a:gd name="T67" fmla="*/ 2147483647 h 170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4173"/>
              <a:gd name="T103" fmla="*/ 0 h 1700"/>
              <a:gd name="T104" fmla="*/ 4173 w 4173"/>
              <a:gd name="T105" fmla="*/ 1700 h 170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4173" h="1700">
                <a:moveTo>
                  <a:pt x="0" y="704"/>
                </a:moveTo>
                <a:cubicBezTo>
                  <a:pt x="36" y="668"/>
                  <a:pt x="50" y="659"/>
                  <a:pt x="101" y="649"/>
                </a:cubicBezTo>
                <a:cubicBezTo>
                  <a:pt x="190" y="612"/>
                  <a:pt x="290" y="611"/>
                  <a:pt x="384" y="594"/>
                </a:cubicBezTo>
                <a:cubicBezTo>
                  <a:pt x="399" y="591"/>
                  <a:pt x="415" y="589"/>
                  <a:pt x="430" y="585"/>
                </a:cubicBezTo>
                <a:cubicBezTo>
                  <a:pt x="449" y="580"/>
                  <a:pt x="466" y="570"/>
                  <a:pt x="485" y="566"/>
                </a:cubicBezTo>
                <a:cubicBezTo>
                  <a:pt x="566" y="550"/>
                  <a:pt x="658" y="540"/>
                  <a:pt x="741" y="530"/>
                </a:cubicBezTo>
                <a:cubicBezTo>
                  <a:pt x="879" y="540"/>
                  <a:pt x="840" y="536"/>
                  <a:pt x="933" y="566"/>
                </a:cubicBezTo>
                <a:cubicBezTo>
                  <a:pt x="939" y="572"/>
                  <a:pt x="943" y="582"/>
                  <a:pt x="951" y="585"/>
                </a:cubicBezTo>
                <a:cubicBezTo>
                  <a:pt x="974" y="594"/>
                  <a:pt x="1024" y="603"/>
                  <a:pt x="1024" y="603"/>
                </a:cubicBezTo>
                <a:cubicBezTo>
                  <a:pt x="1098" y="579"/>
                  <a:pt x="1303" y="574"/>
                  <a:pt x="1399" y="566"/>
                </a:cubicBezTo>
                <a:cubicBezTo>
                  <a:pt x="1503" y="546"/>
                  <a:pt x="1653" y="502"/>
                  <a:pt x="1737" y="448"/>
                </a:cubicBezTo>
                <a:cubicBezTo>
                  <a:pt x="1771" y="427"/>
                  <a:pt x="1803" y="403"/>
                  <a:pt x="1838" y="384"/>
                </a:cubicBezTo>
                <a:cubicBezTo>
                  <a:pt x="1897" y="351"/>
                  <a:pt x="1965" y="345"/>
                  <a:pt x="2021" y="310"/>
                </a:cubicBezTo>
                <a:cubicBezTo>
                  <a:pt x="2102" y="259"/>
                  <a:pt x="2169" y="191"/>
                  <a:pt x="2240" y="128"/>
                </a:cubicBezTo>
                <a:cubicBezTo>
                  <a:pt x="2278" y="94"/>
                  <a:pt x="2302" y="57"/>
                  <a:pt x="2350" y="45"/>
                </a:cubicBezTo>
                <a:cubicBezTo>
                  <a:pt x="2382" y="23"/>
                  <a:pt x="2393" y="10"/>
                  <a:pt x="2432" y="0"/>
                </a:cubicBezTo>
                <a:cubicBezTo>
                  <a:pt x="2482" y="16"/>
                  <a:pt x="2505" y="43"/>
                  <a:pt x="2560" y="54"/>
                </a:cubicBezTo>
                <a:cubicBezTo>
                  <a:pt x="2600" y="72"/>
                  <a:pt x="2638" y="94"/>
                  <a:pt x="2679" y="109"/>
                </a:cubicBezTo>
                <a:cubicBezTo>
                  <a:pt x="2694" y="114"/>
                  <a:pt x="2710" y="114"/>
                  <a:pt x="2725" y="118"/>
                </a:cubicBezTo>
                <a:cubicBezTo>
                  <a:pt x="2744" y="123"/>
                  <a:pt x="2762" y="130"/>
                  <a:pt x="2780" y="137"/>
                </a:cubicBezTo>
                <a:cubicBezTo>
                  <a:pt x="2841" y="160"/>
                  <a:pt x="2880" y="191"/>
                  <a:pt x="2944" y="201"/>
                </a:cubicBezTo>
                <a:cubicBezTo>
                  <a:pt x="3023" y="257"/>
                  <a:pt x="3122" y="296"/>
                  <a:pt x="3191" y="365"/>
                </a:cubicBezTo>
                <a:cubicBezTo>
                  <a:pt x="3230" y="404"/>
                  <a:pt x="3260" y="448"/>
                  <a:pt x="3292" y="493"/>
                </a:cubicBezTo>
                <a:cubicBezTo>
                  <a:pt x="3312" y="521"/>
                  <a:pt x="3318" y="557"/>
                  <a:pt x="3337" y="585"/>
                </a:cubicBezTo>
                <a:cubicBezTo>
                  <a:pt x="3373" y="638"/>
                  <a:pt x="3361" y="604"/>
                  <a:pt x="3392" y="667"/>
                </a:cubicBezTo>
                <a:cubicBezTo>
                  <a:pt x="3440" y="765"/>
                  <a:pt x="3493" y="856"/>
                  <a:pt x="3548" y="950"/>
                </a:cubicBezTo>
                <a:cubicBezTo>
                  <a:pt x="3585" y="1012"/>
                  <a:pt x="3593" y="1051"/>
                  <a:pt x="3666" y="1069"/>
                </a:cubicBezTo>
                <a:cubicBezTo>
                  <a:pt x="3698" y="1114"/>
                  <a:pt x="3708" y="1145"/>
                  <a:pt x="3758" y="1161"/>
                </a:cubicBezTo>
                <a:cubicBezTo>
                  <a:pt x="3785" y="1202"/>
                  <a:pt x="3874" y="1251"/>
                  <a:pt x="3922" y="1270"/>
                </a:cubicBezTo>
                <a:cubicBezTo>
                  <a:pt x="3955" y="1303"/>
                  <a:pt x="3977" y="1323"/>
                  <a:pt x="4023" y="1334"/>
                </a:cubicBezTo>
                <a:cubicBezTo>
                  <a:pt x="4032" y="1343"/>
                  <a:pt x="4042" y="1352"/>
                  <a:pt x="4050" y="1362"/>
                </a:cubicBezTo>
                <a:cubicBezTo>
                  <a:pt x="4063" y="1379"/>
                  <a:pt x="4087" y="1417"/>
                  <a:pt x="4087" y="1417"/>
                </a:cubicBezTo>
                <a:cubicBezTo>
                  <a:pt x="4096" y="1454"/>
                  <a:pt x="4116" y="1509"/>
                  <a:pt x="4142" y="1536"/>
                </a:cubicBezTo>
                <a:cubicBezTo>
                  <a:pt x="4173" y="1628"/>
                  <a:pt x="4169" y="1549"/>
                  <a:pt x="4169" y="1700"/>
                </a:cubicBezTo>
              </a:path>
            </a:pathLst>
          </a:custGeom>
          <a:noFill/>
          <a:ln w="98425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3980" name="Freeform 14">
            <a:extLst>
              <a:ext uri="{FF2B5EF4-FFF2-40B4-BE49-F238E27FC236}">
                <a16:creationId xmlns:a16="http://schemas.microsoft.com/office/drawing/2014/main" xmlns="" id="{EB6065D1-15ED-40A4-9F69-7230C36664E6}"/>
              </a:ext>
            </a:extLst>
          </p:cNvPr>
          <p:cNvSpPr>
            <a:spLocks/>
          </p:cNvSpPr>
          <p:nvPr/>
        </p:nvSpPr>
        <p:spPr bwMode="auto">
          <a:xfrm>
            <a:off x="1839913" y="42863"/>
            <a:ext cx="1077912" cy="6837362"/>
          </a:xfrm>
          <a:custGeom>
            <a:avLst/>
            <a:gdLst>
              <a:gd name="T0" fmla="*/ 2147483647 w 679"/>
              <a:gd name="T1" fmla="*/ 2147483647 h 4307"/>
              <a:gd name="T2" fmla="*/ 2147483647 w 679"/>
              <a:gd name="T3" fmla="*/ 2147483647 h 4307"/>
              <a:gd name="T4" fmla="*/ 2147483647 w 679"/>
              <a:gd name="T5" fmla="*/ 2147483647 h 4307"/>
              <a:gd name="T6" fmla="*/ 2147483647 w 679"/>
              <a:gd name="T7" fmla="*/ 2147483647 h 4307"/>
              <a:gd name="T8" fmla="*/ 2147483647 w 679"/>
              <a:gd name="T9" fmla="*/ 2147483647 h 4307"/>
              <a:gd name="T10" fmla="*/ 2147483647 w 679"/>
              <a:gd name="T11" fmla="*/ 2147483647 h 4307"/>
              <a:gd name="T12" fmla="*/ 2147483647 w 679"/>
              <a:gd name="T13" fmla="*/ 2147483647 h 4307"/>
              <a:gd name="T14" fmla="*/ 2147483647 w 679"/>
              <a:gd name="T15" fmla="*/ 2147483647 h 4307"/>
              <a:gd name="T16" fmla="*/ 2147483647 w 679"/>
              <a:gd name="T17" fmla="*/ 2147483647 h 4307"/>
              <a:gd name="T18" fmla="*/ 2147483647 w 679"/>
              <a:gd name="T19" fmla="*/ 2147483647 h 4307"/>
              <a:gd name="T20" fmla="*/ 2147483647 w 679"/>
              <a:gd name="T21" fmla="*/ 2147483647 h 4307"/>
              <a:gd name="T22" fmla="*/ 2147483647 w 679"/>
              <a:gd name="T23" fmla="*/ 2147483647 h 4307"/>
              <a:gd name="T24" fmla="*/ 2147483647 w 679"/>
              <a:gd name="T25" fmla="*/ 2147483647 h 4307"/>
              <a:gd name="T26" fmla="*/ 2147483647 w 679"/>
              <a:gd name="T27" fmla="*/ 2147483647 h 4307"/>
              <a:gd name="T28" fmla="*/ 2147483647 w 679"/>
              <a:gd name="T29" fmla="*/ 2147483647 h 4307"/>
              <a:gd name="T30" fmla="*/ 2147483647 w 679"/>
              <a:gd name="T31" fmla="*/ 2147483647 h 4307"/>
              <a:gd name="T32" fmla="*/ 2147483647 w 679"/>
              <a:gd name="T33" fmla="*/ 2147483647 h 4307"/>
              <a:gd name="T34" fmla="*/ 2147483647 w 679"/>
              <a:gd name="T35" fmla="*/ 2147483647 h 4307"/>
              <a:gd name="T36" fmla="*/ 2147483647 w 679"/>
              <a:gd name="T37" fmla="*/ 2147483647 h 4307"/>
              <a:gd name="T38" fmla="*/ 2147483647 w 679"/>
              <a:gd name="T39" fmla="*/ 0 h 4307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679"/>
              <a:gd name="T61" fmla="*/ 0 h 4307"/>
              <a:gd name="T62" fmla="*/ 679 w 679"/>
              <a:gd name="T63" fmla="*/ 4307 h 4307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679" h="4307">
                <a:moveTo>
                  <a:pt x="84" y="4307"/>
                </a:moveTo>
                <a:cubicBezTo>
                  <a:pt x="79" y="4027"/>
                  <a:pt x="95" y="3746"/>
                  <a:pt x="20" y="3475"/>
                </a:cubicBezTo>
                <a:cubicBezTo>
                  <a:pt x="10" y="3365"/>
                  <a:pt x="0" y="3304"/>
                  <a:pt x="20" y="3182"/>
                </a:cubicBezTo>
                <a:cubicBezTo>
                  <a:pt x="25" y="3149"/>
                  <a:pt x="117" y="3079"/>
                  <a:pt x="148" y="3054"/>
                </a:cubicBezTo>
                <a:cubicBezTo>
                  <a:pt x="171" y="2999"/>
                  <a:pt x="185" y="2943"/>
                  <a:pt x="212" y="2890"/>
                </a:cubicBezTo>
                <a:cubicBezTo>
                  <a:pt x="215" y="2875"/>
                  <a:pt x="218" y="2859"/>
                  <a:pt x="222" y="2844"/>
                </a:cubicBezTo>
                <a:cubicBezTo>
                  <a:pt x="230" y="2816"/>
                  <a:pt x="249" y="2762"/>
                  <a:pt x="249" y="2762"/>
                </a:cubicBezTo>
                <a:cubicBezTo>
                  <a:pt x="265" y="2627"/>
                  <a:pt x="307" y="2501"/>
                  <a:pt x="331" y="2368"/>
                </a:cubicBezTo>
                <a:cubicBezTo>
                  <a:pt x="354" y="2241"/>
                  <a:pt x="323" y="2345"/>
                  <a:pt x="359" y="2240"/>
                </a:cubicBezTo>
                <a:cubicBezTo>
                  <a:pt x="376" y="2116"/>
                  <a:pt x="384" y="2088"/>
                  <a:pt x="368" y="1930"/>
                </a:cubicBezTo>
                <a:cubicBezTo>
                  <a:pt x="366" y="1911"/>
                  <a:pt x="350" y="1875"/>
                  <a:pt x="350" y="1875"/>
                </a:cubicBezTo>
                <a:cubicBezTo>
                  <a:pt x="327" y="1663"/>
                  <a:pt x="329" y="1455"/>
                  <a:pt x="359" y="1244"/>
                </a:cubicBezTo>
                <a:cubicBezTo>
                  <a:pt x="366" y="1194"/>
                  <a:pt x="382" y="1093"/>
                  <a:pt x="414" y="1052"/>
                </a:cubicBezTo>
                <a:cubicBezTo>
                  <a:pt x="474" y="976"/>
                  <a:pt x="502" y="951"/>
                  <a:pt x="578" y="896"/>
                </a:cubicBezTo>
                <a:cubicBezTo>
                  <a:pt x="611" y="872"/>
                  <a:pt x="670" y="814"/>
                  <a:pt x="670" y="814"/>
                </a:cubicBezTo>
                <a:cubicBezTo>
                  <a:pt x="673" y="741"/>
                  <a:pt x="679" y="668"/>
                  <a:pt x="679" y="595"/>
                </a:cubicBezTo>
                <a:cubicBezTo>
                  <a:pt x="679" y="537"/>
                  <a:pt x="675" y="479"/>
                  <a:pt x="670" y="421"/>
                </a:cubicBezTo>
                <a:cubicBezTo>
                  <a:pt x="666" y="372"/>
                  <a:pt x="642" y="331"/>
                  <a:pt x="633" y="284"/>
                </a:cubicBezTo>
                <a:cubicBezTo>
                  <a:pt x="619" y="212"/>
                  <a:pt x="604" y="127"/>
                  <a:pt x="551" y="74"/>
                </a:cubicBezTo>
                <a:cubicBezTo>
                  <a:pt x="543" y="49"/>
                  <a:pt x="532" y="27"/>
                  <a:pt x="532" y="0"/>
                </a:cubicBezTo>
              </a:path>
            </a:pathLst>
          </a:custGeom>
          <a:noFill/>
          <a:ln w="1016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3981" name="Freeform 15">
            <a:extLst>
              <a:ext uri="{FF2B5EF4-FFF2-40B4-BE49-F238E27FC236}">
                <a16:creationId xmlns:a16="http://schemas.microsoft.com/office/drawing/2014/main" xmlns="" id="{B461FB15-9890-4EFF-93D5-A5F339C4001A}"/>
              </a:ext>
            </a:extLst>
          </p:cNvPr>
          <p:cNvSpPr>
            <a:spLocks/>
          </p:cNvSpPr>
          <p:nvPr/>
        </p:nvSpPr>
        <p:spPr bwMode="auto">
          <a:xfrm>
            <a:off x="-28575" y="14288"/>
            <a:ext cx="5573713" cy="1481137"/>
          </a:xfrm>
          <a:custGeom>
            <a:avLst/>
            <a:gdLst>
              <a:gd name="T0" fmla="*/ 0 w 3511"/>
              <a:gd name="T1" fmla="*/ 2147483647 h 933"/>
              <a:gd name="T2" fmla="*/ 2147483647 w 3511"/>
              <a:gd name="T3" fmla="*/ 2147483647 h 933"/>
              <a:gd name="T4" fmla="*/ 2147483647 w 3511"/>
              <a:gd name="T5" fmla="*/ 2147483647 h 933"/>
              <a:gd name="T6" fmla="*/ 2147483647 w 3511"/>
              <a:gd name="T7" fmla="*/ 2147483647 h 933"/>
              <a:gd name="T8" fmla="*/ 2147483647 w 3511"/>
              <a:gd name="T9" fmla="*/ 2147483647 h 933"/>
              <a:gd name="T10" fmla="*/ 2147483647 w 3511"/>
              <a:gd name="T11" fmla="*/ 2147483647 h 933"/>
              <a:gd name="T12" fmla="*/ 2147483647 w 3511"/>
              <a:gd name="T13" fmla="*/ 2147483647 h 933"/>
              <a:gd name="T14" fmla="*/ 2147483647 w 3511"/>
              <a:gd name="T15" fmla="*/ 2147483647 h 933"/>
              <a:gd name="T16" fmla="*/ 2147483647 w 3511"/>
              <a:gd name="T17" fmla="*/ 2147483647 h 933"/>
              <a:gd name="T18" fmla="*/ 2147483647 w 3511"/>
              <a:gd name="T19" fmla="*/ 2147483647 h 933"/>
              <a:gd name="T20" fmla="*/ 2147483647 w 3511"/>
              <a:gd name="T21" fmla="*/ 2147483647 h 933"/>
              <a:gd name="T22" fmla="*/ 2147483647 w 3511"/>
              <a:gd name="T23" fmla="*/ 2147483647 h 933"/>
              <a:gd name="T24" fmla="*/ 2147483647 w 3511"/>
              <a:gd name="T25" fmla="*/ 2147483647 h 933"/>
              <a:gd name="T26" fmla="*/ 2147483647 w 3511"/>
              <a:gd name="T27" fmla="*/ 2147483647 h 933"/>
              <a:gd name="T28" fmla="*/ 2147483647 w 3511"/>
              <a:gd name="T29" fmla="*/ 2147483647 h 933"/>
              <a:gd name="T30" fmla="*/ 2147483647 w 3511"/>
              <a:gd name="T31" fmla="*/ 2147483647 h 933"/>
              <a:gd name="T32" fmla="*/ 2147483647 w 3511"/>
              <a:gd name="T33" fmla="*/ 2147483647 h 933"/>
              <a:gd name="T34" fmla="*/ 2147483647 w 3511"/>
              <a:gd name="T35" fmla="*/ 2147483647 h 933"/>
              <a:gd name="T36" fmla="*/ 2147483647 w 3511"/>
              <a:gd name="T37" fmla="*/ 2147483647 h 933"/>
              <a:gd name="T38" fmla="*/ 2147483647 w 3511"/>
              <a:gd name="T39" fmla="*/ 2147483647 h 933"/>
              <a:gd name="T40" fmla="*/ 2147483647 w 3511"/>
              <a:gd name="T41" fmla="*/ 2147483647 h 933"/>
              <a:gd name="T42" fmla="*/ 2147483647 w 3511"/>
              <a:gd name="T43" fmla="*/ 2147483647 h 933"/>
              <a:gd name="T44" fmla="*/ 2147483647 w 3511"/>
              <a:gd name="T45" fmla="*/ 2147483647 h 933"/>
              <a:gd name="T46" fmla="*/ 2147483647 w 3511"/>
              <a:gd name="T47" fmla="*/ 2147483647 h 933"/>
              <a:gd name="T48" fmla="*/ 2147483647 w 3511"/>
              <a:gd name="T49" fmla="*/ 0 h 933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3511"/>
              <a:gd name="T76" fmla="*/ 0 h 933"/>
              <a:gd name="T77" fmla="*/ 3511 w 3511"/>
              <a:gd name="T78" fmla="*/ 933 h 933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3511" h="933">
                <a:moveTo>
                  <a:pt x="0" y="777"/>
                </a:moveTo>
                <a:cubicBezTo>
                  <a:pt x="43" y="745"/>
                  <a:pt x="91" y="705"/>
                  <a:pt x="128" y="668"/>
                </a:cubicBezTo>
                <a:cubicBezTo>
                  <a:pt x="136" y="660"/>
                  <a:pt x="138" y="648"/>
                  <a:pt x="146" y="640"/>
                </a:cubicBezTo>
                <a:cubicBezTo>
                  <a:pt x="176" y="609"/>
                  <a:pt x="242" y="557"/>
                  <a:pt x="274" y="540"/>
                </a:cubicBezTo>
                <a:cubicBezTo>
                  <a:pt x="320" y="516"/>
                  <a:pt x="371" y="501"/>
                  <a:pt x="420" y="485"/>
                </a:cubicBezTo>
                <a:cubicBezTo>
                  <a:pt x="481" y="492"/>
                  <a:pt x="546" y="488"/>
                  <a:pt x="603" y="512"/>
                </a:cubicBezTo>
                <a:cubicBezTo>
                  <a:pt x="638" y="527"/>
                  <a:pt x="658" y="555"/>
                  <a:pt x="695" y="567"/>
                </a:cubicBezTo>
                <a:cubicBezTo>
                  <a:pt x="747" y="610"/>
                  <a:pt x="806" y="621"/>
                  <a:pt x="850" y="668"/>
                </a:cubicBezTo>
                <a:cubicBezTo>
                  <a:pt x="888" y="654"/>
                  <a:pt x="911" y="632"/>
                  <a:pt x="951" y="622"/>
                </a:cubicBezTo>
                <a:cubicBezTo>
                  <a:pt x="1015" y="585"/>
                  <a:pt x="1072" y="536"/>
                  <a:pt x="1143" y="512"/>
                </a:cubicBezTo>
                <a:cubicBezTo>
                  <a:pt x="1214" y="488"/>
                  <a:pt x="1297" y="482"/>
                  <a:pt x="1371" y="466"/>
                </a:cubicBezTo>
                <a:cubicBezTo>
                  <a:pt x="1423" y="472"/>
                  <a:pt x="1477" y="470"/>
                  <a:pt x="1527" y="485"/>
                </a:cubicBezTo>
                <a:cubicBezTo>
                  <a:pt x="1547" y="491"/>
                  <a:pt x="1612" y="562"/>
                  <a:pt x="1627" y="576"/>
                </a:cubicBezTo>
                <a:cubicBezTo>
                  <a:pt x="1731" y="668"/>
                  <a:pt x="1809" y="787"/>
                  <a:pt x="1938" y="850"/>
                </a:cubicBezTo>
                <a:cubicBezTo>
                  <a:pt x="1959" y="893"/>
                  <a:pt x="1973" y="903"/>
                  <a:pt x="2011" y="933"/>
                </a:cubicBezTo>
                <a:cubicBezTo>
                  <a:pt x="2125" y="847"/>
                  <a:pt x="2025" y="911"/>
                  <a:pt x="2331" y="887"/>
                </a:cubicBezTo>
                <a:cubicBezTo>
                  <a:pt x="2377" y="883"/>
                  <a:pt x="2422" y="874"/>
                  <a:pt x="2468" y="869"/>
                </a:cubicBezTo>
                <a:cubicBezTo>
                  <a:pt x="2489" y="863"/>
                  <a:pt x="2510" y="854"/>
                  <a:pt x="2532" y="850"/>
                </a:cubicBezTo>
                <a:cubicBezTo>
                  <a:pt x="2556" y="845"/>
                  <a:pt x="2581" y="848"/>
                  <a:pt x="2605" y="841"/>
                </a:cubicBezTo>
                <a:cubicBezTo>
                  <a:pt x="2690" y="817"/>
                  <a:pt x="2757" y="760"/>
                  <a:pt x="2834" y="722"/>
                </a:cubicBezTo>
                <a:cubicBezTo>
                  <a:pt x="2857" y="710"/>
                  <a:pt x="2884" y="707"/>
                  <a:pt x="2907" y="695"/>
                </a:cubicBezTo>
                <a:cubicBezTo>
                  <a:pt x="2927" y="685"/>
                  <a:pt x="2943" y="669"/>
                  <a:pt x="2962" y="658"/>
                </a:cubicBezTo>
                <a:cubicBezTo>
                  <a:pt x="3020" y="626"/>
                  <a:pt x="3116" y="595"/>
                  <a:pt x="3163" y="540"/>
                </a:cubicBezTo>
                <a:cubicBezTo>
                  <a:pt x="3248" y="440"/>
                  <a:pt x="3310" y="335"/>
                  <a:pt x="3383" y="229"/>
                </a:cubicBezTo>
                <a:cubicBezTo>
                  <a:pt x="3432" y="158"/>
                  <a:pt x="3511" y="90"/>
                  <a:pt x="3511" y="0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3982" name="Freeform 16">
            <a:extLst>
              <a:ext uri="{FF2B5EF4-FFF2-40B4-BE49-F238E27FC236}">
                <a16:creationId xmlns:a16="http://schemas.microsoft.com/office/drawing/2014/main" xmlns="" id="{2A756E78-EAC9-42E8-ABE2-3610DD7025DC}"/>
              </a:ext>
            </a:extLst>
          </p:cNvPr>
          <p:cNvSpPr>
            <a:spLocks/>
          </p:cNvSpPr>
          <p:nvPr/>
        </p:nvSpPr>
        <p:spPr bwMode="auto">
          <a:xfrm>
            <a:off x="3090863" y="3292475"/>
            <a:ext cx="6067425" cy="3573463"/>
          </a:xfrm>
          <a:custGeom>
            <a:avLst/>
            <a:gdLst>
              <a:gd name="T0" fmla="*/ 2147483647 w 3822"/>
              <a:gd name="T1" fmla="*/ 2147483647 h 2251"/>
              <a:gd name="T2" fmla="*/ 2147483647 w 3822"/>
              <a:gd name="T3" fmla="*/ 2147483647 h 2251"/>
              <a:gd name="T4" fmla="*/ 2147483647 w 3822"/>
              <a:gd name="T5" fmla="*/ 2147483647 h 2251"/>
              <a:gd name="T6" fmla="*/ 2147483647 w 3822"/>
              <a:gd name="T7" fmla="*/ 2147483647 h 2251"/>
              <a:gd name="T8" fmla="*/ 2147483647 w 3822"/>
              <a:gd name="T9" fmla="*/ 2147483647 h 2251"/>
              <a:gd name="T10" fmla="*/ 2147483647 w 3822"/>
              <a:gd name="T11" fmla="*/ 2147483647 h 2251"/>
              <a:gd name="T12" fmla="*/ 2147483647 w 3822"/>
              <a:gd name="T13" fmla="*/ 2147483647 h 2251"/>
              <a:gd name="T14" fmla="*/ 2147483647 w 3822"/>
              <a:gd name="T15" fmla="*/ 2147483647 h 2251"/>
              <a:gd name="T16" fmla="*/ 2147483647 w 3822"/>
              <a:gd name="T17" fmla="*/ 2147483647 h 2251"/>
              <a:gd name="T18" fmla="*/ 2147483647 w 3822"/>
              <a:gd name="T19" fmla="*/ 2147483647 h 2251"/>
              <a:gd name="T20" fmla="*/ 2147483647 w 3822"/>
              <a:gd name="T21" fmla="*/ 2147483647 h 2251"/>
              <a:gd name="T22" fmla="*/ 2147483647 w 3822"/>
              <a:gd name="T23" fmla="*/ 2147483647 h 2251"/>
              <a:gd name="T24" fmla="*/ 2147483647 w 3822"/>
              <a:gd name="T25" fmla="*/ 2147483647 h 2251"/>
              <a:gd name="T26" fmla="*/ 2147483647 w 3822"/>
              <a:gd name="T27" fmla="*/ 2147483647 h 2251"/>
              <a:gd name="T28" fmla="*/ 2147483647 w 3822"/>
              <a:gd name="T29" fmla="*/ 2147483647 h 2251"/>
              <a:gd name="T30" fmla="*/ 2147483647 w 3822"/>
              <a:gd name="T31" fmla="*/ 2147483647 h 2251"/>
              <a:gd name="T32" fmla="*/ 2147483647 w 3822"/>
              <a:gd name="T33" fmla="*/ 2147483647 h 2251"/>
              <a:gd name="T34" fmla="*/ 2147483647 w 3822"/>
              <a:gd name="T35" fmla="*/ 2147483647 h 2251"/>
              <a:gd name="T36" fmla="*/ 2147483647 w 3822"/>
              <a:gd name="T37" fmla="*/ 2147483647 h 2251"/>
              <a:gd name="T38" fmla="*/ 2147483647 w 3822"/>
              <a:gd name="T39" fmla="*/ 2147483647 h 2251"/>
              <a:gd name="T40" fmla="*/ 2147483647 w 3822"/>
              <a:gd name="T41" fmla="*/ 2147483647 h 2251"/>
              <a:gd name="T42" fmla="*/ 2147483647 w 3822"/>
              <a:gd name="T43" fmla="*/ 2147483647 h 2251"/>
              <a:gd name="T44" fmla="*/ 2147483647 w 3822"/>
              <a:gd name="T45" fmla="*/ 2147483647 h 2251"/>
              <a:gd name="T46" fmla="*/ 2147483647 w 3822"/>
              <a:gd name="T47" fmla="*/ 2147483647 h 2251"/>
              <a:gd name="T48" fmla="*/ 2147483647 w 3822"/>
              <a:gd name="T49" fmla="*/ 2147483647 h 2251"/>
              <a:gd name="T50" fmla="*/ 2147483647 w 3822"/>
              <a:gd name="T51" fmla="*/ 2147483647 h 2251"/>
              <a:gd name="T52" fmla="*/ 2147483647 w 3822"/>
              <a:gd name="T53" fmla="*/ 2147483647 h 2251"/>
              <a:gd name="T54" fmla="*/ 2147483647 w 3822"/>
              <a:gd name="T55" fmla="*/ 2147483647 h 2251"/>
              <a:gd name="T56" fmla="*/ 2147483647 w 3822"/>
              <a:gd name="T57" fmla="*/ 2147483647 h 2251"/>
              <a:gd name="T58" fmla="*/ 2147483647 w 3822"/>
              <a:gd name="T59" fmla="*/ 2147483647 h 2251"/>
              <a:gd name="T60" fmla="*/ 2147483647 w 3822"/>
              <a:gd name="T61" fmla="*/ 2147483647 h 2251"/>
              <a:gd name="T62" fmla="*/ 0 w 3822"/>
              <a:gd name="T63" fmla="*/ 2147483647 h 2251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3822"/>
              <a:gd name="T97" fmla="*/ 0 h 2251"/>
              <a:gd name="T98" fmla="*/ 3822 w 3822"/>
              <a:gd name="T99" fmla="*/ 2251 h 2251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3822" h="2251">
                <a:moveTo>
                  <a:pt x="3822" y="139"/>
                </a:moveTo>
                <a:cubicBezTo>
                  <a:pt x="3762" y="97"/>
                  <a:pt x="3681" y="103"/>
                  <a:pt x="3612" y="84"/>
                </a:cubicBezTo>
                <a:cubicBezTo>
                  <a:pt x="3534" y="62"/>
                  <a:pt x="3462" y="22"/>
                  <a:pt x="3383" y="1"/>
                </a:cubicBezTo>
                <a:cubicBezTo>
                  <a:pt x="3347" y="4"/>
                  <a:pt x="3309" y="0"/>
                  <a:pt x="3274" y="11"/>
                </a:cubicBezTo>
                <a:cubicBezTo>
                  <a:pt x="3254" y="17"/>
                  <a:pt x="3223" y="69"/>
                  <a:pt x="3210" y="84"/>
                </a:cubicBezTo>
                <a:cubicBezTo>
                  <a:pt x="3176" y="124"/>
                  <a:pt x="3121" y="150"/>
                  <a:pt x="3072" y="166"/>
                </a:cubicBezTo>
                <a:cubicBezTo>
                  <a:pt x="3048" y="181"/>
                  <a:pt x="3015" y="188"/>
                  <a:pt x="2999" y="212"/>
                </a:cubicBezTo>
                <a:cubicBezTo>
                  <a:pt x="2973" y="250"/>
                  <a:pt x="2991" y="234"/>
                  <a:pt x="2944" y="257"/>
                </a:cubicBezTo>
                <a:cubicBezTo>
                  <a:pt x="2863" y="339"/>
                  <a:pt x="2701" y="498"/>
                  <a:pt x="2588" y="523"/>
                </a:cubicBezTo>
                <a:cubicBezTo>
                  <a:pt x="2516" y="569"/>
                  <a:pt x="2498" y="548"/>
                  <a:pt x="2387" y="541"/>
                </a:cubicBezTo>
                <a:cubicBezTo>
                  <a:pt x="2353" y="530"/>
                  <a:pt x="2352" y="523"/>
                  <a:pt x="2314" y="550"/>
                </a:cubicBezTo>
                <a:cubicBezTo>
                  <a:pt x="2275" y="577"/>
                  <a:pt x="2250" y="621"/>
                  <a:pt x="2213" y="651"/>
                </a:cubicBezTo>
                <a:cubicBezTo>
                  <a:pt x="2179" y="678"/>
                  <a:pt x="2146" y="706"/>
                  <a:pt x="2112" y="733"/>
                </a:cubicBezTo>
                <a:cubicBezTo>
                  <a:pt x="2022" y="806"/>
                  <a:pt x="1939" y="912"/>
                  <a:pt x="1875" y="1007"/>
                </a:cubicBezTo>
                <a:cubicBezTo>
                  <a:pt x="1847" y="1049"/>
                  <a:pt x="1818" y="1091"/>
                  <a:pt x="1783" y="1126"/>
                </a:cubicBezTo>
                <a:cubicBezTo>
                  <a:pt x="1762" y="1147"/>
                  <a:pt x="1737" y="1166"/>
                  <a:pt x="1719" y="1190"/>
                </a:cubicBezTo>
                <a:cubicBezTo>
                  <a:pt x="1661" y="1269"/>
                  <a:pt x="1594" y="1301"/>
                  <a:pt x="1518" y="1355"/>
                </a:cubicBezTo>
                <a:cubicBezTo>
                  <a:pt x="1474" y="1387"/>
                  <a:pt x="1510" y="1386"/>
                  <a:pt x="1445" y="1400"/>
                </a:cubicBezTo>
                <a:cubicBezTo>
                  <a:pt x="1418" y="1406"/>
                  <a:pt x="1390" y="1406"/>
                  <a:pt x="1363" y="1409"/>
                </a:cubicBezTo>
                <a:cubicBezTo>
                  <a:pt x="1308" y="1406"/>
                  <a:pt x="1252" y="1411"/>
                  <a:pt x="1198" y="1400"/>
                </a:cubicBezTo>
                <a:cubicBezTo>
                  <a:pt x="1189" y="1398"/>
                  <a:pt x="1197" y="1377"/>
                  <a:pt x="1189" y="1373"/>
                </a:cubicBezTo>
                <a:cubicBezTo>
                  <a:pt x="1181" y="1369"/>
                  <a:pt x="1171" y="1381"/>
                  <a:pt x="1162" y="1382"/>
                </a:cubicBezTo>
                <a:cubicBezTo>
                  <a:pt x="1068" y="1393"/>
                  <a:pt x="972" y="1398"/>
                  <a:pt x="878" y="1409"/>
                </a:cubicBezTo>
                <a:cubicBezTo>
                  <a:pt x="832" y="1426"/>
                  <a:pt x="782" y="1468"/>
                  <a:pt x="732" y="1473"/>
                </a:cubicBezTo>
                <a:cubicBezTo>
                  <a:pt x="674" y="1478"/>
                  <a:pt x="616" y="1480"/>
                  <a:pt x="558" y="1483"/>
                </a:cubicBezTo>
                <a:cubicBezTo>
                  <a:pt x="453" y="1535"/>
                  <a:pt x="513" y="1511"/>
                  <a:pt x="439" y="1574"/>
                </a:cubicBezTo>
                <a:cubicBezTo>
                  <a:pt x="398" y="1609"/>
                  <a:pt x="352" y="1640"/>
                  <a:pt x="311" y="1675"/>
                </a:cubicBezTo>
                <a:cubicBezTo>
                  <a:pt x="257" y="1722"/>
                  <a:pt x="298" y="1704"/>
                  <a:pt x="247" y="1720"/>
                </a:cubicBezTo>
                <a:cubicBezTo>
                  <a:pt x="182" y="1764"/>
                  <a:pt x="197" y="1736"/>
                  <a:pt x="183" y="1793"/>
                </a:cubicBezTo>
                <a:cubicBezTo>
                  <a:pt x="170" y="1899"/>
                  <a:pt x="151" y="1997"/>
                  <a:pt x="110" y="2095"/>
                </a:cubicBezTo>
                <a:cubicBezTo>
                  <a:pt x="93" y="2135"/>
                  <a:pt x="83" y="2162"/>
                  <a:pt x="46" y="2187"/>
                </a:cubicBezTo>
                <a:cubicBezTo>
                  <a:pt x="34" y="2205"/>
                  <a:pt x="0" y="2231"/>
                  <a:pt x="0" y="2251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3983" name="Freeform 17">
            <a:extLst>
              <a:ext uri="{FF2B5EF4-FFF2-40B4-BE49-F238E27FC236}">
                <a16:creationId xmlns:a16="http://schemas.microsoft.com/office/drawing/2014/main" xmlns="" id="{7F5E2772-F8A7-4F3F-99C3-FB4B8CB744FB}"/>
              </a:ext>
            </a:extLst>
          </p:cNvPr>
          <p:cNvSpPr>
            <a:spLocks/>
          </p:cNvSpPr>
          <p:nvPr/>
        </p:nvSpPr>
        <p:spPr bwMode="auto">
          <a:xfrm>
            <a:off x="550863" y="-42863"/>
            <a:ext cx="5748337" cy="6951663"/>
          </a:xfrm>
          <a:custGeom>
            <a:avLst/>
            <a:gdLst>
              <a:gd name="T0" fmla="*/ 0 w 3621"/>
              <a:gd name="T1" fmla="*/ 2147483647 h 4379"/>
              <a:gd name="T2" fmla="*/ 2147483647 w 3621"/>
              <a:gd name="T3" fmla="*/ 2147483647 h 4379"/>
              <a:gd name="T4" fmla="*/ 2147483647 w 3621"/>
              <a:gd name="T5" fmla="*/ 2147483647 h 4379"/>
              <a:gd name="T6" fmla="*/ 2147483647 w 3621"/>
              <a:gd name="T7" fmla="*/ 2147483647 h 4379"/>
              <a:gd name="T8" fmla="*/ 2147483647 w 3621"/>
              <a:gd name="T9" fmla="*/ 2147483647 h 4379"/>
              <a:gd name="T10" fmla="*/ 2147483647 w 3621"/>
              <a:gd name="T11" fmla="*/ 2147483647 h 4379"/>
              <a:gd name="T12" fmla="*/ 2147483647 w 3621"/>
              <a:gd name="T13" fmla="*/ 2147483647 h 4379"/>
              <a:gd name="T14" fmla="*/ 2147483647 w 3621"/>
              <a:gd name="T15" fmla="*/ 2147483647 h 4379"/>
              <a:gd name="T16" fmla="*/ 2147483647 w 3621"/>
              <a:gd name="T17" fmla="*/ 2147483647 h 4379"/>
              <a:gd name="T18" fmla="*/ 2147483647 w 3621"/>
              <a:gd name="T19" fmla="*/ 2147483647 h 4379"/>
              <a:gd name="T20" fmla="*/ 2147483647 w 3621"/>
              <a:gd name="T21" fmla="*/ 2147483647 h 4379"/>
              <a:gd name="T22" fmla="*/ 2147483647 w 3621"/>
              <a:gd name="T23" fmla="*/ 2147483647 h 4379"/>
              <a:gd name="T24" fmla="*/ 2147483647 w 3621"/>
              <a:gd name="T25" fmla="*/ 2147483647 h 4379"/>
              <a:gd name="T26" fmla="*/ 2147483647 w 3621"/>
              <a:gd name="T27" fmla="*/ 2147483647 h 4379"/>
              <a:gd name="T28" fmla="*/ 2147483647 w 3621"/>
              <a:gd name="T29" fmla="*/ 2147483647 h 4379"/>
              <a:gd name="T30" fmla="*/ 2147483647 w 3621"/>
              <a:gd name="T31" fmla="*/ 2147483647 h 4379"/>
              <a:gd name="T32" fmla="*/ 2147483647 w 3621"/>
              <a:gd name="T33" fmla="*/ 2147483647 h 4379"/>
              <a:gd name="T34" fmla="*/ 2147483647 w 3621"/>
              <a:gd name="T35" fmla="*/ 2147483647 h 4379"/>
              <a:gd name="T36" fmla="*/ 2147483647 w 3621"/>
              <a:gd name="T37" fmla="*/ 2147483647 h 4379"/>
              <a:gd name="T38" fmla="*/ 2147483647 w 3621"/>
              <a:gd name="T39" fmla="*/ 2147483647 h 4379"/>
              <a:gd name="T40" fmla="*/ 2147483647 w 3621"/>
              <a:gd name="T41" fmla="*/ 2147483647 h 4379"/>
              <a:gd name="T42" fmla="*/ 2147483647 w 3621"/>
              <a:gd name="T43" fmla="*/ 2147483647 h 4379"/>
              <a:gd name="T44" fmla="*/ 2147483647 w 3621"/>
              <a:gd name="T45" fmla="*/ 2147483647 h 4379"/>
              <a:gd name="T46" fmla="*/ 2147483647 w 3621"/>
              <a:gd name="T47" fmla="*/ 2147483647 h 4379"/>
              <a:gd name="T48" fmla="*/ 2147483647 w 3621"/>
              <a:gd name="T49" fmla="*/ 2147483647 h 4379"/>
              <a:gd name="T50" fmla="*/ 2147483647 w 3621"/>
              <a:gd name="T51" fmla="*/ 2147483647 h 4379"/>
              <a:gd name="T52" fmla="*/ 2147483647 w 3621"/>
              <a:gd name="T53" fmla="*/ 2147483647 h 4379"/>
              <a:gd name="T54" fmla="*/ 2147483647 w 3621"/>
              <a:gd name="T55" fmla="*/ 2147483647 h 4379"/>
              <a:gd name="T56" fmla="*/ 2147483647 w 3621"/>
              <a:gd name="T57" fmla="*/ 2147483647 h 4379"/>
              <a:gd name="T58" fmla="*/ 2147483647 w 3621"/>
              <a:gd name="T59" fmla="*/ 2147483647 h 4379"/>
              <a:gd name="T60" fmla="*/ 2147483647 w 3621"/>
              <a:gd name="T61" fmla="*/ 2147483647 h 4379"/>
              <a:gd name="T62" fmla="*/ 2147483647 w 3621"/>
              <a:gd name="T63" fmla="*/ 2147483647 h 4379"/>
              <a:gd name="T64" fmla="*/ 2147483647 w 3621"/>
              <a:gd name="T65" fmla="*/ 2147483647 h 4379"/>
              <a:gd name="T66" fmla="*/ 2147483647 w 3621"/>
              <a:gd name="T67" fmla="*/ 2147483647 h 4379"/>
              <a:gd name="T68" fmla="*/ 2147483647 w 3621"/>
              <a:gd name="T69" fmla="*/ 2147483647 h 4379"/>
              <a:gd name="T70" fmla="*/ 2147483647 w 3621"/>
              <a:gd name="T71" fmla="*/ 2147483647 h 4379"/>
              <a:gd name="T72" fmla="*/ 2147483647 w 3621"/>
              <a:gd name="T73" fmla="*/ 2147483647 h 4379"/>
              <a:gd name="T74" fmla="*/ 2147483647 w 3621"/>
              <a:gd name="T75" fmla="*/ 2147483647 h 4379"/>
              <a:gd name="T76" fmla="*/ 2147483647 w 3621"/>
              <a:gd name="T77" fmla="*/ 2147483647 h 4379"/>
              <a:gd name="T78" fmla="*/ 2147483647 w 3621"/>
              <a:gd name="T79" fmla="*/ 2147483647 h 4379"/>
              <a:gd name="T80" fmla="*/ 2147483647 w 3621"/>
              <a:gd name="T81" fmla="*/ 2147483647 h 4379"/>
              <a:gd name="T82" fmla="*/ 2147483647 w 3621"/>
              <a:gd name="T83" fmla="*/ 2147483647 h 4379"/>
              <a:gd name="T84" fmla="*/ 2147483647 w 3621"/>
              <a:gd name="T85" fmla="*/ 2147483647 h 4379"/>
              <a:gd name="T86" fmla="*/ 2147483647 w 3621"/>
              <a:gd name="T87" fmla="*/ 0 h 437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3621"/>
              <a:gd name="T133" fmla="*/ 0 h 4379"/>
              <a:gd name="T134" fmla="*/ 3621 w 3621"/>
              <a:gd name="T135" fmla="*/ 4379 h 4379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3621" h="4379">
                <a:moveTo>
                  <a:pt x="0" y="4379"/>
                </a:moveTo>
                <a:cubicBezTo>
                  <a:pt x="18" y="4300"/>
                  <a:pt x="25" y="4267"/>
                  <a:pt x="92" y="4224"/>
                </a:cubicBezTo>
                <a:cubicBezTo>
                  <a:pt x="125" y="4179"/>
                  <a:pt x="162" y="4150"/>
                  <a:pt x="202" y="4114"/>
                </a:cubicBezTo>
                <a:cubicBezTo>
                  <a:pt x="275" y="4048"/>
                  <a:pt x="312" y="4010"/>
                  <a:pt x="412" y="3986"/>
                </a:cubicBezTo>
                <a:cubicBezTo>
                  <a:pt x="481" y="3940"/>
                  <a:pt x="570" y="3920"/>
                  <a:pt x="650" y="3904"/>
                </a:cubicBezTo>
                <a:cubicBezTo>
                  <a:pt x="671" y="3889"/>
                  <a:pt x="693" y="3873"/>
                  <a:pt x="714" y="3858"/>
                </a:cubicBezTo>
                <a:cubicBezTo>
                  <a:pt x="733" y="3844"/>
                  <a:pt x="739" y="3816"/>
                  <a:pt x="759" y="3803"/>
                </a:cubicBezTo>
                <a:cubicBezTo>
                  <a:pt x="770" y="3796"/>
                  <a:pt x="784" y="3797"/>
                  <a:pt x="796" y="3794"/>
                </a:cubicBezTo>
                <a:cubicBezTo>
                  <a:pt x="808" y="3788"/>
                  <a:pt x="819" y="3780"/>
                  <a:pt x="832" y="3776"/>
                </a:cubicBezTo>
                <a:cubicBezTo>
                  <a:pt x="847" y="3771"/>
                  <a:pt x="864" y="3772"/>
                  <a:pt x="878" y="3766"/>
                </a:cubicBezTo>
                <a:cubicBezTo>
                  <a:pt x="892" y="3760"/>
                  <a:pt x="902" y="3746"/>
                  <a:pt x="915" y="3739"/>
                </a:cubicBezTo>
                <a:cubicBezTo>
                  <a:pt x="959" y="3715"/>
                  <a:pt x="1003" y="3694"/>
                  <a:pt x="1052" y="3684"/>
                </a:cubicBezTo>
                <a:cubicBezTo>
                  <a:pt x="1161" y="3630"/>
                  <a:pt x="1279" y="3562"/>
                  <a:pt x="1399" y="3538"/>
                </a:cubicBezTo>
                <a:cubicBezTo>
                  <a:pt x="1429" y="3519"/>
                  <a:pt x="1457" y="3512"/>
                  <a:pt x="1491" y="3501"/>
                </a:cubicBezTo>
                <a:cubicBezTo>
                  <a:pt x="1573" y="3446"/>
                  <a:pt x="1647" y="3445"/>
                  <a:pt x="1747" y="3437"/>
                </a:cubicBezTo>
                <a:cubicBezTo>
                  <a:pt x="1812" y="3415"/>
                  <a:pt x="1792" y="3380"/>
                  <a:pt x="1838" y="3346"/>
                </a:cubicBezTo>
                <a:cubicBezTo>
                  <a:pt x="1865" y="3326"/>
                  <a:pt x="1931" y="3293"/>
                  <a:pt x="1957" y="3264"/>
                </a:cubicBezTo>
                <a:cubicBezTo>
                  <a:pt x="2043" y="3170"/>
                  <a:pt x="1955" y="3237"/>
                  <a:pt x="2021" y="3190"/>
                </a:cubicBezTo>
                <a:cubicBezTo>
                  <a:pt x="2099" y="3073"/>
                  <a:pt x="2174" y="2955"/>
                  <a:pt x="2259" y="2843"/>
                </a:cubicBezTo>
                <a:cubicBezTo>
                  <a:pt x="2294" y="2796"/>
                  <a:pt x="2348" y="2767"/>
                  <a:pt x="2387" y="2724"/>
                </a:cubicBezTo>
                <a:cubicBezTo>
                  <a:pt x="2439" y="2667"/>
                  <a:pt x="2481" y="2604"/>
                  <a:pt x="2551" y="2569"/>
                </a:cubicBezTo>
                <a:cubicBezTo>
                  <a:pt x="2594" y="2506"/>
                  <a:pt x="2639" y="2457"/>
                  <a:pt x="2707" y="2422"/>
                </a:cubicBezTo>
                <a:cubicBezTo>
                  <a:pt x="2769" y="2340"/>
                  <a:pt x="2745" y="2374"/>
                  <a:pt x="2780" y="2322"/>
                </a:cubicBezTo>
                <a:cubicBezTo>
                  <a:pt x="2783" y="2298"/>
                  <a:pt x="2791" y="2273"/>
                  <a:pt x="2789" y="2249"/>
                </a:cubicBezTo>
                <a:cubicBezTo>
                  <a:pt x="2786" y="2202"/>
                  <a:pt x="2771" y="2199"/>
                  <a:pt x="2752" y="2166"/>
                </a:cubicBezTo>
                <a:cubicBezTo>
                  <a:pt x="2729" y="2126"/>
                  <a:pt x="2723" y="2090"/>
                  <a:pt x="2688" y="2057"/>
                </a:cubicBezTo>
                <a:cubicBezTo>
                  <a:pt x="2666" y="1988"/>
                  <a:pt x="2698" y="2069"/>
                  <a:pt x="2652" y="2011"/>
                </a:cubicBezTo>
                <a:cubicBezTo>
                  <a:pt x="2646" y="2004"/>
                  <a:pt x="2649" y="1991"/>
                  <a:pt x="2643" y="1984"/>
                </a:cubicBezTo>
                <a:cubicBezTo>
                  <a:pt x="2618" y="1951"/>
                  <a:pt x="2589" y="1921"/>
                  <a:pt x="2560" y="1892"/>
                </a:cubicBezTo>
                <a:cubicBezTo>
                  <a:pt x="2549" y="1881"/>
                  <a:pt x="2534" y="1876"/>
                  <a:pt x="2524" y="1865"/>
                </a:cubicBezTo>
                <a:cubicBezTo>
                  <a:pt x="2448" y="1775"/>
                  <a:pt x="2378" y="1657"/>
                  <a:pt x="2341" y="1545"/>
                </a:cubicBezTo>
                <a:cubicBezTo>
                  <a:pt x="2353" y="1527"/>
                  <a:pt x="2370" y="1511"/>
                  <a:pt x="2378" y="1490"/>
                </a:cubicBezTo>
                <a:cubicBezTo>
                  <a:pt x="2387" y="1466"/>
                  <a:pt x="2389" y="1437"/>
                  <a:pt x="2405" y="1417"/>
                </a:cubicBezTo>
                <a:cubicBezTo>
                  <a:pt x="2420" y="1398"/>
                  <a:pt x="2458" y="1375"/>
                  <a:pt x="2478" y="1362"/>
                </a:cubicBezTo>
                <a:cubicBezTo>
                  <a:pt x="2550" y="1250"/>
                  <a:pt x="2714" y="1193"/>
                  <a:pt x="2835" y="1152"/>
                </a:cubicBezTo>
                <a:cubicBezTo>
                  <a:pt x="2869" y="1140"/>
                  <a:pt x="2892" y="1117"/>
                  <a:pt x="2926" y="1106"/>
                </a:cubicBezTo>
                <a:cubicBezTo>
                  <a:pt x="2996" y="1050"/>
                  <a:pt x="2958" y="1083"/>
                  <a:pt x="3036" y="1005"/>
                </a:cubicBezTo>
                <a:cubicBezTo>
                  <a:pt x="3048" y="993"/>
                  <a:pt x="3060" y="981"/>
                  <a:pt x="3072" y="969"/>
                </a:cubicBezTo>
                <a:cubicBezTo>
                  <a:pt x="3078" y="963"/>
                  <a:pt x="3091" y="950"/>
                  <a:pt x="3091" y="950"/>
                </a:cubicBezTo>
                <a:cubicBezTo>
                  <a:pt x="3105" y="839"/>
                  <a:pt x="3130" y="835"/>
                  <a:pt x="3191" y="749"/>
                </a:cubicBezTo>
                <a:cubicBezTo>
                  <a:pt x="3231" y="692"/>
                  <a:pt x="3263" y="633"/>
                  <a:pt x="3301" y="576"/>
                </a:cubicBezTo>
                <a:cubicBezTo>
                  <a:pt x="3314" y="556"/>
                  <a:pt x="3334" y="541"/>
                  <a:pt x="3347" y="521"/>
                </a:cubicBezTo>
                <a:cubicBezTo>
                  <a:pt x="3365" y="492"/>
                  <a:pt x="3373" y="458"/>
                  <a:pt x="3392" y="429"/>
                </a:cubicBezTo>
                <a:cubicBezTo>
                  <a:pt x="3485" y="286"/>
                  <a:pt x="3621" y="180"/>
                  <a:pt x="3621" y="0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3984" name="Freeform 18">
            <a:extLst>
              <a:ext uri="{FF2B5EF4-FFF2-40B4-BE49-F238E27FC236}">
                <a16:creationId xmlns:a16="http://schemas.microsoft.com/office/drawing/2014/main" xmlns="" id="{037C2EC2-7199-4D2B-B25C-6370D716FEEE}"/>
              </a:ext>
            </a:extLst>
          </p:cNvPr>
          <p:cNvSpPr>
            <a:spLocks/>
          </p:cNvSpPr>
          <p:nvPr/>
        </p:nvSpPr>
        <p:spPr bwMode="auto">
          <a:xfrm>
            <a:off x="5299075" y="2003425"/>
            <a:ext cx="1190625" cy="4891088"/>
          </a:xfrm>
          <a:custGeom>
            <a:avLst/>
            <a:gdLst>
              <a:gd name="T0" fmla="*/ 2147483647 w 750"/>
              <a:gd name="T1" fmla="*/ 2147483647 h 3081"/>
              <a:gd name="T2" fmla="*/ 2147483647 w 750"/>
              <a:gd name="T3" fmla="*/ 2147483647 h 3081"/>
              <a:gd name="T4" fmla="*/ 2147483647 w 750"/>
              <a:gd name="T5" fmla="*/ 2147483647 h 3081"/>
              <a:gd name="T6" fmla="*/ 2147483647 w 750"/>
              <a:gd name="T7" fmla="*/ 2147483647 h 3081"/>
              <a:gd name="T8" fmla="*/ 2147483647 w 750"/>
              <a:gd name="T9" fmla="*/ 2147483647 h 3081"/>
              <a:gd name="T10" fmla="*/ 2147483647 w 750"/>
              <a:gd name="T11" fmla="*/ 2147483647 h 3081"/>
              <a:gd name="T12" fmla="*/ 2147483647 w 750"/>
              <a:gd name="T13" fmla="*/ 2147483647 h 3081"/>
              <a:gd name="T14" fmla="*/ 2147483647 w 750"/>
              <a:gd name="T15" fmla="*/ 2147483647 h 3081"/>
              <a:gd name="T16" fmla="*/ 2147483647 w 750"/>
              <a:gd name="T17" fmla="*/ 2147483647 h 3081"/>
              <a:gd name="T18" fmla="*/ 2147483647 w 750"/>
              <a:gd name="T19" fmla="*/ 2147483647 h 3081"/>
              <a:gd name="T20" fmla="*/ 2147483647 w 750"/>
              <a:gd name="T21" fmla="*/ 2147483647 h 3081"/>
              <a:gd name="T22" fmla="*/ 2147483647 w 750"/>
              <a:gd name="T23" fmla="*/ 2147483647 h 3081"/>
              <a:gd name="T24" fmla="*/ 2147483647 w 750"/>
              <a:gd name="T25" fmla="*/ 2147483647 h 3081"/>
              <a:gd name="T26" fmla="*/ 2147483647 w 750"/>
              <a:gd name="T27" fmla="*/ 2147483647 h 3081"/>
              <a:gd name="T28" fmla="*/ 2147483647 w 750"/>
              <a:gd name="T29" fmla="*/ 2147483647 h 3081"/>
              <a:gd name="T30" fmla="*/ 2147483647 w 750"/>
              <a:gd name="T31" fmla="*/ 0 h 3081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750"/>
              <a:gd name="T49" fmla="*/ 0 h 3081"/>
              <a:gd name="T50" fmla="*/ 750 w 750"/>
              <a:gd name="T51" fmla="*/ 3081 h 3081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750" h="3081">
                <a:moveTo>
                  <a:pt x="27" y="3081"/>
                </a:moveTo>
                <a:cubicBezTo>
                  <a:pt x="37" y="2932"/>
                  <a:pt x="0" y="2768"/>
                  <a:pt x="45" y="2633"/>
                </a:cubicBezTo>
                <a:cubicBezTo>
                  <a:pt x="62" y="2355"/>
                  <a:pt x="112" y="2078"/>
                  <a:pt x="145" y="1801"/>
                </a:cubicBezTo>
                <a:cubicBezTo>
                  <a:pt x="163" y="1648"/>
                  <a:pt x="164" y="1496"/>
                  <a:pt x="191" y="1344"/>
                </a:cubicBezTo>
                <a:cubicBezTo>
                  <a:pt x="199" y="1248"/>
                  <a:pt x="215" y="1155"/>
                  <a:pt x="228" y="1060"/>
                </a:cubicBezTo>
                <a:cubicBezTo>
                  <a:pt x="230" y="1049"/>
                  <a:pt x="246" y="963"/>
                  <a:pt x="255" y="960"/>
                </a:cubicBezTo>
                <a:cubicBezTo>
                  <a:pt x="325" y="938"/>
                  <a:pt x="450" y="851"/>
                  <a:pt x="493" y="786"/>
                </a:cubicBezTo>
                <a:cubicBezTo>
                  <a:pt x="559" y="685"/>
                  <a:pt x="610" y="573"/>
                  <a:pt x="694" y="484"/>
                </a:cubicBezTo>
                <a:cubicBezTo>
                  <a:pt x="701" y="462"/>
                  <a:pt x="715" y="442"/>
                  <a:pt x="721" y="420"/>
                </a:cubicBezTo>
                <a:cubicBezTo>
                  <a:pt x="748" y="322"/>
                  <a:pt x="711" y="386"/>
                  <a:pt x="749" y="329"/>
                </a:cubicBezTo>
                <a:cubicBezTo>
                  <a:pt x="746" y="289"/>
                  <a:pt x="750" y="248"/>
                  <a:pt x="740" y="210"/>
                </a:cubicBezTo>
                <a:cubicBezTo>
                  <a:pt x="737" y="199"/>
                  <a:pt x="720" y="199"/>
                  <a:pt x="712" y="192"/>
                </a:cubicBezTo>
                <a:cubicBezTo>
                  <a:pt x="696" y="178"/>
                  <a:pt x="682" y="161"/>
                  <a:pt x="667" y="146"/>
                </a:cubicBezTo>
                <a:cubicBezTo>
                  <a:pt x="629" y="107"/>
                  <a:pt x="588" y="45"/>
                  <a:pt x="529" y="36"/>
                </a:cubicBezTo>
                <a:cubicBezTo>
                  <a:pt x="499" y="31"/>
                  <a:pt x="468" y="30"/>
                  <a:pt x="438" y="27"/>
                </a:cubicBezTo>
                <a:cubicBezTo>
                  <a:pt x="409" y="7"/>
                  <a:pt x="411" y="20"/>
                  <a:pt x="411" y="0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3985" name="Freeform 19">
            <a:extLst>
              <a:ext uri="{FF2B5EF4-FFF2-40B4-BE49-F238E27FC236}">
                <a16:creationId xmlns:a16="http://schemas.microsoft.com/office/drawing/2014/main" xmlns="" id="{E335C9D2-AAC2-4629-A570-0095629C7034}"/>
              </a:ext>
            </a:extLst>
          </p:cNvPr>
          <p:cNvSpPr>
            <a:spLocks/>
          </p:cNvSpPr>
          <p:nvPr/>
        </p:nvSpPr>
        <p:spPr bwMode="auto">
          <a:xfrm>
            <a:off x="-14288" y="2032000"/>
            <a:ext cx="423863" cy="1262063"/>
          </a:xfrm>
          <a:custGeom>
            <a:avLst/>
            <a:gdLst>
              <a:gd name="T0" fmla="*/ 0 w 267"/>
              <a:gd name="T1" fmla="*/ 0 h 795"/>
              <a:gd name="T2" fmla="*/ 2147483647 w 267"/>
              <a:gd name="T3" fmla="*/ 2147483647 h 795"/>
              <a:gd name="T4" fmla="*/ 2147483647 w 267"/>
              <a:gd name="T5" fmla="*/ 2147483647 h 795"/>
              <a:gd name="T6" fmla="*/ 2147483647 w 267"/>
              <a:gd name="T7" fmla="*/ 2147483647 h 795"/>
              <a:gd name="T8" fmla="*/ 2147483647 w 267"/>
              <a:gd name="T9" fmla="*/ 2147483647 h 795"/>
              <a:gd name="T10" fmla="*/ 2147483647 w 267"/>
              <a:gd name="T11" fmla="*/ 2147483647 h 795"/>
              <a:gd name="T12" fmla="*/ 2147483647 w 267"/>
              <a:gd name="T13" fmla="*/ 2147483647 h 79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67"/>
              <a:gd name="T22" fmla="*/ 0 h 795"/>
              <a:gd name="T23" fmla="*/ 267 w 267"/>
              <a:gd name="T24" fmla="*/ 795 h 79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67" h="795">
                <a:moveTo>
                  <a:pt x="0" y="0"/>
                </a:moveTo>
                <a:cubicBezTo>
                  <a:pt x="80" y="48"/>
                  <a:pt x="152" y="91"/>
                  <a:pt x="238" y="119"/>
                </a:cubicBezTo>
                <a:cubicBezTo>
                  <a:pt x="267" y="207"/>
                  <a:pt x="248" y="299"/>
                  <a:pt x="219" y="384"/>
                </a:cubicBezTo>
                <a:cubicBezTo>
                  <a:pt x="208" y="417"/>
                  <a:pt x="203" y="452"/>
                  <a:pt x="192" y="485"/>
                </a:cubicBezTo>
                <a:cubicBezTo>
                  <a:pt x="189" y="494"/>
                  <a:pt x="183" y="512"/>
                  <a:pt x="183" y="512"/>
                </a:cubicBezTo>
                <a:cubicBezTo>
                  <a:pt x="187" y="578"/>
                  <a:pt x="187" y="640"/>
                  <a:pt x="201" y="704"/>
                </a:cubicBezTo>
                <a:cubicBezTo>
                  <a:pt x="208" y="737"/>
                  <a:pt x="238" y="760"/>
                  <a:pt x="238" y="795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3986" name="Freeform 20">
            <a:extLst>
              <a:ext uri="{FF2B5EF4-FFF2-40B4-BE49-F238E27FC236}">
                <a16:creationId xmlns:a16="http://schemas.microsoft.com/office/drawing/2014/main" xmlns="" id="{13E82100-D955-4737-A251-E26B03AD6CAB}"/>
              </a:ext>
            </a:extLst>
          </p:cNvPr>
          <p:cNvSpPr>
            <a:spLocks/>
          </p:cNvSpPr>
          <p:nvPr/>
        </p:nvSpPr>
        <p:spPr bwMode="auto">
          <a:xfrm>
            <a:off x="3492500" y="0"/>
            <a:ext cx="396875" cy="2613025"/>
          </a:xfrm>
          <a:custGeom>
            <a:avLst/>
            <a:gdLst>
              <a:gd name="T0" fmla="*/ 2147483647 w 250"/>
              <a:gd name="T1" fmla="*/ 0 h 1646"/>
              <a:gd name="T2" fmla="*/ 2147483647 w 250"/>
              <a:gd name="T3" fmla="*/ 2147483647 h 1646"/>
              <a:gd name="T4" fmla="*/ 2147483647 w 250"/>
              <a:gd name="T5" fmla="*/ 2147483647 h 1646"/>
              <a:gd name="T6" fmla="*/ 2147483647 w 250"/>
              <a:gd name="T7" fmla="*/ 2147483647 h 1646"/>
              <a:gd name="T8" fmla="*/ 2147483647 w 250"/>
              <a:gd name="T9" fmla="*/ 2147483647 h 1646"/>
              <a:gd name="T10" fmla="*/ 2147483647 w 250"/>
              <a:gd name="T11" fmla="*/ 2147483647 h 1646"/>
              <a:gd name="T12" fmla="*/ 2147483647 w 250"/>
              <a:gd name="T13" fmla="*/ 2147483647 h 1646"/>
              <a:gd name="T14" fmla="*/ 2147483647 w 250"/>
              <a:gd name="T15" fmla="*/ 2147483647 h 1646"/>
              <a:gd name="T16" fmla="*/ 2147483647 w 250"/>
              <a:gd name="T17" fmla="*/ 2147483647 h 1646"/>
              <a:gd name="T18" fmla="*/ 2147483647 w 250"/>
              <a:gd name="T19" fmla="*/ 2147483647 h 164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50"/>
              <a:gd name="T31" fmla="*/ 0 h 1646"/>
              <a:gd name="T32" fmla="*/ 250 w 250"/>
              <a:gd name="T33" fmla="*/ 1646 h 164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50" h="1646">
                <a:moveTo>
                  <a:pt x="67" y="0"/>
                </a:moveTo>
                <a:cubicBezTo>
                  <a:pt x="49" y="55"/>
                  <a:pt x="44" y="117"/>
                  <a:pt x="13" y="165"/>
                </a:cubicBezTo>
                <a:cubicBezTo>
                  <a:pt x="10" y="226"/>
                  <a:pt x="0" y="286"/>
                  <a:pt x="3" y="347"/>
                </a:cubicBezTo>
                <a:cubicBezTo>
                  <a:pt x="21" y="703"/>
                  <a:pt x="1" y="622"/>
                  <a:pt x="95" y="841"/>
                </a:cubicBezTo>
                <a:cubicBezTo>
                  <a:pt x="107" y="890"/>
                  <a:pt x="137" y="939"/>
                  <a:pt x="186" y="951"/>
                </a:cubicBezTo>
                <a:cubicBezTo>
                  <a:pt x="195" y="945"/>
                  <a:pt x="209" y="923"/>
                  <a:pt x="214" y="933"/>
                </a:cubicBezTo>
                <a:cubicBezTo>
                  <a:pt x="223" y="949"/>
                  <a:pt x="206" y="969"/>
                  <a:pt x="205" y="987"/>
                </a:cubicBezTo>
                <a:cubicBezTo>
                  <a:pt x="200" y="1123"/>
                  <a:pt x="250" y="1437"/>
                  <a:pt x="113" y="1582"/>
                </a:cubicBezTo>
                <a:cubicBezTo>
                  <a:pt x="106" y="1602"/>
                  <a:pt x="86" y="1626"/>
                  <a:pt x="86" y="1646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3987" name="Freeform 21">
            <a:extLst>
              <a:ext uri="{FF2B5EF4-FFF2-40B4-BE49-F238E27FC236}">
                <a16:creationId xmlns:a16="http://schemas.microsoft.com/office/drawing/2014/main" xmlns="" id="{9EB59018-4664-43C6-B029-25DBA9BC306F}"/>
              </a:ext>
            </a:extLst>
          </p:cNvPr>
          <p:cNvSpPr>
            <a:spLocks/>
          </p:cNvSpPr>
          <p:nvPr/>
        </p:nvSpPr>
        <p:spPr bwMode="auto">
          <a:xfrm>
            <a:off x="5932488" y="5268913"/>
            <a:ext cx="1687512" cy="1574800"/>
          </a:xfrm>
          <a:custGeom>
            <a:avLst/>
            <a:gdLst>
              <a:gd name="T0" fmla="*/ 2147483647 w 1063"/>
              <a:gd name="T1" fmla="*/ 2147483647 h 992"/>
              <a:gd name="T2" fmla="*/ 2147483647 w 1063"/>
              <a:gd name="T3" fmla="*/ 2147483647 h 992"/>
              <a:gd name="T4" fmla="*/ 2147483647 w 1063"/>
              <a:gd name="T5" fmla="*/ 2147483647 h 992"/>
              <a:gd name="T6" fmla="*/ 2147483647 w 1063"/>
              <a:gd name="T7" fmla="*/ 2147483647 h 992"/>
              <a:gd name="T8" fmla="*/ 2147483647 w 1063"/>
              <a:gd name="T9" fmla="*/ 2147483647 h 992"/>
              <a:gd name="T10" fmla="*/ 2147483647 w 1063"/>
              <a:gd name="T11" fmla="*/ 2147483647 h 992"/>
              <a:gd name="T12" fmla="*/ 2147483647 w 1063"/>
              <a:gd name="T13" fmla="*/ 2147483647 h 992"/>
              <a:gd name="T14" fmla="*/ 2147483647 w 1063"/>
              <a:gd name="T15" fmla="*/ 2147483647 h 992"/>
              <a:gd name="T16" fmla="*/ 2147483647 w 1063"/>
              <a:gd name="T17" fmla="*/ 2147483647 h 992"/>
              <a:gd name="T18" fmla="*/ 2147483647 w 1063"/>
              <a:gd name="T19" fmla="*/ 0 h 99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063"/>
              <a:gd name="T31" fmla="*/ 0 h 992"/>
              <a:gd name="T32" fmla="*/ 1063 w 1063"/>
              <a:gd name="T33" fmla="*/ 992 h 99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063" h="992">
                <a:moveTo>
                  <a:pt x="39" y="923"/>
                </a:moveTo>
                <a:cubicBezTo>
                  <a:pt x="102" y="798"/>
                  <a:pt x="0" y="992"/>
                  <a:pt x="94" y="850"/>
                </a:cubicBezTo>
                <a:cubicBezTo>
                  <a:pt x="109" y="827"/>
                  <a:pt x="116" y="800"/>
                  <a:pt x="130" y="777"/>
                </a:cubicBezTo>
                <a:cubicBezTo>
                  <a:pt x="167" y="716"/>
                  <a:pt x="203" y="655"/>
                  <a:pt x="240" y="594"/>
                </a:cubicBezTo>
                <a:cubicBezTo>
                  <a:pt x="257" y="567"/>
                  <a:pt x="277" y="522"/>
                  <a:pt x="304" y="503"/>
                </a:cubicBezTo>
                <a:cubicBezTo>
                  <a:pt x="332" y="483"/>
                  <a:pt x="373" y="480"/>
                  <a:pt x="405" y="475"/>
                </a:cubicBezTo>
                <a:cubicBezTo>
                  <a:pt x="462" y="440"/>
                  <a:pt x="524" y="396"/>
                  <a:pt x="588" y="375"/>
                </a:cubicBezTo>
                <a:cubicBezTo>
                  <a:pt x="640" y="338"/>
                  <a:pt x="708" y="330"/>
                  <a:pt x="761" y="292"/>
                </a:cubicBezTo>
                <a:cubicBezTo>
                  <a:pt x="835" y="239"/>
                  <a:pt x="896" y="168"/>
                  <a:pt x="972" y="119"/>
                </a:cubicBezTo>
                <a:cubicBezTo>
                  <a:pt x="1000" y="75"/>
                  <a:pt x="1039" y="47"/>
                  <a:pt x="1063" y="0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3988" name="Freeform 22">
            <a:extLst>
              <a:ext uri="{FF2B5EF4-FFF2-40B4-BE49-F238E27FC236}">
                <a16:creationId xmlns:a16="http://schemas.microsoft.com/office/drawing/2014/main" xmlns="" id="{0F31B466-46E0-44FA-9C7E-77C22AB6FE09}"/>
              </a:ext>
            </a:extLst>
          </p:cNvPr>
          <p:cNvSpPr>
            <a:spLocks/>
          </p:cNvSpPr>
          <p:nvPr/>
        </p:nvSpPr>
        <p:spPr bwMode="auto">
          <a:xfrm>
            <a:off x="7851775" y="14288"/>
            <a:ext cx="377825" cy="1670050"/>
          </a:xfrm>
          <a:custGeom>
            <a:avLst/>
            <a:gdLst>
              <a:gd name="T0" fmla="*/ 2147483647 w 238"/>
              <a:gd name="T1" fmla="*/ 0 h 1052"/>
              <a:gd name="T2" fmla="*/ 2147483647 w 238"/>
              <a:gd name="T3" fmla="*/ 2147483647 h 1052"/>
              <a:gd name="T4" fmla="*/ 0 w 238"/>
              <a:gd name="T5" fmla="*/ 2147483647 h 1052"/>
              <a:gd name="T6" fmla="*/ 2147483647 w 238"/>
              <a:gd name="T7" fmla="*/ 2147483647 h 1052"/>
              <a:gd name="T8" fmla="*/ 2147483647 w 238"/>
              <a:gd name="T9" fmla="*/ 2147483647 h 1052"/>
              <a:gd name="T10" fmla="*/ 2147483647 w 238"/>
              <a:gd name="T11" fmla="*/ 2147483647 h 1052"/>
              <a:gd name="T12" fmla="*/ 2147483647 w 238"/>
              <a:gd name="T13" fmla="*/ 2147483647 h 1052"/>
              <a:gd name="T14" fmla="*/ 2147483647 w 238"/>
              <a:gd name="T15" fmla="*/ 2147483647 h 1052"/>
              <a:gd name="T16" fmla="*/ 2147483647 w 238"/>
              <a:gd name="T17" fmla="*/ 2147483647 h 105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38"/>
              <a:gd name="T28" fmla="*/ 0 h 1052"/>
              <a:gd name="T29" fmla="*/ 238 w 238"/>
              <a:gd name="T30" fmla="*/ 1052 h 105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38" h="1052">
                <a:moveTo>
                  <a:pt x="119" y="0"/>
                </a:moveTo>
                <a:cubicBezTo>
                  <a:pt x="89" y="46"/>
                  <a:pt x="63" y="119"/>
                  <a:pt x="28" y="156"/>
                </a:cubicBezTo>
                <a:cubicBezTo>
                  <a:pt x="17" y="198"/>
                  <a:pt x="10" y="241"/>
                  <a:pt x="0" y="284"/>
                </a:cubicBezTo>
                <a:cubicBezTo>
                  <a:pt x="3" y="397"/>
                  <a:pt x="3" y="509"/>
                  <a:pt x="9" y="622"/>
                </a:cubicBezTo>
                <a:cubicBezTo>
                  <a:pt x="11" y="659"/>
                  <a:pt x="28" y="691"/>
                  <a:pt x="46" y="722"/>
                </a:cubicBezTo>
                <a:cubicBezTo>
                  <a:pt x="57" y="741"/>
                  <a:pt x="83" y="777"/>
                  <a:pt x="83" y="777"/>
                </a:cubicBezTo>
                <a:cubicBezTo>
                  <a:pt x="105" y="844"/>
                  <a:pt x="132" y="920"/>
                  <a:pt x="192" y="960"/>
                </a:cubicBezTo>
                <a:cubicBezTo>
                  <a:pt x="201" y="1007"/>
                  <a:pt x="193" y="1000"/>
                  <a:pt x="220" y="1033"/>
                </a:cubicBezTo>
                <a:cubicBezTo>
                  <a:pt x="225" y="1040"/>
                  <a:pt x="238" y="1052"/>
                  <a:pt x="238" y="1052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3989" name="Freeform 23">
            <a:extLst>
              <a:ext uri="{FF2B5EF4-FFF2-40B4-BE49-F238E27FC236}">
                <a16:creationId xmlns:a16="http://schemas.microsoft.com/office/drawing/2014/main" xmlns="" id="{BA7B7BC6-F384-4890-988A-6706853B3D1E}"/>
              </a:ext>
            </a:extLst>
          </p:cNvPr>
          <p:cNvSpPr>
            <a:spLocks/>
          </p:cNvSpPr>
          <p:nvPr/>
        </p:nvSpPr>
        <p:spPr bwMode="auto">
          <a:xfrm>
            <a:off x="550863" y="5108575"/>
            <a:ext cx="914400" cy="1727200"/>
          </a:xfrm>
          <a:custGeom>
            <a:avLst/>
            <a:gdLst>
              <a:gd name="T0" fmla="*/ 2147483647 w 576"/>
              <a:gd name="T1" fmla="*/ 2147483647 h 1088"/>
              <a:gd name="T2" fmla="*/ 2147483647 w 576"/>
              <a:gd name="T3" fmla="*/ 2147483647 h 1088"/>
              <a:gd name="T4" fmla="*/ 2147483647 w 576"/>
              <a:gd name="T5" fmla="*/ 2147483647 h 1088"/>
              <a:gd name="T6" fmla="*/ 2147483647 w 576"/>
              <a:gd name="T7" fmla="*/ 2147483647 h 1088"/>
              <a:gd name="T8" fmla="*/ 2147483647 w 576"/>
              <a:gd name="T9" fmla="*/ 2147483647 h 1088"/>
              <a:gd name="T10" fmla="*/ 2147483647 w 576"/>
              <a:gd name="T11" fmla="*/ 2147483647 h 1088"/>
              <a:gd name="T12" fmla="*/ 2147483647 w 576"/>
              <a:gd name="T13" fmla="*/ 2147483647 h 1088"/>
              <a:gd name="T14" fmla="*/ 2147483647 w 576"/>
              <a:gd name="T15" fmla="*/ 2147483647 h 1088"/>
              <a:gd name="T16" fmla="*/ 2147483647 w 576"/>
              <a:gd name="T17" fmla="*/ 2147483647 h 1088"/>
              <a:gd name="T18" fmla="*/ 2147483647 w 576"/>
              <a:gd name="T19" fmla="*/ 2147483647 h 1088"/>
              <a:gd name="T20" fmla="*/ 2147483647 w 576"/>
              <a:gd name="T21" fmla="*/ 2147483647 h 1088"/>
              <a:gd name="T22" fmla="*/ 0 w 576"/>
              <a:gd name="T23" fmla="*/ 0 h 108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76"/>
              <a:gd name="T37" fmla="*/ 0 h 1088"/>
              <a:gd name="T38" fmla="*/ 576 w 576"/>
              <a:gd name="T39" fmla="*/ 1088 h 108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76" h="1088">
                <a:moveTo>
                  <a:pt x="576" y="1088"/>
                </a:moveTo>
                <a:cubicBezTo>
                  <a:pt x="564" y="1064"/>
                  <a:pt x="559" y="1034"/>
                  <a:pt x="540" y="1015"/>
                </a:cubicBezTo>
                <a:cubicBezTo>
                  <a:pt x="525" y="1000"/>
                  <a:pt x="494" y="969"/>
                  <a:pt x="494" y="969"/>
                </a:cubicBezTo>
                <a:cubicBezTo>
                  <a:pt x="455" y="870"/>
                  <a:pt x="482" y="900"/>
                  <a:pt x="439" y="860"/>
                </a:cubicBezTo>
                <a:cubicBezTo>
                  <a:pt x="429" y="797"/>
                  <a:pt x="395" y="747"/>
                  <a:pt x="384" y="686"/>
                </a:cubicBezTo>
                <a:cubicBezTo>
                  <a:pt x="372" y="625"/>
                  <a:pt x="364" y="556"/>
                  <a:pt x="330" y="503"/>
                </a:cubicBezTo>
                <a:cubicBezTo>
                  <a:pt x="320" y="468"/>
                  <a:pt x="313" y="442"/>
                  <a:pt x="293" y="412"/>
                </a:cubicBezTo>
                <a:cubicBezTo>
                  <a:pt x="275" y="339"/>
                  <a:pt x="262" y="331"/>
                  <a:pt x="238" y="265"/>
                </a:cubicBezTo>
                <a:cubicBezTo>
                  <a:pt x="233" y="251"/>
                  <a:pt x="226" y="220"/>
                  <a:pt x="211" y="211"/>
                </a:cubicBezTo>
                <a:cubicBezTo>
                  <a:pt x="197" y="203"/>
                  <a:pt x="180" y="204"/>
                  <a:pt x="165" y="201"/>
                </a:cubicBezTo>
                <a:cubicBezTo>
                  <a:pt x="100" y="157"/>
                  <a:pt x="70" y="100"/>
                  <a:pt x="28" y="37"/>
                </a:cubicBezTo>
                <a:cubicBezTo>
                  <a:pt x="17" y="2"/>
                  <a:pt x="28" y="13"/>
                  <a:pt x="0" y="0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3990" name="Freeform 24">
            <a:extLst>
              <a:ext uri="{FF2B5EF4-FFF2-40B4-BE49-F238E27FC236}">
                <a16:creationId xmlns:a16="http://schemas.microsoft.com/office/drawing/2014/main" xmlns="" id="{D9DD7863-1C41-4F40-B55E-A531A88B669F}"/>
              </a:ext>
            </a:extLst>
          </p:cNvPr>
          <p:cNvSpPr>
            <a:spLocks/>
          </p:cNvSpPr>
          <p:nvPr/>
        </p:nvSpPr>
        <p:spPr bwMode="auto">
          <a:xfrm>
            <a:off x="682625" y="3090863"/>
            <a:ext cx="623888" cy="1858962"/>
          </a:xfrm>
          <a:custGeom>
            <a:avLst/>
            <a:gdLst>
              <a:gd name="T0" fmla="*/ 2147483647 w 393"/>
              <a:gd name="T1" fmla="*/ 2147483647 h 1171"/>
              <a:gd name="T2" fmla="*/ 2147483647 w 393"/>
              <a:gd name="T3" fmla="*/ 2147483647 h 1171"/>
              <a:gd name="T4" fmla="*/ 2147483647 w 393"/>
              <a:gd name="T5" fmla="*/ 2147483647 h 1171"/>
              <a:gd name="T6" fmla="*/ 2147483647 w 393"/>
              <a:gd name="T7" fmla="*/ 2147483647 h 1171"/>
              <a:gd name="T8" fmla="*/ 2147483647 w 393"/>
              <a:gd name="T9" fmla="*/ 2147483647 h 1171"/>
              <a:gd name="T10" fmla="*/ 2147483647 w 393"/>
              <a:gd name="T11" fmla="*/ 2147483647 h 1171"/>
              <a:gd name="T12" fmla="*/ 0 w 393"/>
              <a:gd name="T13" fmla="*/ 0 h 117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93"/>
              <a:gd name="T22" fmla="*/ 0 h 1171"/>
              <a:gd name="T23" fmla="*/ 393 w 393"/>
              <a:gd name="T24" fmla="*/ 1171 h 117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93" h="1171">
                <a:moveTo>
                  <a:pt x="393" y="1171"/>
                </a:moveTo>
                <a:cubicBezTo>
                  <a:pt x="372" y="1021"/>
                  <a:pt x="369" y="894"/>
                  <a:pt x="301" y="759"/>
                </a:cubicBezTo>
                <a:cubicBezTo>
                  <a:pt x="268" y="693"/>
                  <a:pt x="301" y="733"/>
                  <a:pt x="265" y="695"/>
                </a:cubicBezTo>
                <a:cubicBezTo>
                  <a:pt x="254" y="641"/>
                  <a:pt x="244" y="625"/>
                  <a:pt x="219" y="576"/>
                </a:cubicBezTo>
                <a:cubicBezTo>
                  <a:pt x="180" y="498"/>
                  <a:pt x="164" y="418"/>
                  <a:pt x="73" y="384"/>
                </a:cubicBezTo>
                <a:cubicBezTo>
                  <a:pt x="58" y="325"/>
                  <a:pt x="55" y="266"/>
                  <a:pt x="27" y="211"/>
                </a:cubicBezTo>
                <a:cubicBezTo>
                  <a:pt x="10" y="143"/>
                  <a:pt x="46" y="51"/>
                  <a:pt x="0" y="0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3991" name="Freeform 26">
            <a:extLst>
              <a:ext uri="{FF2B5EF4-FFF2-40B4-BE49-F238E27FC236}">
                <a16:creationId xmlns:a16="http://schemas.microsoft.com/office/drawing/2014/main" xmlns="" id="{6F748B78-9CA1-443E-9C97-BCD3D5F8ABD1}"/>
              </a:ext>
            </a:extLst>
          </p:cNvPr>
          <p:cNvSpPr>
            <a:spLocks/>
          </p:cNvSpPr>
          <p:nvPr/>
        </p:nvSpPr>
        <p:spPr bwMode="auto">
          <a:xfrm>
            <a:off x="8353425" y="1654175"/>
            <a:ext cx="804863" cy="1611313"/>
          </a:xfrm>
          <a:custGeom>
            <a:avLst/>
            <a:gdLst>
              <a:gd name="T0" fmla="*/ 2147483647 w 507"/>
              <a:gd name="T1" fmla="*/ 0 h 1015"/>
              <a:gd name="T2" fmla="*/ 2147483647 w 507"/>
              <a:gd name="T3" fmla="*/ 2147483647 h 1015"/>
              <a:gd name="T4" fmla="*/ 2147483647 w 507"/>
              <a:gd name="T5" fmla="*/ 2147483647 h 1015"/>
              <a:gd name="T6" fmla="*/ 2147483647 w 507"/>
              <a:gd name="T7" fmla="*/ 2147483647 h 1015"/>
              <a:gd name="T8" fmla="*/ 2147483647 w 507"/>
              <a:gd name="T9" fmla="*/ 2147483647 h 1015"/>
              <a:gd name="T10" fmla="*/ 2147483647 w 507"/>
              <a:gd name="T11" fmla="*/ 2147483647 h 1015"/>
              <a:gd name="T12" fmla="*/ 2147483647 w 507"/>
              <a:gd name="T13" fmla="*/ 2147483647 h 1015"/>
              <a:gd name="T14" fmla="*/ 2147483647 w 507"/>
              <a:gd name="T15" fmla="*/ 2147483647 h 1015"/>
              <a:gd name="T16" fmla="*/ 2147483647 w 507"/>
              <a:gd name="T17" fmla="*/ 2147483647 h 101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07"/>
              <a:gd name="T28" fmla="*/ 0 h 1015"/>
              <a:gd name="T29" fmla="*/ 507 w 507"/>
              <a:gd name="T30" fmla="*/ 1015 h 101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07" h="1015">
                <a:moveTo>
                  <a:pt x="507" y="0"/>
                </a:moveTo>
                <a:cubicBezTo>
                  <a:pt x="480" y="19"/>
                  <a:pt x="465" y="36"/>
                  <a:pt x="434" y="46"/>
                </a:cubicBezTo>
                <a:cubicBezTo>
                  <a:pt x="400" y="80"/>
                  <a:pt x="361" y="107"/>
                  <a:pt x="324" y="137"/>
                </a:cubicBezTo>
                <a:cubicBezTo>
                  <a:pt x="307" y="151"/>
                  <a:pt x="292" y="176"/>
                  <a:pt x="279" y="192"/>
                </a:cubicBezTo>
                <a:cubicBezTo>
                  <a:pt x="256" y="219"/>
                  <a:pt x="226" y="246"/>
                  <a:pt x="205" y="275"/>
                </a:cubicBezTo>
                <a:cubicBezTo>
                  <a:pt x="179" y="311"/>
                  <a:pt x="162" y="354"/>
                  <a:pt x="141" y="393"/>
                </a:cubicBezTo>
                <a:cubicBezTo>
                  <a:pt x="127" y="418"/>
                  <a:pt x="107" y="440"/>
                  <a:pt x="96" y="467"/>
                </a:cubicBezTo>
                <a:cubicBezTo>
                  <a:pt x="77" y="511"/>
                  <a:pt x="67" y="555"/>
                  <a:pt x="41" y="595"/>
                </a:cubicBezTo>
                <a:cubicBezTo>
                  <a:pt x="0" y="802"/>
                  <a:pt x="4" y="689"/>
                  <a:pt x="4" y="1015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3992" name="Freeform 27">
            <a:extLst>
              <a:ext uri="{FF2B5EF4-FFF2-40B4-BE49-F238E27FC236}">
                <a16:creationId xmlns:a16="http://schemas.microsoft.com/office/drawing/2014/main" xmlns="" id="{96AF77C8-0AC0-4F05-B87E-8AF4C132EF85}"/>
              </a:ext>
            </a:extLst>
          </p:cNvPr>
          <p:cNvSpPr>
            <a:spLocks/>
          </p:cNvSpPr>
          <p:nvPr/>
        </p:nvSpPr>
        <p:spPr bwMode="auto">
          <a:xfrm>
            <a:off x="-14288" y="1730375"/>
            <a:ext cx="1349376" cy="998538"/>
          </a:xfrm>
          <a:custGeom>
            <a:avLst/>
            <a:gdLst>
              <a:gd name="T0" fmla="*/ 0 w 850"/>
              <a:gd name="T1" fmla="*/ 2147483647 h 629"/>
              <a:gd name="T2" fmla="*/ 2147483647 w 850"/>
              <a:gd name="T3" fmla="*/ 2147483647 h 629"/>
              <a:gd name="T4" fmla="*/ 2147483647 w 850"/>
              <a:gd name="T5" fmla="*/ 2147483647 h 629"/>
              <a:gd name="T6" fmla="*/ 2147483647 w 850"/>
              <a:gd name="T7" fmla="*/ 2147483647 h 629"/>
              <a:gd name="T8" fmla="*/ 2147483647 w 850"/>
              <a:gd name="T9" fmla="*/ 2147483647 h 629"/>
              <a:gd name="T10" fmla="*/ 2147483647 w 850"/>
              <a:gd name="T11" fmla="*/ 2147483647 h 629"/>
              <a:gd name="T12" fmla="*/ 2147483647 w 850"/>
              <a:gd name="T13" fmla="*/ 2147483647 h 629"/>
              <a:gd name="T14" fmla="*/ 2147483647 w 850"/>
              <a:gd name="T15" fmla="*/ 2147483647 h 62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850"/>
              <a:gd name="T25" fmla="*/ 0 h 629"/>
              <a:gd name="T26" fmla="*/ 850 w 850"/>
              <a:gd name="T27" fmla="*/ 629 h 62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50" h="629">
                <a:moveTo>
                  <a:pt x="0" y="629"/>
                </a:moveTo>
                <a:cubicBezTo>
                  <a:pt x="14" y="557"/>
                  <a:pt x="41" y="537"/>
                  <a:pt x="91" y="473"/>
                </a:cubicBezTo>
                <a:cubicBezTo>
                  <a:pt x="188" y="348"/>
                  <a:pt x="276" y="145"/>
                  <a:pt x="448" y="117"/>
                </a:cubicBezTo>
                <a:cubicBezTo>
                  <a:pt x="548" y="84"/>
                  <a:pt x="393" y="138"/>
                  <a:pt x="503" y="89"/>
                </a:cubicBezTo>
                <a:cubicBezTo>
                  <a:pt x="564" y="62"/>
                  <a:pt x="630" y="53"/>
                  <a:pt x="695" y="44"/>
                </a:cubicBezTo>
                <a:cubicBezTo>
                  <a:pt x="760" y="0"/>
                  <a:pt x="729" y="2"/>
                  <a:pt x="786" y="16"/>
                </a:cubicBezTo>
                <a:cubicBezTo>
                  <a:pt x="820" y="52"/>
                  <a:pt x="811" y="75"/>
                  <a:pt x="823" y="126"/>
                </a:cubicBezTo>
                <a:cubicBezTo>
                  <a:pt x="832" y="166"/>
                  <a:pt x="850" y="194"/>
                  <a:pt x="850" y="236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3993" name="Freeform 28">
            <a:extLst>
              <a:ext uri="{FF2B5EF4-FFF2-40B4-BE49-F238E27FC236}">
                <a16:creationId xmlns:a16="http://schemas.microsoft.com/office/drawing/2014/main" xmlns="" id="{14979E35-AD58-4158-9862-5C8DCE7C830C}"/>
              </a:ext>
            </a:extLst>
          </p:cNvPr>
          <p:cNvSpPr>
            <a:spLocks/>
          </p:cNvSpPr>
          <p:nvPr/>
        </p:nvSpPr>
        <p:spPr bwMode="auto">
          <a:xfrm>
            <a:off x="1838325" y="14288"/>
            <a:ext cx="527050" cy="2192337"/>
          </a:xfrm>
          <a:custGeom>
            <a:avLst/>
            <a:gdLst>
              <a:gd name="T0" fmla="*/ 2147483647 w 332"/>
              <a:gd name="T1" fmla="*/ 0 h 1381"/>
              <a:gd name="T2" fmla="*/ 2147483647 w 332"/>
              <a:gd name="T3" fmla="*/ 2147483647 h 1381"/>
              <a:gd name="T4" fmla="*/ 2147483647 w 332"/>
              <a:gd name="T5" fmla="*/ 2147483647 h 1381"/>
              <a:gd name="T6" fmla="*/ 2147483647 w 332"/>
              <a:gd name="T7" fmla="*/ 2147483647 h 1381"/>
              <a:gd name="T8" fmla="*/ 2147483647 w 332"/>
              <a:gd name="T9" fmla="*/ 2147483647 h 1381"/>
              <a:gd name="T10" fmla="*/ 2147483647 w 332"/>
              <a:gd name="T11" fmla="*/ 2147483647 h 138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32"/>
              <a:gd name="T19" fmla="*/ 0 h 1381"/>
              <a:gd name="T20" fmla="*/ 332 w 332"/>
              <a:gd name="T21" fmla="*/ 1381 h 138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32" h="1381">
                <a:moveTo>
                  <a:pt x="122" y="0"/>
                </a:moveTo>
                <a:cubicBezTo>
                  <a:pt x="93" y="60"/>
                  <a:pt x="95" y="126"/>
                  <a:pt x="85" y="192"/>
                </a:cubicBezTo>
                <a:cubicBezTo>
                  <a:pt x="69" y="414"/>
                  <a:pt x="0" y="685"/>
                  <a:pt x="104" y="887"/>
                </a:cubicBezTo>
                <a:cubicBezTo>
                  <a:pt x="106" y="936"/>
                  <a:pt x="87" y="1217"/>
                  <a:pt x="159" y="1289"/>
                </a:cubicBezTo>
                <a:cubicBezTo>
                  <a:pt x="192" y="1322"/>
                  <a:pt x="177" y="1297"/>
                  <a:pt x="213" y="1317"/>
                </a:cubicBezTo>
                <a:cubicBezTo>
                  <a:pt x="254" y="1339"/>
                  <a:pt x="284" y="1381"/>
                  <a:pt x="332" y="1381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3994" name="Freeform 29">
            <a:extLst>
              <a:ext uri="{FF2B5EF4-FFF2-40B4-BE49-F238E27FC236}">
                <a16:creationId xmlns:a16="http://schemas.microsoft.com/office/drawing/2014/main" xmlns="" id="{EE7E192B-5B04-4C0A-95A0-021A82D81616}"/>
              </a:ext>
            </a:extLst>
          </p:cNvPr>
          <p:cNvSpPr>
            <a:spLocks/>
          </p:cNvSpPr>
          <p:nvPr/>
        </p:nvSpPr>
        <p:spPr bwMode="auto">
          <a:xfrm>
            <a:off x="4754563" y="1103313"/>
            <a:ext cx="1579562" cy="4397375"/>
          </a:xfrm>
          <a:custGeom>
            <a:avLst/>
            <a:gdLst>
              <a:gd name="T0" fmla="*/ 2147483647 w 995"/>
              <a:gd name="T1" fmla="*/ 2147483647 h 2770"/>
              <a:gd name="T2" fmla="*/ 2147483647 w 995"/>
              <a:gd name="T3" fmla="*/ 2147483647 h 2770"/>
              <a:gd name="T4" fmla="*/ 2147483647 w 995"/>
              <a:gd name="T5" fmla="*/ 2147483647 h 2770"/>
              <a:gd name="T6" fmla="*/ 2147483647 w 995"/>
              <a:gd name="T7" fmla="*/ 2147483647 h 2770"/>
              <a:gd name="T8" fmla="*/ 2147483647 w 995"/>
              <a:gd name="T9" fmla="*/ 2147483647 h 2770"/>
              <a:gd name="T10" fmla="*/ 2147483647 w 995"/>
              <a:gd name="T11" fmla="*/ 2147483647 h 2770"/>
              <a:gd name="T12" fmla="*/ 2147483647 w 995"/>
              <a:gd name="T13" fmla="*/ 2147483647 h 2770"/>
              <a:gd name="T14" fmla="*/ 2147483647 w 995"/>
              <a:gd name="T15" fmla="*/ 2147483647 h 2770"/>
              <a:gd name="T16" fmla="*/ 2147483647 w 995"/>
              <a:gd name="T17" fmla="*/ 2147483647 h 2770"/>
              <a:gd name="T18" fmla="*/ 2147483647 w 995"/>
              <a:gd name="T19" fmla="*/ 2147483647 h 2770"/>
              <a:gd name="T20" fmla="*/ 2147483647 w 995"/>
              <a:gd name="T21" fmla="*/ 2147483647 h 2770"/>
              <a:gd name="T22" fmla="*/ 2147483647 w 995"/>
              <a:gd name="T23" fmla="*/ 2147483647 h 2770"/>
              <a:gd name="T24" fmla="*/ 2147483647 w 995"/>
              <a:gd name="T25" fmla="*/ 2147483647 h 2770"/>
              <a:gd name="T26" fmla="*/ 2147483647 w 995"/>
              <a:gd name="T27" fmla="*/ 2147483647 h 2770"/>
              <a:gd name="T28" fmla="*/ 2147483647 w 995"/>
              <a:gd name="T29" fmla="*/ 2147483647 h 2770"/>
              <a:gd name="T30" fmla="*/ 2147483647 w 995"/>
              <a:gd name="T31" fmla="*/ 2147483647 h 2770"/>
              <a:gd name="T32" fmla="*/ 2147483647 w 995"/>
              <a:gd name="T33" fmla="*/ 2147483647 h 2770"/>
              <a:gd name="T34" fmla="*/ 2147483647 w 995"/>
              <a:gd name="T35" fmla="*/ 2147483647 h 2770"/>
              <a:gd name="T36" fmla="*/ 2147483647 w 995"/>
              <a:gd name="T37" fmla="*/ 2147483647 h 2770"/>
              <a:gd name="T38" fmla="*/ 2147483647 w 995"/>
              <a:gd name="T39" fmla="*/ 2147483647 h 2770"/>
              <a:gd name="T40" fmla="*/ 2147483647 w 995"/>
              <a:gd name="T41" fmla="*/ 2147483647 h 2770"/>
              <a:gd name="T42" fmla="*/ 2147483647 w 995"/>
              <a:gd name="T43" fmla="*/ 0 h 277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995"/>
              <a:gd name="T67" fmla="*/ 0 h 2770"/>
              <a:gd name="T68" fmla="*/ 995 w 995"/>
              <a:gd name="T69" fmla="*/ 2770 h 2770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995" h="2770">
                <a:moveTo>
                  <a:pt x="31" y="2770"/>
                </a:moveTo>
                <a:cubicBezTo>
                  <a:pt x="0" y="2678"/>
                  <a:pt x="14" y="2535"/>
                  <a:pt x="86" y="2459"/>
                </a:cubicBezTo>
                <a:cubicBezTo>
                  <a:pt x="105" y="2385"/>
                  <a:pt x="82" y="2458"/>
                  <a:pt x="114" y="2395"/>
                </a:cubicBezTo>
                <a:cubicBezTo>
                  <a:pt x="131" y="2362"/>
                  <a:pt x="136" y="2320"/>
                  <a:pt x="150" y="2286"/>
                </a:cubicBezTo>
                <a:cubicBezTo>
                  <a:pt x="161" y="2205"/>
                  <a:pt x="194" y="2098"/>
                  <a:pt x="242" y="2030"/>
                </a:cubicBezTo>
                <a:cubicBezTo>
                  <a:pt x="251" y="1992"/>
                  <a:pt x="267" y="1957"/>
                  <a:pt x="278" y="1920"/>
                </a:cubicBezTo>
                <a:cubicBezTo>
                  <a:pt x="292" y="1870"/>
                  <a:pt x="295" y="1827"/>
                  <a:pt x="324" y="1783"/>
                </a:cubicBezTo>
                <a:cubicBezTo>
                  <a:pt x="330" y="1714"/>
                  <a:pt x="330" y="1639"/>
                  <a:pt x="351" y="1572"/>
                </a:cubicBezTo>
                <a:cubicBezTo>
                  <a:pt x="354" y="1542"/>
                  <a:pt x="352" y="1511"/>
                  <a:pt x="360" y="1481"/>
                </a:cubicBezTo>
                <a:cubicBezTo>
                  <a:pt x="364" y="1464"/>
                  <a:pt x="383" y="1455"/>
                  <a:pt x="397" y="1444"/>
                </a:cubicBezTo>
                <a:cubicBezTo>
                  <a:pt x="494" y="1368"/>
                  <a:pt x="432" y="1429"/>
                  <a:pt x="488" y="1371"/>
                </a:cubicBezTo>
                <a:cubicBezTo>
                  <a:pt x="514" y="1300"/>
                  <a:pt x="475" y="1398"/>
                  <a:pt x="525" y="1307"/>
                </a:cubicBezTo>
                <a:cubicBezTo>
                  <a:pt x="570" y="1224"/>
                  <a:pt x="582" y="1181"/>
                  <a:pt x="626" y="1115"/>
                </a:cubicBezTo>
                <a:cubicBezTo>
                  <a:pt x="634" y="1103"/>
                  <a:pt x="644" y="1091"/>
                  <a:pt x="653" y="1079"/>
                </a:cubicBezTo>
                <a:cubicBezTo>
                  <a:pt x="659" y="1072"/>
                  <a:pt x="666" y="1067"/>
                  <a:pt x="671" y="1060"/>
                </a:cubicBezTo>
                <a:cubicBezTo>
                  <a:pt x="694" y="1026"/>
                  <a:pt x="705" y="999"/>
                  <a:pt x="735" y="969"/>
                </a:cubicBezTo>
                <a:cubicBezTo>
                  <a:pt x="752" y="917"/>
                  <a:pt x="809" y="880"/>
                  <a:pt x="854" y="850"/>
                </a:cubicBezTo>
                <a:cubicBezTo>
                  <a:pt x="875" y="788"/>
                  <a:pt x="846" y="857"/>
                  <a:pt x="891" y="804"/>
                </a:cubicBezTo>
                <a:cubicBezTo>
                  <a:pt x="902" y="791"/>
                  <a:pt x="909" y="774"/>
                  <a:pt x="918" y="759"/>
                </a:cubicBezTo>
                <a:cubicBezTo>
                  <a:pt x="933" y="666"/>
                  <a:pt x="921" y="722"/>
                  <a:pt x="964" y="594"/>
                </a:cubicBezTo>
                <a:cubicBezTo>
                  <a:pt x="967" y="585"/>
                  <a:pt x="973" y="567"/>
                  <a:pt x="973" y="567"/>
                </a:cubicBezTo>
                <a:cubicBezTo>
                  <a:pt x="972" y="539"/>
                  <a:pt x="995" y="95"/>
                  <a:pt x="900" y="0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3995" name="Freeform 30">
            <a:extLst>
              <a:ext uri="{FF2B5EF4-FFF2-40B4-BE49-F238E27FC236}">
                <a16:creationId xmlns:a16="http://schemas.microsoft.com/office/drawing/2014/main" xmlns="" id="{846A8C2F-9B1E-49DC-8DD4-7B7E9B1D8C46}"/>
              </a:ext>
            </a:extLst>
          </p:cNvPr>
          <p:cNvSpPr>
            <a:spLocks/>
          </p:cNvSpPr>
          <p:nvPr/>
        </p:nvSpPr>
        <p:spPr bwMode="auto">
          <a:xfrm>
            <a:off x="8142288" y="4224338"/>
            <a:ext cx="434975" cy="1595437"/>
          </a:xfrm>
          <a:custGeom>
            <a:avLst/>
            <a:gdLst>
              <a:gd name="T0" fmla="*/ 0 w 274"/>
              <a:gd name="T1" fmla="*/ 2147483647 h 1005"/>
              <a:gd name="T2" fmla="*/ 2147483647 w 274"/>
              <a:gd name="T3" fmla="*/ 2147483647 h 1005"/>
              <a:gd name="T4" fmla="*/ 2147483647 w 274"/>
              <a:gd name="T5" fmla="*/ 2147483647 h 1005"/>
              <a:gd name="T6" fmla="*/ 2147483647 w 274"/>
              <a:gd name="T7" fmla="*/ 2147483647 h 1005"/>
              <a:gd name="T8" fmla="*/ 2147483647 w 274"/>
              <a:gd name="T9" fmla="*/ 2147483647 h 1005"/>
              <a:gd name="T10" fmla="*/ 2147483647 w 274"/>
              <a:gd name="T11" fmla="*/ 2147483647 h 1005"/>
              <a:gd name="T12" fmla="*/ 2147483647 w 274"/>
              <a:gd name="T13" fmla="*/ 0 h 100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4"/>
              <a:gd name="T22" fmla="*/ 0 h 1005"/>
              <a:gd name="T23" fmla="*/ 274 w 274"/>
              <a:gd name="T24" fmla="*/ 1005 h 100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4" h="1005">
                <a:moveTo>
                  <a:pt x="0" y="1005"/>
                </a:moveTo>
                <a:cubicBezTo>
                  <a:pt x="10" y="887"/>
                  <a:pt x="42" y="782"/>
                  <a:pt x="64" y="667"/>
                </a:cubicBezTo>
                <a:cubicBezTo>
                  <a:pt x="81" y="401"/>
                  <a:pt x="49" y="400"/>
                  <a:pt x="165" y="228"/>
                </a:cubicBezTo>
                <a:cubicBezTo>
                  <a:pt x="168" y="216"/>
                  <a:pt x="169" y="203"/>
                  <a:pt x="174" y="192"/>
                </a:cubicBezTo>
                <a:cubicBezTo>
                  <a:pt x="178" y="184"/>
                  <a:pt x="188" y="181"/>
                  <a:pt x="192" y="173"/>
                </a:cubicBezTo>
                <a:cubicBezTo>
                  <a:pt x="197" y="162"/>
                  <a:pt x="196" y="148"/>
                  <a:pt x="201" y="137"/>
                </a:cubicBezTo>
                <a:cubicBezTo>
                  <a:pt x="221" y="90"/>
                  <a:pt x="251" y="46"/>
                  <a:pt x="274" y="0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3996" name="Freeform 32">
            <a:extLst>
              <a:ext uri="{FF2B5EF4-FFF2-40B4-BE49-F238E27FC236}">
                <a16:creationId xmlns:a16="http://schemas.microsoft.com/office/drawing/2014/main" xmlns="" id="{CB086AFD-32B8-4332-949E-062E6F72D52B}"/>
              </a:ext>
            </a:extLst>
          </p:cNvPr>
          <p:cNvSpPr>
            <a:spLocks/>
          </p:cNvSpPr>
          <p:nvPr/>
        </p:nvSpPr>
        <p:spPr bwMode="auto">
          <a:xfrm>
            <a:off x="6589713" y="2873375"/>
            <a:ext cx="652462" cy="928688"/>
          </a:xfrm>
          <a:custGeom>
            <a:avLst/>
            <a:gdLst>
              <a:gd name="T0" fmla="*/ 2147483647 w 411"/>
              <a:gd name="T1" fmla="*/ 0 h 585"/>
              <a:gd name="T2" fmla="*/ 2147483647 w 411"/>
              <a:gd name="T3" fmla="*/ 2147483647 h 585"/>
              <a:gd name="T4" fmla="*/ 2147483647 w 411"/>
              <a:gd name="T5" fmla="*/ 2147483647 h 585"/>
              <a:gd name="T6" fmla="*/ 2147483647 w 411"/>
              <a:gd name="T7" fmla="*/ 2147483647 h 585"/>
              <a:gd name="T8" fmla="*/ 2147483647 w 411"/>
              <a:gd name="T9" fmla="*/ 2147483647 h 585"/>
              <a:gd name="T10" fmla="*/ 2147483647 w 411"/>
              <a:gd name="T11" fmla="*/ 2147483647 h 585"/>
              <a:gd name="T12" fmla="*/ 0 w 411"/>
              <a:gd name="T13" fmla="*/ 2147483647 h 58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11"/>
              <a:gd name="T22" fmla="*/ 0 h 585"/>
              <a:gd name="T23" fmla="*/ 411 w 411"/>
              <a:gd name="T24" fmla="*/ 585 h 58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11" h="585">
                <a:moveTo>
                  <a:pt x="411" y="0"/>
                </a:moveTo>
                <a:cubicBezTo>
                  <a:pt x="362" y="26"/>
                  <a:pt x="313" y="56"/>
                  <a:pt x="265" y="83"/>
                </a:cubicBezTo>
                <a:cubicBezTo>
                  <a:pt x="246" y="94"/>
                  <a:pt x="210" y="119"/>
                  <a:pt x="210" y="119"/>
                </a:cubicBezTo>
                <a:cubicBezTo>
                  <a:pt x="181" y="164"/>
                  <a:pt x="197" y="135"/>
                  <a:pt x="174" y="201"/>
                </a:cubicBezTo>
                <a:cubicBezTo>
                  <a:pt x="171" y="210"/>
                  <a:pt x="164" y="229"/>
                  <a:pt x="164" y="229"/>
                </a:cubicBezTo>
                <a:cubicBezTo>
                  <a:pt x="152" y="325"/>
                  <a:pt x="183" y="448"/>
                  <a:pt x="73" y="485"/>
                </a:cubicBezTo>
                <a:cubicBezTo>
                  <a:pt x="49" y="520"/>
                  <a:pt x="30" y="555"/>
                  <a:pt x="0" y="585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3997" name="Freeform 34">
            <a:extLst>
              <a:ext uri="{FF2B5EF4-FFF2-40B4-BE49-F238E27FC236}">
                <a16:creationId xmlns:a16="http://schemas.microsoft.com/office/drawing/2014/main" xmlns="" id="{6768D5E4-E37B-43C8-AA40-3A1877FB3CCE}"/>
              </a:ext>
            </a:extLst>
          </p:cNvPr>
          <p:cNvSpPr>
            <a:spLocks/>
          </p:cNvSpPr>
          <p:nvPr/>
        </p:nvSpPr>
        <p:spPr bwMode="auto">
          <a:xfrm>
            <a:off x="-28575" y="4238625"/>
            <a:ext cx="1131888" cy="201613"/>
          </a:xfrm>
          <a:custGeom>
            <a:avLst/>
            <a:gdLst>
              <a:gd name="T0" fmla="*/ 0 w 713"/>
              <a:gd name="T1" fmla="*/ 2147483647 h 127"/>
              <a:gd name="T2" fmla="*/ 2147483647 w 713"/>
              <a:gd name="T3" fmla="*/ 2147483647 h 127"/>
              <a:gd name="T4" fmla="*/ 2147483647 w 713"/>
              <a:gd name="T5" fmla="*/ 2147483647 h 127"/>
              <a:gd name="T6" fmla="*/ 2147483647 w 713"/>
              <a:gd name="T7" fmla="*/ 0 h 127"/>
              <a:gd name="T8" fmla="*/ 2147483647 w 713"/>
              <a:gd name="T9" fmla="*/ 2147483647 h 127"/>
              <a:gd name="T10" fmla="*/ 2147483647 w 713"/>
              <a:gd name="T11" fmla="*/ 2147483647 h 127"/>
              <a:gd name="T12" fmla="*/ 2147483647 w 713"/>
              <a:gd name="T13" fmla="*/ 2147483647 h 127"/>
              <a:gd name="T14" fmla="*/ 2147483647 w 713"/>
              <a:gd name="T15" fmla="*/ 2147483647 h 127"/>
              <a:gd name="T16" fmla="*/ 2147483647 w 713"/>
              <a:gd name="T17" fmla="*/ 2147483647 h 12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713"/>
              <a:gd name="T28" fmla="*/ 0 h 127"/>
              <a:gd name="T29" fmla="*/ 713 w 713"/>
              <a:gd name="T30" fmla="*/ 127 h 12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713" h="127">
                <a:moveTo>
                  <a:pt x="0" y="100"/>
                </a:moveTo>
                <a:cubicBezTo>
                  <a:pt x="71" y="47"/>
                  <a:pt x="144" y="43"/>
                  <a:pt x="228" y="27"/>
                </a:cubicBezTo>
                <a:cubicBezTo>
                  <a:pt x="253" y="22"/>
                  <a:pt x="277" y="15"/>
                  <a:pt x="301" y="9"/>
                </a:cubicBezTo>
                <a:cubicBezTo>
                  <a:pt x="313" y="6"/>
                  <a:pt x="338" y="0"/>
                  <a:pt x="338" y="0"/>
                </a:cubicBezTo>
                <a:cubicBezTo>
                  <a:pt x="368" y="3"/>
                  <a:pt x="400" y="0"/>
                  <a:pt x="429" y="9"/>
                </a:cubicBezTo>
                <a:cubicBezTo>
                  <a:pt x="441" y="13"/>
                  <a:pt x="446" y="29"/>
                  <a:pt x="457" y="36"/>
                </a:cubicBezTo>
                <a:cubicBezTo>
                  <a:pt x="465" y="41"/>
                  <a:pt x="475" y="42"/>
                  <a:pt x="484" y="45"/>
                </a:cubicBezTo>
                <a:cubicBezTo>
                  <a:pt x="566" y="127"/>
                  <a:pt x="605" y="30"/>
                  <a:pt x="667" y="9"/>
                </a:cubicBezTo>
                <a:cubicBezTo>
                  <a:pt x="701" y="20"/>
                  <a:pt x="686" y="14"/>
                  <a:pt x="713" y="27"/>
                </a:cubicBezTo>
              </a:path>
            </a:pathLst>
          </a:custGeom>
          <a:noFill/>
          <a:ln w="9525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3998" name="Freeform 35">
            <a:extLst>
              <a:ext uri="{FF2B5EF4-FFF2-40B4-BE49-F238E27FC236}">
                <a16:creationId xmlns:a16="http://schemas.microsoft.com/office/drawing/2014/main" xmlns="" id="{DEBD23B0-E30B-4831-9A47-8466C5A9691F}"/>
              </a:ext>
            </a:extLst>
          </p:cNvPr>
          <p:cNvSpPr>
            <a:spLocks/>
          </p:cNvSpPr>
          <p:nvPr/>
        </p:nvSpPr>
        <p:spPr bwMode="auto">
          <a:xfrm>
            <a:off x="3657600" y="3319463"/>
            <a:ext cx="261938" cy="831850"/>
          </a:xfrm>
          <a:custGeom>
            <a:avLst/>
            <a:gdLst>
              <a:gd name="T0" fmla="*/ 2147483647 w 165"/>
              <a:gd name="T1" fmla="*/ 2147483647 h 524"/>
              <a:gd name="T2" fmla="*/ 2147483647 w 165"/>
              <a:gd name="T3" fmla="*/ 2147483647 h 524"/>
              <a:gd name="T4" fmla="*/ 2147483647 w 165"/>
              <a:gd name="T5" fmla="*/ 2147483647 h 524"/>
              <a:gd name="T6" fmla="*/ 2147483647 w 165"/>
              <a:gd name="T7" fmla="*/ 2147483647 h 524"/>
              <a:gd name="T8" fmla="*/ 2147483647 w 165"/>
              <a:gd name="T9" fmla="*/ 2147483647 h 524"/>
              <a:gd name="T10" fmla="*/ 2147483647 w 165"/>
              <a:gd name="T11" fmla="*/ 2147483647 h 5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5"/>
              <a:gd name="T19" fmla="*/ 0 h 524"/>
              <a:gd name="T20" fmla="*/ 165 w 165"/>
              <a:gd name="T21" fmla="*/ 524 h 5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5" h="524">
                <a:moveTo>
                  <a:pt x="165" y="3"/>
                </a:moveTo>
                <a:cubicBezTo>
                  <a:pt x="127" y="39"/>
                  <a:pt x="164" y="0"/>
                  <a:pt x="128" y="58"/>
                </a:cubicBezTo>
                <a:cubicBezTo>
                  <a:pt x="97" y="108"/>
                  <a:pt x="60" y="153"/>
                  <a:pt x="18" y="195"/>
                </a:cubicBezTo>
                <a:cubicBezTo>
                  <a:pt x="0" y="267"/>
                  <a:pt x="40" y="366"/>
                  <a:pt x="73" y="432"/>
                </a:cubicBezTo>
                <a:cubicBezTo>
                  <a:pt x="76" y="444"/>
                  <a:pt x="78" y="457"/>
                  <a:pt x="82" y="469"/>
                </a:cubicBezTo>
                <a:cubicBezTo>
                  <a:pt x="88" y="488"/>
                  <a:pt x="101" y="524"/>
                  <a:pt x="101" y="524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3999" name="Freeform 36">
            <a:extLst>
              <a:ext uri="{FF2B5EF4-FFF2-40B4-BE49-F238E27FC236}">
                <a16:creationId xmlns:a16="http://schemas.microsoft.com/office/drawing/2014/main" xmlns="" id="{A6EA3C42-2DC3-4AA7-8993-BB55232A1E5B}"/>
              </a:ext>
            </a:extLst>
          </p:cNvPr>
          <p:cNvSpPr>
            <a:spLocks/>
          </p:cNvSpPr>
          <p:nvPr/>
        </p:nvSpPr>
        <p:spPr bwMode="auto">
          <a:xfrm>
            <a:off x="1436688" y="1939925"/>
            <a:ext cx="566737" cy="890588"/>
          </a:xfrm>
          <a:custGeom>
            <a:avLst/>
            <a:gdLst>
              <a:gd name="T0" fmla="*/ 0 w 357"/>
              <a:gd name="T1" fmla="*/ 2147483647 h 561"/>
              <a:gd name="T2" fmla="*/ 2147483647 w 357"/>
              <a:gd name="T3" fmla="*/ 2147483647 h 561"/>
              <a:gd name="T4" fmla="*/ 2147483647 w 357"/>
              <a:gd name="T5" fmla="*/ 2147483647 h 561"/>
              <a:gd name="T6" fmla="*/ 2147483647 w 357"/>
              <a:gd name="T7" fmla="*/ 2147483647 h 561"/>
              <a:gd name="T8" fmla="*/ 2147483647 w 357"/>
              <a:gd name="T9" fmla="*/ 2147483647 h 561"/>
              <a:gd name="T10" fmla="*/ 2147483647 w 357"/>
              <a:gd name="T11" fmla="*/ 2147483647 h 561"/>
              <a:gd name="T12" fmla="*/ 2147483647 w 357"/>
              <a:gd name="T13" fmla="*/ 2147483647 h 561"/>
              <a:gd name="T14" fmla="*/ 2147483647 w 357"/>
              <a:gd name="T15" fmla="*/ 2147483647 h 56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57"/>
              <a:gd name="T25" fmla="*/ 0 h 561"/>
              <a:gd name="T26" fmla="*/ 357 w 357"/>
              <a:gd name="T27" fmla="*/ 561 h 56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57" h="561">
                <a:moveTo>
                  <a:pt x="0" y="31"/>
                </a:moveTo>
                <a:cubicBezTo>
                  <a:pt x="44" y="9"/>
                  <a:pt x="62" y="0"/>
                  <a:pt x="110" y="12"/>
                </a:cubicBezTo>
                <a:cubicBezTo>
                  <a:pt x="156" y="58"/>
                  <a:pt x="161" y="57"/>
                  <a:pt x="192" y="104"/>
                </a:cubicBezTo>
                <a:cubicBezTo>
                  <a:pt x="208" y="128"/>
                  <a:pt x="222" y="153"/>
                  <a:pt x="238" y="177"/>
                </a:cubicBezTo>
                <a:cubicBezTo>
                  <a:pt x="244" y="186"/>
                  <a:pt x="256" y="204"/>
                  <a:pt x="256" y="204"/>
                </a:cubicBezTo>
                <a:cubicBezTo>
                  <a:pt x="267" y="238"/>
                  <a:pt x="273" y="266"/>
                  <a:pt x="293" y="296"/>
                </a:cubicBezTo>
                <a:cubicBezTo>
                  <a:pt x="315" y="386"/>
                  <a:pt x="298" y="347"/>
                  <a:pt x="338" y="415"/>
                </a:cubicBezTo>
                <a:cubicBezTo>
                  <a:pt x="354" y="473"/>
                  <a:pt x="357" y="493"/>
                  <a:pt x="357" y="561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4000" name="Freeform 37">
            <a:extLst>
              <a:ext uri="{FF2B5EF4-FFF2-40B4-BE49-F238E27FC236}">
                <a16:creationId xmlns:a16="http://schemas.microsoft.com/office/drawing/2014/main" xmlns="" id="{1A69A065-4C02-48D1-A5AE-CCF4D7DBFB40}"/>
              </a:ext>
            </a:extLst>
          </p:cNvPr>
          <p:cNvSpPr>
            <a:spLocks/>
          </p:cNvSpPr>
          <p:nvPr/>
        </p:nvSpPr>
        <p:spPr bwMode="auto">
          <a:xfrm>
            <a:off x="3352800" y="5943600"/>
            <a:ext cx="1973263" cy="515938"/>
          </a:xfrm>
          <a:custGeom>
            <a:avLst/>
            <a:gdLst>
              <a:gd name="T0" fmla="*/ 0 w 1243"/>
              <a:gd name="T1" fmla="*/ 2147483647 h 325"/>
              <a:gd name="T2" fmla="*/ 2147483647 w 1243"/>
              <a:gd name="T3" fmla="*/ 2147483647 h 325"/>
              <a:gd name="T4" fmla="*/ 2147483647 w 1243"/>
              <a:gd name="T5" fmla="*/ 2147483647 h 325"/>
              <a:gd name="T6" fmla="*/ 2147483647 w 1243"/>
              <a:gd name="T7" fmla="*/ 2147483647 h 325"/>
              <a:gd name="T8" fmla="*/ 2147483647 w 1243"/>
              <a:gd name="T9" fmla="*/ 2147483647 h 325"/>
              <a:gd name="T10" fmla="*/ 2147483647 w 1243"/>
              <a:gd name="T11" fmla="*/ 2147483647 h 325"/>
              <a:gd name="T12" fmla="*/ 2147483647 w 1243"/>
              <a:gd name="T13" fmla="*/ 2147483647 h 325"/>
              <a:gd name="T14" fmla="*/ 2147483647 w 1243"/>
              <a:gd name="T15" fmla="*/ 2147483647 h 325"/>
              <a:gd name="T16" fmla="*/ 2147483647 w 1243"/>
              <a:gd name="T17" fmla="*/ 2147483647 h 325"/>
              <a:gd name="T18" fmla="*/ 2147483647 w 1243"/>
              <a:gd name="T19" fmla="*/ 2147483647 h 325"/>
              <a:gd name="T20" fmla="*/ 2147483647 w 1243"/>
              <a:gd name="T21" fmla="*/ 2147483647 h 325"/>
              <a:gd name="T22" fmla="*/ 2147483647 w 1243"/>
              <a:gd name="T23" fmla="*/ 2147483647 h 325"/>
              <a:gd name="T24" fmla="*/ 2147483647 w 1243"/>
              <a:gd name="T25" fmla="*/ 2147483647 h 325"/>
              <a:gd name="T26" fmla="*/ 2147483647 w 1243"/>
              <a:gd name="T27" fmla="*/ 2147483647 h 325"/>
              <a:gd name="T28" fmla="*/ 2147483647 w 1243"/>
              <a:gd name="T29" fmla="*/ 2147483647 h 32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243"/>
              <a:gd name="T46" fmla="*/ 0 h 325"/>
              <a:gd name="T47" fmla="*/ 1243 w 1243"/>
              <a:gd name="T48" fmla="*/ 325 h 32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243" h="325">
                <a:moveTo>
                  <a:pt x="0" y="297"/>
                </a:moveTo>
                <a:cubicBezTo>
                  <a:pt x="44" y="253"/>
                  <a:pt x="92" y="259"/>
                  <a:pt x="155" y="251"/>
                </a:cubicBezTo>
                <a:cubicBezTo>
                  <a:pt x="250" y="258"/>
                  <a:pt x="326" y="254"/>
                  <a:pt x="393" y="325"/>
                </a:cubicBezTo>
                <a:cubicBezTo>
                  <a:pt x="424" y="322"/>
                  <a:pt x="456" y="325"/>
                  <a:pt x="485" y="315"/>
                </a:cubicBezTo>
                <a:cubicBezTo>
                  <a:pt x="495" y="312"/>
                  <a:pt x="495" y="296"/>
                  <a:pt x="503" y="288"/>
                </a:cubicBezTo>
                <a:cubicBezTo>
                  <a:pt x="564" y="227"/>
                  <a:pt x="500" y="309"/>
                  <a:pt x="549" y="251"/>
                </a:cubicBezTo>
                <a:cubicBezTo>
                  <a:pt x="581" y="212"/>
                  <a:pt x="598" y="170"/>
                  <a:pt x="640" y="142"/>
                </a:cubicBezTo>
                <a:cubicBezTo>
                  <a:pt x="658" y="85"/>
                  <a:pt x="633" y="140"/>
                  <a:pt x="695" y="96"/>
                </a:cubicBezTo>
                <a:cubicBezTo>
                  <a:pt x="767" y="46"/>
                  <a:pt x="628" y="85"/>
                  <a:pt x="768" y="59"/>
                </a:cubicBezTo>
                <a:cubicBezTo>
                  <a:pt x="812" y="38"/>
                  <a:pt x="847" y="31"/>
                  <a:pt x="896" y="23"/>
                </a:cubicBezTo>
                <a:cubicBezTo>
                  <a:pt x="960" y="27"/>
                  <a:pt x="1038" y="0"/>
                  <a:pt x="1088" y="41"/>
                </a:cubicBezTo>
                <a:cubicBezTo>
                  <a:pt x="1097" y="48"/>
                  <a:pt x="1098" y="61"/>
                  <a:pt x="1106" y="69"/>
                </a:cubicBezTo>
                <a:cubicBezTo>
                  <a:pt x="1129" y="92"/>
                  <a:pt x="1156" y="110"/>
                  <a:pt x="1179" y="133"/>
                </a:cubicBezTo>
                <a:cubicBezTo>
                  <a:pt x="1188" y="142"/>
                  <a:pt x="1207" y="160"/>
                  <a:pt x="1207" y="160"/>
                </a:cubicBezTo>
                <a:cubicBezTo>
                  <a:pt x="1216" y="186"/>
                  <a:pt x="1224" y="196"/>
                  <a:pt x="1243" y="215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4001" name="Freeform 38">
            <a:extLst>
              <a:ext uri="{FF2B5EF4-FFF2-40B4-BE49-F238E27FC236}">
                <a16:creationId xmlns:a16="http://schemas.microsoft.com/office/drawing/2014/main" xmlns="" id="{6B26E0F7-B311-451D-B0CE-9DC5D1236CC0}"/>
              </a:ext>
            </a:extLst>
          </p:cNvPr>
          <p:cNvSpPr>
            <a:spLocks/>
          </p:cNvSpPr>
          <p:nvPr/>
        </p:nvSpPr>
        <p:spPr bwMode="auto">
          <a:xfrm>
            <a:off x="0" y="5529263"/>
            <a:ext cx="1901825" cy="654050"/>
          </a:xfrm>
          <a:custGeom>
            <a:avLst/>
            <a:gdLst>
              <a:gd name="T0" fmla="*/ 0 w 1198"/>
              <a:gd name="T1" fmla="*/ 2147483647 h 412"/>
              <a:gd name="T2" fmla="*/ 2147483647 w 1198"/>
              <a:gd name="T3" fmla="*/ 2147483647 h 412"/>
              <a:gd name="T4" fmla="*/ 2147483647 w 1198"/>
              <a:gd name="T5" fmla="*/ 2147483647 h 412"/>
              <a:gd name="T6" fmla="*/ 2147483647 w 1198"/>
              <a:gd name="T7" fmla="*/ 2147483647 h 412"/>
              <a:gd name="T8" fmla="*/ 2147483647 w 1198"/>
              <a:gd name="T9" fmla="*/ 2147483647 h 412"/>
              <a:gd name="T10" fmla="*/ 2147483647 w 1198"/>
              <a:gd name="T11" fmla="*/ 0 h 412"/>
              <a:gd name="T12" fmla="*/ 2147483647 w 1198"/>
              <a:gd name="T13" fmla="*/ 2147483647 h 412"/>
              <a:gd name="T14" fmla="*/ 2147483647 w 1198"/>
              <a:gd name="T15" fmla="*/ 2147483647 h 4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98"/>
              <a:gd name="T25" fmla="*/ 0 h 412"/>
              <a:gd name="T26" fmla="*/ 1198 w 1198"/>
              <a:gd name="T27" fmla="*/ 412 h 41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98" h="412">
                <a:moveTo>
                  <a:pt x="0" y="412"/>
                </a:moveTo>
                <a:cubicBezTo>
                  <a:pt x="55" y="401"/>
                  <a:pt x="99" y="383"/>
                  <a:pt x="155" y="375"/>
                </a:cubicBezTo>
                <a:cubicBezTo>
                  <a:pt x="197" y="348"/>
                  <a:pt x="235" y="318"/>
                  <a:pt x="283" y="302"/>
                </a:cubicBezTo>
                <a:cubicBezTo>
                  <a:pt x="314" y="273"/>
                  <a:pt x="349" y="244"/>
                  <a:pt x="384" y="220"/>
                </a:cubicBezTo>
                <a:cubicBezTo>
                  <a:pt x="423" y="160"/>
                  <a:pt x="472" y="101"/>
                  <a:pt x="539" y="74"/>
                </a:cubicBezTo>
                <a:cubicBezTo>
                  <a:pt x="579" y="34"/>
                  <a:pt x="624" y="14"/>
                  <a:pt x="677" y="0"/>
                </a:cubicBezTo>
                <a:cubicBezTo>
                  <a:pt x="841" y="6"/>
                  <a:pt x="923" y="5"/>
                  <a:pt x="1061" y="28"/>
                </a:cubicBezTo>
                <a:cubicBezTo>
                  <a:pt x="1123" y="49"/>
                  <a:pt x="1079" y="37"/>
                  <a:pt x="1198" y="37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4002" name="Freeform 39">
            <a:extLst>
              <a:ext uri="{FF2B5EF4-FFF2-40B4-BE49-F238E27FC236}">
                <a16:creationId xmlns:a16="http://schemas.microsoft.com/office/drawing/2014/main" xmlns="" id="{421C058B-F3D7-419D-9FEC-81CF4535CAD0}"/>
              </a:ext>
            </a:extLst>
          </p:cNvPr>
          <p:cNvSpPr>
            <a:spLocks/>
          </p:cNvSpPr>
          <p:nvPr/>
        </p:nvSpPr>
        <p:spPr bwMode="auto">
          <a:xfrm>
            <a:off x="3090863" y="1422400"/>
            <a:ext cx="242887" cy="827088"/>
          </a:xfrm>
          <a:custGeom>
            <a:avLst/>
            <a:gdLst>
              <a:gd name="T0" fmla="*/ 0 w 153"/>
              <a:gd name="T1" fmla="*/ 2147483647 h 521"/>
              <a:gd name="T2" fmla="*/ 2147483647 w 153"/>
              <a:gd name="T3" fmla="*/ 2147483647 h 521"/>
              <a:gd name="T4" fmla="*/ 2147483647 w 153"/>
              <a:gd name="T5" fmla="*/ 2147483647 h 521"/>
              <a:gd name="T6" fmla="*/ 2147483647 w 153"/>
              <a:gd name="T7" fmla="*/ 0 h 521"/>
              <a:gd name="T8" fmla="*/ 0 60000 65536"/>
              <a:gd name="T9" fmla="*/ 0 60000 65536"/>
              <a:gd name="T10" fmla="*/ 0 60000 65536"/>
              <a:gd name="T11" fmla="*/ 0 60000 65536"/>
              <a:gd name="T12" fmla="*/ 0 w 153"/>
              <a:gd name="T13" fmla="*/ 0 h 521"/>
              <a:gd name="T14" fmla="*/ 153 w 153"/>
              <a:gd name="T15" fmla="*/ 521 h 52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3" h="521">
                <a:moveTo>
                  <a:pt x="0" y="521"/>
                </a:moveTo>
                <a:cubicBezTo>
                  <a:pt x="25" y="452"/>
                  <a:pt x="87" y="405"/>
                  <a:pt x="138" y="357"/>
                </a:cubicBezTo>
                <a:cubicBezTo>
                  <a:pt x="151" y="215"/>
                  <a:pt x="153" y="238"/>
                  <a:pt x="138" y="55"/>
                </a:cubicBezTo>
                <a:cubicBezTo>
                  <a:pt x="136" y="34"/>
                  <a:pt x="110" y="0"/>
                  <a:pt x="110" y="0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4003" name="Freeform 40">
            <a:extLst>
              <a:ext uri="{FF2B5EF4-FFF2-40B4-BE49-F238E27FC236}">
                <a16:creationId xmlns:a16="http://schemas.microsoft.com/office/drawing/2014/main" xmlns="" id="{0402DB03-80A9-4316-A4AC-05330EBC6B29}"/>
              </a:ext>
            </a:extLst>
          </p:cNvPr>
          <p:cNvSpPr>
            <a:spLocks/>
          </p:cNvSpPr>
          <p:nvPr/>
        </p:nvSpPr>
        <p:spPr bwMode="auto">
          <a:xfrm>
            <a:off x="7185025" y="42863"/>
            <a:ext cx="1303338" cy="1306512"/>
          </a:xfrm>
          <a:custGeom>
            <a:avLst/>
            <a:gdLst>
              <a:gd name="T0" fmla="*/ 0 w 821"/>
              <a:gd name="T1" fmla="*/ 2147483647 h 823"/>
              <a:gd name="T2" fmla="*/ 2147483647 w 821"/>
              <a:gd name="T3" fmla="*/ 2147483647 h 823"/>
              <a:gd name="T4" fmla="*/ 2147483647 w 821"/>
              <a:gd name="T5" fmla="*/ 2147483647 h 823"/>
              <a:gd name="T6" fmla="*/ 2147483647 w 821"/>
              <a:gd name="T7" fmla="*/ 2147483647 h 823"/>
              <a:gd name="T8" fmla="*/ 2147483647 w 821"/>
              <a:gd name="T9" fmla="*/ 2147483647 h 823"/>
              <a:gd name="T10" fmla="*/ 2147483647 w 821"/>
              <a:gd name="T11" fmla="*/ 2147483647 h 823"/>
              <a:gd name="T12" fmla="*/ 2147483647 w 821"/>
              <a:gd name="T13" fmla="*/ 2147483647 h 823"/>
              <a:gd name="T14" fmla="*/ 2147483647 w 821"/>
              <a:gd name="T15" fmla="*/ 2147483647 h 823"/>
              <a:gd name="T16" fmla="*/ 2147483647 w 821"/>
              <a:gd name="T17" fmla="*/ 0 h 82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821"/>
              <a:gd name="T28" fmla="*/ 0 h 823"/>
              <a:gd name="T29" fmla="*/ 821 w 821"/>
              <a:gd name="T30" fmla="*/ 823 h 82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821" h="823">
                <a:moveTo>
                  <a:pt x="0" y="823"/>
                </a:moveTo>
                <a:cubicBezTo>
                  <a:pt x="53" y="744"/>
                  <a:pt x="144" y="739"/>
                  <a:pt x="228" y="714"/>
                </a:cubicBezTo>
                <a:cubicBezTo>
                  <a:pt x="269" y="702"/>
                  <a:pt x="298" y="672"/>
                  <a:pt x="338" y="659"/>
                </a:cubicBezTo>
                <a:cubicBezTo>
                  <a:pt x="353" y="644"/>
                  <a:pt x="369" y="628"/>
                  <a:pt x="384" y="613"/>
                </a:cubicBezTo>
                <a:cubicBezTo>
                  <a:pt x="393" y="604"/>
                  <a:pt x="411" y="586"/>
                  <a:pt x="411" y="586"/>
                </a:cubicBezTo>
                <a:cubicBezTo>
                  <a:pt x="450" y="506"/>
                  <a:pt x="492" y="416"/>
                  <a:pt x="548" y="348"/>
                </a:cubicBezTo>
                <a:cubicBezTo>
                  <a:pt x="571" y="320"/>
                  <a:pt x="602" y="311"/>
                  <a:pt x="631" y="293"/>
                </a:cubicBezTo>
                <a:cubicBezTo>
                  <a:pt x="665" y="272"/>
                  <a:pt x="676" y="250"/>
                  <a:pt x="713" y="238"/>
                </a:cubicBezTo>
                <a:cubicBezTo>
                  <a:pt x="821" y="166"/>
                  <a:pt x="768" y="283"/>
                  <a:pt x="768" y="0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4004" name="Freeform 41">
            <a:extLst>
              <a:ext uri="{FF2B5EF4-FFF2-40B4-BE49-F238E27FC236}">
                <a16:creationId xmlns:a16="http://schemas.microsoft.com/office/drawing/2014/main" xmlns="" id="{19321DB9-5544-421E-A791-386BED40A281}"/>
              </a:ext>
            </a:extLst>
          </p:cNvPr>
          <p:cNvSpPr>
            <a:spLocks/>
          </p:cNvSpPr>
          <p:nvPr/>
        </p:nvSpPr>
        <p:spPr bwMode="auto">
          <a:xfrm>
            <a:off x="506413" y="14288"/>
            <a:ext cx="204787" cy="1873250"/>
          </a:xfrm>
          <a:custGeom>
            <a:avLst/>
            <a:gdLst>
              <a:gd name="T0" fmla="*/ 2147483647 w 129"/>
              <a:gd name="T1" fmla="*/ 2147483647 h 1180"/>
              <a:gd name="T2" fmla="*/ 2147483647 w 129"/>
              <a:gd name="T3" fmla="*/ 2147483647 h 1180"/>
              <a:gd name="T4" fmla="*/ 2147483647 w 129"/>
              <a:gd name="T5" fmla="*/ 2147483647 h 1180"/>
              <a:gd name="T6" fmla="*/ 2147483647 w 129"/>
              <a:gd name="T7" fmla="*/ 2147483647 h 1180"/>
              <a:gd name="T8" fmla="*/ 2147483647 w 129"/>
              <a:gd name="T9" fmla="*/ 0 h 11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9"/>
              <a:gd name="T16" fmla="*/ 0 h 1180"/>
              <a:gd name="T17" fmla="*/ 129 w 129"/>
              <a:gd name="T18" fmla="*/ 1180 h 11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9" h="1180">
                <a:moveTo>
                  <a:pt x="129" y="1180"/>
                </a:moveTo>
                <a:cubicBezTo>
                  <a:pt x="119" y="1101"/>
                  <a:pt x="108" y="1007"/>
                  <a:pt x="102" y="933"/>
                </a:cubicBezTo>
                <a:cubicBezTo>
                  <a:pt x="84" y="687"/>
                  <a:pt x="109" y="803"/>
                  <a:pt x="83" y="695"/>
                </a:cubicBezTo>
                <a:cubicBezTo>
                  <a:pt x="71" y="564"/>
                  <a:pt x="40" y="440"/>
                  <a:pt x="19" y="311"/>
                </a:cubicBezTo>
                <a:cubicBezTo>
                  <a:pt x="0" y="25"/>
                  <a:pt x="1" y="129"/>
                  <a:pt x="1" y="0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4005" name="Freeform 42">
            <a:extLst>
              <a:ext uri="{FF2B5EF4-FFF2-40B4-BE49-F238E27FC236}">
                <a16:creationId xmlns:a16="http://schemas.microsoft.com/office/drawing/2014/main" xmlns="" id="{333B5373-AA98-4F6B-B04A-96F10AC80C11}"/>
              </a:ext>
            </a:extLst>
          </p:cNvPr>
          <p:cNvSpPr>
            <a:spLocks/>
          </p:cNvSpPr>
          <p:nvPr/>
        </p:nvSpPr>
        <p:spPr bwMode="auto">
          <a:xfrm>
            <a:off x="5849938" y="4746625"/>
            <a:ext cx="1595437" cy="1146175"/>
          </a:xfrm>
          <a:custGeom>
            <a:avLst/>
            <a:gdLst>
              <a:gd name="T0" fmla="*/ 0 w 1005"/>
              <a:gd name="T1" fmla="*/ 2147483647 h 722"/>
              <a:gd name="T2" fmla="*/ 2147483647 w 1005"/>
              <a:gd name="T3" fmla="*/ 2147483647 h 722"/>
              <a:gd name="T4" fmla="*/ 2147483647 w 1005"/>
              <a:gd name="T5" fmla="*/ 2147483647 h 722"/>
              <a:gd name="T6" fmla="*/ 2147483647 w 1005"/>
              <a:gd name="T7" fmla="*/ 2147483647 h 722"/>
              <a:gd name="T8" fmla="*/ 2147483647 w 1005"/>
              <a:gd name="T9" fmla="*/ 2147483647 h 722"/>
              <a:gd name="T10" fmla="*/ 2147483647 w 1005"/>
              <a:gd name="T11" fmla="*/ 2147483647 h 722"/>
              <a:gd name="T12" fmla="*/ 2147483647 w 1005"/>
              <a:gd name="T13" fmla="*/ 2147483647 h 722"/>
              <a:gd name="T14" fmla="*/ 2147483647 w 1005"/>
              <a:gd name="T15" fmla="*/ 2147483647 h 722"/>
              <a:gd name="T16" fmla="*/ 2147483647 w 1005"/>
              <a:gd name="T17" fmla="*/ 2147483647 h 722"/>
              <a:gd name="T18" fmla="*/ 2147483647 w 1005"/>
              <a:gd name="T19" fmla="*/ 2147483647 h 722"/>
              <a:gd name="T20" fmla="*/ 2147483647 w 1005"/>
              <a:gd name="T21" fmla="*/ 2147483647 h 722"/>
              <a:gd name="T22" fmla="*/ 2147483647 w 1005"/>
              <a:gd name="T23" fmla="*/ 0 h 72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005"/>
              <a:gd name="T37" fmla="*/ 0 h 722"/>
              <a:gd name="T38" fmla="*/ 1005 w 1005"/>
              <a:gd name="T39" fmla="*/ 722 h 72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005" h="722">
                <a:moveTo>
                  <a:pt x="0" y="722"/>
                </a:moveTo>
                <a:cubicBezTo>
                  <a:pt x="53" y="647"/>
                  <a:pt x="22" y="669"/>
                  <a:pt x="82" y="640"/>
                </a:cubicBezTo>
                <a:cubicBezTo>
                  <a:pt x="154" y="568"/>
                  <a:pt x="233" y="517"/>
                  <a:pt x="329" y="484"/>
                </a:cubicBezTo>
                <a:cubicBezTo>
                  <a:pt x="398" y="433"/>
                  <a:pt x="329" y="476"/>
                  <a:pt x="411" y="448"/>
                </a:cubicBezTo>
                <a:cubicBezTo>
                  <a:pt x="452" y="434"/>
                  <a:pt x="487" y="412"/>
                  <a:pt x="530" y="402"/>
                </a:cubicBezTo>
                <a:cubicBezTo>
                  <a:pt x="621" y="357"/>
                  <a:pt x="496" y="413"/>
                  <a:pt x="685" y="375"/>
                </a:cubicBezTo>
                <a:cubicBezTo>
                  <a:pt x="694" y="373"/>
                  <a:pt x="696" y="361"/>
                  <a:pt x="704" y="356"/>
                </a:cubicBezTo>
                <a:cubicBezTo>
                  <a:pt x="732" y="339"/>
                  <a:pt x="772" y="331"/>
                  <a:pt x="804" y="320"/>
                </a:cubicBezTo>
                <a:cubicBezTo>
                  <a:pt x="843" y="290"/>
                  <a:pt x="893" y="257"/>
                  <a:pt x="914" y="210"/>
                </a:cubicBezTo>
                <a:cubicBezTo>
                  <a:pt x="922" y="192"/>
                  <a:pt x="921" y="171"/>
                  <a:pt x="932" y="155"/>
                </a:cubicBezTo>
                <a:cubicBezTo>
                  <a:pt x="944" y="137"/>
                  <a:pt x="969" y="100"/>
                  <a:pt x="969" y="100"/>
                </a:cubicBezTo>
                <a:cubicBezTo>
                  <a:pt x="980" y="66"/>
                  <a:pt x="989" y="32"/>
                  <a:pt x="1005" y="0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20844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>
            <a:extLst>
              <a:ext uri="{FF2B5EF4-FFF2-40B4-BE49-F238E27FC236}">
                <a16:creationId xmlns:a16="http://schemas.microsoft.com/office/drawing/2014/main" xmlns="" id="{FD14026F-1DD2-4256-B863-1C4635653E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ln>
            <a:solidFill>
              <a:srgbClr val="FFCC66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pt-BR">
              <a:latin typeface="Arial" panose="020B0604020202020204" pitchFamily="34" charset="0"/>
            </a:endParaRPr>
          </a:p>
        </p:txBody>
      </p:sp>
      <p:sp>
        <p:nvSpPr>
          <p:cNvPr id="84995" name="Rectangle 3">
            <a:extLst>
              <a:ext uri="{FF2B5EF4-FFF2-40B4-BE49-F238E27FC236}">
                <a16:creationId xmlns:a16="http://schemas.microsoft.com/office/drawing/2014/main" xmlns="" id="{956BB93B-7E4A-467B-800C-18543299B8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>
            <a:solidFill>
              <a:srgbClr val="FFCC66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pt-BR">
              <a:latin typeface="Arial" panose="020B0604020202020204" pitchFamily="34" charset="0"/>
            </a:endParaRPr>
          </a:p>
        </p:txBody>
      </p:sp>
      <p:sp>
        <p:nvSpPr>
          <p:cNvPr id="84996" name="Rectangle 4">
            <a:extLst>
              <a:ext uri="{FF2B5EF4-FFF2-40B4-BE49-F238E27FC236}">
                <a16:creationId xmlns:a16="http://schemas.microsoft.com/office/drawing/2014/main" xmlns="" id="{C72A1157-795B-4D31-9AE3-6E13831835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solidFill>
              <a:srgbClr val="FF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pt-BR" sz="4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4997" name="Rectangle 5">
            <a:extLst>
              <a:ext uri="{FF2B5EF4-FFF2-40B4-BE49-F238E27FC236}">
                <a16:creationId xmlns:a16="http://schemas.microsoft.com/office/drawing/2014/main" xmlns="" id="{4214B1EE-FBC3-4E21-84D6-7421C94BAF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solidFill>
              <a:srgbClr val="FF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pt-BR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4998" name="Rectangle 6">
            <a:extLst>
              <a:ext uri="{FF2B5EF4-FFF2-40B4-BE49-F238E27FC236}">
                <a16:creationId xmlns:a16="http://schemas.microsoft.com/office/drawing/2014/main" xmlns="" id="{CF5AC855-C694-42E4-81B7-9792FBCF56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2130425"/>
            <a:ext cx="7772400" cy="1470025"/>
          </a:xfrm>
          <a:prstGeom prst="rect">
            <a:avLst/>
          </a:prstGeom>
          <a:noFill/>
          <a:ln w="9525">
            <a:solidFill>
              <a:srgbClr val="FF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4999" name="Rectangle 7">
            <a:extLst>
              <a:ext uri="{FF2B5EF4-FFF2-40B4-BE49-F238E27FC236}">
                <a16:creationId xmlns:a16="http://schemas.microsoft.com/office/drawing/2014/main" xmlns="" id="{AC20FDD3-8464-4874-9396-5964F922B6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 w="9525">
            <a:solidFill>
              <a:srgbClr val="FF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85000" name="Picture 8" descr="floresta_amazonica_intacta">
            <a:extLst>
              <a:ext uri="{FF2B5EF4-FFF2-40B4-BE49-F238E27FC236}">
                <a16:creationId xmlns:a16="http://schemas.microsoft.com/office/drawing/2014/main" xmlns="" id="{2D370E8F-4B9C-48E0-840E-81839F1A770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001" name="Freeform 9">
            <a:extLst>
              <a:ext uri="{FF2B5EF4-FFF2-40B4-BE49-F238E27FC236}">
                <a16:creationId xmlns:a16="http://schemas.microsoft.com/office/drawing/2014/main" xmlns="" id="{46C74099-A130-4A31-8169-C0271ABA9A2E}"/>
              </a:ext>
            </a:extLst>
          </p:cNvPr>
          <p:cNvSpPr>
            <a:spLocks/>
          </p:cNvSpPr>
          <p:nvPr/>
        </p:nvSpPr>
        <p:spPr bwMode="auto">
          <a:xfrm>
            <a:off x="0" y="465138"/>
            <a:ext cx="9144000" cy="3336925"/>
          </a:xfrm>
          <a:custGeom>
            <a:avLst/>
            <a:gdLst>
              <a:gd name="T0" fmla="*/ 0 w 5760"/>
              <a:gd name="T1" fmla="*/ 2147483647 h 2102"/>
              <a:gd name="T2" fmla="*/ 2147483647 w 5760"/>
              <a:gd name="T3" fmla="*/ 2147483647 h 2102"/>
              <a:gd name="T4" fmla="*/ 2147483647 w 5760"/>
              <a:gd name="T5" fmla="*/ 2147483647 h 2102"/>
              <a:gd name="T6" fmla="*/ 2147483647 w 5760"/>
              <a:gd name="T7" fmla="*/ 2147483647 h 2102"/>
              <a:gd name="T8" fmla="*/ 2147483647 w 5760"/>
              <a:gd name="T9" fmla="*/ 2147483647 h 2102"/>
              <a:gd name="T10" fmla="*/ 2147483647 w 5760"/>
              <a:gd name="T11" fmla="*/ 2147483647 h 2102"/>
              <a:gd name="T12" fmla="*/ 2147483647 w 5760"/>
              <a:gd name="T13" fmla="*/ 2147483647 h 2102"/>
              <a:gd name="T14" fmla="*/ 2147483647 w 5760"/>
              <a:gd name="T15" fmla="*/ 2147483647 h 2102"/>
              <a:gd name="T16" fmla="*/ 2147483647 w 5760"/>
              <a:gd name="T17" fmla="*/ 2147483647 h 2102"/>
              <a:gd name="T18" fmla="*/ 2147483647 w 5760"/>
              <a:gd name="T19" fmla="*/ 2147483647 h 2102"/>
              <a:gd name="T20" fmla="*/ 2147483647 w 5760"/>
              <a:gd name="T21" fmla="*/ 2147483647 h 2102"/>
              <a:gd name="T22" fmla="*/ 2147483647 w 5760"/>
              <a:gd name="T23" fmla="*/ 2147483647 h 2102"/>
              <a:gd name="T24" fmla="*/ 2147483647 w 5760"/>
              <a:gd name="T25" fmla="*/ 2147483647 h 2102"/>
              <a:gd name="T26" fmla="*/ 2147483647 w 5760"/>
              <a:gd name="T27" fmla="*/ 2147483647 h 2102"/>
              <a:gd name="T28" fmla="*/ 2147483647 w 5760"/>
              <a:gd name="T29" fmla="*/ 2147483647 h 2102"/>
              <a:gd name="T30" fmla="*/ 2147483647 w 5760"/>
              <a:gd name="T31" fmla="*/ 2147483647 h 2102"/>
              <a:gd name="T32" fmla="*/ 2147483647 w 5760"/>
              <a:gd name="T33" fmla="*/ 2147483647 h 2102"/>
              <a:gd name="T34" fmla="*/ 2147483647 w 5760"/>
              <a:gd name="T35" fmla="*/ 2147483647 h 2102"/>
              <a:gd name="T36" fmla="*/ 2147483647 w 5760"/>
              <a:gd name="T37" fmla="*/ 2147483647 h 2102"/>
              <a:gd name="T38" fmla="*/ 2147483647 w 5760"/>
              <a:gd name="T39" fmla="*/ 2147483647 h 2102"/>
              <a:gd name="T40" fmla="*/ 2147483647 w 5760"/>
              <a:gd name="T41" fmla="*/ 2147483647 h 2102"/>
              <a:gd name="T42" fmla="*/ 2147483647 w 5760"/>
              <a:gd name="T43" fmla="*/ 2147483647 h 2102"/>
              <a:gd name="T44" fmla="*/ 2147483647 w 5760"/>
              <a:gd name="T45" fmla="*/ 2147483647 h 2102"/>
              <a:gd name="T46" fmla="*/ 2147483647 w 5760"/>
              <a:gd name="T47" fmla="*/ 2147483647 h 2102"/>
              <a:gd name="T48" fmla="*/ 2147483647 w 5760"/>
              <a:gd name="T49" fmla="*/ 2147483647 h 2102"/>
              <a:gd name="T50" fmla="*/ 2147483647 w 5760"/>
              <a:gd name="T51" fmla="*/ 2147483647 h 2102"/>
              <a:gd name="T52" fmla="*/ 2147483647 w 5760"/>
              <a:gd name="T53" fmla="*/ 2147483647 h 2102"/>
              <a:gd name="T54" fmla="*/ 2147483647 w 5760"/>
              <a:gd name="T55" fmla="*/ 2147483647 h 2102"/>
              <a:gd name="T56" fmla="*/ 2147483647 w 5760"/>
              <a:gd name="T57" fmla="*/ 2147483647 h 2102"/>
              <a:gd name="T58" fmla="*/ 2147483647 w 5760"/>
              <a:gd name="T59" fmla="*/ 2147483647 h 2102"/>
              <a:gd name="T60" fmla="*/ 2147483647 w 5760"/>
              <a:gd name="T61" fmla="*/ 2147483647 h 2102"/>
              <a:gd name="T62" fmla="*/ 2147483647 w 5760"/>
              <a:gd name="T63" fmla="*/ 2147483647 h 2102"/>
              <a:gd name="T64" fmla="*/ 2147483647 w 5760"/>
              <a:gd name="T65" fmla="*/ 2147483647 h 2102"/>
              <a:gd name="T66" fmla="*/ 2147483647 w 5760"/>
              <a:gd name="T67" fmla="*/ 2147483647 h 2102"/>
              <a:gd name="T68" fmla="*/ 2147483647 w 5760"/>
              <a:gd name="T69" fmla="*/ 2147483647 h 2102"/>
              <a:gd name="T70" fmla="*/ 2147483647 w 5760"/>
              <a:gd name="T71" fmla="*/ 2147483647 h 2102"/>
              <a:gd name="T72" fmla="*/ 2147483647 w 5760"/>
              <a:gd name="T73" fmla="*/ 2147483647 h 2102"/>
              <a:gd name="T74" fmla="*/ 2147483647 w 5760"/>
              <a:gd name="T75" fmla="*/ 2147483647 h 2102"/>
              <a:gd name="T76" fmla="*/ 2147483647 w 5760"/>
              <a:gd name="T77" fmla="*/ 2147483647 h 2102"/>
              <a:gd name="T78" fmla="*/ 2147483647 w 5760"/>
              <a:gd name="T79" fmla="*/ 2147483647 h 2102"/>
              <a:gd name="T80" fmla="*/ 2147483647 w 5760"/>
              <a:gd name="T81" fmla="*/ 2147483647 h 2102"/>
              <a:gd name="T82" fmla="*/ 2147483647 w 5760"/>
              <a:gd name="T83" fmla="*/ 2147483647 h 2102"/>
              <a:gd name="T84" fmla="*/ 2147483647 w 5760"/>
              <a:gd name="T85" fmla="*/ 2147483647 h 2102"/>
              <a:gd name="T86" fmla="*/ 2147483647 w 5760"/>
              <a:gd name="T87" fmla="*/ 2147483647 h 2102"/>
              <a:gd name="T88" fmla="*/ 2147483647 w 5760"/>
              <a:gd name="T89" fmla="*/ 2147483647 h 2102"/>
              <a:gd name="T90" fmla="*/ 2147483647 w 5760"/>
              <a:gd name="T91" fmla="*/ 2147483647 h 2102"/>
              <a:gd name="T92" fmla="*/ 2147483647 w 5760"/>
              <a:gd name="T93" fmla="*/ 2147483647 h 2102"/>
              <a:gd name="T94" fmla="*/ 2147483647 w 5760"/>
              <a:gd name="T95" fmla="*/ 2147483647 h 2102"/>
              <a:gd name="T96" fmla="*/ 2147483647 w 5760"/>
              <a:gd name="T97" fmla="*/ 2147483647 h 2102"/>
              <a:gd name="T98" fmla="*/ 2147483647 w 5760"/>
              <a:gd name="T99" fmla="*/ 2147483647 h 2102"/>
              <a:gd name="T100" fmla="*/ 2147483647 w 5760"/>
              <a:gd name="T101" fmla="*/ 2147483647 h 2102"/>
              <a:gd name="T102" fmla="*/ 2147483647 w 5760"/>
              <a:gd name="T103" fmla="*/ 2147483647 h 2102"/>
              <a:gd name="T104" fmla="*/ 2147483647 w 5760"/>
              <a:gd name="T105" fmla="*/ 2147483647 h 2102"/>
              <a:gd name="T106" fmla="*/ 2147483647 w 5760"/>
              <a:gd name="T107" fmla="*/ 2147483647 h 2102"/>
              <a:gd name="T108" fmla="*/ 2147483647 w 5760"/>
              <a:gd name="T109" fmla="*/ 2147483647 h 2102"/>
              <a:gd name="T110" fmla="*/ 2147483647 w 5760"/>
              <a:gd name="T111" fmla="*/ 2147483647 h 2102"/>
              <a:gd name="T112" fmla="*/ 2147483647 w 5760"/>
              <a:gd name="T113" fmla="*/ 0 h 2102"/>
              <a:gd name="T114" fmla="*/ 2147483647 w 5760"/>
              <a:gd name="T115" fmla="*/ 2147483647 h 2102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5760"/>
              <a:gd name="T175" fmla="*/ 0 h 2102"/>
              <a:gd name="T176" fmla="*/ 5760 w 5760"/>
              <a:gd name="T177" fmla="*/ 2102 h 2102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5760" h="2102">
                <a:moveTo>
                  <a:pt x="0" y="2102"/>
                </a:moveTo>
                <a:cubicBezTo>
                  <a:pt x="39" y="1946"/>
                  <a:pt x="185" y="1836"/>
                  <a:pt x="293" y="1728"/>
                </a:cubicBezTo>
                <a:cubicBezTo>
                  <a:pt x="320" y="1701"/>
                  <a:pt x="357" y="1658"/>
                  <a:pt x="393" y="1645"/>
                </a:cubicBezTo>
                <a:cubicBezTo>
                  <a:pt x="417" y="1636"/>
                  <a:pt x="466" y="1627"/>
                  <a:pt x="466" y="1627"/>
                </a:cubicBezTo>
                <a:cubicBezTo>
                  <a:pt x="519" y="1653"/>
                  <a:pt x="492" y="1641"/>
                  <a:pt x="558" y="1664"/>
                </a:cubicBezTo>
                <a:cubicBezTo>
                  <a:pt x="576" y="1670"/>
                  <a:pt x="613" y="1682"/>
                  <a:pt x="613" y="1682"/>
                </a:cubicBezTo>
                <a:cubicBezTo>
                  <a:pt x="634" y="1697"/>
                  <a:pt x="656" y="1713"/>
                  <a:pt x="677" y="1728"/>
                </a:cubicBezTo>
                <a:cubicBezTo>
                  <a:pt x="692" y="1739"/>
                  <a:pt x="731" y="1746"/>
                  <a:pt x="731" y="1746"/>
                </a:cubicBezTo>
                <a:cubicBezTo>
                  <a:pt x="794" y="1806"/>
                  <a:pt x="917" y="1788"/>
                  <a:pt x="987" y="1792"/>
                </a:cubicBezTo>
                <a:cubicBezTo>
                  <a:pt x="999" y="1783"/>
                  <a:pt x="1014" y="1776"/>
                  <a:pt x="1024" y="1764"/>
                </a:cubicBezTo>
                <a:cubicBezTo>
                  <a:pt x="1039" y="1748"/>
                  <a:pt x="1061" y="1709"/>
                  <a:pt x="1061" y="1709"/>
                </a:cubicBezTo>
                <a:cubicBezTo>
                  <a:pt x="1102" y="1586"/>
                  <a:pt x="1208" y="1548"/>
                  <a:pt x="1307" y="1481"/>
                </a:cubicBezTo>
                <a:cubicBezTo>
                  <a:pt x="1334" y="1463"/>
                  <a:pt x="1354" y="1436"/>
                  <a:pt x="1381" y="1417"/>
                </a:cubicBezTo>
                <a:cubicBezTo>
                  <a:pt x="1504" y="1330"/>
                  <a:pt x="1629" y="1244"/>
                  <a:pt x="1774" y="1197"/>
                </a:cubicBezTo>
                <a:cubicBezTo>
                  <a:pt x="1826" y="1162"/>
                  <a:pt x="1886" y="1145"/>
                  <a:pt x="1947" y="1133"/>
                </a:cubicBezTo>
                <a:cubicBezTo>
                  <a:pt x="1996" y="1136"/>
                  <a:pt x="2046" y="1132"/>
                  <a:pt x="2094" y="1142"/>
                </a:cubicBezTo>
                <a:cubicBezTo>
                  <a:pt x="2121" y="1148"/>
                  <a:pt x="2146" y="1207"/>
                  <a:pt x="2167" y="1225"/>
                </a:cubicBezTo>
                <a:cubicBezTo>
                  <a:pt x="2226" y="1275"/>
                  <a:pt x="2296" y="1331"/>
                  <a:pt x="2322" y="1408"/>
                </a:cubicBezTo>
                <a:cubicBezTo>
                  <a:pt x="2355" y="1507"/>
                  <a:pt x="2377" y="1624"/>
                  <a:pt x="2441" y="1709"/>
                </a:cubicBezTo>
                <a:cubicBezTo>
                  <a:pt x="2459" y="1783"/>
                  <a:pt x="2474" y="1804"/>
                  <a:pt x="2551" y="1819"/>
                </a:cubicBezTo>
                <a:cubicBezTo>
                  <a:pt x="2642" y="1816"/>
                  <a:pt x="2734" y="1814"/>
                  <a:pt x="2825" y="1810"/>
                </a:cubicBezTo>
                <a:cubicBezTo>
                  <a:pt x="2862" y="1808"/>
                  <a:pt x="2900" y="1812"/>
                  <a:pt x="2935" y="1801"/>
                </a:cubicBezTo>
                <a:cubicBezTo>
                  <a:pt x="3087" y="1754"/>
                  <a:pt x="3183" y="1653"/>
                  <a:pt x="3301" y="1554"/>
                </a:cubicBezTo>
                <a:cubicBezTo>
                  <a:pt x="3371" y="1495"/>
                  <a:pt x="3449" y="1446"/>
                  <a:pt x="3520" y="1389"/>
                </a:cubicBezTo>
                <a:cubicBezTo>
                  <a:pt x="3559" y="1271"/>
                  <a:pt x="3507" y="1399"/>
                  <a:pt x="3593" y="1280"/>
                </a:cubicBezTo>
                <a:cubicBezTo>
                  <a:pt x="3648" y="1203"/>
                  <a:pt x="3644" y="1101"/>
                  <a:pt x="3712" y="1033"/>
                </a:cubicBezTo>
                <a:cubicBezTo>
                  <a:pt x="3733" y="970"/>
                  <a:pt x="3716" y="991"/>
                  <a:pt x="3749" y="960"/>
                </a:cubicBezTo>
                <a:cubicBezTo>
                  <a:pt x="3759" y="901"/>
                  <a:pt x="3766" y="842"/>
                  <a:pt x="3785" y="786"/>
                </a:cubicBezTo>
                <a:cubicBezTo>
                  <a:pt x="3789" y="704"/>
                  <a:pt x="3770" y="615"/>
                  <a:pt x="3803" y="539"/>
                </a:cubicBezTo>
                <a:cubicBezTo>
                  <a:pt x="3817" y="507"/>
                  <a:pt x="3840" y="468"/>
                  <a:pt x="3858" y="438"/>
                </a:cubicBezTo>
                <a:cubicBezTo>
                  <a:pt x="3871" y="415"/>
                  <a:pt x="3904" y="374"/>
                  <a:pt x="3904" y="374"/>
                </a:cubicBezTo>
                <a:cubicBezTo>
                  <a:pt x="3922" y="321"/>
                  <a:pt x="3901" y="371"/>
                  <a:pt x="3950" y="310"/>
                </a:cubicBezTo>
                <a:cubicBezTo>
                  <a:pt x="4016" y="228"/>
                  <a:pt x="3964" y="261"/>
                  <a:pt x="4032" y="228"/>
                </a:cubicBezTo>
                <a:cubicBezTo>
                  <a:pt x="4067" y="193"/>
                  <a:pt x="4112" y="185"/>
                  <a:pt x="4160" y="173"/>
                </a:cubicBezTo>
                <a:cubicBezTo>
                  <a:pt x="4214" y="180"/>
                  <a:pt x="4260" y="180"/>
                  <a:pt x="4306" y="210"/>
                </a:cubicBezTo>
                <a:cubicBezTo>
                  <a:pt x="4344" y="264"/>
                  <a:pt x="4397" y="320"/>
                  <a:pt x="4453" y="356"/>
                </a:cubicBezTo>
                <a:cubicBezTo>
                  <a:pt x="4487" y="410"/>
                  <a:pt x="4480" y="495"/>
                  <a:pt x="4526" y="539"/>
                </a:cubicBezTo>
                <a:cubicBezTo>
                  <a:pt x="4546" y="661"/>
                  <a:pt x="4535" y="613"/>
                  <a:pt x="4553" y="685"/>
                </a:cubicBezTo>
                <a:cubicBezTo>
                  <a:pt x="4565" y="783"/>
                  <a:pt x="4576" y="881"/>
                  <a:pt x="4590" y="978"/>
                </a:cubicBezTo>
                <a:cubicBezTo>
                  <a:pt x="4598" y="1031"/>
                  <a:pt x="4581" y="1164"/>
                  <a:pt x="4654" y="1188"/>
                </a:cubicBezTo>
                <a:cubicBezTo>
                  <a:pt x="4666" y="1206"/>
                  <a:pt x="4679" y="1224"/>
                  <a:pt x="4690" y="1243"/>
                </a:cubicBezTo>
                <a:cubicBezTo>
                  <a:pt x="4700" y="1262"/>
                  <a:pt x="4696" y="1284"/>
                  <a:pt x="4718" y="1298"/>
                </a:cubicBezTo>
                <a:cubicBezTo>
                  <a:pt x="4734" y="1308"/>
                  <a:pt x="4773" y="1316"/>
                  <a:pt x="4773" y="1316"/>
                </a:cubicBezTo>
                <a:cubicBezTo>
                  <a:pt x="4876" y="1305"/>
                  <a:pt x="4836" y="1304"/>
                  <a:pt x="4910" y="1280"/>
                </a:cubicBezTo>
                <a:cubicBezTo>
                  <a:pt x="4950" y="1238"/>
                  <a:pt x="4973" y="1175"/>
                  <a:pt x="5001" y="1124"/>
                </a:cubicBezTo>
                <a:cubicBezTo>
                  <a:pt x="5018" y="1093"/>
                  <a:pt x="5056" y="1033"/>
                  <a:pt x="5056" y="1033"/>
                </a:cubicBezTo>
                <a:cubicBezTo>
                  <a:pt x="5077" y="948"/>
                  <a:pt x="5047" y="1041"/>
                  <a:pt x="5093" y="969"/>
                </a:cubicBezTo>
                <a:cubicBezTo>
                  <a:pt x="5108" y="946"/>
                  <a:pt x="5117" y="920"/>
                  <a:pt x="5129" y="896"/>
                </a:cubicBezTo>
                <a:cubicBezTo>
                  <a:pt x="5134" y="886"/>
                  <a:pt x="5149" y="885"/>
                  <a:pt x="5157" y="877"/>
                </a:cubicBezTo>
                <a:cubicBezTo>
                  <a:pt x="5170" y="864"/>
                  <a:pt x="5191" y="830"/>
                  <a:pt x="5202" y="813"/>
                </a:cubicBezTo>
                <a:cubicBezTo>
                  <a:pt x="5219" y="747"/>
                  <a:pt x="5218" y="677"/>
                  <a:pt x="5239" y="612"/>
                </a:cubicBezTo>
                <a:cubicBezTo>
                  <a:pt x="5271" y="513"/>
                  <a:pt x="5310" y="412"/>
                  <a:pt x="5358" y="320"/>
                </a:cubicBezTo>
                <a:cubicBezTo>
                  <a:pt x="5382" y="219"/>
                  <a:pt x="5365" y="269"/>
                  <a:pt x="5413" y="173"/>
                </a:cubicBezTo>
                <a:cubicBezTo>
                  <a:pt x="5417" y="161"/>
                  <a:pt x="5442" y="98"/>
                  <a:pt x="5449" y="91"/>
                </a:cubicBezTo>
                <a:cubicBezTo>
                  <a:pt x="5456" y="84"/>
                  <a:pt x="5468" y="85"/>
                  <a:pt x="5477" y="82"/>
                </a:cubicBezTo>
                <a:cubicBezTo>
                  <a:pt x="5508" y="34"/>
                  <a:pt x="5499" y="19"/>
                  <a:pt x="5559" y="0"/>
                </a:cubicBezTo>
                <a:cubicBezTo>
                  <a:pt x="5640" y="20"/>
                  <a:pt x="5651" y="18"/>
                  <a:pt x="5760" y="18"/>
                </a:cubicBezTo>
              </a:path>
            </a:pathLst>
          </a:custGeom>
          <a:noFill/>
          <a:ln w="92075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5002" name="Freeform 12">
            <a:extLst>
              <a:ext uri="{FF2B5EF4-FFF2-40B4-BE49-F238E27FC236}">
                <a16:creationId xmlns:a16="http://schemas.microsoft.com/office/drawing/2014/main" xmlns="" id="{E203D459-F6FD-4CC4-8CB5-C9866B52471A}"/>
              </a:ext>
            </a:extLst>
          </p:cNvPr>
          <p:cNvSpPr>
            <a:spLocks/>
          </p:cNvSpPr>
          <p:nvPr/>
        </p:nvSpPr>
        <p:spPr bwMode="auto">
          <a:xfrm>
            <a:off x="6646863" y="0"/>
            <a:ext cx="2511425" cy="5427663"/>
          </a:xfrm>
          <a:custGeom>
            <a:avLst/>
            <a:gdLst>
              <a:gd name="T0" fmla="*/ 2147483647 w 1582"/>
              <a:gd name="T1" fmla="*/ 0 h 3419"/>
              <a:gd name="T2" fmla="*/ 2147483647 w 1582"/>
              <a:gd name="T3" fmla="*/ 2147483647 h 3419"/>
              <a:gd name="T4" fmla="*/ 2147483647 w 1582"/>
              <a:gd name="T5" fmla="*/ 2147483647 h 3419"/>
              <a:gd name="T6" fmla="*/ 2147483647 w 1582"/>
              <a:gd name="T7" fmla="*/ 2147483647 h 3419"/>
              <a:gd name="T8" fmla="*/ 0 w 1582"/>
              <a:gd name="T9" fmla="*/ 2147483647 h 3419"/>
              <a:gd name="T10" fmla="*/ 2147483647 w 1582"/>
              <a:gd name="T11" fmla="*/ 2147483647 h 3419"/>
              <a:gd name="T12" fmla="*/ 2147483647 w 1582"/>
              <a:gd name="T13" fmla="*/ 2147483647 h 3419"/>
              <a:gd name="T14" fmla="*/ 2147483647 w 1582"/>
              <a:gd name="T15" fmla="*/ 2147483647 h 3419"/>
              <a:gd name="T16" fmla="*/ 2147483647 w 1582"/>
              <a:gd name="T17" fmla="*/ 2147483647 h 3419"/>
              <a:gd name="T18" fmla="*/ 2147483647 w 1582"/>
              <a:gd name="T19" fmla="*/ 2147483647 h 3419"/>
              <a:gd name="T20" fmla="*/ 2147483647 w 1582"/>
              <a:gd name="T21" fmla="*/ 2147483647 h 3419"/>
              <a:gd name="T22" fmla="*/ 2147483647 w 1582"/>
              <a:gd name="T23" fmla="*/ 2147483647 h 3419"/>
              <a:gd name="T24" fmla="*/ 2147483647 w 1582"/>
              <a:gd name="T25" fmla="*/ 2147483647 h 3419"/>
              <a:gd name="T26" fmla="*/ 2147483647 w 1582"/>
              <a:gd name="T27" fmla="*/ 2147483647 h 3419"/>
              <a:gd name="T28" fmla="*/ 2147483647 w 1582"/>
              <a:gd name="T29" fmla="*/ 2147483647 h 3419"/>
              <a:gd name="T30" fmla="*/ 2147483647 w 1582"/>
              <a:gd name="T31" fmla="*/ 2147483647 h 3419"/>
              <a:gd name="T32" fmla="*/ 2147483647 w 1582"/>
              <a:gd name="T33" fmla="*/ 2147483647 h 3419"/>
              <a:gd name="T34" fmla="*/ 2147483647 w 1582"/>
              <a:gd name="T35" fmla="*/ 2147483647 h 3419"/>
              <a:gd name="T36" fmla="*/ 2147483647 w 1582"/>
              <a:gd name="T37" fmla="*/ 2147483647 h 3419"/>
              <a:gd name="T38" fmla="*/ 2147483647 w 1582"/>
              <a:gd name="T39" fmla="*/ 2147483647 h 3419"/>
              <a:gd name="T40" fmla="*/ 2147483647 w 1582"/>
              <a:gd name="T41" fmla="*/ 2147483647 h 3419"/>
              <a:gd name="T42" fmla="*/ 2147483647 w 1582"/>
              <a:gd name="T43" fmla="*/ 2147483647 h 3419"/>
              <a:gd name="T44" fmla="*/ 2147483647 w 1582"/>
              <a:gd name="T45" fmla="*/ 2147483647 h 3419"/>
              <a:gd name="T46" fmla="*/ 2147483647 w 1582"/>
              <a:gd name="T47" fmla="*/ 2147483647 h 3419"/>
              <a:gd name="T48" fmla="*/ 2147483647 w 1582"/>
              <a:gd name="T49" fmla="*/ 2147483647 h 3419"/>
              <a:gd name="T50" fmla="*/ 2147483647 w 1582"/>
              <a:gd name="T51" fmla="*/ 2147483647 h 3419"/>
              <a:gd name="T52" fmla="*/ 2147483647 w 1582"/>
              <a:gd name="T53" fmla="*/ 2147483647 h 3419"/>
              <a:gd name="T54" fmla="*/ 2147483647 w 1582"/>
              <a:gd name="T55" fmla="*/ 2147483647 h 3419"/>
              <a:gd name="T56" fmla="*/ 2147483647 w 1582"/>
              <a:gd name="T57" fmla="*/ 2147483647 h 3419"/>
              <a:gd name="T58" fmla="*/ 2147483647 w 1582"/>
              <a:gd name="T59" fmla="*/ 2147483647 h 3419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1582"/>
              <a:gd name="T91" fmla="*/ 0 h 3419"/>
              <a:gd name="T92" fmla="*/ 1582 w 1582"/>
              <a:gd name="T93" fmla="*/ 3419 h 3419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1582" h="3419">
                <a:moveTo>
                  <a:pt x="412" y="0"/>
                </a:moveTo>
                <a:cubicBezTo>
                  <a:pt x="373" y="125"/>
                  <a:pt x="321" y="243"/>
                  <a:pt x="275" y="366"/>
                </a:cubicBezTo>
                <a:cubicBezTo>
                  <a:pt x="244" y="449"/>
                  <a:pt x="172" y="528"/>
                  <a:pt x="128" y="603"/>
                </a:cubicBezTo>
                <a:cubicBezTo>
                  <a:pt x="100" y="651"/>
                  <a:pt x="84" y="708"/>
                  <a:pt x="64" y="759"/>
                </a:cubicBezTo>
                <a:cubicBezTo>
                  <a:pt x="46" y="806"/>
                  <a:pt x="19" y="849"/>
                  <a:pt x="0" y="896"/>
                </a:cubicBezTo>
                <a:cubicBezTo>
                  <a:pt x="3" y="936"/>
                  <a:pt x="3" y="976"/>
                  <a:pt x="10" y="1015"/>
                </a:cubicBezTo>
                <a:cubicBezTo>
                  <a:pt x="20" y="1068"/>
                  <a:pt x="83" y="1111"/>
                  <a:pt x="119" y="1143"/>
                </a:cubicBezTo>
                <a:cubicBezTo>
                  <a:pt x="138" y="1160"/>
                  <a:pt x="151" y="1187"/>
                  <a:pt x="174" y="1198"/>
                </a:cubicBezTo>
                <a:cubicBezTo>
                  <a:pt x="217" y="1219"/>
                  <a:pt x="260" y="1240"/>
                  <a:pt x="302" y="1262"/>
                </a:cubicBezTo>
                <a:cubicBezTo>
                  <a:pt x="305" y="1271"/>
                  <a:pt x="305" y="1282"/>
                  <a:pt x="311" y="1289"/>
                </a:cubicBezTo>
                <a:cubicBezTo>
                  <a:pt x="318" y="1298"/>
                  <a:pt x="338" y="1296"/>
                  <a:pt x="339" y="1307"/>
                </a:cubicBezTo>
                <a:cubicBezTo>
                  <a:pt x="388" y="1790"/>
                  <a:pt x="253" y="1638"/>
                  <a:pt x="384" y="1774"/>
                </a:cubicBezTo>
                <a:cubicBezTo>
                  <a:pt x="418" y="1898"/>
                  <a:pt x="368" y="1731"/>
                  <a:pt x="412" y="1838"/>
                </a:cubicBezTo>
                <a:cubicBezTo>
                  <a:pt x="455" y="1944"/>
                  <a:pt x="413" y="1895"/>
                  <a:pt x="467" y="1947"/>
                </a:cubicBezTo>
                <a:cubicBezTo>
                  <a:pt x="470" y="1956"/>
                  <a:pt x="470" y="1967"/>
                  <a:pt x="476" y="1975"/>
                </a:cubicBezTo>
                <a:cubicBezTo>
                  <a:pt x="492" y="1996"/>
                  <a:pt x="531" y="2030"/>
                  <a:pt x="531" y="2030"/>
                </a:cubicBezTo>
                <a:cubicBezTo>
                  <a:pt x="548" y="2080"/>
                  <a:pt x="593" y="2096"/>
                  <a:pt x="640" y="2112"/>
                </a:cubicBezTo>
                <a:cubicBezTo>
                  <a:pt x="667" y="2137"/>
                  <a:pt x="698" y="2147"/>
                  <a:pt x="723" y="2176"/>
                </a:cubicBezTo>
                <a:cubicBezTo>
                  <a:pt x="764" y="2224"/>
                  <a:pt x="795" y="2280"/>
                  <a:pt x="842" y="2322"/>
                </a:cubicBezTo>
                <a:cubicBezTo>
                  <a:pt x="886" y="2361"/>
                  <a:pt x="938" y="2382"/>
                  <a:pt x="979" y="2423"/>
                </a:cubicBezTo>
                <a:cubicBezTo>
                  <a:pt x="1059" y="2503"/>
                  <a:pt x="1126" y="2592"/>
                  <a:pt x="1226" y="2651"/>
                </a:cubicBezTo>
                <a:cubicBezTo>
                  <a:pt x="1237" y="2685"/>
                  <a:pt x="1259" y="2709"/>
                  <a:pt x="1271" y="2743"/>
                </a:cubicBezTo>
                <a:cubicBezTo>
                  <a:pt x="1284" y="2778"/>
                  <a:pt x="1286" y="2819"/>
                  <a:pt x="1299" y="2853"/>
                </a:cubicBezTo>
                <a:cubicBezTo>
                  <a:pt x="1309" y="2878"/>
                  <a:pt x="1323" y="2902"/>
                  <a:pt x="1335" y="2926"/>
                </a:cubicBezTo>
                <a:cubicBezTo>
                  <a:pt x="1344" y="2943"/>
                  <a:pt x="1354" y="2981"/>
                  <a:pt x="1354" y="2981"/>
                </a:cubicBezTo>
                <a:cubicBezTo>
                  <a:pt x="1357" y="3025"/>
                  <a:pt x="1351" y="3089"/>
                  <a:pt x="1372" y="3136"/>
                </a:cubicBezTo>
                <a:cubicBezTo>
                  <a:pt x="1383" y="3161"/>
                  <a:pt x="1396" y="3185"/>
                  <a:pt x="1408" y="3209"/>
                </a:cubicBezTo>
                <a:cubicBezTo>
                  <a:pt x="1414" y="3221"/>
                  <a:pt x="1427" y="3246"/>
                  <a:pt x="1427" y="3246"/>
                </a:cubicBezTo>
                <a:cubicBezTo>
                  <a:pt x="1430" y="3270"/>
                  <a:pt x="1432" y="3295"/>
                  <a:pt x="1436" y="3319"/>
                </a:cubicBezTo>
                <a:cubicBezTo>
                  <a:pt x="1451" y="3403"/>
                  <a:pt x="1537" y="3374"/>
                  <a:pt x="1582" y="3419"/>
                </a:cubicBezTo>
              </a:path>
            </a:pathLst>
          </a:custGeom>
          <a:noFill/>
          <a:ln w="762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5003" name="Freeform 13">
            <a:extLst>
              <a:ext uri="{FF2B5EF4-FFF2-40B4-BE49-F238E27FC236}">
                <a16:creationId xmlns:a16="http://schemas.microsoft.com/office/drawing/2014/main" xmlns="" id="{21C5520C-2520-499B-8A81-DA09FB9575BD}"/>
              </a:ext>
            </a:extLst>
          </p:cNvPr>
          <p:cNvSpPr>
            <a:spLocks/>
          </p:cNvSpPr>
          <p:nvPr/>
        </p:nvSpPr>
        <p:spPr bwMode="auto">
          <a:xfrm>
            <a:off x="14288" y="4122738"/>
            <a:ext cx="6624637" cy="2698750"/>
          </a:xfrm>
          <a:custGeom>
            <a:avLst/>
            <a:gdLst>
              <a:gd name="T0" fmla="*/ 0 w 4173"/>
              <a:gd name="T1" fmla="*/ 2147483647 h 1700"/>
              <a:gd name="T2" fmla="*/ 2147483647 w 4173"/>
              <a:gd name="T3" fmla="*/ 2147483647 h 1700"/>
              <a:gd name="T4" fmla="*/ 2147483647 w 4173"/>
              <a:gd name="T5" fmla="*/ 2147483647 h 1700"/>
              <a:gd name="T6" fmla="*/ 2147483647 w 4173"/>
              <a:gd name="T7" fmla="*/ 2147483647 h 1700"/>
              <a:gd name="T8" fmla="*/ 2147483647 w 4173"/>
              <a:gd name="T9" fmla="*/ 2147483647 h 1700"/>
              <a:gd name="T10" fmla="*/ 2147483647 w 4173"/>
              <a:gd name="T11" fmla="*/ 2147483647 h 1700"/>
              <a:gd name="T12" fmla="*/ 2147483647 w 4173"/>
              <a:gd name="T13" fmla="*/ 2147483647 h 1700"/>
              <a:gd name="T14" fmla="*/ 2147483647 w 4173"/>
              <a:gd name="T15" fmla="*/ 2147483647 h 1700"/>
              <a:gd name="T16" fmla="*/ 2147483647 w 4173"/>
              <a:gd name="T17" fmla="*/ 2147483647 h 1700"/>
              <a:gd name="T18" fmla="*/ 2147483647 w 4173"/>
              <a:gd name="T19" fmla="*/ 2147483647 h 1700"/>
              <a:gd name="T20" fmla="*/ 2147483647 w 4173"/>
              <a:gd name="T21" fmla="*/ 2147483647 h 1700"/>
              <a:gd name="T22" fmla="*/ 2147483647 w 4173"/>
              <a:gd name="T23" fmla="*/ 2147483647 h 1700"/>
              <a:gd name="T24" fmla="*/ 2147483647 w 4173"/>
              <a:gd name="T25" fmla="*/ 2147483647 h 1700"/>
              <a:gd name="T26" fmla="*/ 2147483647 w 4173"/>
              <a:gd name="T27" fmla="*/ 2147483647 h 1700"/>
              <a:gd name="T28" fmla="*/ 2147483647 w 4173"/>
              <a:gd name="T29" fmla="*/ 2147483647 h 1700"/>
              <a:gd name="T30" fmla="*/ 2147483647 w 4173"/>
              <a:gd name="T31" fmla="*/ 0 h 1700"/>
              <a:gd name="T32" fmla="*/ 2147483647 w 4173"/>
              <a:gd name="T33" fmla="*/ 2147483647 h 1700"/>
              <a:gd name="T34" fmla="*/ 2147483647 w 4173"/>
              <a:gd name="T35" fmla="*/ 2147483647 h 1700"/>
              <a:gd name="T36" fmla="*/ 2147483647 w 4173"/>
              <a:gd name="T37" fmla="*/ 2147483647 h 1700"/>
              <a:gd name="T38" fmla="*/ 2147483647 w 4173"/>
              <a:gd name="T39" fmla="*/ 2147483647 h 1700"/>
              <a:gd name="T40" fmla="*/ 2147483647 w 4173"/>
              <a:gd name="T41" fmla="*/ 2147483647 h 1700"/>
              <a:gd name="T42" fmla="*/ 2147483647 w 4173"/>
              <a:gd name="T43" fmla="*/ 2147483647 h 1700"/>
              <a:gd name="T44" fmla="*/ 2147483647 w 4173"/>
              <a:gd name="T45" fmla="*/ 2147483647 h 1700"/>
              <a:gd name="T46" fmla="*/ 2147483647 w 4173"/>
              <a:gd name="T47" fmla="*/ 2147483647 h 1700"/>
              <a:gd name="T48" fmla="*/ 2147483647 w 4173"/>
              <a:gd name="T49" fmla="*/ 2147483647 h 1700"/>
              <a:gd name="T50" fmla="*/ 2147483647 w 4173"/>
              <a:gd name="T51" fmla="*/ 2147483647 h 1700"/>
              <a:gd name="T52" fmla="*/ 2147483647 w 4173"/>
              <a:gd name="T53" fmla="*/ 2147483647 h 1700"/>
              <a:gd name="T54" fmla="*/ 2147483647 w 4173"/>
              <a:gd name="T55" fmla="*/ 2147483647 h 1700"/>
              <a:gd name="T56" fmla="*/ 2147483647 w 4173"/>
              <a:gd name="T57" fmla="*/ 2147483647 h 1700"/>
              <a:gd name="T58" fmla="*/ 2147483647 w 4173"/>
              <a:gd name="T59" fmla="*/ 2147483647 h 1700"/>
              <a:gd name="T60" fmla="*/ 2147483647 w 4173"/>
              <a:gd name="T61" fmla="*/ 2147483647 h 1700"/>
              <a:gd name="T62" fmla="*/ 2147483647 w 4173"/>
              <a:gd name="T63" fmla="*/ 2147483647 h 1700"/>
              <a:gd name="T64" fmla="*/ 2147483647 w 4173"/>
              <a:gd name="T65" fmla="*/ 2147483647 h 1700"/>
              <a:gd name="T66" fmla="*/ 2147483647 w 4173"/>
              <a:gd name="T67" fmla="*/ 2147483647 h 170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4173"/>
              <a:gd name="T103" fmla="*/ 0 h 1700"/>
              <a:gd name="T104" fmla="*/ 4173 w 4173"/>
              <a:gd name="T105" fmla="*/ 1700 h 170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4173" h="1700">
                <a:moveTo>
                  <a:pt x="0" y="704"/>
                </a:moveTo>
                <a:cubicBezTo>
                  <a:pt x="36" y="668"/>
                  <a:pt x="50" y="659"/>
                  <a:pt x="101" y="649"/>
                </a:cubicBezTo>
                <a:cubicBezTo>
                  <a:pt x="190" y="612"/>
                  <a:pt x="290" y="611"/>
                  <a:pt x="384" y="594"/>
                </a:cubicBezTo>
                <a:cubicBezTo>
                  <a:pt x="399" y="591"/>
                  <a:pt x="415" y="589"/>
                  <a:pt x="430" y="585"/>
                </a:cubicBezTo>
                <a:cubicBezTo>
                  <a:pt x="449" y="580"/>
                  <a:pt x="466" y="570"/>
                  <a:pt x="485" y="566"/>
                </a:cubicBezTo>
                <a:cubicBezTo>
                  <a:pt x="566" y="550"/>
                  <a:pt x="658" y="540"/>
                  <a:pt x="741" y="530"/>
                </a:cubicBezTo>
                <a:cubicBezTo>
                  <a:pt x="879" y="540"/>
                  <a:pt x="840" y="536"/>
                  <a:pt x="933" y="566"/>
                </a:cubicBezTo>
                <a:cubicBezTo>
                  <a:pt x="939" y="572"/>
                  <a:pt x="943" y="582"/>
                  <a:pt x="951" y="585"/>
                </a:cubicBezTo>
                <a:cubicBezTo>
                  <a:pt x="974" y="594"/>
                  <a:pt x="1024" y="603"/>
                  <a:pt x="1024" y="603"/>
                </a:cubicBezTo>
                <a:cubicBezTo>
                  <a:pt x="1098" y="579"/>
                  <a:pt x="1303" y="574"/>
                  <a:pt x="1399" y="566"/>
                </a:cubicBezTo>
                <a:cubicBezTo>
                  <a:pt x="1503" y="546"/>
                  <a:pt x="1653" y="502"/>
                  <a:pt x="1737" y="448"/>
                </a:cubicBezTo>
                <a:cubicBezTo>
                  <a:pt x="1771" y="427"/>
                  <a:pt x="1803" y="403"/>
                  <a:pt x="1838" y="384"/>
                </a:cubicBezTo>
                <a:cubicBezTo>
                  <a:pt x="1897" y="351"/>
                  <a:pt x="1965" y="345"/>
                  <a:pt x="2021" y="310"/>
                </a:cubicBezTo>
                <a:cubicBezTo>
                  <a:pt x="2102" y="259"/>
                  <a:pt x="2169" y="191"/>
                  <a:pt x="2240" y="128"/>
                </a:cubicBezTo>
                <a:cubicBezTo>
                  <a:pt x="2278" y="94"/>
                  <a:pt x="2302" y="57"/>
                  <a:pt x="2350" y="45"/>
                </a:cubicBezTo>
                <a:cubicBezTo>
                  <a:pt x="2382" y="23"/>
                  <a:pt x="2393" y="10"/>
                  <a:pt x="2432" y="0"/>
                </a:cubicBezTo>
                <a:cubicBezTo>
                  <a:pt x="2482" y="16"/>
                  <a:pt x="2505" y="43"/>
                  <a:pt x="2560" y="54"/>
                </a:cubicBezTo>
                <a:cubicBezTo>
                  <a:pt x="2600" y="72"/>
                  <a:pt x="2638" y="94"/>
                  <a:pt x="2679" y="109"/>
                </a:cubicBezTo>
                <a:cubicBezTo>
                  <a:pt x="2694" y="114"/>
                  <a:pt x="2710" y="114"/>
                  <a:pt x="2725" y="118"/>
                </a:cubicBezTo>
                <a:cubicBezTo>
                  <a:pt x="2744" y="123"/>
                  <a:pt x="2762" y="130"/>
                  <a:pt x="2780" y="137"/>
                </a:cubicBezTo>
                <a:cubicBezTo>
                  <a:pt x="2841" y="160"/>
                  <a:pt x="2880" y="191"/>
                  <a:pt x="2944" y="201"/>
                </a:cubicBezTo>
                <a:cubicBezTo>
                  <a:pt x="3023" y="257"/>
                  <a:pt x="3122" y="296"/>
                  <a:pt x="3191" y="365"/>
                </a:cubicBezTo>
                <a:cubicBezTo>
                  <a:pt x="3230" y="404"/>
                  <a:pt x="3260" y="448"/>
                  <a:pt x="3292" y="493"/>
                </a:cubicBezTo>
                <a:cubicBezTo>
                  <a:pt x="3312" y="521"/>
                  <a:pt x="3318" y="557"/>
                  <a:pt x="3337" y="585"/>
                </a:cubicBezTo>
                <a:cubicBezTo>
                  <a:pt x="3373" y="638"/>
                  <a:pt x="3361" y="604"/>
                  <a:pt x="3392" y="667"/>
                </a:cubicBezTo>
                <a:cubicBezTo>
                  <a:pt x="3440" y="765"/>
                  <a:pt x="3493" y="856"/>
                  <a:pt x="3548" y="950"/>
                </a:cubicBezTo>
                <a:cubicBezTo>
                  <a:pt x="3585" y="1012"/>
                  <a:pt x="3593" y="1051"/>
                  <a:pt x="3666" y="1069"/>
                </a:cubicBezTo>
                <a:cubicBezTo>
                  <a:pt x="3698" y="1114"/>
                  <a:pt x="3708" y="1145"/>
                  <a:pt x="3758" y="1161"/>
                </a:cubicBezTo>
                <a:cubicBezTo>
                  <a:pt x="3785" y="1202"/>
                  <a:pt x="3874" y="1251"/>
                  <a:pt x="3922" y="1270"/>
                </a:cubicBezTo>
                <a:cubicBezTo>
                  <a:pt x="3955" y="1303"/>
                  <a:pt x="3977" y="1323"/>
                  <a:pt x="4023" y="1334"/>
                </a:cubicBezTo>
                <a:cubicBezTo>
                  <a:pt x="4032" y="1343"/>
                  <a:pt x="4042" y="1352"/>
                  <a:pt x="4050" y="1362"/>
                </a:cubicBezTo>
                <a:cubicBezTo>
                  <a:pt x="4063" y="1379"/>
                  <a:pt x="4087" y="1417"/>
                  <a:pt x="4087" y="1417"/>
                </a:cubicBezTo>
                <a:cubicBezTo>
                  <a:pt x="4096" y="1454"/>
                  <a:pt x="4116" y="1509"/>
                  <a:pt x="4142" y="1536"/>
                </a:cubicBezTo>
                <a:cubicBezTo>
                  <a:pt x="4173" y="1628"/>
                  <a:pt x="4169" y="1549"/>
                  <a:pt x="4169" y="1700"/>
                </a:cubicBezTo>
              </a:path>
            </a:pathLst>
          </a:custGeom>
          <a:noFill/>
          <a:ln w="98425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5004" name="Freeform 14">
            <a:extLst>
              <a:ext uri="{FF2B5EF4-FFF2-40B4-BE49-F238E27FC236}">
                <a16:creationId xmlns:a16="http://schemas.microsoft.com/office/drawing/2014/main" xmlns="" id="{C16EFD02-1495-4E5B-B526-C6A03D331862}"/>
              </a:ext>
            </a:extLst>
          </p:cNvPr>
          <p:cNvSpPr>
            <a:spLocks/>
          </p:cNvSpPr>
          <p:nvPr/>
        </p:nvSpPr>
        <p:spPr bwMode="auto">
          <a:xfrm>
            <a:off x="1839913" y="42863"/>
            <a:ext cx="1077912" cy="6837362"/>
          </a:xfrm>
          <a:custGeom>
            <a:avLst/>
            <a:gdLst>
              <a:gd name="T0" fmla="*/ 2147483647 w 679"/>
              <a:gd name="T1" fmla="*/ 2147483647 h 4307"/>
              <a:gd name="T2" fmla="*/ 2147483647 w 679"/>
              <a:gd name="T3" fmla="*/ 2147483647 h 4307"/>
              <a:gd name="T4" fmla="*/ 2147483647 w 679"/>
              <a:gd name="T5" fmla="*/ 2147483647 h 4307"/>
              <a:gd name="T6" fmla="*/ 2147483647 w 679"/>
              <a:gd name="T7" fmla="*/ 2147483647 h 4307"/>
              <a:gd name="T8" fmla="*/ 2147483647 w 679"/>
              <a:gd name="T9" fmla="*/ 2147483647 h 4307"/>
              <a:gd name="T10" fmla="*/ 2147483647 w 679"/>
              <a:gd name="T11" fmla="*/ 2147483647 h 4307"/>
              <a:gd name="T12" fmla="*/ 2147483647 w 679"/>
              <a:gd name="T13" fmla="*/ 2147483647 h 4307"/>
              <a:gd name="T14" fmla="*/ 2147483647 w 679"/>
              <a:gd name="T15" fmla="*/ 2147483647 h 4307"/>
              <a:gd name="T16" fmla="*/ 2147483647 w 679"/>
              <a:gd name="T17" fmla="*/ 2147483647 h 4307"/>
              <a:gd name="T18" fmla="*/ 2147483647 w 679"/>
              <a:gd name="T19" fmla="*/ 2147483647 h 4307"/>
              <a:gd name="T20" fmla="*/ 2147483647 w 679"/>
              <a:gd name="T21" fmla="*/ 2147483647 h 4307"/>
              <a:gd name="T22" fmla="*/ 2147483647 w 679"/>
              <a:gd name="T23" fmla="*/ 2147483647 h 4307"/>
              <a:gd name="T24" fmla="*/ 2147483647 w 679"/>
              <a:gd name="T25" fmla="*/ 2147483647 h 4307"/>
              <a:gd name="T26" fmla="*/ 2147483647 w 679"/>
              <a:gd name="T27" fmla="*/ 2147483647 h 4307"/>
              <a:gd name="T28" fmla="*/ 2147483647 w 679"/>
              <a:gd name="T29" fmla="*/ 2147483647 h 4307"/>
              <a:gd name="T30" fmla="*/ 2147483647 w 679"/>
              <a:gd name="T31" fmla="*/ 2147483647 h 4307"/>
              <a:gd name="T32" fmla="*/ 2147483647 w 679"/>
              <a:gd name="T33" fmla="*/ 2147483647 h 4307"/>
              <a:gd name="T34" fmla="*/ 2147483647 w 679"/>
              <a:gd name="T35" fmla="*/ 2147483647 h 4307"/>
              <a:gd name="T36" fmla="*/ 2147483647 w 679"/>
              <a:gd name="T37" fmla="*/ 2147483647 h 4307"/>
              <a:gd name="T38" fmla="*/ 2147483647 w 679"/>
              <a:gd name="T39" fmla="*/ 0 h 4307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679"/>
              <a:gd name="T61" fmla="*/ 0 h 4307"/>
              <a:gd name="T62" fmla="*/ 679 w 679"/>
              <a:gd name="T63" fmla="*/ 4307 h 4307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679" h="4307">
                <a:moveTo>
                  <a:pt x="84" y="4307"/>
                </a:moveTo>
                <a:cubicBezTo>
                  <a:pt x="79" y="4027"/>
                  <a:pt x="95" y="3746"/>
                  <a:pt x="20" y="3475"/>
                </a:cubicBezTo>
                <a:cubicBezTo>
                  <a:pt x="10" y="3365"/>
                  <a:pt x="0" y="3304"/>
                  <a:pt x="20" y="3182"/>
                </a:cubicBezTo>
                <a:cubicBezTo>
                  <a:pt x="25" y="3149"/>
                  <a:pt x="117" y="3079"/>
                  <a:pt x="148" y="3054"/>
                </a:cubicBezTo>
                <a:cubicBezTo>
                  <a:pt x="171" y="2999"/>
                  <a:pt x="185" y="2943"/>
                  <a:pt x="212" y="2890"/>
                </a:cubicBezTo>
                <a:cubicBezTo>
                  <a:pt x="215" y="2875"/>
                  <a:pt x="218" y="2859"/>
                  <a:pt x="222" y="2844"/>
                </a:cubicBezTo>
                <a:cubicBezTo>
                  <a:pt x="230" y="2816"/>
                  <a:pt x="249" y="2762"/>
                  <a:pt x="249" y="2762"/>
                </a:cubicBezTo>
                <a:cubicBezTo>
                  <a:pt x="265" y="2627"/>
                  <a:pt x="307" y="2501"/>
                  <a:pt x="331" y="2368"/>
                </a:cubicBezTo>
                <a:cubicBezTo>
                  <a:pt x="354" y="2241"/>
                  <a:pt x="323" y="2345"/>
                  <a:pt x="359" y="2240"/>
                </a:cubicBezTo>
                <a:cubicBezTo>
                  <a:pt x="376" y="2116"/>
                  <a:pt x="384" y="2088"/>
                  <a:pt x="368" y="1930"/>
                </a:cubicBezTo>
                <a:cubicBezTo>
                  <a:pt x="366" y="1911"/>
                  <a:pt x="350" y="1875"/>
                  <a:pt x="350" y="1875"/>
                </a:cubicBezTo>
                <a:cubicBezTo>
                  <a:pt x="327" y="1663"/>
                  <a:pt x="329" y="1455"/>
                  <a:pt x="359" y="1244"/>
                </a:cubicBezTo>
                <a:cubicBezTo>
                  <a:pt x="366" y="1194"/>
                  <a:pt x="382" y="1093"/>
                  <a:pt x="414" y="1052"/>
                </a:cubicBezTo>
                <a:cubicBezTo>
                  <a:pt x="474" y="976"/>
                  <a:pt x="502" y="951"/>
                  <a:pt x="578" y="896"/>
                </a:cubicBezTo>
                <a:cubicBezTo>
                  <a:pt x="611" y="872"/>
                  <a:pt x="670" y="814"/>
                  <a:pt x="670" y="814"/>
                </a:cubicBezTo>
                <a:cubicBezTo>
                  <a:pt x="673" y="741"/>
                  <a:pt x="679" y="668"/>
                  <a:pt x="679" y="595"/>
                </a:cubicBezTo>
                <a:cubicBezTo>
                  <a:pt x="679" y="537"/>
                  <a:pt x="675" y="479"/>
                  <a:pt x="670" y="421"/>
                </a:cubicBezTo>
                <a:cubicBezTo>
                  <a:pt x="666" y="372"/>
                  <a:pt x="642" y="331"/>
                  <a:pt x="633" y="284"/>
                </a:cubicBezTo>
                <a:cubicBezTo>
                  <a:pt x="619" y="212"/>
                  <a:pt x="604" y="127"/>
                  <a:pt x="551" y="74"/>
                </a:cubicBezTo>
                <a:cubicBezTo>
                  <a:pt x="543" y="49"/>
                  <a:pt x="532" y="27"/>
                  <a:pt x="532" y="0"/>
                </a:cubicBezTo>
              </a:path>
            </a:pathLst>
          </a:custGeom>
          <a:noFill/>
          <a:ln w="117475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5005" name="Freeform 15">
            <a:extLst>
              <a:ext uri="{FF2B5EF4-FFF2-40B4-BE49-F238E27FC236}">
                <a16:creationId xmlns:a16="http://schemas.microsoft.com/office/drawing/2014/main" xmlns="" id="{9E60E1AB-D0C6-49C2-9E4D-7625FEFCF406}"/>
              </a:ext>
            </a:extLst>
          </p:cNvPr>
          <p:cNvSpPr>
            <a:spLocks/>
          </p:cNvSpPr>
          <p:nvPr/>
        </p:nvSpPr>
        <p:spPr bwMode="auto">
          <a:xfrm>
            <a:off x="-28575" y="14288"/>
            <a:ext cx="5573713" cy="1481137"/>
          </a:xfrm>
          <a:custGeom>
            <a:avLst/>
            <a:gdLst>
              <a:gd name="T0" fmla="*/ 0 w 3511"/>
              <a:gd name="T1" fmla="*/ 2147483647 h 933"/>
              <a:gd name="T2" fmla="*/ 2147483647 w 3511"/>
              <a:gd name="T3" fmla="*/ 2147483647 h 933"/>
              <a:gd name="T4" fmla="*/ 2147483647 w 3511"/>
              <a:gd name="T5" fmla="*/ 2147483647 h 933"/>
              <a:gd name="T6" fmla="*/ 2147483647 w 3511"/>
              <a:gd name="T7" fmla="*/ 2147483647 h 933"/>
              <a:gd name="T8" fmla="*/ 2147483647 w 3511"/>
              <a:gd name="T9" fmla="*/ 2147483647 h 933"/>
              <a:gd name="T10" fmla="*/ 2147483647 w 3511"/>
              <a:gd name="T11" fmla="*/ 2147483647 h 933"/>
              <a:gd name="T12" fmla="*/ 2147483647 w 3511"/>
              <a:gd name="T13" fmla="*/ 2147483647 h 933"/>
              <a:gd name="T14" fmla="*/ 2147483647 w 3511"/>
              <a:gd name="T15" fmla="*/ 2147483647 h 933"/>
              <a:gd name="T16" fmla="*/ 2147483647 w 3511"/>
              <a:gd name="T17" fmla="*/ 2147483647 h 933"/>
              <a:gd name="T18" fmla="*/ 2147483647 w 3511"/>
              <a:gd name="T19" fmla="*/ 2147483647 h 933"/>
              <a:gd name="T20" fmla="*/ 2147483647 w 3511"/>
              <a:gd name="T21" fmla="*/ 2147483647 h 933"/>
              <a:gd name="T22" fmla="*/ 2147483647 w 3511"/>
              <a:gd name="T23" fmla="*/ 2147483647 h 933"/>
              <a:gd name="T24" fmla="*/ 2147483647 w 3511"/>
              <a:gd name="T25" fmla="*/ 2147483647 h 933"/>
              <a:gd name="T26" fmla="*/ 2147483647 w 3511"/>
              <a:gd name="T27" fmla="*/ 2147483647 h 933"/>
              <a:gd name="T28" fmla="*/ 2147483647 w 3511"/>
              <a:gd name="T29" fmla="*/ 2147483647 h 933"/>
              <a:gd name="T30" fmla="*/ 2147483647 w 3511"/>
              <a:gd name="T31" fmla="*/ 2147483647 h 933"/>
              <a:gd name="T32" fmla="*/ 2147483647 w 3511"/>
              <a:gd name="T33" fmla="*/ 2147483647 h 933"/>
              <a:gd name="T34" fmla="*/ 2147483647 w 3511"/>
              <a:gd name="T35" fmla="*/ 2147483647 h 933"/>
              <a:gd name="T36" fmla="*/ 2147483647 w 3511"/>
              <a:gd name="T37" fmla="*/ 2147483647 h 933"/>
              <a:gd name="T38" fmla="*/ 2147483647 w 3511"/>
              <a:gd name="T39" fmla="*/ 2147483647 h 933"/>
              <a:gd name="T40" fmla="*/ 2147483647 w 3511"/>
              <a:gd name="T41" fmla="*/ 2147483647 h 933"/>
              <a:gd name="T42" fmla="*/ 2147483647 w 3511"/>
              <a:gd name="T43" fmla="*/ 2147483647 h 933"/>
              <a:gd name="T44" fmla="*/ 2147483647 w 3511"/>
              <a:gd name="T45" fmla="*/ 2147483647 h 933"/>
              <a:gd name="T46" fmla="*/ 2147483647 w 3511"/>
              <a:gd name="T47" fmla="*/ 2147483647 h 933"/>
              <a:gd name="T48" fmla="*/ 2147483647 w 3511"/>
              <a:gd name="T49" fmla="*/ 0 h 933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3511"/>
              <a:gd name="T76" fmla="*/ 0 h 933"/>
              <a:gd name="T77" fmla="*/ 3511 w 3511"/>
              <a:gd name="T78" fmla="*/ 933 h 933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3511" h="933">
                <a:moveTo>
                  <a:pt x="0" y="777"/>
                </a:moveTo>
                <a:cubicBezTo>
                  <a:pt x="43" y="745"/>
                  <a:pt x="91" y="705"/>
                  <a:pt x="128" y="668"/>
                </a:cubicBezTo>
                <a:cubicBezTo>
                  <a:pt x="136" y="660"/>
                  <a:pt x="138" y="648"/>
                  <a:pt x="146" y="640"/>
                </a:cubicBezTo>
                <a:cubicBezTo>
                  <a:pt x="176" y="609"/>
                  <a:pt x="242" y="557"/>
                  <a:pt x="274" y="540"/>
                </a:cubicBezTo>
                <a:cubicBezTo>
                  <a:pt x="320" y="516"/>
                  <a:pt x="371" y="501"/>
                  <a:pt x="420" y="485"/>
                </a:cubicBezTo>
                <a:cubicBezTo>
                  <a:pt x="481" y="492"/>
                  <a:pt x="546" y="488"/>
                  <a:pt x="603" y="512"/>
                </a:cubicBezTo>
                <a:cubicBezTo>
                  <a:pt x="638" y="527"/>
                  <a:pt x="658" y="555"/>
                  <a:pt x="695" y="567"/>
                </a:cubicBezTo>
                <a:cubicBezTo>
                  <a:pt x="747" y="610"/>
                  <a:pt x="806" y="621"/>
                  <a:pt x="850" y="668"/>
                </a:cubicBezTo>
                <a:cubicBezTo>
                  <a:pt x="888" y="654"/>
                  <a:pt x="911" y="632"/>
                  <a:pt x="951" y="622"/>
                </a:cubicBezTo>
                <a:cubicBezTo>
                  <a:pt x="1015" y="585"/>
                  <a:pt x="1072" y="536"/>
                  <a:pt x="1143" y="512"/>
                </a:cubicBezTo>
                <a:cubicBezTo>
                  <a:pt x="1214" y="488"/>
                  <a:pt x="1297" y="482"/>
                  <a:pt x="1371" y="466"/>
                </a:cubicBezTo>
                <a:cubicBezTo>
                  <a:pt x="1423" y="472"/>
                  <a:pt x="1477" y="470"/>
                  <a:pt x="1527" y="485"/>
                </a:cubicBezTo>
                <a:cubicBezTo>
                  <a:pt x="1547" y="491"/>
                  <a:pt x="1612" y="562"/>
                  <a:pt x="1627" y="576"/>
                </a:cubicBezTo>
                <a:cubicBezTo>
                  <a:pt x="1731" y="668"/>
                  <a:pt x="1809" y="787"/>
                  <a:pt x="1938" y="850"/>
                </a:cubicBezTo>
                <a:cubicBezTo>
                  <a:pt x="1959" y="893"/>
                  <a:pt x="1973" y="903"/>
                  <a:pt x="2011" y="933"/>
                </a:cubicBezTo>
                <a:cubicBezTo>
                  <a:pt x="2125" y="847"/>
                  <a:pt x="2025" y="911"/>
                  <a:pt x="2331" y="887"/>
                </a:cubicBezTo>
                <a:cubicBezTo>
                  <a:pt x="2377" y="883"/>
                  <a:pt x="2422" y="874"/>
                  <a:pt x="2468" y="869"/>
                </a:cubicBezTo>
                <a:cubicBezTo>
                  <a:pt x="2489" y="863"/>
                  <a:pt x="2510" y="854"/>
                  <a:pt x="2532" y="850"/>
                </a:cubicBezTo>
                <a:cubicBezTo>
                  <a:pt x="2556" y="845"/>
                  <a:pt x="2581" y="848"/>
                  <a:pt x="2605" y="841"/>
                </a:cubicBezTo>
                <a:cubicBezTo>
                  <a:pt x="2690" y="817"/>
                  <a:pt x="2757" y="760"/>
                  <a:pt x="2834" y="722"/>
                </a:cubicBezTo>
                <a:cubicBezTo>
                  <a:pt x="2857" y="710"/>
                  <a:pt x="2884" y="707"/>
                  <a:pt x="2907" y="695"/>
                </a:cubicBezTo>
                <a:cubicBezTo>
                  <a:pt x="2927" y="685"/>
                  <a:pt x="2943" y="669"/>
                  <a:pt x="2962" y="658"/>
                </a:cubicBezTo>
                <a:cubicBezTo>
                  <a:pt x="3020" y="626"/>
                  <a:pt x="3116" y="595"/>
                  <a:pt x="3163" y="540"/>
                </a:cubicBezTo>
                <a:cubicBezTo>
                  <a:pt x="3248" y="440"/>
                  <a:pt x="3310" y="335"/>
                  <a:pt x="3383" y="229"/>
                </a:cubicBezTo>
                <a:cubicBezTo>
                  <a:pt x="3432" y="158"/>
                  <a:pt x="3511" y="90"/>
                  <a:pt x="3511" y="0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5006" name="Freeform 17">
            <a:extLst>
              <a:ext uri="{FF2B5EF4-FFF2-40B4-BE49-F238E27FC236}">
                <a16:creationId xmlns:a16="http://schemas.microsoft.com/office/drawing/2014/main" xmlns="" id="{639F6603-335C-440F-B175-8C0AEB4D47E6}"/>
              </a:ext>
            </a:extLst>
          </p:cNvPr>
          <p:cNvSpPr>
            <a:spLocks/>
          </p:cNvSpPr>
          <p:nvPr/>
        </p:nvSpPr>
        <p:spPr bwMode="auto">
          <a:xfrm>
            <a:off x="550863" y="-42863"/>
            <a:ext cx="5748337" cy="6951663"/>
          </a:xfrm>
          <a:custGeom>
            <a:avLst/>
            <a:gdLst>
              <a:gd name="T0" fmla="*/ 0 w 3621"/>
              <a:gd name="T1" fmla="*/ 2147483647 h 4379"/>
              <a:gd name="T2" fmla="*/ 2147483647 w 3621"/>
              <a:gd name="T3" fmla="*/ 2147483647 h 4379"/>
              <a:gd name="T4" fmla="*/ 2147483647 w 3621"/>
              <a:gd name="T5" fmla="*/ 2147483647 h 4379"/>
              <a:gd name="T6" fmla="*/ 2147483647 w 3621"/>
              <a:gd name="T7" fmla="*/ 2147483647 h 4379"/>
              <a:gd name="T8" fmla="*/ 2147483647 w 3621"/>
              <a:gd name="T9" fmla="*/ 2147483647 h 4379"/>
              <a:gd name="T10" fmla="*/ 2147483647 w 3621"/>
              <a:gd name="T11" fmla="*/ 2147483647 h 4379"/>
              <a:gd name="T12" fmla="*/ 2147483647 w 3621"/>
              <a:gd name="T13" fmla="*/ 2147483647 h 4379"/>
              <a:gd name="T14" fmla="*/ 2147483647 w 3621"/>
              <a:gd name="T15" fmla="*/ 2147483647 h 4379"/>
              <a:gd name="T16" fmla="*/ 2147483647 w 3621"/>
              <a:gd name="T17" fmla="*/ 2147483647 h 4379"/>
              <a:gd name="T18" fmla="*/ 2147483647 w 3621"/>
              <a:gd name="T19" fmla="*/ 2147483647 h 4379"/>
              <a:gd name="T20" fmla="*/ 2147483647 w 3621"/>
              <a:gd name="T21" fmla="*/ 2147483647 h 4379"/>
              <a:gd name="T22" fmla="*/ 2147483647 w 3621"/>
              <a:gd name="T23" fmla="*/ 2147483647 h 4379"/>
              <a:gd name="T24" fmla="*/ 2147483647 w 3621"/>
              <a:gd name="T25" fmla="*/ 2147483647 h 4379"/>
              <a:gd name="T26" fmla="*/ 2147483647 w 3621"/>
              <a:gd name="T27" fmla="*/ 2147483647 h 4379"/>
              <a:gd name="T28" fmla="*/ 2147483647 w 3621"/>
              <a:gd name="T29" fmla="*/ 2147483647 h 4379"/>
              <a:gd name="T30" fmla="*/ 2147483647 w 3621"/>
              <a:gd name="T31" fmla="*/ 2147483647 h 4379"/>
              <a:gd name="T32" fmla="*/ 2147483647 w 3621"/>
              <a:gd name="T33" fmla="*/ 2147483647 h 4379"/>
              <a:gd name="T34" fmla="*/ 2147483647 w 3621"/>
              <a:gd name="T35" fmla="*/ 2147483647 h 4379"/>
              <a:gd name="T36" fmla="*/ 2147483647 w 3621"/>
              <a:gd name="T37" fmla="*/ 2147483647 h 4379"/>
              <a:gd name="T38" fmla="*/ 2147483647 w 3621"/>
              <a:gd name="T39" fmla="*/ 2147483647 h 4379"/>
              <a:gd name="T40" fmla="*/ 2147483647 w 3621"/>
              <a:gd name="T41" fmla="*/ 2147483647 h 4379"/>
              <a:gd name="T42" fmla="*/ 2147483647 w 3621"/>
              <a:gd name="T43" fmla="*/ 2147483647 h 4379"/>
              <a:gd name="T44" fmla="*/ 2147483647 w 3621"/>
              <a:gd name="T45" fmla="*/ 2147483647 h 4379"/>
              <a:gd name="T46" fmla="*/ 2147483647 w 3621"/>
              <a:gd name="T47" fmla="*/ 2147483647 h 4379"/>
              <a:gd name="T48" fmla="*/ 2147483647 w 3621"/>
              <a:gd name="T49" fmla="*/ 2147483647 h 4379"/>
              <a:gd name="T50" fmla="*/ 2147483647 w 3621"/>
              <a:gd name="T51" fmla="*/ 2147483647 h 4379"/>
              <a:gd name="T52" fmla="*/ 2147483647 w 3621"/>
              <a:gd name="T53" fmla="*/ 2147483647 h 4379"/>
              <a:gd name="T54" fmla="*/ 2147483647 w 3621"/>
              <a:gd name="T55" fmla="*/ 2147483647 h 4379"/>
              <a:gd name="T56" fmla="*/ 2147483647 w 3621"/>
              <a:gd name="T57" fmla="*/ 2147483647 h 4379"/>
              <a:gd name="T58" fmla="*/ 2147483647 w 3621"/>
              <a:gd name="T59" fmla="*/ 2147483647 h 4379"/>
              <a:gd name="T60" fmla="*/ 2147483647 w 3621"/>
              <a:gd name="T61" fmla="*/ 2147483647 h 4379"/>
              <a:gd name="T62" fmla="*/ 2147483647 w 3621"/>
              <a:gd name="T63" fmla="*/ 2147483647 h 4379"/>
              <a:gd name="T64" fmla="*/ 2147483647 w 3621"/>
              <a:gd name="T65" fmla="*/ 2147483647 h 4379"/>
              <a:gd name="T66" fmla="*/ 2147483647 w 3621"/>
              <a:gd name="T67" fmla="*/ 2147483647 h 4379"/>
              <a:gd name="T68" fmla="*/ 2147483647 w 3621"/>
              <a:gd name="T69" fmla="*/ 2147483647 h 4379"/>
              <a:gd name="T70" fmla="*/ 2147483647 w 3621"/>
              <a:gd name="T71" fmla="*/ 2147483647 h 4379"/>
              <a:gd name="T72" fmla="*/ 2147483647 w 3621"/>
              <a:gd name="T73" fmla="*/ 2147483647 h 4379"/>
              <a:gd name="T74" fmla="*/ 2147483647 w 3621"/>
              <a:gd name="T75" fmla="*/ 2147483647 h 4379"/>
              <a:gd name="T76" fmla="*/ 2147483647 w 3621"/>
              <a:gd name="T77" fmla="*/ 2147483647 h 4379"/>
              <a:gd name="T78" fmla="*/ 2147483647 w 3621"/>
              <a:gd name="T79" fmla="*/ 2147483647 h 4379"/>
              <a:gd name="T80" fmla="*/ 2147483647 w 3621"/>
              <a:gd name="T81" fmla="*/ 2147483647 h 4379"/>
              <a:gd name="T82" fmla="*/ 2147483647 w 3621"/>
              <a:gd name="T83" fmla="*/ 2147483647 h 4379"/>
              <a:gd name="T84" fmla="*/ 2147483647 w 3621"/>
              <a:gd name="T85" fmla="*/ 2147483647 h 4379"/>
              <a:gd name="T86" fmla="*/ 2147483647 w 3621"/>
              <a:gd name="T87" fmla="*/ 0 h 437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3621"/>
              <a:gd name="T133" fmla="*/ 0 h 4379"/>
              <a:gd name="T134" fmla="*/ 3621 w 3621"/>
              <a:gd name="T135" fmla="*/ 4379 h 4379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3621" h="4379">
                <a:moveTo>
                  <a:pt x="0" y="4379"/>
                </a:moveTo>
                <a:cubicBezTo>
                  <a:pt x="18" y="4300"/>
                  <a:pt x="25" y="4267"/>
                  <a:pt x="92" y="4224"/>
                </a:cubicBezTo>
                <a:cubicBezTo>
                  <a:pt x="125" y="4179"/>
                  <a:pt x="162" y="4150"/>
                  <a:pt x="202" y="4114"/>
                </a:cubicBezTo>
                <a:cubicBezTo>
                  <a:pt x="275" y="4048"/>
                  <a:pt x="312" y="4010"/>
                  <a:pt x="412" y="3986"/>
                </a:cubicBezTo>
                <a:cubicBezTo>
                  <a:pt x="481" y="3940"/>
                  <a:pt x="570" y="3920"/>
                  <a:pt x="650" y="3904"/>
                </a:cubicBezTo>
                <a:cubicBezTo>
                  <a:pt x="671" y="3889"/>
                  <a:pt x="693" y="3873"/>
                  <a:pt x="714" y="3858"/>
                </a:cubicBezTo>
                <a:cubicBezTo>
                  <a:pt x="733" y="3844"/>
                  <a:pt x="739" y="3816"/>
                  <a:pt x="759" y="3803"/>
                </a:cubicBezTo>
                <a:cubicBezTo>
                  <a:pt x="770" y="3796"/>
                  <a:pt x="784" y="3797"/>
                  <a:pt x="796" y="3794"/>
                </a:cubicBezTo>
                <a:cubicBezTo>
                  <a:pt x="808" y="3788"/>
                  <a:pt x="819" y="3780"/>
                  <a:pt x="832" y="3776"/>
                </a:cubicBezTo>
                <a:cubicBezTo>
                  <a:pt x="847" y="3771"/>
                  <a:pt x="864" y="3772"/>
                  <a:pt x="878" y="3766"/>
                </a:cubicBezTo>
                <a:cubicBezTo>
                  <a:pt x="892" y="3760"/>
                  <a:pt x="902" y="3746"/>
                  <a:pt x="915" y="3739"/>
                </a:cubicBezTo>
                <a:cubicBezTo>
                  <a:pt x="959" y="3715"/>
                  <a:pt x="1003" y="3694"/>
                  <a:pt x="1052" y="3684"/>
                </a:cubicBezTo>
                <a:cubicBezTo>
                  <a:pt x="1161" y="3630"/>
                  <a:pt x="1279" y="3562"/>
                  <a:pt x="1399" y="3538"/>
                </a:cubicBezTo>
                <a:cubicBezTo>
                  <a:pt x="1429" y="3519"/>
                  <a:pt x="1457" y="3512"/>
                  <a:pt x="1491" y="3501"/>
                </a:cubicBezTo>
                <a:cubicBezTo>
                  <a:pt x="1573" y="3446"/>
                  <a:pt x="1647" y="3445"/>
                  <a:pt x="1747" y="3437"/>
                </a:cubicBezTo>
                <a:cubicBezTo>
                  <a:pt x="1812" y="3415"/>
                  <a:pt x="1792" y="3380"/>
                  <a:pt x="1838" y="3346"/>
                </a:cubicBezTo>
                <a:cubicBezTo>
                  <a:pt x="1865" y="3326"/>
                  <a:pt x="1931" y="3293"/>
                  <a:pt x="1957" y="3264"/>
                </a:cubicBezTo>
                <a:cubicBezTo>
                  <a:pt x="2043" y="3170"/>
                  <a:pt x="1955" y="3237"/>
                  <a:pt x="2021" y="3190"/>
                </a:cubicBezTo>
                <a:cubicBezTo>
                  <a:pt x="2099" y="3073"/>
                  <a:pt x="2174" y="2955"/>
                  <a:pt x="2259" y="2843"/>
                </a:cubicBezTo>
                <a:cubicBezTo>
                  <a:pt x="2294" y="2796"/>
                  <a:pt x="2348" y="2767"/>
                  <a:pt x="2387" y="2724"/>
                </a:cubicBezTo>
                <a:cubicBezTo>
                  <a:pt x="2439" y="2667"/>
                  <a:pt x="2481" y="2604"/>
                  <a:pt x="2551" y="2569"/>
                </a:cubicBezTo>
                <a:cubicBezTo>
                  <a:pt x="2594" y="2506"/>
                  <a:pt x="2639" y="2457"/>
                  <a:pt x="2707" y="2422"/>
                </a:cubicBezTo>
                <a:cubicBezTo>
                  <a:pt x="2769" y="2340"/>
                  <a:pt x="2745" y="2374"/>
                  <a:pt x="2780" y="2322"/>
                </a:cubicBezTo>
                <a:cubicBezTo>
                  <a:pt x="2783" y="2298"/>
                  <a:pt x="2791" y="2273"/>
                  <a:pt x="2789" y="2249"/>
                </a:cubicBezTo>
                <a:cubicBezTo>
                  <a:pt x="2786" y="2202"/>
                  <a:pt x="2771" y="2199"/>
                  <a:pt x="2752" y="2166"/>
                </a:cubicBezTo>
                <a:cubicBezTo>
                  <a:pt x="2729" y="2126"/>
                  <a:pt x="2723" y="2090"/>
                  <a:pt x="2688" y="2057"/>
                </a:cubicBezTo>
                <a:cubicBezTo>
                  <a:pt x="2666" y="1988"/>
                  <a:pt x="2698" y="2069"/>
                  <a:pt x="2652" y="2011"/>
                </a:cubicBezTo>
                <a:cubicBezTo>
                  <a:pt x="2646" y="2004"/>
                  <a:pt x="2649" y="1991"/>
                  <a:pt x="2643" y="1984"/>
                </a:cubicBezTo>
                <a:cubicBezTo>
                  <a:pt x="2618" y="1951"/>
                  <a:pt x="2589" y="1921"/>
                  <a:pt x="2560" y="1892"/>
                </a:cubicBezTo>
                <a:cubicBezTo>
                  <a:pt x="2549" y="1881"/>
                  <a:pt x="2534" y="1876"/>
                  <a:pt x="2524" y="1865"/>
                </a:cubicBezTo>
                <a:cubicBezTo>
                  <a:pt x="2448" y="1775"/>
                  <a:pt x="2378" y="1657"/>
                  <a:pt x="2341" y="1545"/>
                </a:cubicBezTo>
                <a:cubicBezTo>
                  <a:pt x="2353" y="1527"/>
                  <a:pt x="2370" y="1511"/>
                  <a:pt x="2378" y="1490"/>
                </a:cubicBezTo>
                <a:cubicBezTo>
                  <a:pt x="2387" y="1466"/>
                  <a:pt x="2389" y="1437"/>
                  <a:pt x="2405" y="1417"/>
                </a:cubicBezTo>
                <a:cubicBezTo>
                  <a:pt x="2420" y="1398"/>
                  <a:pt x="2458" y="1375"/>
                  <a:pt x="2478" y="1362"/>
                </a:cubicBezTo>
                <a:cubicBezTo>
                  <a:pt x="2550" y="1250"/>
                  <a:pt x="2714" y="1193"/>
                  <a:pt x="2835" y="1152"/>
                </a:cubicBezTo>
                <a:cubicBezTo>
                  <a:pt x="2869" y="1140"/>
                  <a:pt x="2892" y="1117"/>
                  <a:pt x="2926" y="1106"/>
                </a:cubicBezTo>
                <a:cubicBezTo>
                  <a:pt x="2996" y="1050"/>
                  <a:pt x="2958" y="1083"/>
                  <a:pt x="3036" y="1005"/>
                </a:cubicBezTo>
                <a:cubicBezTo>
                  <a:pt x="3048" y="993"/>
                  <a:pt x="3060" y="981"/>
                  <a:pt x="3072" y="969"/>
                </a:cubicBezTo>
                <a:cubicBezTo>
                  <a:pt x="3078" y="963"/>
                  <a:pt x="3091" y="950"/>
                  <a:pt x="3091" y="950"/>
                </a:cubicBezTo>
                <a:cubicBezTo>
                  <a:pt x="3105" y="839"/>
                  <a:pt x="3130" y="835"/>
                  <a:pt x="3191" y="749"/>
                </a:cubicBezTo>
                <a:cubicBezTo>
                  <a:pt x="3231" y="692"/>
                  <a:pt x="3263" y="633"/>
                  <a:pt x="3301" y="576"/>
                </a:cubicBezTo>
                <a:cubicBezTo>
                  <a:pt x="3314" y="556"/>
                  <a:pt x="3334" y="541"/>
                  <a:pt x="3347" y="521"/>
                </a:cubicBezTo>
                <a:cubicBezTo>
                  <a:pt x="3365" y="492"/>
                  <a:pt x="3373" y="458"/>
                  <a:pt x="3392" y="429"/>
                </a:cubicBezTo>
                <a:cubicBezTo>
                  <a:pt x="3485" y="286"/>
                  <a:pt x="3621" y="180"/>
                  <a:pt x="3621" y="0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5007" name="Freeform 18">
            <a:extLst>
              <a:ext uri="{FF2B5EF4-FFF2-40B4-BE49-F238E27FC236}">
                <a16:creationId xmlns:a16="http://schemas.microsoft.com/office/drawing/2014/main" xmlns="" id="{5FD120C4-685A-45B5-ABB1-55CCA9863F56}"/>
              </a:ext>
            </a:extLst>
          </p:cNvPr>
          <p:cNvSpPr>
            <a:spLocks/>
          </p:cNvSpPr>
          <p:nvPr/>
        </p:nvSpPr>
        <p:spPr bwMode="auto">
          <a:xfrm>
            <a:off x="5299075" y="2003425"/>
            <a:ext cx="1190625" cy="4891088"/>
          </a:xfrm>
          <a:custGeom>
            <a:avLst/>
            <a:gdLst>
              <a:gd name="T0" fmla="*/ 2147483647 w 750"/>
              <a:gd name="T1" fmla="*/ 2147483647 h 3081"/>
              <a:gd name="T2" fmla="*/ 2147483647 w 750"/>
              <a:gd name="T3" fmla="*/ 2147483647 h 3081"/>
              <a:gd name="T4" fmla="*/ 2147483647 w 750"/>
              <a:gd name="T5" fmla="*/ 2147483647 h 3081"/>
              <a:gd name="T6" fmla="*/ 2147483647 w 750"/>
              <a:gd name="T7" fmla="*/ 2147483647 h 3081"/>
              <a:gd name="T8" fmla="*/ 2147483647 w 750"/>
              <a:gd name="T9" fmla="*/ 2147483647 h 3081"/>
              <a:gd name="T10" fmla="*/ 2147483647 w 750"/>
              <a:gd name="T11" fmla="*/ 2147483647 h 3081"/>
              <a:gd name="T12" fmla="*/ 2147483647 w 750"/>
              <a:gd name="T13" fmla="*/ 2147483647 h 3081"/>
              <a:gd name="T14" fmla="*/ 2147483647 w 750"/>
              <a:gd name="T15" fmla="*/ 2147483647 h 3081"/>
              <a:gd name="T16" fmla="*/ 2147483647 w 750"/>
              <a:gd name="T17" fmla="*/ 2147483647 h 3081"/>
              <a:gd name="T18" fmla="*/ 2147483647 w 750"/>
              <a:gd name="T19" fmla="*/ 2147483647 h 3081"/>
              <a:gd name="T20" fmla="*/ 2147483647 w 750"/>
              <a:gd name="T21" fmla="*/ 2147483647 h 3081"/>
              <a:gd name="T22" fmla="*/ 2147483647 w 750"/>
              <a:gd name="T23" fmla="*/ 2147483647 h 3081"/>
              <a:gd name="T24" fmla="*/ 2147483647 w 750"/>
              <a:gd name="T25" fmla="*/ 2147483647 h 3081"/>
              <a:gd name="T26" fmla="*/ 2147483647 w 750"/>
              <a:gd name="T27" fmla="*/ 2147483647 h 3081"/>
              <a:gd name="T28" fmla="*/ 2147483647 w 750"/>
              <a:gd name="T29" fmla="*/ 2147483647 h 3081"/>
              <a:gd name="T30" fmla="*/ 2147483647 w 750"/>
              <a:gd name="T31" fmla="*/ 0 h 3081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750"/>
              <a:gd name="T49" fmla="*/ 0 h 3081"/>
              <a:gd name="T50" fmla="*/ 750 w 750"/>
              <a:gd name="T51" fmla="*/ 3081 h 3081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750" h="3081">
                <a:moveTo>
                  <a:pt x="27" y="3081"/>
                </a:moveTo>
                <a:cubicBezTo>
                  <a:pt x="37" y="2932"/>
                  <a:pt x="0" y="2768"/>
                  <a:pt x="45" y="2633"/>
                </a:cubicBezTo>
                <a:cubicBezTo>
                  <a:pt x="62" y="2355"/>
                  <a:pt x="112" y="2078"/>
                  <a:pt x="145" y="1801"/>
                </a:cubicBezTo>
                <a:cubicBezTo>
                  <a:pt x="163" y="1648"/>
                  <a:pt x="164" y="1496"/>
                  <a:pt x="191" y="1344"/>
                </a:cubicBezTo>
                <a:cubicBezTo>
                  <a:pt x="199" y="1248"/>
                  <a:pt x="215" y="1155"/>
                  <a:pt x="228" y="1060"/>
                </a:cubicBezTo>
                <a:cubicBezTo>
                  <a:pt x="230" y="1049"/>
                  <a:pt x="246" y="963"/>
                  <a:pt x="255" y="960"/>
                </a:cubicBezTo>
                <a:cubicBezTo>
                  <a:pt x="325" y="938"/>
                  <a:pt x="450" y="851"/>
                  <a:pt x="493" y="786"/>
                </a:cubicBezTo>
                <a:cubicBezTo>
                  <a:pt x="559" y="685"/>
                  <a:pt x="610" y="573"/>
                  <a:pt x="694" y="484"/>
                </a:cubicBezTo>
                <a:cubicBezTo>
                  <a:pt x="701" y="462"/>
                  <a:pt x="715" y="442"/>
                  <a:pt x="721" y="420"/>
                </a:cubicBezTo>
                <a:cubicBezTo>
                  <a:pt x="748" y="322"/>
                  <a:pt x="711" y="386"/>
                  <a:pt x="749" y="329"/>
                </a:cubicBezTo>
                <a:cubicBezTo>
                  <a:pt x="746" y="289"/>
                  <a:pt x="750" y="248"/>
                  <a:pt x="740" y="210"/>
                </a:cubicBezTo>
                <a:cubicBezTo>
                  <a:pt x="737" y="199"/>
                  <a:pt x="720" y="199"/>
                  <a:pt x="712" y="192"/>
                </a:cubicBezTo>
                <a:cubicBezTo>
                  <a:pt x="696" y="178"/>
                  <a:pt x="682" y="161"/>
                  <a:pt x="667" y="146"/>
                </a:cubicBezTo>
                <a:cubicBezTo>
                  <a:pt x="629" y="107"/>
                  <a:pt x="588" y="45"/>
                  <a:pt x="529" y="36"/>
                </a:cubicBezTo>
                <a:cubicBezTo>
                  <a:pt x="499" y="31"/>
                  <a:pt x="468" y="30"/>
                  <a:pt x="438" y="27"/>
                </a:cubicBezTo>
                <a:cubicBezTo>
                  <a:pt x="409" y="7"/>
                  <a:pt x="411" y="20"/>
                  <a:pt x="411" y="0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5008" name="Freeform 19">
            <a:extLst>
              <a:ext uri="{FF2B5EF4-FFF2-40B4-BE49-F238E27FC236}">
                <a16:creationId xmlns:a16="http://schemas.microsoft.com/office/drawing/2014/main" xmlns="" id="{766C9BD7-10CE-4418-AB11-E873AADF6605}"/>
              </a:ext>
            </a:extLst>
          </p:cNvPr>
          <p:cNvSpPr>
            <a:spLocks/>
          </p:cNvSpPr>
          <p:nvPr/>
        </p:nvSpPr>
        <p:spPr bwMode="auto">
          <a:xfrm>
            <a:off x="-14288" y="2032000"/>
            <a:ext cx="423863" cy="1262063"/>
          </a:xfrm>
          <a:custGeom>
            <a:avLst/>
            <a:gdLst>
              <a:gd name="T0" fmla="*/ 0 w 267"/>
              <a:gd name="T1" fmla="*/ 0 h 795"/>
              <a:gd name="T2" fmla="*/ 2147483647 w 267"/>
              <a:gd name="T3" fmla="*/ 2147483647 h 795"/>
              <a:gd name="T4" fmla="*/ 2147483647 w 267"/>
              <a:gd name="T5" fmla="*/ 2147483647 h 795"/>
              <a:gd name="T6" fmla="*/ 2147483647 w 267"/>
              <a:gd name="T7" fmla="*/ 2147483647 h 795"/>
              <a:gd name="T8" fmla="*/ 2147483647 w 267"/>
              <a:gd name="T9" fmla="*/ 2147483647 h 795"/>
              <a:gd name="T10" fmla="*/ 2147483647 w 267"/>
              <a:gd name="T11" fmla="*/ 2147483647 h 795"/>
              <a:gd name="T12" fmla="*/ 2147483647 w 267"/>
              <a:gd name="T13" fmla="*/ 2147483647 h 79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67"/>
              <a:gd name="T22" fmla="*/ 0 h 795"/>
              <a:gd name="T23" fmla="*/ 267 w 267"/>
              <a:gd name="T24" fmla="*/ 795 h 79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67" h="795">
                <a:moveTo>
                  <a:pt x="0" y="0"/>
                </a:moveTo>
                <a:cubicBezTo>
                  <a:pt x="80" y="48"/>
                  <a:pt x="152" y="91"/>
                  <a:pt x="238" y="119"/>
                </a:cubicBezTo>
                <a:cubicBezTo>
                  <a:pt x="267" y="207"/>
                  <a:pt x="248" y="299"/>
                  <a:pt x="219" y="384"/>
                </a:cubicBezTo>
                <a:cubicBezTo>
                  <a:pt x="208" y="417"/>
                  <a:pt x="203" y="452"/>
                  <a:pt x="192" y="485"/>
                </a:cubicBezTo>
                <a:cubicBezTo>
                  <a:pt x="189" y="494"/>
                  <a:pt x="183" y="512"/>
                  <a:pt x="183" y="512"/>
                </a:cubicBezTo>
                <a:cubicBezTo>
                  <a:pt x="187" y="578"/>
                  <a:pt x="187" y="640"/>
                  <a:pt x="201" y="704"/>
                </a:cubicBezTo>
                <a:cubicBezTo>
                  <a:pt x="208" y="737"/>
                  <a:pt x="238" y="760"/>
                  <a:pt x="238" y="795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5009" name="Freeform 20">
            <a:extLst>
              <a:ext uri="{FF2B5EF4-FFF2-40B4-BE49-F238E27FC236}">
                <a16:creationId xmlns:a16="http://schemas.microsoft.com/office/drawing/2014/main" xmlns="" id="{56A87FF0-1DE2-4E74-8781-7A001DDD96A0}"/>
              </a:ext>
            </a:extLst>
          </p:cNvPr>
          <p:cNvSpPr>
            <a:spLocks/>
          </p:cNvSpPr>
          <p:nvPr/>
        </p:nvSpPr>
        <p:spPr bwMode="auto">
          <a:xfrm>
            <a:off x="3492500" y="0"/>
            <a:ext cx="396875" cy="2613025"/>
          </a:xfrm>
          <a:custGeom>
            <a:avLst/>
            <a:gdLst>
              <a:gd name="T0" fmla="*/ 2147483647 w 250"/>
              <a:gd name="T1" fmla="*/ 0 h 1646"/>
              <a:gd name="T2" fmla="*/ 2147483647 w 250"/>
              <a:gd name="T3" fmla="*/ 2147483647 h 1646"/>
              <a:gd name="T4" fmla="*/ 2147483647 w 250"/>
              <a:gd name="T5" fmla="*/ 2147483647 h 1646"/>
              <a:gd name="T6" fmla="*/ 2147483647 w 250"/>
              <a:gd name="T7" fmla="*/ 2147483647 h 1646"/>
              <a:gd name="T8" fmla="*/ 2147483647 w 250"/>
              <a:gd name="T9" fmla="*/ 2147483647 h 1646"/>
              <a:gd name="T10" fmla="*/ 2147483647 w 250"/>
              <a:gd name="T11" fmla="*/ 2147483647 h 1646"/>
              <a:gd name="T12" fmla="*/ 2147483647 w 250"/>
              <a:gd name="T13" fmla="*/ 2147483647 h 1646"/>
              <a:gd name="T14" fmla="*/ 2147483647 w 250"/>
              <a:gd name="T15" fmla="*/ 2147483647 h 1646"/>
              <a:gd name="T16" fmla="*/ 2147483647 w 250"/>
              <a:gd name="T17" fmla="*/ 2147483647 h 1646"/>
              <a:gd name="T18" fmla="*/ 2147483647 w 250"/>
              <a:gd name="T19" fmla="*/ 2147483647 h 164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50"/>
              <a:gd name="T31" fmla="*/ 0 h 1646"/>
              <a:gd name="T32" fmla="*/ 250 w 250"/>
              <a:gd name="T33" fmla="*/ 1646 h 164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50" h="1646">
                <a:moveTo>
                  <a:pt x="67" y="0"/>
                </a:moveTo>
                <a:cubicBezTo>
                  <a:pt x="49" y="55"/>
                  <a:pt x="44" y="117"/>
                  <a:pt x="13" y="165"/>
                </a:cubicBezTo>
                <a:cubicBezTo>
                  <a:pt x="10" y="226"/>
                  <a:pt x="0" y="286"/>
                  <a:pt x="3" y="347"/>
                </a:cubicBezTo>
                <a:cubicBezTo>
                  <a:pt x="21" y="703"/>
                  <a:pt x="1" y="622"/>
                  <a:pt x="95" y="841"/>
                </a:cubicBezTo>
                <a:cubicBezTo>
                  <a:pt x="107" y="890"/>
                  <a:pt x="137" y="939"/>
                  <a:pt x="186" y="951"/>
                </a:cubicBezTo>
                <a:cubicBezTo>
                  <a:pt x="195" y="945"/>
                  <a:pt x="209" y="923"/>
                  <a:pt x="214" y="933"/>
                </a:cubicBezTo>
                <a:cubicBezTo>
                  <a:pt x="223" y="949"/>
                  <a:pt x="206" y="969"/>
                  <a:pt x="205" y="987"/>
                </a:cubicBezTo>
                <a:cubicBezTo>
                  <a:pt x="200" y="1123"/>
                  <a:pt x="250" y="1437"/>
                  <a:pt x="113" y="1582"/>
                </a:cubicBezTo>
                <a:cubicBezTo>
                  <a:pt x="106" y="1602"/>
                  <a:pt x="86" y="1626"/>
                  <a:pt x="86" y="1646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5010" name="Freeform 21">
            <a:extLst>
              <a:ext uri="{FF2B5EF4-FFF2-40B4-BE49-F238E27FC236}">
                <a16:creationId xmlns:a16="http://schemas.microsoft.com/office/drawing/2014/main" xmlns="" id="{F9A0C87B-CBFF-4402-B052-7AF9E05EC76B}"/>
              </a:ext>
            </a:extLst>
          </p:cNvPr>
          <p:cNvSpPr>
            <a:spLocks/>
          </p:cNvSpPr>
          <p:nvPr/>
        </p:nvSpPr>
        <p:spPr bwMode="auto">
          <a:xfrm>
            <a:off x="5932488" y="5268913"/>
            <a:ext cx="1687512" cy="1574800"/>
          </a:xfrm>
          <a:custGeom>
            <a:avLst/>
            <a:gdLst>
              <a:gd name="T0" fmla="*/ 2147483647 w 1063"/>
              <a:gd name="T1" fmla="*/ 2147483647 h 992"/>
              <a:gd name="T2" fmla="*/ 2147483647 w 1063"/>
              <a:gd name="T3" fmla="*/ 2147483647 h 992"/>
              <a:gd name="T4" fmla="*/ 2147483647 w 1063"/>
              <a:gd name="T5" fmla="*/ 2147483647 h 992"/>
              <a:gd name="T6" fmla="*/ 2147483647 w 1063"/>
              <a:gd name="T7" fmla="*/ 2147483647 h 992"/>
              <a:gd name="T8" fmla="*/ 2147483647 w 1063"/>
              <a:gd name="T9" fmla="*/ 2147483647 h 992"/>
              <a:gd name="T10" fmla="*/ 2147483647 w 1063"/>
              <a:gd name="T11" fmla="*/ 2147483647 h 992"/>
              <a:gd name="T12" fmla="*/ 2147483647 w 1063"/>
              <a:gd name="T13" fmla="*/ 2147483647 h 992"/>
              <a:gd name="T14" fmla="*/ 2147483647 w 1063"/>
              <a:gd name="T15" fmla="*/ 2147483647 h 992"/>
              <a:gd name="T16" fmla="*/ 2147483647 w 1063"/>
              <a:gd name="T17" fmla="*/ 2147483647 h 992"/>
              <a:gd name="T18" fmla="*/ 2147483647 w 1063"/>
              <a:gd name="T19" fmla="*/ 0 h 99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063"/>
              <a:gd name="T31" fmla="*/ 0 h 992"/>
              <a:gd name="T32" fmla="*/ 1063 w 1063"/>
              <a:gd name="T33" fmla="*/ 992 h 99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063" h="992">
                <a:moveTo>
                  <a:pt x="39" y="923"/>
                </a:moveTo>
                <a:cubicBezTo>
                  <a:pt x="102" y="798"/>
                  <a:pt x="0" y="992"/>
                  <a:pt x="94" y="850"/>
                </a:cubicBezTo>
                <a:cubicBezTo>
                  <a:pt x="109" y="827"/>
                  <a:pt x="116" y="800"/>
                  <a:pt x="130" y="777"/>
                </a:cubicBezTo>
                <a:cubicBezTo>
                  <a:pt x="167" y="716"/>
                  <a:pt x="203" y="655"/>
                  <a:pt x="240" y="594"/>
                </a:cubicBezTo>
                <a:cubicBezTo>
                  <a:pt x="257" y="567"/>
                  <a:pt x="277" y="522"/>
                  <a:pt x="304" y="503"/>
                </a:cubicBezTo>
                <a:cubicBezTo>
                  <a:pt x="332" y="483"/>
                  <a:pt x="373" y="480"/>
                  <a:pt x="405" y="475"/>
                </a:cubicBezTo>
                <a:cubicBezTo>
                  <a:pt x="462" y="440"/>
                  <a:pt x="524" y="396"/>
                  <a:pt x="588" y="375"/>
                </a:cubicBezTo>
                <a:cubicBezTo>
                  <a:pt x="640" y="338"/>
                  <a:pt x="708" y="330"/>
                  <a:pt x="761" y="292"/>
                </a:cubicBezTo>
                <a:cubicBezTo>
                  <a:pt x="835" y="239"/>
                  <a:pt x="896" y="168"/>
                  <a:pt x="972" y="119"/>
                </a:cubicBezTo>
                <a:cubicBezTo>
                  <a:pt x="1000" y="75"/>
                  <a:pt x="1039" y="47"/>
                  <a:pt x="1063" y="0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5011" name="Freeform 22">
            <a:extLst>
              <a:ext uri="{FF2B5EF4-FFF2-40B4-BE49-F238E27FC236}">
                <a16:creationId xmlns:a16="http://schemas.microsoft.com/office/drawing/2014/main" xmlns="" id="{6A7295FE-AB3B-461F-AF81-FF16D4784482}"/>
              </a:ext>
            </a:extLst>
          </p:cNvPr>
          <p:cNvSpPr>
            <a:spLocks/>
          </p:cNvSpPr>
          <p:nvPr/>
        </p:nvSpPr>
        <p:spPr bwMode="auto">
          <a:xfrm>
            <a:off x="7851775" y="14288"/>
            <a:ext cx="377825" cy="1670050"/>
          </a:xfrm>
          <a:custGeom>
            <a:avLst/>
            <a:gdLst>
              <a:gd name="T0" fmla="*/ 2147483647 w 238"/>
              <a:gd name="T1" fmla="*/ 0 h 1052"/>
              <a:gd name="T2" fmla="*/ 2147483647 w 238"/>
              <a:gd name="T3" fmla="*/ 2147483647 h 1052"/>
              <a:gd name="T4" fmla="*/ 0 w 238"/>
              <a:gd name="T5" fmla="*/ 2147483647 h 1052"/>
              <a:gd name="T6" fmla="*/ 2147483647 w 238"/>
              <a:gd name="T7" fmla="*/ 2147483647 h 1052"/>
              <a:gd name="T8" fmla="*/ 2147483647 w 238"/>
              <a:gd name="T9" fmla="*/ 2147483647 h 1052"/>
              <a:gd name="T10" fmla="*/ 2147483647 w 238"/>
              <a:gd name="T11" fmla="*/ 2147483647 h 1052"/>
              <a:gd name="T12" fmla="*/ 2147483647 w 238"/>
              <a:gd name="T13" fmla="*/ 2147483647 h 1052"/>
              <a:gd name="T14" fmla="*/ 2147483647 w 238"/>
              <a:gd name="T15" fmla="*/ 2147483647 h 1052"/>
              <a:gd name="T16" fmla="*/ 2147483647 w 238"/>
              <a:gd name="T17" fmla="*/ 2147483647 h 105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38"/>
              <a:gd name="T28" fmla="*/ 0 h 1052"/>
              <a:gd name="T29" fmla="*/ 238 w 238"/>
              <a:gd name="T30" fmla="*/ 1052 h 105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38" h="1052">
                <a:moveTo>
                  <a:pt x="119" y="0"/>
                </a:moveTo>
                <a:cubicBezTo>
                  <a:pt x="89" y="46"/>
                  <a:pt x="63" y="119"/>
                  <a:pt x="28" y="156"/>
                </a:cubicBezTo>
                <a:cubicBezTo>
                  <a:pt x="17" y="198"/>
                  <a:pt x="10" y="241"/>
                  <a:pt x="0" y="284"/>
                </a:cubicBezTo>
                <a:cubicBezTo>
                  <a:pt x="3" y="397"/>
                  <a:pt x="3" y="509"/>
                  <a:pt x="9" y="622"/>
                </a:cubicBezTo>
                <a:cubicBezTo>
                  <a:pt x="11" y="659"/>
                  <a:pt x="28" y="691"/>
                  <a:pt x="46" y="722"/>
                </a:cubicBezTo>
                <a:cubicBezTo>
                  <a:pt x="57" y="741"/>
                  <a:pt x="83" y="777"/>
                  <a:pt x="83" y="777"/>
                </a:cubicBezTo>
                <a:cubicBezTo>
                  <a:pt x="105" y="844"/>
                  <a:pt x="132" y="920"/>
                  <a:pt x="192" y="960"/>
                </a:cubicBezTo>
                <a:cubicBezTo>
                  <a:pt x="201" y="1007"/>
                  <a:pt x="193" y="1000"/>
                  <a:pt x="220" y="1033"/>
                </a:cubicBezTo>
                <a:cubicBezTo>
                  <a:pt x="225" y="1040"/>
                  <a:pt x="238" y="1052"/>
                  <a:pt x="238" y="1052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5012" name="Freeform 23">
            <a:extLst>
              <a:ext uri="{FF2B5EF4-FFF2-40B4-BE49-F238E27FC236}">
                <a16:creationId xmlns:a16="http://schemas.microsoft.com/office/drawing/2014/main" xmlns="" id="{78B22BE9-04E9-432D-85C5-A477D6B07F93}"/>
              </a:ext>
            </a:extLst>
          </p:cNvPr>
          <p:cNvSpPr>
            <a:spLocks/>
          </p:cNvSpPr>
          <p:nvPr/>
        </p:nvSpPr>
        <p:spPr bwMode="auto">
          <a:xfrm>
            <a:off x="550863" y="5108575"/>
            <a:ext cx="914400" cy="1727200"/>
          </a:xfrm>
          <a:custGeom>
            <a:avLst/>
            <a:gdLst>
              <a:gd name="T0" fmla="*/ 2147483647 w 576"/>
              <a:gd name="T1" fmla="*/ 2147483647 h 1088"/>
              <a:gd name="T2" fmla="*/ 2147483647 w 576"/>
              <a:gd name="T3" fmla="*/ 2147483647 h 1088"/>
              <a:gd name="T4" fmla="*/ 2147483647 w 576"/>
              <a:gd name="T5" fmla="*/ 2147483647 h 1088"/>
              <a:gd name="T6" fmla="*/ 2147483647 w 576"/>
              <a:gd name="T7" fmla="*/ 2147483647 h 1088"/>
              <a:gd name="T8" fmla="*/ 2147483647 w 576"/>
              <a:gd name="T9" fmla="*/ 2147483647 h 1088"/>
              <a:gd name="T10" fmla="*/ 2147483647 w 576"/>
              <a:gd name="T11" fmla="*/ 2147483647 h 1088"/>
              <a:gd name="T12" fmla="*/ 2147483647 w 576"/>
              <a:gd name="T13" fmla="*/ 2147483647 h 1088"/>
              <a:gd name="T14" fmla="*/ 2147483647 w 576"/>
              <a:gd name="T15" fmla="*/ 2147483647 h 1088"/>
              <a:gd name="T16" fmla="*/ 2147483647 w 576"/>
              <a:gd name="T17" fmla="*/ 2147483647 h 1088"/>
              <a:gd name="T18" fmla="*/ 2147483647 w 576"/>
              <a:gd name="T19" fmla="*/ 2147483647 h 1088"/>
              <a:gd name="T20" fmla="*/ 2147483647 w 576"/>
              <a:gd name="T21" fmla="*/ 2147483647 h 1088"/>
              <a:gd name="T22" fmla="*/ 0 w 576"/>
              <a:gd name="T23" fmla="*/ 0 h 108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76"/>
              <a:gd name="T37" fmla="*/ 0 h 1088"/>
              <a:gd name="T38" fmla="*/ 576 w 576"/>
              <a:gd name="T39" fmla="*/ 1088 h 108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76" h="1088">
                <a:moveTo>
                  <a:pt x="576" y="1088"/>
                </a:moveTo>
                <a:cubicBezTo>
                  <a:pt x="564" y="1064"/>
                  <a:pt x="559" y="1034"/>
                  <a:pt x="540" y="1015"/>
                </a:cubicBezTo>
                <a:cubicBezTo>
                  <a:pt x="525" y="1000"/>
                  <a:pt x="494" y="969"/>
                  <a:pt x="494" y="969"/>
                </a:cubicBezTo>
                <a:cubicBezTo>
                  <a:pt x="455" y="870"/>
                  <a:pt x="482" y="900"/>
                  <a:pt x="439" y="860"/>
                </a:cubicBezTo>
                <a:cubicBezTo>
                  <a:pt x="429" y="797"/>
                  <a:pt x="395" y="747"/>
                  <a:pt x="384" y="686"/>
                </a:cubicBezTo>
                <a:cubicBezTo>
                  <a:pt x="372" y="625"/>
                  <a:pt x="364" y="556"/>
                  <a:pt x="330" y="503"/>
                </a:cubicBezTo>
                <a:cubicBezTo>
                  <a:pt x="320" y="468"/>
                  <a:pt x="313" y="442"/>
                  <a:pt x="293" y="412"/>
                </a:cubicBezTo>
                <a:cubicBezTo>
                  <a:pt x="275" y="339"/>
                  <a:pt x="262" y="331"/>
                  <a:pt x="238" y="265"/>
                </a:cubicBezTo>
                <a:cubicBezTo>
                  <a:pt x="233" y="251"/>
                  <a:pt x="226" y="220"/>
                  <a:pt x="211" y="211"/>
                </a:cubicBezTo>
                <a:cubicBezTo>
                  <a:pt x="197" y="203"/>
                  <a:pt x="180" y="204"/>
                  <a:pt x="165" y="201"/>
                </a:cubicBezTo>
                <a:cubicBezTo>
                  <a:pt x="100" y="157"/>
                  <a:pt x="70" y="100"/>
                  <a:pt x="28" y="37"/>
                </a:cubicBezTo>
                <a:cubicBezTo>
                  <a:pt x="17" y="2"/>
                  <a:pt x="28" y="13"/>
                  <a:pt x="0" y="0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5013" name="Freeform 24">
            <a:extLst>
              <a:ext uri="{FF2B5EF4-FFF2-40B4-BE49-F238E27FC236}">
                <a16:creationId xmlns:a16="http://schemas.microsoft.com/office/drawing/2014/main" xmlns="" id="{D1680A3A-15A4-4ABB-9215-21F55B33BA2D}"/>
              </a:ext>
            </a:extLst>
          </p:cNvPr>
          <p:cNvSpPr>
            <a:spLocks/>
          </p:cNvSpPr>
          <p:nvPr/>
        </p:nvSpPr>
        <p:spPr bwMode="auto">
          <a:xfrm>
            <a:off x="682625" y="3090863"/>
            <a:ext cx="623888" cy="1858962"/>
          </a:xfrm>
          <a:custGeom>
            <a:avLst/>
            <a:gdLst>
              <a:gd name="T0" fmla="*/ 2147483647 w 393"/>
              <a:gd name="T1" fmla="*/ 2147483647 h 1171"/>
              <a:gd name="T2" fmla="*/ 2147483647 w 393"/>
              <a:gd name="T3" fmla="*/ 2147483647 h 1171"/>
              <a:gd name="T4" fmla="*/ 2147483647 w 393"/>
              <a:gd name="T5" fmla="*/ 2147483647 h 1171"/>
              <a:gd name="T6" fmla="*/ 2147483647 w 393"/>
              <a:gd name="T7" fmla="*/ 2147483647 h 1171"/>
              <a:gd name="T8" fmla="*/ 2147483647 w 393"/>
              <a:gd name="T9" fmla="*/ 2147483647 h 1171"/>
              <a:gd name="T10" fmla="*/ 2147483647 w 393"/>
              <a:gd name="T11" fmla="*/ 2147483647 h 1171"/>
              <a:gd name="T12" fmla="*/ 0 w 393"/>
              <a:gd name="T13" fmla="*/ 0 h 117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93"/>
              <a:gd name="T22" fmla="*/ 0 h 1171"/>
              <a:gd name="T23" fmla="*/ 393 w 393"/>
              <a:gd name="T24" fmla="*/ 1171 h 117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93" h="1171">
                <a:moveTo>
                  <a:pt x="393" y="1171"/>
                </a:moveTo>
                <a:cubicBezTo>
                  <a:pt x="372" y="1021"/>
                  <a:pt x="369" y="894"/>
                  <a:pt x="301" y="759"/>
                </a:cubicBezTo>
                <a:cubicBezTo>
                  <a:pt x="268" y="693"/>
                  <a:pt x="301" y="733"/>
                  <a:pt x="265" y="695"/>
                </a:cubicBezTo>
                <a:cubicBezTo>
                  <a:pt x="254" y="641"/>
                  <a:pt x="244" y="625"/>
                  <a:pt x="219" y="576"/>
                </a:cubicBezTo>
                <a:cubicBezTo>
                  <a:pt x="180" y="498"/>
                  <a:pt x="164" y="418"/>
                  <a:pt x="73" y="384"/>
                </a:cubicBezTo>
                <a:cubicBezTo>
                  <a:pt x="58" y="325"/>
                  <a:pt x="55" y="266"/>
                  <a:pt x="27" y="211"/>
                </a:cubicBezTo>
                <a:cubicBezTo>
                  <a:pt x="10" y="143"/>
                  <a:pt x="46" y="51"/>
                  <a:pt x="0" y="0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5014" name="Freeform 25">
            <a:extLst>
              <a:ext uri="{FF2B5EF4-FFF2-40B4-BE49-F238E27FC236}">
                <a16:creationId xmlns:a16="http://schemas.microsoft.com/office/drawing/2014/main" xmlns="" id="{5338C7EF-38FF-4B0B-B757-E39DE4AC6687}"/>
              </a:ext>
            </a:extLst>
          </p:cNvPr>
          <p:cNvSpPr>
            <a:spLocks/>
          </p:cNvSpPr>
          <p:nvPr/>
        </p:nvSpPr>
        <p:spPr bwMode="auto">
          <a:xfrm>
            <a:off x="8353425" y="1654175"/>
            <a:ext cx="804863" cy="1611313"/>
          </a:xfrm>
          <a:custGeom>
            <a:avLst/>
            <a:gdLst>
              <a:gd name="T0" fmla="*/ 2147483647 w 507"/>
              <a:gd name="T1" fmla="*/ 0 h 1015"/>
              <a:gd name="T2" fmla="*/ 2147483647 w 507"/>
              <a:gd name="T3" fmla="*/ 2147483647 h 1015"/>
              <a:gd name="T4" fmla="*/ 2147483647 w 507"/>
              <a:gd name="T5" fmla="*/ 2147483647 h 1015"/>
              <a:gd name="T6" fmla="*/ 2147483647 w 507"/>
              <a:gd name="T7" fmla="*/ 2147483647 h 1015"/>
              <a:gd name="T8" fmla="*/ 2147483647 w 507"/>
              <a:gd name="T9" fmla="*/ 2147483647 h 1015"/>
              <a:gd name="T10" fmla="*/ 2147483647 w 507"/>
              <a:gd name="T11" fmla="*/ 2147483647 h 1015"/>
              <a:gd name="T12" fmla="*/ 2147483647 w 507"/>
              <a:gd name="T13" fmla="*/ 2147483647 h 1015"/>
              <a:gd name="T14" fmla="*/ 2147483647 w 507"/>
              <a:gd name="T15" fmla="*/ 2147483647 h 1015"/>
              <a:gd name="T16" fmla="*/ 2147483647 w 507"/>
              <a:gd name="T17" fmla="*/ 2147483647 h 101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07"/>
              <a:gd name="T28" fmla="*/ 0 h 1015"/>
              <a:gd name="T29" fmla="*/ 507 w 507"/>
              <a:gd name="T30" fmla="*/ 1015 h 101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07" h="1015">
                <a:moveTo>
                  <a:pt x="507" y="0"/>
                </a:moveTo>
                <a:cubicBezTo>
                  <a:pt x="480" y="19"/>
                  <a:pt x="465" y="36"/>
                  <a:pt x="434" y="46"/>
                </a:cubicBezTo>
                <a:cubicBezTo>
                  <a:pt x="400" y="80"/>
                  <a:pt x="361" y="107"/>
                  <a:pt x="324" y="137"/>
                </a:cubicBezTo>
                <a:cubicBezTo>
                  <a:pt x="307" y="151"/>
                  <a:pt x="292" y="176"/>
                  <a:pt x="279" y="192"/>
                </a:cubicBezTo>
                <a:cubicBezTo>
                  <a:pt x="256" y="219"/>
                  <a:pt x="226" y="246"/>
                  <a:pt x="205" y="275"/>
                </a:cubicBezTo>
                <a:cubicBezTo>
                  <a:pt x="179" y="311"/>
                  <a:pt x="162" y="354"/>
                  <a:pt x="141" y="393"/>
                </a:cubicBezTo>
                <a:cubicBezTo>
                  <a:pt x="127" y="418"/>
                  <a:pt x="107" y="440"/>
                  <a:pt x="96" y="467"/>
                </a:cubicBezTo>
                <a:cubicBezTo>
                  <a:pt x="77" y="511"/>
                  <a:pt x="67" y="555"/>
                  <a:pt x="41" y="595"/>
                </a:cubicBezTo>
                <a:cubicBezTo>
                  <a:pt x="0" y="802"/>
                  <a:pt x="4" y="689"/>
                  <a:pt x="4" y="1015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5015" name="Freeform 26">
            <a:extLst>
              <a:ext uri="{FF2B5EF4-FFF2-40B4-BE49-F238E27FC236}">
                <a16:creationId xmlns:a16="http://schemas.microsoft.com/office/drawing/2014/main" xmlns="" id="{2047339B-081C-4092-8016-C10A64CCA0FD}"/>
              </a:ext>
            </a:extLst>
          </p:cNvPr>
          <p:cNvSpPr>
            <a:spLocks/>
          </p:cNvSpPr>
          <p:nvPr/>
        </p:nvSpPr>
        <p:spPr bwMode="auto">
          <a:xfrm>
            <a:off x="-14288" y="1730375"/>
            <a:ext cx="1349376" cy="998538"/>
          </a:xfrm>
          <a:custGeom>
            <a:avLst/>
            <a:gdLst>
              <a:gd name="T0" fmla="*/ 0 w 850"/>
              <a:gd name="T1" fmla="*/ 2147483647 h 629"/>
              <a:gd name="T2" fmla="*/ 2147483647 w 850"/>
              <a:gd name="T3" fmla="*/ 2147483647 h 629"/>
              <a:gd name="T4" fmla="*/ 2147483647 w 850"/>
              <a:gd name="T5" fmla="*/ 2147483647 h 629"/>
              <a:gd name="T6" fmla="*/ 2147483647 w 850"/>
              <a:gd name="T7" fmla="*/ 2147483647 h 629"/>
              <a:gd name="T8" fmla="*/ 2147483647 w 850"/>
              <a:gd name="T9" fmla="*/ 2147483647 h 629"/>
              <a:gd name="T10" fmla="*/ 2147483647 w 850"/>
              <a:gd name="T11" fmla="*/ 2147483647 h 629"/>
              <a:gd name="T12" fmla="*/ 2147483647 w 850"/>
              <a:gd name="T13" fmla="*/ 2147483647 h 629"/>
              <a:gd name="T14" fmla="*/ 2147483647 w 850"/>
              <a:gd name="T15" fmla="*/ 2147483647 h 62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850"/>
              <a:gd name="T25" fmla="*/ 0 h 629"/>
              <a:gd name="T26" fmla="*/ 850 w 850"/>
              <a:gd name="T27" fmla="*/ 629 h 62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50" h="629">
                <a:moveTo>
                  <a:pt x="0" y="629"/>
                </a:moveTo>
                <a:cubicBezTo>
                  <a:pt x="14" y="557"/>
                  <a:pt x="41" y="537"/>
                  <a:pt x="91" y="473"/>
                </a:cubicBezTo>
                <a:cubicBezTo>
                  <a:pt x="188" y="348"/>
                  <a:pt x="276" y="145"/>
                  <a:pt x="448" y="117"/>
                </a:cubicBezTo>
                <a:cubicBezTo>
                  <a:pt x="548" y="84"/>
                  <a:pt x="393" y="138"/>
                  <a:pt x="503" y="89"/>
                </a:cubicBezTo>
                <a:cubicBezTo>
                  <a:pt x="564" y="62"/>
                  <a:pt x="630" y="53"/>
                  <a:pt x="695" y="44"/>
                </a:cubicBezTo>
                <a:cubicBezTo>
                  <a:pt x="760" y="0"/>
                  <a:pt x="729" y="2"/>
                  <a:pt x="786" y="16"/>
                </a:cubicBezTo>
                <a:cubicBezTo>
                  <a:pt x="820" y="52"/>
                  <a:pt x="811" y="75"/>
                  <a:pt x="823" y="126"/>
                </a:cubicBezTo>
                <a:cubicBezTo>
                  <a:pt x="832" y="166"/>
                  <a:pt x="850" y="194"/>
                  <a:pt x="850" y="236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5016" name="Freeform 29">
            <a:extLst>
              <a:ext uri="{FF2B5EF4-FFF2-40B4-BE49-F238E27FC236}">
                <a16:creationId xmlns:a16="http://schemas.microsoft.com/office/drawing/2014/main" xmlns="" id="{03250C0F-E615-441E-9D7F-E3C36E29E558}"/>
              </a:ext>
            </a:extLst>
          </p:cNvPr>
          <p:cNvSpPr>
            <a:spLocks/>
          </p:cNvSpPr>
          <p:nvPr/>
        </p:nvSpPr>
        <p:spPr bwMode="auto">
          <a:xfrm>
            <a:off x="8142288" y="4224338"/>
            <a:ext cx="434975" cy="1595437"/>
          </a:xfrm>
          <a:custGeom>
            <a:avLst/>
            <a:gdLst>
              <a:gd name="T0" fmla="*/ 0 w 274"/>
              <a:gd name="T1" fmla="*/ 2147483647 h 1005"/>
              <a:gd name="T2" fmla="*/ 2147483647 w 274"/>
              <a:gd name="T3" fmla="*/ 2147483647 h 1005"/>
              <a:gd name="T4" fmla="*/ 2147483647 w 274"/>
              <a:gd name="T5" fmla="*/ 2147483647 h 1005"/>
              <a:gd name="T6" fmla="*/ 2147483647 w 274"/>
              <a:gd name="T7" fmla="*/ 2147483647 h 1005"/>
              <a:gd name="T8" fmla="*/ 2147483647 w 274"/>
              <a:gd name="T9" fmla="*/ 2147483647 h 1005"/>
              <a:gd name="T10" fmla="*/ 2147483647 w 274"/>
              <a:gd name="T11" fmla="*/ 2147483647 h 1005"/>
              <a:gd name="T12" fmla="*/ 2147483647 w 274"/>
              <a:gd name="T13" fmla="*/ 0 h 100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4"/>
              <a:gd name="T22" fmla="*/ 0 h 1005"/>
              <a:gd name="T23" fmla="*/ 274 w 274"/>
              <a:gd name="T24" fmla="*/ 1005 h 100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4" h="1005">
                <a:moveTo>
                  <a:pt x="0" y="1005"/>
                </a:moveTo>
                <a:cubicBezTo>
                  <a:pt x="10" y="887"/>
                  <a:pt x="42" y="782"/>
                  <a:pt x="64" y="667"/>
                </a:cubicBezTo>
                <a:cubicBezTo>
                  <a:pt x="81" y="401"/>
                  <a:pt x="49" y="400"/>
                  <a:pt x="165" y="228"/>
                </a:cubicBezTo>
                <a:cubicBezTo>
                  <a:pt x="168" y="216"/>
                  <a:pt x="169" y="203"/>
                  <a:pt x="174" y="192"/>
                </a:cubicBezTo>
                <a:cubicBezTo>
                  <a:pt x="178" y="184"/>
                  <a:pt x="188" y="181"/>
                  <a:pt x="192" y="173"/>
                </a:cubicBezTo>
                <a:cubicBezTo>
                  <a:pt x="197" y="162"/>
                  <a:pt x="196" y="148"/>
                  <a:pt x="201" y="137"/>
                </a:cubicBezTo>
                <a:cubicBezTo>
                  <a:pt x="221" y="90"/>
                  <a:pt x="251" y="46"/>
                  <a:pt x="274" y="0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5017" name="Freeform 31">
            <a:extLst>
              <a:ext uri="{FF2B5EF4-FFF2-40B4-BE49-F238E27FC236}">
                <a16:creationId xmlns:a16="http://schemas.microsoft.com/office/drawing/2014/main" xmlns="" id="{F4925B38-1C00-4207-971E-5D25719742D8}"/>
              </a:ext>
            </a:extLst>
          </p:cNvPr>
          <p:cNvSpPr>
            <a:spLocks/>
          </p:cNvSpPr>
          <p:nvPr/>
        </p:nvSpPr>
        <p:spPr bwMode="auto">
          <a:xfrm>
            <a:off x="-28575" y="4238625"/>
            <a:ext cx="1131888" cy="201613"/>
          </a:xfrm>
          <a:custGeom>
            <a:avLst/>
            <a:gdLst>
              <a:gd name="T0" fmla="*/ 0 w 713"/>
              <a:gd name="T1" fmla="*/ 2147483647 h 127"/>
              <a:gd name="T2" fmla="*/ 2147483647 w 713"/>
              <a:gd name="T3" fmla="*/ 2147483647 h 127"/>
              <a:gd name="T4" fmla="*/ 2147483647 w 713"/>
              <a:gd name="T5" fmla="*/ 2147483647 h 127"/>
              <a:gd name="T6" fmla="*/ 2147483647 w 713"/>
              <a:gd name="T7" fmla="*/ 0 h 127"/>
              <a:gd name="T8" fmla="*/ 2147483647 w 713"/>
              <a:gd name="T9" fmla="*/ 2147483647 h 127"/>
              <a:gd name="T10" fmla="*/ 2147483647 w 713"/>
              <a:gd name="T11" fmla="*/ 2147483647 h 127"/>
              <a:gd name="T12" fmla="*/ 2147483647 w 713"/>
              <a:gd name="T13" fmla="*/ 2147483647 h 127"/>
              <a:gd name="T14" fmla="*/ 2147483647 w 713"/>
              <a:gd name="T15" fmla="*/ 2147483647 h 127"/>
              <a:gd name="T16" fmla="*/ 2147483647 w 713"/>
              <a:gd name="T17" fmla="*/ 2147483647 h 12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713"/>
              <a:gd name="T28" fmla="*/ 0 h 127"/>
              <a:gd name="T29" fmla="*/ 713 w 713"/>
              <a:gd name="T30" fmla="*/ 127 h 12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713" h="127">
                <a:moveTo>
                  <a:pt x="0" y="100"/>
                </a:moveTo>
                <a:cubicBezTo>
                  <a:pt x="71" y="47"/>
                  <a:pt x="144" y="43"/>
                  <a:pt x="228" y="27"/>
                </a:cubicBezTo>
                <a:cubicBezTo>
                  <a:pt x="253" y="22"/>
                  <a:pt x="277" y="15"/>
                  <a:pt x="301" y="9"/>
                </a:cubicBezTo>
                <a:cubicBezTo>
                  <a:pt x="313" y="6"/>
                  <a:pt x="338" y="0"/>
                  <a:pt x="338" y="0"/>
                </a:cubicBezTo>
                <a:cubicBezTo>
                  <a:pt x="368" y="3"/>
                  <a:pt x="400" y="0"/>
                  <a:pt x="429" y="9"/>
                </a:cubicBezTo>
                <a:cubicBezTo>
                  <a:pt x="441" y="13"/>
                  <a:pt x="446" y="29"/>
                  <a:pt x="457" y="36"/>
                </a:cubicBezTo>
                <a:cubicBezTo>
                  <a:pt x="465" y="41"/>
                  <a:pt x="475" y="42"/>
                  <a:pt x="484" y="45"/>
                </a:cubicBezTo>
                <a:cubicBezTo>
                  <a:pt x="566" y="127"/>
                  <a:pt x="605" y="30"/>
                  <a:pt x="667" y="9"/>
                </a:cubicBezTo>
                <a:cubicBezTo>
                  <a:pt x="701" y="20"/>
                  <a:pt x="686" y="14"/>
                  <a:pt x="713" y="27"/>
                </a:cubicBezTo>
              </a:path>
            </a:pathLst>
          </a:custGeom>
          <a:noFill/>
          <a:ln w="9525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5018" name="Freeform 32">
            <a:extLst>
              <a:ext uri="{FF2B5EF4-FFF2-40B4-BE49-F238E27FC236}">
                <a16:creationId xmlns:a16="http://schemas.microsoft.com/office/drawing/2014/main" xmlns="" id="{40005E84-80C2-4D33-8346-8ACB254329DB}"/>
              </a:ext>
            </a:extLst>
          </p:cNvPr>
          <p:cNvSpPr>
            <a:spLocks/>
          </p:cNvSpPr>
          <p:nvPr/>
        </p:nvSpPr>
        <p:spPr bwMode="auto">
          <a:xfrm>
            <a:off x="3657600" y="3319463"/>
            <a:ext cx="261938" cy="831850"/>
          </a:xfrm>
          <a:custGeom>
            <a:avLst/>
            <a:gdLst>
              <a:gd name="T0" fmla="*/ 2147483647 w 165"/>
              <a:gd name="T1" fmla="*/ 2147483647 h 524"/>
              <a:gd name="T2" fmla="*/ 2147483647 w 165"/>
              <a:gd name="T3" fmla="*/ 2147483647 h 524"/>
              <a:gd name="T4" fmla="*/ 2147483647 w 165"/>
              <a:gd name="T5" fmla="*/ 2147483647 h 524"/>
              <a:gd name="T6" fmla="*/ 2147483647 w 165"/>
              <a:gd name="T7" fmla="*/ 2147483647 h 524"/>
              <a:gd name="T8" fmla="*/ 2147483647 w 165"/>
              <a:gd name="T9" fmla="*/ 2147483647 h 524"/>
              <a:gd name="T10" fmla="*/ 2147483647 w 165"/>
              <a:gd name="T11" fmla="*/ 2147483647 h 5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5"/>
              <a:gd name="T19" fmla="*/ 0 h 524"/>
              <a:gd name="T20" fmla="*/ 165 w 165"/>
              <a:gd name="T21" fmla="*/ 524 h 5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5" h="524">
                <a:moveTo>
                  <a:pt x="165" y="3"/>
                </a:moveTo>
                <a:cubicBezTo>
                  <a:pt x="127" y="39"/>
                  <a:pt x="164" y="0"/>
                  <a:pt x="128" y="58"/>
                </a:cubicBezTo>
                <a:cubicBezTo>
                  <a:pt x="97" y="108"/>
                  <a:pt x="60" y="153"/>
                  <a:pt x="18" y="195"/>
                </a:cubicBezTo>
                <a:cubicBezTo>
                  <a:pt x="0" y="267"/>
                  <a:pt x="40" y="366"/>
                  <a:pt x="73" y="432"/>
                </a:cubicBezTo>
                <a:cubicBezTo>
                  <a:pt x="76" y="444"/>
                  <a:pt x="78" y="457"/>
                  <a:pt x="82" y="469"/>
                </a:cubicBezTo>
                <a:cubicBezTo>
                  <a:pt x="88" y="488"/>
                  <a:pt x="101" y="524"/>
                  <a:pt x="101" y="524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5019" name="Freeform 33">
            <a:extLst>
              <a:ext uri="{FF2B5EF4-FFF2-40B4-BE49-F238E27FC236}">
                <a16:creationId xmlns:a16="http://schemas.microsoft.com/office/drawing/2014/main" xmlns="" id="{2F1FF12D-6968-48F9-96FD-756274F6B54B}"/>
              </a:ext>
            </a:extLst>
          </p:cNvPr>
          <p:cNvSpPr>
            <a:spLocks/>
          </p:cNvSpPr>
          <p:nvPr/>
        </p:nvSpPr>
        <p:spPr bwMode="auto">
          <a:xfrm>
            <a:off x="1436688" y="1939925"/>
            <a:ext cx="566737" cy="890588"/>
          </a:xfrm>
          <a:custGeom>
            <a:avLst/>
            <a:gdLst>
              <a:gd name="T0" fmla="*/ 0 w 357"/>
              <a:gd name="T1" fmla="*/ 2147483647 h 561"/>
              <a:gd name="T2" fmla="*/ 2147483647 w 357"/>
              <a:gd name="T3" fmla="*/ 2147483647 h 561"/>
              <a:gd name="T4" fmla="*/ 2147483647 w 357"/>
              <a:gd name="T5" fmla="*/ 2147483647 h 561"/>
              <a:gd name="T6" fmla="*/ 2147483647 w 357"/>
              <a:gd name="T7" fmla="*/ 2147483647 h 561"/>
              <a:gd name="T8" fmla="*/ 2147483647 w 357"/>
              <a:gd name="T9" fmla="*/ 2147483647 h 561"/>
              <a:gd name="T10" fmla="*/ 2147483647 w 357"/>
              <a:gd name="T11" fmla="*/ 2147483647 h 561"/>
              <a:gd name="T12" fmla="*/ 2147483647 w 357"/>
              <a:gd name="T13" fmla="*/ 2147483647 h 561"/>
              <a:gd name="T14" fmla="*/ 2147483647 w 357"/>
              <a:gd name="T15" fmla="*/ 2147483647 h 56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57"/>
              <a:gd name="T25" fmla="*/ 0 h 561"/>
              <a:gd name="T26" fmla="*/ 357 w 357"/>
              <a:gd name="T27" fmla="*/ 561 h 56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57" h="561">
                <a:moveTo>
                  <a:pt x="0" y="31"/>
                </a:moveTo>
                <a:cubicBezTo>
                  <a:pt x="44" y="9"/>
                  <a:pt x="62" y="0"/>
                  <a:pt x="110" y="12"/>
                </a:cubicBezTo>
                <a:cubicBezTo>
                  <a:pt x="156" y="58"/>
                  <a:pt x="161" y="57"/>
                  <a:pt x="192" y="104"/>
                </a:cubicBezTo>
                <a:cubicBezTo>
                  <a:pt x="208" y="128"/>
                  <a:pt x="222" y="153"/>
                  <a:pt x="238" y="177"/>
                </a:cubicBezTo>
                <a:cubicBezTo>
                  <a:pt x="244" y="186"/>
                  <a:pt x="256" y="204"/>
                  <a:pt x="256" y="204"/>
                </a:cubicBezTo>
                <a:cubicBezTo>
                  <a:pt x="267" y="238"/>
                  <a:pt x="273" y="266"/>
                  <a:pt x="293" y="296"/>
                </a:cubicBezTo>
                <a:cubicBezTo>
                  <a:pt x="315" y="386"/>
                  <a:pt x="298" y="347"/>
                  <a:pt x="338" y="415"/>
                </a:cubicBezTo>
                <a:cubicBezTo>
                  <a:pt x="354" y="473"/>
                  <a:pt x="357" y="493"/>
                  <a:pt x="357" y="561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5020" name="Freeform 34">
            <a:extLst>
              <a:ext uri="{FF2B5EF4-FFF2-40B4-BE49-F238E27FC236}">
                <a16:creationId xmlns:a16="http://schemas.microsoft.com/office/drawing/2014/main" xmlns="" id="{EA9011A2-8B3E-446B-95CC-F106E0C3933C}"/>
              </a:ext>
            </a:extLst>
          </p:cNvPr>
          <p:cNvSpPr>
            <a:spLocks/>
          </p:cNvSpPr>
          <p:nvPr/>
        </p:nvSpPr>
        <p:spPr bwMode="auto">
          <a:xfrm>
            <a:off x="3352800" y="5943600"/>
            <a:ext cx="1973263" cy="515938"/>
          </a:xfrm>
          <a:custGeom>
            <a:avLst/>
            <a:gdLst>
              <a:gd name="T0" fmla="*/ 0 w 1243"/>
              <a:gd name="T1" fmla="*/ 2147483647 h 325"/>
              <a:gd name="T2" fmla="*/ 2147483647 w 1243"/>
              <a:gd name="T3" fmla="*/ 2147483647 h 325"/>
              <a:gd name="T4" fmla="*/ 2147483647 w 1243"/>
              <a:gd name="T5" fmla="*/ 2147483647 h 325"/>
              <a:gd name="T6" fmla="*/ 2147483647 w 1243"/>
              <a:gd name="T7" fmla="*/ 2147483647 h 325"/>
              <a:gd name="T8" fmla="*/ 2147483647 w 1243"/>
              <a:gd name="T9" fmla="*/ 2147483647 h 325"/>
              <a:gd name="T10" fmla="*/ 2147483647 w 1243"/>
              <a:gd name="T11" fmla="*/ 2147483647 h 325"/>
              <a:gd name="T12" fmla="*/ 2147483647 w 1243"/>
              <a:gd name="T13" fmla="*/ 2147483647 h 325"/>
              <a:gd name="T14" fmla="*/ 2147483647 w 1243"/>
              <a:gd name="T15" fmla="*/ 2147483647 h 325"/>
              <a:gd name="T16" fmla="*/ 2147483647 w 1243"/>
              <a:gd name="T17" fmla="*/ 2147483647 h 325"/>
              <a:gd name="T18" fmla="*/ 2147483647 w 1243"/>
              <a:gd name="T19" fmla="*/ 2147483647 h 325"/>
              <a:gd name="T20" fmla="*/ 2147483647 w 1243"/>
              <a:gd name="T21" fmla="*/ 2147483647 h 325"/>
              <a:gd name="T22" fmla="*/ 2147483647 w 1243"/>
              <a:gd name="T23" fmla="*/ 2147483647 h 325"/>
              <a:gd name="T24" fmla="*/ 2147483647 w 1243"/>
              <a:gd name="T25" fmla="*/ 2147483647 h 325"/>
              <a:gd name="T26" fmla="*/ 2147483647 w 1243"/>
              <a:gd name="T27" fmla="*/ 2147483647 h 325"/>
              <a:gd name="T28" fmla="*/ 2147483647 w 1243"/>
              <a:gd name="T29" fmla="*/ 2147483647 h 32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243"/>
              <a:gd name="T46" fmla="*/ 0 h 325"/>
              <a:gd name="T47" fmla="*/ 1243 w 1243"/>
              <a:gd name="T48" fmla="*/ 325 h 32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243" h="325">
                <a:moveTo>
                  <a:pt x="0" y="297"/>
                </a:moveTo>
                <a:cubicBezTo>
                  <a:pt x="44" y="253"/>
                  <a:pt x="92" y="259"/>
                  <a:pt x="155" y="251"/>
                </a:cubicBezTo>
                <a:cubicBezTo>
                  <a:pt x="250" y="258"/>
                  <a:pt x="326" y="254"/>
                  <a:pt x="393" y="325"/>
                </a:cubicBezTo>
                <a:cubicBezTo>
                  <a:pt x="424" y="322"/>
                  <a:pt x="456" y="325"/>
                  <a:pt x="485" y="315"/>
                </a:cubicBezTo>
                <a:cubicBezTo>
                  <a:pt x="495" y="312"/>
                  <a:pt x="495" y="296"/>
                  <a:pt x="503" y="288"/>
                </a:cubicBezTo>
                <a:cubicBezTo>
                  <a:pt x="564" y="227"/>
                  <a:pt x="500" y="309"/>
                  <a:pt x="549" y="251"/>
                </a:cubicBezTo>
                <a:cubicBezTo>
                  <a:pt x="581" y="212"/>
                  <a:pt x="598" y="170"/>
                  <a:pt x="640" y="142"/>
                </a:cubicBezTo>
                <a:cubicBezTo>
                  <a:pt x="658" y="85"/>
                  <a:pt x="633" y="140"/>
                  <a:pt x="695" y="96"/>
                </a:cubicBezTo>
                <a:cubicBezTo>
                  <a:pt x="767" y="46"/>
                  <a:pt x="628" y="85"/>
                  <a:pt x="768" y="59"/>
                </a:cubicBezTo>
                <a:cubicBezTo>
                  <a:pt x="812" y="38"/>
                  <a:pt x="847" y="31"/>
                  <a:pt x="896" y="23"/>
                </a:cubicBezTo>
                <a:cubicBezTo>
                  <a:pt x="960" y="27"/>
                  <a:pt x="1038" y="0"/>
                  <a:pt x="1088" y="41"/>
                </a:cubicBezTo>
                <a:cubicBezTo>
                  <a:pt x="1097" y="48"/>
                  <a:pt x="1098" y="61"/>
                  <a:pt x="1106" y="69"/>
                </a:cubicBezTo>
                <a:cubicBezTo>
                  <a:pt x="1129" y="92"/>
                  <a:pt x="1156" y="110"/>
                  <a:pt x="1179" y="133"/>
                </a:cubicBezTo>
                <a:cubicBezTo>
                  <a:pt x="1188" y="142"/>
                  <a:pt x="1207" y="160"/>
                  <a:pt x="1207" y="160"/>
                </a:cubicBezTo>
                <a:cubicBezTo>
                  <a:pt x="1216" y="186"/>
                  <a:pt x="1224" y="196"/>
                  <a:pt x="1243" y="215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5021" name="Freeform 36">
            <a:extLst>
              <a:ext uri="{FF2B5EF4-FFF2-40B4-BE49-F238E27FC236}">
                <a16:creationId xmlns:a16="http://schemas.microsoft.com/office/drawing/2014/main" xmlns="" id="{9A5F3D37-6A86-43C9-8D37-B61BF30B0293}"/>
              </a:ext>
            </a:extLst>
          </p:cNvPr>
          <p:cNvSpPr>
            <a:spLocks/>
          </p:cNvSpPr>
          <p:nvPr/>
        </p:nvSpPr>
        <p:spPr bwMode="auto">
          <a:xfrm>
            <a:off x="3090863" y="1422400"/>
            <a:ext cx="242887" cy="827088"/>
          </a:xfrm>
          <a:custGeom>
            <a:avLst/>
            <a:gdLst>
              <a:gd name="T0" fmla="*/ 0 w 153"/>
              <a:gd name="T1" fmla="*/ 2147483647 h 521"/>
              <a:gd name="T2" fmla="*/ 2147483647 w 153"/>
              <a:gd name="T3" fmla="*/ 2147483647 h 521"/>
              <a:gd name="T4" fmla="*/ 2147483647 w 153"/>
              <a:gd name="T5" fmla="*/ 2147483647 h 521"/>
              <a:gd name="T6" fmla="*/ 2147483647 w 153"/>
              <a:gd name="T7" fmla="*/ 0 h 521"/>
              <a:gd name="T8" fmla="*/ 0 60000 65536"/>
              <a:gd name="T9" fmla="*/ 0 60000 65536"/>
              <a:gd name="T10" fmla="*/ 0 60000 65536"/>
              <a:gd name="T11" fmla="*/ 0 60000 65536"/>
              <a:gd name="T12" fmla="*/ 0 w 153"/>
              <a:gd name="T13" fmla="*/ 0 h 521"/>
              <a:gd name="T14" fmla="*/ 153 w 153"/>
              <a:gd name="T15" fmla="*/ 521 h 52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3" h="521">
                <a:moveTo>
                  <a:pt x="0" y="521"/>
                </a:moveTo>
                <a:cubicBezTo>
                  <a:pt x="25" y="452"/>
                  <a:pt x="87" y="405"/>
                  <a:pt x="138" y="357"/>
                </a:cubicBezTo>
                <a:cubicBezTo>
                  <a:pt x="151" y="215"/>
                  <a:pt x="153" y="238"/>
                  <a:pt x="138" y="55"/>
                </a:cubicBezTo>
                <a:cubicBezTo>
                  <a:pt x="136" y="34"/>
                  <a:pt x="110" y="0"/>
                  <a:pt x="110" y="0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5022" name="Freeform 39">
            <a:extLst>
              <a:ext uri="{FF2B5EF4-FFF2-40B4-BE49-F238E27FC236}">
                <a16:creationId xmlns:a16="http://schemas.microsoft.com/office/drawing/2014/main" xmlns="" id="{784EBE51-91A8-4DE7-83FB-C30177B38CBE}"/>
              </a:ext>
            </a:extLst>
          </p:cNvPr>
          <p:cNvSpPr>
            <a:spLocks/>
          </p:cNvSpPr>
          <p:nvPr/>
        </p:nvSpPr>
        <p:spPr bwMode="auto">
          <a:xfrm>
            <a:off x="5849938" y="4746625"/>
            <a:ext cx="1595437" cy="1146175"/>
          </a:xfrm>
          <a:custGeom>
            <a:avLst/>
            <a:gdLst>
              <a:gd name="T0" fmla="*/ 0 w 1005"/>
              <a:gd name="T1" fmla="*/ 2147483647 h 722"/>
              <a:gd name="T2" fmla="*/ 2147483647 w 1005"/>
              <a:gd name="T3" fmla="*/ 2147483647 h 722"/>
              <a:gd name="T4" fmla="*/ 2147483647 w 1005"/>
              <a:gd name="T5" fmla="*/ 2147483647 h 722"/>
              <a:gd name="T6" fmla="*/ 2147483647 w 1005"/>
              <a:gd name="T7" fmla="*/ 2147483647 h 722"/>
              <a:gd name="T8" fmla="*/ 2147483647 w 1005"/>
              <a:gd name="T9" fmla="*/ 2147483647 h 722"/>
              <a:gd name="T10" fmla="*/ 2147483647 w 1005"/>
              <a:gd name="T11" fmla="*/ 2147483647 h 722"/>
              <a:gd name="T12" fmla="*/ 2147483647 w 1005"/>
              <a:gd name="T13" fmla="*/ 2147483647 h 722"/>
              <a:gd name="T14" fmla="*/ 2147483647 w 1005"/>
              <a:gd name="T15" fmla="*/ 2147483647 h 722"/>
              <a:gd name="T16" fmla="*/ 2147483647 w 1005"/>
              <a:gd name="T17" fmla="*/ 2147483647 h 722"/>
              <a:gd name="T18" fmla="*/ 2147483647 w 1005"/>
              <a:gd name="T19" fmla="*/ 2147483647 h 722"/>
              <a:gd name="T20" fmla="*/ 2147483647 w 1005"/>
              <a:gd name="T21" fmla="*/ 2147483647 h 722"/>
              <a:gd name="T22" fmla="*/ 2147483647 w 1005"/>
              <a:gd name="T23" fmla="*/ 0 h 72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005"/>
              <a:gd name="T37" fmla="*/ 0 h 722"/>
              <a:gd name="T38" fmla="*/ 1005 w 1005"/>
              <a:gd name="T39" fmla="*/ 722 h 72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005" h="722">
                <a:moveTo>
                  <a:pt x="0" y="722"/>
                </a:moveTo>
                <a:cubicBezTo>
                  <a:pt x="53" y="647"/>
                  <a:pt x="22" y="669"/>
                  <a:pt x="82" y="640"/>
                </a:cubicBezTo>
                <a:cubicBezTo>
                  <a:pt x="154" y="568"/>
                  <a:pt x="233" y="517"/>
                  <a:pt x="329" y="484"/>
                </a:cubicBezTo>
                <a:cubicBezTo>
                  <a:pt x="398" y="433"/>
                  <a:pt x="329" y="476"/>
                  <a:pt x="411" y="448"/>
                </a:cubicBezTo>
                <a:cubicBezTo>
                  <a:pt x="452" y="434"/>
                  <a:pt x="487" y="412"/>
                  <a:pt x="530" y="402"/>
                </a:cubicBezTo>
                <a:cubicBezTo>
                  <a:pt x="621" y="357"/>
                  <a:pt x="496" y="413"/>
                  <a:pt x="685" y="375"/>
                </a:cubicBezTo>
                <a:cubicBezTo>
                  <a:pt x="694" y="373"/>
                  <a:pt x="696" y="361"/>
                  <a:pt x="704" y="356"/>
                </a:cubicBezTo>
                <a:cubicBezTo>
                  <a:pt x="732" y="339"/>
                  <a:pt x="772" y="331"/>
                  <a:pt x="804" y="320"/>
                </a:cubicBezTo>
                <a:cubicBezTo>
                  <a:pt x="843" y="290"/>
                  <a:pt x="893" y="257"/>
                  <a:pt x="914" y="210"/>
                </a:cubicBezTo>
                <a:cubicBezTo>
                  <a:pt x="922" y="192"/>
                  <a:pt x="921" y="171"/>
                  <a:pt x="932" y="155"/>
                </a:cubicBezTo>
                <a:cubicBezTo>
                  <a:pt x="944" y="137"/>
                  <a:pt x="969" y="100"/>
                  <a:pt x="969" y="100"/>
                </a:cubicBezTo>
                <a:cubicBezTo>
                  <a:pt x="980" y="66"/>
                  <a:pt x="989" y="32"/>
                  <a:pt x="1005" y="0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38692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Rede Nacional de CiÃªncia para a EducaÃ§Ã£o (Rede CpE) log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03" r="53262"/>
          <a:stretch/>
        </p:blipFill>
        <p:spPr bwMode="auto">
          <a:xfrm>
            <a:off x="25152" y="116632"/>
            <a:ext cx="6984776" cy="173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371" y="1700808"/>
            <a:ext cx="3285345" cy="46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539552" y="6523485"/>
            <a:ext cx="88569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/>
              <a:t>http://cienciaparaeducacao.org/wp-content/uploads/2016/12/Conte%C3%BAdo-Livreto-1.compressed-1.pdf</a:t>
            </a:r>
          </a:p>
        </p:txBody>
      </p:sp>
    </p:spTree>
    <p:extLst>
      <p:ext uri="{BB962C8B-B14F-4D97-AF65-F5344CB8AC3E}">
        <p14:creationId xmlns:p14="http://schemas.microsoft.com/office/powerpoint/2010/main" val="3509064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4">
            <a:extLst>
              <a:ext uri="{FF2B5EF4-FFF2-40B4-BE49-F238E27FC236}">
                <a16:creationId xmlns:a16="http://schemas.microsoft.com/office/drawing/2014/main" xmlns="" id="{F005EDFA-FE4D-4608-9C1E-F1D7F408EB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solidFill>
              <a:srgbClr val="FF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pt-BR" sz="4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6019" name="Rectangle 5">
            <a:extLst>
              <a:ext uri="{FF2B5EF4-FFF2-40B4-BE49-F238E27FC236}">
                <a16:creationId xmlns:a16="http://schemas.microsoft.com/office/drawing/2014/main" xmlns="" id="{B08629C5-F187-4A64-AE5A-C9FA3BB864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solidFill>
              <a:srgbClr val="FF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pt-BR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6020" name="Rectangle 6">
            <a:extLst>
              <a:ext uri="{FF2B5EF4-FFF2-40B4-BE49-F238E27FC236}">
                <a16:creationId xmlns:a16="http://schemas.microsoft.com/office/drawing/2014/main" xmlns="" id="{DD8E4A0F-4588-45A1-A1B0-6BA1E7C0FE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solidFill>
              <a:srgbClr val="FF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6021" name="Rectangle 7">
            <a:extLst>
              <a:ext uri="{FF2B5EF4-FFF2-40B4-BE49-F238E27FC236}">
                <a16:creationId xmlns:a16="http://schemas.microsoft.com/office/drawing/2014/main" xmlns="" id="{43973497-A9FB-4EB6-A476-6B78BF0C60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solidFill>
              <a:srgbClr val="FF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6022" name="Rectangle 8">
            <a:extLst>
              <a:ext uri="{FF2B5EF4-FFF2-40B4-BE49-F238E27FC236}">
                <a16:creationId xmlns:a16="http://schemas.microsoft.com/office/drawing/2014/main" xmlns="" id="{02FF227D-394D-4973-A34D-AE8840E553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2130425"/>
            <a:ext cx="7772400" cy="1470025"/>
          </a:xfrm>
          <a:prstGeom prst="rect">
            <a:avLst/>
          </a:prstGeom>
          <a:noFill/>
          <a:ln w="9525">
            <a:solidFill>
              <a:srgbClr val="FF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6023" name="Rectangle 9">
            <a:extLst>
              <a:ext uri="{FF2B5EF4-FFF2-40B4-BE49-F238E27FC236}">
                <a16:creationId xmlns:a16="http://schemas.microsoft.com/office/drawing/2014/main" xmlns="" id="{93F3A67B-C113-4A97-8295-19F96EE2FD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 w="9525">
            <a:solidFill>
              <a:srgbClr val="FF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86024" name="Picture 10" descr="floresta_amazonica_intacta">
            <a:extLst>
              <a:ext uri="{FF2B5EF4-FFF2-40B4-BE49-F238E27FC236}">
                <a16:creationId xmlns:a16="http://schemas.microsoft.com/office/drawing/2014/main" xmlns="" id="{66E28C28-A0B3-4E15-AC05-57277407BEB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025" name="Freeform 11">
            <a:extLst>
              <a:ext uri="{FF2B5EF4-FFF2-40B4-BE49-F238E27FC236}">
                <a16:creationId xmlns:a16="http://schemas.microsoft.com/office/drawing/2014/main" xmlns="" id="{95BD28D1-746A-4FD8-8EAF-48C073184962}"/>
              </a:ext>
            </a:extLst>
          </p:cNvPr>
          <p:cNvSpPr>
            <a:spLocks/>
          </p:cNvSpPr>
          <p:nvPr/>
        </p:nvSpPr>
        <p:spPr bwMode="auto">
          <a:xfrm>
            <a:off x="0" y="465138"/>
            <a:ext cx="9144000" cy="3336925"/>
          </a:xfrm>
          <a:custGeom>
            <a:avLst/>
            <a:gdLst>
              <a:gd name="T0" fmla="*/ 0 w 5760"/>
              <a:gd name="T1" fmla="*/ 2147483647 h 2102"/>
              <a:gd name="T2" fmla="*/ 2147483647 w 5760"/>
              <a:gd name="T3" fmla="*/ 2147483647 h 2102"/>
              <a:gd name="T4" fmla="*/ 2147483647 w 5760"/>
              <a:gd name="T5" fmla="*/ 2147483647 h 2102"/>
              <a:gd name="T6" fmla="*/ 2147483647 w 5760"/>
              <a:gd name="T7" fmla="*/ 2147483647 h 2102"/>
              <a:gd name="T8" fmla="*/ 2147483647 w 5760"/>
              <a:gd name="T9" fmla="*/ 2147483647 h 2102"/>
              <a:gd name="T10" fmla="*/ 2147483647 w 5760"/>
              <a:gd name="T11" fmla="*/ 2147483647 h 2102"/>
              <a:gd name="T12" fmla="*/ 2147483647 w 5760"/>
              <a:gd name="T13" fmla="*/ 2147483647 h 2102"/>
              <a:gd name="T14" fmla="*/ 2147483647 w 5760"/>
              <a:gd name="T15" fmla="*/ 2147483647 h 2102"/>
              <a:gd name="T16" fmla="*/ 2147483647 w 5760"/>
              <a:gd name="T17" fmla="*/ 2147483647 h 2102"/>
              <a:gd name="T18" fmla="*/ 2147483647 w 5760"/>
              <a:gd name="T19" fmla="*/ 2147483647 h 2102"/>
              <a:gd name="T20" fmla="*/ 2147483647 w 5760"/>
              <a:gd name="T21" fmla="*/ 2147483647 h 2102"/>
              <a:gd name="T22" fmla="*/ 2147483647 w 5760"/>
              <a:gd name="T23" fmla="*/ 2147483647 h 2102"/>
              <a:gd name="T24" fmla="*/ 2147483647 w 5760"/>
              <a:gd name="T25" fmla="*/ 2147483647 h 2102"/>
              <a:gd name="T26" fmla="*/ 2147483647 w 5760"/>
              <a:gd name="T27" fmla="*/ 2147483647 h 2102"/>
              <a:gd name="T28" fmla="*/ 2147483647 w 5760"/>
              <a:gd name="T29" fmla="*/ 2147483647 h 2102"/>
              <a:gd name="T30" fmla="*/ 2147483647 w 5760"/>
              <a:gd name="T31" fmla="*/ 2147483647 h 2102"/>
              <a:gd name="T32" fmla="*/ 2147483647 w 5760"/>
              <a:gd name="T33" fmla="*/ 2147483647 h 2102"/>
              <a:gd name="T34" fmla="*/ 2147483647 w 5760"/>
              <a:gd name="T35" fmla="*/ 2147483647 h 2102"/>
              <a:gd name="T36" fmla="*/ 2147483647 w 5760"/>
              <a:gd name="T37" fmla="*/ 2147483647 h 2102"/>
              <a:gd name="T38" fmla="*/ 2147483647 w 5760"/>
              <a:gd name="T39" fmla="*/ 2147483647 h 2102"/>
              <a:gd name="T40" fmla="*/ 2147483647 w 5760"/>
              <a:gd name="T41" fmla="*/ 2147483647 h 2102"/>
              <a:gd name="T42" fmla="*/ 2147483647 w 5760"/>
              <a:gd name="T43" fmla="*/ 2147483647 h 2102"/>
              <a:gd name="T44" fmla="*/ 2147483647 w 5760"/>
              <a:gd name="T45" fmla="*/ 2147483647 h 2102"/>
              <a:gd name="T46" fmla="*/ 2147483647 w 5760"/>
              <a:gd name="T47" fmla="*/ 2147483647 h 2102"/>
              <a:gd name="T48" fmla="*/ 2147483647 w 5760"/>
              <a:gd name="T49" fmla="*/ 2147483647 h 2102"/>
              <a:gd name="T50" fmla="*/ 2147483647 w 5760"/>
              <a:gd name="T51" fmla="*/ 2147483647 h 2102"/>
              <a:gd name="T52" fmla="*/ 2147483647 w 5760"/>
              <a:gd name="T53" fmla="*/ 2147483647 h 2102"/>
              <a:gd name="T54" fmla="*/ 2147483647 w 5760"/>
              <a:gd name="T55" fmla="*/ 2147483647 h 2102"/>
              <a:gd name="T56" fmla="*/ 2147483647 w 5760"/>
              <a:gd name="T57" fmla="*/ 2147483647 h 2102"/>
              <a:gd name="T58" fmla="*/ 2147483647 w 5760"/>
              <a:gd name="T59" fmla="*/ 2147483647 h 2102"/>
              <a:gd name="T60" fmla="*/ 2147483647 w 5760"/>
              <a:gd name="T61" fmla="*/ 2147483647 h 2102"/>
              <a:gd name="T62" fmla="*/ 2147483647 w 5760"/>
              <a:gd name="T63" fmla="*/ 2147483647 h 2102"/>
              <a:gd name="T64" fmla="*/ 2147483647 w 5760"/>
              <a:gd name="T65" fmla="*/ 2147483647 h 2102"/>
              <a:gd name="T66" fmla="*/ 2147483647 w 5760"/>
              <a:gd name="T67" fmla="*/ 2147483647 h 2102"/>
              <a:gd name="T68" fmla="*/ 2147483647 w 5760"/>
              <a:gd name="T69" fmla="*/ 2147483647 h 2102"/>
              <a:gd name="T70" fmla="*/ 2147483647 w 5760"/>
              <a:gd name="T71" fmla="*/ 2147483647 h 2102"/>
              <a:gd name="T72" fmla="*/ 2147483647 w 5760"/>
              <a:gd name="T73" fmla="*/ 2147483647 h 2102"/>
              <a:gd name="T74" fmla="*/ 2147483647 w 5760"/>
              <a:gd name="T75" fmla="*/ 2147483647 h 2102"/>
              <a:gd name="T76" fmla="*/ 2147483647 w 5760"/>
              <a:gd name="T77" fmla="*/ 2147483647 h 2102"/>
              <a:gd name="T78" fmla="*/ 2147483647 w 5760"/>
              <a:gd name="T79" fmla="*/ 2147483647 h 2102"/>
              <a:gd name="T80" fmla="*/ 2147483647 w 5760"/>
              <a:gd name="T81" fmla="*/ 2147483647 h 2102"/>
              <a:gd name="T82" fmla="*/ 2147483647 w 5760"/>
              <a:gd name="T83" fmla="*/ 2147483647 h 2102"/>
              <a:gd name="T84" fmla="*/ 2147483647 w 5760"/>
              <a:gd name="T85" fmla="*/ 2147483647 h 2102"/>
              <a:gd name="T86" fmla="*/ 2147483647 w 5760"/>
              <a:gd name="T87" fmla="*/ 2147483647 h 2102"/>
              <a:gd name="T88" fmla="*/ 2147483647 w 5760"/>
              <a:gd name="T89" fmla="*/ 2147483647 h 2102"/>
              <a:gd name="T90" fmla="*/ 2147483647 w 5760"/>
              <a:gd name="T91" fmla="*/ 2147483647 h 2102"/>
              <a:gd name="T92" fmla="*/ 2147483647 w 5760"/>
              <a:gd name="T93" fmla="*/ 2147483647 h 2102"/>
              <a:gd name="T94" fmla="*/ 2147483647 w 5760"/>
              <a:gd name="T95" fmla="*/ 2147483647 h 2102"/>
              <a:gd name="T96" fmla="*/ 2147483647 w 5760"/>
              <a:gd name="T97" fmla="*/ 2147483647 h 2102"/>
              <a:gd name="T98" fmla="*/ 2147483647 w 5760"/>
              <a:gd name="T99" fmla="*/ 2147483647 h 2102"/>
              <a:gd name="T100" fmla="*/ 2147483647 w 5760"/>
              <a:gd name="T101" fmla="*/ 2147483647 h 2102"/>
              <a:gd name="T102" fmla="*/ 2147483647 w 5760"/>
              <a:gd name="T103" fmla="*/ 2147483647 h 2102"/>
              <a:gd name="T104" fmla="*/ 2147483647 w 5760"/>
              <a:gd name="T105" fmla="*/ 2147483647 h 2102"/>
              <a:gd name="T106" fmla="*/ 2147483647 w 5760"/>
              <a:gd name="T107" fmla="*/ 2147483647 h 2102"/>
              <a:gd name="T108" fmla="*/ 2147483647 w 5760"/>
              <a:gd name="T109" fmla="*/ 2147483647 h 2102"/>
              <a:gd name="T110" fmla="*/ 2147483647 w 5760"/>
              <a:gd name="T111" fmla="*/ 2147483647 h 2102"/>
              <a:gd name="T112" fmla="*/ 2147483647 w 5760"/>
              <a:gd name="T113" fmla="*/ 0 h 2102"/>
              <a:gd name="T114" fmla="*/ 2147483647 w 5760"/>
              <a:gd name="T115" fmla="*/ 2147483647 h 2102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5760"/>
              <a:gd name="T175" fmla="*/ 0 h 2102"/>
              <a:gd name="T176" fmla="*/ 5760 w 5760"/>
              <a:gd name="T177" fmla="*/ 2102 h 2102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5760" h="2102">
                <a:moveTo>
                  <a:pt x="0" y="2102"/>
                </a:moveTo>
                <a:cubicBezTo>
                  <a:pt x="39" y="1946"/>
                  <a:pt x="185" y="1836"/>
                  <a:pt x="293" y="1728"/>
                </a:cubicBezTo>
                <a:cubicBezTo>
                  <a:pt x="320" y="1701"/>
                  <a:pt x="357" y="1658"/>
                  <a:pt x="393" y="1645"/>
                </a:cubicBezTo>
                <a:cubicBezTo>
                  <a:pt x="417" y="1636"/>
                  <a:pt x="466" y="1627"/>
                  <a:pt x="466" y="1627"/>
                </a:cubicBezTo>
                <a:cubicBezTo>
                  <a:pt x="519" y="1653"/>
                  <a:pt x="492" y="1641"/>
                  <a:pt x="558" y="1664"/>
                </a:cubicBezTo>
                <a:cubicBezTo>
                  <a:pt x="576" y="1670"/>
                  <a:pt x="613" y="1682"/>
                  <a:pt x="613" y="1682"/>
                </a:cubicBezTo>
                <a:cubicBezTo>
                  <a:pt x="634" y="1697"/>
                  <a:pt x="656" y="1713"/>
                  <a:pt x="677" y="1728"/>
                </a:cubicBezTo>
                <a:cubicBezTo>
                  <a:pt x="692" y="1739"/>
                  <a:pt x="731" y="1746"/>
                  <a:pt x="731" y="1746"/>
                </a:cubicBezTo>
                <a:cubicBezTo>
                  <a:pt x="794" y="1806"/>
                  <a:pt x="917" y="1788"/>
                  <a:pt x="987" y="1792"/>
                </a:cubicBezTo>
                <a:cubicBezTo>
                  <a:pt x="999" y="1783"/>
                  <a:pt x="1014" y="1776"/>
                  <a:pt x="1024" y="1764"/>
                </a:cubicBezTo>
                <a:cubicBezTo>
                  <a:pt x="1039" y="1748"/>
                  <a:pt x="1061" y="1709"/>
                  <a:pt x="1061" y="1709"/>
                </a:cubicBezTo>
                <a:cubicBezTo>
                  <a:pt x="1102" y="1586"/>
                  <a:pt x="1208" y="1548"/>
                  <a:pt x="1307" y="1481"/>
                </a:cubicBezTo>
                <a:cubicBezTo>
                  <a:pt x="1334" y="1463"/>
                  <a:pt x="1354" y="1436"/>
                  <a:pt x="1381" y="1417"/>
                </a:cubicBezTo>
                <a:cubicBezTo>
                  <a:pt x="1504" y="1330"/>
                  <a:pt x="1629" y="1244"/>
                  <a:pt x="1774" y="1197"/>
                </a:cubicBezTo>
                <a:cubicBezTo>
                  <a:pt x="1826" y="1162"/>
                  <a:pt x="1886" y="1145"/>
                  <a:pt x="1947" y="1133"/>
                </a:cubicBezTo>
                <a:cubicBezTo>
                  <a:pt x="1996" y="1136"/>
                  <a:pt x="2046" y="1132"/>
                  <a:pt x="2094" y="1142"/>
                </a:cubicBezTo>
                <a:cubicBezTo>
                  <a:pt x="2121" y="1148"/>
                  <a:pt x="2146" y="1207"/>
                  <a:pt x="2167" y="1225"/>
                </a:cubicBezTo>
                <a:cubicBezTo>
                  <a:pt x="2226" y="1275"/>
                  <a:pt x="2296" y="1331"/>
                  <a:pt x="2322" y="1408"/>
                </a:cubicBezTo>
                <a:cubicBezTo>
                  <a:pt x="2355" y="1507"/>
                  <a:pt x="2377" y="1624"/>
                  <a:pt x="2441" y="1709"/>
                </a:cubicBezTo>
                <a:cubicBezTo>
                  <a:pt x="2459" y="1783"/>
                  <a:pt x="2474" y="1804"/>
                  <a:pt x="2551" y="1819"/>
                </a:cubicBezTo>
                <a:cubicBezTo>
                  <a:pt x="2642" y="1816"/>
                  <a:pt x="2734" y="1814"/>
                  <a:pt x="2825" y="1810"/>
                </a:cubicBezTo>
                <a:cubicBezTo>
                  <a:pt x="2862" y="1808"/>
                  <a:pt x="2900" y="1812"/>
                  <a:pt x="2935" y="1801"/>
                </a:cubicBezTo>
                <a:cubicBezTo>
                  <a:pt x="3087" y="1754"/>
                  <a:pt x="3183" y="1653"/>
                  <a:pt x="3301" y="1554"/>
                </a:cubicBezTo>
                <a:cubicBezTo>
                  <a:pt x="3371" y="1495"/>
                  <a:pt x="3449" y="1446"/>
                  <a:pt x="3520" y="1389"/>
                </a:cubicBezTo>
                <a:cubicBezTo>
                  <a:pt x="3559" y="1271"/>
                  <a:pt x="3507" y="1399"/>
                  <a:pt x="3593" y="1280"/>
                </a:cubicBezTo>
                <a:cubicBezTo>
                  <a:pt x="3648" y="1203"/>
                  <a:pt x="3644" y="1101"/>
                  <a:pt x="3712" y="1033"/>
                </a:cubicBezTo>
                <a:cubicBezTo>
                  <a:pt x="3733" y="970"/>
                  <a:pt x="3716" y="991"/>
                  <a:pt x="3749" y="960"/>
                </a:cubicBezTo>
                <a:cubicBezTo>
                  <a:pt x="3759" y="901"/>
                  <a:pt x="3766" y="842"/>
                  <a:pt x="3785" y="786"/>
                </a:cubicBezTo>
                <a:cubicBezTo>
                  <a:pt x="3789" y="704"/>
                  <a:pt x="3770" y="615"/>
                  <a:pt x="3803" y="539"/>
                </a:cubicBezTo>
                <a:cubicBezTo>
                  <a:pt x="3817" y="507"/>
                  <a:pt x="3840" y="468"/>
                  <a:pt x="3858" y="438"/>
                </a:cubicBezTo>
                <a:cubicBezTo>
                  <a:pt x="3871" y="415"/>
                  <a:pt x="3904" y="374"/>
                  <a:pt x="3904" y="374"/>
                </a:cubicBezTo>
                <a:cubicBezTo>
                  <a:pt x="3922" y="321"/>
                  <a:pt x="3901" y="371"/>
                  <a:pt x="3950" y="310"/>
                </a:cubicBezTo>
                <a:cubicBezTo>
                  <a:pt x="4016" y="228"/>
                  <a:pt x="3964" y="261"/>
                  <a:pt x="4032" y="228"/>
                </a:cubicBezTo>
                <a:cubicBezTo>
                  <a:pt x="4067" y="193"/>
                  <a:pt x="4112" y="185"/>
                  <a:pt x="4160" y="173"/>
                </a:cubicBezTo>
                <a:cubicBezTo>
                  <a:pt x="4214" y="180"/>
                  <a:pt x="4260" y="180"/>
                  <a:pt x="4306" y="210"/>
                </a:cubicBezTo>
                <a:cubicBezTo>
                  <a:pt x="4344" y="264"/>
                  <a:pt x="4397" y="320"/>
                  <a:pt x="4453" y="356"/>
                </a:cubicBezTo>
                <a:cubicBezTo>
                  <a:pt x="4487" y="410"/>
                  <a:pt x="4480" y="495"/>
                  <a:pt x="4526" y="539"/>
                </a:cubicBezTo>
                <a:cubicBezTo>
                  <a:pt x="4546" y="661"/>
                  <a:pt x="4535" y="613"/>
                  <a:pt x="4553" y="685"/>
                </a:cubicBezTo>
                <a:cubicBezTo>
                  <a:pt x="4565" y="783"/>
                  <a:pt x="4576" y="881"/>
                  <a:pt x="4590" y="978"/>
                </a:cubicBezTo>
                <a:cubicBezTo>
                  <a:pt x="4598" y="1031"/>
                  <a:pt x="4581" y="1164"/>
                  <a:pt x="4654" y="1188"/>
                </a:cubicBezTo>
                <a:cubicBezTo>
                  <a:pt x="4666" y="1206"/>
                  <a:pt x="4679" y="1224"/>
                  <a:pt x="4690" y="1243"/>
                </a:cubicBezTo>
                <a:cubicBezTo>
                  <a:pt x="4700" y="1262"/>
                  <a:pt x="4696" y="1284"/>
                  <a:pt x="4718" y="1298"/>
                </a:cubicBezTo>
                <a:cubicBezTo>
                  <a:pt x="4734" y="1308"/>
                  <a:pt x="4773" y="1316"/>
                  <a:pt x="4773" y="1316"/>
                </a:cubicBezTo>
                <a:cubicBezTo>
                  <a:pt x="4876" y="1305"/>
                  <a:pt x="4836" y="1304"/>
                  <a:pt x="4910" y="1280"/>
                </a:cubicBezTo>
                <a:cubicBezTo>
                  <a:pt x="4950" y="1238"/>
                  <a:pt x="4973" y="1175"/>
                  <a:pt x="5001" y="1124"/>
                </a:cubicBezTo>
                <a:cubicBezTo>
                  <a:pt x="5018" y="1093"/>
                  <a:pt x="5056" y="1033"/>
                  <a:pt x="5056" y="1033"/>
                </a:cubicBezTo>
                <a:cubicBezTo>
                  <a:pt x="5077" y="948"/>
                  <a:pt x="5047" y="1041"/>
                  <a:pt x="5093" y="969"/>
                </a:cubicBezTo>
                <a:cubicBezTo>
                  <a:pt x="5108" y="946"/>
                  <a:pt x="5117" y="920"/>
                  <a:pt x="5129" y="896"/>
                </a:cubicBezTo>
                <a:cubicBezTo>
                  <a:pt x="5134" y="886"/>
                  <a:pt x="5149" y="885"/>
                  <a:pt x="5157" y="877"/>
                </a:cubicBezTo>
                <a:cubicBezTo>
                  <a:pt x="5170" y="864"/>
                  <a:pt x="5191" y="830"/>
                  <a:pt x="5202" y="813"/>
                </a:cubicBezTo>
                <a:cubicBezTo>
                  <a:pt x="5219" y="747"/>
                  <a:pt x="5218" y="677"/>
                  <a:pt x="5239" y="612"/>
                </a:cubicBezTo>
                <a:cubicBezTo>
                  <a:pt x="5271" y="513"/>
                  <a:pt x="5310" y="412"/>
                  <a:pt x="5358" y="320"/>
                </a:cubicBezTo>
                <a:cubicBezTo>
                  <a:pt x="5382" y="219"/>
                  <a:pt x="5365" y="269"/>
                  <a:pt x="5413" y="173"/>
                </a:cubicBezTo>
                <a:cubicBezTo>
                  <a:pt x="5417" y="161"/>
                  <a:pt x="5442" y="98"/>
                  <a:pt x="5449" y="91"/>
                </a:cubicBezTo>
                <a:cubicBezTo>
                  <a:pt x="5456" y="84"/>
                  <a:pt x="5468" y="85"/>
                  <a:pt x="5477" y="82"/>
                </a:cubicBezTo>
                <a:cubicBezTo>
                  <a:pt x="5508" y="34"/>
                  <a:pt x="5499" y="19"/>
                  <a:pt x="5559" y="0"/>
                </a:cubicBezTo>
                <a:cubicBezTo>
                  <a:pt x="5640" y="20"/>
                  <a:pt x="5651" y="18"/>
                  <a:pt x="5760" y="18"/>
                </a:cubicBezTo>
              </a:path>
            </a:pathLst>
          </a:custGeom>
          <a:noFill/>
          <a:ln w="92075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6026" name="Freeform 12">
            <a:extLst>
              <a:ext uri="{FF2B5EF4-FFF2-40B4-BE49-F238E27FC236}">
                <a16:creationId xmlns:a16="http://schemas.microsoft.com/office/drawing/2014/main" xmlns="" id="{A0D2E70C-05D2-4492-917E-FE74C7F5D6C4}"/>
              </a:ext>
            </a:extLst>
          </p:cNvPr>
          <p:cNvSpPr>
            <a:spLocks/>
          </p:cNvSpPr>
          <p:nvPr/>
        </p:nvSpPr>
        <p:spPr bwMode="auto">
          <a:xfrm>
            <a:off x="6646863" y="0"/>
            <a:ext cx="2511425" cy="5427663"/>
          </a:xfrm>
          <a:custGeom>
            <a:avLst/>
            <a:gdLst>
              <a:gd name="T0" fmla="*/ 2147483647 w 1582"/>
              <a:gd name="T1" fmla="*/ 0 h 3419"/>
              <a:gd name="T2" fmla="*/ 2147483647 w 1582"/>
              <a:gd name="T3" fmla="*/ 2147483647 h 3419"/>
              <a:gd name="T4" fmla="*/ 2147483647 w 1582"/>
              <a:gd name="T5" fmla="*/ 2147483647 h 3419"/>
              <a:gd name="T6" fmla="*/ 2147483647 w 1582"/>
              <a:gd name="T7" fmla="*/ 2147483647 h 3419"/>
              <a:gd name="T8" fmla="*/ 0 w 1582"/>
              <a:gd name="T9" fmla="*/ 2147483647 h 3419"/>
              <a:gd name="T10" fmla="*/ 2147483647 w 1582"/>
              <a:gd name="T11" fmla="*/ 2147483647 h 3419"/>
              <a:gd name="T12" fmla="*/ 2147483647 w 1582"/>
              <a:gd name="T13" fmla="*/ 2147483647 h 3419"/>
              <a:gd name="T14" fmla="*/ 2147483647 w 1582"/>
              <a:gd name="T15" fmla="*/ 2147483647 h 3419"/>
              <a:gd name="T16" fmla="*/ 2147483647 w 1582"/>
              <a:gd name="T17" fmla="*/ 2147483647 h 3419"/>
              <a:gd name="T18" fmla="*/ 2147483647 w 1582"/>
              <a:gd name="T19" fmla="*/ 2147483647 h 3419"/>
              <a:gd name="T20" fmla="*/ 2147483647 w 1582"/>
              <a:gd name="T21" fmla="*/ 2147483647 h 3419"/>
              <a:gd name="T22" fmla="*/ 2147483647 w 1582"/>
              <a:gd name="T23" fmla="*/ 2147483647 h 3419"/>
              <a:gd name="T24" fmla="*/ 2147483647 w 1582"/>
              <a:gd name="T25" fmla="*/ 2147483647 h 3419"/>
              <a:gd name="T26" fmla="*/ 2147483647 w 1582"/>
              <a:gd name="T27" fmla="*/ 2147483647 h 3419"/>
              <a:gd name="T28" fmla="*/ 2147483647 w 1582"/>
              <a:gd name="T29" fmla="*/ 2147483647 h 3419"/>
              <a:gd name="T30" fmla="*/ 2147483647 w 1582"/>
              <a:gd name="T31" fmla="*/ 2147483647 h 3419"/>
              <a:gd name="T32" fmla="*/ 2147483647 w 1582"/>
              <a:gd name="T33" fmla="*/ 2147483647 h 3419"/>
              <a:gd name="T34" fmla="*/ 2147483647 w 1582"/>
              <a:gd name="T35" fmla="*/ 2147483647 h 3419"/>
              <a:gd name="T36" fmla="*/ 2147483647 w 1582"/>
              <a:gd name="T37" fmla="*/ 2147483647 h 3419"/>
              <a:gd name="T38" fmla="*/ 2147483647 w 1582"/>
              <a:gd name="T39" fmla="*/ 2147483647 h 3419"/>
              <a:gd name="T40" fmla="*/ 2147483647 w 1582"/>
              <a:gd name="T41" fmla="*/ 2147483647 h 3419"/>
              <a:gd name="T42" fmla="*/ 2147483647 w 1582"/>
              <a:gd name="T43" fmla="*/ 2147483647 h 3419"/>
              <a:gd name="T44" fmla="*/ 2147483647 w 1582"/>
              <a:gd name="T45" fmla="*/ 2147483647 h 3419"/>
              <a:gd name="T46" fmla="*/ 2147483647 w 1582"/>
              <a:gd name="T47" fmla="*/ 2147483647 h 3419"/>
              <a:gd name="T48" fmla="*/ 2147483647 w 1582"/>
              <a:gd name="T49" fmla="*/ 2147483647 h 3419"/>
              <a:gd name="T50" fmla="*/ 2147483647 w 1582"/>
              <a:gd name="T51" fmla="*/ 2147483647 h 3419"/>
              <a:gd name="T52" fmla="*/ 2147483647 w 1582"/>
              <a:gd name="T53" fmla="*/ 2147483647 h 3419"/>
              <a:gd name="T54" fmla="*/ 2147483647 w 1582"/>
              <a:gd name="T55" fmla="*/ 2147483647 h 3419"/>
              <a:gd name="T56" fmla="*/ 2147483647 w 1582"/>
              <a:gd name="T57" fmla="*/ 2147483647 h 3419"/>
              <a:gd name="T58" fmla="*/ 2147483647 w 1582"/>
              <a:gd name="T59" fmla="*/ 2147483647 h 3419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1582"/>
              <a:gd name="T91" fmla="*/ 0 h 3419"/>
              <a:gd name="T92" fmla="*/ 1582 w 1582"/>
              <a:gd name="T93" fmla="*/ 3419 h 3419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1582" h="3419">
                <a:moveTo>
                  <a:pt x="412" y="0"/>
                </a:moveTo>
                <a:cubicBezTo>
                  <a:pt x="373" y="125"/>
                  <a:pt x="321" y="243"/>
                  <a:pt x="275" y="366"/>
                </a:cubicBezTo>
                <a:cubicBezTo>
                  <a:pt x="244" y="449"/>
                  <a:pt x="172" y="528"/>
                  <a:pt x="128" y="603"/>
                </a:cubicBezTo>
                <a:cubicBezTo>
                  <a:pt x="100" y="651"/>
                  <a:pt x="84" y="708"/>
                  <a:pt x="64" y="759"/>
                </a:cubicBezTo>
                <a:cubicBezTo>
                  <a:pt x="46" y="806"/>
                  <a:pt x="19" y="849"/>
                  <a:pt x="0" y="896"/>
                </a:cubicBezTo>
                <a:cubicBezTo>
                  <a:pt x="3" y="936"/>
                  <a:pt x="3" y="976"/>
                  <a:pt x="10" y="1015"/>
                </a:cubicBezTo>
                <a:cubicBezTo>
                  <a:pt x="20" y="1068"/>
                  <a:pt x="83" y="1111"/>
                  <a:pt x="119" y="1143"/>
                </a:cubicBezTo>
                <a:cubicBezTo>
                  <a:pt x="138" y="1160"/>
                  <a:pt x="151" y="1187"/>
                  <a:pt x="174" y="1198"/>
                </a:cubicBezTo>
                <a:cubicBezTo>
                  <a:pt x="217" y="1219"/>
                  <a:pt x="260" y="1240"/>
                  <a:pt x="302" y="1262"/>
                </a:cubicBezTo>
                <a:cubicBezTo>
                  <a:pt x="305" y="1271"/>
                  <a:pt x="305" y="1282"/>
                  <a:pt x="311" y="1289"/>
                </a:cubicBezTo>
                <a:cubicBezTo>
                  <a:pt x="318" y="1298"/>
                  <a:pt x="338" y="1296"/>
                  <a:pt x="339" y="1307"/>
                </a:cubicBezTo>
                <a:cubicBezTo>
                  <a:pt x="388" y="1790"/>
                  <a:pt x="253" y="1638"/>
                  <a:pt x="384" y="1774"/>
                </a:cubicBezTo>
                <a:cubicBezTo>
                  <a:pt x="418" y="1898"/>
                  <a:pt x="368" y="1731"/>
                  <a:pt x="412" y="1838"/>
                </a:cubicBezTo>
                <a:cubicBezTo>
                  <a:pt x="455" y="1944"/>
                  <a:pt x="413" y="1895"/>
                  <a:pt x="467" y="1947"/>
                </a:cubicBezTo>
                <a:cubicBezTo>
                  <a:pt x="470" y="1956"/>
                  <a:pt x="470" y="1967"/>
                  <a:pt x="476" y="1975"/>
                </a:cubicBezTo>
                <a:cubicBezTo>
                  <a:pt x="492" y="1996"/>
                  <a:pt x="531" y="2030"/>
                  <a:pt x="531" y="2030"/>
                </a:cubicBezTo>
                <a:cubicBezTo>
                  <a:pt x="548" y="2080"/>
                  <a:pt x="593" y="2096"/>
                  <a:pt x="640" y="2112"/>
                </a:cubicBezTo>
                <a:cubicBezTo>
                  <a:pt x="667" y="2137"/>
                  <a:pt x="698" y="2147"/>
                  <a:pt x="723" y="2176"/>
                </a:cubicBezTo>
                <a:cubicBezTo>
                  <a:pt x="764" y="2224"/>
                  <a:pt x="795" y="2280"/>
                  <a:pt x="842" y="2322"/>
                </a:cubicBezTo>
                <a:cubicBezTo>
                  <a:pt x="886" y="2361"/>
                  <a:pt x="938" y="2382"/>
                  <a:pt x="979" y="2423"/>
                </a:cubicBezTo>
                <a:cubicBezTo>
                  <a:pt x="1059" y="2503"/>
                  <a:pt x="1126" y="2592"/>
                  <a:pt x="1226" y="2651"/>
                </a:cubicBezTo>
                <a:cubicBezTo>
                  <a:pt x="1237" y="2685"/>
                  <a:pt x="1259" y="2709"/>
                  <a:pt x="1271" y="2743"/>
                </a:cubicBezTo>
                <a:cubicBezTo>
                  <a:pt x="1284" y="2778"/>
                  <a:pt x="1286" y="2819"/>
                  <a:pt x="1299" y="2853"/>
                </a:cubicBezTo>
                <a:cubicBezTo>
                  <a:pt x="1309" y="2878"/>
                  <a:pt x="1323" y="2902"/>
                  <a:pt x="1335" y="2926"/>
                </a:cubicBezTo>
                <a:cubicBezTo>
                  <a:pt x="1344" y="2943"/>
                  <a:pt x="1354" y="2981"/>
                  <a:pt x="1354" y="2981"/>
                </a:cubicBezTo>
                <a:cubicBezTo>
                  <a:pt x="1357" y="3025"/>
                  <a:pt x="1351" y="3089"/>
                  <a:pt x="1372" y="3136"/>
                </a:cubicBezTo>
                <a:cubicBezTo>
                  <a:pt x="1383" y="3161"/>
                  <a:pt x="1396" y="3185"/>
                  <a:pt x="1408" y="3209"/>
                </a:cubicBezTo>
                <a:cubicBezTo>
                  <a:pt x="1414" y="3221"/>
                  <a:pt x="1427" y="3246"/>
                  <a:pt x="1427" y="3246"/>
                </a:cubicBezTo>
                <a:cubicBezTo>
                  <a:pt x="1430" y="3270"/>
                  <a:pt x="1432" y="3295"/>
                  <a:pt x="1436" y="3319"/>
                </a:cubicBezTo>
                <a:cubicBezTo>
                  <a:pt x="1451" y="3403"/>
                  <a:pt x="1537" y="3374"/>
                  <a:pt x="1582" y="3419"/>
                </a:cubicBezTo>
              </a:path>
            </a:pathLst>
          </a:custGeom>
          <a:noFill/>
          <a:ln w="762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6027" name="Freeform 13">
            <a:extLst>
              <a:ext uri="{FF2B5EF4-FFF2-40B4-BE49-F238E27FC236}">
                <a16:creationId xmlns:a16="http://schemas.microsoft.com/office/drawing/2014/main" xmlns="" id="{667085D2-C9D7-49AA-8513-6461C16E21AF}"/>
              </a:ext>
            </a:extLst>
          </p:cNvPr>
          <p:cNvSpPr>
            <a:spLocks/>
          </p:cNvSpPr>
          <p:nvPr/>
        </p:nvSpPr>
        <p:spPr bwMode="auto">
          <a:xfrm>
            <a:off x="14288" y="4122738"/>
            <a:ext cx="6624637" cy="2698750"/>
          </a:xfrm>
          <a:custGeom>
            <a:avLst/>
            <a:gdLst>
              <a:gd name="T0" fmla="*/ 0 w 4173"/>
              <a:gd name="T1" fmla="*/ 2147483647 h 1700"/>
              <a:gd name="T2" fmla="*/ 2147483647 w 4173"/>
              <a:gd name="T3" fmla="*/ 2147483647 h 1700"/>
              <a:gd name="T4" fmla="*/ 2147483647 w 4173"/>
              <a:gd name="T5" fmla="*/ 2147483647 h 1700"/>
              <a:gd name="T6" fmla="*/ 2147483647 w 4173"/>
              <a:gd name="T7" fmla="*/ 2147483647 h 1700"/>
              <a:gd name="T8" fmla="*/ 2147483647 w 4173"/>
              <a:gd name="T9" fmla="*/ 2147483647 h 1700"/>
              <a:gd name="T10" fmla="*/ 2147483647 w 4173"/>
              <a:gd name="T11" fmla="*/ 2147483647 h 1700"/>
              <a:gd name="T12" fmla="*/ 2147483647 w 4173"/>
              <a:gd name="T13" fmla="*/ 2147483647 h 1700"/>
              <a:gd name="T14" fmla="*/ 2147483647 w 4173"/>
              <a:gd name="T15" fmla="*/ 2147483647 h 1700"/>
              <a:gd name="T16" fmla="*/ 2147483647 w 4173"/>
              <a:gd name="T17" fmla="*/ 2147483647 h 1700"/>
              <a:gd name="T18" fmla="*/ 2147483647 w 4173"/>
              <a:gd name="T19" fmla="*/ 2147483647 h 1700"/>
              <a:gd name="T20" fmla="*/ 2147483647 w 4173"/>
              <a:gd name="T21" fmla="*/ 2147483647 h 1700"/>
              <a:gd name="T22" fmla="*/ 2147483647 w 4173"/>
              <a:gd name="T23" fmla="*/ 2147483647 h 1700"/>
              <a:gd name="T24" fmla="*/ 2147483647 w 4173"/>
              <a:gd name="T25" fmla="*/ 2147483647 h 1700"/>
              <a:gd name="T26" fmla="*/ 2147483647 w 4173"/>
              <a:gd name="T27" fmla="*/ 2147483647 h 1700"/>
              <a:gd name="T28" fmla="*/ 2147483647 w 4173"/>
              <a:gd name="T29" fmla="*/ 2147483647 h 1700"/>
              <a:gd name="T30" fmla="*/ 2147483647 w 4173"/>
              <a:gd name="T31" fmla="*/ 0 h 1700"/>
              <a:gd name="T32" fmla="*/ 2147483647 w 4173"/>
              <a:gd name="T33" fmla="*/ 2147483647 h 1700"/>
              <a:gd name="T34" fmla="*/ 2147483647 w 4173"/>
              <a:gd name="T35" fmla="*/ 2147483647 h 1700"/>
              <a:gd name="T36" fmla="*/ 2147483647 w 4173"/>
              <a:gd name="T37" fmla="*/ 2147483647 h 1700"/>
              <a:gd name="T38" fmla="*/ 2147483647 w 4173"/>
              <a:gd name="T39" fmla="*/ 2147483647 h 1700"/>
              <a:gd name="T40" fmla="*/ 2147483647 w 4173"/>
              <a:gd name="T41" fmla="*/ 2147483647 h 1700"/>
              <a:gd name="T42" fmla="*/ 2147483647 w 4173"/>
              <a:gd name="T43" fmla="*/ 2147483647 h 1700"/>
              <a:gd name="T44" fmla="*/ 2147483647 w 4173"/>
              <a:gd name="T45" fmla="*/ 2147483647 h 1700"/>
              <a:gd name="T46" fmla="*/ 2147483647 w 4173"/>
              <a:gd name="T47" fmla="*/ 2147483647 h 1700"/>
              <a:gd name="T48" fmla="*/ 2147483647 w 4173"/>
              <a:gd name="T49" fmla="*/ 2147483647 h 1700"/>
              <a:gd name="T50" fmla="*/ 2147483647 w 4173"/>
              <a:gd name="T51" fmla="*/ 2147483647 h 1700"/>
              <a:gd name="T52" fmla="*/ 2147483647 w 4173"/>
              <a:gd name="T53" fmla="*/ 2147483647 h 1700"/>
              <a:gd name="T54" fmla="*/ 2147483647 w 4173"/>
              <a:gd name="T55" fmla="*/ 2147483647 h 1700"/>
              <a:gd name="T56" fmla="*/ 2147483647 w 4173"/>
              <a:gd name="T57" fmla="*/ 2147483647 h 1700"/>
              <a:gd name="T58" fmla="*/ 2147483647 w 4173"/>
              <a:gd name="T59" fmla="*/ 2147483647 h 1700"/>
              <a:gd name="T60" fmla="*/ 2147483647 w 4173"/>
              <a:gd name="T61" fmla="*/ 2147483647 h 1700"/>
              <a:gd name="T62" fmla="*/ 2147483647 w 4173"/>
              <a:gd name="T63" fmla="*/ 2147483647 h 1700"/>
              <a:gd name="T64" fmla="*/ 2147483647 w 4173"/>
              <a:gd name="T65" fmla="*/ 2147483647 h 1700"/>
              <a:gd name="T66" fmla="*/ 2147483647 w 4173"/>
              <a:gd name="T67" fmla="*/ 2147483647 h 170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4173"/>
              <a:gd name="T103" fmla="*/ 0 h 1700"/>
              <a:gd name="T104" fmla="*/ 4173 w 4173"/>
              <a:gd name="T105" fmla="*/ 1700 h 170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4173" h="1700">
                <a:moveTo>
                  <a:pt x="0" y="704"/>
                </a:moveTo>
                <a:cubicBezTo>
                  <a:pt x="36" y="668"/>
                  <a:pt x="50" y="659"/>
                  <a:pt x="101" y="649"/>
                </a:cubicBezTo>
                <a:cubicBezTo>
                  <a:pt x="190" y="612"/>
                  <a:pt x="290" y="611"/>
                  <a:pt x="384" y="594"/>
                </a:cubicBezTo>
                <a:cubicBezTo>
                  <a:pt x="399" y="591"/>
                  <a:pt x="415" y="589"/>
                  <a:pt x="430" y="585"/>
                </a:cubicBezTo>
                <a:cubicBezTo>
                  <a:pt x="449" y="580"/>
                  <a:pt x="466" y="570"/>
                  <a:pt x="485" y="566"/>
                </a:cubicBezTo>
                <a:cubicBezTo>
                  <a:pt x="566" y="550"/>
                  <a:pt x="658" y="540"/>
                  <a:pt x="741" y="530"/>
                </a:cubicBezTo>
                <a:cubicBezTo>
                  <a:pt x="879" y="540"/>
                  <a:pt x="840" y="536"/>
                  <a:pt x="933" y="566"/>
                </a:cubicBezTo>
                <a:cubicBezTo>
                  <a:pt x="939" y="572"/>
                  <a:pt x="943" y="582"/>
                  <a:pt x="951" y="585"/>
                </a:cubicBezTo>
                <a:cubicBezTo>
                  <a:pt x="974" y="594"/>
                  <a:pt x="1024" y="603"/>
                  <a:pt x="1024" y="603"/>
                </a:cubicBezTo>
                <a:cubicBezTo>
                  <a:pt x="1098" y="579"/>
                  <a:pt x="1303" y="574"/>
                  <a:pt x="1399" y="566"/>
                </a:cubicBezTo>
                <a:cubicBezTo>
                  <a:pt x="1503" y="546"/>
                  <a:pt x="1653" y="502"/>
                  <a:pt x="1737" y="448"/>
                </a:cubicBezTo>
                <a:cubicBezTo>
                  <a:pt x="1771" y="427"/>
                  <a:pt x="1803" y="403"/>
                  <a:pt x="1838" y="384"/>
                </a:cubicBezTo>
                <a:cubicBezTo>
                  <a:pt x="1897" y="351"/>
                  <a:pt x="1965" y="345"/>
                  <a:pt x="2021" y="310"/>
                </a:cubicBezTo>
                <a:cubicBezTo>
                  <a:pt x="2102" y="259"/>
                  <a:pt x="2169" y="191"/>
                  <a:pt x="2240" y="128"/>
                </a:cubicBezTo>
                <a:cubicBezTo>
                  <a:pt x="2278" y="94"/>
                  <a:pt x="2302" y="57"/>
                  <a:pt x="2350" y="45"/>
                </a:cubicBezTo>
                <a:cubicBezTo>
                  <a:pt x="2382" y="23"/>
                  <a:pt x="2393" y="10"/>
                  <a:pt x="2432" y="0"/>
                </a:cubicBezTo>
                <a:cubicBezTo>
                  <a:pt x="2482" y="16"/>
                  <a:pt x="2505" y="43"/>
                  <a:pt x="2560" y="54"/>
                </a:cubicBezTo>
                <a:cubicBezTo>
                  <a:pt x="2600" y="72"/>
                  <a:pt x="2638" y="94"/>
                  <a:pt x="2679" y="109"/>
                </a:cubicBezTo>
                <a:cubicBezTo>
                  <a:pt x="2694" y="114"/>
                  <a:pt x="2710" y="114"/>
                  <a:pt x="2725" y="118"/>
                </a:cubicBezTo>
                <a:cubicBezTo>
                  <a:pt x="2744" y="123"/>
                  <a:pt x="2762" y="130"/>
                  <a:pt x="2780" y="137"/>
                </a:cubicBezTo>
                <a:cubicBezTo>
                  <a:pt x="2841" y="160"/>
                  <a:pt x="2880" y="191"/>
                  <a:pt x="2944" y="201"/>
                </a:cubicBezTo>
                <a:cubicBezTo>
                  <a:pt x="3023" y="257"/>
                  <a:pt x="3122" y="296"/>
                  <a:pt x="3191" y="365"/>
                </a:cubicBezTo>
                <a:cubicBezTo>
                  <a:pt x="3230" y="404"/>
                  <a:pt x="3260" y="448"/>
                  <a:pt x="3292" y="493"/>
                </a:cubicBezTo>
                <a:cubicBezTo>
                  <a:pt x="3312" y="521"/>
                  <a:pt x="3318" y="557"/>
                  <a:pt x="3337" y="585"/>
                </a:cubicBezTo>
                <a:cubicBezTo>
                  <a:pt x="3373" y="638"/>
                  <a:pt x="3361" y="604"/>
                  <a:pt x="3392" y="667"/>
                </a:cubicBezTo>
                <a:cubicBezTo>
                  <a:pt x="3440" y="765"/>
                  <a:pt x="3493" y="856"/>
                  <a:pt x="3548" y="950"/>
                </a:cubicBezTo>
                <a:cubicBezTo>
                  <a:pt x="3585" y="1012"/>
                  <a:pt x="3593" y="1051"/>
                  <a:pt x="3666" y="1069"/>
                </a:cubicBezTo>
                <a:cubicBezTo>
                  <a:pt x="3698" y="1114"/>
                  <a:pt x="3708" y="1145"/>
                  <a:pt x="3758" y="1161"/>
                </a:cubicBezTo>
                <a:cubicBezTo>
                  <a:pt x="3785" y="1202"/>
                  <a:pt x="3874" y="1251"/>
                  <a:pt x="3922" y="1270"/>
                </a:cubicBezTo>
                <a:cubicBezTo>
                  <a:pt x="3955" y="1303"/>
                  <a:pt x="3977" y="1323"/>
                  <a:pt x="4023" y="1334"/>
                </a:cubicBezTo>
                <a:cubicBezTo>
                  <a:pt x="4032" y="1343"/>
                  <a:pt x="4042" y="1352"/>
                  <a:pt x="4050" y="1362"/>
                </a:cubicBezTo>
                <a:cubicBezTo>
                  <a:pt x="4063" y="1379"/>
                  <a:pt x="4087" y="1417"/>
                  <a:pt x="4087" y="1417"/>
                </a:cubicBezTo>
                <a:cubicBezTo>
                  <a:pt x="4096" y="1454"/>
                  <a:pt x="4116" y="1509"/>
                  <a:pt x="4142" y="1536"/>
                </a:cubicBezTo>
                <a:cubicBezTo>
                  <a:pt x="4173" y="1628"/>
                  <a:pt x="4169" y="1549"/>
                  <a:pt x="4169" y="1700"/>
                </a:cubicBezTo>
              </a:path>
            </a:pathLst>
          </a:custGeom>
          <a:noFill/>
          <a:ln w="98425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6028" name="Freeform 14">
            <a:extLst>
              <a:ext uri="{FF2B5EF4-FFF2-40B4-BE49-F238E27FC236}">
                <a16:creationId xmlns:a16="http://schemas.microsoft.com/office/drawing/2014/main" xmlns="" id="{40C48836-BAEC-4665-B32A-47BE771DA528}"/>
              </a:ext>
            </a:extLst>
          </p:cNvPr>
          <p:cNvSpPr>
            <a:spLocks/>
          </p:cNvSpPr>
          <p:nvPr/>
        </p:nvSpPr>
        <p:spPr bwMode="auto">
          <a:xfrm>
            <a:off x="1839913" y="42863"/>
            <a:ext cx="1077912" cy="6837362"/>
          </a:xfrm>
          <a:custGeom>
            <a:avLst/>
            <a:gdLst>
              <a:gd name="T0" fmla="*/ 2147483647 w 679"/>
              <a:gd name="T1" fmla="*/ 2147483647 h 4307"/>
              <a:gd name="T2" fmla="*/ 2147483647 w 679"/>
              <a:gd name="T3" fmla="*/ 2147483647 h 4307"/>
              <a:gd name="T4" fmla="*/ 2147483647 w 679"/>
              <a:gd name="T5" fmla="*/ 2147483647 h 4307"/>
              <a:gd name="T6" fmla="*/ 2147483647 w 679"/>
              <a:gd name="T7" fmla="*/ 2147483647 h 4307"/>
              <a:gd name="T8" fmla="*/ 2147483647 w 679"/>
              <a:gd name="T9" fmla="*/ 2147483647 h 4307"/>
              <a:gd name="T10" fmla="*/ 2147483647 w 679"/>
              <a:gd name="T11" fmla="*/ 2147483647 h 4307"/>
              <a:gd name="T12" fmla="*/ 2147483647 w 679"/>
              <a:gd name="T13" fmla="*/ 2147483647 h 4307"/>
              <a:gd name="T14" fmla="*/ 2147483647 w 679"/>
              <a:gd name="T15" fmla="*/ 2147483647 h 4307"/>
              <a:gd name="T16" fmla="*/ 2147483647 w 679"/>
              <a:gd name="T17" fmla="*/ 2147483647 h 4307"/>
              <a:gd name="T18" fmla="*/ 2147483647 w 679"/>
              <a:gd name="T19" fmla="*/ 2147483647 h 4307"/>
              <a:gd name="T20" fmla="*/ 2147483647 w 679"/>
              <a:gd name="T21" fmla="*/ 2147483647 h 4307"/>
              <a:gd name="T22" fmla="*/ 2147483647 w 679"/>
              <a:gd name="T23" fmla="*/ 2147483647 h 4307"/>
              <a:gd name="T24" fmla="*/ 2147483647 w 679"/>
              <a:gd name="T25" fmla="*/ 2147483647 h 4307"/>
              <a:gd name="T26" fmla="*/ 2147483647 w 679"/>
              <a:gd name="T27" fmla="*/ 2147483647 h 4307"/>
              <a:gd name="T28" fmla="*/ 2147483647 w 679"/>
              <a:gd name="T29" fmla="*/ 2147483647 h 4307"/>
              <a:gd name="T30" fmla="*/ 2147483647 w 679"/>
              <a:gd name="T31" fmla="*/ 2147483647 h 4307"/>
              <a:gd name="T32" fmla="*/ 2147483647 w 679"/>
              <a:gd name="T33" fmla="*/ 2147483647 h 4307"/>
              <a:gd name="T34" fmla="*/ 2147483647 w 679"/>
              <a:gd name="T35" fmla="*/ 2147483647 h 4307"/>
              <a:gd name="T36" fmla="*/ 2147483647 w 679"/>
              <a:gd name="T37" fmla="*/ 2147483647 h 4307"/>
              <a:gd name="T38" fmla="*/ 2147483647 w 679"/>
              <a:gd name="T39" fmla="*/ 0 h 4307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679"/>
              <a:gd name="T61" fmla="*/ 0 h 4307"/>
              <a:gd name="T62" fmla="*/ 679 w 679"/>
              <a:gd name="T63" fmla="*/ 4307 h 4307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679" h="4307">
                <a:moveTo>
                  <a:pt x="84" y="4307"/>
                </a:moveTo>
                <a:cubicBezTo>
                  <a:pt x="79" y="4027"/>
                  <a:pt x="95" y="3746"/>
                  <a:pt x="20" y="3475"/>
                </a:cubicBezTo>
                <a:cubicBezTo>
                  <a:pt x="10" y="3365"/>
                  <a:pt x="0" y="3304"/>
                  <a:pt x="20" y="3182"/>
                </a:cubicBezTo>
                <a:cubicBezTo>
                  <a:pt x="25" y="3149"/>
                  <a:pt x="117" y="3079"/>
                  <a:pt x="148" y="3054"/>
                </a:cubicBezTo>
                <a:cubicBezTo>
                  <a:pt x="171" y="2999"/>
                  <a:pt x="185" y="2943"/>
                  <a:pt x="212" y="2890"/>
                </a:cubicBezTo>
                <a:cubicBezTo>
                  <a:pt x="215" y="2875"/>
                  <a:pt x="218" y="2859"/>
                  <a:pt x="222" y="2844"/>
                </a:cubicBezTo>
                <a:cubicBezTo>
                  <a:pt x="230" y="2816"/>
                  <a:pt x="249" y="2762"/>
                  <a:pt x="249" y="2762"/>
                </a:cubicBezTo>
                <a:cubicBezTo>
                  <a:pt x="265" y="2627"/>
                  <a:pt x="307" y="2501"/>
                  <a:pt x="331" y="2368"/>
                </a:cubicBezTo>
                <a:cubicBezTo>
                  <a:pt x="354" y="2241"/>
                  <a:pt x="323" y="2345"/>
                  <a:pt x="359" y="2240"/>
                </a:cubicBezTo>
                <a:cubicBezTo>
                  <a:pt x="376" y="2116"/>
                  <a:pt x="384" y="2088"/>
                  <a:pt x="368" y="1930"/>
                </a:cubicBezTo>
                <a:cubicBezTo>
                  <a:pt x="366" y="1911"/>
                  <a:pt x="350" y="1875"/>
                  <a:pt x="350" y="1875"/>
                </a:cubicBezTo>
                <a:cubicBezTo>
                  <a:pt x="327" y="1663"/>
                  <a:pt x="329" y="1455"/>
                  <a:pt x="359" y="1244"/>
                </a:cubicBezTo>
                <a:cubicBezTo>
                  <a:pt x="366" y="1194"/>
                  <a:pt x="382" y="1093"/>
                  <a:pt x="414" y="1052"/>
                </a:cubicBezTo>
                <a:cubicBezTo>
                  <a:pt x="474" y="976"/>
                  <a:pt x="502" y="951"/>
                  <a:pt x="578" y="896"/>
                </a:cubicBezTo>
                <a:cubicBezTo>
                  <a:pt x="611" y="872"/>
                  <a:pt x="670" y="814"/>
                  <a:pt x="670" y="814"/>
                </a:cubicBezTo>
                <a:cubicBezTo>
                  <a:pt x="673" y="741"/>
                  <a:pt x="679" y="668"/>
                  <a:pt x="679" y="595"/>
                </a:cubicBezTo>
                <a:cubicBezTo>
                  <a:pt x="679" y="537"/>
                  <a:pt x="675" y="479"/>
                  <a:pt x="670" y="421"/>
                </a:cubicBezTo>
                <a:cubicBezTo>
                  <a:pt x="666" y="372"/>
                  <a:pt x="642" y="331"/>
                  <a:pt x="633" y="284"/>
                </a:cubicBezTo>
                <a:cubicBezTo>
                  <a:pt x="619" y="212"/>
                  <a:pt x="604" y="127"/>
                  <a:pt x="551" y="74"/>
                </a:cubicBezTo>
                <a:cubicBezTo>
                  <a:pt x="543" y="49"/>
                  <a:pt x="532" y="27"/>
                  <a:pt x="532" y="0"/>
                </a:cubicBezTo>
              </a:path>
            </a:pathLst>
          </a:custGeom>
          <a:noFill/>
          <a:ln w="117475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6029" name="Freeform 15">
            <a:extLst>
              <a:ext uri="{FF2B5EF4-FFF2-40B4-BE49-F238E27FC236}">
                <a16:creationId xmlns:a16="http://schemas.microsoft.com/office/drawing/2014/main" xmlns="" id="{BF2AF631-A42F-42B4-9C16-DFFE786FCCCF}"/>
              </a:ext>
            </a:extLst>
          </p:cNvPr>
          <p:cNvSpPr>
            <a:spLocks/>
          </p:cNvSpPr>
          <p:nvPr/>
        </p:nvSpPr>
        <p:spPr bwMode="auto">
          <a:xfrm>
            <a:off x="-28575" y="14288"/>
            <a:ext cx="5573713" cy="1481137"/>
          </a:xfrm>
          <a:custGeom>
            <a:avLst/>
            <a:gdLst>
              <a:gd name="T0" fmla="*/ 0 w 3511"/>
              <a:gd name="T1" fmla="*/ 2147483647 h 933"/>
              <a:gd name="T2" fmla="*/ 2147483647 w 3511"/>
              <a:gd name="T3" fmla="*/ 2147483647 h 933"/>
              <a:gd name="T4" fmla="*/ 2147483647 w 3511"/>
              <a:gd name="T5" fmla="*/ 2147483647 h 933"/>
              <a:gd name="T6" fmla="*/ 2147483647 w 3511"/>
              <a:gd name="T7" fmla="*/ 2147483647 h 933"/>
              <a:gd name="T8" fmla="*/ 2147483647 w 3511"/>
              <a:gd name="T9" fmla="*/ 2147483647 h 933"/>
              <a:gd name="T10" fmla="*/ 2147483647 w 3511"/>
              <a:gd name="T11" fmla="*/ 2147483647 h 933"/>
              <a:gd name="T12" fmla="*/ 2147483647 w 3511"/>
              <a:gd name="T13" fmla="*/ 2147483647 h 933"/>
              <a:gd name="T14" fmla="*/ 2147483647 w 3511"/>
              <a:gd name="T15" fmla="*/ 2147483647 h 933"/>
              <a:gd name="T16" fmla="*/ 2147483647 w 3511"/>
              <a:gd name="T17" fmla="*/ 2147483647 h 933"/>
              <a:gd name="T18" fmla="*/ 2147483647 w 3511"/>
              <a:gd name="T19" fmla="*/ 2147483647 h 933"/>
              <a:gd name="T20" fmla="*/ 2147483647 w 3511"/>
              <a:gd name="T21" fmla="*/ 2147483647 h 933"/>
              <a:gd name="T22" fmla="*/ 2147483647 w 3511"/>
              <a:gd name="T23" fmla="*/ 2147483647 h 933"/>
              <a:gd name="T24" fmla="*/ 2147483647 w 3511"/>
              <a:gd name="T25" fmla="*/ 2147483647 h 933"/>
              <a:gd name="T26" fmla="*/ 2147483647 w 3511"/>
              <a:gd name="T27" fmla="*/ 2147483647 h 933"/>
              <a:gd name="T28" fmla="*/ 2147483647 w 3511"/>
              <a:gd name="T29" fmla="*/ 2147483647 h 933"/>
              <a:gd name="T30" fmla="*/ 2147483647 w 3511"/>
              <a:gd name="T31" fmla="*/ 2147483647 h 933"/>
              <a:gd name="T32" fmla="*/ 2147483647 w 3511"/>
              <a:gd name="T33" fmla="*/ 2147483647 h 933"/>
              <a:gd name="T34" fmla="*/ 2147483647 w 3511"/>
              <a:gd name="T35" fmla="*/ 2147483647 h 933"/>
              <a:gd name="T36" fmla="*/ 2147483647 w 3511"/>
              <a:gd name="T37" fmla="*/ 2147483647 h 933"/>
              <a:gd name="T38" fmla="*/ 2147483647 w 3511"/>
              <a:gd name="T39" fmla="*/ 2147483647 h 933"/>
              <a:gd name="T40" fmla="*/ 2147483647 w 3511"/>
              <a:gd name="T41" fmla="*/ 2147483647 h 933"/>
              <a:gd name="T42" fmla="*/ 2147483647 w 3511"/>
              <a:gd name="T43" fmla="*/ 2147483647 h 933"/>
              <a:gd name="T44" fmla="*/ 2147483647 w 3511"/>
              <a:gd name="T45" fmla="*/ 2147483647 h 933"/>
              <a:gd name="T46" fmla="*/ 2147483647 w 3511"/>
              <a:gd name="T47" fmla="*/ 2147483647 h 933"/>
              <a:gd name="T48" fmla="*/ 2147483647 w 3511"/>
              <a:gd name="T49" fmla="*/ 0 h 933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3511"/>
              <a:gd name="T76" fmla="*/ 0 h 933"/>
              <a:gd name="T77" fmla="*/ 3511 w 3511"/>
              <a:gd name="T78" fmla="*/ 933 h 933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3511" h="933">
                <a:moveTo>
                  <a:pt x="0" y="777"/>
                </a:moveTo>
                <a:cubicBezTo>
                  <a:pt x="43" y="745"/>
                  <a:pt x="91" y="705"/>
                  <a:pt x="128" y="668"/>
                </a:cubicBezTo>
                <a:cubicBezTo>
                  <a:pt x="136" y="660"/>
                  <a:pt x="138" y="648"/>
                  <a:pt x="146" y="640"/>
                </a:cubicBezTo>
                <a:cubicBezTo>
                  <a:pt x="176" y="609"/>
                  <a:pt x="242" y="557"/>
                  <a:pt x="274" y="540"/>
                </a:cubicBezTo>
                <a:cubicBezTo>
                  <a:pt x="320" y="516"/>
                  <a:pt x="371" y="501"/>
                  <a:pt x="420" y="485"/>
                </a:cubicBezTo>
                <a:cubicBezTo>
                  <a:pt x="481" y="492"/>
                  <a:pt x="546" y="488"/>
                  <a:pt x="603" y="512"/>
                </a:cubicBezTo>
                <a:cubicBezTo>
                  <a:pt x="638" y="527"/>
                  <a:pt x="658" y="555"/>
                  <a:pt x="695" y="567"/>
                </a:cubicBezTo>
                <a:cubicBezTo>
                  <a:pt x="747" y="610"/>
                  <a:pt x="806" y="621"/>
                  <a:pt x="850" y="668"/>
                </a:cubicBezTo>
                <a:cubicBezTo>
                  <a:pt x="888" y="654"/>
                  <a:pt x="911" y="632"/>
                  <a:pt x="951" y="622"/>
                </a:cubicBezTo>
                <a:cubicBezTo>
                  <a:pt x="1015" y="585"/>
                  <a:pt x="1072" y="536"/>
                  <a:pt x="1143" y="512"/>
                </a:cubicBezTo>
                <a:cubicBezTo>
                  <a:pt x="1214" y="488"/>
                  <a:pt x="1297" y="482"/>
                  <a:pt x="1371" y="466"/>
                </a:cubicBezTo>
                <a:cubicBezTo>
                  <a:pt x="1423" y="472"/>
                  <a:pt x="1477" y="470"/>
                  <a:pt x="1527" y="485"/>
                </a:cubicBezTo>
                <a:cubicBezTo>
                  <a:pt x="1547" y="491"/>
                  <a:pt x="1612" y="562"/>
                  <a:pt x="1627" y="576"/>
                </a:cubicBezTo>
                <a:cubicBezTo>
                  <a:pt x="1731" y="668"/>
                  <a:pt x="1809" y="787"/>
                  <a:pt x="1938" y="850"/>
                </a:cubicBezTo>
                <a:cubicBezTo>
                  <a:pt x="1959" y="893"/>
                  <a:pt x="1973" y="903"/>
                  <a:pt x="2011" y="933"/>
                </a:cubicBezTo>
                <a:cubicBezTo>
                  <a:pt x="2125" y="847"/>
                  <a:pt x="2025" y="911"/>
                  <a:pt x="2331" y="887"/>
                </a:cubicBezTo>
                <a:cubicBezTo>
                  <a:pt x="2377" y="883"/>
                  <a:pt x="2422" y="874"/>
                  <a:pt x="2468" y="869"/>
                </a:cubicBezTo>
                <a:cubicBezTo>
                  <a:pt x="2489" y="863"/>
                  <a:pt x="2510" y="854"/>
                  <a:pt x="2532" y="850"/>
                </a:cubicBezTo>
                <a:cubicBezTo>
                  <a:pt x="2556" y="845"/>
                  <a:pt x="2581" y="848"/>
                  <a:pt x="2605" y="841"/>
                </a:cubicBezTo>
                <a:cubicBezTo>
                  <a:pt x="2690" y="817"/>
                  <a:pt x="2757" y="760"/>
                  <a:pt x="2834" y="722"/>
                </a:cubicBezTo>
                <a:cubicBezTo>
                  <a:pt x="2857" y="710"/>
                  <a:pt x="2884" y="707"/>
                  <a:pt x="2907" y="695"/>
                </a:cubicBezTo>
                <a:cubicBezTo>
                  <a:pt x="2927" y="685"/>
                  <a:pt x="2943" y="669"/>
                  <a:pt x="2962" y="658"/>
                </a:cubicBezTo>
                <a:cubicBezTo>
                  <a:pt x="3020" y="626"/>
                  <a:pt x="3116" y="595"/>
                  <a:pt x="3163" y="540"/>
                </a:cubicBezTo>
                <a:cubicBezTo>
                  <a:pt x="3248" y="440"/>
                  <a:pt x="3310" y="335"/>
                  <a:pt x="3383" y="229"/>
                </a:cubicBezTo>
                <a:cubicBezTo>
                  <a:pt x="3432" y="158"/>
                  <a:pt x="3511" y="90"/>
                  <a:pt x="3511" y="0"/>
                </a:cubicBezTo>
              </a:path>
            </a:pathLst>
          </a:custGeom>
          <a:noFill/>
          <a:ln w="9525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6030" name="Freeform 17">
            <a:extLst>
              <a:ext uri="{FF2B5EF4-FFF2-40B4-BE49-F238E27FC236}">
                <a16:creationId xmlns:a16="http://schemas.microsoft.com/office/drawing/2014/main" xmlns="" id="{97C70AB6-3A28-447B-9E20-37361B719DDE}"/>
              </a:ext>
            </a:extLst>
          </p:cNvPr>
          <p:cNvSpPr>
            <a:spLocks/>
          </p:cNvSpPr>
          <p:nvPr/>
        </p:nvSpPr>
        <p:spPr bwMode="auto">
          <a:xfrm>
            <a:off x="5299075" y="2003425"/>
            <a:ext cx="1190625" cy="4891088"/>
          </a:xfrm>
          <a:custGeom>
            <a:avLst/>
            <a:gdLst>
              <a:gd name="T0" fmla="*/ 2147483647 w 750"/>
              <a:gd name="T1" fmla="*/ 2147483647 h 3081"/>
              <a:gd name="T2" fmla="*/ 2147483647 w 750"/>
              <a:gd name="T3" fmla="*/ 2147483647 h 3081"/>
              <a:gd name="T4" fmla="*/ 2147483647 w 750"/>
              <a:gd name="T5" fmla="*/ 2147483647 h 3081"/>
              <a:gd name="T6" fmla="*/ 2147483647 w 750"/>
              <a:gd name="T7" fmla="*/ 2147483647 h 3081"/>
              <a:gd name="T8" fmla="*/ 2147483647 w 750"/>
              <a:gd name="T9" fmla="*/ 2147483647 h 3081"/>
              <a:gd name="T10" fmla="*/ 2147483647 w 750"/>
              <a:gd name="T11" fmla="*/ 2147483647 h 3081"/>
              <a:gd name="T12" fmla="*/ 2147483647 w 750"/>
              <a:gd name="T13" fmla="*/ 2147483647 h 3081"/>
              <a:gd name="T14" fmla="*/ 2147483647 w 750"/>
              <a:gd name="T15" fmla="*/ 2147483647 h 3081"/>
              <a:gd name="T16" fmla="*/ 2147483647 w 750"/>
              <a:gd name="T17" fmla="*/ 2147483647 h 3081"/>
              <a:gd name="T18" fmla="*/ 2147483647 w 750"/>
              <a:gd name="T19" fmla="*/ 2147483647 h 3081"/>
              <a:gd name="T20" fmla="*/ 2147483647 w 750"/>
              <a:gd name="T21" fmla="*/ 2147483647 h 3081"/>
              <a:gd name="T22" fmla="*/ 2147483647 w 750"/>
              <a:gd name="T23" fmla="*/ 2147483647 h 3081"/>
              <a:gd name="T24" fmla="*/ 2147483647 w 750"/>
              <a:gd name="T25" fmla="*/ 2147483647 h 3081"/>
              <a:gd name="T26" fmla="*/ 2147483647 w 750"/>
              <a:gd name="T27" fmla="*/ 2147483647 h 3081"/>
              <a:gd name="T28" fmla="*/ 2147483647 w 750"/>
              <a:gd name="T29" fmla="*/ 2147483647 h 3081"/>
              <a:gd name="T30" fmla="*/ 2147483647 w 750"/>
              <a:gd name="T31" fmla="*/ 0 h 3081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750"/>
              <a:gd name="T49" fmla="*/ 0 h 3081"/>
              <a:gd name="T50" fmla="*/ 750 w 750"/>
              <a:gd name="T51" fmla="*/ 3081 h 3081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750" h="3081">
                <a:moveTo>
                  <a:pt x="27" y="3081"/>
                </a:moveTo>
                <a:cubicBezTo>
                  <a:pt x="37" y="2932"/>
                  <a:pt x="0" y="2768"/>
                  <a:pt x="45" y="2633"/>
                </a:cubicBezTo>
                <a:cubicBezTo>
                  <a:pt x="62" y="2355"/>
                  <a:pt x="112" y="2078"/>
                  <a:pt x="145" y="1801"/>
                </a:cubicBezTo>
                <a:cubicBezTo>
                  <a:pt x="163" y="1648"/>
                  <a:pt x="164" y="1496"/>
                  <a:pt x="191" y="1344"/>
                </a:cubicBezTo>
                <a:cubicBezTo>
                  <a:pt x="199" y="1248"/>
                  <a:pt x="215" y="1155"/>
                  <a:pt x="228" y="1060"/>
                </a:cubicBezTo>
                <a:cubicBezTo>
                  <a:pt x="230" y="1049"/>
                  <a:pt x="246" y="963"/>
                  <a:pt x="255" y="960"/>
                </a:cubicBezTo>
                <a:cubicBezTo>
                  <a:pt x="325" y="938"/>
                  <a:pt x="450" y="851"/>
                  <a:pt x="493" y="786"/>
                </a:cubicBezTo>
                <a:cubicBezTo>
                  <a:pt x="559" y="685"/>
                  <a:pt x="610" y="573"/>
                  <a:pt x="694" y="484"/>
                </a:cubicBezTo>
                <a:cubicBezTo>
                  <a:pt x="701" y="462"/>
                  <a:pt x="715" y="442"/>
                  <a:pt x="721" y="420"/>
                </a:cubicBezTo>
                <a:cubicBezTo>
                  <a:pt x="748" y="322"/>
                  <a:pt x="711" y="386"/>
                  <a:pt x="749" y="329"/>
                </a:cubicBezTo>
                <a:cubicBezTo>
                  <a:pt x="746" y="289"/>
                  <a:pt x="750" y="248"/>
                  <a:pt x="740" y="210"/>
                </a:cubicBezTo>
                <a:cubicBezTo>
                  <a:pt x="737" y="199"/>
                  <a:pt x="720" y="199"/>
                  <a:pt x="712" y="192"/>
                </a:cubicBezTo>
                <a:cubicBezTo>
                  <a:pt x="696" y="178"/>
                  <a:pt x="682" y="161"/>
                  <a:pt x="667" y="146"/>
                </a:cubicBezTo>
                <a:cubicBezTo>
                  <a:pt x="629" y="107"/>
                  <a:pt x="588" y="45"/>
                  <a:pt x="529" y="36"/>
                </a:cubicBezTo>
                <a:cubicBezTo>
                  <a:pt x="499" y="31"/>
                  <a:pt x="468" y="30"/>
                  <a:pt x="438" y="27"/>
                </a:cubicBezTo>
                <a:cubicBezTo>
                  <a:pt x="409" y="7"/>
                  <a:pt x="411" y="20"/>
                  <a:pt x="411" y="0"/>
                </a:cubicBezTo>
              </a:path>
            </a:pathLst>
          </a:custGeom>
          <a:noFill/>
          <a:ln w="104775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6031" name="Freeform 21">
            <a:extLst>
              <a:ext uri="{FF2B5EF4-FFF2-40B4-BE49-F238E27FC236}">
                <a16:creationId xmlns:a16="http://schemas.microsoft.com/office/drawing/2014/main" xmlns="" id="{30D7BEA2-CF43-4B2E-8EF6-440465B8752C}"/>
              </a:ext>
            </a:extLst>
          </p:cNvPr>
          <p:cNvSpPr>
            <a:spLocks/>
          </p:cNvSpPr>
          <p:nvPr/>
        </p:nvSpPr>
        <p:spPr bwMode="auto">
          <a:xfrm>
            <a:off x="7851775" y="14288"/>
            <a:ext cx="377825" cy="1670050"/>
          </a:xfrm>
          <a:custGeom>
            <a:avLst/>
            <a:gdLst>
              <a:gd name="T0" fmla="*/ 2147483647 w 238"/>
              <a:gd name="T1" fmla="*/ 0 h 1052"/>
              <a:gd name="T2" fmla="*/ 2147483647 w 238"/>
              <a:gd name="T3" fmla="*/ 2147483647 h 1052"/>
              <a:gd name="T4" fmla="*/ 0 w 238"/>
              <a:gd name="T5" fmla="*/ 2147483647 h 1052"/>
              <a:gd name="T6" fmla="*/ 2147483647 w 238"/>
              <a:gd name="T7" fmla="*/ 2147483647 h 1052"/>
              <a:gd name="T8" fmla="*/ 2147483647 w 238"/>
              <a:gd name="T9" fmla="*/ 2147483647 h 1052"/>
              <a:gd name="T10" fmla="*/ 2147483647 w 238"/>
              <a:gd name="T11" fmla="*/ 2147483647 h 1052"/>
              <a:gd name="T12" fmla="*/ 2147483647 w 238"/>
              <a:gd name="T13" fmla="*/ 2147483647 h 1052"/>
              <a:gd name="T14" fmla="*/ 2147483647 w 238"/>
              <a:gd name="T15" fmla="*/ 2147483647 h 1052"/>
              <a:gd name="T16" fmla="*/ 2147483647 w 238"/>
              <a:gd name="T17" fmla="*/ 2147483647 h 105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38"/>
              <a:gd name="T28" fmla="*/ 0 h 1052"/>
              <a:gd name="T29" fmla="*/ 238 w 238"/>
              <a:gd name="T30" fmla="*/ 1052 h 105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38" h="1052">
                <a:moveTo>
                  <a:pt x="119" y="0"/>
                </a:moveTo>
                <a:cubicBezTo>
                  <a:pt x="89" y="46"/>
                  <a:pt x="63" y="119"/>
                  <a:pt x="28" y="156"/>
                </a:cubicBezTo>
                <a:cubicBezTo>
                  <a:pt x="17" y="198"/>
                  <a:pt x="10" y="241"/>
                  <a:pt x="0" y="284"/>
                </a:cubicBezTo>
                <a:cubicBezTo>
                  <a:pt x="3" y="397"/>
                  <a:pt x="3" y="509"/>
                  <a:pt x="9" y="622"/>
                </a:cubicBezTo>
                <a:cubicBezTo>
                  <a:pt x="11" y="659"/>
                  <a:pt x="28" y="691"/>
                  <a:pt x="46" y="722"/>
                </a:cubicBezTo>
                <a:cubicBezTo>
                  <a:pt x="57" y="741"/>
                  <a:pt x="83" y="777"/>
                  <a:pt x="83" y="777"/>
                </a:cubicBezTo>
                <a:cubicBezTo>
                  <a:pt x="105" y="844"/>
                  <a:pt x="132" y="920"/>
                  <a:pt x="192" y="960"/>
                </a:cubicBezTo>
                <a:cubicBezTo>
                  <a:pt x="201" y="1007"/>
                  <a:pt x="193" y="1000"/>
                  <a:pt x="220" y="1033"/>
                </a:cubicBezTo>
                <a:cubicBezTo>
                  <a:pt x="225" y="1040"/>
                  <a:pt x="238" y="1052"/>
                  <a:pt x="238" y="1052"/>
                </a:cubicBezTo>
              </a:path>
            </a:pathLst>
          </a:custGeom>
          <a:noFill/>
          <a:ln w="9525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6032" name="Freeform 22">
            <a:extLst>
              <a:ext uri="{FF2B5EF4-FFF2-40B4-BE49-F238E27FC236}">
                <a16:creationId xmlns:a16="http://schemas.microsoft.com/office/drawing/2014/main" xmlns="" id="{06757035-7730-4C14-A31A-160CAC05202C}"/>
              </a:ext>
            </a:extLst>
          </p:cNvPr>
          <p:cNvSpPr>
            <a:spLocks/>
          </p:cNvSpPr>
          <p:nvPr/>
        </p:nvSpPr>
        <p:spPr bwMode="auto">
          <a:xfrm>
            <a:off x="550863" y="5108575"/>
            <a:ext cx="914400" cy="1727200"/>
          </a:xfrm>
          <a:custGeom>
            <a:avLst/>
            <a:gdLst>
              <a:gd name="T0" fmla="*/ 2147483647 w 576"/>
              <a:gd name="T1" fmla="*/ 2147483647 h 1088"/>
              <a:gd name="T2" fmla="*/ 2147483647 w 576"/>
              <a:gd name="T3" fmla="*/ 2147483647 h 1088"/>
              <a:gd name="T4" fmla="*/ 2147483647 w 576"/>
              <a:gd name="T5" fmla="*/ 2147483647 h 1088"/>
              <a:gd name="T6" fmla="*/ 2147483647 w 576"/>
              <a:gd name="T7" fmla="*/ 2147483647 h 1088"/>
              <a:gd name="T8" fmla="*/ 2147483647 w 576"/>
              <a:gd name="T9" fmla="*/ 2147483647 h 1088"/>
              <a:gd name="T10" fmla="*/ 2147483647 w 576"/>
              <a:gd name="T11" fmla="*/ 2147483647 h 1088"/>
              <a:gd name="T12" fmla="*/ 2147483647 w 576"/>
              <a:gd name="T13" fmla="*/ 2147483647 h 1088"/>
              <a:gd name="T14" fmla="*/ 2147483647 w 576"/>
              <a:gd name="T15" fmla="*/ 2147483647 h 1088"/>
              <a:gd name="T16" fmla="*/ 2147483647 w 576"/>
              <a:gd name="T17" fmla="*/ 2147483647 h 1088"/>
              <a:gd name="T18" fmla="*/ 2147483647 w 576"/>
              <a:gd name="T19" fmla="*/ 2147483647 h 1088"/>
              <a:gd name="T20" fmla="*/ 2147483647 w 576"/>
              <a:gd name="T21" fmla="*/ 2147483647 h 1088"/>
              <a:gd name="T22" fmla="*/ 0 w 576"/>
              <a:gd name="T23" fmla="*/ 0 h 108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76"/>
              <a:gd name="T37" fmla="*/ 0 h 1088"/>
              <a:gd name="T38" fmla="*/ 576 w 576"/>
              <a:gd name="T39" fmla="*/ 1088 h 108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76" h="1088">
                <a:moveTo>
                  <a:pt x="576" y="1088"/>
                </a:moveTo>
                <a:cubicBezTo>
                  <a:pt x="564" y="1064"/>
                  <a:pt x="559" y="1034"/>
                  <a:pt x="540" y="1015"/>
                </a:cubicBezTo>
                <a:cubicBezTo>
                  <a:pt x="525" y="1000"/>
                  <a:pt x="494" y="969"/>
                  <a:pt x="494" y="969"/>
                </a:cubicBezTo>
                <a:cubicBezTo>
                  <a:pt x="455" y="870"/>
                  <a:pt x="482" y="900"/>
                  <a:pt x="439" y="860"/>
                </a:cubicBezTo>
                <a:cubicBezTo>
                  <a:pt x="429" y="797"/>
                  <a:pt x="395" y="747"/>
                  <a:pt x="384" y="686"/>
                </a:cubicBezTo>
                <a:cubicBezTo>
                  <a:pt x="372" y="625"/>
                  <a:pt x="364" y="556"/>
                  <a:pt x="330" y="503"/>
                </a:cubicBezTo>
                <a:cubicBezTo>
                  <a:pt x="320" y="468"/>
                  <a:pt x="313" y="442"/>
                  <a:pt x="293" y="412"/>
                </a:cubicBezTo>
                <a:cubicBezTo>
                  <a:pt x="275" y="339"/>
                  <a:pt x="262" y="331"/>
                  <a:pt x="238" y="265"/>
                </a:cubicBezTo>
                <a:cubicBezTo>
                  <a:pt x="233" y="251"/>
                  <a:pt x="226" y="220"/>
                  <a:pt x="211" y="211"/>
                </a:cubicBezTo>
                <a:cubicBezTo>
                  <a:pt x="197" y="203"/>
                  <a:pt x="180" y="204"/>
                  <a:pt x="165" y="201"/>
                </a:cubicBezTo>
                <a:cubicBezTo>
                  <a:pt x="100" y="157"/>
                  <a:pt x="70" y="100"/>
                  <a:pt x="28" y="37"/>
                </a:cubicBezTo>
                <a:cubicBezTo>
                  <a:pt x="17" y="2"/>
                  <a:pt x="28" y="13"/>
                  <a:pt x="0" y="0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6033" name="Freeform 23">
            <a:extLst>
              <a:ext uri="{FF2B5EF4-FFF2-40B4-BE49-F238E27FC236}">
                <a16:creationId xmlns:a16="http://schemas.microsoft.com/office/drawing/2014/main" xmlns="" id="{818FEDFB-DCAC-4D42-9139-C5A7C7038FD4}"/>
              </a:ext>
            </a:extLst>
          </p:cNvPr>
          <p:cNvSpPr>
            <a:spLocks/>
          </p:cNvSpPr>
          <p:nvPr/>
        </p:nvSpPr>
        <p:spPr bwMode="auto">
          <a:xfrm>
            <a:off x="682625" y="3090863"/>
            <a:ext cx="623888" cy="1858962"/>
          </a:xfrm>
          <a:custGeom>
            <a:avLst/>
            <a:gdLst>
              <a:gd name="T0" fmla="*/ 2147483647 w 393"/>
              <a:gd name="T1" fmla="*/ 2147483647 h 1171"/>
              <a:gd name="T2" fmla="*/ 2147483647 w 393"/>
              <a:gd name="T3" fmla="*/ 2147483647 h 1171"/>
              <a:gd name="T4" fmla="*/ 2147483647 w 393"/>
              <a:gd name="T5" fmla="*/ 2147483647 h 1171"/>
              <a:gd name="T6" fmla="*/ 2147483647 w 393"/>
              <a:gd name="T7" fmla="*/ 2147483647 h 1171"/>
              <a:gd name="T8" fmla="*/ 2147483647 w 393"/>
              <a:gd name="T9" fmla="*/ 2147483647 h 1171"/>
              <a:gd name="T10" fmla="*/ 2147483647 w 393"/>
              <a:gd name="T11" fmla="*/ 2147483647 h 1171"/>
              <a:gd name="T12" fmla="*/ 0 w 393"/>
              <a:gd name="T13" fmla="*/ 0 h 117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93"/>
              <a:gd name="T22" fmla="*/ 0 h 1171"/>
              <a:gd name="T23" fmla="*/ 393 w 393"/>
              <a:gd name="T24" fmla="*/ 1171 h 117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93" h="1171">
                <a:moveTo>
                  <a:pt x="393" y="1171"/>
                </a:moveTo>
                <a:cubicBezTo>
                  <a:pt x="372" y="1021"/>
                  <a:pt x="369" y="894"/>
                  <a:pt x="301" y="759"/>
                </a:cubicBezTo>
                <a:cubicBezTo>
                  <a:pt x="268" y="693"/>
                  <a:pt x="301" y="733"/>
                  <a:pt x="265" y="695"/>
                </a:cubicBezTo>
                <a:cubicBezTo>
                  <a:pt x="254" y="641"/>
                  <a:pt x="244" y="625"/>
                  <a:pt x="219" y="576"/>
                </a:cubicBezTo>
                <a:cubicBezTo>
                  <a:pt x="180" y="498"/>
                  <a:pt x="164" y="418"/>
                  <a:pt x="73" y="384"/>
                </a:cubicBezTo>
                <a:cubicBezTo>
                  <a:pt x="58" y="325"/>
                  <a:pt x="55" y="266"/>
                  <a:pt x="27" y="211"/>
                </a:cubicBezTo>
                <a:cubicBezTo>
                  <a:pt x="10" y="143"/>
                  <a:pt x="46" y="51"/>
                  <a:pt x="0" y="0"/>
                </a:cubicBezTo>
              </a:path>
            </a:pathLst>
          </a:custGeom>
          <a:noFill/>
          <a:ln w="127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6034" name="Freeform 27">
            <a:extLst>
              <a:ext uri="{FF2B5EF4-FFF2-40B4-BE49-F238E27FC236}">
                <a16:creationId xmlns:a16="http://schemas.microsoft.com/office/drawing/2014/main" xmlns="" id="{BD91D6A7-5F8E-42C2-BA81-A4E9EB7E4D28}"/>
              </a:ext>
            </a:extLst>
          </p:cNvPr>
          <p:cNvSpPr>
            <a:spLocks/>
          </p:cNvSpPr>
          <p:nvPr/>
        </p:nvSpPr>
        <p:spPr bwMode="auto">
          <a:xfrm>
            <a:off x="-28575" y="4238625"/>
            <a:ext cx="1131888" cy="201613"/>
          </a:xfrm>
          <a:custGeom>
            <a:avLst/>
            <a:gdLst>
              <a:gd name="T0" fmla="*/ 0 w 713"/>
              <a:gd name="T1" fmla="*/ 2147483647 h 127"/>
              <a:gd name="T2" fmla="*/ 2147483647 w 713"/>
              <a:gd name="T3" fmla="*/ 2147483647 h 127"/>
              <a:gd name="T4" fmla="*/ 2147483647 w 713"/>
              <a:gd name="T5" fmla="*/ 2147483647 h 127"/>
              <a:gd name="T6" fmla="*/ 2147483647 w 713"/>
              <a:gd name="T7" fmla="*/ 0 h 127"/>
              <a:gd name="T8" fmla="*/ 2147483647 w 713"/>
              <a:gd name="T9" fmla="*/ 2147483647 h 127"/>
              <a:gd name="T10" fmla="*/ 2147483647 w 713"/>
              <a:gd name="T11" fmla="*/ 2147483647 h 127"/>
              <a:gd name="T12" fmla="*/ 2147483647 w 713"/>
              <a:gd name="T13" fmla="*/ 2147483647 h 127"/>
              <a:gd name="T14" fmla="*/ 2147483647 w 713"/>
              <a:gd name="T15" fmla="*/ 2147483647 h 127"/>
              <a:gd name="T16" fmla="*/ 2147483647 w 713"/>
              <a:gd name="T17" fmla="*/ 2147483647 h 12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713"/>
              <a:gd name="T28" fmla="*/ 0 h 127"/>
              <a:gd name="T29" fmla="*/ 713 w 713"/>
              <a:gd name="T30" fmla="*/ 127 h 12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713" h="127">
                <a:moveTo>
                  <a:pt x="0" y="100"/>
                </a:moveTo>
                <a:cubicBezTo>
                  <a:pt x="71" y="47"/>
                  <a:pt x="144" y="43"/>
                  <a:pt x="228" y="27"/>
                </a:cubicBezTo>
                <a:cubicBezTo>
                  <a:pt x="253" y="22"/>
                  <a:pt x="277" y="15"/>
                  <a:pt x="301" y="9"/>
                </a:cubicBezTo>
                <a:cubicBezTo>
                  <a:pt x="313" y="6"/>
                  <a:pt x="338" y="0"/>
                  <a:pt x="338" y="0"/>
                </a:cubicBezTo>
                <a:cubicBezTo>
                  <a:pt x="368" y="3"/>
                  <a:pt x="400" y="0"/>
                  <a:pt x="429" y="9"/>
                </a:cubicBezTo>
                <a:cubicBezTo>
                  <a:pt x="441" y="13"/>
                  <a:pt x="446" y="29"/>
                  <a:pt x="457" y="36"/>
                </a:cubicBezTo>
                <a:cubicBezTo>
                  <a:pt x="465" y="41"/>
                  <a:pt x="475" y="42"/>
                  <a:pt x="484" y="45"/>
                </a:cubicBezTo>
                <a:cubicBezTo>
                  <a:pt x="566" y="127"/>
                  <a:pt x="605" y="30"/>
                  <a:pt x="667" y="9"/>
                </a:cubicBezTo>
                <a:cubicBezTo>
                  <a:pt x="701" y="20"/>
                  <a:pt x="686" y="14"/>
                  <a:pt x="713" y="27"/>
                </a:cubicBezTo>
              </a:path>
            </a:pathLst>
          </a:custGeom>
          <a:noFill/>
          <a:ln w="9525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6035" name="Freeform 28">
            <a:extLst>
              <a:ext uri="{FF2B5EF4-FFF2-40B4-BE49-F238E27FC236}">
                <a16:creationId xmlns:a16="http://schemas.microsoft.com/office/drawing/2014/main" xmlns="" id="{B2505116-162B-496C-BBB2-4B55343AD020}"/>
              </a:ext>
            </a:extLst>
          </p:cNvPr>
          <p:cNvSpPr>
            <a:spLocks/>
          </p:cNvSpPr>
          <p:nvPr/>
        </p:nvSpPr>
        <p:spPr bwMode="auto">
          <a:xfrm>
            <a:off x="3657600" y="3319463"/>
            <a:ext cx="261938" cy="831850"/>
          </a:xfrm>
          <a:custGeom>
            <a:avLst/>
            <a:gdLst>
              <a:gd name="T0" fmla="*/ 2147483647 w 165"/>
              <a:gd name="T1" fmla="*/ 2147483647 h 524"/>
              <a:gd name="T2" fmla="*/ 2147483647 w 165"/>
              <a:gd name="T3" fmla="*/ 2147483647 h 524"/>
              <a:gd name="T4" fmla="*/ 2147483647 w 165"/>
              <a:gd name="T5" fmla="*/ 2147483647 h 524"/>
              <a:gd name="T6" fmla="*/ 2147483647 w 165"/>
              <a:gd name="T7" fmla="*/ 2147483647 h 524"/>
              <a:gd name="T8" fmla="*/ 2147483647 w 165"/>
              <a:gd name="T9" fmla="*/ 2147483647 h 524"/>
              <a:gd name="T10" fmla="*/ 2147483647 w 165"/>
              <a:gd name="T11" fmla="*/ 2147483647 h 5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5"/>
              <a:gd name="T19" fmla="*/ 0 h 524"/>
              <a:gd name="T20" fmla="*/ 165 w 165"/>
              <a:gd name="T21" fmla="*/ 524 h 5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5" h="524">
                <a:moveTo>
                  <a:pt x="165" y="3"/>
                </a:moveTo>
                <a:cubicBezTo>
                  <a:pt x="127" y="39"/>
                  <a:pt x="164" y="0"/>
                  <a:pt x="128" y="58"/>
                </a:cubicBezTo>
                <a:cubicBezTo>
                  <a:pt x="97" y="108"/>
                  <a:pt x="60" y="153"/>
                  <a:pt x="18" y="195"/>
                </a:cubicBezTo>
                <a:cubicBezTo>
                  <a:pt x="0" y="267"/>
                  <a:pt x="40" y="366"/>
                  <a:pt x="73" y="432"/>
                </a:cubicBezTo>
                <a:cubicBezTo>
                  <a:pt x="76" y="444"/>
                  <a:pt x="78" y="457"/>
                  <a:pt x="82" y="469"/>
                </a:cubicBezTo>
                <a:cubicBezTo>
                  <a:pt x="88" y="488"/>
                  <a:pt x="101" y="524"/>
                  <a:pt x="101" y="524"/>
                </a:cubicBezTo>
              </a:path>
            </a:pathLst>
          </a:custGeom>
          <a:noFill/>
          <a:ln w="254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5347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4">
            <a:extLst>
              <a:ext uri="{FF2B5EF4-FFF2-40B4-BE49-F238E27FC236}">
                <a16:creationId xmlns:a16="http://schemas.microsoft.com/office/drawing/2014/main" xmlns="" id="{B169F1CF-C994-45CB-BA28-7E0B5523FD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solidFill>
              <a:srgbClr val="FF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pt-BR" sz="4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7043" name="Rectangle 5">
            <a:extLst>
              <a:ext uri="{FF2B5EF4-FFF2-40B4-BE49-F238E27FC236}">
                <a16:creationId xmlns:a16="http://schemas.microsoft.com/office/drawing/2014/main" xmlns="" id="{06C0BFA0-DF8D-4489-920C-D0BA05FE2F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solidFill>
              <a:srgbClr val="FF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pt-BR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7044" name="Rectangle 6">
            <a:extLst>
              <a:ext uri="{FF2B5EF4-FFF2-40B4-BE49-F238E27FC236}">
                <a16:creationId xmlns:a16="http://schemas.microsoft.com/office/drawing/2014/main" xmlns="" id="{9EAE7500-C763-40DB-AEC8-1CA0A26C9F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solidFill>
              <a:srgbClr val="FF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7045" name="Rectangle 7">
            <a:extLst>
              <a:ext uri="{FF2B5EF4-FFF2-40B4-BE49-F238E27FC236}">
                <a16:creationId xmlns:a16="http://schemas.microsoft.com/office/drawing/2014/main" xmlns="" id="{3E4ED5CD-B5E5-4B6A-9A24-DC7255CADC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solidFill>
              <a:srgbClr val="FF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7046" name="Rectangle 8">
            <a:extLst>
              <a:ext uri="{FF2B5EF4-FFF2-40B4-BE49-F238E27FC236}">
                <a16:creationId xmlns:a16="http://schemas.microsoft.com/office/drawing/2014/main" xmlns="" id="{BF459C6F-29CE-4394-B780-0E4A0C2E0D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2130425"/>
            <a:ext cx="7772400" cy="1470025"/>
          </a:xfrm>
          <a:prstGeom prst="rect">
            <a:avLst/>
          </a:prstGeom>
          <a:noFill/>
          <a:ln w="9525">
            <a:solidFill>
              <a:srgbClr val="FF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7047" name="Rectangle 9">
            <a:extLst>
              <a:ext uri="{FF2B5EF4-FFF2-40B4-BE49-F238E27FC236}">
                <a16:creationId xmlns:a16="http://schemas.microsoft.com/office/drawing/2014/main" xmlns="" id="{5E358BD6-C8B6-4512-BC8C-EA21D4428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 w="9525">
            <a:solidFill>
              <a:srgbClr val="FF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87048" name="Picture 10" descr="floresta_amazonica_intacta">
            <a:extLst>
              <a:ext uri="{FF2B5EF4-FFF2-40B4-BE49-F238E27FC236}">
                <a16:creationId xmlns:a16="http://schemas.microsoft.com/office/drawing/2014/main" xmlns="" id="{2DA1B268-06BA-441C-939D-137CA8163B85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049" name="Freeform 11">
            <a:extLst>
              <a:ext uri="{FF2B5EF4-FFF2-40B4-BE49-F238E27FC236}">
                <a16:creationId xmlns:a16="http://schemas.microsoft.com/office/drawing/2014/main" xmlns="" id="{8A53CD24-8A2D-401A-98FD-5AC248A74626}"/>
              </a:ext>
            </a:extLst>
          </p:cNvPr>
          <p:cNvSpPr>
            <a:spLocks/>
          </p:cNvSpPr>
          <p:nvPr/>
        </p:nvSpPr>
        <p:spPr bwMode="auto">
          <a:xfrm>
            <a:off x="0" y="465138"/>
            <a:ext cx="9144000" cy="3336925"/>
          </a:xfrm>
          <a:custGeom>
            <a:avLst/>
            <a:gdLst>
              <a:gd name="T0" fmla="*/ 0 w 5760"/>
              <a:gd name="T1" fmla="*/ 2147483647 h 2102"/>
              <a:gd name="T2" fmla="*/ 2147483647 w 5760"/>
              <a:gd name="T3" fmla="*/ 2147483647 h 2102"/>
              <a:gd name="T4" fmla="*/ 2147483647 w 5760"/>
              <a:gd name="T5" fmla="*/ 2147483647 h 2102"/>
              <a:gd name="T6" fmla="*/ 2147483647 w 5760"/>
              <a:gd name="T7" fmla="*/ 2147483647 h 2102"/>
              <a:gd name="T8" fmla="*/ 2147483647 w 5760"/>
              <a:gd name="T9" fmla="*/ 2147483647 h 2102"/>
              <a:gd name="T10" fmla="*/ 2147483647 w 5760"/>
              <a:gd name="T11" fmla="*/ 2147483647 h 2102"/>
              <a:gd name="T12" fmla="*/ 2147483647 w 5760"/>
              <a:gd name="T13" fmla="*/ 2147483647 h 2102"/>
              <a:gd name="T14" fmla="*/ 2147483647 w 5760"/>
              <a:gd name="T15" fmla="*/ 2147483647 h 2102"/>
              <a:gd name="T16" fmla="*/ 2147483647 w 5760"/>
              <a:gd name="T17" fmla="*/ 2147483647 h 2102"/>
              <a:gd name="T18" fmla="*/ 2147483647 w 5760"/>
              <a:gd name="T19" fmla="*/ 2147483647 h 2102"/>
              <a:gd name="T20" fmla="*/ 2147483647 w 5760"/>
              <a:gd name="T21" fmla="*/ 2147483647 h 2102"/>
              <a:gd name="T22" fmla="*/ 2147483647 w 5760"/>
              <a:gd name="T23" fmla="*/ 2147483647 h 2102"/>
              <a:gd name="T24" fmla="*/ 2147483647 w 5760"/>
              <a:gd name="T25" fmla="*/ 2147483647 h 2102"/>
              <a:gd name="T26" fmla="*/ 2147483647 w 5760"/>
              <a:gd name="T27" fmla="*/ 2147483647 h 2102"/>
              <a:gd name="T28" fmla="*/ 2147483647 w 5760"/>
              <a:gd name="T29" fmla="*/ 2147483647 h 2102"/>
              <a:gd name="T30" fmla="*/ 2147483647 w 5760"/>
              <a:gd name="T31" fmla="*/ 2147483647 h 2102"/>
              <a:gd name="T32" fmla="*/ 2147483647 w 5760"/>
              <a:gd name="T33" fmla="*/ 2147483647 h 2102"/>
              <a:gd name="T34" fmla="*/ 2147483647 w 5760"/>
              <a:gd name="T35" fmla="*/ 2147483647 h 2102"/>
              <a:gd name="T36" fmla="*/ 2147483647 w 5760"/>
              <a:gd name="T37" fmla="*/ 2147483647 h 2102"/>
              <a:gd name="T38" fmla="*/ 2147483647 w 5760"/>
              <a:gd name="T39" fmla="*/ 2147483647 h 2102"/>
              <a:gd name="T40" fmla="*/ 2147483647 w 5760"/>
              <a:gd name="T41" fmla="*/ 2147483647 h 2102"/>
              <a:gd name="T42" fmla="*/ 2147483647 w 5760"/>
              <a:gd name="T43" fmla="*/ 2147483647 h 2102"/>
              <a:gd name="T44" fmla="*/ 2147483647 w 5760"/>
              <a:gd name="T45" fmla="*/ 2147483647 h 2102"/>
              <a:gd name="T46" fmla="*/ 2147483647 w 5760"/>
              <a:gd name="T47" fmla="*/ 2147483647 h 2102"/>
              <a:gd name="T48" fmla="*/ 2147483647 w 5760"/>
              <a:gd name="T49" fmla="*/ 2147483647 h 2102"/>
              <a:gd name="T50" fmla="*/ 2147483647 w 5760"/>
              <a:gd name="T51" fmla="*/ 2147483647 h 2102"/>
              <a:gd name="T52" fmla="*/ 2147483647 w 5760"/>
              <a:gd name="T53" fmla="*/ 2147483647 h 2102"/>
              <a:gd name="T54" fmla="*/ 2147483647 w 5760"/>
              <a:gd name="T55" fmla="*/ 2147483647 h 2102"/>
              <a:gd name="T56" fmla="*/ 2147483647 w 5760"/>
              <a:gd name="T57" fmla="*/ 2147483647 h 2102"/>
              <a:gd name="T58" fmla="*/ 2147483647 w 5760"/>
              <a:gd name="T59" fmla="*/ 2147483647 h 2102"/>
              <a:gd name="T60" fmla="*/ 2147483647 w 5760"/>
              <a:gd name="T61" fmla="*/ 2147483647 h 2102"/>
              <a:gd name="T62" fmla="*/ 2147483647 w 5760"/>
              <a:gd name="T63" fmla="*/ 2147483647 h 2102"/>
              <a:gd name="T64" fmla="*/ 2147483647 w 5760"/>
              <a:gd name="T65" fmla="*/ 2147483647 h 2102"/>
              <a:gd name="T66" fmla="*/ 2147483647 w 5760"/>
              <a:gd name="T67" fmla="*/ 2147483647 h 2102"/>
              <a:gd name="T68" fmla="*/ 2147483647 w 5760"/>
              <a:gd name="T69" fmla="*/ 2147483647 h 2102"/>
              <a:gd name="T70" fmla="*/ 2147483647 w 5760"/>
              <a:gd name="T71" fmla="*/ 2147483647 h 2102"/>
              <a:gd name="T72" fmla="*/ 2147483647 w 5760"/>
              <a:gd name="T73" fmla="*/ 2147483647 h 2102"/>
              <a:gd name="T74" fmla="*/ 2147483647 w 5760"/>
              <a:gd name="T75" fmla="*/ 2147483647 h 2102"/>
              <a:gd name="T76" fmla="*/ 2147483647 w 5760"/>
              <a:gd name="T77" fmla="*/ 2147483647 h 2102"/>
              <a:gd name="T78" fmla="*/ 2147483647 w 5760"/>
              <a:gd name="T79" fmla="*/ 2147483647 h 2102"/>
              <a:gd name="T80" fmla="*/ 2147483647 w 5760"/>
              <a:gd name="T81" fmla="*/ 2147483647 h 2102"/>
              <a:gd name="T82" fmla="*/ 2147483647 w 5760"/>
              <a:gd name="T83" fmla="*/ 2147483647 h 2102"/>
              <a:gd name="T84" fmla="*/ 2147483647 w 5760"/>
              <a:gd name="T85" fmla="*/ 2147483647 h 2102"/>
              <a:gd name="T86" fmla="*/ 2147483647 w 5760"/>
              <a:gd name="T87" fmla="*/ 2147483647 h 2102"/>
              <a:gd name="T88" fmla="*/ 2147483647 w 5760"/>
              <a:gd name="T89" fmla="*/ 2147483647 h 2102"/>
              <a:gd name="T90" fmla="*/ 2147483647 w 5760"/>
              <a:gd name="T91" fmla="*/ 2147483647 h 2102"/>
              <a:gd name="T92" fmla="*/ 2147483647 w 5760"/>
              <a:gd name="T93" fmla="*/ 2147483647 h 2102"/>
              <a:gd name="T94" fmla="*/ 2147483647 w 5760"/>
              <a:gd name="T95" fmla="*/ 2147483647 h 2102"/>
              <a:gd name="T96" fmla="*/ 2147483647 w 5760"/>
              <a:gd name="T97" fmla="*/ 2147483647 h 2102"/>
              <a:gd name="T98" fmla="*/ 2147483647 w 5760"/>
              <a:gd name="T99" fmla="*/ 2147483647 h 2102"/>
              <a:gd name="T100" fmla="*/ 2147483647 w 5760"/>
              <a:gd name="T101" fmla="*/ 2147483647 h 2102"/>
              <a:gd name="T102" fmla="*/ 2147483647 w 5760"/>
              <a:gd name="T103" fmla="*/ 2147483647 h 2102"/>
              <a:gd name="T104" fmla="*/ 2147483647 w 5760"/>
              <a:gd name="T105" fmla="*/ 2147483647 h 2102"/>
              <a:gd name="T106" fmla="*/ 2147483647 w 5760"/>
              <a:gd name="T107" fmla="*/ 2147483647 h 2102"/>
              <a:gd name="T108" fmla="*/ 2147483647 w 5760"/>
              <a:gd name="T109" fmla="*/ 2147483647 h 2102"/>
              <a:gd name="T110" fmla="*/ 2147483647 w 5760"/>
              <a:gd name="T111" fmla="*/ 2147483647 h 2102"/>
              <a:gd name="T112" fmla="*/ 2147483647 w 5760"/>
              <a:gd name="T113" fmla="*/ 0 h 2102"/>
              <a:gd name="T114" fmla="*/ 2147483647 w 5760"/>
              <a:gd name="T115" fmla="*/ 2147483647 h 2102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5760"/>
              <a:gd name="T175" fmla="*/ 0 h 2102"/>
              <a:gd name="T176" fmla="*/ 5760 w 5760"/>
              <a:gd name="T177" fmla="*/ 2102 h 2102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5760" h="2102">
                <a:moveTo>
                  <a:pt x="0" y="2102"/>
                </a:moveTo>
                <a:cubicBezTo>
                  <a:pt x="39" y="1946"/>
                  <a:pt x="185" y="1836"/>
                  <a:pt x="293" y="1728"/>
                </a:cubicBezTo>
                <a:cubicBezTo>
                  <a:pt x="320" y="1701"/>
                  <a:pt x="357" y="1658"/>
                  <a:pt x="393" y="1645"/>
                </a:cubicBezTo>
                <a:cubicBezTo>
                  <a:pt x="417" y="1636"/>
                  <a:pt x="466" y="1627"/>
                  <a:pt x="466" y="1627"/>
                </a:cubicBezTo>
                <a:cubicBezTo>
                  <a:pt x="519" y="1653"/>
                  <a:pt x="492" y="1641"/>
                  <a:pt x="558" y="1664"/>
                </a:cubicBezTo>
                <a:cubicBezTo>
                  <a:pt x="576" y="1670"/>
                  <a:pt x="613" y="1682"/>
                  <a:pt x="613" y="1682"/>
                </a:cubicBezTo>
                <a:cubicBezTo>
                  <a:pt x="634" y="1697"/>
                  <a:pt x="656" y="1713"/>
                  <a:pt x="677" y="1728"/>
                </a:cubicBezTo>
                <a:cubicBezTo>
                  <a:pt x="692" y="1739"/>
                  <a:pt x="731" y="1746"/>
                  <a:pt x="731" y="1746"/>
                </a:cubicBezTo>
                <a:cubicBezTo>
                  <a:pt x="794" y="1806"/>
                  <a:pt x="917" y="1788"/>
                  <a:pt x="987" y="1792"/>
                </a:cubicBezTo>
                <a:cubicBezTo>
                  <a:pt x="999" y="1783"/>
                  <a:pt x="1014" y="1776"/>
                  <a:pt x="1024" y="1764"/>
                </a:cubicBezTo>
                <a:cubicBezTo>
                  <a:pt x="1039" y="1748"/>
                  <a:pt x="1061" y="1709"/>
                  <a:pt x="1061" y="1709"/>
                </a:cubicBezTo>
                <a:cubicBezTo>
                  <a:pt x="1102" y="1586"/>
                  <a:pt x="1208" y="1548"/>
                  <a:pt x="1307" y="1481"/>
                </a:cubicBezTo>
                <a:cubicBezTo>
                  <a:pt x="1334" y="1463"/>
                  <a:pt x="1354" y="1436"/>
                  <a:pt x="1381" y="1417"/>
                </a:cubicBezTo>
                <a:cubicBezTo>
                  <a:pt x="1504" y="1330"/>
                  <a:pt x="1629" y="1244"/>
                  <a:pt x="1774" y="1197"/>
                </a:cubicBezTo>
                <a:cubicBezTo>
                  <a:pt x="1826" y="1162"/>
                  <a:pt x="1886" y="1145"/>
                  <a:pt x="1947" y="1133"/>
                </a:cubicBezTo>
                <a:cubicBezTo>
                  <a:pt x="1996" y="1136"/>
                  <a:pt x="2046" y="1132"/>
                  <a:pt x="2094" y="1142"/>
                </a:cubicBezTo>
                <a:cubicBezTo>
                  <a:pt x="2121" y="1148"/>
                  <a:pt x="2146" y="1207"/>
                  <a:pt x="2167" y="1225"/>
                </a:cubicBezTo>
                <a:cubicBezTo>
                  <a:pt x="2226" y="1275"/>
                  <a:pt x="2296" y="1331"/>
                  <a:pt x="2322" y="1408"/>
                </a:cubicBezTo>
                <a:cubicBezTo>
                  <a:pt x="2355" y="1507"/>
                  <a:pt x="2377" y="1624"/>
                  <a:pt x="2441" y="1709"/>
                </a:cubicBezTo>
                <a:cubicBezTo>
                  <a:pt x="2459" y="1783"/>
                  <a:pt x="2474" y="1804"/>
                  <a:pt x="2551" y="1819"/>
                </a:cubicBezTo>
                <a:cubicBezTo>
                  <a:pt x="2642" y="1816"/>
                  <a:pt x="2734" y="1814"/>
                  <a:pt x="2825" y="1810"/>
                </a:cubicBezTo>
                <a:cubicBezTo>
                  <a:pt x="2862" y="1808"/>
                  <a:pt x="2900" y="1812"/>
                  <a:pt x="2935" y="1801"/>
                </a:cubicBezTo>
                <a:cubicBezTo>
                  <a:pt x="3087" y="1754"/>
                  <a:pt x="3183" y="1653"/>
                  <a:pt x="3301" y="1554"/>
                </a:cubicBezTo>
                <a:cubicBezTo>
                  <a:pt x="3371" y="1495"/>
                  <a:pt x="3449" y="1446"/>
                  <a:pt x="3520" y="1389"/>
                </a:cubicBezTo>
                <a:cubicBezTo>
                  <a:pt x="3559" y="1271"/>
                  <a:pt x="3507" y="1399"/>
                  <a:pt x="3593" y="1280"/>
                </a:cubicBezTo>
                <a:cubicBezTo>
                  <a:pt x="3648" y="1203"/>
                  <a:pt x="3644" y="1101"/>
                  <a:pt x="3712" y="1033"/>
                </a:cubicBezTo>
                <a:cubicBezTo>
                  <a:pt x="3733" y="970"/>
                  <a:pt x="3716" y="991"/>
                  <a:pt x="3749" y="960"/>
                </a:cubicBezTo>
                <a:cubicBezTo>
                  <a:pt x="3759" y="901"/>
                  <a:pt x="3766" y="842"/>
                  <a:pt x="3785" y="786"/>
                </a:cubicBezTo>
                <a:cubicBezTo>
                  <a:pt x="3789" y="704"/>
                  <a:pt x="3770" y="615"/>
                  <a:pt x="3803" y="539"/>
                </a:cubicBezTo>
                <a:cubicBezTo>
                  <a:pt x="3817" y="507"/>
                  <a:pt x="3840" y="468"/>
                  <a:pt x="3858" y="438"/>
                </a:cubicBezTo>
                <a:cubicBezTo>
                  <a:pt x="3871" y="415"/>
                  <a:pt x="3904" y="374"/>
                  <a:pt x="3904" y="374"/>
                </a:cubicBezTo>
                <a:cubicBezTo>
                  <a:pt x="3922" y="321"/>
                  <a:pt x="3901" y="371"/>
                  <a:pt x="3950" y="310"/>
                </a:cubicBezTo>
                <a:cubicBezTo>
                  <a:pt x="4016" y="228"/>
                  <a:pt x="3964" y="261"/>
                  <a:pt x="4032" y="228"/>
                </a:cubicBezTo>
                <a:cubicBezTo>
                  <a:pt x="4067" y="193"/>
                  <a:pt x="4112" y="185"/>
                  <a:pt x="4160" y="173"/>
                </a:cubicBezTo>
                <a:cubicBezTo>
                  <a:pt x="4214" y="180"/>
                  <a:pt x="4260" y="180"/>
                  <a:pt x="4306" y="210"/>
                </a:cubicBezTo>
                <a:cubicBezTo>
                  <a:pt x="4344" y="264"/>
                  <a:pt x="4397" y="320"/>
                  <a:pt x="4453" y="356"/>
                </a:cubicBezTo>
                <a:cubicBezTo>
                  <a:pt x="4487" y="410"/>
                  <a:pt x="4480" y="495"/>
                  <a:pt x="4526" y="539"/>
                </a:cubicBezTo>
                <a:cubicBezTo>
                  <a:pt x="4546" y="661"/>
                  <a:pt x="4535" y="613"/>
                  <a:pt x="4553" y="685"/>
                </a:cubicBezTo>
                <a:cubicBezTo>
                  <a:pt x="4565" y="783"/>
                  <a:pt x="4576" y="881"/>
                  <a:pt x="4590" y="978"/>
                </a:cubicBezTo>
                <a:cubicBezTo>
                  <a:pt x="4598" y="1031"/>
                  <a:pt x="4581" y="1164"/>
                  <a:pt x="4654" y="1188"/>
                </a:cubicBezTo>
                <a:cubicBezTo>
                  <a:pt x="4666" y="1206"/>
                  <a:pt x="4679" y="1224"/>
                  <a:pt x="4690" y="1243"/>
                </a:cubicBezTo>
                <a:cubicBezTo>
                  <a:pt x="4700" y="1262"/>
                  <a:pt x="4696" y="1284"/>
                  <a:pt x="4718" y="1298"/>
                </a:cubicBezTo>
                <a:cubicBezTo>
                  <a:pt x="4734" y="1308"/>
                  <a:pt x="4773" y="1316"/>
                  <a:pt x="4773" y="1316"/>
                </a:cubicBezTo>
                <a:cubicBezTo>
                  <a:pt x="4876" y="1305"/>
                  <a:pt x="4836" y="1304"/>
                  <a:pt x="4910" y="1280"/>
                </a:cubicBezTo>
                <a:cubicBezTo>
                  <a:pt x="4950" y="1238"/>
                  <a:pt x="4973" y="1175"/>
                  <a:pt x="5001" y="1124"/>
                </a:cubicBezTo>
                <a:cubicBezTo>
                  <a:pt x="5018" y="1093"/>
                  <a:pt x="5056" y="1033"/>
                  <a:pt x="5056" y="1033"/>
                </a:cubicBezTo>
                <a:cubicBezTo>
                  <a:pt x="5077" y="948"/>
                  <a:pt x="5047" y="1041"/>
                  <a:pt x="5093" y="969"/>
                </a:cubicBezTo>
                <a:cubicBezTo>
                  <a:pt x="5108" y="946"/>
                  <a:pt x="5117" y="920"/>
                  <a:pt x="5129" y="896"/>
                </a:cubicBezTo>
                <a:cubicBezTo>
                  <a:pt x="5134" y="886"/>
                  <a:pt x="5149" y="885"/>
                  <a:pt x="5157" y="877"/>
                </a:cubicBezTo>
                <a:cubicBezTo>
                  <a:pt x="5170" y="864"/>
                  <a:pt x="5191" y="830"/>
                  <a:pt x="5202" y="813"/>
                </a:cubicBezTo>
                <a:cubicBezTo>
                  <a:pt x="5219" y="747"/>
                  <a:pt x="5218" y="677"/>
                  <a:pt x="5239" y="612"/>
                </a:cubicBezTo>
                <a:cubicBezTo>
                  <a:pt x="5271" y="513"/>
                  <a:pt x="5310" y="412"/>
                  <a:pt x="5358" y="320"/>
                </a:cubicBezTo>
                <a:cubicBezTo>
                  <a:pt x="5382" y="219"/>
                  <a:pt x="5365" y="269"/>
                  <a:pt x="5413" y="173"/>
                </a:cubicBezTo>
                <a:cubicBezTo>
                  <a:pt x="5417" y="161"/>
                  <a:pt x="5442" y="98"/>
                  <a:pt x="5449" y="91"/>
                </a:cubicBezTo>
                <a:cubicBezTo>
                  <a:pt x="5456" y="84"/>
                  <a:pt x="5468" y="85"/>
                  <a:pt x="5477" y="82"/>
                </a:cubicBezTo>
                <a:cubicBezTo>
                  <a:pt x="5508" y="34"/>
                  <a:pt x="5499" y="19"/>
                  <a:pt x="5559" y="0"/>
                </a:cubicBezTo>
                <a:cubicBezTo>
                  <a:pt x="5640" y="20"/>
                  <a:pt x="5651" y="18"/>
                  <a:pt x="5760" y="18"/>
                </a:cubicBezTo>
              </a:path>
            </a:pathLst>
          </a:custGeom>
          <a:noFill/>
          <a:ln w="92075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7050" name="Freeform 12">
            <a:extLst>
              <a:ext uri="{FF2B5EF4-FFF2-40B4-BE49-F238E27FC236}">
                <a16:creationId xmlns:a16="http://schemas.microsoft.com/office/drawing/2014/main" xmlns="" id="{DFBB386A-01A2-43B5-AE27-800FB4B623BD}"/>
              </a:ext>
            </a:extLst>
          </p:cNvPr>
          <p:cNvSpPr>
            <a:spLocks/>
          </p:cNvSpPr>
          <p:nvPr/>
        </p:nvSpPr>
        <p:spPr bwMode="auto">
          <a:xfrm>
            <a:off x="6646863" y="0"/>
            <a:ext cx="2511425" cy="5427663"/>
          </a:xfrm>
          <a:custGeom>
            <a:avLst/>
            <a:gdLst>
              <a:gd name="T0" fmla="*/ 2147483647 w 1582"/>
              <a:gd name="T1" fmla="*/ 0 h 3419"/>
              <a:gd name="T2" fmla="*/ 2147483647 w 1582"/>
              <a:gd name="T3" fmla="*/ 2147483647 h 3419"/>
              <a:gd name="T4" fmla="*/ 2147483647 w 1582"/>
              <a:gd name="T5" fmla="*/ 2147483647 h 3419"/>
              <a:gd name="T6" fmla="*/ 2147483647 w 1582"/>
              <a:gd name="T7" fmla="*/ 2147483647 h 3419"/>
              <a:gd name="T8" fmla="*/ 0 w 1582"/>
              <a:gd name="T9" fmla="*/ 2147483647 h 3419"/>
              <a:gd name="T10" fmla="*/ 2147483647 w 1582"/>
              <a:gd name="T11" fmla="*/ 2147483647 h 3419"/>
              <a:gd name="T12" fmla="*/ 2147483647 w 1582"/>
              <a:gd name="T13" fmla="*/ 2147483647 h 3419"/>
              <a:gd name="T14" fmla="*/ 2147483647 w 1582"/>
              <a:gd name="T15" fmla="*/ 2147483647 h 3419"/>
              <a:gd name="T16" fmla="*/ 2147483647 w 1582"/>
              <a:gd name="T17" fmla="*/ 2147483647 h 3419"/>
              <a:gd name="T18" fmla="*/ 2147483647 w 1582"/>
              <a:gd name="T19" fmla="*/ 2147483647 h 3419"/>
              <a:gd name="T20" fmla="*/ 2147483647 w 1582"/>
              <a:gd name="T21" fmla="*/ 2147483647 h 3419"/>
              <a:gd name="T22" fmla="*/ 2147483647 w 1582"/>
              <a:gd name="T23" fmla="*/ 2147483647 h 3419"/>
              <a:gd name="T24" fmla="*/ 2147483647 w 1582"/>
              <a:gd name="T25" fmla="*/ 2147483647 h 3419"/>
              <a:gd name="T26" fmla="*/ 2147483647 w 1582"/>
              <a:gd name="T27" fmla="*/ 2147483647 h 3419"/>
              <a:gd name="T28" fmla="*/ 2147483647 w 1582"/>
              <a:gd name="T29" fmla="*/ 2147483647 h 3419"/>
              <a:gd name="T30" fmla="*/ 2147483647 w 1582"/>
              <a:gd name="T31" fmla="*/ 2147483647 h 3419"/>
              <a:gd name="T32" fmla="*/ 2147483647 w 1582"/>
              <a:gd name="T33" fmla="*/ 2147483647 h 3419"/>
              <a:gd name="T34" fmla="*/ 2147483647 w 1582"/>
              <a:gd name="T35" fmla="*/ 2147483647 h 3419"/>
              <a:gd name="T36" fmla="*/ 2147483647 w 1582"/>
              <a:gd name="T37" fmla="*/ 2147483647 h 3419"/>
              <a:gd name="T38" fmla="*/ 2147483647 w 1582"/>
              <a:gd name="T39" fmla="*/ 2147483647 h 3419"/>
              <a:gd name="T40" fmla="*/ 2147483647 w 1582"/>
              <a:gd name="T41" fmla="*/ 2147483647 h 3419"/>
              <a:gd name="T42" fmla="*/ 2147483647 w 1582"/>
              <a:gd name="T43" fmla="*/ 2147483647 h 3419"/>
              <a:gd name="T44" fmla="*/ 2147483647 w 1582"/>
              <a:gd name="T45" fmla="*/ 2147483647 h 3419"/>
              <a:gd name="T46" fmla="*/ 2147483647 w 1582"/>
              <a:gd name="T47" fmla="*/ 2147483647 h 3419"/>
              <a:gd name="T48" fmla="*/ 2147483647 w 1582"/>
              <a:gd name="T49" fmla="*/ 2147483647 h 3419"/>
              <a:gd name="T50" fmla="*/ 2147483647 w 1582"/>
              <a:gd name="T51" fmla="*/ 2147483647 h 3419"/>
              <a:gd name="T52" fmla="*/ 2147483647 w 1582"/>
              <a:gd name="T53" fmla="*/ 2147483647 h 3419"/>
              <a:gd name="T54" fmla="*/ 2147483647 w 1582"/>
              <a:gd name="T55" fmla="*/ 2147483647 h 3419"/>
              <a:gd name="T56" fmla="*/ 2147483647 w 1582"/>
              <a:gd name="T57" fmla="*/ 2147483647 h 3419"/>
              <a:gd name="T58" fmla="*/ 2147483647 w 1582"/>
              <a:gd name="T59" fmla="*/ 2147483647 h 3419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1582"/>
              <a:gd name="T91" fmla="*/ 0 h 3419"/>
              <a:gd name="T92" fmla="*/ 1582 w 1582"/>
              <a:gd name="T93" fmla="*/ 3419 h 3419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1582" h="3419">
                <a:moveTo>
                  <a:pt x="412" y="0"/>
                </a:moveTo>
                <a:cubicBezTo>
                  <a:pt x="373" y="125"/>
                  <a:pt x="321" y="243"/>
                  <a:pt x="275" y="366"/>
                </a:cubicBezTo>
                <a:cubicBezTo>
                  <a:pt x="244" y="449"/>
                  <a:pt x="172" y="528"/>
                  <a:pt x="128" y="603"/>
                </a:cubicBezTo>
                <a:cubicBezTo>
                  <a:pt x="100" y="651"/>
                  <a:pt x="84" y="708"/>
                  <a:pt x="64" y="759"/>
                </a:cubicBezTo>
                <a:cubicBezTo>
                  <a:pt x="46" y="806"/>
                  <a:pt x="19" y="849"/>
                  <a:pt x="0" y="896"/>
                </a:cubicBezTo>
                <a:cubicBezTo>
                  <a:pt x="3" y="936"/>
                  <a:pt x="3" y="976"/>
                  <a:pt x="10" y="1015"/>
                </a:cubicBezTo>
                <a:cubicBezTo>
                  <a:pt x="20" y="1068"/>
                  <a:pt x="83" y="1111"/>
                  <a:pt x="119" y="1143"/>
                </a:cubicBezTo>
                <a:cubicBezTo>
                  <a:pt x="138" y="1160"/>
                  <a:pt x="151" y="1187"/>
                  <a:pt x="174" y="1198"/>
                </a:cubicBezTo>
                <a:cubicBezTo>
                  <a:pt x="217" y="1219"/>
                  <a:pt x="260" y="1240"/>
                  <a:pt x="302" y="1262"/>
                </a:cubicBezTo>
                <a:cubicBezTo>
                  <a:pt x="305" y="1271"/>
                  <a:pt x="305" y="1282"/>
                  <a:pt x="311" y="1289"/>
                </a:cubicBezTo>
                <a:cubicBezTo>
                  <a:pt x="318" y="1298"/>
                  <a:pt x="338" y="1296"/>
                  <a:pt x="339" y="1307"/>
                </a:cubicBezTo>
                <a:cubicBezTo>
                  <a:pt x="388" y="1790"/>
                  <a:pt x="253" y="1638"/>
                  <a:pt x="384" y="1774"/>
                </a:cubicBezTo>
                <a:cubicBezTo>
                  <a:pt x="418" y="1898"/>
                  <a:pt x="368" y="1731"/>
                  <a:pt x="412" y="1838"/>
                </a:cubicBezTo>
                <a:cubicBezTo>
                  <a:pt x="455" y="1944"/>
                  <a:pt x="413" y="1895"/>
                  <a:pt x="467" y="1947"/>
                </a:cubicBezTo>
                <a:cubicBezTo>
                  <a:pt x="470" y="1956"/>
                  <a:pt x="470" y="1967"/>
                  <a:pt x="476" y="1975"/>
                </a:cubicBezTo>
                <a:cubicBezTo>
                  <a:pt x="492" y="1996"/>
                  <a:pt x="531" y="2030"/>
                  <a:pt x="531" y="2030"/>
                </a:cubicBezTo>
                <a:cubicBezTo>
                  <a:pt x="548" y="2080"/>
                  <a:pt x="593" y="2096"/>
                  <a:pt x="640" y="2112"/>
                </a:cubicBezTo>
                <a:cubicBezTo>
                  <a:pt x="667" y="2137"/>
                  <a:pt x="698" y="2147"/>
                  <a:pt x="723" y="2176"/>
                </a:cubicBezTo>
                <a:cubicBezTo>
                  <a:pt x="764" y="2224"/>
                  <a:pt x="795" y="2280"/>
                  <a:pt x="842" y="2322"/>
                </a:cubicBezTo>
                <a:cubicBezTo>
                  <a:pt x="886" y="2361"/>
                  <a:pt x="938" y="2382"/>
                  <a:pt x="979" y="2423"/>
                </a:cubicBezTo>
                <a:cubicBezTo>
                  <a:pt x="1059" y="2503"/>
                  <a:pt x="1126" y="2592"/>
                  <a:pt x="1226" y="2651"/>
                </a:cubicBezTo>
                <a:cubicBezTo>
                  <a:pt x="1237" y="2685"/>
                  <a:pt x="1259" y="2709"/>
                  <a:pt x="1271" y="2743"/>
                </a:cubicBezTo>
                <a:cubicBezTo>
                  <a:pt x="1284" y="2778"/>
                  <a:pt x="1286" y="2819"/>
                  <a:pt x="1299" y="2853"/>
                </a:cubicBezTo>
                <a:cubicBezTo>
                  <a:pt x="1309" y="2878"/>
                  <a:pt x="1323" y="2902"/>
                  <a:pt x="1335" y="2926"/>
                </a:cubicBezTo>
                <a:cubicBezTo>
                  <a:pt x="1344" y="2943"/>
                  <a:pt x="1354" y="2981"/>
                  <a:pt x="1354" y="2981"/>
                </a:cubicBezTo>
                <a:cubicBezTo>
                  <a:pt x="1357" y="3025"/>
                  <a:pt x="1351" y="3089"/>
                  <a:pt x="1372" y="3136"/>
                </a:cubicBezTo>
                <a:cubicBezTo>
                  <a:pt x="1383" y="3161"/>
                  <a:pt x="1396" y="3185"/>
                  <a:pt x="1408" y="3209"/>
                </a:cubicBezTo>
                <a:cubicBezTo>
                  <a:pt x="1414" y="3221"/>
                  <a:pt x="1427" y="3246"/>
                  <a:pt x="1427" y="3246"/>
                </a:cubicBezTo>
                <a:cubicBezTo>
                  <a:pt x="1430" y="3270"/>
                  <a:pt x="1432" y="3295"/>
                  <a:pt x="1436" y="3319"/>
                </a:cubicBezTo>
                <a:cubicBezTo>
                  <a:pt x="1451" y="3403"/>
                  <a:pt x="1537" y="3374"/>
                  <a:pt x="1582" y="3419"/>
                </a:cubicBezTo>
              </a:path>
            </a:pathLst>
          </a:custGeom>
          <a:noFill/>
          <a:ln w="762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7051" name="Freeform 13">
            <a:extLst>
              <a:ext uri="{FF2B5EF4-FFF2-40B4-BE49-F238E27FC236}">
                <a16:creationId xmlns:a16="http://schemas.microsoft.com/office/drawing/2014/main" xmlns="" id="{959E60C0-1E08-457F-A290-7CB62A707486}"/>
              </a:ext>
            </a:extLst>
          </p:cNvPr>
          <p:cNvSpPr>
            <a:spLocks/>
          </p:cNvSpPr>
          <p:nvPr/>
        </p:nvSpPr>
        <p:spPr bwMode="auto">
          <a:xfrm>
            <a:off x="14288" y="4122738"/>
            <a:ext cx="6624637" cy="2698750"/>
          </a:xfrm>
          <a:custGeom>
            <a:avLst/>
            <a:gdLst>
              <a:gd name="T0" fmla="*/ 0 w 4173"/>
              <a:gd name="T1" fmla="*/ 2147483647 h 1700"/>
              <a:gd name="T2" fmla="*/ 2147483647 w 4173"/>
              <a:gd name="T3" fmla="*/ 2147483647 h 1700"/>
              <a:gd name="T4" fmla="*/ 2147483647 w 4173"/>
              <a:gd name="T5" fmla="*/ 2147483647 h 1700"/>
              <a:gd name="T6" fmla="*/ 2147483647 w 4173"/>
              <a:gd name="T7" fmla="*/ 2147483647 h 1700"/>
              <a:gd name="T8" fmla="*/ 2147483647 w 4173"/>
              <a:gd name="T9" fmla="*/ 2147483647 h 1700"/>
              <a:gd name="T10" fmla="*/ 2147483647 w 4173"/>
              <a:gd name="T11" fmla="*/ 2147483647 h 1700"/>
              <a:gd name="T12" fmla="*/ 2147483647 w 4173"/>
              <a:gd name="T13" fmla="*/ 2147483647 h 1700"/>
              <a:gd name="T14" fmla="*/ 2147483647 w 4173"/>
              <a:gd name="T15" fmla="*/ 2147483647 h 1700"/>
              <a:gd name="T16" fmla="*/ 2147483647 w 4173"/>
              <a:gd name="T17" fmla="*/ 2147483647 h 1700"/>
              <a:gd name="T18" fmla="*/ 2147483647 w 4173"/>
              <a:gd name="T19" fmla="*/ 2147483647 h 1700"/>
              <a:gd name="T20" fmla="*/ 2147483647 w 4173"/>
              <a:gd name="T21" fmla="*/ 2147483647 h 1700"/>
              <a:gd name="T22" fmla="*/ 2147483647 w 4173"/>
              <a:gd name="T23" fmla="*/ 2147483647 h 1700"/>
              <a:gd name="T24" fmla="*/ 2147483647 w 4173"/>
              <a:gd name="T25" fmla="*/ 2147483647 h 1700"/>
              <a:gd name="T26" fmla="*/ 2147483647 w 4173"/>
              <a:gd name="T27" fmla="*/ 2147483647 h 1700"/>
              <a:gd name="T28" fmla="*/ 2147483647 w 4173"/>
              <a:gd name="T29" fmla="*/ 2147483647 h 1700"/>
              <a:gd name="T30" fmla="*/ 2147483647 w 4173"/>
              <a:gd name="T31" fmla="*/ 0 h 1700"/>
              <a:gd name="T32" fmla="*/ 2147483647 w 4173"/>
              <a:gd name="T33" fmla="*/ 2147483647 h 1700"/>
              <a:gd name="T34" fmla="*/ 2147483647 w 4173"/>
              <a:gd name="T35" fmla="*/ 2147483647 h 1700"/>
              <a:gd name="T36" fmla="*/ 2147483647 w 4173"/>
              <a:gd name="T37" fmla="*/ 2147483647 h 1700"/>
              <a:gd name="T38" fmla="*/ 2147483647 w 4173"/>
              <a:gd name="T39" fmla="*/ 2147483647 h 1700"/>
              <a:gd name="T40" fmla="*/ 2147483647 w 4173"/>
              <a:gd name="T41" fmla="*/ 2147483647 h 1700"/>
              <a:gd name="T42" fmla="*/ 2147483647 w 4173"/>
              <a:gd name="T43" fmla="*/ 2147483647 h 1700"/>
              <a:gd name="T44" fmla="*/ 2147483647 w 4173"/>
              <a:gd name="T45" fmla="*/ 2147483647 h 1700"/>
              <a:gd name="T46" fmla="*/ 2147483647 w 4173"/>
              <a:gd name="T47" fmla="*/ 2147483647 h 1700"/>
              <a:gd name="T48" fmla="*/ 2147483647 w 4173"/>
              <a:gd name="T49" fmla="*/ 2147483647 h 1700"/>
              <a:gd name="T50" fmla="*/ 2147483647 w 4173"/>
              <a:gd name="T51" fmla="*/ 2147483647 h 1700"/>
              <a:gd name="T52" fmla="*/ 2147483647 w 4173"/>
              <a:gd name="T53" fmla="*/ 2147483647 h 1700"/>
              <a:gd name="T54" fmla="*/ 2147483647 w 4173"/>
              <a:gd name="T55" fmla="*/ 2147483647 h 1700"/>
              <a:gd name="T56" fmla="*/ 2147483647 w 4173"/>
              <a:gd name="T57" fmla="*/ 2147483647 h 1700"/>
              <a:gd name="T58" fmla="*/ 2147483647 w 4173"/>
              <a:gd name="T59" fmla="*/ 2147483647 h 1700"/>
              <a:gd name="T60" fmla="*/ 2147483647 w 4173"/>
              <a:gd name="T61" fmla="*/ 2147483647 h 1700"/>
              <a:gd name="T62" fmla="*/ 2147483647 w 4173"/>
              <a:gd name="T63" fmla="*/ 2147483647 h 1700"/>
              <a:gd name="T64" fmla="*/ 2147483647 w 4173"/>
              <a:gd name="T65" fmla="*/ 2147483647 h 1700"/>
              <a:gd name="T66" fmla="*/ 2147483647 w 4173"/>
              <a:gd name="T67" fmla="*/ 2147483647 h 170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4173"/>
              <a:gd name="T103" fmla="*/ 0 h 1700"/>
              <a:gd name="T104" fmla="*/ 4173 w 4173"/>
              <a:gd name="T105" fmla="*/ 1700 h 170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4173" h="1700">
                <a:moveTo>
                  <a:pt x="0" y="704"/>
                </a:moveTo>
                <a:cubicBezTo>
                  <a:pt x="36" y="668"/>
                  <a:pt x="50" y="659"/>
                  <a:pt x="101" y="649"/>
                </a:cubicBezTo>
                <a:cubicBezTo>
                  <a:pt x="190" y="612"/>
                  <a:pt x="290" y="611"/>
                  <a:pt x="384" y="594"/>
                </a:cubicBezTo>
                <a:cubicBezTo>
                  <a:pt x="399" y="591"/>
                  <a:pt x="415" y="589"/>
                  <a:pt x="430" y="585"/>
                </a:cubicBezTo>
                <a:cubicBezTo>
                  <a:pt x="449" y="580"/>
                  <a:pt x="466" y="570"/>
                  <a:pt x="485" y="566"/>
                </a:cubicBezTo>
                <a:cubicBezTo>
                  <a:pt x="566" y="550"/>
                  <a:pt x="658" y="540"/>
                  <a:pt x="741" y="530"/>
                </a:cubicBezTo>
                <a:cubicBezTo>
                  <a:pt x="879" y="540"/>
                  <a:pt x="840" y="536"/>
                  <a:pt x="933" y="566"/>
                </a:cubicBezTo>
                <a:cubicBezTo>
                  <a:pt x="939" y="572"/>
                  <a:pt x="943" y="582"/>
                  <a:pt x="951" y="585"/>
                </a:cubicBezTo>
                <a:cubicBezTo>
                  <a:pt x="974" y="594"/>
                  <a:pt x="1024" y="603"/>
                  <a:pt x="1024" y="603"/>
                </a:cubicBezTo>
                <a:cubicBezTo>
                  <a:pt x="1098" y="579"/>
                  <a:pt x="1303" y="574"/>
                  <a:pt x="1399" y="566"/>
                </a:cubicBezTo>
                <a:cubicBezTo>
                  <a:pt x="1503" y="546"/>
                  <a:pt x="1653" y="502"/>
                  <a:pt x="1737" y="448"/>
                </a:cubicBezTo>
                <a:cubicBezTo>
                  <a:pt x="1771" y="427"/>
                  <a:pt x="1803" y="403"/>
                  <a:pt x="1838" y="384"/>
                </a:cubicBezTo>
                <a:cubicBezTo>
                  <a:pt x="1897" y="351"/>
                  <a:pt x="1965" y="345"/>
                  <a:pt x="2021" y="310"/>
                </a:cubicBezTo>
                <a:cubicBezTo>
                  <a:pt x="2102" y="259"/>
                  <a:pt x="2169" y="191"/>
                  <a:pt x="2240" y="128"/>
                </a:cubicBezTo>
                <a:cubicBezTo>
                  <a:pt x="2278" y="94"/>
                  <a:pt x="2302" y="57"/>
                  <a:pt x="2350" y="45"/>
                </a:cubicBezTo>
                <a:cubicBezTo>
                  <a:pt x="2382" y="23"/>
                  <a:pt x="2393" y="10"/>
                  <a:pt x="2432" y="0"/>
                </a:cubicBezTo>
                <a:cubicBezTo>
                  <a:pt x="2482" y="16"/>
                  <a:pt x="2505" y="43"/>
                  <a:pt x="2560" y="54"/>
                </a:cubicBezTo>
                <a:cubicBezTo>
                  <a:pt x="2600" y="72"/>
                  <a:pt x="2638" y="94"/>
                  <a:pt x="2679" y="109"/>
                </a:cubicBezTo>
                <a:cubicBezTo>
                  <a:pt x="2694" y="114"/>
                  <a:pt x="2710" y="114"/>
                  <a:pt x="2725" y="118"/>
                </a:cubicBezTo>
                <a:cubicBezTo>
                  <a:pt x="2744" y="123"/>
                  <a:pt x="2762" y="130"/>
                  <a:pt x="2780" y="137"/>
                </a:cubicBezTo>
                <a:cubicBezTo>
                  <a:pt x="2841" y="160"/>
                  <a:pt x="2880" y="191"/>
                  <a:pt x="2944" y="201"/>
                </a:cubicBezTo>
                <a:cubicBezTo>
                  <a:pt x="3023" y="257"/>
                  <a:pt x="3122" y="296"/>
                  <a:pt x="3191" y="365"/>
                </a:cubicBezTo>
                <a:cubicBezTo>
                  <a:pt x="3230" y="404"/>
                  <a:pt x="3260" y="448"/>
                  <a:pt x="3292" y="493"/>
                </a:cubicBezTo>
                <a:cubicBezTo>
                  <a:pt x="3312" y="521"/>
                  <a:pt x="3318" y="557"/>
                  <a:pt x="3337" y="585"/>
                </a:cubicBezTo>
                <a:cubicBezTo>
                  <a:pt x="3373" y="638"/>
                  <a:pt x="3361" y="604"/>
                  <a:pt x="3392" y="667"/>
                </a:cubicBezTo>
                <a:cubicBezTo>
                  <a:pt x="3440" y="765"/>
                  <a:pt x="3493" y="856"/>
                  <a:pt x="3548" y="950"/>
                </a:cubicBezTo>
                <a:cubicBezTo>
                  <a:pt x="3585" y="1012"/>
                  <a:pt x="3593" y="1051"/>
                  <a:pt x="3666" y="1069"/>
                </a:cubicBezTo>
                <a:cubicBezTo>
                  <a:pt x="3698" y="1114"/>
                  <a:pt x="3708" y="1145"/>
                  <a:pt x="3758" y="1161"/>
                </a:cubicBezTo>
                <a:cubicBezTo>
                  <a:pt x="3785" y="1202"/>
                  <a:pt x="3874" y="1251"/>
                  <a:pt x="3922" y="1270"/>
                </a:cubicBezTo>
                <a:cubicBezTo>
                  <a:pt x="3955" y="1303"/>
                  <a:pt x="3977" y="1323"/>
                  <a:pt x="4023" y="1334"/>
                </a:cubicBezTo>
                <a:cubicBezTo>
                  <a:pt x="4032" y="1343"/>
                  <a:pt x="4042" y="1352"/>
                  <a:pt x="4050" y="1362"/>
                </a:cubicBezTo>
                <a:cubicBezTo>
                  <a:pt x="4063" y="1379"/>
                  <a:pt x="4087" y="1417"/>
                  <a:pt x="4087" y="1417"/>
                </a:cubicBezTo>
                <a:cubicBezTo>
                  <a:pt x="4096" y="1454"/>
                  <a:pt x="4116" y="1509"/>
                  <a:pt x="4142" y="1536"/>
                </a:cubicBezTo>
                <a:cubicBezTo>
                  <a:pt x="4173" y="1628"/>
                  <a:pt x="4169" y="1549"/>
                  <a:pt x="4169" y="1700"/>
                </a:cubicBezTo>
              </a:path>
            </a:pathLst>
          </a:custGeom>
          <a:noFill/>
          <a:ln w="98425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7052" name="Freeform 14">
            <a:extLst>
              <a:ext uri="{FF2B5EF4-FFF2-40B4-BE49-F238E27FC236}">
                <a16:creationId xmlns:a16="http://schemas.microsoft.com/office/drawing/2014/main" xmlns="" id="{EB835A0B-89F4-4E3B-9DED-EE7AA145E3D2}"/>
              </a:ext>
            </a:extLst>
          </p:cNvPr>
          <p:cNvSpPr>
            <a:spLocks/>
          </p:cNvSpPr>
          <p:nvPr/>
        </p:nvSpPr>
        <p:spPr bwMode="auto">
          <a:xfrm>
            <a:off x="1839913" y="42863"/>
            <a:ext cx="1077912" cy="6837362"/>
          </a:xfrm>
          <a:custGeom>
            <a:avLst/>
            <a:gdLst>
              <a:gd name="T0" fmla="*/ 2147483647 w 679"/>
              <a:gd name="T1" fmla="*/ 2147483647 h 4307"/>
              <a:gd name="T2" fmla="*/ 2147483647 w 679"/>
              <a:gd name="T3" fmla="*/ 2147483647 h 4307"/>
              <a:gd name="T4" fmla="*/ 2147483647 w 679"/>
              <a:gd name="T5" fmla="*/ 2147483647 h 4307"/>
              <a:gd name="T6" fmla="*/ 2147483647 w 679"/>
              <a:gd name="T7" fmla="*/ 2147483647 h 4307"/>
              <a:gd name="T8" fmla="*/ 2147483647 w 679"/>
              <a:gd name="T9" fmla="*/ 2147483647 h 4307"/>
              <a:gd name="T10" fmla="*/ 2147483647 w 679"/>
              <a:gd name="T11" fmla="*/ 2147483647 h 4307"/>
              <a:gd name="T12" fmla="*/ 2147483647 w 679"/>
              <a:gd name="T13" fmla="*/ 2147483647 h 4307"/>
              <a:gd name="T14" fmla="*/ 2147483647 w 679"/>
              <a:gd name="T15" fmla="*/ 2147483647 h 4307"/>
              <a:gd name="T16" fmla="*/ 2147483647 w 679"/>
              <a:gd name="T17" fmla="*/ 2147483647 h 4307"/>
              <a:gd name="T18" fmla="*/ 2147483647 w 679"/>
              <a:gd name="T19" fmla="*/ 2147483647 h 4307"/>
              <a:gd name="T20" fmla="*/ 2147483647 w 679"/>
              <a:gd name="T21" fmla="*/ 2147483647 h 4307"/>
              <a:gd name="T22" fmla="*/ 2147483647 w 679"/>
              <a:gd name="T23" fmla="*/ 2147483647 h 4307"/>
              <a:gd name="T24" fmla="*/ 2147483647 w 679"/>
              <a:gd name="T25" fmla="*/ 2147483647 h 4307"/>
              <a:gd name="T26" fmla="*/ 2147483647 w 679"/>
              <a:gd name="T27" fmla="*/ 2147483647 h 4307"/>
              <a:gd name="T28" fmla="*/ 2147483647 w 679"/>
              <a:gd name="T29" fmla="*/ 2147483647 h 4307"/>
              <a:gd name="T30" fmla="*/ 2147483647 w 679"/>
              <a:gd name="T31" fmla="*/ 2147483647 h 4307"/>
              <a:gd name="T32" fmla="*/ 2147483647 w 679"/>
              <a:gd name="T33" fmla="*/ 2147483647 h 4307"/>
              <a:gd name="T34" fmla="*/ 2147483647 w 679"/>
              <a:gd name="T35" fmla="*/ 2147483647 h 4307"/>
              <a:gd name="T36" fmla="*/ 2147483647 w 679"/>
              <a:gd name="T37" fmla="*/ 2147483647 h 4307"/>
              <a:gd name="T38" fmla="*/ 2147483647 w 679"/>
              <a:gd name="T39" fmla="*/ 0 h 4307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679"/>
              <a:gd name="T61" fmla="*/ 0 h 4307"/>
              <a:gd name="T62" fmla="*/ 679 w 679"/>
              <a:gd name="T63" fmla="*/ 4307 h 4307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679" h="4307">
                <a:moveTo>
                  <a:pt x="84" y="4307"/>
                </a:moveTo>
                <a:cubicBezTo>
                  <a:pt x="79" y="4027"/>
                  <a:pt x="95" y="3746"/>
                  <a:pt x="20" y="3475"/>
                </a:cubicBezTo>
                <a:cubicBezTo>
                  <a:pt x="10" y="3365"/>
                  <a:pt x="0" y="3304"/>
                  <a:pt x="20" y="3182"/>
                </a:cubicBezTo>
                <a:cubicBezTo>
                  <a:pt x="25" y="3149"/>
                  <a:pt x="117" y="3079"/>
                  <a:pt x="148" y="3054"/>
                </a:cubicBezTo>
                <a:cubicBezTo>
                  <a:pt x="171" y="2999"/>
                  <a:pt x="185" y="2943"/>
                  <a:pt x="212" y="2890"/>
                </a:cubicBezTo>
                <a:cubicBezTo>
                  <a:pt x="215" y="2875"/>
                  <a:pt x="218" y="2859"/>
                  <a:pt x="222" y="2844"/>
                </a:cubicBezTo>
                <a:cubicBezTo>
                  <a:pt x="230" y="2816"/>
                  <a:pt x="249" y="2762"/>
                  <a:pt x="249" y="2762"/>
                </a:cubicBezTo>
                <a:cubicBezTo>
                  <a:pt x="265" y="2627"/>
                  <a:pt x="307" y="2501"/>
                  <a:pt x="331" y="2368"/>
                </a:cubicBezTo>
                <a:cubicBezTo>
                  <a:pt x="354" y="2241"/>
                  <a:pt x="323" y="2345"/>
                  <a:pt x="359" y="2240"/>
                </a:cubicBezTo>
                <a:cubicBezTo>
                  <a:pt x="376" y="2116"/>
                  <a:pt x="384" y="2088"/>
                  <a:pt x="368" y="1930"/>
                </a:cubicBezTo>
                <a:cubicBezTo>
                  <a:pt x="366" y="1911"/>
                  <a:pt x="350" y="1875"/>
                  <a:pt x="350" y="1875"/>
                </a:cubicBezTo>
                <a:cubicBezTo>
                  <a:pt x="327" y="1663"/>
                  <a:pt x="329" y="1455"/>
                  <a:pt x="359" y="1244"/>
                </a:cubicBezTo>
                <a:cubicBezTo>
                  <a:pt x="366" y="1194"/>
                  <a:pt x="382" y="1093"/>
                  <a:pt x="414" y="1052"/>
                </a:cubicBezTo>
                <a:cubicBezTo>
                  <a:pt x="474" y="976"/>
                  <a:pt x="502" y="951"/>
                  <a:pt x="578" y="896"/>
                </a:cubicBezTo>
                <a:cubicBezTo>
                  <a:pt x="611" y="872"/>
                  <a:pt x="670" y="814"/>
                  <a:pt x="670" y="814"/>
                </a:cubicBezTo>
                <a:cubicBezTo>
                  <a:pt x="673" y="741"/>
                  <a:pt x="679" y="668"/>
                  <a:pt x="679" y="595"/>
                </a:cubicBezTo>
                <a:cubicBezTo>
                  <a:pt x="679" y="537"/>
                  <a:pt x="675" y="479"/>
                  <a:pt x="670" y="421"/>
                </a:cubicBezTo>
                <a:cubicBezTo>
                  <a:pt x="666" y="372"/>
                  <a:pt x="642" y="331"/>
                  <a:pt x="633" y="284"/>
                </a:cubicBezTo>
                <a:cubicBezTo>
                  <a:pt x="619" y="212"/>
                  <a:pt x="604" y="127"/>
                  <a:pt x="551" y="74"/>
                </a:cubicBezTo>
                <a:cubicBezTo>
                  <a:pt x="543" y="49"/>
                  <a:pt x="532" y="27"/>
                  <a:pt x="532" y="0"/>
                </a:cubicBezTo>
              </a:path>
            </a:pathLst>
          </a:custGeom>
          <a:noFill/>
          <a:ln w="250825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7053" name="Freeform 17">
            <a:extLst>
              <a:ext uri="{FF2B5EF4-FFF2-40B4-BE49-F238E27FC236}">
                <a16:creationId xmlns:a16="http://schemas.microsoft.com/office/drawing/2014/main" xmlns="" id="{8D353CC1-A3E5-4B03-967C-88367D56329D}"/>
              </a:ext>
            </a:extLst>
          </p:cNvPr>
          <p:cNvSpPr>
            <a:spLocks/>
          </p:cNvSpPr>
          <p:nvPr/>
        </p:nvSpPr>
        <p:spPr bwMode="auto">
          <a:xfrm>
            <a:off x="5299075" y="2003425"/>
            <a:ext cx="1190625" cy="4891088"/>
          </a:xfrm>
          <a:custGeom>
            <a:avLst/>
            <a:gdLst>
              <a:gd name="T0" fmla="*/ 2147483647 w 750"/>
              <a:gd name="T1" fmla="*/ 2147483647 h 3081"/>
              <a:gd name="T2" fmla="*/ 2147483647 w 750"/>
              <a:gd name="T3" fmla="*/ 2147483647 h 3081"/>
              <a:gd name="T4" fmla="*/ 2147483647 w 750"/>
              <a:gd name="T5" fmla="*/ 2147483647 h 3081"/>
              <a:gd name="T6" fmla="*/ 2147483647 w 750"/>
              <a:gd name="T7" fmla="*/ 2147483647 h 3081"/>
              <a:gd name="T8" fmla="*/ 2147483647 w 750"/>
              <a:gd name="T9" fmla="*/ 2147483647 h 3081"/>
              <a:gd name="T10" fmla="*/ 2147483647 w 750"/>
              <a:gd name="T11" fmla="*/ 2147483647 h 3081"/>
              <a:gd name="T12" fmla="*/ 2147483647 w 750"/>
              <a:gd name="T13" fmla="*/ 2147483647 h 3081"/>
              <a:gd name="T14" fmla="*/ 2147483647 w 750"/>
              <a:gd name="T15" fmla="*/ 2147483647 h 3081"/>
              <a:gd name="T16" fmla="*/ 2147483647 w 750"/>
              <a:gd name="T17" fmla="*/ 2147483647 h 3081"/>
              <a:gd name="T18" fmla="*/ 2147483647 w 750"/>
              <a:gd name="T19" fmla="*/ 2147483647 h 3081"/>
              <a:gd name="T20" fmla="*/ 2147483647 w 750"/>
              <a:gd name="T21" fmla="*/ 2147483647 h 3081"/>
              <a:gd name="T22" fmla="*/ 2147483647 w 750"/>
              <a:gd name="T23" fmla="*/ 2147483647 h 3081"/>
              <a:gd name="T24" fmla="*/ 2147483647 w 750"/>
              <a:gd name="T25" fmla="*/ 2147483647 h 3081"/>
              <a:gd name="T26" fmla="*/ 2147483647 w 750"/>
              <a:gd name="T27" fmla="*/ 2147483647 h 3081"/>
              <a:gd name="T28" fmla="*/ 2147483647 w 750"/>
              <a:gd name="T29" fmla="*/ 2147483647 h 3081"/>
              <a:gd name="T30" fmla="*/ 2147483647 w 750"/>
              <a:gd name="T31" fmla="*/ 0 h 3081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750"/>
              <a:gd name="T49" fmla="*/ 0 h 3081"/>
              <a:gd name="T50" fmla="*/ 750 w 750"/>
              <a:gd name="T51" fmla="*/ 3081 h 3081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750" h="3081">
                <a:moveTo>
                  <a:pt x="27" y="3081"/>
                </a:moveTo>
                <a:cubicBezTo>
                  <a:pt x="37" y="2932"/>
                  <a:pt x="0" y="2768"/>
                  <a:pt x="45" y="2633"/>
                </a:cubicBezTo>
                <a:cubicBezTo>
                  <a:pt x="62" y="2355"/>
                  <a:pt x="112" y="2078"/>
                  <a:pt x="145" y="1801"/>
                </a:cubicBezTo>
                <a:cubicBezTo>
                  <a:pt x="163" y="1648"/>
                  <a:pt x="164" y="1496"/>
                  <a:pt x="191" y="1344"/>
                </a:cubicBezTo>
                <a:cubicBezTo>
                  <a:pt x="199" y="1248"/>
                  <a:pt x="215" y="1155"/>
                  <a:pt x="228" y="1060"/>
                </a:cubicBezTo>
                <a:cubicBezTo>
                  <a:pt x="230" y="1049"/>
                  <a:pt x="246" y="963"/>
                  <a:pt x="255" y="960"/>
                </a:cubicBezTo>
                <a:cubicBezTo>
                  <a:pt x="325" y="938"/>
                  <a:pt x="450" y="851"/>
                  <a:pt x="493" y="786"/>
                </a:cubicBezTo>
                <a:cubicBezTo>
                  <a:pt x="559" y="685"/>
                  <a:pt x="610" y="573"/>
                  <a:pt x="694" y="484"/>
                </a:cubicBezTo>
                <a:cubicBezTo>
                  <a:pt x="701" y="462"/>
                  <a:pt x="715" y="442"/>
                  <a:pt x="721" y="420"/>
                </a:cubicBezTo>
                <a:cubicBezTo>
                  <a:pt x="748" y="322"/>
                  <a:pt x="711" y="386"/>
                  <a:pt x="749" y="329"/>
                </a:cubicBezTo>
                <a:cubicBezTo>
                  <a:pt x="746" y="289"/>
                  <a:pt x="750" y="248"/>
                  <a:pt x="740" y="210"/>
                </a:cubicBezTo>
                <a:cubicBezTo>
                  <a:pt x="737" y="199"/>
                  <a:pt x="720" y="199"/>
                  <a:pt x="712" y="192"/>
                </a:cubicBezTo>
                <a:cubicBezTo>
                  <a:pt x="696" y="178"/>
                  <a:pt x="682" y="161"/>
                  <a:pt x="667" y="146"/>
                </a:cubicBezTo>
                <a:cubicBezTo>
                  <a:pt x="629" y="107"/>
                  <a:pt x="588" y="45"/>
                  <a:pt x="529" y="36"/>
                </a:cubicBezTo>
                <a:cubicBezTo>
                  <a:pt x="499" y="31"/>
                  <a:pt x="468" y="30"/>
                  <a:pt x="438" y="27"/>
                </a:cubicBezTo>
                <a:cubicBezTo>
                  <a:pt x="409" y="7"/>
                  <a:pt x="411" y="20"/>
                  <a:pt x="411" y="0"/>
                </a:cubicBezTo>
              </a:path>
            </a:pathLst>
          </a:custGeom>
          <a:noFill/>
          <a:ln w="104775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7054" name="Freeform 19">
            <a:extLst>
              <a:ext uri="{FF2B5EF4-FFF2-40B4-BE49-F238E27FC236}">
                <a16:creationId xmlns:a16="http://schemas.microsoft.com/office/drawing/2014/main" xmlns="" id="{BE1B37C6-C040-4D76-B5DB-AF7C9BC39005}"/>
              </a:ext>
            </a:extLst>
          </p:cNvPr>
          <p:cNvSpPr>
            <a:spLocks/>
          </p:cNvSpPr>
          <p:nvPr/>
        </p:nvSpPr>
        <p:spPr bwMode="auto">
          <a:xfrm>
            <a:off x="7851775" y="14288"/>
            <a:ext cx="377825" cy="1670050"/>
          </a:xfrm>
          <a:custGeom>
            <a:avLst/>
            <a:gdLst>
              <a:gd name="T0" fmla="*/ 2147483647 w 238"/>
              <a:gd name="T1" fmla="*/ 0 h 1052"/>
              <a:gd name="T2" fmla="*/ 2147483647 w 238"/>
              <a:gd name="T3" fmla="*/ 2147483647 h 1052"/>
              <a:gd name="T4" fmla="*/ 0 w 238"/>
              <a:gd name="T5" fmla="*/ 2147483647 h 1052"/>
              <a:gd name="T6" fmla="*/ 2147483647 w 238"/>
              <a:gd name="T7" fmla="*/ 2147483647 h 1052"/>
              <a:gd name="T8" fmla="*/ 2147483647 w 238"/>
              <a:gd name="T9" fmla="*/ 2147483647 h 1052"/>
              <a:gd name="T10" fmla="*/ 2147483647 w 238"/>
              <a:gd name="T11" fmla="*/ 2147483647 h 1052"/>
              <a:gd name="T12" fmla="*/ 2147483647 w 238"/>
              <a:gd name="T13" fmla="*/ 2147483647 h 1052"/>
              <a:gd name="T14" fmla="*/ 2147483647 w 238"/>
              <a:gd name="T15" fmla="*/ 2147483647 h 1052"/>
              <a:gd name="T16" fmla="*/ 2147483647 w 238"/>
              <a:gd name="T17" fmla="*/ 2147483647 h 105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38"/>
              <a:gd name="T28" fmla="*/ 0 h 1052"/>
              <a:gd name="T29" fmla="*/ 238 w 238"/>
              <a:gd name="T30" fmla="*/ 1052 h 105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38" h="1052">
                <a:moveTo>
                  <a:pt x="119" y="0"/>
                </a:moveTo>
                <a:cubicBezTo>
                  <a:pt x="89" y="46"/>
                  <a:pt x="63" y="119"/>
                  <a:pt x="28" y="156"/>
                </a:cubicBezTo>
                <a:cubicBezTo>
                  <a:pt x="17" y="198"/>
                  <a:pt x="10" y="241"/>
                  <a:pt x="0" y="284"/>
                </a:cubicBezTo>
                <a:cubicBezTo>
                  <a:pt x="3" y="397"/>
                  <a:pt x="3" y="509"/>
                  <a:pt x="9" y="622"/>
                </a:cubicBezTo>
                <a:cubicBezTo>
                  <a:pt x="11" y="659"/>
                  <a:pt x="28" y="691"/>
                  <a:pt x="46" y="722"/>
                </a:cubicBezTo>
                <a:cubicBezTo>
                  <a:pt x="57" y="741"/>
                  <a:pt x="83" y="777"/>
                  <a:pt x="83" y="777"/>
                </a:cubicBezTo>
                <a:cubicBezTo>
                  <a:pt x="105" y="844"/>
                  <a:pt x="132" y="920"/>
                  <a:pt x="192" y="960"/>
                </a:cubicBezTo>
                <a:cubicBezTo>
                  <a:pt x="201" y="1007"/>
                  <a:pt x="193" y="1000"/>
                  <a:pt x="220" y="1033"/>
                </a:cubicBezTo>
                <a:cubicBezTo>
                  <a:pt x="225" y="1040"/>
                  <a:pt x="238" y="1052"/>
                  <a:pt x="238" y="1052"/>
                </a:cubicBezTo>
              </a:path>
            </a:pathLst>
          </a:custGeom>
          <a:noFill/>
          <a:ln w="4445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7055" name="Freeform 21">
            <a:extLst>
              <a:ext uri="{FF2B5EF4-FFF2-40B4-BE49-F238E27FC236}">
                <a16:creationId xmlns:a16="http://schemas.microsoft.com/office/drawing/2014/main" xmlns="" id="{0606C780-D0E0-4F90-B3A3-9BCA809441F9}"/>
              </a:ext>
            </a:extLst>
          </p:cNvPr>
          <p:cNvSpPr>
            <a:spLocks/>
          </p:cNvSpPr>
          <p:nvPr/>
        </p:nvSpPr>
        <p:spPr bwMode="auto">
          <a:xfrm>
            <a:off x="682625" y="3090863"/>
            <a:ext cx="623888" cy="1858962"/>
          </a:xfrm>
          <a:custGeom>
            <a:avLst/>
            <a:gdLst>
              <a:gd name="T0" fmla="*/ 2147483647 w 393"/>
              <a:gd name="T1" fmla="*/ 2147483647 h 1171"/>
              <a:gd name="T2" fmla="*/ 2147483647 w 393"/>
              <a:gd name="T3" fmla="*/ 2147483647 h 1171"/>
              <a:gd name="T4" fmla="*/ 2147483647 w 393"/>
              <a:gd name="T5" fmla="*/ 2147483647 h 1171"/>
              <a:gd name="T6" fmla="*/ 2147483647 w 393"/>
              <a:gd name="T7" fmla="*/ 2147483647 h 1171"/>
              <a:gd name="T8" fmla="*/ 2147483647 w 393"/>
              <a:gd name="T9" fmla="*/ 2147483647 h 1171"/>
              <a:gd name="T10" fmla="*/ 2147483647 w 393"/>
              <a:gd name="T11" fmla="*/ 2147483647 h 1171"/>
              <a:gd name="T12" fmla="*/ 0 w 393"/>
              <a:gd name="T13" fmla="*/ 0 h 117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93"/>
              <a:gd name="T22" fmla="*/ 0 h 1171"/>
              <a:gd name="T23" fmla="*/ 393 w 393"/>
              <a:gd name="T24" fmla="*/ 1171 h 117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93" h="1171">
                <a:moveTo>
                  <a:pt x="393" y="1171"/>
                </a:moveTo>
                <a:cubicBezTo>
                  <a:pt x="372" y="1021"/>
                  <a:pt x="369" y="894"/>
                  <a:pt x="301" y="759"/>
                </a:cubicBezTo>
                <a:cubicBezTo>
                  <a:pt x="268" y="693"/>
                  <a:pt x="301" y="733"/>
                  <a:pt x="265" y="695"/>
                </a:cubicBezTo>
                <a:cubicBezTo>
                  <a:pt x="254" y="641"/>
                  <a:pt x="244" y="625"/>
                  <a:pt x="219" y="576"/>
                </a:cubicBezTo>
                <a:cubicBezTo>
                  <a:pt x="180" y="498"/>
                  <a:pt x="164" y="418"/>
                  <a:pt x="73" y="384"/>
                </a:cubicBezTo>
                <a:cubicBezTo>
                  <a:pt x="58" y="325"/>
                  <a:pt x="55" y="266"/>
                  <a:pt x="27" y="211"/>
                </a:cubicBezTo>
                <a:cubicBezTo>
                  <a:pt x="10" y="143"/>
                  <a:pt x="46" y="51"/>
                  <a:pt x="0" y="0"/>
                </a:cubicBezTo>
              </a:path>
            </a:pathLst>
          </a:custGeom>
          <a:noFill/>
          <a:ln w="60325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00662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>
            <a:extLst>
              <a:ext uri="{FF2B5EF4-FFF2-40B4-BE49-F238E27FC236}">
                <a16:creationId xmlns:a16="http://schemas.microsoft.com/office/drawing/2014/main" xmlns="" id="{FF724D23-86F4-4949-A98C-E81F1BD65D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ln>
            <a:solidFill>
              <a:srgbClr val="FFCC66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pt-BR">
              <a:latin typeface="Arial" panose="020B0604020202020204" pitchFamily="34" charset="0"/>
            </a:endParaRPr>
          </a:p>
        </p:txBody>
      </p:sp>
      <p:sp>
        <p:nvSpPr>
          <p:cNvPr id="88067" name="Rectangle 3">
            <a:extLst>
              <a:ext uri="{FF2B5EF4-FFF2-40B4-BE49-F238E27FC236}">
                <a16:creationId xmlns:a16="http://schemas.microsoft.com/office/drawing/2014/main" xmlns="" id="{3E8F1B94-DC58-485E-B506-8946D6F1DA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>
            <a:solidFill>
              <a:srgbClr val="FFCC66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pt-BR">
              <a:latin typeface="Arial" panose="020B0604020202020204" pitchFamily="34" charset="0"/>
            </a:endParaRPr>
          </a:p>
        </p:txBody>
      </p:sp>
      <p:sp>
        <p:nvSpPr>
          <p:cNvPr id="88068" name="Rectangle 4">
            <a:extLst>
              <a:ext uri="{FF2B5EF4-FFF2-40B4-BE49-F238E27FC236}">
                <a16:creationId xmlns:a16="http://schemas.microsoft.com/office/drawing/2014/main" xmlns="" id="{2FA0A909-2A02-4549-A3D1-AF920E472C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2130425"/>
            <a:ext cx="7772400" cy="1470025"/>
          </a:xfrm>
          <a:prstGeom prst="rect">
            <a:avLst/>
          </a:prstGeom>
          <a:noFill/>
          <a:ln w="9525">
            <a:solidFill>
              <a:srgbClr val="FF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pt-BR" sz="4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8069" name="Rectangle 5">
            <a:extLst>
              <a:ext uri="{FF2B5EF4-FFF2-40B4-BE49-F238E27FC236}">
                <a16:creationId xmlns:a16="http://schemas.microsoft.com/office/drawing/2014/main" xmlns="" id="{8C7A4D90-AB28-4715-AE94-A9E5837194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 w="9525">
            <a:solidFill>
              <a:srgbClr val="FF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pt-BR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88070" name="Picture 6" descr="floresta_amazonica_intacta">
            <a:extLst>
              <a:ext uri="{FF2B5EF4-FFF2-40B4-BE49-F238E27FC236}">
                <a16:creationId xmlns:a16="http://schemas.microsoft.com/office/drawing/2014/main" xmlns="" id="{641F1856-A724-46A8-836F-956BFD00699D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071" name="Freeform 7">
            <a:extLst>
              <a:ext uri="{FF2B5EF4-FFF2-40B4-BE49-F238E27FC236}">
                <a16:creationId xmlns:a16="http://schemas.microsoft.com/office/drawing/2014/main" xmlns="" id="{0C0DA379-E2BB-4DFC-81FF-C11E1E4B36C6}"/>
              </a:ext>
            </a:extLst>
          </p:cNvPr>
          <p:cNvSpPr>
            <a:spLocks/>
          </p:cNvSpPr>
          <p:nvPr/>
        </p:nvSpPr>
        <p:spPr bwMode="auto">
          <a:xfrm>
            <a:off x="0" y="465138"/>
            <a:ext cx="9144000" cy="3336925"/>
          </a:xfrm>
          <a:custGeom>
            <a:avLst/>
            <a:gdLst>
              <a:gd name="T0" fmla="*/ 0 w 5760"/>
              <a:gd name="T1" fmla="*/ 2147483647 h 2102"/>
              <a:gd name="T2" fmla="*/ 2147483647 w 5760"/>
              <a:gd name="T3" fmla="*/ 2147483647 h 2102"/>
              <a:gd name="T4" fmla="*/ 2147483647 w 5760"/>
              <a:gd name="T5" fmla="*/ 2147483647 h 2102"/>
              <a:gd name="T6" fmla="*/ 2147483647 w 5760"/>
              <a:gd name="T7" fmla="*/ 2147483647 h 2102"/>
              <a:gd name="T8" fmla="*/ 2147483647 w 5760"/>
              <a:gd name="T9" fmla="*/ 2147483647 h 2102"/>
              <a:gd name="T10" fmla="*/ 2147483647 w 5760"/>
              <a:gd name="T11" fmla="*/ 2147483647 h 2102"/>
              <a:gd name="T12" fmla="*/ 2147483647 w 5760"/>
              <a:gd name="T13" fmla="*/ 2147483647 h 2102"/>
              <a:gd name="T14" fmla="*/ 2147483647 w 5760"/>
              <a:gd name="T15" fmla="*/ 2147483647 h 2102"/>
              <a:gd name="T16" fmla="*/ 2147483647 w 5760"/>
              <a:gd name="T17" fmla="*/ 2147483647 h 2102"/>
              <a:gd name="T18" fmla="*/ 2147483647 w 5760"/>
              <a:gd name="T19" fmla="*/ 2147483647 h 2102"/>
              <a:gd name="T20" fmla="*/ 2147483647 w 5760"/>
              <a:gd name="T21" fmla="*/ 2147483647 h 2102"/>
              <a:gd name="T22" fmla="*/ 2147483647 w 5760"/>
              <a:gd name="T23" fmla="*/ 2147483647 h 2102"/>
              <a:gd name="T24" fmla="*/ 2147483647 w 5760"/>
              <a:gd name="T25" fmla="*/ 2147483647 h 2102"/>
              <a:gd name="T26" fmla="*/ 2147483647 w 5760"/>
              <a:gd name="T27" fmla="*/ 2147483647 h 2102"/>
              <a:gd name="T28" fmla="*/ 2147483647 w 5760"/>
              <a:gd name="T29" fmla="*/ 2147483647 h 2102"/>
              <a:gd name="T30" fmla="*/ 2147483647 w 5760"/>
              <a:gd name="T31" fmla="*/ 2147483647 h 2102"/>
              <a:gd name="T32" fmla="*/ 2147483647 w 5760"/>
              <a:gd name="T33" fmla="*/ 2147483647 h 2102"/>
              <a:gd name="T34" fmla="*/ 2147483647 w 5760"/>
              <a:gd name="T35" fmla="*/ 2147483647 h 2102"/>
              <a:gd name="T36" fmla="*/ 2147483647 w 5760"/>
              <a:gd name="T37" fmla="*/ 2147483647 h 2102"/>
              <a:gd name="T38" fmla="*/ 2147483647 w 5760"/>
              <a:gd name="T39" fmla="*/ 2147483647 h 2102"/>
              <a:gd name="T40" fmla="*/ 2147483647 w 5760"/>
              <a:gd name="T41" fmla="*/ 2147483647 h 2102"/>
              <a:gd name="T42" fmla="*/ 2147483647 w 5760"/>
              <a:gd name="T43" fmla="*/ 2147483647 h 2102"/>
              <a:gd name="T44" fmla="*/ 2147483647 w 5760"/>
              <a:gd name="T45" fmla="*/ 2147483647 h 2102"/>
              <a:gd name="T46" fmla="*/ 2147483647 w 5760"/>
              <a:gd name="T47" fmla="*/ 2147483647 h 2102"/>
              <a:gd name="T48" fmla="*/ 2147483647 w 5760"/>
              <a:gd name="T49" fmla="*/ 2147483647 h 2102"/>
              <a:gd name="T50" fmla="*/ 2147483647 w 5760"/>
              <a:gd name="T51" fmla="*/ 2147483647 h 2102"/>
              <a:gd name="T52" fmla="*/ 2147483647 w 5760"/>
              <a:gd name="T53" fmla="*/ 2147483647 h 2102"/>
              <a:gd name="T54" fmla="*/ 2147483647 w 5760"/>
              <a:gd name="T55" fmla="*/ 2147483647 h 2102"/>
              <a:gd name="T56" fmla="*/ 2147483647 w 5760"/>
              <a:gd name="T57" fmla="*/ 2147483647 h 2102"/>
              <a:gd name="T58" fmla="*/ 2147483647 w 5760"/>
              <a:gd name="T59" fmla="*/ 2147483647 h 2102"/>
              <a:gd name="T60" fmla="*/ 2147483647 w 5760"/>
              <a:gd name="T61" fmla="*/ 2147483647 h 2102"/>
              <a:gd name="T62" fmla="*/ 2147483647 w 5760"/>
              <a:gd name="T63" fmla="*/ 2147483647 h 2102"/>
              <a:gd name="T64" fmla="*/ 2147483647 w 5760"/>
              <a:gd name="T65" fmla="*/ 2147483647 h 2102"/>
              <a:gd name="T66" fmla="*/ 2147483647 w 5760"/>
              <a:gd name="T67" fmla="*/ 2147483647 h 2102"/>
              <a:gd name="T68" fmla="*/ 2147483647 w 5760"/>
              <a:gd name="T69" fmla="*/ 2147483647 h 2102"/>
              <a:gd name="T70" fmla="*/ 2147483647 w 5760"/>
              <a:gd name="T71" fmla="*/ 2147483647 h 2102"/>
              <a:gd name="T72" fmla="*/ 2147483647 w 5760"/>
              <a:gd name="T73" fmla="*/ 2147483647 h 2102"/>
              <a:gd name="T74" fmla="*/ 2147483647 w 5760"/>
              <a:gd name="T75" fmla="*/ 2147483647 h 2102"/>
              <a:gd name="T76" fmla="*/ 2147483647 w 5760"/>
              <a:gd name="T77" fmla="*/ 2147483647 h 2102"/>
              <a:gd name="T78" fmla="*/ 2147483647 w 5760"/>
              <a:gd name="T79" fmla="*/ 2147483647 h 2102"/>
              <a:gd name="T80" fmla="*/ 2147483647 w 5760"/>
              <a:gd name="T81" fmla="*/ 2147483647 h 2102"/>
              <a:gd name="T82" fmla="*/ 2147483647 w 5760"/>
              <a:gd name="T83" fmla="*/ 2147483647 h 2102"/>
              <a:gd name="T84" fmla="*/ 2147483647 w 5760"/>
              <a:gd name="T85" fmla="*/ 2147483647 h 2102"/>
              <a:gd name="T86" fmla="*/ 2147483647 w 5760"/>
              <a:gd name="T87" fmla="*/ 2147483647 h 2102"/>
              <a:gd name="T88" fmla="*/ 2147483647 w 5760"/>
              <a:gd name="T89" fmla="*/ 2147483647 h 2102"/>
              <a:gd name="T90" fmla="*/ 2147483647 w 5760"/>
              <a:gd name="T91" fmla="*/ 2147483647 h 2102"/>
              <a:gd name="T92" fmla="*/ 2147483647 w 5760"/>
              <a:gd name="T93" fmla="*/ 2147483647 h 2102"/>
              <a:gd name="T94" fmla="*/ 2147483647 w 5760"/>
              <a:gd name="T95" fmla="*/ 2147483647 h 2102"/>
              <a:gd name="T96" fmla="*/ 2147483647 w 5760"/>
              <a:gd name="T97" fmla="*/ 2147483647 h 2102"/>
              <a:gd name="T98" fmla="*/ 2147483647 w 5760"/>
              <a:gd name="T99" fmla="*/ 2147483647 h 2102"/>
              <a:gd name="T100" fmla="*/ 2147483647 w 5760"/>
              <a:gd name="T101" fmla="*/ 2147483647 h 2102"/>
              <a:gd name="T102" fmla="*/ 2147483647 w 5760"/>
              <a:gd name="T103" fmla="*/ 2147483647 h 2102"/>
              <a:gd name="T104" fmla="*/ 2147483647 w 5760"/>
              <a:gd name="T105" fmla="*/ 2147483647 h 2102"/>
              <a:gd name="T106" fmla="*/ 2147483647 w 5760"/>
              <a:gd name="T107" fmla="*/ 2147483647 h 2102"/>
              <a:gd name="T108" fmla="*/ 2147483647 w 5760"/>
              <a:gd name="T109" fmla="*/ 2147483647 h 2102"/>
              <a:gd name="T110" fmla="*/ 2147483647 w 5760"/>
              <a:gd name="T111" fmla="*/ 2147483647 h 2102"/>
              <a:gd name="T112" fmla="*/ 2147483647 w 5760"/>
              <a:gd name="T113" fmla="*/ 0 h 2102"/>
              <a:gd name="T114" fmla="*/ 2147483647 w 5760"/>
              <a:gd name="T115" fmla="*/ 2147483647 h 2102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5760"/>
              <a:gd name="T175" fmla="*/ 0 h 2102"/>
              <a:gd name="T176" fmla="*/ 5760 w 5760"/>
              <a:gd name="T177" fmla="*/ 2102 h 2102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5760" h="2102">
                <a:moveTo>
                  <a:pt x="0" y="2102"/>
                </a:moveTo>
                <a:cubicBezTo>
                  <a:pt x="39" y="1946"/>
                  <a:pt x="185" y="1836"/>
                  <a:pt x="293" y="1728"/>
                </a:cubicBezTo>
                <a:cubicBezTo>
                  <a:pt x="320" y="1701"/>
                  <a:pt x="357" y="1658"/>
                  <a:pt x="393" y="1645"/>
                </a:cubicBezTo>
                <a:cubicBezTo>
                  <a:pt x="417" y="1636"/>
                  <a:pt x="466" y="1627"/>
                  <a:pt x="466" y="1627"/>
                </a:cubicBezTo>
                <a:cubicBezTo>
                  <a:pt x="519" y="1653"/>
                  <a:pt x="492" y="1641"/>
                  <a:pt x="558" y="1664"/>
                </a:cubicBezTo>
                <a:cubicBezTo>
                  <a:pt x="576" y="1670"/>
                  <a:pt x="613" y="1682"/>
                  <a:pt x="613" y="1682"/>
                </a:cubicBezTo>
                <a:cubicBezTo>
                  <a:pt x="634" y="1697"/>
                  <a:pt x="656" y="1713"/>
                  <a:pt x="677" y="1728"/>
                </a:cubicBezTo>
                <a:cubicBezTo>
                  <a:pt x="692" y="1739"/>
                  <a:pt x="731" y="1746"/>
                  <a:pt x="731" y="1746"/>
                </a:cubicBezTo>
                <a:cubicBezTo>
                  <a:pt x="794" y="1806"/>
                  <a:pt x="917" y="1788"/>
                  <a:pt x="987" y="1792"/>
                </a:cubicBezTo>
                <a:cubicBezTo>
                  <a:pt x="999" y="1783"/>
                  <a:pt x="1014" y="1776"/>
                  <a:pt x="1024" y="1764"/>
                </a:cubicBezTo>
                <a:cubicBezTo>
                  <a:pt x="1039" y="1748"/>
                  <a:pt x="1061" y="1709"/>
                  <a:pt x="1061" y="1709"/>
                </a:cubicBezTo>
                <a:cubicBezTo>
                  <a:pt x="1102" y="1586"/>
                  <a:pt x="1208" y="1548"/>
                  <a:pt x="1307" y="1481"/>
                </a:cubicBezTo>
                <a:cubicBezTo>
                  <a:pt x="1334" y="1463"/>
                  <a:pt x="1354" y="1436"/>
                  <a:pt x="1381" y="1417"/>
                </a:cubicBezTo>
                <a:cubicBezTo>
                  <a:pt x="1504" y="1330"/>
                  <a:pt x="1629" y="1244"/>
                  <a:pt x="1774" y="1197"/>
                </a:cubicBezTo>
                <a:cubicBezTo>
                  <a:pt x="1826" y="1162"/>
                  <a:pt x="1886" y="1145"/>
                  <a:pt x="1947" y="1133"/>
                </a:cubicBezTo>
                <a:cubicBezTo>
                  <a:pt x="1996" y="1136"/>
                  <a:pt x="2046" y="1132"/>
                  <a:pt x="2094" y="1142"/>
                </a:cubicBezTo>
                <a:cubicBezTo>
                  <a:pt x="2121" y="1148"/>
                  <a:pt x="2146" y="1207"/>
                  <a:pt x="2167" y="1225"/>
                </a:cubicBezTo>
                <a:cubicBezTo>
                  <a:pt x="2226" y="1275"/>
                  <a:pt x="2296" y="1331"/>
                  <a:pt x="2322" y="1408"/>
                </a:cubicBezTo>
                <a:cubicBezTo>
                  <a:pt x="2355" y="1507"/>
                  <a:pt x="2377" y="1624"/>
                  <a:pt x="2441" y="1709"/>
                </a:cubicBezTo>
                <a:cubicBezTo>
                  <a:pt x="2459" y="1783"/>
                  <a:pt x="2474" y="1804"/>
                  <a:pt x="2551" y="1819"/>
                </a:cubicBezTo>
                <a:cubicBezTo>
                  <a:pt x="2642" y="1816"/>
                  <a:pt x="2734" y="1814"/>
                  <a:pt x="2825" y="1810"/>
                </a:cubicBezTo>
                <a:cubicBezTo>
                  <a:pt x="2862" y="1808"/>
                  <a:pt x="2900" y="1812"/>
                  <a:pt x="2935" y="1801"/>
                </a:cubicBezTo>
                <a:cubicBezTo>
                  <a:pt x="3087" y="1754"/>
                  <a:pt x="3183" y="1653"/>
                  <a:pt x="3301" y="1554"/>
                </a:cubicBezTo>
                <a:cubicBezTo>
                  <a:pt x="3371" y="1495"/>
                  <a:pt x="3449" y="1446"/>
                  <a:pt x="3520" y="1389"/>
                </a:cubicBezTo>
                <a:cubicBezTo>
                  <a:pt x="3559" y="1271"/>
                  <a:pt x="3507" y="1399"/>
                  <a:pt x="3593" y="1280"/>
                </a:cubicBezTo>
                <a:cubicBezTo>
                  <a:pt x="3648" y="1203"/>
                  <a:pt x="3644" y="1101"/>
                  <a:pt x="3712" y="1033"/>
                </a:cubicBezTo>
                <a:cubicBezTo>
                  <a:pt x="3733" y="970"/>
                  <a:pt x="3716" y="991"/>
                  <a:pt x="3749" y="960"/>
                </a:cubicBezTo>
                <a:cubicBezTo>
                  <a:pt x="3759" y="901"/>
                  <a:pt x="3766" y="842"/>
                  <a:pt x="3785" y="786"/>
                </a:cubicBezTo>
                <a:cubicBezTo>
                  <a:pt x="3789" y="704"/>
                  <a:pt x="3770" y="615"/>
                  <a:pt x="3803" y="539"/>
                </a:cubicBezTo>
                <a:cubicBezTo>
                  <a:pt x="3817" y="507"/>
                  <a:pt x="3840" y="468"/>
                  <a:pt x="3858" y="438"/>
                </a:cubicBezTo>
                <a:cubicBezTo>
                  <a:pt x="3871" y="415"/>
                  <a:pt x="3904" y="374"/>
                  <a:pt x="3904" y="374"/>
                </a:cubicBezTo>
                <a:cubicBezTo>
                  <a:pt x="3922" y="321"/>
                  <a:pt x="3901" y="371"/>
                  <a:pt x="3950" y="310"/>
                </a:cubicBezTo>
                <a:cubicBezTo>
                  <a:pt x="4016" y="228"/>
                  <a:pt x="3964" y="261"/>
                  <a:pt x="4032" y="228"/>
                </a:cubicBezTo>
                <a:cubicBezTo>
                  <a:pt x="4067" y="193"/>
                  <a:pt x="4112" y="185"/>
                  <a:pt x="4160" y="173"/>
                </a:cubicBezTo>
                <a:cubicBezTo>
                  <a:pt x="4214" y="180"/>
                  <a:pt x="4260" y="180"/>
                  <a:pt x="4306" y="210"/>
                </a:cubicBezTo>
                <a:cubicBezTo>
                  <a:pt x="4344" y="264"/>
                  <a:pt x="4397" y="320"/>
                  <a:pt x="4453" y="356"/>
                </a:cubicBezTo>
                <a:cubicBezTo>
                  <a:pt x="4487" y="410"/>
                  <a:pt x="4480" y="495"/>
                  <a:pt x="4526" y="539"/>
                </a:cubicBezTo>
                <a:cubicBezTo>
                  <a:pt x="4546" y="661"/>
                  <a:pt x="4535" y="613"/>
                  <a:pt x="4553" y="685"/>
                </a:cubicBezTo>
                <a:cubicBezTo>
                  <a:pt x="4565" y="783"/>
                  <a:pt x="4576" y="881"/>
                  <a:pt x="4590" y="978"/>
                </a:cubicBezTo>
                <a:cubicBezTo>
                  <a:pt x="4598" y="1031"/>
                  <a:pt x="4581" y="1164"/>
                  <a:pt x="4654" y="1188"/>
                </a:cubicBezTo>
                <a:cubicBezTo>
                  <a:pt x="4666" y="1206"/>
                  <a:pt x="4679" y="1224"/>
                  <a:pt x="4690" y="1243"/>
                </a:cubicBezTo>
                <a:cubicBezTo>
                  <a:pt x="4700" y="1262"/>
                  <a:pt x="4696" y="1284"/>
                  <a:pt x="4718" y="1298"/>
                </a:cubicBezTo>
                <a:cubicBezTo>
                  <a:pt x="4734" y="1308"/>
                  <a:pt x="4773" y="1316"/>
                  <a:pt x="4773" y="1316"/>
                </a:cubicBezTo>
                <a:cubicBezTo>
                  <a:pt x="4876" y="1305"/>
                  <a:pt x="4836" y="1304"/>
                  <a:pt x="4910" y="1280"/>
                </a:cubicBezTo>
                <a:cubicBezTo>
                  <a:pt x="4950" y="1238"/>
                  <a:pt x="4973" y="1175"/>
                  <a:pt x="5001" y="1124"/>
                </a:cubicBezTo>
                <a:cubicBezTo>
                  <a:pt x="5018" y="1093"/>
                  <a:pt x="5056" y="1033"/>
                  <a:pt x="5056" y="1033"/>
                </a:cubicBezTo>
                <a:cubicBezTo>
                  <a:pt x="5077" y="948"/>
                  <a:pt x="5047" y="1041"/>
                  <a:pt x="5093" y="969"/>
                </a:cubicBezTo>
                <a:cubicBezTo>
                  <a:pt x="5108" y="946"/>
                  <a:pt x="5117" y="920"/>
                  <a:pt x="5129" y="896"/>
                </a:cubicBezTo>
                <a:cubicBezTo>
                  <a:pt x="5134" y="886"/>
                  <a:pt x="5149" y="885"/>
                  <a:pt x="5157" y="877"/>
                </a:cubicBezTo>
                <a:cubicBezTo>
                  <a:pt x="5170" y="864"/>
                  <a:pt x="5191" y="830"/>
                  <a:pt x="5202" y="813"/>
                </a:cubicBezTo>
                <a:cubicBezTo>
                  <a:pt x="5219" y="747"/>
                  <a:pt x="5218" y="677"/>
                  <a:pt x="5239" y="612"/>
                </a:cubicBezTo>
                <a:cubicBezTo>
                  <a:pt x="5271" y="513"/>
                  <a:pt x="5310" y="412"/>
                  <a:pt x="5358" y="320"/>
                </a:cubicBezTo>
                <a:cubicBezTo>
                  <a:pt x="5382" y="219"/>
                  <a:pt x="5365" y="269"/>
                  <a:pt x="5413" y="173"/>
                </a:cubicBezTo>
                <a:cubicBezTo>
                  <a:pt x="5417" y="161"/>
                  <a:pt x="5442" y="98"/>
                  <a:pt x="5449" y="91"/>
                </a:cubicBezTo>
                <a:cubicBezTo>
                  <a:pt x="5456" y="84"/>
                  <a:pt x="5468" y="85"/>
                  <a:pt x="5477" y="82"/>
                </a:cubicBezTo>
                <a:cubicBezTo>
                  <a:pt x="5508" y="34"/>
                  <a:pt x="5499" y="19"/>
                  <a:pt x="5559" y="0"/>
                </a:cubicBezTo>
                <a:cubicBezTo>
                  <a:pt x="5640" y="20"/>
                  <a:pt x="5651" y="18"/>
                  <a:pt x="5760" y="18"/>
                </a:cubicBezTo>
              </a:path>
            </a:pathLst>
          </a:custGeom>
          <a:noFill/>
          <a:ln w="117475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8072" name="Freeform 11">
            <a:extLst>
              <a:ext uri="{FF2B5EF4-FFF2-40B4-BE49-F238E27FC236}">
                <a16:creationId xmlns:a16="http://schemas.microsoft.com/office/drawing/2014/main" xmlns="" id="{A3E197C1-6C40-482A-83A7-0B6B0BE49391}"/>
              </a:ext>
            </a:extLst>
          </p:cNvPr>
          <p:cNvSpPr>
            <a:spLocks/>
          </p:cNvSpPr>
          <p:nvPr/>
        </p:nvSpPr>
        <p:spPr bwMode="auto">
          <a:xfrm>
            <a:off x="14288" y="4122738"/>
            <a:ext cx="6624637" cy="2698750"/>
          </a:xfrm>
          <a:custGeom>
            <a:avLst/>
            <a:gdLst>
              <a:gd name="T0" fmla="*/ 0 w 4173"/>
              <a:gd name="T1" fmla="*/ 2147483647 h 1700"/>
              <a:gd name="T2" fmla="*/ 2147483647 w 4173"/>
              <a:gd name="T3" fmla="*/ 2147483647 h 1700"/>
              <a:gd name="T4" fmla="*/ 2147483647 w 4173"/>
              <a:gd name="T5" fmla="*/ 2147483647 h 1700"/>
              <a:gd name="T6" fmla="*/ 2147483647 w 4173"/>
              <a:gd name="T7" fmla="*/ 2147483647 h 1700"/>
              <a:gd name="T8" fmla="*/ 2147483647 w 4173"/>
              <a:gd name="T9" fmla="*/ 2147483647 h 1700"/>
              <a:gd name="T10" fmla="*/ 2147483647 w 4173"/>
              <a:gd name="T11" fmla="*/ 2147483647 h 1700"/>
              <a:gd name="T12" fmla="*/ 2147483647 w 4173"/>
              <a:gd name="T13" fmla="*/ 2147483647 h 1700"/>
              <a:gd name="T14" fmla="*/ 2147483647 w 4173"/>
              <a:gd name="T15" fmla="*/ 2147483647 h 1700"/>
              <a:gd name="T16" fmla="*/ 2147483647 w 4173"/>
              <a:gd name="T17" fmla="*/ 2147483647 h 1700"/>
              <a:gd name="T18" fmla="*/ 2147483647 w 4173"/>
              <a:gd name="T19" fmla="*/ 2147483647 h 1700"/>
              <a:gd name="T20" fmla="*/ 2147483647 w 4173"/>
              <a:gd name="T21" fmla="*/ 2147483647 h 1700"/>
              <a:gd name="T22" fmla="*/ 2147483647 w 4173"/>
              <a:gd name="T23" fmla="*/ 2147483647 h 1700"/>
              <a:gd name="T24" fmla="*/ 2147483647 w 4173"/>
              <a:gd name="T25" fmla="*/ 2147483647 h 1700"/>
              <a:gd name="T26" fmla="*/ 2147483647 w 4173"/>
              <a:gd name="T27" fmla="*/ 2147483647 h 1700"/>
              <a:gd name="T28" fmla="*/ 2147483647 w 4173"/>
              <a:gd name="T29" fmla="*/ 2147483647 h 1700"/>
              <a:gd name="T30" fmla="*/ 2147483647 w 4173"/>
              <a:gd name="T31" fmla="*/ 0 h 1700"/>
              <a:gd name="T32" fmla="*/ 2147483647 w 4173"/>
              <a:gd name="T33" fmla="*/ 2147483647 h 1700"/>
              <a:gd name="T34" fmla="*/ 2147483647 w 4173"/>
              <a:gd name="T35" fmla="*/ 2147483647 h 1700"/>
              <a:gd name="T36" fmla="*/ 2147483647 w 4173"/>
              <a:gd name="T37" fmla="*/ 2147483647 h 1700"/>
              <a:gd name="T38" fmla="*/ 2147483647 w 4173"/>
              <a:gd name="T39" fmla="*/ 2147483647 h 1700"/>
              <a:gd name="T40" fmla="*/ 2147483647 w 4173"/>
              <a:gd name="T41" fmla="*/ 2147483647 h 1700"/>
              <a:gd name="T42" fmla="*/ 2147483647 w 4173"/>
              <a:gd name="T43" fmla="*/ 2147483647 h 1700"/>
              <a:gd name="T44" fmla="*/ 2147483647 w 4173"/>
              <a:gd name="T45" fmla="*/ 2147483647 h 1700"/>
              <a:gd name="T46" fmla="*/ 2147483647 w 4173"/>
              <a:gd name="T47" fmla="*/ 2147483647 h 1700"/>
              <a:gd name="T48" fmla="*/ 2147483647 w 4173"/>
              <a:gd name="T49" fmla="*/ 2147483647 h 1700"/>
              <a:gd name="T50" fmla="*/ 2147483647 w 4173"/>
              <a:gd name="T51" fmla="*/ 2147483647 h 1700"/>
              <a:gd name="T52" fmla="*/ 2147483647 w 4173"/>
              <a:gd name="T53" fmla="*/ 2147483647 h 1700"/>
              <a:gd name="T54" fmla="*/ 2147483647 w 4173"/>
              <a:gd name="T55" fmla="*/ 2147483647 h 1700"/>
              <a:gd name="T56" fmla="*/ 2147483647 w 4173"/>
              <a:gd name="T57" fmla="*/ 2147483647 h 1700"/>
              <a:gd name="T58" fmla="*/ 2147483647 w 4173"/>
              <a:gd name="T59" fmla="*/ 2147483647 h 1700"/>
              <a:gd name="T60" fmla="*/ 2147483647 w 4173"/>
              <a:gd name="T61" fmla="*/ 2147483647 h 1700"/>
              <a:gd name="T62" fmla="*/ 2147483647 w 4173"/>
              <a:gd name="T63" fmla="*/ 2147483647 h 1700"/>
              <a:gd name="T64" fmla="*/ 2147483647 w 4173"/>
              <a:gd name="T65" fmla="*/ 2147483647 h 1700"/>
              <a:gd name="T66" fmla="*/ 2147483647 w 4173"/>
              <a:gd name="T67" fmla="*/ 2147483647 h 170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4173"/>
              <a:gd name="T103" fmla="*/ 0 h 1700"/>
              <a:gd name="T104" fmla="*/ 4173 w 4173"/>
              <a:gd name="T105" fmla="*/ 1700 h 170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4173" h="1700">
                <a:moveTo>
                  <a:pt x="0" y="704"/>
                </a:moveTo>
                <a:cubicBezTo>
                  <a:pt x="36" y="668"/>
                  <a:pt x="50" y="659"/>
                  <a:pt x="101" y="649"/>
                </a:cubicBezTo>
                <a:cubicBezTo>
                  <a:pt x="190" y="612"/>
                  <a:pt x="290" y="611"/>
                  <a:pt x="384" y="594"/>
                </a:cubicBezTo>
                <a:cubicBezTo>
                  <a:pt x="399" y="591"/>
                  <a:pt x="415" y="589"/>
                  <a:pt x="430" y="585"/>
                </a:cubicBezTo>
                <a:cubicBezTo>
                  <a:pt x="449" y="580"/>
                  <a:pt x="466" y="570"/>
                  <a:pt x="485" y="566"/>
                </a:cubicBezTo>
                <a:cubicBezTo>
                  <a:pt x="566" y="550"/>
                  <a:pt x="658" y="540"/>
                  <a:pt x="741" y="530"/>
                </a:cubicBezTo>
                <a:cubicBezTo>
                  <a:pt x="879" y="540"/>
                  <a:pt x="840" y="536"/>
                  <a:pt x="933" y="566"/>
                </a:cubicBezTo>
                <a:cubicBezTo>
                  <a:pt x="939" y="572"/>
                  <a:pt x="943" y="582"/>
                  <a:pt x="951" y="585"/>
                </a:cubicBezTo>
                <a:cubicBezTo>
                  <a:pt x="974" y="594"/>
                  <a:pt x="1024" y="603"/>
                  <a:pt x="1024" y="603"/>
                </a:cubicBezTo>
                <a:cubicBezTo>
                  <a:pt x="1098" y="579"/>
                  <a:pt x="1303" y="574"/>
                  <a:pt x="1399" y="566"/>
                </a:cubicBezTo>
                <a:cubicBezTo>
                  <a:pt x="1503" y="546"/>
                  <a:pt x="1653" y="502"/>
                  <a:pt x="1737" y="448"/>
                </a:cubicBezTo>
                <a:cubicBezTo>
                  <a:pt x="1771" y="427"/>
                  <a:pt x="1803" y="403"/>
                  <a:pt x="1838" y="384"/>
                </a:cubicBezTo>
                <a:cubicBezTo>
                  <a:pt x="1897" y="351"/>
                  <a:pt x="1965" y="345"/>
                  <a:pt x="2021" y="310"/>
                </a:cubicBezTo>
                <a:cubicBezTo>
                  <a:pt x="2102" y="259"/>
                  <a:pt x="2169" y="191"/>
                  <a:pt x="2240" y="128"/>
                </a:cubicBezTo>
                <a:cubicBezTo>
                  <a:pt x="2278" y="94"/>
                  <a:pt x="2302" y="57"/>
                  <a:pt x="2350" y="45"/>
                </a:cubicBezTo>
                <a:cubicBezTo>
                  <a:pt x="2382" y="23"/>
                  <a:pt x="2393" y="10"/>
                  <a:pt x="2432" y="0"/>
                </a:cubicBezTo>
                <a:cubicBezTo>
                  <a:pt x="2482" y="16"/>
                  <a:pt x="2505" y="43"/>
                  <a:pt x="2560" y="54"/>
                </a:cubicBezTo>
                <a:cubicBezTo>
                  <a:pt x="2600" y="72"/>
                  <a:pt x="2638" y="94"/>
                  <a:pt x="2679" y="109"/>
                </a:cubicBezTo>
                <a:cubicBezTo>
                  <a:pt x="2694" y="114"/>
                  <a:pt x="2710" y="114"/>
                  <a:pt x="2725" y="118"/>
                </a:cubicBezTo>
                <a:cubicBezTo>
                  <a:pt x="2744" y="123"/>
                  <a:pt x="2762" y="130"/>
                  <a:pt x="2780" y="137"/>
                </a:cubicBezTo>
                <a:cubicBezTo>
                  <a:pt x="2841" y="160"/>
                  <a:pt x="2880" y="191"/>
                  <a:pt x="2944" y="201"/>
                </a:cubicBezTo>
                <a:cubicBezTo>
                  <a:pt x="3023" y="257"/>
                  <a:pt x="3122" y="296"/>
                  <a:pt x="3191" y="365"/>
                </a:cubicBezTo>
                <a:cubicBezTo>
                  <a:pt x="3230" y="404"/>
                  <a:pt x="3260" y="448"/>
                  <a:pt x="3292" y="493"/>
                </a:cubicBezTo>
                <a:cubicBezTo>
                  <a:pt x="3312" y="521"/>
                  <a:pt x="3318" y="557"/>
                  <a:pt x="3337" y="585"/>
                </a:cubicBezTo>
                <a:cubicBezTo>
                  <a:pt x="3373" y="638"/>
                  <a:pt x="3361" y="604"/>
                  <a:pt x="3392" y="667"/>
                </a:cubicBezTo>
                <a:cubicBezTo>
                  <a:pt x="3440" y="765"/>
                  <a:pt x="3493" y="856"/>
                  <a:pt x="3548" y="950"/>
                </a:cubicBezTo>
                <a:cubicBezTo>
                  <a:pt x="3585" y="1012"/>
                  <a:pt x="3593" y="1051"/>
                  <a:pt x="3666" y="1069"/>
                </a:cubicBezTo>
                <a:cubicBezTo>
                  <a:pt x="3698" y="1114"/>
                  <a:pt x="3708" y="1145"/>
                  <a:pt x="3758" y="1161"/>
                </a:cubicBezTo>
                <a:cubicBezTo>
                  <a:pt x="3785" y="1202"/>
                  <a:pt x="3874" y="1251"/>
                  <a:pt x="3922" y="1270"/>
                </a:cubicBezTo>
                <a:cubicBezTo>
                  <a:pt x="3955" y="1303"/>
                  <a:pt x="3977" y="1323"/>
                  <a:pt x="4023" y="1334"/>
                </a:cubicBezTo>
                <a:cubicBezTo>
                  <a:pt x="4032" y="1343"/>
                  <a:pt x="4042" y="1352"/>
                  <a:pt x="4050" y="1362"/>
                </a:cubicBezTo>
                <a:cubicBezTo>
                  <a:pt x="4063" y="1379"/>
                  <a:pt x="4087" y="1417"/>
                  <a:pt x="4087" y="1417"/>
                </a:cubicBezTo>
                <a:cubicBezTo>
                  <a:pt x="4096" y="1454"/>
                  <a:pt x="4116" y="1509"/>
                  <a:pt x="4142" y="1536"/>
                </a:cubicBezTo>
                <a:cubicBezTo>
                  <a:pt x="4173" y="1628"/>
                  <a:pt x="4169" y="1549"/>
                  <a:pt x="4169" y="1700"/>
                </a:cubicBezTo>
              </a:path>
            </a:pathLst>
          </a:custGeom>
          <a:noFill/>
          <a:ln w="104775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8073" name="Freeform 14">
            <a:extLst>
              <a:ext uri="{FF2B5EF4-FFF2-40B4-BE49-F238E27FC236}">
                <a16:creationId xmlns:a16="http://schemas.microsoft.com/office/drawing/2014/main" xmlns="" id="{042D426B-4B0C-46AE-81B7-E7F5E276C588}"/>
              </a:ext>
            </a:extLst>
          </p:cNvPr>
          <p:cNvSpPr>
            <a:spLocks/>
          </p:cNvSpPr>
          <p:nvPr/>
        </p:nvSpPr>
        <p:spPr bwMode="auto">
          <a:xfrm>
            <a:off x="3090863" y="3292475"/>
            <a:ext cx="6067425" cy="3573463"/>
          </a:xfrm>
          <a:custGeom>
            <a:avLst/>
            <a:gdLst>
              <a:gd name="T0" fmla="*/ 2147483647 w 3822"/>
              <a:gd name="T1" fmla="*/ 2147483647 h 2251"/>
              <a:gd name="T2" fmla="*/ 2147483647 w 3822"/>
              <a:gd name="T3" fmla="*/ 2147483647 h 2251"/>
              <a:gd name="T4" fmla="*/ 2147483647 w 3822"/>
              <a:gd name="T5" fmla="*/ 2147483647 h 2251"/>
              <a:gd name="T6" fmla="*/ 2147483647 w 3822"/>
              <a:gd name="T7" fmla="*/ 2147483647 h 2251"/>
              <a:gd name="T8" fmla="*/ 2147483647 w 3822"/>
              <a:gd name="T9" fmla="*/ 2147483647 h 2251"/>
              <a:gd name="T10" fmla="*/ 2147483647 w 3822"/>
              <a:gd name="T11" fmla="*/ 2147483647 h 2251"/>
              <a:gd name="T12" fmla="*/ 2147483647 w 3822"/>
              <a:gd name="T13" fmla="*/ 2147483647 h 2251"/>
              <a:gd name="T14" fmla="*/ 2147483647 w 3822"/>
              <a:gd name="T15" fmla="*/ 2147483647 h 2251"/>
              <a:gd name="T16" fmla="*/ 2147483647 w 3822"/>
              <a:gd name="T17" fmla="*/ 2147483647 h 2251"/>
              <a:gd name="T18" fmla="*/ 2147483647 w 3822"/>
              <a:gd name="T19" fmla="*/ 2147483647 h 2251"/>
              <a:gd name="T20" fmla="*/ 2147483647 w 3822"/>
              <a:gd name="T21" fmla="*/ 2147483647 h 2251"/>
              <a:gd name="T22" fmla="*/ 2147483647 w 3822"/>
              <a:gd name="T23" fmla="*/ 2147483647 h 2251"/>
              <a:gd name="T24" fmla="*/ 2147483647 w 3822"/>
              <a:gd name="T25" fmla="*/ 2147483647 h 2251"/>
              <a:gd name="T26" fmla="*/ 2147483647 w 3822"/>
              <a:gd name="T27" fmla="*/ 2147483647 h 2251"/>
              <a:gd name="T28" fmla="*/ 2147483647 w 3822"/>
              <a:gd name="T29" fmla="*/ 2147483647 h 2251"/>
              <a:gd name="T30" fmla="*/ 2147483647 w 3822"/>
              <a:gd name="T31" fmla="*/ 2147483647 h 2251"/>
              <a:gd name="T32" fmla="*/ 2147483647 w 3822"/>
              <a:gd name="T33" fmla="*/ 2147483647 h 2251"/>
              <a:gd name="T34" fmla="*/ 2147483647 w 3822"/>
              <a:gd name="T35" fmla="*/ 2147483647 h 2251"/>
              <a:gd name="T36" fmla="*/ 2147483647 w 3822"/>
              <a:gd name="T37" fmla="*/ 2147483647 h 2251"/>
              <a:gd name="T38" fmla="*/ 2147483647 w 3822"/>
              <a:gd name="T39" fmla="*/ 2147483647 h 2251"/>
              <a:gd name="T40" fmla="*/ 2147483647 w 3822"/>
              <a:gd name="T41" fmla="*/ 2147483647 h 2251"/>
              <a:gd name="T42" fmla="*/ 2147483647 w 3822"/>
              <a:gd name="T43" fmla="*/ 2147483647 h 2251"/>
              <a:gd name="T44" fmla="*/ 2147483647 w 3822"/>
              <a:gd name="T45" fmla="*/ 2147483647 h 2251"/>
              <a:gd name="T46" fmla="*/ 2147483647 w 3822"/>
              <a:gd name="T47" fmla="*/ 2147483647 h 2251"/>
              <a:gd name="T48" fmla="*/ 2147483647 w 3822"/>
              <a:gd name="T49" fmla="*/ 2147483647 h 2251"/>
              <a:gd name="T50" fmla="*/ 2147483647 w 3822"/>
              <a:gd name="T51" fmla="*/ 2147483647 h 2251"/>
              <a:gd name="T52" fmla="*/ 2147483647 w 3822"/>
              <a:gd name="T53" fmla="*/ 2147483647 h 2251"/>
              <a:gd name="T54" fmla="*/ 2147483647 w 3822"/>
              <a:gd name="T55" fmla="*/ 2147483647 h 2251"/>
              <a:gd name="T56" fmla="*/ 2147483647 w 3822"/>
              <a:gd name="T57" fmla="*/ 2147483647 h 2251"/>
              <a:gd name="T58" fmla="*/ 2147483647 w 3822"/>
              <a:gd name="T59" fmla="*/ 2147483647 h 2251"/>
              <a:gd name="T60" fmla="*/ 2147483647 w 3822"/>
              <a:gd name="T61" fmla="*/ 2147483647 h 2251"/>
              <a:gd name="T62" fmla="*/ 0 w 3822"/>
              <a:gd name="T63" fmla="*/ 2147483647 h 2251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3822"/>
              <a:gd name="T97" fmla="*/ 0 h 2251"/>
              <a:gd name="T98" fmla="*/ 3822 w 3822"/>
              <a:gd name="T99" fmla="*/ 2251 h 2251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3822" h="2251">
                <a:moveTo>
                  <a:pt x="3822" y="139"/>
                </a:moveTo>
                <a:cubicBezTo>
                  <a:pt x="3762" y="97"/>
                  <a:pt x="3681" y="103"/>
                  <a:pt x="3612" y="84"/>
                </a:cubicBezTo>
                <a:cubicBezTo>
                  <a:pt x="3534" y="62"/>
                  <a:pt x="3462" y="22"/>
                  <a:pt x="3383" y="1"/>
                </a:cubicBezTo>
                <a:cubicBezTo>
                  <a:pt x="3347" y="4"/>
                  <a:pt x="3309" y="0"/>
                  <a:pt x="3274" y="11"/>
                </a:cubicBezTo>
                <a:cubicBezTo>
                  <a:pt x="3254" y="17"/>
                  <a:pt x="3223" y="69"/>
                  <a:pt x="3210" y="84"/>
                </a:cubicBezTo>
                <a:cubicBezTo>
                  <a:pt x="3176" y="124"/>
                  <a:pt x="3121" y="150"/>
                  <a:pt x="3072" y="166"/>
                </a:cubicBezTo>
                <a:cubicBezTo>
                  <a:pt x="3048" y="181"/>
                  <a:pt x="3015" y="188"/>
                  <a:pt x="2999" y="212"/>
                </a:cubicBezTo>
                <a:cubicBezTo>
                  <a:pt x="2973" y="250"/>
                  <a:pt x="2991" y="234"/>
                  <a:pt x="2944" y="257"/>
                </a:cubicBezTo>
                <a:cubicBezTo>
                  <a:pt x="2863" y="339"/>
                  <a:pt x="2701" y="498"/>
                  <a:pt x="2588" y="523"/>
                </a:cubicBezTo>
                <a:cubicBezTo>
                  <a:pt x="2516" y="569"/>
                  <a:pt x="2498" y="548"/>
                  <a:pt x="2387" y="541"/>
                </a:cubicBezTo>
                <a:cubicBezTo>
                  <a:pt x="2353" y="530"/>
                  <a:pt x="2352" y="523"/>
                  <a:pt x="2314" y="550"/>
                </a:cubicBezTo>
                <a:cubicBezTo>
                  <a:pt x="2275" y="577"/>
                  <a:pt x="2250" y="621"/>
                  <a:pt x="2213" y="651"/>
                </a:cubicBezTo>
                <a:cubicBezTo>
                  <a:pt x="2179" y="678"/>
                  <a:pt x="2146" y="706"/>
                  <a:pt x="2112" y="733"/>
                </a:cubicBezTo>
                <a:cubicBezTo>
                  <a:pt x="2022" y="806"/>
                  <a:pt x="1939" y="912"/>
                  <a:pt x="1875" y="1007"/>
                </a:cubicBezTo>
                <a:cubicBezTo>
                  <a:pt x="1847" y="1049"/>
                  <a:pt x="1818" y="1091"/>
                  <a:pt x="1783" y="1126"/>
                </a:cubicBezTo>
                <a:cubicBezTo>
                  <a:pt x="1762" y="1147"/>
                  <a:pt x="1737" y="1166"/>
                  <a:pt x="1719" y="1190"/>
                </a:cubicBezTo>
                <a:cubicBezTo>
                  <a:pt x="1661" y="1269"/>
                  <a:pt x="1594" y="1301"/>
                  <a:pt x="1518" y="1355"/>
                </a:cubicBezTo>
                <a:cubicBezTo>
                  <a:pt x="1474" y="1387"/>
                  <a:pt x="1510" y="1386"/>
                  <a:pt x="1445" y="1400"/>
                </a:cubicBezTo>
                <a:cubicBezTo>
                  <a:pt x="1418" y="1406"/>
                  <a:pt x="1390" y="1406"/>
                  <a:pt x="1363" y="1409"/>
                </a:cubicBezTo>
                <a:cubicBezTo>
                  <a:pt x="1308" y="1406"/>
                  <a:pt x="1252" y="1411"/>
                  <a:pt x="1198" y="1400"/>
                </a:cubicBezTo>
                <a:cubicBezTo>
                  <a:pt x="1189" y="1398"/>
                  <a:pt x="1197" y="1377"/>
                  <a:pt x="1189" y="1373"/>
                </a:cubicBezTo>
                <a:cubicBezTo>
                  <a:pt x="1181" y="1369"/>
                  <a:pt x="1171" y="1381"/>
                  <a:pt x="1162" y="1382"/>
                </a:cubicBezTo>
                <a:cubicBezTo>
                  <a:pt x="1068" y="1393"/>
                  <a:pt x="972" y="1398"/>
                  <a:pt x="878" y="1409"/>
                </a:cubicBezTo>
                <a:cubicBezTo>
                  <a:pt x="832" y="1426"/>
                  <a:pt x="782" y="1468"/>
                  <a:pt x="732" y="1473"/>
                </a:cubicBezTo>
                <a:cubicBezTo>
                  <a:pt x="674" y="1478"/>
                  <a:pt x="616" y="1480"/>
                  <a:pt x="558" y="1483"/>
                </a:cubicBezTo>
                <a:cubicBezTo>
                  <a:pt x="453" y="1535"/>
                  <a:pt x="513" y="1511"/>
                  <a:pt x="439" y="1574"/>
                </a:cubicBezTo>
                <a:cubicBezTo>
                  <a:pt x="398" y="1609"/>
                  <a:pt x="352" y="1640"/>
                  <a:pt x="311" y="1675"/>
                </a:cubicBezTo>
                <a:cubicBezTo>
                  <a:pt x="257" y="1722"/>
                  <a:pt x="298" y="1704"/>
                  <a:pt x="247" y="1720"/>
                </a:cubicBezTo>
                <a:cubicBezTo>
                  <a:pt x="182" y="1764"/>
                  <a:pt x="197" y="1736"/>
                  <a:pt x="183" y="1793"/>
                </a:cubicBezTo>
                <a:cubicBezTo>
                  <a:pt x="170" y="1899"/>
                  <a:pt x="151" y="1997"/>
                  <a:pt x="110" y="2095"/>
                </a:cubicBezTo>
                <a:cubicBezTo>
                  <a:pt x="93" y="2135"/>
                  <a:pt x="83" y="2162"/>
                  <a:pt x="46" y="2187"/>
                </a:cubicBezTo>
                <a:cubicBezTo>
                  <a:pt x="34" y="2205"/>
                  <a:pt x="0" y="2231"/>
                  <a:pt x="0" y="2251"/>
                </a:cubicBezTo>
              </a:path>
            </a:pathLst>
          </a:custGeom>
          <a:noFill/>
          <a:ln w="111125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8074" name="Freeform 16">
            <a:extLst>
              <a:ext uri="{FF2B5EF4-FFF2-40B4-BE49-F238E27FC236}">
                <a16:creationId xmlns:a16="http://schemas.microsoft.com/office/drawing/2014/main" xmlns="" id="{8C734264-C73E-4FFC-97E6-6EA56C50BEC5}"/>
              </a:ext>
            </a:extLst>
          </p:cNvPr>
          <p:cNvSpPr>
            <a:spLocks/>
          </p:cNvSpPr>
          <p:nvPr/>
        </p:nvSpPr>
        <p:spPr bwMode="auto">
          <a:xfrm>
            <a:off x="5299075" y="2003425"/>
            <a:ext cx="1190625" cy="4891088"/>
          </a:xfrm>
          <a:custGeom>
            <a:avLst/>
            <a:gdLst>
              <a:gd name="T0" fmla="*/ 2147483647 w 750"/>
              <a:gd name="T1" fmla="*/ 2147483647 h 3081"/>
              <a:gd name="T2" fmla="*/ 2147483647 w 750"/>
              <a:gd name="T3" fmla="*/ 2147483647 h 3081"/>
              <a:gd name="T4" fmla="*/ 2147483647 w 750"/>
              <a:gd name="T5" fmla="*/ 2147483647 h 3081"/>
              <a:gd name="T6" fmla="*/ 2147483647 w 750"/>
              <a:gd name="T7" fmla="*/ 2147483647 h 3081"/>
              <a:gd name="T8" fmla="*/ 2147483647 w 750"/>
              <a:gd name="T9" fmla="*/ 2147483647 h 3081"/>
              <a:gd name="T10" fmla="*/ 2147483647 w 750"/>
              <a:gd name="T11" fmla="*/ 2147483647 h 3081"/>
              <a:gd name="T12" fmla="*/ 2147483647 w 750"/>
              <a:gd name="T13" fmla="*/ 2147483647 h 3081"/>
              <a:gd name="T14" fmla="*/ 2147483647 w 750"/>
              <a:gd name="T15" fmla="*/ 2147483647 h 3081"/>
              <a:gd name="T16" fmla="*/ 2147483647 w 750"/>
              <a:gd name="T17" fmla="*/ 2147483647 h 3081"/>
              <a:gd name="T18" fmla="*/ 2147483647 w 750"/>
              <a:gd name="T19" fmla="*/ 2147483647 h 3081"/>
              <a:gd name="T20" fmla="*/ 2147483647 w 750"/>
              <a:gd name="T21" fmla="*/ 2147483647 h 3081"/>
              <a:gd name="T22" fmla="*/ 2147483647 w 750"/>
              <a:gd name="T23" fmla="*/ 2147483647 h 3081"/>
              <a:gd name="T24" fmla="*/ 2147483647 w 750"/>
              <a:gd name="T25" fmla="*/ 2147483647 h 3081"/>
              <a:gd name="T26" fmla="*/ 2147483647 w 750"/>
              <a:gd name="T27" fmla="*/ 2147483647 h 3081"/>
              <a:gd name="T28" fmla="*/ 2147483647 w 750"/>
              <a:gd name="T29" fmla="*/ 2147483647 h 3081"/>
              <a:gd name="T30" fmla="*/ 2147483647 w 750"/>
              <a:gd name="T31" fmla="*/ 0 h 3081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750"/>
              <a:gd name="T49" fmla="*/ 0 h 3081"/>
              <a:gd name="T50" fmla="*/ 750 w 750"/>
              <a:gd name="T51" fmla="*/ 3081 h 3081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750" h="3081">
                <a:moveTo>
                  <a:pt x="27" y="3081"/>
                </a:moveTo>
                <a:cubicBezTo>
                  <a:pt x="37" y="2932"/>
                  <a:pt x="0" y="2768"/>
                  <a:pt x="45" y="2633"/>
                </a:cubicBezTo>
                <a:cubicBezTo>
                  <a:pt x="62" y="2355"/>
                  <a:pt x="112" y="2078"/>
                  <a:pt x="145" y="1801"/>
                </a:cubicBezTo>
                <a:cubicBezTo>
                  <a:pt x="163" y="1648"/>
                  <a:pt x="164" y="1496"/>
                  <a:pt x="191" y="1344"/>
                </a:cubicBezTo>
                <a:cubicBezTo>
                  <a:pt x="199" y="1248"/>
                  <a:pt x="215" y="1155"/>
                  <a:pt x="228" y="1060"/>
                </a:cubicBezTo>
                <a:cubicBezTo>
                  <a:pt x="230" y="1049"/>
                  <a:pt x="246" y="963"/>
                  <a:pt x="255" y="960"/>
                </a:cubicBezTo>
                <a:cubicBezTo>
                  <a:pt x="325" y="938"/>
                  <a:pt x="450" y="851"/>
                  <a:pt x="493" y="786"/>
                </a:cubicBezTo>
                <a:cubicBezTo>
                  <a:pt x="559" y="685"/>
                  <a:pt x="610" y="573"/>
                  <a:pt x="694" y="484"/>
                </a:cubicBezTo>
                <a:cubicBezTo>
                  <a:pt x="701" y="462"/>
                  <a:pt x="715" y="442"/>
                  <a:pt x="721" y="420"/>
                </a:cubicBezTo>
                <a:cubicBezTo>
                  <a:pt x="748" y="322"/>
                  <a:pt x="711" y="386"/>
                  <a:pt x="749" y="329"/>
                </a:cubicBezTo>
                <a:cubicBezTo>
                  <a:pt x="746" y="289"/>
                  <a:pt x="750" y="248"/>
                  <a:pt x="740" y="210"/>
                </a:cubicBezTo>
                <a:cubicBezTo>
                  <a:pt x="737" y="199"/>
                  <a:pt x="720" y="199"/>
                  <a:pt x="712" y="192"/>
                </a:cubicBezTo>
                <a:cubicBezTo>
                  <a:pt x="696" y="178"/>
                  <a:pt x="682" y="161"/>
                  <a:pt x="667" y="146"/>
                </a:cubicBezTo>
                <a:cubicBezTo>
                  <a:pt x="629" y="107"/>
                  <a:pt x="588" y="45"/>
                  <a:pt x="529" y="36"/>
                </a:cubicBezTo>
                <a:cubicBezTo>
                  <a:pt x="499" y="31"/>
                  <a:pt x="468" y="30"/>
                  <a:pt x="438" y="27"/>
                </a:cubicBezTo>
                <a:cubicBezTo>
                  <a:pt x="409" y="7"/>
                  <a:pt x="411" y="20"/>
                  <a:pt x="411" y="0"/>
                </a:cubicBezTo>
              </a:path>
            </a:pathLst>
          </a:custGeom>
          <a:noFill/>
          <a:ln w="9525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8075" name="Freeform 18">
            <a:extLst>
              <a:ext uri="{FF2B5EF4-FFF2-40B4-BE49-F238E27FC236}">
                <a16:creationId xmlns:a16="http://schemas.microsoft.com/office/drawing/2014/main" xmlns="" id="{FBC90DCB-FFC9-479E-8DFB-1D5876863EDC}"/>
              </a:ext>
            </a:extLst>
          </p:cNvPr>
          <p:cNvSpPr>
            <a:spLocks/>
          </p:cNvSpPr>
          <p:nvPr/>
        </p:nvSpPr>
        <p:spPr bwMode="auto">
          <a:xfrm>
            <a:off x="3492500" y="0"/>
            <a:ext cx="396875" cy="2613025"/>
          </a:xfrm>
          <a:custGeom>
            <a:avLst/>
            <a:gdLst>
              <a:gd name="T0" fmla="*/ 2147483647 w 250"/>
              <a:gd name="T1" fmla="*/ 0 h 1646"/>
              <a:gd name="T2" fmla="*/ 2147483647 w 250"/>
              <a:gd name="T3" fmla="*/ 2147483647 h 1646"/>
              <a:gd name="T4" fmla="*/ 2147483647 w 250"/>
              <a:gd name="T5" fmla="*/ 2147483647 h 1646"/>
              <a:gd name="T6" fmla="*/ 2147483647 w 250"/>
              <a:gd name="T7" fmla="*/ 2147483647 h 1646"/>
              <a:gd name="T8" fmla="*/ 2147483647 w 250"/>
              <a:gd name="T9" fmla="*/ 2147483647 h 1646"/>
              <a:gd name="T10" fmla="*/ 2147483647 w 250"/>
              <a:gd name="T11" fmla="*/ 2147483647 h 1646"/>
              <a:gd name="T12" fmla="*/ 2147483647 w 250"/>
              <a:gd name="T13" fmla="*/ 2147483647 h 1646"/>
              <a:gd name="T14" fmla="*/ 2147483647 w 250"/>
              <a:gd name="T15" fmla="*/ 2147483647 h 1646"/>
              <a:gd name="T16" fmla="*/ 2147483647 w 250"/>
              <a:gd name="T17" fmla="*/ 2147483647 h 1646"/>
              <a:gd name="T18" fmla="*/ 2147483647 w 250"/>
              <a:gd name="T19" fmla="*/ 2147483647 h 164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50"/>
              <a:gd name="T31" fmla="*/ 0 h 1646"/>
              <a:gd name="T32" fmla="*/ 250 w 250"/>
              <a:gd name="T33" fmla="*/ 1646 h 164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50" h="1646">
                <a:moveTo>
                  <a:pt x="67" y="0"/>
                </a:moveTo>
                <a:cubicBezTo>
                  <a:pt x="49" y="55"/>
                  <a:pt x="44" y="117"/>
                  <a:pt x="13" y="165"/>
                </a:cubicBezTo>
                <a:cubicBezTo>
                  <a:pt x="10" y="226"/>
                  <a:pt x="0" y="286"/>
                  <a:pt x="3" y="347"/>
                </a:cubicBezTo>
                <a:cubicBezTo>
                  <a:pt x="21" y="703"/>
                  <a:pt x="1" y="622"/>
                  <a:pt x="95" y="841"/>
                </a:cubicBezTo>
                <a:cubicBezTo>
                  <a:pt x="107" y="890"/>
                  <a:pt x="137" y="939"/>
                  <a:pt x="186" y="951"/>
                </a:cubicBezTo>
                <a:cubicBezTo>
                  <a:pt x="195" y="945"/>
                  <a:pt x="209" y="923"/>
                  <a:pt x="214" y="933"/>
                </a:cubicBezTo>
                <a:cubicBezTo>
                  <a:pt x="223" y="949"/>
                  <a:pt x="206" y="969"/>
                  <a:pt x="205" y="987"/>
                </a:cubicBezTo>
                <a:cubicBezTo>
                  <a:pt x="200" y="1123"/>
                  <a:pt x="250" y="1437"/>
                  <a:pt x="113" y="1582"/>
                </a:cubicBezTo>
                <a:cubicBezTo>
                  <a:pt x="106" y="1602"/>
                  <a:pt x="86" y="1626"/>
                  <a:pt x="86" y="1646"/>
                </a:cubicBezTo>
              </a:path>
            </a:pathLst>
          </a:custGeom>
          <a:noFill/>
          <a:ln w="98425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8076" name="Freeform 21">
            <a:extLst>
              <a:ext uri="{FF2B5EF4-FFF2-40B4-BE49-F238E27FC236}">
                <a16:creationId xmlns:a16="http://schemas.microsoft.com/office/drawing/2014/main" xmlns="" id="{E48E7B5B-DF97-4334-89A0-6603E0FF6427}"/>
              </a:ext>
            </a:extLst>
          </p:cNvPr>
          <p:cNvSpPr>
            <a:spLocks/>
          </p:cNvSpPr>
          <p:nvPr/>
        </p:nvSpPr>
        <p:spPr bwMode="auto">
          <a:xfrm>
            <a:off x="550863" y="5108575"/>
            <a:ext cx="914400" cy="1727200"/>
          </a:xfrm>
          <a:custGeom>
            <a:avLst/>
            <a:gdLst>
              <a:gd name="T0" fmla="*/ 2147483647 w 576"/>
              <a:gd name="T1" fmla="*/ 2147483647 h 1088"/>
              <a:gd name="T2" fmla="*/ 2147483647 w 576"/>
              <a:gd name="T3" fmla="*/ 2147483647 h 1088"/>
              <a:gd name="T4" fmla="*/ 2147483647 w 576"/>
              <a:gd name="T5" fmla="*/ 2147483647 h 1088"/>
              <a:gd name="T6" fmla="*/ 2147483647 w 576"/>
              <a:gd name="T7" fmla="*/ 2147483647 h 1088"/>
              <a:gd name="T8" fmla="*/ 2147483647 w 576"/>
              <a:gd name="T9" fmla="*/ 2147483647 h 1088"/>
              <a:gd name="T10" fmla="*/ 2147483647 w 576"/>
              <a:gd name="T11" fmla="*/ 2147483647 h 1088"/>
              <a:gd name="T12" fmla="*/ 2147483647 w 576"/>
              <a:gd name="T13" fmla="*/ 2147483647 h 1088"/>
              <a:gd name="T14" fmla="*/ 2147483647 w 576"/>
              <a:gd name="T15" fmla="*/ 2147483647 h 1088"/>
              <a:gd name="T16" fmla="*/ 2147483647 w 576"/>
              <a:gd name="T17" fmla="*/ 2147483647 h 1088"/>
              <a:gd name="T18" fmla="*/ 2147483647 w 576"/>
              <a:gd name="T19" fmla="*/ 2147483647 h 1088"/>
              <a:gd name="T20" fmla="*/ 2147483647 w 576"/>
              <a:gd name="T21" fmla="*/ 2147483647 h 1088"/>
              <a:gd name="T22" fmla="*/ 0 w 576"/>
              <a:gd name="T23" fmla="*/ 0 h 108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76"/>
              <a:gd name="T37" fmla="*/ 0 h 1088"/>
              <a:gd name="T38" fmla="*/ 576 w 576"/>
              <a:gd name="T39" fmla="*/ 1088 h 108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76" h="1088">
                <a:moveTo>
                  <a:pt x="576" y="1088"/>
                </a:moveTo>
                <a:cubicBezTo>
                  <a:pt x="564" y="1064"/>
                  <a:pt x="559" y="1034"/>
                  <a:pt x="540" y="1015"/>
                </a:cubicBezTo>
                <a:cubicBezTo>
                  <a:pt x="525" y="1000"/>
                  <a:pt x="494" y="969"/>
                  <a:pt x="494" y="969"/>
                </a:cubicBezTo>
                <a:cubicBezTo>
                  <a:pt x="455" y="870"/>
                  <a:pt x="482" y="900"/>
                  <a:pt x="439" y="860"/>
                </a:cubicBezTo>
                <a:cubicBezTo>
                  <a:pt x="429" y="797"/>
                  <a:pt x="395" y="747"/>
                  <a:pt x="384" y="686"/>
                </a:cubicBezTo>
                <a:cubicBezTo>
                  <a:pt x="372" y="625"/>
                  <a:pt x="364" y="556"/>
                  <a:pt x="330" y="503"/>
                </a:cubicBezTo>
                <a:cubicBezTo>
                  <a:pt x="320" y="468"/>
                  <a:pt x="313" y="442"/>
                  <a:pt x="293" y="412"/>
                </a:cubicBezTo>
                <a:cubicBezTo>
                  <a:pt x="275" y="339"/>
                  <a:pt x="262" y="331"/>
                  <a:pt x="238" y="265"/>
                </a:cubicBezTo>
                <a:cubicBezTo>
                  <a:pt x="233" y="251"/>
                  <a:pt x="226" y="220"/>
                  <a:pt x="211" y="211"/>
                </a:cubicBezTo>
                <a:cubicBezTo>
                  <a:pt x="197" y="203"/>
                  <a:pt x="180" y="204"/>
                  <a:pt x="165" y="201"/>
                </a:cubicBezTo>
                <a:cubicBezTo>
                  <a:pt x="100" y="157"/>
                  <a:pt x="70" y="100"/>
                  <a:pt x="28" y="37"/>
                </a:cubicBezTo>
                <a:cubicBezTo>
                  <a:pt x="17" y="2"/>
                  <a:pt x="28" y="13"/>
                  <a:pt x="0" y="0"/>
                </a:cubicBezTo>
              </a:path>
            </a:pathLst>
          </a:custGeom>
          <a:noFill/>
          <a:ln w="15875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8077" name="Freeform 25">
            <a:extLst>
              <a:ext uri="{FF2B5EF4-FFF2-40B4-BE49-F238E27FC236}">
                <a16:creationId xmlns:a16="http://schemas.microsoft.com/office/drawing/2014/main" xmlns="" id="{1FC1D74D-259A-4559-A8C8-1CB49C65A082}"/>
              </a:ext>
            </a:extLst>
          </p:cNvPr>
          <p:cNvSpPr>
            <a:spLocks/>
          </p:cNvSpPr>
          <p:nvPr/>
        </p:nvSpPr>
        <p:spPr bwMode="auto">
          <a:xfrm>
            <a:off x="6256338" y="4630738"/>
            <a:ext cx="1247775" cy="2249487"/>
          </a:xfrm>
          <a:custGeom>
            <a:avLst/>
            <a:gdLst>
              <a:gd name="T0" fmla="*/ 2147483647 w 786"/>
              <a:gd name="T1" fmla="*/ 2147483647 h 1417"/>
              <a:gd name="T2" fmla="*/ 2147483647 w 786"/>
              <a:gd name="T3" fmla="*/ 2147483647 h 1417"/>
              <a:gd name="T4" fmla="*/ 2147483647 w 786"/>
              <a:gd name="T5" fmla="*/ 2147483647 h 1417"/>
              <a:gd name="T6" fmla="*/ 2147483647 w 786"/>
              <a:gd name="T7" fmla="*/ 2147483647 h 1417"/>
              <a:gd name="T8" fmla="*/ 2147483647 w 786"/>
              <a:gd name="T9" fmla="*/ 2147483647 h 1417"/>
              <a:gd name="T10" fmla="*/ 2147483647 w 786"/>
              <a:gd name="T11" fmla="*/ 2147483647 h 1417"/>
              <a:gd name="T12" fmla="*/ 2147483647 w 786"/>
              <a:gd name="T13" fmla="*/ 2147483647 h 1417"/>
              <a:gd name="T14" fmla="*/ 2147483647 w 786"/>
              <a:gd name="T15" fmla="*/ 2147483647 h 1417"/>
              <a:gd name="T16" fmla="*/ 2147483647 w 786"/>
              <a:gd name="T17" fmla="*/ 2147483647 h 1417"/>
              <a:gd name="T18" fmla="*/ 2147483647 w 786"/>
              <a:gd name="T19" fmla="*/ 2147483647 h 1417"/>
              <a:gd name="T20" fmla="*/ 2147483647 w 786"/>
              <a:gd name="T21" fmla="*/ 2147483647 h 1417"/>
              <a:gd name="T22" fmla="*/ 2147483647 w 786"/>
              <a:gd name="T23" fmla="*/ 2147483647 h 1417"/>
              <a:gd name="T24" fmla="*/ 2147483647 w 786"/>
              <a:gd name="T25" fmla="*/ 2147483647 h 1417"/>
              <a:gd name="T26" fmla="*/ 0 w 786"/>
              <a:gd name="T27" fmla="*/ 0 h 141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786"/>
              <a:gd name="T43" fmla="*/ 0 h 1417"/>
              <a:gd name="T44" fmla="*/ 786 w 786"/>
              <a:gd name="T45" fmla="*/ 1417 h 1417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786" h="1417">
                <a:moveTo>
                  <a:pt x="768" y="1417"/>
                </a:moveTo>
                <a:cubicBezTo>
                  <a:pt x="763" y="1339"/>
                  <a:pt x="786" y="1255"/>
                  <a:pt x="731" y="1197"/>
                </a:cubicBezTo>
                <a:cubicBezTo>
                  <a:pt x="725" y="1182"/>
                  <a:pt x="721" y="1166"/>
                  <a:pt x="713" y="1152"/>
                </a:cubicBezTo>
                <a:cubicBezTo>
                  <a:pt x="709" y="1144"/>
                  <a:pt x="698" y="1141"/>
                  <a:pt x="694" y="1133"/>
                </a:cubicBezTo>
                <a:cubicBezTo>
                  <a:pt x="675" y="1094"/>
                  <a:pt x="646" y="1021"/>
                  <a:pt x="630" y="978"/>
                </a:cubicBezTo>
                <a:cubicBezTo>
                  <a:pt x="597" y="888"/>
                  <a:pt x="575" y="709"/>
                  <a:pt x="502" y="640"/>
                </a:cubicBezTo>
                <a:cubicBezTo>
                  <a:pt x="485" y="587"/>
                  <a:pt x="507" y="633"/>
                  <a:pt x="457" y="594"/>
                </a:cubicBezTo>
                <a:cubicBezTo>
                  <a:pt x="440" y="581"/>
                  <a:pt x="426" y="563"/>
                  <a:pt x="411" y="548"/>
                </a:cubicBezTo>
                <a:cubicBezTo>
                  <a:pt x="402" y="539"/>
                  <a:pt x="400" y="524"/>
                  <a:pt x="393" y="512"/>
                </a:cubicBezTo>
                <a:cubicBezTo>
                  <a:pt x="380" y="490"/>
                  <a:pt x="352" y="455"/>
                  <a:pt x="338" y="438"/>
                </a:cubicBezTo>
                <a:cubicBezTo>
                  <a:pt x="322" y="390"/>
                  <a:pt x="280" y="339"/>
                  <a:pt x="237" y="310"/>
                </a:cubicBezTo>
                <a:cubicBezTo>
                  <a:pt x="209" y="254"/>
                  <a:pt x="153" y="180"/>
                  <a:pt x="109" y="137"/>
                </a:cubicBezTo>
                <a:cubicBezTo>
                  <a:pt x="93" y="122"/>
                  <a:pt x="89" y="97"/>
                  <a:pt x="73" y="82"/>
                </a:cubicBezTo>
                <a:cubicBezTo>
                  <a:pt x="46" y="57"/>
                  <a:pt x="26" y="26"/>
                  <a:pt x="0" y="0"/>
                </a:cubicBezTo>
              </a:path>
            </a:pathLst>
          </a:custGeom>
          <a:noFill/>
          <a:ln w="1270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8078" name="Freeform 44">
            <a:extLst>
              <a:ext uri="{FF2B5EF4-FFF2-40B4-BE49-F238E27FC236}">
                <a16:creationId xmlns:a16="http://schemas.microsoft.com/office/drawing/2014/main" xmlns="" id="{180B70D9-D96B-4FDD-8BD8-31F282050E5A}"/>
              </a:ext>
            </a:extLst>
          </p:cNvPr>
          <p:cNvSpPr>
            <a:spLocks/>
          </p:cNvSpPr>
          <p:nvPr/>
        </p:nvSpPr>
        <p:spPr bwMode="auto">
          <a:xfrm>
            <a:off x="7546975" y="3919538"/>
            <a:ext cx="1679575" cy="2374900"/>
          </a:xfrm>
          <a:custGeom>
            <a:avLst/>
            <a:gdLst>
              <a:gd name="T0" fmla="*/ 0 w 1058"/>
              <a:gd name="T1" fmla="*/ 0 h 1496"/>
              <a:gd name="T2" fmla="*/ 2147483647 w 1058"/>
              <a:gd name="T3" fmla="*/ 2147483647 h 1496"/>
              <a:gd name="T4" fmla="*/ 2147483647 w 1058"/>
              <a:gd name="T5" fmla="*/ 2147483647 h 1496"/>
              <a:gd name="T6" fmla="*/ 2147483647 w 1058"/>
              <a:gd name="T7" fmla="*/ 2147483647 h 1496"/>
              <a:gd name="T8" fmla="*/ 2147483647 w 1058"/>
              <a:gd name="T9" fmla="*/ 2147483647 h 1496"/>
              <a:gd name="T10" fmla="*/ 2147483647 w 1058"/>
              <a:gd name="T11" fmla="*/ 2147483647 h 1496"/>
              <a:gd name="T12" fmla="*/ 2147483647 w 1058"/>
              <a:gd name="T13" fmla="*/ 2147483647 h 1496"/>
              <a:gd name="T14" fmla="*/ 2147483647 w 1058"/>
              <a:gd name="T15" fmla="*/ 2147483647 h 1496"/>
              <a:gd name="T16" fmla="*/ 2147483647 w 1058"/>
              <a:gd name="T17" fmla="*/ 2147483647 h 1496"/>
              <a:gd name="T18" fmla="*/ 2147483647 w 1058"/>
              <a:gd name="T19" fmla="*/ 2147483647 h 1496"/>
              <a:gd name="T20" fmla="*/ 2147483647 w 1058"/>
              <a:gd name="T21" fmla="*/ 2147483647 h 1496"/>
              <a:gd name="T22" fmla="*/ 2147483647 w 1058"/>
              <a:gd name="T23" fmla="*/ 2147483647 h 149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058"/>
              <a:gd name="T37" fmla="*/ 0 h 1496"/>
              <a:gd name="T38" fmla="*/ 1058 w 1058"/>
              <a:gd name="T39" fmla="*/ 1496 h 149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058" h="1496">
                <a:moveTo>
                  <a:pt x="0" y="0"/>
                </a:moveTo>
                <a:cubicBezTo>
                  <a:pt x="59" y="73"/>
                  <a:pt x="126" y="162"/>
                  <a:pt x="192" y="228"/>
                </a:cubicBezTo>
                <a:cubicBezTo>
                  <a:pt x="232" y="268"/>
                  <a:pt x="276" y="303"/>
                  <a:pt x="311" y="347"/>
                </a:cubicBezTo>
                <a:cubicBezTo>
                  <a:pt x="362" y="410"/>
                  <a:pt x="393" y="466"/>
                  <a:pt x="439" y="530"/>
                </a:cubicBezTo>
                <a:cubicBezTo>
                  <a:pt x="456" y="583"/>
                  <a:pt x="480" y="625"/>
                  <a:pt x="503" y="676"/>
                </a:cubicBezTo>
                <a:cubicBezTo>
                  <a:pt x="511" y="694"/>
                  <a:pt x="521" y="731"/>
                  <a:pt x="521" y="731"/>
                </a:cubicBezTo>
                <a:cubicBezTo>
                  <a:pt x="529" y="795"/>
                  <a:pt x="547" y="851"/>
                  <a:pt x="558" y="914"/>
                </a:cubicBezTo>
                <a:cubicBezTo>
                  <a:pt x="568" y="974"/>
                  <a:pt x="569" y="1045"/>
                  <a:pt x="604" y="1097"/>
                </a:cubicBezTo>
                <a:cubicBezTo>
                  <a:pt x="615" y="1141"/>
                  <a:pt x="621" y="1160"/>
                  <a:pt x="649" y="1197"/>
                </a:cubicBezTo>
                <a:cubicBezTo>
                  <a:pt x="664" y="1238"/>
                  <a:pt x="703" y="1315"/>
                  <a:pt x="732" y="1344"/>
                </a:cubicBezTo>
                <a:cubicBezTo>
                  <a:pt x="755" y="1412"/>
                  <a:pt x="810" y="1454"/>
                  <a:pt x="878" y="1472"/>
                </a:cubicBezTo>
                <a:cubicBezTo>
                  <a:pt x="1028" y="1462"/>
                  <a:pt x="1058" y="1496"/>
                  <a:pt x="1015" y="1453"/>
                </a:cubicBezTo>
              </a:path>
            </a:pathLst>
          </a:custGeom>
          <a:noFill/>
          <a:ln w="5715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77464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4">
            <a:extLst>
              <a:ext uri="{FF2B5EF4-FFF2-40B4-BE49-F238E27FC236}">
                <a16:creationId xmlns:a16="http://schemas.microsoft.com/office/drawing/2014/main" xmlns="" id="{5F67DF16-85C1-49D1-914E-809E17EC18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2130425"/>
            <a:ext cx="7772400" cy="1470025"/>
          </a:xfrm>
          <a:prstGeom prst="rect">
            <a:avLst/>
          </a:prstGeom>
          <a:noFill/>
          <a:ln w="9525">
            <a:solidFill>
              <a:srgbClr val="FF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pt-BR" sz="4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9091" name="Rectangle 5">
            <a:extLst>
              <a:ext uri="{FF2B5EF4-FFF2-40B4-BE49-F238E27FC236}">
                <a16:creationId xmlns:a16="http://schemas.microsoft.com/office/drawing/2014/main" xmlns="" id="{0F8A5F55-2DDD-4228-9637-95FDA53D86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 w="9525">
            <a:solidFill>
              <a:srgbClr val="FF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pt-BR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89092" name="Picture 6" descr="floresta_amazonica_intacta">
            <a:extLst>
              <a:ext uri="{FF2B5EF4-FFF2-40B4-BE49-F238E27FC236}">
                <a16:creationId xmlns:a16="http://schemas.microsoft.com/office/drawing/2014/main" xmlns="" id="{395D8B88-DE2D-4D43-82F9-BB900D00CC1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093" name="Freeform 9">
            <a:extLst>
              <a:ext uri="{FF2B5EF4-FFF2-40B4-BE49-F238E27FC236}">
                <a16:creationId xmlns:a16="http://schemas.microsoft.com/office/drawing/2014/main" xmlns="" id="{6F592DD5-4431-43B3-A9CB-180B5B02F00E}"/>
              </a:ext>
            </a:extLst>
          </p:cNvPr>
          <p:cNvSpPr>
            <a:spLocks/>
          </p:cNvSpPr>
          <p:nvPr/>
        </p:nvSpPr>
        <p:spPr bwMode="auto">
          <a:xfrm>
            <a:off x="3976688" y="-14288"/>
            <a:ext cx="4406900" cy="6880226"/>
          </a:xfrm>
          <a:custGeom>
            <a:avLst/>
            <a:gdLst>
              <a:gd name="T0" fmla="*/ 2147483647 w 2776"/>
              <a:gd name="T1" fmla="*/ 0 h 4334"/>
              <a:gd name="T2" fmla="*/ 2147483647 w 2776"/>
              <a:gd name="T3" fmla="*/ 2147483647 h 4334"/>
              <a:gd name="T4" fmla="*/ 2147483647 w 2776"/>
              <a:gd name="T5" fmla="*/ 2147483647 h 4334"/>
              <a:gd name="T6" fmla="*/ 2147483647 w 2776"/>
              <a:gd name="T7" fmla="*/ 2147483647 h 4334"/>
              <a:gd name="T8" fmla="*/ 0 w 2776"/>
              <a:gd name="T9" fmla="*/ 2147483647 h 4334"/>
              <a:gd name="T10" fmla="*/ 2147483647 w 2776"/>
              <a:gd name="T11" fmla="*/ 2147483647 h 4334"/>
              <a:gd name="T12" fmla="*/ 2147483647 w 2776"/>
              <a:gd name="T13" fmla="*/ 2147483647 h 4334"/>
              <a:gd name="T14" fmla="*/ 2147483647 w 2776"/>
              <a:gd name="T15" fmla="*/ 2147483647 h 4334"/>
              <a:gd name="T16" fmla="*/ 2147483647 w 2776"/>
              <a:gd name="T17" fmla="*/ 2147483647 h 4334"/>
              <a:gd name="T18" fmla="*/ 2147483647 w 2776"/>
              <a:gd name="T19" fmla="*/ 2147483647 h 4334"/>
              <a:gd name="T20" fmla="*/ 2147483647 w 2776"/>
              <a:gd name="T21" fmla="*/ 2147483647 h 4334"/>
              <a:gd name="T22" fmla="*/ 2147483647 w 2776"/>
              <a:gd name="T23" fmla="*/ 2147483647 h 4334"/>
              <a:gd name="T24" fmla="*/ 2147483647 w 2776"/>
              <a:gd name="T25" fmla="*/ 2147483647 h 4334"/>
              <a:gd name="T26" fmla="*/ 2147483647 w 2776"/>
              <a:gd name="T27" fmla="*/ 2147483647 h 4334"/>
              <a:gd name="T28" fmla="*/ 2147483647 w 2776"/>
              <a:gd name="T29" fmla="*/ 2147483647 h 4334"/>
              <a:gd name="T30" fmla="*/ 2147483647 w 2776"/>
              <a:gd name="T31" fmla="*/ 2147483647 h 4334"/>
              <a:gd name="T32" fmla="*/ 2147483647 w 2776"/>
              <a:gd name="T33" fmla="*/ 2147483647 h 4334"/>
              <a:gd name="T34" fmla="*/ 2147483647 w 2776"/>
              <a:gd name="T35" fmla="*/ 2147483647 h 4334"/>
              <a:gd name="T36" fmla="*/ 2147483647 w 2776"/>
              <a:gd name="T37" fmla="*/ 2147483647 h 4334"/>
              <a:gd name="T38" fmla="*/ 2147483647 w 2776"/>
              <a:gd name="T39" fmla="*/ 2147483647 h 4334"/>
              <a:gd name="T40" fmla="*/ 2147483647 w 2776"/>
              <a:gd name="T41" fmla="*/ 2147483647 h 4334"/>
              <a:gd name="T42" fmla="*/ 2147483647 w 2776"/>
              <a:gd name="T43" fmla="*/ 2147483647 h 4334"/>
              <a:gd name="T44" fmla="*/ 2147483647 w 2776"/>
              <a:gd name="T45" fmla="*/ 2147483647 h 4334"/>
              <a:gd name="T46" fmla="*/ 2147483647 w 2776"/>
              <a:gd name="T47" fmla="*/ 2147483647 h 4334"/>
              <a:gd name="T48" fmla="*/ 2147483647 w 2776"/>
              <a:gd name="T49" fmla="*/ 2147483647 h 4334"/>
              <a:gd name="T50" fmla="*/ 2147483647 w 2776"/>
              <a:gd name="T51" fmla="*/ 2147483647 h 4334"/>
              <a:gd name="T52" fmla="*/ 2147483647 w 2776"/>
              <a:gd name="T53" fmla="*/ 2147483647 h 4334"/>
              <a:gd name="T54" fmla="*/ 2147483647 w 2776"/>
              <a:gd name="T55" fmla="*/ 2147483647 h 4334"/>
              <a:gd name="T56" fmla="*/ 2147483647 w 2776"/>
              <a:gd name="T57" fmla="*/ 2147483647 h 4334"/>
              <a:gd name="T58" fmla="*/ 2147483647 w 2776"/>
              <a:gd name="T59" fmla="*/ 2147483647 h 4334"/>
              <a:gd name="T60" fmla="*/ 2147483647 w 2776"/>
              <a:gd name="T61" fmla="*/ 2147483647 h 4334"/>
              <a:gd name="T62" fmla="*/ 2147483647 w 2776"/>
              <a:gd name="T63" fmla="*/ 2147483647 h 4334"/>
              <a:gd name="T64" fmla="*/ 2147483647 w 2776"/>
              <a:gd name="T65" fmla="*/ 2147483647 h 4334"/>
              <a:gd name="T66" fmla="*/ 2147483647 w 2776"/>
              <a:gd name="T67" fmla="*/ 2147483647 h 4334"/>
              <a:gd name="T68" fmla="*/ 2147483647 w 2776"/>
              <a:gd name="T69" fmla="*/ 2147483647 h 4334"/>
              <a:gd name="T70" fmla="*/ 2147483647 w 2776"/>
              <a:gd name="T71" fmla="*/ 2147483647 h 4334"/>
              <a:gd name="T72" fmla="*/ 2147483647 w 2776"/>
              <a:gd name="T73" fmla="*/ 2147483647 h 4334"/>
              <a:gd name="T74" fmla="*/ 2147483647 w 2776"/>
              <a:gd name="T75" fmla="*/ 2147483647 h 4334"/>
              <a:gd name="T76" fmla="*/ 2147483647 w 2776"/>
              <a:gd name="T77" fmla="*/ 2147483647 h 4334"/>
              <a:gd name="T78" fmla="*/ 2147483647 w 2776"/>
              <a:gd name="T79" fmla="*/ 2147483647 h 4334"/>
              <a:gd name="T80" fmla="*/ 2147483647 w 2776"/>
              <a:gd name="T81" fmla="*/ 2147483647 h 4334"/>
              <a:gd name="T82" fmla="*/ 2147483647 w 2776"/>
              <a:gd name="T83" fmla="*/ 2147483647 h 4334"/>
              <a:gd name="T84" fmla="*/ 2147483647 w 2776"/>
              <a:gd name="T85" fmla="*/ 2147483647 h 4334"/>
              <a:gd name="T86" fmla="*/ 2147483647 w 2776"/>
              <a:gd name="T87" fmla="*/ 2147483647 h 4334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776"/>
              <a:gd name="T133" fmla="*/ 0 h 4334"/>
              <a:gd name="T134" fmla="*/ 2776 w 2776"/>
              <a:gd name="T135" fmla="*/ 4334 h 4334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776" h="4334">
                <a:moveTo>
                  <a:pt x="174" y="0"/>
                </a:moveTo>
                <a:cubicBezTo>
                  <a:pt x="159" y="62"/>
                  <a:pt x="129" y="116"/>
                  <a:pt x="101" y="174"/>
                </a:cubicBezTo>
                <a:cubicBezTo>
                  <a:pt x="91" y="232"/>
                  <a:pt x="81" y="272"/>
                  <a:pt x="46" y="320"/>
                </a:cubicBezTo>
                <a:cubicBezTo>
                  <a:pt x="24" y="433"/>
                  <a:pt x="54" y="314"/>
                  <a:pt x="18" y="393"/>
                </a:cubicBezTo>
                <a:cubicBezTo>
                  <a:pt x="10" y="411"/>
                  <a:pt x="0" y="448"/>
                  <a:pt x="0" y="448"/>
                </a:cubicBezTo>
                <a:cubicBezTo>
                  <a:pt x="43" y="587"/>
                  <a:pt x="108" y="714"/>
                  <a:pt x="247" y="768"/>
                </a:cubicBezTo>
                <a:cubicBezTo>
                  <a:pt x="303" y="824"/>
                  <a:pt x="381" y="848"/>
                  <a:pt x="448" y="887"/>
                </a:cubicBezTo>
                <a:cubicBezTo>
                  <a:pt x="471" y="900"/>
                  <a:pt x="491" y="917"/>
                  <a:pt x="512" y="932"/>
                </a:cubicBezTo>
                <a:cubicBezTo>
                  <a:pt x="537" y="949"/>
                  <a:pt x="569" y="953"/>
                  <a:pt x="594" y="969"/>
                </a:cubicBezTo>
                <a:cubicBezTo>
                  <a:pt x="623" y="988"/>
                  <a:pt x="652" y="1018"/>
                  <a:pt x="677" y="1042"/>
                </a:cubicBezTo>
                <a:cubicBezTo>
                  <a:pt x="683" y="1057"/>
                  <a:pt x="687" y="1074"/>
                  <a:pt x="695" y="1088"/>
                </a:cubicBezTo>
                <a:cubicBezTo>
                  <a:pt x="706" y="1107"/>
                  <a:pt x="732" y="1143"/>
                  <a:pt x="732" y="1143"/>
                </a:cubicBezTo>
                <a:cubicBezTo>
                  <a:pt x="740" y="1166"/>
                  <a:pt x="762" y="1183"/>
                  <a:pt x="768" y="1207"/>
                </a:cubicBezTo>
                <a:cubicBezTo>
                  <a:pt x="771" y="1219"/>
                  <a:pt x="762" y="1231"/>
                  <a:pt x="759" y="1243"/>
                </a:cubicBezTo>
                <a:cubicBezTo>
                  <a:pt x="749" y="1290"/>
                  <a:pt x="731" y="1330"/>
                  <a:pt x="704" y="1371"/>
                </a:cubicBezTo>
                <a:cubicBezTo>
                  <a:pt x="685" y="1450"/>
                  <a:pt x="627" y="1548"/>
                  <a:pt x="585" y="1618"/>
                </a:cubicBezTo>
                <a:cubicBezTo>
                  <a:pt x="588" y="1658"/>
                  <a:pt x="586" y="1698"/>
                  <a:pt x="594" y="1737"/>
                </a:cubicBezTo>
                <a:cubicBezTo>
                  <a:pt x="610" y="1822"/>
                  <a:pt x="665" y="1873"/>
                  <a:pt x="722" y="1929"/>
                </a:cubicBezTo>
                <a:cubicBezTo>
                  <a:pt x="774" y="1980"/>
                  <a:pt x="806" y="2043"/>
                  <a:pt x="878" y="2066"/>
                </a:cubicBezTo>
                <a:cubicBezTo>
                  <a:pt x="936" y="2124"/>
                  <a:pt x="946" y="2144"/>
                  <a:pt x="1015" y="2167"/>
                </a:cubicBezTo>
                <a:cubicBezTo>
                  <a:pt x="1092" y="2242"/>
                  <a:pt x="1145" y="2378"/>
                  <a:pt x="1225" y="2432"/>
                </a:cubicBezTo>
                <a:cubicBezTo>
                  <a:pt x="1253" y="2451"/>
                  <a:pt x="1286" y="2463"/>
                  <a:pt x="1317" y="2478"/>
                </a:cubicBezTo>
                <a:cubicBezTo>
                  <a:pt x="1334" y="2487"/>
                  <a:pt x="1372" y="2496"/>
                  <a:pt x="1372" y="2496"/>
                </a:cubicBezTo>
                <a:cubicBezTo>
                  <a:pt x="1481" y="2474"/>
                  <a:pt x="1581" y="2430"/>
                  <a:pt x="1692" y="2414"/>
                </a:cubicBezTo>
                <a:cubicBezTo>
                  <a:pt x="1842" y="2437"/>
                  <a:pt x="1784" y="2426"/>
                  <a:pt x="1884" y="2487"/>
                </a:cubicBezTo>
                <a:cubicBezTo>
                  <a:pt x="1890" y="2496"/>
                  <a:pt x="1894" y="2506"/>
                  <a:pt x="1902" y="2514"/>
                </a:cubicBezTo>
                <a:cubicBezTo>
                  <a:pt x="1910" y="2522"/>
                  <a:pt x="1922" y="2523"/>
                  <a:pt x="1929" y="2532"/>
                </a:cubicBezTo>
                <a:cubicBezTo>
                  <a:pt x="1935" y="2540"/>
                  <a:pt x="1934" y="2551"/>
                  <a:pt x="1938" y="2560"/>
                </a:cubicBezTo>
                <a:cubicBezTo>
                  <a:pt x="1952" y="2588"/>
                  <a:pt x="1959" y="2588"/>
                  <a:pt x="1984" y="2606"/>
                </a:cubicBezTo>
                <a:cubicBezTo>
                  <a:pt x="2019" y="2657"/>
                  <a:pt x="2048" y="2712"/>
                  <a:pt x="2085" y="2761"/>
                </a:cubicBezTo>
                <a:cubicBezTo>
                  <a:pt x="2103" y="2833"/>
                  <a:pt x="2158" y="2873"/>
                  <a:pt x="2185" y="2953"/>
                </a:cubicBezTo>
                <a:cubicBezTo>
                  <a:pt x="2222" y="3061"/>
                  <a:pt x="2200" y="3009"/>
                  <a:pt x="2249" y="3108"/>
                </a:cubicBezTo>
                <a:cubicBezTo>
                  <a:pt x="2263" y="3167"/>
                  <a:pt x="2279" y="3224"/>
                  <a:pt x="2295" y="3282"/>
                </a:cubicBezTo>
                <a:cubicBezTo>
                  <a:pt x="2300" y="3301"/>
                  <a:pt x="2307" y="3319"/>
                  <a:pt x="2313" y="3337"/>
                </a:cubicBezTo>
                <a:cubicBezTo>
                  <a:pt x="2316" y="3346"/>
                  <a:pt x="2322" y="3364"/>
                  <a:pt x="2322" y="3364"/>
                </a:cubicBezTo>
                <a:cubicBezTo>
                  <a:pt x="2325" y="3398"/>
                  <a:pt x="2325" y="3432"/>
                  <a:pt x="2332" y="3465"/>
                </a:cubicBezTo>
                <a:cubicBezTo>
                  <a:pt x="2341" y="3508"/>
                  <a:pt x="2401" y="3539"/>
                  <a:pt x="2432" y="3566"/>
                </a:cubicBezTo>
                <a:cubicBezTo>
                  <a:pt x="2467" y="3596"/>
                  <a:pt x="2500" y="3624"/>
                  <a:pt x="2533" y="3657"/>
                </a:cubicBezTo>
                <a:cubicBezTo>
                  <a:pt x="2546" y="3670"/>
                  <a:pt x="2637" y="3695"/>
                  <a:pt x="2661" y="3703"/>
                </a:cubicBezTo>
                <a:cubicBezTo>
                  <a:pt x="2673" y="3721"/>
                  <a:pt x="2685" y="3740"/>
                  <a:pt x="2697" y="3758"/>
                </a:cubicBezTo>
                <a:cubicBezTo>
                  <a:pt x="2703" y="3767"/>
                  <a:pt x="2716" y="3785"/>
                  <a:pt x="2716" y="3785"/>
                </a:cubicBezTo>
                <a:cubicBezTo>
                  <a:pt x="2776" y="3966"/>
                  <a:pt x="2705" y="3742"/>
                  <a:pt x="2734" y="4288"/>
                </a:cubicBezTo>
                <a:cubicBezTo>
                  <a:pt x="2735" y="4299"/>
                  <a:pt x="2748" y="4305"/>
                  <a:pt x="2752" y="4315"/>
                </a:cubicBezTo>
                <a:cubicBezTo>
                  <a:pt x="2754" y="4321"/>
                  <a:pt x="2752" y="4328"/>
                  <a:pt x="2752" y="4334"/>
                </a:cubicBezTo>
              </a:path>
            </a:pathLst>
          </a:custGeom>
          <a:noFill/>
          <a:ln w="104775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9094" name="Freeform 11">
            <a:extLst>
              <a:ext uri="{FF2B5EF4-FFF2-40B4-BE49-F238E27FC236}">
                <a16:creationId xmlns:a16="http://schemas.microsoft.com/office/drawing/2014/main" xmlns="" id="{E43557A4-9D4D-4774-8268-BA11FA5C615C}"/>
              </a:ext>
            </a:extLst>
          </p:cNvPr>
          <p:cNvSpPr>
            <a:spLocks/>
          </p:cNvSpPr>
          <p:nvPr/>
        </p:nvSpPr>
        <p:spPr bwMode="auto">
          <a:xfrm>
            <a:off x="14288" y="4122738"/>
            <a:ext cx="6624637" cy="2698750"/>
          </a:xfrm>
          <a:custGeom>
            <a:avLst/>
            <a:gdLst>
              <a:gd name="T0" fmla="*/ 0 w 4173"/>
              <a:gd name="T1" fmla="*/ 2147483647 h 1700"/>
              <a:gd name="T2" fmla="*/ 2147483647 w 4173"/>
              <a:gd name="T3" fmla="*/ 2147483647 h 1700"/>
              <a:gd name="T4" fmla="*/ 2147483647 w 4173"/>
              <a:gd name="T5" fmla="*/ 2147483647 h 1700"/>
              <a:gd name="T6" fmla="*/ 2147483647 w 4173"/>
              <a:gd name="T7" fmla="*/ 2147483647 h 1700"/>
              <a:gd name="T8" fmla="*/ 2147483647 w 4173"/>
              <a:gd name="T9" fmla="*/ 2147483647 h 1700"/>
              <a:gd name="T10" fmla="*/ 2147483647 w 4173"/>
              <a:gd name="T11" fmla="*/ 2147483647 h 1700"/>
              <a:gd name="T12" fmla="*/ 2147483647 w 4173"/>
              <a:gd name="T13" fmla="*/ 2147483647 h 1700"/>
              <a:gd name="T14" fmla="*/ 2147483647 w 4173"/>
              <a:gd name="T15" fmla="*/ 2147483647 h 1700"/>
              <a:gd name="T16" fmla="*/ 2147483647 w 4173"/>
              <a:gd name="T17" fmla="*/ 2147483647 h 1700"/>
              <a:gd name="T18" fmla="*/ 2147483647 w 4173"/>
              <a:gd name="T19" fmla="*/ 2147483647 h 1700"/>
              <a:gd name="T20" fmla="*/ 2147483647 w 4173"/>
              <a:gd name="T21" fmla="*/ 2147483647 h 1700"/>
              <a:gd name="T22" fmla="*/ 2147483647 w 4173"/>
              <a:gd name="T23" fmla="*/ 2147483647 h 1700"/>
              <a:gd name="T24" fmla="*/ 2147483647 w 4173"/>
              <a:gd name="T25" fmla="*/ 2147483647 h 1700"/>
              <a:gd name="T26" fmla="*/ 2147483647 w 4173"/>
              <a:gd name="T27" fmla="*/ 2147483647 h 1700"/>
              <a:gd name="T28" fmla="*/ 2147483647 w 4173"/>
              <a:gd name="T29" fmla="*/ 2147483647 h 1700"/>
              <a:gd name="T30" fmla="*/ 2147483647 w 4173"/>
              <a:gd name="T31" fmla="*/ 0 h 1700"/>
              <a:gd name="T32" fmla="*/ 2147483647 w 4173"/>
              <a:gd name="T33" fmla="*/ 2147483647 h 1700"/>
              <a:gd name="T34" fmla="*/ 2147483647 w 4173"/>
              <a:gd name="T35" fmla="*/ 2147483647 h 1700"/>
              <a:gd name="T36" fmla="*/ 2147483647 w 4173"/>
              <a:gd name="T37" fmla="*/ 2147483647 h 1700"/>
              <a:gd name="T38" fmla="*/ 2147483647 w 4173"/>
              <a:gd name="T39" fmla="*/ 2147483647 h 1700"/>
              <a:gd name="T40" fmla="*/ 2147483647 w 4173"/>
              <a:gd name="T41" fmla="*/ 2147483647 h 1700"/>
              <a:gd name="T42" fmla="*/ 2147483647 w 4173"/>
              <a:gd name="T43" fmla="*/ 2147483647 h 1700"/>
              <a:gd name="T44" fmla="*/ 2147483647 w 4173"/>
              <a:gd name="T45" fmla="*/ 2147483647 h 1700"/>
              <a:gd name="T46" fmla="*/ 2147483647 w 4173"/>
              <a:gd name="T47" fmla="*/ 2147483647 h 1700"/>
              <a:gd name="T48" fmla="*/ 2147483647 w 4173"/>
              <a:gd name="T49" fmla="*/ 2147483647 h 1700"/>
              <a:gd name="T50" fmla="*/ 2147483647 w 4173"/>
              <a:gd name="T51" fmla="*/ 2147483647 h 1700"/>
              <a:gd name="T52" fmla="*/ 2147483647 w 4173"/>
              <a:gd name="T53" fmla="*/ 2147483647 h 1700"/>
              <a:gd name="T54" fmla="*/ 2147483647 w 4173"/>
              <a:gd name="T55" fmla="*/ 2147483647 h 1700"/>
              <a:gd name="T56" fmla="*/ 2147483647 w 4173"/>
              <a:gd name="T57" fmla="*/ 2147483647 h 1700"/>
              <a:gd name="T58" fmla="*/ 2147483647 w 4173"/>
              <a:gd name="T59" fmla="*/ 2147483647 h 1700"/>
              <a:gd name="T60" fmla="*/ 2147483647 w 4173"/>
              <a:gd name="T61" fmla="*/ 2147483647 h 1700"/>
              <a:gd name="T62" fmla="*/ 2147483647 w 4173"/>
              <a:gd name="T63" fmla="*/ 2147483647 h 1700"/>
              <a:gd name="T64" fmla="*/ 2147483647 w 4173"/>
              <a:gd name="T65" fmla="*/ 2147483647 h 1700"/>
              <a:gd name="T66" fmla="*/ 2147483647 w 4173"/>
              <a:gd name="T67" fmla="*/ 2147483647 h 170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4173"/>
              <a:gd name="T103" fmla="*/ 0 h 1700"/>
              <a:gd name="T104" fmla="*/ 4173 w 4173"/>
              <a:gd name="T105" fmla="*/ 1700 h 170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4173" h="1700">
                <a:moveTo>
                  <a:pt x="0" y="704"/>
                </a:moveTo>
                <a:cubicBezTo>
                  <a:pt x="36" y="668"/>
                  <a:pt x="50" y="659"/>
                  <a:pt x="101" y="649"/>
                </a:cubicBezTo>
                <a:cubicBezTo>
                  <a:pt x="190" y="612"/>
                  <a:pt x="290" y="611"/>
                  <a:pt x="384" y="594"/>
                </a:cubicBezTo>
                <a:cubicBezTo>
                  <a:pt x="399" y="591"/>
                  <a:pt x="415" y="589"/>
                  <a:pt x="430" y="585"/>
                </a:cubicBezTo>
                <a:cubicBezTo>
                  <a:pt x="449" y="580"/>
                  <a:pt x="466" y="570"/>
                  <a:pt x="485" y="566"/>
                </a:cubicBezTo>
                <a:cubicBezTo>
                  <a:pt x="566" y="550"/>
                  <a:pt x="658" y="540"/>
                  <a:pt x="741" y="530"/>
                </a:cubicBezTo>
                <a:cubicBezTo>
                  <a:pt x="879" y="540"/>
                  <a:pt x="840" y="536"/>
                  <a:pt x="933" y="566"/>
                </a:cubicBezTo>
                <a:cubicBezTo>
                  <a:pt x="939" y="572"/>
                  <a:pt x="943" y="582"/>
                  <a:pt x="951" y="585"/>
                </a:cubicBezTo>
                <a:cubicBezTo>
                  <a:pt x="974" y="594"/>
                  <a:pt x="1024" y="603"/>
                  <a:pt x="1024" y="603"/>
                </a:cubicBezTo>
                <a:cubicBezTo>
                  <a:pt x="1098" y="579"/>
                  <a:pt x="1303" y="574"/>
                  <a:pt x="1399" y="566"/>
                </a:cubicBezTo>
                <a:cubicBezTo>
                  <a:pt x="1503" y="546"/>
                  <a:pt x="1653" y="502"/>
                  <a:pt x="1737" y="448"/>
                </a:cubicBezTo>
                <a:cubicBezTo>
                  <a:pt x="1771" y="427"/>
                  <a:pt x="1803" y="403"/>
                  <a:pt x="1838" y="384"/>
                </a:cubicBezTo>
                <a:cubicBezTo>
                  <a:pt x="1897" y="351"/>
                  <a:pt x="1965" y="345"/>
                  <a:pt x="2021" y="310"/>
                </a:cubicBezTo>
                <a:cubicBezTo>
                  <a:pt x="2102" y="259"/>
                  <a:pt x="2169" y="191"/>
                  <a:pt x="2240" y="128"/>
                </a:cubicBezTo>
                <a:cubicBezTo>
                  <a:pt x="2278" y="94"/>
                  <a:pt x="2302" y="57"/>
                  <a:pt x="2350" y="45"/>
                </a:cubicBezTo>
                <a:cubicBezTo>
                  <a:pt x="2382" y="23"/>
                  <a:pt x="2393" y="10"/>
                  <a:pt x="2432" y="0"/>
                </a:cubicBezTo>
                <a:cubicBezTo>
                  <a:pt x="2482" y="16"/>
                  <a:pt x="2505" y="43"/>
                  <a:pt x="2560" y="54"/>
                </a:cubicBezTo>
                <a:cubicBezTo>
                  <a:pt x="2600" y="72"/>
                  <a:pt x="2638" y="94"/>
                  <a:pt x="2679" y="109"/>
                </a:cubicBezTo>
                <a:cubicBezTo>
                  <a:pt x="2694" y="114"/>
                  <a:pt x="2710" y="114"/>
                  <a:pt x="2725" y="118"/>
                </a:cubicBezTo>
                <a:cubicBezTo>
                  <a:pt x="2744" y="123"/>
                  <a:pt x="2762" y="130"/>
                  <a:pt x="2780" y="137"/>
                </a:cubicBezTo>
                <a:cubicBezTo>
                  <a:pt x="2841" y="160"/>
                  <a:pt x="2880" y="191"/>
                  <a:pt x="2944" y="201"/>
                </a:cubicBezTo>
                <a:cubicBezTo>
                  <a:pt x="3023" y="257"/>
                  <a:pt x="3122" y="296"/>
                  <a:pt x="3191" y="365"/>
                </a:cubicBezTo>
                <a:cubicBezTo>
                  <a:pt x="3230" y="404"/>
                  <a:pt x="3260" y="448"/>
                  <a:pt x="3292" y="493"/>
                </a:cubicBezTo>
                <a:cubicBezTo>
                  <a:pt x="3312" y="521"/>
                  <a:pt x="3318" y="557"/>
                  <a:pt x="3337" y="585"/>
                </a:cubicBezTo>
                <a:cubicBezTo>
                  <a:pt x="3373" y="638"/>
                  <a:pt x="3361" y="604"/>
                  <a:pt x="3392" y="667"/>
                </a:cubicBezTo>
                <a:cubicBezTo>
                  <a:pt x="3440" y="765"/>
                  <a:pt x="3493" y="856"/>
                  <a:pt x="3548" y="950"/>
                </a:cubicBezTo>
                <a:cubicBezTo>
                  <a:pt x="3585" y="1012"/>
                  <a:pt x="3593" y="1051"/>
                  <a:pt x="3666" y="1069"/>
                </a:cubicBezTo>
                <a:cubicBezTo>
                  <a:pt x="3698" y="1114"/>
                  <a:pt x="3708" y="1145"/>
                  <a:pt x="3758" y="1161"/>
                </a:cubicBezTo>
                <a:cubicBezTo>
                  <a:pt x="3785" y="1202"/>
                  <a:pt x="3874" y="1251"/>
                  <a:pt x="3922" y="1270"/>
                </a:cubicBezTo>
                <a:cubicBezTo>
                  <a:pt x="3955" y="1303"/>
                  <a:pt x="3977" y="1323"/>
                  <a:pt x="4023" y="1334"/>
                </a:cubicBezTo>
                <a:cubicBezTo>
                  <a:pt x="4032" y="1343"/>
                  <a:pt x="4042" y="1352"/>
                  <a:pt x="4050" y="1362"/>
                </a:cubicBezTo>
                <a:cubicBezTo>
                  <a:pt x="4063" y="1379"/>
                  <a:pt x="4087" y="1417"/>
                  <a:pt x="4087" y="1417"/>
                </a:cubicBezTo>
                <a:cubicBezTo>
                  <a:pt x="4096" y="1454"/>
                  <a:pt x="4116" y="1509"/>
                  <a:pt x="4142" y="1536"/>
                </a:cubicBezTo>
                <a:cubicBezTo>
                  <a:pt x="4173" y="1628"/>
                  <a:pt x="4169" y="1549"/>
                  <a:pt x="4169" y="1700"/>
                </a:cubicBezTo>
              </a:path>
            </a:pathLst>
          </a:custGeom>
          <a:noFill/>
          <a:ln w="10795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9095" name="Freeform 14">
            <a:extLst>
              <a:ext uri="{FF2B5EF4-FFF2-40B4-BE49-F238E27FC236}">
                <a16:creationId xmlns:a16="http://schemas.microsoft.com/office/drawing/2014/main" xmlns="" id="{1D6A292E-CEFB-42D5-97B2-63646EAE0E33}"/>
              </a:ext>
            </a:extLst>
          </p:cNvPr>
          <p:cNvSpPr>
            <a:spLocks/>
          </p:cNvSpPr>
          <p:nvPr/>
        </p:nvSpPr>
        <p:spPr bwMode="auto">
          <a:xfrm>
            <a:off x="3090863" y="3292475"/>
            <a:ext cx="6067425" cy="3573463"/>
          </a:xfrm>
          <a:custGeom>
            <a:avLst/>
            <a:gdLst>
              <a:gd name="T0" fmla="*/ 2147483647 w 3822"/>
              <a:gd name="T1" fmla="*/ 2147483647 h 2251"/>
              <a:gd name="T2" fmla="*/ 2147483647 w 3822"/>
              <a:gd name="T3" fmla="*/ 2147483647 h 2251"/>
              <a:gd name="T4" fmla="*/ 2147483647 w 3822"/>
              <a:gd name="T5" fmla="*/ 2147483647 h 2251"/>
              <a:gd name="T6" fmla="*/ 2147483647 w 3822"/>
              <a:gd name="T7" fmla="*/ 2147483647 h 2251"/>
              <a:gd name="T8" fmla="*/ 2147483647 w 3822"/>
              <a:gd name="T9" fmla="*/ 2147483647 h 2251"/>
              <a:gd name="T10" fmla="*/ 2147483647 w 3822"/>
              <a:gd name="T11" fmla="*/ 2147483647 h 2251"/>
              <a:gd name="T12" fmla="*/ 2147483647 w 3822"/>
              <a:gd name="T13" fmla="*/ 2147483647 h 2251"/>
              <a:gd name="T14" fmla="*/ 2147483647 w 3822"/>
              <a:gd name="T15" fmla="*/ 2147483647 h 2251"/>
              <a:gd name="T16" fmla="*/ 2147483647 w 3822"/>
              <a:gd name="T17" fmla="*/ 2147483647 h 2251"/>
              <a:gd name="T18" fmla="*/ 2147483647 w 3822"/>
              <a:gd name="T19" fmla="*/ 2147483647 h 2251"/>
              <a:gd name="T20" fmla="*/ 2147483647 w 3822"/>
              <a:gd name="T21" fmla="*/ 2147483647 h 2251"/>
              <a:gd name="T22" fmla="*/ 2147483647 w 3822"/>
              <a:gd name="T23" fmla="*/ 2147483647 h 2251"/>
              <a:gd name="T24" fmla="*/ 2147483647 w 3822"/>
              <a:gd name="T25" fmla="*/ 2147483647 h 2251"/>
              <a:gd name="T26" fmla="*/ 2147483647 w 3822"/>
              <a:gd name="T27" fmla="*/ 2147483647 h 2251"/>
              <a:gd name="T28" fmla="*/ 2147483647 w 3822"/>
              <a:gd name="T29" fmla="*/ 2147483647 h 2251"/>
              <a:gd name="T30" fmla="*/ 2147483647 w 3822"/>
              <a:gd name="T31" fmla="*/ 2147483647 h 2251"/>
              <a:gd name="T32" fmla="*/ 2147483647 w 3822"/>
              <a:gd name="T33" fmla="*/ 2147483647 h 2251"/>
              <a:gd name="T34" fmla="*/ 2147483647 w 3822"/>
              <a:gd name="T35" fmla="*/ 2147483647 h 2251"/>
              <a:gd name="T36" fmla="*/ 2147483647 w 3822"/>
              <a:gd name="T37" fmla="*/ 2147483647 h 2251"/>
              <a:gd name="T38" fmla="*/ 2147483647 w 3822"/>
              <a:gd name="T39" fmla="*/ 2147483647 h 2251"/>
              <a:gd name="T40" fmla="*/ 2147483647 w 3822"/>
              <a:gd name="T41" fmla="*/ 2147483647 h 2251"/>
              <a:gd name="T42" fmla="*/ 2147483647 w 3822"/>
              <a:gd name="T43" fmla="*/ 2147483647 h 2251"/>
              <a:gd name="T44" fmla="*/ 2147483647 w 3822"/>
              <a:gd name="T45" fmla="*/ 2147483647 h 2251"/>
              <a:gd name="T46" fmla="*/ 2147483647 w 3822"/>
              <a:gd name="T47" fmla="*/ 2147483647 h 2251"/>
              <a:gd name="T48" fmla="*/ 2147483647 w 3822"/>
              <a:gd name="T49" fmla="*/ 2147483647 h 2251"/>
              <a:gd name="T50" fmla="*/ 2147483647 w 3822"/>
              <a:gd name="T51" fmla="*/ 2147483647 h 2251"/>
              <a:gd name="T52" fmla="*/ 2147483647 w 3822"/>
              <a:gd name="T53" fmla="*/ 2147483647 h 2251"/>
              <a:gd name="T54" fmla="*/ 2147483647 w 3822"/>
              <a:gd name="T55" fmla="*/ 2147483647 h 2251"/>
              <a:gd name="T56" fmla="*/ 2147483647 w 3822"/>
              <a:gd name="T57" fmla="*/ 2147483647 h 2251"/>
              <a:gd name="T58" fmla="*/ 2147483647 w 3822"/>
              <a:gd name="T59" fmla="*/ 2147483647 h 2251"/>
              <a:gd name="T60" fmla="*/ 2147483647 w 3822"/>
              <a:gd name="T61" fmla="*/ 2147483647 h 2251"/>
              <a:gd name="T62" fmla="*/ 0 w 3822"/>
              <a:gd name="T63" fmla="*/ 2147483647 h 2251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3822"/>
              <a:gd name="T97" fmla="*/ 0 h 2251"/>
              <a:gd name="T98" fmla="*/ 3822 w 3822"/>
              <a:gd name="T99" fmla="*/ 2251 h 2251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3822" h="2251">
                <a:moveTo>
                  <a:pt x="3822" y="139"/>
                </a:moveTo>
                <a:cubicBezTo>
                  <a:pt x="3762" y="97"/>
                  <a:pt x="3681" y="103"/>
                  <a:pt x="3612" y="84"/>
                </a:cubicBezTo>
                <a:cubicBezTo>
                  <a:pt x="3534" y="62"/>
                  <a:pt x="3462" y="22"/>
                  <a:pt x="3383" y="1"/>
                </a:cubicBezTo>
                <a:cubicBezTo>
                  <a:pt x="3347" y="4"/>
                  <a:pt x="3309" y="0"/>
                  <a:pt x="3274" y="11"/>
                </a:cubicBezTo>
                <a:cubicBezTo>
                  <a:pt x="3254" y="17"/>
                  <a:pt x="3223" y="69"/>
                  <a:pt x="3210" y="84"/>
                </a:cubicBezTo>
                <a:cubicBezTo>
                  <a:pt x="3176" y="124"/>
                  <a:pt x="3121" y="150"/>
                  <a:pt x="3072" y="166"/>
                </a:cubicBezTo>
                <a:cubicBezTo>
                  <a:pt x="3048" y="181"/>
                  <a:pt x="3015" y="188"/>
                  <a:pt x="2999" y="212"/>
                </a:cubicBezTo>
                <a:cubicBezTo>
                  <a:pt x="2973" y="250"/>
                  <a:pt x="2991" y="234"/>
                  <a:pt x="2944" y="257"/>
                </a:cubicBezTo>
                <a:cubicBezTo>
                  <a:pt x="2863" y="339"/>
                  <a:pt x="2701" y="498"/>
                  <a:pt x="2588" y="523"/>
                </a:cubicBezTo>
                <a:cubicBezTo>
                  <a:pt x="2516" y="569"/>
                  <a:pt x="2498" y="548"/>
                  <a:pt x="2387" y="541"/>
                </a:cubicBezTo>
                <a:cubicBezTo>
                  <a:pt x="2353" y="530"/>
                  <a:pt x="2352" y="523"/>
                  <a:pt x="2314" y="550"/>
                </a:cubicBezTo>
                <a:cubicBezTo>
                  <a:pt x="2275" y="577"/>
                  <a:pt x="2250" y="621"/>
                  <a:pt x="2213" y="651"/>
                </a:cubicBezTo>
                <a:cubicBezTo>
                  <a:pt x="2179" y="678"/>
                  <a:pt x="2146" y="706"/>
                  <a:pt x="2112" y="733"/>
                </a:cubicBezTo>
                <a:cubicBezTo>
                  <a:pt x="2022" y="806"/>
                  <a:pt x="1939" y="912"/>
                  <a:pt x="1875" y="1007"/>
                </a:cubicBezTo>
                <a:cubicBezTo>
                  <a:pt x="1847" y="1049"/>
                  <a:pt x="1818" y="1091"/>
                  <a:pt x="1783" y="1126"/>
                </a:cubicBezTo>
                <a:cubicBezTo>
                  <a:pt x="1762" y="1147"/>
                  <a:pt x="1737" y="1166"/>
                  <a:pt x="1719" y="1190"/>
                </a:cubicBezTo>
                <a:cubicBezTo>
                  <a:pt x="1661" y="1269"/>
                  <a:pt x="1594" y="1301"/>
                  <a:pt x="1518" y="1355"/>
                </a:cubicBezTo>
                <a:cubicBezTo>
                  <a:pt x="1474" y="1387"/>
                  <a:pt x="1510" y="1386"/>
                  <a:pt x="1445" y="1400"/>
                </a:cubicBezTo>
                <a:cubicBezTo>
                  <a:pt x="1418" y="1406"/>
                  <a:pt x="1390" y="1406"/>
                  <a:pt x="1363" y="1409"/>
                </a:cubicBezTo>
                <a:cubicBezTo>
                  <a:pt x="1308" y="1406"/>
                  <a:pt x="1252" y="1411"/>
                  <a:pt x="1198" y="1400"/>
                </a:cubicBezTo>
                <a:cubicBezTo>
                  <a:pt x="1189" y="1398"/>
                  <a:pt x="1197" y="1377"/>
                  <a:pt x="1189" y="1373"/>
                </a:cubicBezTo>
                <a:cubicBezTo>
                  <a:pt x="1181" y="1369"/>
                  <a:pt x="1171" y="1381"/>
                  <a:pt x="1162" y="1382"/>
                </a:cubicBezTo>
                <a:cubicBezTo>
                  <a:pt x="1068" y="1393"/>
                  <a:pt x="972" y="1398"/>
                  <a:pt x="878" y="1409"/>
                </a:cubicBezTo>
                <a:cubicBezTo>
                  <a:pt x="832" y="1426"/>
                  <a:pt x="782" y="1468"/>
                  <a:pt x="732" y="1473"/>
                </a:cubicBezTo>
                <a:cubicBezTo>
                  <a:pt x="674" y="1478"/>
                  <a:pt x="616" y="1480"/>
                  <a:pt x="558" y="1483"/>
                </a:cubicBezTo>
                <a:cubicBezTo>
                  <a:pt x="453" y="1535"/>
                  <a:pt x="513" y="1511"/>
                  <a:pt x="439" y="1574"/>
                </a:cubicBezTo>
                <a:cubicBezTo>
                  <a:pt x="398" y="1609"/>
                  <a:pt x="352" y="1640"/>
                  <a:pt x="311" y="1675"/>
                </a:cubicBezTo>
                <a:cubicBezTo>
                  <a:pt x="257" y="1722"/>
                  <a:pt x="298" y="1704"/>
                  <a:pt x="247" y="1720"/>
                </a:cubicBezTo>
                <a:cubicBezTo>
                  <a:pt x="182" y="1764"/>
                  <a:pt x="197" y="1736"/>
                  <a:pt x="183" y="1793"/>
                </a:cubicBezTo>
                <a:cubicBezTo>
                  <a:pt x="170" y="1899"/>
                  <a:pt x="151" y="1997"/>
                  <a:pt x="110" y="2095"/>
                </a:cubicBezTo>
                <a:cubicBezTo>
                  <a:pt x="93" y="2135"/>
                  <a:pt x="83" y="2162"/>
                  <a:pt x="46" y="2187"/>
                </a:cubicBezTo>
                <a:cubicBezTo>
                  <a:pt x="34" y="2205"/>
                  <a:pt x="0" y="2231"/>
                  <a:pt x="0" y="2251"/>
                </a:cubicBezTo>
              </a:path>
            </a:pathLst>
          </a:custGeom>
          <a:noFill/>
          <a:ln w="4445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9096" name="Freeform 15">
            <a:extLst>
              <a:ext uri="{FF2B5EF4-FFF2-40B4-BE49-F238E27FC236}">
                <a16:creationId xmlns:a16="http://schemas.microsoft.com/office/drawing/2014/main" xmlns="" id="{9C9F8D66-0FB1-45F2-B5B9-2ED64B4A6328}"/>
              </a:ext>
            </a:extLst>
          </p:cNvPr>
          <p:cNvSpPr>
            <a:spLocks/>
          </p:cNvSpPr>
          <p:nvPr/>
        </p:nvSpPr>
        <p:spPr bwMode="auto">
          <a:xfrm>
            <a:off x="550863" y="-42863"/>
            <a:ext cx="5748337" cy="6951663"/>
          </a:xfrm>
          <a:custGeom>
            <a:avLst/>
            <a:gdLst>
              <a:gd name="T0" fmla="*/ 0 w 3621"/>
              <a:gd name="T1" fmla="*/ 2147483647 h 4379"/>
              <a:gd name="T2" fmla="*/ 2147483647 w 3621"/>
              <a:gd name="T3" fmla="*/ 2147483647 h 4379"/>
              <a:gd name="T4" fmla="*/ 2147483647 w 3621"/>
              <a:gd name="T5" fmla="*/ 2147483647 h 4379"/>
              <a:gd name="T6" fmla="*/ 2147483647 w 3621"/>
              <a:gd name="T7" fmla="*/ 2147483647 h 4379"/>
              <a:gd name="T8" fmla="*/ 2147483647 w 3621"/>
              <a:gd name="T9" fmla="*/ 2147483647 h 4379"/>
              <a:gd name="T10" fmla="*/ 2147483647 w 3621"/>
              <a:gd name="T11" fmla="*/ 2147483647 h 4379"/>
              <a:gd name="T12" fmla="*/ 2147483647 w 3621"/>
              <a:gd name="T13" fmla="*/ 2147483647 h 4379"/>
              <a:gd name="T14" fmla="*/ 2147483647 w 3621"/>
              <a:gd name="T15" fmla="*/ 2147483647 h 4379"/>
              <a:gd name="T16" fmla="*/ 2147483647 w 3621"/>
              <a:gd name="T17" fmla="*/ 2147483647 h 4379"/>
              <a:gd name="T18" fmla="*/ 2147483647 w 3621"/>
              <a:gd name="T19" fmla="*/ 2147483647 h 4379"/>
              <a:gd name="T20" fmla="*/ 2147483647 w 3621"/>
              <a:gd name="T21" fmla="*/ 2147483647 h 4379"/>
              <a:gd name="T22" fmla="*/ 2147483647 w 3621"/>
              <a:gd name="T23" fmla="*/ 2147483647 h 4379"/>
              <a:gd name="T24" fmla="*/ 2147483647 w 3621"/>
              <a:gd name="T25" fmla="*/ 2147483647 h 4379"/>
              <a:gd name="T26" fmla="*/ 2147483647 w 3621"/>
              <a:gd name="T27" fmla="*/ 2147483647 h 4379"/>
              <a:gd name="T28" fmla="*/ 2147483647 w 3621"/>
              <a:gd name="T29" fmla="*/ 2147483647 h 4379"/>
              <a:gd name="T30" fmla="*/ 2147483647 w 3621"/>
              <a:gd name="T31" fmla="*/ 2147483647 h 4379"/>
              <a:gd name="T32" fmla="*/ 2147483647 w 3621"/>
              <a:gd name="T33" fmla="*/ 2147483647 h 4379"/>
              <a:gd name="T34" fmla="*/ 2147483647 w 3621"/>
              <a:gd name="T35" fmla="*/ 2147483647 h 4379"/>
              <a:gd name="T36" fmla="*/ 2147483647 w 3621"/>
              <a:gd name="T37" fmla="*/ 2147483647 h 4379"/>
              <a:gd name="T38" fmla="*/ 2147483647 w 3621"/>
              <a:gd name="T39" fmla="*/ 2147483647 h 4379"/>
              <a:gd name="T40" fmla="*/ 2147483647 w 3621"/>
              <a:gd name="T41" fmla="*/ 2147483647 h 4379"/>
              <a:gd name="T42" fmla="*/ 2147483647 w 3621"/>
              <a:gd name="T43" fmla="*/ 2147483647 h 4379"/>
              <a:gd name="T44" fmla="*/ 2147483647 w 3621"/>
              <a:gd name="T45" fmla="*/ 2147483647 h 4379"/>
              <a:gd name="T46" fmla="*/ 2147483647 w 3621"/>
              <a:gd name="T47" fmla="*/ 2147483647 h 4379"/>
              <a:gd name="T48" fmla="*/ 2147483647 w 3621"/>
              <a:gd name="T49" fmla="*/ 2147483647 h 4379"/>
              <a:gd name="T50" fmla="*/ 2147483647 w 3621"/>
              <a:gd name="T51" fmla="*/ 2147483647 h 4379"/>
              <a:gd name="T52" fmla="*/ 2147483647 w 3621"/>
              <a:gd name="T53" fmla="*/ 2147483647 h 4379"/>
              <a:gd name="T54" fmla="*/ 2147483647 w 3621"/>
              <a:gd name="T55" fmla="*/ 2147483647 h 4379"/>
              <a:gd name="T56" fmla="*/ 2147483647 w 3621"/>
              <a:gd name="T57" fmla="*/ 2147483647 h 4379"/>
              <a:gd name="T58" fmla="*/ 2147483647 w 3621"/>
              <a:gd name="T59" fmla="*/ 2147483647 h 4379"/>
              <a:gd name="T60" fmla="*/ 2147483647 w 3621"/>
              <a:gd name="T61" fmla="*/ 2147483647 h 4379"/>
              <a:gd name="T62" fmla="*/ 2147483647 w 3621"/>
              <a:gd name="T63" fmla="*/ 2147483647 h 4379"/>
              <a:gd name="T64" fmla="*/ 2147483647 w 3621"/>
              <a:gd name="T65" fmla="*/ 2147483647 h 4379"/>
              <a:gd name="T66" fmla="*/ 2147483647 w 3621"/>
              <a:gd name="T67" fmla="*/ 2147483647 h 4379"/>
              <a:gd name="T68" fmla="*/ 2147483647 w 3621"/>
              <a:gd name="T69" fmla="*/ 2147483647 h 4379"/>
              <a:gd name="T70" fmla="*/ 2147483647 w 3621"/>
              <a:gd name="T71" fmla="*/ 2147483647 h 4379"/>
              <a:gd name="T72" fmla="*/ 2147483647 w 3621"/>
              <a:gd name="T73" fmla="*/ 2147483647 h 4379"/>
              <a:gd name="T74" fmla="*/ 2147483647 w 3621"/>
              <a:gd name="T75" fmla="*/ 2147483647 h 4379"/>
              <a:gd name="T76" fmla="*/ 2147483647 w 3621"/>
              <a:gd name="T77" fmla="*/ 2147483647 h 4379"/>
              <a:gd name="T78" fmla="*/ 2147483647 w 3621"/>
              <a:gd name="T79" fmla="*/ 2147483647 h 4379"/>
              <a:gd name="T80" fmla="*/ 2147483647 w 3621"/>
              <a:gd name="T81" fmla="*/ 2147483647 h 4379"/>
              <a:gd name="T82" fmla="*/ 2147483647 w 3621"/>
              <a:gd name="T83" fmla="*/ 2147483647 h 4379"/>
              <a:gd name="T84" fmla="*/ 2147483647 w 3621"/>
              <a:gd name="T85" fmla="*/ 2147483647 h 4379"/>
              <a:gd name="T86" fmla="*/ 2147483647 w 3621"/>
              <a:gd name="T87" fmla="*/ 0 h 437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3621"/>
              <a:gd name="T133" fmla="*/ 0 h 4379"/>
              <a:gd name="T134" fmla="*/ 3621 w 3621"/>
              <a:gd name="T135" fmla="*/ 4379 h 4379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3621" h="4379">
                <a:moveTo>
                  <a:pt x="0" y="4379"/>
                </a:moveTo>
                <a:cubicBezTo>
                  <a:pt x="18" y="4300"/>
                  <a:pt x="25" y="4267"/>
                  <a:pt x="92" y="4224"/>
                </a:cubicBezTo>
                <a:cubicBezTo>
                  <a:pt x="125" y="4179"/>
                  <a:pt x="162" y="4150"/>
                  <a:pt x="202" y="4114"/>
                </a:cubicBezTo>
                <a:cubicBezTo>
                  <a:pt x="275" y="4048"/>
                  <a:pt x="312" y="4010"/>
                  <a:pt x="412" y="3986"/>
                </a:cubicBezTo>
                <a:cubicBezTo>
                  <a:pt x="481" y="3940"/>
                  <a:pt x="570" y="3920"/>
                  <a:pt x="650" y="3904"/>
                </a:cubicBezTo>
                <a:cubicBezTo>
                  <a:pt x="671" y="3889"/>
                  <a:pt x="693" y="3873"/>
                  <a:pt x="714" y="3858"/>
                </a:cubicBezTo>
                <a:cubicBezTo>
                  <a:pt x="733" y="3844"/>
                  <a:pt x="739" y="3816"/>
                  <a:pt x="759" y="3803"/>
                </a:cubicBezTo>
                <a:cubicBezTo>
                  <a:pt x="770" y="3796"/>
                  <a:pt x="784" y="3797"/>
                  <a:pt x="796" y="3794"/>
                </a:cubicBezTo>
                <a:cubicBezTo>
                  <a:pt x="808" y="3788"/>
                  <a:pt x="819" y="3780"/>
                  <a:pt x="832" y="3776"/>
                </a:cubicBezTo>
                <a:cubicBezTo>
                  <a:pt x="847" y="3771"/>
                  <a:pt x="864" y="3772"/>
                  <a:pt x="878" y="3766"/>
                </a:cubicBezTo>
                <a:cubicBezTo>
                  <a:pt x="892" y="3760"/>
                  <a:pt x="902" y="3746"/>
                  <a:pt x="915" y="3739"/>
                </a:cubicBezTo>
                <a:cubicBezTo>
                  <a:pt x="959" y="3715"/>
                  <a:pt x="1003" y="3694"/>
                  <a:pt x="1052" y="3684"/>
                </a:cubicBezTo>
                <a:cubicBezTo>
                  <a:pt x="1161" y="3630"/>
                  <a:pt x="1279" y="3562"/>
                  <a:pt x="1399" y="3538"/>
                </a:cubicBezTo>
                <a:cubicBezTo>
                  <a:pt x="1429" y="3519"/>
                  <a:pt x="1457" y="3512"/>
                  <a:pt x="1491" y="3501"/>
                </a:cubicBezTo>
                <a:cubicBezTo>
                  <a:pt x="1573" y="3446"/>
                  <a:pt x="1647" y="3445"/>
                  <a:pt x="1747" y="3437"/>
                </a:cubicBezTo>
                <a:cubicBezTo>
                  <a:pt x="1812" y="3415"/>
                  <a:pt x="1792" y="3380"/>
                  <a:pt x="1838" y="3346"/>
                </a:cubicBezTo>
                <a:cubicBezTo>
                  <a:pt x="1865" y="3326"/>
                  <a:pt x="1931" y="3293"/>
                  <a:pt x="1957" y="3264"/>
                </a:cubicBezTo>
                <a:cubicBezTo>
                  <a:pt x="2043" y="3170"/>
                  <a:pt x="1955" y="3237"/>
                  <a:pt x="2021" y="3190"/>
                </a:cubicBezTo>
                <a:cubicBezTo>
                  <a:pt x="2099" y="3073"/>
                  <a:pt x="2174" y="2955"/>
                  <a:pt x="2259" y="2843"/>
                </a:cubicBezTo>
                <a:cubicBezTo>
                  <a:pt x="2294" y="2796"/>
                  <a:pt x="2348" y="2767"/>
                  <a:pt x="2387" y="2724"/>
                </a:cubicBezTo>
                <a:cubicBezTo>
                  <a:pt x="2439" y="2667"/>
                  <a:pt x="2481" y="2604"/>
                  <a:pt x="2551" y="2569"/>
                </a:cubicBezTo>
                <a:cubicBezTo>
                  <a:pt x="2594" y="2506"/>
                  <a:pt x="2639" y="2457"/>
                  <a:pt x="2707" y="2422"/>
                </a:cubicBezTo>
                <a:cubicBezTo>
                  <a:pt x="2769" y="2340"/>
                  <a:pt x="2745" y="2374"/>
                  <a:pt x="2780" y="2322"/>
                </a:cubicBezTo>
                <a:cubicBezTo>
                  <a:pt x="2783" y="2298"/>
                  <a:pt x="2791" y="2273"/>
                  <a:pt x="2789" y="2249"/>
                </a:cubicBezTo>
                <a:cubicBezTo>
                  <a:pt x="2786" y="2202"/>
                  <a:pt x="2771" y="2199"/>
                  <a:pt x="2752" y="2166"/>
                </a:cubicBezTo>
                <a:cubicBezTo>
                  <a:pt x="2729" y="2126"/>
                  <a:pt x="2723" y="2090"/>
                  <a:pt x="2688" y="2057"/>
                </a:cubicBezTo>
                <a:cubicBezTo>
                  <a:pt x="2666" y="1988"/>
                  <a:pt x="2698" y="2069"/>
                  <a:pt x="2652" y="2011"/>
                </a:cubicBezTo>
                <a:cubicBezTo>
                  <a:pt x="2646" y="2004"/>
                  <a:pt x="2649" y="1991"/>
                  <a:pt x="2643" y="1984"/>
                </a:cubicBezTo>
                <a:cubicBezTo>
                  <a:pt x="2618" y="1951"/>
                  <a:pt x="2589" y="1921"/>
                  <a:pt x="2560" y="1892"/>
                </a:cubicBezTo>
                <a:cubicBezTo>
                  <a:pt x="2549" y="1881"/>
                  <a:pt x="2534" y="1876"/>
                  <a:pt x="2524" y="1865"/>
                </a:cubicBezTo>
                <a:cubicBezTo>
                  <a:pt x="2448" y="1775"/>
                  <a:pt x="2378" y="1657"/>
                  <a:pt x="2341" y="1545"/>
                </a:cubicBezTo>
                <a:cubicBezTo>
                  <a:pt x="2353" y="1527"/>
                  <a:pt x="2370" y="1511"/>
                  <a:pt x="2378" y="1490"/>
                </a:cubicBezTo>
                <a:cubicBezTo>
                  <a:pt x="2387" y="1466"/>
                  <a:pt x="2389" y="1437"/>
                  <a:pt x="2405" y="1417"/>
                </a:cubicBezTo>
                <a:cubicBezTo>
                  <a:pt x="2420" y="1398"/>
                  <a:pt x="2458" y="1375"/>
                  <a:pt x="2478" y="1362"/>
                </a:cubicBezTo>
                <a:cubicBezTo>
                  <a:pt x="2550" y="1250"/>
                  <a:pt x="2714" y="1193"/>
                  <a:pt x="2835" y="1152"/>
                </a:cubicBezTo>
                <a:cubicBezTo>
                  <a:pt x="2869" y="1140"/>
                  <a:pt x="2892" y="1117"/>
                  <a:pt x="2926" y="1106"/>
                </a:cubicBezTo>
                <a:cubicBezTo>
                  <a:pt x="2996" y="1050"/>
                  <a:pt x="2958" y="1083"/>
                  <a:pt x="3036" y="1005"/>
                </a:cubicBezTo>
                <a:cubicBezTo>
                  <a:pt x="3048" y="993"/>
                  <a:pt x="3060" y="981"/>
                  <a:pt x="3072" y="969"/>
                </a:cubicBezTo>
                <a:cubicBezTo>
                  <a:pt x="3078" y="963"/>
                  <a:pt x="3091" y="950"/>
                  <a:pt x="3091" y="950"/>
                </a:cubicBezTo>
                <a:cubicBezTo>
                  <a:pt x="3105" y="839"/>
                  <a:pt x="3130" y="835"/>
                  <a:pt x="3191" y="749"/>
                </a:cubicBezTo>
                <a:cubicBezTo>
                  <a:pt x="3231" y="692"/>
                  <a:pt x="3263" y="633"/>
                  <a:pt x="3301" y="576"/>
                </a:cubicBezTo>
                <a:cubicBezTo>
                  <a:pt x="3314" y="556"/>
                  <a:pt x="3334" y="541"/>
                  <a:pt x="3347" y="521"/>
                </a:cubicBezTo>
                <a:cubicBezTo>
                  <a:pt x="3365" y="492"/>
                  <a:pt x="3373" y="458"/>
                  <a:pt x="3392" y="429"/>
                </a:cubicBezTo>
                <a:cubicBezTo>
                  <a:pt x="3485" y="286"/>
                  <a:pt x="3621" y="180"/>
                  <a:pt x="3621" y="0"/>
                </a:cubicBezTo>
              </a:path>
            </a:pathLst>
          </a:custGeom>
          <a:noFill/>
          <a:ln w="123825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9097" name="Freeform 22">
            <a:extLst>
              <a:ext uri="{FF2B5EF4-FFF2-40B4-BE49-F238E27FC236}">
                <a16:creationId xmlns:a16="http://schemas.microsoft.com/office/drawing/2014/main" xmlns="" id="{A742E5E7-7014-41FD-A872-208BFDC05F76}"/>
              </a:ext>
            </a:extLst>
          </p:cNvPr>
          <p:cNvSpPr>
            <a:spLocks/>
          </p:cNvSpPr>
          <p:nvPr/>
        </p:nvSpPr>
        <p:spPr bwMode="auto">
          <a:xfrm>
            <a:off x="682625" y="3090863"/>
            <a:ext cx="623888" cy="1858962"/>
          </a:xfrm>
          <a:custGeom>
            <a:avLst/>
            <a:gdLst>
              <a:gd name="T0" fmla="*/ 2147483647 w 393"/>
              <a:gd name="T1" fmla="*/ 2147483647 h 1171"/>
              <a:gd name="T2" fmla="*/ 2147483647 w 393"/>
              <a:gd name="T3" fmla="*/ 2147483647 h 1171"/>
              <a:gd name="T4" fmla="*/ 2147483647 w 393"/>
              <a:gd name="T5" fmla="*/ 2147483647 h 1171"/>
              <a:gd name="T6" fmla="*/ 2147483647 w 393"/>
              <a:gd name="T7" fmla="*/ 2147483647 h 1171"/>
              <a:gd name="T8" fmla="*/ 2147483647 w 393"/>
              <a:gd name="T9" fmla="*/ 2147483647 h 1171"/>
              <a:gd name="T10" fmla="*/ 2147483647 w 393"/>
              <a:gd name="T11" fmla="*/ 2147483647 h 1171"/>
              <a:gd name="T12" fmla="*/ 0 w 393"/>
              <a:gd name="T13" fmla="*/ 0 h 117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93"/>
              <a:gd name="T22" fmla="*/ 0 h 1171"/>
              <a:gd name="T23" fmla="*/ 393 w 393"/>
              <a:gd name="T24" fmla="*/ 1171 h 117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93" h="1171">
                <a:moveTo>
                  <a:pt x="393" y="1171"/>
                </a:moveTo>
                <a:cubicBezTo>
                  <a:pt x="372" y="1021"/>
                  <a:pt x="369" y="894"/>
                  <a:pt x="301" y="759"/>
                </a:cubicBezTo>
                <a:cubicBezTo>
                  <a:pt x="268" y="693"/>
                  <a:pt x="301" y="733"/>
                  <a:pt x="265" y="695"/>
                </a:cubicBezTo>
                <a:cubicBezTo>
                  <a:pt x="254" y="641"/>
                  <a:pt x="244" y="625"/>
                  <a:pt x="219" y="576"/>
                </a:cubicBezTo>
                <a:cubicBezTo>
                  <a:pt x="180" y="498"/>
                  <a:pt x="164" y="418"/>
                  <a:pt x="73" y="384"/>
                </a:cubicBezTo>
                <a:cubicBezTo>
                  <a:pt x="58" y="325"/>
                  <a:pt x="55" y="266"/>
                  <a:pt x="27" y="211"/>
                </a:cubicBezTo>
                <a:cubicBezTo>
                  <a:pt x="10" y="143"/>
                  <a:pt x="46" y="51"/>
                  <a:pt x="0" y="0"/>
                </a:cubicBezTo>
              </a:path>
            </a:pathLst>
          </a:custGeom>
          <a:noFill/>
          <a:ln w="3175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47745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Oval 2"/>
          <p:cNvSpPr>
            <a:spLocks noChangeArrowheads="1"/>
          </p:cNvSpPr>
          <p:nvPr/>
        </p:nvSpPr>
        <p:spPr bwMode="auto">
          <a:xfrm>
            <a:off x="8172450" y="5876925"/>
            <a:ext cx="576263" cy="57626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60418" name="Oval 3"/>
          <p:cNvSpPr>
            <a:spLocks noChangeArrowheads="1"/>
          </p:cNvSpPr>
          <p:nvPr/>
        </p:nvSpPr>
        <p:spPr bwMode="auto">
          <a:xfrm>
            <a:off x="5435600" y="4292600"/>
            <a:ext cx="576263" cy="57626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60419" name="Oval 4"/>
          <p:cNvSpPr>
            <a:spLocks noChangeArrowheads="1"/>
          </p:cNvSpPr>
          <p:nvPr/>
        </p:nvSpPr>
        <p:spPr bwMode="auto">
          <a:xfrm>
            <a:off x="1692275" y="333375"/>
            <a:ext cx="576263" cy="57626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60420" name="Oval 5"/>
          <p:cNvSpPr>
            <a:spLocks noChangeArrowheads="1"/>
          </p:cNvSpPr>
          <p:nvPr/>
        </p:nvSpPr>
        <p:spPr bwMode="auto">
          <a:xfrm>
            <a:off x="2700338" y="5949950"/>
            <a:ext cx="576262" cy="57626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60421" name="Oval 6"/>
          <p:cNvSpPr>
            <a:spLocks noChangeArrowheads="1"/>
          </p:cNvSpPr>
          <p:nvPr/>
        </p:nvSpPr>
        <p:spPr bwMode="auto">
          <a:xfrm>
            <a:off x="4356100" y="404813"/>
            <a:ext cx="647700" cy="6477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60422" name="Oval 7"/>
          <p:cNvSpPr>
            <a:spLocks noChangeArrowheads="1"/>
          </p:cNvSpPr>
          <p:nvPr/>
        </p:nvSpPr>
        <p:spPr bwMode="auto">
          <a:xfrm>
            <a:off x="3059113" y="2420938"/>
            <a:ext cx="576262" cy="5762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60423" name="Oval 8"/>
          <p:cNvSpPr>
            <a:spLocks noChangeArrowheads="1"/>
          </p:cNvSpPr>
          <p:nvPr/>
        </p:nvSpPr>
        <p:spPr bwMode="auto">
          <a:xfrm>
            <a:off x="7380288" y="2349500"/>
            <a:ext cx="576262" cy="57626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60424" name="Oval 9"/>
          <p:cNvSpPr>
            <a:spLocks noChangeArrowheads="1"/>
          </p:cNvSpPr>
          <p:nvPr/>
        </p:nvSpPr>
        <p:spPr bwMode="auto">
          <a:xfrm>
            <a:off x="684213" y="2852738"/>
            <a:ext cx="576262" cy="5762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60425" name="Oval 10"/>
          <p:cNvSpPr>
            <a:spLocks noChangeArrowheads="1"/>
          </p:cNvSpPr>
          <p:nvPr/>
        </p:nvSpPr>
        <p:spPr bwMode="auto">
          <a:xfrm>
            <a:off x="6011863" y="1412875"/>
            <a:ext cx="576262" cy="57626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60426" name="Oval 11"/>
          <p:cNvSpPr>
            <a:spLocks noChangeArrowheads="1"/>
          </p:cNvSpPr>
          <p:nvPr/>
        </p:nvSpPr>
        <p:spPr bwMode="auto">
          <a:xfrm>
            <a:off x="6659563" y="5229225"/>
            <a:ext cx="576262" cy="57626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60427" name="Oval 12"/>
          <p:cNvSpPr>
            <a:spLocks noChangeArrowheads="1"/>
          </p:cNvSpPr>
          <p:nvPr/>
        </p:nvSpPr>
        <p:spPr bwMode="auto">
          <a:xfrm>
            <a:off x="4211638" y="3429000"/>
            <a:ext cx="576262" cy="57626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60428" name="Oval 13"/>
          <p:cNvSpPr>
            <a:spLocks noChangeArrowheads="1"/>
          </p:cNvSpPr>
          <p:nvPr/>
        </p:nvSpPr>
        <p:spPr bwMode="auto">
          <a:xfrm>
            <a:off x="3276600" y="1196975"/>
            <a:ext cx="576263" cy="57626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60429" name="Oval 14"/>
          <p:cNvSpPr>
            <a:spLocks noChangeArrowheads="1"/>
          </p:cNvSpPr>
          <p:nvPr/>
        </p:nvSpPr>
        <p:spPr bwMode="auto">
          <a:xfrm>
            <a:off x="1908175" y="3500438"/>
            <a:ext cx="576263" cy="5762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60430" name="Oval 15"/>
          <p:cNvSpPr>
            <a:spLocks noChangeArrowheads="1"/>
          </p:cNvSpPr>
          <p:nvPr/>
        </p:nvSpPr>
        <p:spPr bwMode="auto">
          <a:xfrm>
            <a:off x="3059113" y="4797425"/>
            <a:ext cx="576262" cy="57626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60431" name="Oval 16"/>
          <p:cNvSpPr>
            <a:spLocks noChangeArrowheads="1"/>
          </p:cNvSpPr>
          <p:nvPr/>
        </p:nvSpPr>
        <p:spPr bwMode="auto">
          <a:xfrm>
            <a:off x="5795963" y="3141663"/>
            <a:ext cx="576262" cy="5762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60432" name="Oval 17"/>
          <p:cNvSpPr>
            <a:spLocks noChangeArrowheads="1"/>
          </p:cNvSpPr>
          <p:nvPr/>
        </p:nvSpPr>
        <p:spPr bwMode="auto">
          <a:xfrm>
            <a:off x="4643438" y="5589588"/>
            <a:ext cx="576262" cy="5762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60433" name="Oval 18"/>
          <p:cNvSpPr>
            <a:spLocks noChangeArrowheads="1"/>
          </p:cNvSpPr>
          <p:nvPr/>
        </p:nvSpPr>
        <p:spPr bwMode="auto">
          <a:xfrm>
            <a:off x="7667625" y="4005263"/>
            <a:ext cx="576263" cy="5762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60434" name="Oval 19"/>
          <p:cNvSpPr>
            <a:spLocks noChangeArrowheads="1"/>
          </p:cNvSpPr>
          <p:nvPr/>
        </p:nvSpPr>
        <p:spPr bwMode="auto">
          <a:xfrm>
            <a:off x="1187450" y="5373688"/>
            <a:ext cx="576263" cy="5762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60435" name="Oval 20"/>
          <p:cNvSpPr>
            <a:spLocks noChangeArrowheads="1"/>
          </p:cNvSpPr>
          <p:nvPr/>
        </p:nvSpPr>
        <p:spPr bwMode="auto">
          <a:xfrm>
            <a:off x="4716463" y="2276475"/>
            <a:ext cx="576262" cy="57626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60436" name="Oval 21"/>
          <p:cNvSpPr>
            <a:spLocks noChangeArrowheads="1"/>
          </p:cNvSpPr>
          <p:nvPr/>
        </p:nvSpPr>
        <p:spPr bwMode="auto">
          <a:xfrm>
            <a:off x="7596188" y="836613"/>
            <a:ext cx="576262" cy="5762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60437" name="Oval 22"/>
          <p:cNvSpPr>
            <a:spLocks noChangeArrowheads="1"/>
          </p:cNvSpPr>
          <p:nvPr/>
        </p:nvSpPr>
        <p:spPr bwMode="auto">
          <a:xfrm>
            <a:off x="539750" y="4221163"/>
            <a:ext cx="576263" cy="5762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60438" name="Oval 23"/>
          <p:cNvSpPr>
            <a:spLocks noChangeArrowheads="1"/>
          </p:cNvSpPr>
          <p:nvPr/>
        </p:nvSpPr>
        <p:spPr bwMode="auto">
          <a:xfrm>
            <a:off x="1835150" y="1844675"/>
            <a:ext cx="576263" cy="57626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60439" name="Oval 24"/>
          <p:cNvSpPr>
            <a:spLocks noChangeArrowheads="1"/>
          </p:cNvSpPr>
          <p:nvPr/>
        </p:nvSpPr>
        <p:spPr bwMode="auto">
          <a:xfrm>
            <a:off x="468313" y="1052513"/>
            <a:ext cx="576262" cy="5762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70681" name="Line 25"/>
          <p:cNvSpPr>
            <a:spLocks noChangeShapeType="1"/>
          </p:cNvSpPr>
          <p:nvPr/>
        </p:nvSpPr>
        <p:spPr bwMode="auto">
          <a:xfrm>
            <a:off x="2124075" y="2420938"/>
            <a:ext cx="0" cy="1079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0682" name="Line 26"/>
          <p:cNvSpPr>
            <a:spLocks noChangeShapeType="1"/>
          </p:cNvSpPr>
          <p:nvPr/>
        </p:nvSpPr>
        <p:spPr bwMode="auto">
          <a:xfrm flipH="1">
            <a:off x="3419475" y="981075"/>
            <a:ext cx="1296988" cy="3816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0683" name="Line 27"/>
          <p:cNvSpPr>
            <a:spLocks noChangeShapeType="1"/>
          </p:cNvSpPr>
          <p:nvPr/>
        </p:nvSpPr>
        <p:spPr bwMode="auto">
          <a:xfrm flipH="1">
            <a:off x="1116013" y="908050"/>
            <a:ext cx="792162" cy="19446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0684" name="Line 28"/>
          <p:cNvSpPr>
            <a:spLocks noChangeShapeType="1"/>
          </p:cNvSpPr>
          <p:nvPr/>
        </p:nvSpPr>
        <p:spPr bwMode="auto">
          <a:xfrm flipH="1">
            <a:off x="6084888" y="1989138"/>
            <a:ext cx="215900" cy="1152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0685" name="Line 29"/>
          <p:cNvSpPr>
            <a:spLocks noChangeShapeType="1"/>
          </p:cNvSpPr>
          <p:nvPr/>
        </p:nvSpPr>
        <p:spPr bwMode="auto">
          <a:xfrm flipH="1">
            <a:off x="7740650" y="1412875"/>
            <a:ext cx="144463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0686" name="Line 30"/>
          <p:cNvSpPr>
            <a:spLocks noChangeShapeType="1"/>
          </p:cNvSpPr>
          <p:nvPr/>
        </p:nvSpPr>
        <p:spPr bwMode="auto">
          <a:xfrm flipH="1">
            <a:off x="3419475" y="1773238"/>
            <a:ext cx="144463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0687" name="Line 31"/>
          <p:cNvSpPr>
            <a:spLocks noChangeShapeType="1"/>
          </p:cNvSpPr>
          <p:nvPr/>
        </p:nvSpPr>
        <p:spPr bwMode="auto">
          <a:xfrm>
            <a:off x="5003800" y="2852738"/>
            <a:ext cx="0" cy="2736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0688" name="Line 32"/>
          <p:cNvSpPr>
            <a:spLocks noChangeShapeType="1"/>
          </p:cNvSpPr>
          <p:nvPr/>
        </p:nvSpPr>
        <p:spPr bwMode="auto">
          <a:xfrm>
            <a:off x="6227763" y="3644900"/>
            <a:ext cx="649287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0689" name="Line 33"/>
          <p:cNvSpPr>
            <a:spLocks noChangeShapeType="1"/>
          </p:cNvSpPr>
          <p:nvPr/>
        </p:nvSpPr>
        <p:spPr bwMode="auto">
          <a:xfrm flipH="1">
            <a:off x="827088" y="3429000"/>
            <a:ext cx="144462" cy="792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0690" name="Line 34"/>
          <p:cNvSpPr>
            <a:spLocks noChangeShapeType="1"/>
          </p:cNvSpPr>
          <p:nvPr/>
        </p:nvSpPr>
        <p:spPr bwMode="auto">
          <a:xfrm>
            <a:off x="900113" y="1557338"/>
            <a:ext cx="1079500" cy="2016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0691" name="Line 35"/>
          <p:cNvSpPr>
            <a:spLocks noChangeShapeType="1"/>
          </p:cNvSpPr>
          <p:nvPr/>
        </p:nvSpPr>
        <p:spPr bwMode="auto">
          <a:xfrm flipH="1">
            <a:off x="6227763" y="1341438"/>
            <a:ext cx="1439862" cy="1800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0692" name="Line 36"/>
          <p:cNvSpPr>
            <a:spLocks noChangeShapeType="1"/>
          </p:cNvSpPr>
          <p:nvPr/>
        </p:nvSpPr>
        <p:spPr bwMode="auto">
          <a:xfrm>
            <a:off x="3708400" y="1700213"/>
            <a:ext cx="719138" cy="17287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0693" name="Line 37"/>
          <p:cNvSpPr>
            <a:spLocks noChangeShapeType="1"/>
          </p:cNvSpPr>
          <p:nvPr/>
        </p:nvSpPr>
        <p:spPr bwMode="auto">
          <a:xfrm>
            <a:off x="2195513" y="836613"/>
            <a:ext cx="936625" cy="1655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0694" name="Line 38"/>
          <p:cNvSpPr>
            <a:spLocks noChangeShapeType="1"/>
          </p:cNvSpPr>
          <p:nvPr/>
        </p:nvSpPr>
        <p:spPr bwMode="auto">
          <a:xfrm flipH="1">
            <a:off x="2484438" y="3789363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0695" name="Line 39"/>
          <p:cNvSpPr>
            <a:spLocks noChangeShapeType="1"/>
          </p:cNvSpPr>
          <p:nvPr/>
        </p:nvSpPr>
        <p:spPr bwMode="auto">
          <a:xfrm>
            <a:off x="4572000" y="4005263"/>
            <a:ext cx="287338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0696" name="Line 40"/>
          <p:cNvSpPr>
            <a:spLocks noChangeShapeType="1"/>
          </p:cNvSpPr>
          <p:nvPr/>
        </p:nvSpPr>
        <p:spPr bwMode="auto">
          <a:xfrm flipH="1" flipV="1">
            <a:off x="7667625" y="2924175"/>
            <a:ext cx="288925" cy="10810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0697" name="Line 41"/>
          <p:cNvSpPr>
            <a:spLocks noChangeShapeType="1"/>
          </p:cNvSpPr>
          <p:nvPr/>
        </p:nvSpPr>
        <p:spPr bwMode="auto">
          <a:xfrm flipV="1">
            <a:off x="3059113" y="5373688"/>
            <a:ext cx="217487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0698" name="Line 42"/>
          <p:cNvSpPr>
            <a:spLocks noChangeShapeType="1"/>
          </p:cNvSpPr>
          <p:nvPr/>
        </p:nvSpPr>
        <p:spPr bwMode="auto">
          <a:xfrm flipH="1">
            <a:off x="1619250" y="4076700"/>
            <a:ext cx="576263" cy="1296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0699" name="Line 43"/>
          <p:cNvSpPr>
            <a:spLocks noChangeShapeType="1"/>
          </p:cNvSpPr>
          <p:nvPr/>
        </p:nvSpPr>
        <p:spPr bwMode="auto">
          <a:xfrm>
            <a:off x="3348038" y="2997200"/>
            <a:ext cx="0" cy="1800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0700" name="Line 44"/>
          <p:cNvSpPr>
            <a:spLocks noChangeShapeType="1"/>
          </p:cNvSpPr>
          <p:nvPr/>
        </p:nvSpPr>
        <p:spPr bwMode="auto">
          <a:xfrm>
            <a:off x="4787900" y="981075"/>
            <a:ext cx="144463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0701" name="Line 45"/>
          <p:cNvSpPr>
            <a:spLocks noChangeShapeType="1"/>
          </p:cNvSpPr>
          <p:nvPr/>
        </p:nvSpPr>
        <p:spPr bwMode="auto">
          <a:xfrm>
            <a:off x="2268538" y="2420938"/>
            <a:ext cx="1008062" cy="2376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0702" name="Line 46"/>
          <p:cNvSpPr>
            <a:spLocks noChangeShapeType="1"/>
          </p:cNvSpPr>
          <p:nvPr/>
        </p:nvSpPr>
        <p:spPr bwMode="auto">
          <a:xfrm flipH="1">
            <a:off x="5219700" y="1844675"/>
            <a:ext cx="792163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0703" name="Line 47"/>
          <p:cNvSpPr>
            <a:spLocks noChangeShapeType="1"/>
          </p:cNvSpPr>
          <p:nvPr/>
        </p:nvSpPr>
        <p:spPr bwMode="auto">
          <a:xfrm>
            <a:off x="2051050" y="908050"/>
            <a:ext cx="0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0704" name="Line 48"/>
          <p:cNvSpPr>
            <a:spLocks noChangeShapeType="1"/>
          </p:cNvSpPr>
          <p:nvPr/>
        </p:nvSpPr>
        <p:spPr bwMode="auto">
          <a:xfrm>
            <a:off x="2195513" y="549275"/>
            <a:ext cx="22320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0705" name="Line 49"/>
          <p:cNvSpPr>
            <a:spLocks noChangeShapeType="1"/>
          </p:cNvSpPr>
          <p:nvPr/>
        </p:nvSpPr>
        <p:spPr bwMode="auto">
          <a:xfrm>
            <a:off x="4932363" y="908050"/>
            <a:ext cx="1008062" cy="22336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0706" name="Line 50"/>
          <p:cNvSpPr>
            <a:spLocks noChangeShapeType="1"/>
          </p:cNvSpPr>
          <p:nvPr/>
        </p:nvSpPr>
        <p:spPr bwMode="auto">
          <a:xfrm>
            <a:off x="1187450" y="3357563"/>
            <a:ext cx="1655763" cy="2592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0707" name="Line 51"/>
          <p:cNvSpPr>
            <a:spLocks noChangeShapeType="1"/>
          </p:cNvSpPr>
          <p:nvPr/>
        </p:nvSpPr>
        <p:spPr bwMode="auto">
          <a:xfrm flipH="1">
            <a:off x="5795963" y="3716338"/>
            <a:ext cx="215900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0708" name="Line 52"/>
          <p:cNvSpPr>
            <a:spLocks noChangeShapeType="1"/>
          </p:cNvSpPr>
          <p:nvPr/>
        </p:nvSpPr>
        <p:spPr bwMode="auto">
          <a:xfrm>
            <a:off x="2339975" y="2349500"/>
            <a:ext cx="2447925" cy="3311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0709" name="Line 53"/>
          <p:cNvSpPr>
            <a:spLocks noChangeShapeType="1"/>
          </p:cNvSpPr>
          <p:nvPr/>
        </p:nvSpPr>
        <p:spPr bwMode="auto">
          <a:xfrm flipH="1">
            <a:off x="7019925" y="2924175"/>
            <a:ext cx="576263" cy="2305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0710" name="Line 54"/>
          <p:cNvSpPr>
            <a:spLocks noChangeShapeType="1"/>
          </p:cNvSpPr>
          <p:nvPr/>
        </p:nvSpPr>
        <p:spPr bwMode="auto">
          <a:xfrm>
            <a:off x="5148263" y="2852738"/>
            <a:ext cx="503237" cy="1439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0711" name="Line 55"/>
          <p:cNvSpPr>
            <a:spLocks noChangeShapeType="1"/>
          </p:cNvSpPr>
          <p:nvPr/>
        </p:nvSpPr>
        <p:spPr bwMode="auto">
          <a:xfrm flipV="1">
            <a:off x="5219700" y="5516563"/>
            <a:ext cx="1439863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0712" name="Line 56"/>
          <p:cNvSpPr>
            <a:spLocks noChangeShapeType="1"/>
          </p:cNvSpPr>
          <p:nvPr/>
        </p:nvSpPr>
        <p:spPr bwMode="auto">
          <a:xfrm>
            <a:off x="4716463" y="3860800"/>
            <a:ext cx="792162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0713" name="Line 57"/>
          <p:cNvSpPr>
            <a:spLocks noChangeShapeType="1"/>
          </p:cNvSpPr>
          <p:nvPr/>
        </p:nvSpPr>
        <p:spPr bwMode="auto">
          <a:xfrm>
            <a:off x="6443663" y="1989138"/>
            <a:ext cx="1873250" cy="38877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0714" name="Line 58"/>
          <p:cNvSpPr>
            <a:spLocks noChangeShapeType="1"/>
          </p:cNvSpPr>
          <p:nvPr/>
        </p:nvSpPr>
        <p:spPr bwMode="auto">
          <a:xfrm flipV="1">
            <a:off x="1116013" y="3933825"/>
            <a:ext cx="86360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0715" name="Line 59"/>
          <p:cNvSpPr>
            <a:spLocks noChangeShapeType="1"/>
          </p:cNvSpPr>
          <p:nvPr/>
        </p:nvSpPr>
        <p:spPr bwMode="auto">
          <a:xfrm>
            <a:off x="1692275" y="5805488"/>
            <a:ext cx="1008063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0716" name="Line 60"/>
          <p:cNvSpPr>
            <a:spLocks noChangeShapeType="1"/>
          </p:cNvSpPr>
          <p:nvPr/>
        </p:nvSpPr>
        <p:spPr bwMode="auto">
          <a:xfrm flipH="1">
            <a:off x="3563938" y="3933825"/>
            <a:ext cx="720725" cy="935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0717" name="Line 61"/>
          <p:cNvSpPr>
            <a:spLocks noChangeShapeType="1"/>
          </p:cNvSpPr>
          <p:nvPr/>
        </p:nvSpPr>
        <p:spPr bwMode="auto">
          <a:xfrm>
            <a:off x="2268538" y="692150"/>
            <a:ext cx="1079500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0718" name="Line 62"/>
          <p:cNvSpPr>
            <a:spLocks noChangeShapeType="1"/>
          </p:cNvSpPr>
          <p:nvPr/>
        </p:nvSpPr>
        <p:spPr bwMode="auto">
          <a:xfrm flipH="1">
            <a:off x="3779838" y="836613"/>
            <a:ext cx="64770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0719" name="Line 63"/>
          <p:cNvSpPr>
            <a:spLocks noChangeShapeType="1"/>
          </p:cNvSpPr>
          <p:nvPr/>
        </p:nvSpPr>
        <p:spPr bwMode="auto">
          <a:xfrm flipH="1">
            <a:off x="6372225" y="2708275"/>
            <a:ext cx="1008063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0720" name="Line 64"/>
          <p:cNvSpPr>
            <a:spLocks noChangeShapeType="1"/>
          </p:cNvSpPr>
          <p:nvPr/>
        </p:nvSpPr>
        <p:spPr bwMode="auto">
          <a:xfrm>
            <a:off x="1042988" y="1484313"/>
            <a:ext cx="792162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0721" name="Line 65"/>
          <p:cNvSpPr>
            <a:spLocks noChangeShapeType="1"/>
          </p:cNvSpPr>
          <p:nvPr/>
        </p:nvSpPr>
        <p:spPr bwMode="auto">
          <a:xfrm>
            <a:off x="8027988" y="4581525"/>
            <a:ext cx="360362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0722" name="Line 66"/>
          <p:cNvSpPr>
            <a:spLocks noChangeShapeType="1"/>
          </p:cNvSpPr>
          <p:nvPr/>
        </p:nvSpPr>
        <p:spPr bwMode="auto">
          <a:xfrm flipH="1">
            <a:off x="2411413" y="1628775"/>
            <a:ext cx="865187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0723" name="Line 67"/>
          <p:cNvSpPr>
            <a:spLocks noChangeShapeType="1"/>
          </p:cNvSpPr>
          <p:nvPr/>
        </p:nvSpPr>
        <p:spPr bwMode="auto">
          <a:xfrm>
            <a:off x="5003800" y="765175"/>
            <a:ext cx="1081088" cy="7191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0724" name="Line 68"/>
          <p:cNvSpPr>
            <a:spLocks noChangeShapeType="1"/>
          </p:cNvSpPr>
          <p:nvPr/>
        </p:nvSpPr>
        <p:spPr bwMode="auto">
          <a:xfrm>
            <a:off x="2411413" y="4005263"/>
            <a:ext cx="720725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0725" name="Line 69"/>
          <p:cNvSpPr>
            <a:spLocks noChangeShapeType="1"/>
          </p:cNvSpPr>
          <p:nvPr/>
        </p:nvSpPr>
        <p:spPr bwMode="auto">
          <a:xfrm flipH="1">
            <a:off x="3276600" y="5949950"/>
            <a:ext cx="1366838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0726" name="Line 70"/>
          <p:cNvSpPr>
            <a:spLocks noChangeShapeType="1"/>
          </p:cNvSpPr>
          <p:nvPr/>
        </p:nvSpPr>
        <p:spPr bwMode="auto">
          <a:xfrm>
            <a:off x="5940425" y="4797425"/>
            <a:ext cx="792163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0727" name="Line 71"/>
          <p:cNvSpPr>
            <a:spLocks noChangeShapeType="1"/>
          </p:cNvSpPr>
          <p:nvPr/>
        </p:nvSpPr>
        <p:spPr bwMode="auto">
          <a:xfrm flipH="1">
            <a:off x="3635375" y="2565400"/>
            <a:ext cx="10810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0728" name="Line 72"/>
          <p:cNvSpPr>
            <a:spLocks noChangeShapeType="1"/>
          </p:cNvSpPr>
          <p:nvPr/>
        </p:nvSpPr>
        <p:spPr bwMode="auto">
          <a:xfrm flipH="1">
            <a:off x="5076825" y="4797425"/>
            <a:ext cx="503238" cy="792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0729" name="Line 73"/>
          <p:cNvSpPr>
            <a:spLocks noChangeShapeType="1"/>
          </p:cNvSpPr>
          <p:nvPr/>
        </p:nvSpPr>
        <p:spPr bwMode="auto">
          <a:xfrm>
            <a:off x="3635375" y="5229225"/>
            <a:ext cx="1081088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0730" name="Line 74"/>
          <p:cNvSpPr>
            <a:spLocks noChangeShapeType="1"/>
          </p:cNvSpPr>
          <p:nvPr/>
        </p:nvSpPr>
        <p:spPr bwMode="auto">
          <a:xfrm>
            <a:off x="3851275" y="1628775"/>
            <a:ext cx="936625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0731" name="Line 75"/>
          <p:cNvSpPr>
            <a:spLocks noChangeShapeType="1"/>
          </p:cNvSpPr>
          <p:nvPr/>
        </p:nvSpPr>
        <p:spPr bwMode="auto">
          <a:xfrm flipH="1" flipV="1">
            <a:off x="5003800" y="620713"/>
            <a:ext cx="2592388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0732" name="Line 76"/>
          <p:cNvSpPr>
            <a:spLocks noChangeShapeType="1"/>
          </p:cNvSpPr>
          <p:nvPr/>
        </p:nvSpPr>
        <p:spPr bwMode="auto">
          <a:xfrm>
            <a:off x="900113" y="4797425"/>
            <a:ext cx="431800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0733" name="Line 77"/>
          <p:cNvSpPr>
            <a:spLocks noChangeShapeType="1"/>
          </p:cNvSpPr>
          <p:nvPr/>
        </p:nvSpPr>
        <p:spPr bwMode="auto">
          <a:xfrm flipV="1">
            <a:off x="1116013" y="3789363"/>
            <a:ext cx="3095625" cy="792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0734" name="Line 78"/>
          <p:cNvSpPr>
            <a:spLocks noChangeShapeType="1"/>
          </p:cNvSpPr>
          <p:nvPr/>
        </p:nvSpPr>
        <p:spPr bwMode="auto">
          <a:xfrm>
            <a:off x="1042988" y="1341438"/>
            <a:ext cx="22336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0735" name="Line 79"/>
          <p:cNvSpPr>
            <a:spLocks noChangeShapeType="1"/>
          </p:cNvSpPr>
          <p:nvPr/>
        </p:nvSpPr>
        <p:spPr bwMode="auto">
          <a:xfrm flipH="1">
            <a:off x="5003800" y="6165850"/>
            <a:ext cx="31686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0736" name="Line 80"/>
          <p:cNvSpPr>
            <a:spLocks noChangeShapeType="1"/>
          </p:cNvSpPr>
          <p:nvPr/>
        </p:nvSpPr>
        <p:spPr bwMode="auto">
          <a:xfrm>
            <a:off x="7235825" y="5661025"/>
            <a:ext cx="936625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0737" name="Line 81"/>
          <p:cNvSpPr>
            <a:spLocks noChangeShapeType="1"/>
          </p:cNvSpPr>
          <p:nvPr/>
        </p:nvSpPr>
        <p:spPr bwMode="auto">
          <a:xfrm>
            <a:off x="3635375" y="2852738"/>
            <a:ext cx="2160588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0738" name="Line 82"/>
          <p:cNvSpPr>
            <a:spLocks noChangeShapeType="1"/>
          </p:cNvSpPr>
          <p:nvPr/>
        </p:nvSpPr>
        <p:spPr bwMode="auto">
          <a:xfrm flipV="1">
            <a:off x="6011863" y="2852738"/>
            <a:ext cx="1512887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0739" name="Line 83"/>
          <p:cNvSpPr>
            <a:spLocks noChangeShapeType="1"/>
          </p:cNvSpPr>
          <p:nvPr/>
        </p:nvSpPr>
        <p:spPr bwMode="auto">
          <a:xfrm>
            <a:off x="1258888" y="3141663"/>
            <a:ext cx="3025775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0740" name="Line 84"/>
          <p:cNvSpPr>
            <a:spLocks noChangeShapeType="1"/>
          </p:cNvSpPr>
          <p:nvPr/>
        </p:nvSpPr>
        <p:spPr bwMode="auto">
          <a:xfrm>
            <a:off x="3851275" y="1484313"/>
            <a:ext cx="22336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0741" name="Line 85"/>
          <p:cNvSpPr>
            <a:spLocks noChangeShapeType="1"/>
          </p:cNvSpPr>
          <p:nvPr/>
        </p:nvSpPr>
        <p:spPr bwMode="auto">
          <a:xfrm>
            <a:off x="2268538" y="620713"/>
            <a:ext cx="3743325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0742" name="Line 86"/>
          <p:cNvSpPr>
            <a:spLocks noChangeShapeType="1"/>
          </p:cNvSpPr>
          <p:nvPr/>
        </p:nvSpPr>
        <p:spPr bwMode="auto">
          <a:xfrm flipV="1">
            <a:off x="6588125" y="1196975"/>
            <a:ext cx="1008063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0743" name="Line 87"/>
          <p:cNvSpPr>
            <a:spLocks noChangeShapeType="1"/>
          </p:cNvSpPr>
          <p:nvPr/>
        </p:nvSpPr>
        <p:spPr bwMode="auto">
          <a:xfrm flipH="1">
            <a:off x="5940425" y="1341438"/>
            <a:ext cx="1800225" cy="3024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0744" name="Line 88"/>
          <p:cNvSpPr>
            <a:spLocks noChangeShapeType="1"/>
          </p:cNvSpPr>
          <p:nvPr/>
        </p:nvSpPr>
        <p:spPr bwMode="auto">
          <a:xfrm>
            <a:off x="971550" y="1557338"/>
            <a:ext cx="4032250" cy="4032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0745" name="Line 89"/>
          <p:cNvSpPr>
            <a:spLocks noChangeShapeType="1"/>
          </p:cNvSpPr>
          <p:nvPr/>
        </p:nvSpPr>
        <p:spPr bwMode="auto">
          <a:xfrm>
            <a:off x="2411413" y="2205038"/>
            <a:ext cx="720725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0746" name="Line 90"/>
          <p:cNvSpPr>
            <a:spLocks noChangeShapeType="1"/>
          </p:cNvSpPr>
          <p:nvPr/>
        </p:nvSpPr>
        <p:spPr bwMode="auto">
          <a:xfrm>
            <a:off x="3779838" y="1700213"/>
            <a:ext cx="1800225" cy="2592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0747" name="Line 91"/>
          <p:cNvSpPr>
            <a:spLocks noChangeShapeType="1"/>
          </p:cNvSpPr>
          <p:nvPr/>
        </p:nvSpPr>
        <p:spPr bwMode="auto">
          <a:xfrm flipH="1">
            <a:off x="4716463" y="1916113"/>
            <a:ext cx="1439862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0748" name="Line 92"/>
          <p:cNvSpPr>
            <a:spLocks noChangeShapeType="1"/>
          </p:cNvSpPr>
          <p:nvPr/>
        </p:nvSpPr>
        <p:spPr bwMode="auto">
          <a:xfrm>
            <a:off x="6372225" y="3573463"/>
            <a:ext cx="1368425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0749" name="Line 93"/>
          <p:cNvSpPr>
            <a:spLocks noChangeShapeType="1"/>
          </p:cNvSpPr>
          <p:nvPr/>
        </p:nvSpPr>
        <p:spPr bwMode="auto">
          <a:xfrm>
            <a:off x="6588125" y="1773238"/>
            <a:ext cx="86360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0750" name="Line 94"/>
          <p:cNvSpPr>
            <a:spLocks noChangeShapeType="1"/>
          </p:cNvSpPr>
          <p:nvPr/>
        </p:nvSpPr>
        <p:spPr bwMode="auto">
          <a:xfrm flipV="1">
            <a:off x="1692275" y="3860800"/>
            <a:ext cx="2519363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0751" name="Line 95"/>
          <p:cNvSpPr>
            <a:spLocks noChangeShapeType="1"/>
          </p:cNvSpPr>
          <p:nvPr/>
        </p:nvSpPr>
        <p:spPr bwMode="auto">
          <a:xfrm flipH="1">
            <a:off x="7019925" y="4508500"/>
            <a:ext cx="720725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0752" name="Line 96"/>
          <p:cNvSpPr>
            <a:spLocks noChangeShapeType="1"/>
          </p:cNvSpPr>
          <p:nvPr/>
        </p:nvSpPr>
        <p:spPr bwMode="auto">
          <a:xfrm flipH="1" flipV="1">
            <a:off x="2339975" y="2276475"/>
            <a:ext cx="647700" cy="3673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99259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remove"/>
                                        <p:tgtEl>
                                          <p:spTgt spid="604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remove"/>
                                        <p:tgtEl>
                                          <p:spTgt spid="604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500" autoRev="1" fill="remove"/>
                                        <p:tgtEl>
                                          <p:spTgt spid="604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remove"/>
                                        <p:tgtEl>
                                          <p:spTgt spid="604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autoRev="1" fill="remove"/>
                                        <p:tgtEl>
                                          <p:spTgt spid="604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autoRev="1" fill="remove"/>
                                        <p:tgtEl>
                                          <p:spTgt spid="604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500" autoRev="1" fill="remove"/>
                                        <p:tgtEl>
                                          <p:spTgt spid="604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autoRev="1" fill="remove"/>
                                        <p:tgtEl>
                                          <p:spTgt spid="604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500" autoRev="1" fill="remove"/>
                                        <p:tgtEl>
                                          <p:spTgt spid="604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500" autoRev="1" fill="remove"/>
                                        <p:tgtEl>
                                          <p:spTgt spid="604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500" autoRev="1" fill="remove"/>
                                        <p:tgtEl>
                                          <p:spTgt spid="604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500" autoRev="1" fill="remove"/>
                                        <p:tgtEl>
                                          <p:spTgt spid="604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autoRev="1" fill="remove"/>
                                        <p:tgtEl>
                                          <p:spTgt spid="604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500" autoRev="1" fill="remove"/>
                                        <p:tgtEl>
                                          <p:spTgt spid="604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500" autoRev="1" fill="remove"/>
                                        <p:tgtEl>
                                          <p:spTgt spid="604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autoRev="1" fill="remove"/>
                                        <p:tgtEl>
                                          <p:spTgt spid="604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autoRev="1" fill="remove"/>
                                        <p:tgtEl>
                                          <p:spTgt spid="604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500" autoRev="1" fill="remove"/>
                                        <p:tgtEl>
                                          <p:spTgt spid="604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500" autoRev="1" fill="remove"/>
                                        <p:tgtEl>
                                          <p:spTgt spid="604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autoRev="1" fill="remove"/>
                                        <p:tgtEl>
                                          <p:spTgt spid="604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500" autoRev="1" fill="remove"/>
                                        <p:tgtEl>
                                          <p:spTgt spid="604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3" dur="500" autoRev="1" fill="remove"/>
                                        <p:tgtEl>
                                          <p:spTgt spid="604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4" dur="500" autoRev="1" fill="remove"/>
                                        <p:tgtEl>
                                          <p:spTgt spid="604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autoRev="1" fill="remove"/>
                                        <p:tgtEl>
                                          <p:spTgt spid="604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500" autoRev="1" fill="remove"/>
                                        <p:tgtEl>
                                          <p:spTgt spid="604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8" dur="500" autoRev="1" fill="remove"/>
                                        <p:tgtEl>
                                          <p:spTgt spid="604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500" autoRev="1" fill="remove"/>
                                        <p:tgtEl>
                                          <p:spTgt spid="604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604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autoRev="1" fill="remove"/>
                                        <p:tgtEl>
                                          <p:spTgt spid="604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3" dur="500" autoRev="1" fill="remove"/>
                                        <p:tgtEl>
                                          <p:spTgt spid="604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4" dur="500" autoRev="1" fill="remove"/>
                                        <p:tgtEl>
                                          <p:spTgt spid="604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autoRev="1" fill="remove"/>
                                        <p:tgtEl>
                                          <p:spTgt spid="604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autoRev="1" fill="remove"/>
                                        <p:tgtEl>
                                          <p:spTgt spid="604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autoRev="1" fill="remove"/>
                                        <p:tgtEl>
                                          <p:spTgt spid="604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9" dur="500" autoRev="1" fill="remove"/>
                                        <p:tgtEl>
                                          <p:spTgt spid="604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autoRev="1" fill="remove"/>
                                        <p:tgtEl>
                                          <p:spTgt spid="604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autoRev="1" fill="remove"/>
                                        <p:tgtEl>
                                          <p:spTgt spid="604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3" dur="500" autoRev="1" fill="remove"/>
                                        <p:tgtEl>
                                          <p:spTgt spid="604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4" dur="500" autoRev="1" fill="remove"/>
                                        <p:tgtEl>
                                          <p:spTgt spid="604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autoRev="1" fill="remove"/>
                                        <p:tgtEl>
                                          <p:spTgt spid="604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7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500" autoRev="1" fill="remove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9" dur="500" autoRev="1" fill="remove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0" dur="500" autoRev="1" fill="remove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500" autoRev="1" fill="remove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1000" autoRev="1" fill="remove"/>
                                        <p:tgtEl>
                                          <p:spTgt spid="604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4" dur="1000" autoRev="1" fill="remove"/>
                                        <p:tgtEl>
                                          <p:spTgt spid="604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5" dur="1000" autoRev="1" fill="remove"/>
                                        <p:tgtEl>
                                          <p:spTgt spid="604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1000" autoRev="1" fill="remove"/>
                                        <p:tgtEl>
                                          <p:spTgt spid="604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1000" autoRev="1" fill="remove"/>
                                        <p:tgtEl>
                                          <p:spTgt spid="604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9" dur="1000" autoRev="1" fill="remove"/>
                                        <p:tgtEl>
                                          <p:spTgt spid="604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0" dur="1000" autoRev="1" fill="remove"/>
                                        <p:tgtEl>
                                          <p:spTgt spid="604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1000" autoRev="1" fill="remove"/>
                                        <p:tgtEl>
                                          <p:spTgt spid="604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3" dur="1000" autoRev="1" fill="remove"/>
                                        <p:tgtEl>
                                          <p:spTgt spid="604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4" dur="1000" autoRev="1" fill="remove"/>
                                        <p:tgtEl>
                                          <p:spTgt spid="604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5" dur="1000" autoRev="1" fill="remove"/>
                                        <p:tgtEl>
                                          <p:spTgt spid="604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1000" autoRev="1" fill="remove"/>
                                        <p:tgtEl>
                                          <p:spTgt spid="604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1000" autoRev="1" fill="remove"/>
                                        <p:tgtEl>
                                          <p:spTgt spid="604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9" dur="1000" autoRev="1" fill="remove"/>
                                        <p:tgtEl>
                                          <p:spTgt spid="604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0" dur="1000" autoRev="1" fill="remove"/>
                                        <p:tgtEl>
                                          <p:spTgt spid="604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1000" autoRev="1" fill="remove"/>
                                        <p:tgtEl>
                                          <p:spTgt spid="604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1000" autoRev="1" fill="remove"/>
                                        <p:tgtEl>
                                          <p:spTgt spid="604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4" dur="1000" autoRev="1" fill="remove"/>
                                        <p:tgtEl>
                                          <p:spTgt spid="604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5" dur="1000" autoRev="1" fill="remove"/>
                                        <p:tgtEl>
                                          <p:spTgt spid="604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1000" autoRev="1" fill="remove"/>
                                        <p:tgtEl>
                                          <p:spTgt spid="604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8" dur="1000" autoRev="1" fill="remove"/>
                                        <p:tgtEl>
                                          <p:spTgt spid="604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9" dur="1000" autoRev="1" fill="remove"/>
                                        <p:tgtEl>
                                          <p:spTgt spid="604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0" dur="1000" autoRev="1" fill="remove"/>
                                        <p:tgtEl>
                                          <p:spTgt spid="604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1000" autoRev="1" fill="remove"/>
                                        <p:tgtEl>
                                          <p:spTgt spid="604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3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4" dur="1000" autoRev="1" fill="remove"/>
                                        <p:tgtEl>
                                          <p:spTgt spid="604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5" dur="1000" autoRev="1" fill="remove"/>
                                        <p:tgtEl>
                                          <p:spTgt spid="604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6" dur="1000" autoRev="1" fill="remove"/>
                                        <p:tgtEl>
                                          <p:spTgt spid="604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1000" autoRev="1" fill="remove"/>
                                        <p:tgtEl>
                                          <p:spTgt spid="604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9" dur="1000" autoRev="1" fill="remove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0" dur="1000" autoRev="1" fill="remove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1" dur="1000" autoRev="1" fill="remove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1000" autoRev="1" fill="remove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4" dur="1000" autoRev="1" fill="remove"/>
                                        <p:tgtEl>
                                          <p:spTgt spid="604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5" dur="1000" autoRev="1" fill="remove"/>
                                        <p:tgtEl>
                                          <p:spTgt spid="604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6" dur="1000" autoRev="1" fill="remove"/>
                                        <p:tgtEl>
                                          <p:spTgt spid="604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1000" autoRev="1" fill="remove"/>
                                        <p:tgtEl>
                                          <p:spTgt spid="604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9" dur="1000" autoRev="1" fill="remove"/>
                                        <p:tgtEl>
                                          <p:spTgt spid="604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0" dur="1000" autoRev="1" fill="remove"/>
                                        <p:tgtEl>
                                          <p:spTgt spid="604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1" dur="1000" autoRev="1" fill="remove"/>
                                        <p:tgtEl>
                                          <p:spTgt spid="604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1000" autoRev="1" fill="remove"/>
                                        <p:tgtEl>
                                          <p:spTgt spid="604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1000" autoRev="1" fill="remove"/>
                                        <p:tgtEl>
                                          <p:spTgt spid="604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5" dur="1000" autoRev="1" fill="remove"/>
                                        <p:tgtEl>
                                          <p:spTgt spid="604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6" dur="1000" autoRev="1" fill="remove"/>
                                        <p:tgtEl>
                                          <p:spTgt spid="604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1000" autoRev="1" fill="remove"/>
                                        <p:tgtEl>
                                          <p:spTgt spid="604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9" dur="1000" autoRev="1" fill="remove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0" dur="1000" autoRev="1" fill="remove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1" dur="1000" autoRev="1" fill="remove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1000" autoRev="1" fill="remove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4" dur="1000" autoRev="1" fill="remove"/>
                                        <p:tgtEl>
                                          <p:spTgt spid="604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5" dur="1000" autoRev="1" fill="remove"/>
                                        <p:tgtEl>
                                          <p:spTgt spid="604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6" dur="1000" autoRev="1" fill="remove"/>
                                        <p:tgtEl>
                                          <p:spTgt spid="604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1000" autoRev="1" fill="remove"/>
                                        <p:tgtEl>
                                          <p:spTgt spid="604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9" dur="1000" autoRev="1" fill="remove"/>
                                        <p:tgtEl>
                                          <p:spTgt spid="604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0" dur="1000" autoRev="1" fill="remove"/>
                                        <p:tgtEl>
                                          <p:spTgt spid="604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1" dur="1000" autoRev="1" fill="remove"/>
                                        <p:tgtEl>
                                          <p:spTgt spid="604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2" dur="1000" autoRev="1" fill="remove"/>
                                        <p:tgtEl>
                                          <p:spTgt spid="604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4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5" dur="1000" autoRev="1" fill="remove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6" dur="1000" autoRev="1" fill="remove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7" dur="1000" autoRev="1" fill="remove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1000" autoRev="1" fill="remove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0" dur="1000" autoRev="1" fill="remove"/>
                                        <p:tgtEl>
                                          <p:spTgt spid="604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1" dur="1000" autoRev="1" fill="remove"/>
                                        <p:tgtEl>
                                          <p:spTgt spid="604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2" dur="1000" autoRev="1" fill="remove"/>
                                        <p:tgtEl>
                                          <p:spTgt spid="604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1000" autoRev="1" fill="remove"/>
                                        <p:tgtEl>
                                          <p:spTgt spid="604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5" dur="1000" autoRev="1" fill="remove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6" dur="1000" autoRev="1" fill="remove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7" dur="1000" autoRev="1" fill="remove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1000" autoRev="1" fill="remove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27" presetClass="emph" presetSubtype="0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0" dur="1000" autoRev="1" fill="remove"/>
                                        <p:tgtEl>
                                          <p:spTgt spid="604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1" dur="1000" autoRev="1" fill="remove"/>
                                        <p:tgtEl>
                                          <p:spTgt spid="604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2" dur="1000" autoRev="1" fill="remove"/>
                                        <p:tgtEl>
                                          <p:spTgt spid="604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1000" autoRev="1" fill="remove"/>
                                        <p:tgtEl>
                                          <p:spTgt spid="604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27" presetClass="emph" presetSubtype="0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5" dur="1000" autoRev="1" fill="remove"/>
                                        <p:tgtEl>
                                          <p:spTgt spid="604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6" dur="1000" autoRev="1" fill="remove"/>
                                        <p:tgtEl>
                                          <p:spTgt spid="604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7" dur="1000" autoRev="1" fill="remove"/>
                                        <p:tgtEl>
                                          <p:spTgt spid="604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8" dur="1000" autoRev="1" fill="remove"/>
                                        <p:tgtEl>
                                          <p:spTgt spid="604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27" presetClass="emph" presetSubtype="0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0" dur="250" autoRev="1" fill="remove"/>
                                        <p:tgtEl>
                                          <p:spTgt spid="604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1" dur="250" autoRev="1" fill="remove"/>
                                        <p:tgtEl>
                                          <p:spTgt spid="604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2" dur="250" autoRev="1" fill="remove"/>
                                        <p:tgtEl>
                                          <p:spTgt spid="604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250" autoRev="1" fill="remove"/>
                                        <p:tgtEl>
                                          <p:spTgt spid="604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65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6" dur="250" autoRev="1" fill="remove"/>
                                        <p:tgtEl>
                                          <p:spTgt spid="604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7" dur="250" autoRev="1" fill="remove"/>
                                        <p:tgtEl>
                                          <p:spTgt spid="604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8" dur="250" autoRev="1" fill="remove"/>
                                        <p:tgtEl>
                                          <p:spTgt spid="604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250" autoRev="1" fill="remove"/>
                                        <p:tgtEl>
                                          <p:spTgt spid="604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1" dur="250" autoRev="1" fill="remove"/>
                                        <p:tgtEl>
                                          <p:spTgt spid="604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2" dur="250" autoRev="1" fill="remove"/>
                                        <p:tgtEl>
                                          <p:spTgt spid="604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3" dur="250" autoRev="1" fill="remove"/>
                                        <p:tgtEl>
                                          <p:spTgt spid="604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4" dur="250" autoRev="1" fill="remove"/>
                                        <p:tgtEl>
                                          <p:spTgt spid="604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27" presetClass="emph" presetSubtype="0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6" dur="250" autoRev="1" fill="remove"/>
                                        <p:tgtEl>
                                          <p:spTgt spid="604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7" dur="250" autoRev="1" fill="remove"/>
                                        <p:tgtEl>
                                          <p:spTgt spid="604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8" dur="250" autoRev="1" fill="remove"/>
                                        <p:tgtEl>
                                          <p:spTgt spid="604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9" dur="250" autoRev="1" fill="remove"/>
                                        <p:tgtEl>
                                          <p:spTgt spid="604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1" dur="250" autoRev="1" fill="remove"/>
                                        <p:tgtEl>
                                          <p:spTgt spid="604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2" dur="250" autoRev="1" fill="remove"/>
                                        <p:tgtEl>
                                          <p:spTgt spid="604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3" dur="250" autoRev="1" fill="remove"/>
                                        <p:tgtEl>
                                          <p:spTgt spid="604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4" dur="250" autoRev="1" fill="remove"/>
                                        <p:tgtEl>
                                          <p:spTgt spid="604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27" presetClass="emph" presetSubtype="0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6" dur="250" autoRev="1" fill="remove"/>
                                        <p:tgtEl>
                                          <p:spTgt spid="604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7" dur="250" autoRev="1" fill="remove"/>
                                        <p:tgtEl>
                                          <p:spTgt spid="604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8" dur="250" autoRev="1" fill="remove"/>
                                        <p:tgtEl>
                                          <p:spTgt spid="604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9" dur="250" autoRev="1" fill="remove"/>
                                        <p:tgtEl>
                                          <p:spTgt spid="604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1" dur="250" autoRev="1" fill="remove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2" dur="250" autoRev="1" fill="remove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3" dur="250" autoRev="1" fill="remove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4" dur="250" autoRev="1" fill="remove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6" dur="250" autoRev="1" fill="remove"/>
                                        <p:tgtEl>
                                          <p:spTgt spid="604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7" dur="250" autoRev="1" fill="remove"/>
                                        <p:tgtEl>
                                          <p:spTgt spid="604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8" dur="250" autoRev="1" fill="remove"/>
                                        <p:tgtEl>
                                          <p:spTgt spid="604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250" autoRev="1" fill="remove"/>
                                        <p:tgtEl>
                                          <p:spTgt spid="604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201" presetID="27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2" dur="250" autoRev="1" fill="remove"/>
                                        <p:tgtEl>
                                          <p:spTgt spid="604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3" dur="250" autoRev="1" fill="remove"/>
                                        <p:tgtEl>
                                          <p:spTgt spid="604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4" dur="250" autoRev="1" fill="remove"/>
                                        <p:tgtEl>
                                          <p:spTgt spid="604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5" dur="250" autoRev="1" fill="remove"/>
                                        <p:tgtEl>
                                          <p:spTgt spid="604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7" dur="250" autoRev="1" fill="remove"/>
                                        <p:tgtEl>
                                          <p:spTgt spid="604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8" dur="250" autoRev="1" fill="remove"/>
                                        <p:tgtEl>
                                          <p:spTgt spid="604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9" dur="250" autoRev="1" fill="remove"/>
                                        <p:tgtEl>
                                          <p:spTgt spid="604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0" dur="250" autoRev="1" fill="remove"/>
                                        <p:tgtEl>
                                          <p:spTgt spid="604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2" dur="250" autoRev="1" fill="remove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3" dur="250" autoRev="1" fill="remove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4" dur="250" autoRev="1" fill="remove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5" dur="250" autoRev="1" fill="remove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27" presetClass="emph" presetSubtype="0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7" dur="250" autoRev="1" fill="remove"/>
                                        <p:tgtEl>
                                          <p:spTgt spid="604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8" dur="250" autoRev="1" fill="remove"/>
                                        <p:tgtEl>
                                          <p:spTgt spid="604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9" dur="250" autoRev="1" fill="remove"/>
                                        <p:tgtEl>
                                          <p:spTgt spid="604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0" dur="250" autoRev="1" fill="remove"/>
                                        <p:tgtEl>
                                          <p:spTgt spid="604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27" presetClass="emph" presetSubtype="0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2" dur="250" autoRev="1" fill="remove"/>
                                        <p:tgtEl>
                                          <p:spTgt spid="604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3" dur="250" autoRev="1" fill="remove"/>
                                        <p:tgtEl>
                                          <p:spTgt spid="604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4" dur="250" autoRev="1" fill="remove"/>
                                        <p:tgtEl>
                                          <p:spTgt spid="604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5" dur="250" autoRev="1" fill="remove"/>
                                        <p:tgtEl>
                                          <p:spTgt spid="604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27" presetClass="emph" presetSubtype="0" fill="remove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7" dur="250" autoRev="1" fill="remove"/>
                                        <p:tgtEl>
                                          <p:spTgt spid="604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8" dur="250" autoRev="1" fill="remove"/>
                                        <p:tgtEl>
                                          <p:spTgt spid="604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9" dur="250" autoRev="1" fill="remove"/>
                                        <p:tgtEl>
                                          <p:spTgt spid="604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0" dur="250" autoRev="1" fill="remove"/>
                                        <p:tgtEl>
                                          <p:spTgt spid="604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27" presetClass="emph" presetSubtype="0" fill="remove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2" dur="250" autoRev="1" fill="remove"/>
                                        <p:tgtEl>
                                          <p:spTgt spid="604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3" dur="250" autoRev="1" fill="remove"/>
                                        <p:tgtEl>
                                          <p:spTgt spid="604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4" dur="250" autoRev="1" fill="remove"/>
                                        <p:tgtEl>
                                          <p:spTgt spid="604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5" dur="250" autoRev="1" fill="remove"/>
                                        <p:tgtEl>
                                          <p:spTgt spid="604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27" presetClass="emph" presetSubtype="0" fill="remove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7" dur="250" autoRev="1" fill="remove"/>
                                        <p:tgtEl>
                                          <p:spTgt spid="604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8" dur="250" autoRev="1" fill="remove"/>
                                        <p:tgtEl>
                                          <p:spTgt spid="604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9" dur="250" autoRev="1" fill="remove"/>
                                        <p:tgtEl>
                                          <p:spTgt spid="604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0" dur="250" autoRev="1" fill="remove"/>
                                        <p:tgtEl>
                                          <p:spTgt spid="604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2" dur="250" autoRev="1" fill="remove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43" dur="250" autoRev="1" fill="remove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4" dur="250" autoRev="1" fill="remove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5" dur="250" autoRev="1" fill="remove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47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8" dur="250" autoRev="1" fill="remove"/>
                                        <p:tgtEl>
                                          <p:spTgt spid="604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49" dur="250" autoRev="1" fill="remove"/>
                                        <p:tgtEl>
                                          <p:spTgt spid="604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50" dur="250" autoRev="1" fill="remove"/>
                                        <p:tgtEl>
                                          <p:spTgt spid="604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1" dur="250" autoRev="1" fill="remove"/>
                                        <p:tgtEl>
                                          <p:spTgt spid="604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3" dur="250" autoRev="1" fill="remove"/>
                                        <p:tgtEl>
                                          <p:spTgt spid="604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4" dur="250" autoRev="1" fill="remove"/>
                                        <p:tgtEl>
                                          <p:spTgt spid="604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55" dur="250" autoRev="1" fill="remove"/>
                                        <p:tgtEl>
                                          <p:spTgt spid="604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6" dur="250" autoRev="1" fill="remove"/>
                                        <p:tgtEl>
                                          <p:spTgt spid="604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8" dur="250" autoRev="1" fill="remove"/>
                                        <p:tgtEl>
                                          <p:spTgt spid="604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9" dur="250" autoRev="1" fill="remove"/>
                                        <p:tgtEl>
                                          <p:spTgt spid="604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0" dur="250" autoRev="1" fill="remove"/>
                                        <p:tgtEl>
                                          <p:spTgt spid="604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1" dur="250" autoRev="1" fill="remove"/>
                                        <p:tgtEl>
                                          <p:spTgt spid="604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27" presetClass="emph" presetSubtype="0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3" dur="250" autoRev="1" fill="remove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4" dur="250" autoRev="1" fill="remove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5" dur="250" autoRev="1" fill="remove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6" dur="250" autoRev="1" fill="remove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27" presetClass="emph" presetSubtype="0" fill="remove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8" dur="250" autoRev="1" fill="remove"/>
                                        <p:tgtEl>
                                          <p:spTgt spid="604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9" dur="250" autoRev="1" fill="remove"/>
                                        <p:tgtEl>
                                          <p:spTgt spid="604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0" dur="250" autoRev="1" fill="remove"/>
                                        <p:tgtEl>
                                          <p:spTgt spid="604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1" dur="250" autoRev="1" fill="remove"/>
                                        <p:tgtEl>
                                          <p:spTgt spid="604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27" presetClass="emph" presetSubtype="0" fill="remove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3" dur="250" autoRev="1" fill="remove"/>
                                        <p:tgtEl>
                                          <p:spTgt spid="604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4" dur="250" autoRev="1" fill="remove"/>
                                        <p:tgtEl>
                                          <p:spTgt spid="604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5" dur="250" autoRev="1" fill="remove"/>
                                        <p:tgtEl>
                                          <p:spTgt spid="604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6" dur="250" autoRev="1" fill="remove"/>
                                        <p:tgtEl>
                                          <p:spTgt spid="604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27" presetClass="emph" presetSubtype="0" fill="remove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8" dur="250" autoRev="1" fill="remove"/>
                                        <p:tgtEl>
                                          <p:spTgt spid="604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9" dur="250" autoRev="1" fill="remove"/>
                                        <p:tgtEl>
                                          <p:spTgt spid="604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0" dur="250" autoRev="1" fill="remove"/>
                                        <p:tgtEl>
                                          <p:spTgt spid="604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1" dur="250" autoRev="1" fill="remove"/>
                                        <p:tgtEl>
                                          <p:spTgt spid="604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27" presetClass="emph" presetSubtype="0" fill="remove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3" dur="250" autoRev="1" fill="remove"/>
                                        <p:tgtEl>
                                          <p:spTgt spid="604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4" dur="250" autoRev="1" fill="remove"/>
                                        <p:tgtEl>
                                          <p:spTgt spid="604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5" dur="250" autoRev="1" fill="remove"/>
                                        <p:tgtEl>
                                          <p:spTgt spid="604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6" dur="250" autoRev="1" fill="remove"/>
                                        <p:tgtEl>
                                          <p:spTgt spid="604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288" presetID="27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9" dur="250" autoRev="1" fill="remove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0" dur="250" autoRev="1" fill="remove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1" dur="250" autoRev="1" fill="remove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2" dur="250" autoRev="1" fill="remove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4" dur="250" autoRev="1" fill="remove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5" dur="250" autoRev="1" fill="remove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6" dur="250" autoRev="1" fill="remove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7" dur="250" autoRev="1" fill="remove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27" presetClass="emph" presetSubtype="0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9" dur="250" autoRev="1" fill="remove"/>
                                        <p:tgtEl>
                                          <p:spTgt spid="604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00" dur="250" autoRev="1" fill="remove"/>
                                        <p:tgtEl>
                                          <p:spTgt spid="604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1" dur="250" autoRev="1" fill="remove"/>
                                        <p:tgtEl>
                                          <p:spTgt spid="604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2" dur="250" autoRev="1" fill="remove"/>
                                        <p:tgtEl>
                                          <p:spTgt spid="604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27" presetClass="emph" presetSubtype="0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4" dur="250" autoRev="1" fill="remove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05" dur="250" autoRev="1" fill="remove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6" dur="250" autoRev="1" fill="remove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7" dur="250" autoRev="1" fill="remove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9" dur="500" autoRev="1" fill="remove"/>
                                        <p:tgtEl>
                                          <p:spTgt spid="604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0" dur="500" autoRev="1" fill="remove"/>
                                        <p:tgtEl>
                                          <p:spTgt spid="604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11" dur="500" autoRev="1" fill="remove"/>
                                        <p:tgtEl>
                                          <p:spTgt spid="604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2" dur="500" autoRev="1" fill="remove"/>
                                        <p:tgtEl>
                                          <p:spTgt spid="604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4" dur="500" autoRev="1" fill="remove"/>
                                        <p:tgtEl>
                                          <p:spTgt spid="604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5" dur="500" autoRev="1" fill="remove"/>
                                        <p:tgtEl>
                                          <p:spTgt spid="604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16" dur="500" autoRev="1" fill="remove"/>
                                        <p:tgtEl>
                                          <p:spTgt spid="604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7" dur="500" autoRev="1" fill="remove"/>
                                        <p:tgtEl>
                                          <p:spTgt spid="604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27" presetClass="emph" presetSubtype="0" fill="remove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9" dur="500" autoRev="1" fill="remove"/>
                                        <p:tgtEl>
                                          <p:spTgt spid="604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20" dur="500" autoRev="1" fill="remove"/>
                                        <p:tgtEl>
                                          <p:spTgt spid="604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1" dur="500" autoRev="1" fill="remove"/>
                                        <p:tgtEl>
                                          <p:spTgt spid="604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2" dur="500" autoRev="1" fill="remove"/>
                                        <p:tgtEl>
                                          <p:spTgt spid="604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27" presetClass="emph" presetSubtype="0" fill="remove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4" dur="500" autoRev="1" fill="remove"/>
                                        <p:tgtEl>
                                          <p:spTgt spid="604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25" dur="500" autoRev="1" fill="remove"/>
                                        <p:tgtEl>
                                          <p:spTgt spid="604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6" dur="500" autoRev="1" fill="remove"/>
                                        <p:tgtEl>
                                          <p:spTgt spid="604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7" dur="500" autoRev="1" fill="remove"/>
                                        <p:tgtEl>
                                          <p:spTgt spid="604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27" presetClass="emph" presetSubtype="0" fill="remove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9" dur="500" autoRev="1" fill="remove"/>
                                        <p:tgtEl>
                                          <p:spTgt spid="604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30" dur="500" autoRev="1" fill="remove"/>
                                        <p:tgtEl>
                                          <p:spTgt spid="604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31" dur="500" autoRev="1" fill="remove"/>
                                        <p:tgtEl>
                                          <p:spTgt spid="604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2" dur="500" autoRev="1" fill="remove"/>
                                        <p:tgtEl>
                                          <p:spTgt spid="604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334" presetID="27" presetClass="emph" presetSubtype="0" fill="remove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5" dur="500" autoRev="1" fill="remove"/>
                                        <p:tgtEl>
                                          <p:spTgt spid="604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36" dur="500" autoRev="1" fill="remove"/>
                                        <p:tgtEl>
                                          <p:spTgt spid="604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37" dur="500" autoRev="1" fill="remove"/>
                                        <p:tgtEl>
                                          <p:spTgt spid="604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8" dur="500" autoRev="1" fill="remove"/>
                                        <p:tgtEl>
                                          <p:spTgt spid="604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27" presetClass="emph" presetSubtype="0" fill="remove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0" dur="500" autoRev="1" fill="remove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1" dur="500" autoRev="1" fill="remove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42" dur="500" autoRev="1" fill="remove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3" dur="500" autoRev="1" fill="remove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27" presetClass="emph" presetSubtype="0" fill="remove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5" dur="500" autoRev="1" fill="remove"/>
                                        <p:tgtEl>
                                          <p:spTgt spid="604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6" dur="500" autoRev="1" fill="remove"/>
                                        <p:tgtEl>
                                          <p:spTgt spid="604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47" dur="500" autoRev="1" fill="remove"/>
                                        <p:tgtEl>
                                          <p:spTgt spid="604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8" dur="500" autoRev="1" fill="remove"/>
                                        <p:tgtEl>
                                          <p:spTgt spid="604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27" presetClass="emph" presetSubtype="0" fill="remove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0" dur="500" autoRev="1" fill="remove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51" dur="500" autoRev="1" fill="remove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2" dur="500" autoRev="1" fill="remove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3" dur="500" autoRev="1" fill="remove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27" presetClass="emph" presetSubtype="0" fill="remove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5" dur="500" autoRev="1" fill="remove"/>
                                        <p:tgtEl>
                                          <p:spTgt spid="604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56" dur="500" autoRev="1" fill="remove"/>
                                        <p:tgtEl>
                                          <p:spTgt spid="604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7" dur="500" autoRev="1" fill="remove"/>
                                        <p:tgtEl>
                                          <p:spTgt spid="604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8" dur="500" autoRev="1" fill="remove"/>
                                        <p:tgtEl>
                                          <p:spTgt spid="604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27" presetClass="emph" presetSubtype="0" fill="remove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0" dur="500" autoRev="1" fill="remove"/>
                                        <p:tgtEl>
                                          <p:spTgt spid="604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61" dur="500" autoRev="1" fill="remove"/>
                                        <p:tgtEl>
                                          <p:spTgt spid="604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2" dur="500" autoRev="1" fill="remove"/>
                                        <p:tgtEl>
                                          <p:spTgt spid="604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3" dur="500" autoRev="1" fill="remove"/>
                                        <p:tgtEl>
                                          <p:spTgt spid="604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27" presetClass="emph" presetSubtype="0" fill="remove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5" dur="500" autoRev="1" fill="remove"/>
                                        <p:tgtEl>
                                          <p:spTgt spid="604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66" dur="500" autoRev="1" fill="remove"/>
                                        <p:tgtEl>
                                          <p:spTgt spid="604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7" dur="500" autoRev="1" fill="remove"/>
                                        <p:tgtEl>
                                          <p:spTgt spid="604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8" dur="500" autoRev="1" fill="remove"/>
                                        <p:tgtEl>
                                          <p:spTgt spid="604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370" presetID="27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1" dur="500" autoRev="1" fill="remove"/>
                                        <p:tgtEl>
                                          <p:spTgt spid="604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2" dur="500" autoRev="1" fill="remove"/>
                                        <p:tgtEl>
                                          <p:spTgt spid="604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73" dur="500" autoRev="1" fill="remove"/>
                                        <p:tgtEl>
                                          <p:spTgt spid="604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4" dur="500" autoRev="1" fill="remove"/>
                                        <p:tgtEl>
                                          <p:spTgt spid="604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27" presetClass="emph" presetSubtype="0" fill="remove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6" dur="500" autoRev="1" fill="remove"/>
                                        <p:tgtEl>
                                          <p:spTgt spid="604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7" dur="500" autoRev="1" fill="remove"/>
                                        <p:tgtEl>
                                          <p:spTgt spid="604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78" dur="500" autoRev="1" fill="remove"/>
                                        <p:tgtEl>
                                          <p:spTgt spid="604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9" dur="500" autoRev="1" fill="remove"/>
                                        <p:tgtEl>
                                          <p:spTgt spid="604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27" presetClass="emph" presetSubtype="0" fill="remove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1" dur="500" autoRev="1" fill="remove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82" dur="500" autoRev="1" fill="remove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3" dur="500" autoRev="1" fill="remove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4" dur="500" autoRev="1" fill="remove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presetID="27" presetClass="emph" presetSubtype="0" fill="remove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6" dur="500" autoRev="1" fill="remove"/>
                                        <p:tgtEl>
                                          <p:spTgt spid="604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87" dur="500" autoRev="1" fill="remove"/>
                                        <p:tgtEl>
                                          <p:spTgt spid="604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8" dur="500" autoRev="1" fill="remove"/>
                                        <p:tgtEl>
                                          <p:spTgt spid="604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9" dur="500" autoRev="1" fill="remove"/>
                                        <p:tgtEl>
                                          <p:spTgt spid="604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27" presetClass="emph" presetSubtype="0" fill="remove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1" dur="500" autoRev="1" fill="remove"/>
                                        <p:tgtEl>
                                          <p:spTgt spid="604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2" dur="500" autoRev="1" fill="remove"/>
                                        <p:tgtEl>
                                          <p:spTgt spid="604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3" dur="500" autoRev="1" fill="remove"/>
                                        <p:tgtEl>
                                          <p:spTgt spid="604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4" dur="500" autoRev="1" fill="remove"/>
                                        <p:tgtEl>
                                          <p:spTgt spid="604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5" presetID="27" presetClass="emph" presetSubtype="0" fill="remove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6" dur="500" autoRev="1" fill="remove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7" dur="500" autoRev="1" fill="remove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8" dur="500" autoRev="1" fill="remove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9" dur="500" autoRev="1" fill="remove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0" presetID="27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1" dur="500" autoRev="1" fill="remove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02" dur="500" autoRev="1" fill="remove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3" dur="500" autoRev="1" fill="remove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4" dur="500" autoRev="1" fill="remove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5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406" presetID="27" presetClass="emph" presetSubtype="0" fill="remove" grpId="7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7" dur="500" autoRev="1" fill="remove"/>
                                        <p:tgtEl>
                                          <p:spTgt spid="604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08" dur="500" autoRev="1" fill="remove"/>
                                        <p:tgtEl>
                                          <p:spTgt spid="604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9" dur="500" autoRev="1" fill="remove"/>
                                        <p:tgtEl>
                                          <p:spTgt spid="604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0" dur="500" autoRev="1" fill="remove"/>
                                        <p:tgtEl>
                                          <p:spTgt spid="604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27" presetClass="emph" presetSubtype="0" fill="remove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2" dur="500" autoRev="1" fill="remove"/>
                                        <p:tgtEl>
                                          <p:spTgt spid="604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13" dur="500" autoRev="1" fill="remove"/>
                                        <p:tgtEl>
                                          <p:spTgt spid="604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14" dur="500" autoRev="1" fill="remove"/>
                                        <p:tgtEl>
                                          <p:spTgt spid="604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5" dur="500" autoRev="1" fill="remove"/>
                                        <p:tgtEl>
                                          <p:spTgt spid="604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6" presetID="27" presetClass="emph" presetSubtype="0" fill="remove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7" dur="500" autoRev="1" fill="remove"/>
                                        <p:tgtEl>
                                          <p:spTgt spid="604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18" dur="500" autoRev="1" fill="remove"/>
                                        <p:tgtEl>
                                          <p:spTgt spid="604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19" dur="500" autoRev="1" fill="remove"/>
                                        <p:tgtEl>
                                          <p:spTgt spid="604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0" dur="500" autoRev="1" fill="remove"/>
                                        <p:tgtEl>
                                          <p:spTgt spid="604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27" presetClass="emph" presetSubtype="0" fill="remove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2" dur="500" autoRev="1" fill="remove"/>
                                        <p:tgtEl>
                                          <p:spTgt spid="604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23" dur="500" autoRev="1" fill="remove"/>
                                        <p:tgtEl>
                                          <p:spTgt spid="604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24" dur="500" autoRev="1" fill="remove"/>
                                        <p:tgtEl>
                                          <p:spTgt spid="604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5" dur="500" autoRev="1" fill="remove"/>
                                        <p:tgtEl>
                                          <p:spTgt spid="604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" presetID="27" presetClass="emph" presetSubtype="0" fill="remove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7" dur="500" autoRev="1" fill="remove"/>
                                        <p:tgtEl>
                                          <p:spTgt spid="604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28" dur="500" autoRev="1" fill="remove"/>
                                        <p:tgtEl>
                                          <p:spTgt spid="604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29" dur="500" autoRev="1" fill="remove"/>
                                        <p:tgtEl>
                                          <p:spTgt spid="604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0" dur="500" autoRev="1" fill="remove"/>
                                        <p:tgtEl>
                                          <p:spTgt spid="604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1" presetID="27" presetClass="emph" presetSubtype="0" fill="remove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2" dur="500" autoRev="1" fill="remove"/>
                                        <p:tgtEl>
                                          <p:spTgt spid="604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33" dur="500" autoRev="1" fill="remove"/>
                                        <p:tgtEl>
                                          <p:spTgt spid="604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34" dur="500" autoRev="1" fill="remove"/>
                                        <p:tgtEl>
                                          <p:spTgt spid="604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5" dur="500" autoRev="1" fill="remove"/>
                                        <p:tgtEl>
                                          <p:spTgt spid="604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6" presetID="27" presetClass="emph" presetSubtype="0" fill="remove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7" dur="500" autoRev="1" fill="remove"/>
                                        <p:tgtEl>
                                          <p:spTgt spid="604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38" dur="500" autoRev="1" fill="remove"/>
                                        <p:tgtEl>
                                          <p:spTgt spid="604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39" dur="500" autoRev="1" fill="remove"/>
                                        <p:tgtEl>
                                          <p:spTgt spid="604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0" dur="500" autoRev="1" fill="remove"/>
                                        <p:tgtEl>
                                          <p:spTgt spid="604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" presetID="27" presetClass="emph" presetSubtype="0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2" dur="500" autoRev="1" fill="remove"/>
                                        <p:tgtEl>
                                          <p:spTgt spid="604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43" dur="500" autoRev="1" fill="remove"/>
                                        <p:tgtEl>
                                          <p:spTgt spid="604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44" dur="500" autoRev="1" fill="remove"/>
                                        <p:tgtEl>
                                          <p:spTgt spid="604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5" dur="500" autoRev="1" fill="remove"/>
                                        <p:tgtEl>
                                          <p:spTgt spid="604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447" presetID="27" presetClass="emph" presetSubtype="0" fill="remove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8" dur="500" autoRev="1" fill="remove"/>
                                        <p:tgtEl>
                                          <p:spTgt spid="604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49" dur="500" autoRev="1" fill="remove"/>
                                        <p:tgtEl>
                                          <p:spTgt spid="604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50" dur="500" autoRev="1" fill="remove"/>
                                        <p:tgtEl>
                                          <p:spTgt spid="604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1" dur="500" autoRev="1" fill="remove"/>
                                        <p:tgtEl>
                                          <p:spTgt spid="604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2" presetID="27" presetClass="emph" presetSubtype="0" fill="remove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3" dur="500" autoRev="1" fill="remove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54" dur="500" autoRev="1" fill="remove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55" dur="500" autoRev="1" fill="remove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6" dur="500" autoRev="1" fill="remove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" presetID="27" presetClass="emph" presetSubtype="0" fill="remove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8" dur="500" autoRev="1" fill="remove"/>
                                        <p:tgtEl>
                                          <p:spTgt spid="604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59" dur="500" autoRev="1" fill="remove"/>
                                        <p:tgtEl>
                                          <p:spTgt spid="604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60" dur="500" autoRev="1" fill="remove"/>
                                        <p:tgtEl>
                                          <p:spTgt spid="604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1" dur="500" autoRev="1" fill="remove"/>
                                        <p:tgtEl>
                                          <p:spTgt spid="604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2" presetID="27" presetClass="emph" presetSubtype="0" fill="remove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3" dur="500" autoRev="1" fill="remove"/>
                                        <p:tgtEl>
                                          <p:spTgt spid="604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64" dur="500" autoRev="1" fill="remove"/>
                                        <p:tgtEl>
                                          <p:spTgt spid="604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65" dur="500" autoRev="1" fill="remove"/>
                                        <p:tgtEl>
                                          <p:spTgt spid="604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6" dur="500" autoRev="1" fill="remove"/>
                                        <p:tgtEl>
                                          <p:spTgt spid="604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7" presetID="27" presetClass="emph" presetSubtype="0" fill="remove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8" dur="500" autoRev="1" fill="remove"/>
                                        <p:tgtEl>
                                          <p:spTgt spid="604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69" dur="500" autoRev="1" fill="remove"/>
                                        <p:tgtEl>
                                          <p:spTgt spid="604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70" dur="500" autoRev="1" fill="remove"/>
                                        <p:tgtEl>
                                          <p:spTgt spid="604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1" dur="500" autoRev="1" fill="remove"/>
                                        <p:tgtEl>
                                          <p:spTgt spid="604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2" presetID="27" presetClass="emph" presetSubtype="0" fill="remove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3" dur="500" autoRev="1" fill="remove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4" dur="500" autoRev="1" fill="remove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75" dur="500" autoRev="1" fill="remove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6" dur="500" autoRev="1" fill="remove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7" presetID="27" presetClass="emph" presetSubtype="0" fill="remove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8" dur="500" autoRev="1" fill="remove"/>
                                        <p:tgtEl>
                                          <p:spTgt spid="604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9" dur="500" autoRev="1" fill="remove"/>
                                        <p:tgtEl>
                                          <p:spTgt spid="604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0" dur="500" autoRev="1" fill="remove"/>
                                        <p:tgtEl>
                                          <p:spTgt spid="604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1" dur="500" autoRev="1" fill="remove"/>
                                        <p:tgtEl>
                                          <p:spTgt spid="604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2" presetID="27" presetClass="emph" presetSubtype="0" fill="remove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3" dur="500" autoRev="1" fill="remove"/>
                                        <p:tgtEl>
                                          <p:spTgt spid="604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84" dur="500" autoRev="1" fill="remove"/>
                                        <p:tgtEl>
                                          <p:spTgt spid="604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5" dur="500" autoRev="1" fill="remove"/>
                                        <p:tgtEl>
                                          <p:spTgt spid="604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6" dur="500" autoRev="1" fill="remove"/>
                                        <p:tgtEl>
                                          <p:spTgt spid="604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7" presetID="27" presetClass="emph" presetSubtype="0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8" dur="500" autoRev="1" fill="remove"/>
                                        <p:tgtEl>
                                          <p:spTgt spid="604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89" dur="500" autoRev="1" fill="remove"/>
                                        <p:tgtEl>
                                          <p:spTgt spid="604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90" dur="500" autoRev="1" fill="remove"/>
                                        <p:tgtEl>
                                          <p:spTgt spid="604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1" dur="500" autoRev="1" fill="remove"/>
                                        <p:tgtEl>
                                          <p:spTgt spid="604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2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493" presetID="27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4" dur="500" autoRev="1" fill="remove"/>
                                        <p:tgtEl>
                                          <p:spTgt spid="604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95" dur="500" autoRev="1" fill="remove"/>
                                        <p:tgtEl>
                                          <p:spTgt spid="604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96" dur="500" autoRev="1" fill="remove"/>
                                        <p:tgtEl>
                                          <p:spTgt spid="604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7" dur="500" autoRev="1" fill="remove"/>
                                        <p:tgtEl>
                                          <p:spTgt spid="604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8" presetID="27" presetClass="emph" presetSubtype="0" fill="remove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9" dur="500" autoRev="1" fill="remove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00" dur="500" autoRev="1" fill="remove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01" dur="500" autoRev="1" fill="remove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2" dur="500" autoRev="1" fill="remove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3" presetID="27" presetClass="emph" presetSubtype="0" fill="remove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4" dur="500" autoRev="1" fill="remove"/>
                                        <p:tgtEl>
                                          <p:spTgt spid="604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05" dur="500" autoRev="1" fill="remove"/>
                                        <p:tgtEl>
                                          <p:spTgt spid="604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06" dur="500" autoRev="1" fill="remove"/>
                                        <p:tgtEl>
                                          <p:spTgt spid="604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7" dur="500" autoRev="1" fill="remove"/>
                                        <p:tgtEl>
                                          <p:spTgt spid="604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8" presetID="27" presetClass="emph" presetSubtype="0" fill="remove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9" dur="500" autoRev="1" fill="remove"/>
                                        <p:tgtEl>
                                          <p:spTgt spid="604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0" dur="500" autoRev="1" fill="remove"/>
                                        <p:tgtEl>
                                          <p:spTgt spid="604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11" dur="500" autoRev="1" fill="remove"/>
                                        <p:tgtEl>
                                          <p:spTgt spid="604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2" dur="500" autoRev="1" fill="remove"/>
                                        <p:tgtEl>
                                          <p:spTgt spid="604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3" presetID="27" presetClass="emph" presetSubtype="0" fill="remove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4" dur="500" autoRev="1" fill="remove"/>
                                        <p:tgtEl>
                                          <p:spTgt spid="604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5" dur="500" autoRev="1" fill="remove"/>
                                        <p:tgtEl>
                                          <p:spTgt spid="604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16" dur="500" autoRev="1" fill="remove"/>
                                        <p:tgtEl>
                                          <p:spTgt spid="604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7" dur="500" autoRev="1" fill="remove"/>
                                        <p:tgtEl>
                                          <p:spTgt spid="604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8" presetID="27" presetClass="emph" presetSubtype="0" fill="remove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9" dur="500" autoRev="1" fill="remove"/>
                                        <p:tgtEl>
                                          <p:spTgt spid="604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20" dur="500" autoRev="1" fill="remove"/>
                                        <p:tgtEl>
                                          <p:spTgt spid="604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1" dur="500" autoRev="1" fill="remove"/>
                                        <p:tgtEl>
                                          <p:spTgt spid="604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2" dur="500" autoRev="1" fill="remove"/>
                                        <p:tgtEl>
                                          <p:spTgt spid="604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3" presetID="27" presetClass="emph" presetSubtype="0" fill="remove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4" dur="500" autoRev="1" fill="remove"/>
                                        <p:tgtEl>
                                          <p:spTgt spid="604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25" dur="500" autoRev="1" fill="remove"/>
                                        <p:tgtEl>
                                          <p:spTgt spid="604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6" dur="500" autoRev="1" fill="remove"/>
                                        <p:tgtEl>
                                          <p:spTgt spid="604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7" dur="500" autoRev="1" fill="remove"/>
                                        <p:tgtEl>
                                          <p:spTgt spid="604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8" presetID="27" presetClass="emph" presetSubtype="0" fill="remove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9" dur="500" autoRev="1" fill="remove"/>
                                        <p:tgtEl>
                                          <p:spTgt spid="604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30" dur="500" autoRev="1" fill="remove"/>
                                        <p:tgtEl>
                                          <p:spTgt spid="604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1" dur="500" autoRev="1" fill="remove"/>
                                        <p:tgtEl>
                                          <p:spTgt spid="604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2" dur="500" autoRev="1" fill="remove"/>
                                        <p:tgtEl>
                                          <p:spTgt spid="604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" presetID="27" presetClass="emph" presetSubtype="0" fill="remove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4" dur="500" autoRev="1" fill="remove"/>
                                        <p:tgtEl>
                                          <p:spTgt spid="604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35" dur="500" autoRev="1" fill="remove"/>
                                        <p:tgtEl>
                                          <p:spTgt spid="604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6" dur="500" autoRev="1" fill="remove"/>
                                        <p:tgtEl>
                                          <p:spTgt spid="604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7" dur="500" autoRev="1" fill="remove"/>
                                        <p:tgtEl>
                                          <p:spTgt spid="604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8" presetID="27" presetClass="emph" presetSubtype="0" fill="remove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9" dur="500" autoRev="1" fill="remove"/>
                                        <p:tgtEl>
                                          <p:spTgt spid="604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40" dur="500" autoRev="1" fill="remove"/>
                                        <p:tgtEl>
                                          <p:spTgt spid="604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41" dur="500" autoRev="1" fill="remove"/>
                                        <p:tgtEl>
                                          <p:spTgt spid="604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2" dur="500" autoRev="1" fill="remove"/>
                                        <p:tgtEl>
                                          <p:spTgt spid="604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3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544" presetID="27" presetClass="emph" presetSubtype="0" fill="remove" grpId="7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5" dur="500" autoRev="1" fill="remove"/>
                                        <p:tgtEl>
                                          <p:spTgt spid="604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46" dur="500" autoRev="1" fill="remove"/>
                                        <p:tgtEl>
                                          <p:spTgt spid="604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47" dur="500" autoRev="1" fill="remove"/>
                                        <p:tgtEl>
                                          <p:spTgt spid="604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8" dur="500" autoRev="1" fill="remove"/>
                                        <p:tgtEl>
                                          <p:spTgt spid="604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9" presetID="27" presetClass="emph" presetSubtype="0" fill="remove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0" dur="500" autoRev="1" fill="remove"/>
                                        <p:tgtEl>
                                          <p:spTgt spid="604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51" dur="500" autoRev="1" fill="remove"/>
                                        <p:tgtEl>
                                          <p:spTgt spid="604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52" dur="500" autoRev="1" fill="remove"/>
                                        <p:tgtEl>
                                          <p:spTgt spid="604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3" dur="500" autoRev="1" fill="remove"/>
                                        <p:tgtEl>
                                          <p:spTgt spid="604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4" presetID="27" presetClass="emph" presetSubtype="0" fill="remove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5" dur="500" autoRev="1" fill="remove"/>
                                        <p:tgtEl>
                                          <p:spTgt spid="604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56" dur="500" autoRev="1" fill="remove"/>
                                        <p:tgtEl>
                                          <p:spTgt spid="604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57" dur="500" autoRev="1" fill="remove"/>
                                        <p:tgtEl>
                                          <p:spTgt spid="604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8" dur="500" autoRev="1" fill="remove"/>
                                        <p:tgtEl>
                                          <p:spTgt spid="604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9" presetID="27" presetClass="emph" presetSubtype="0" fill="remove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0" dur="500" autoRev="1" fill="remove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61" dur="500" autoRev="1" fill="remove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62" dur="500" autoRev="1" fill="remove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3" dur="500" autoRev="1" fill="remove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4" presetID="27" presetClass="emph" presetSubtype="0" fill="remove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5" dur="500" autoRev="1" fill="remove"/>
                                        <p:tgtEl>
                                          <p:spTgt spid="604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66" dur="500" autoRev="1" fill="remove"/>
                                        <p:tgtEl>
                                          <p:spTgt spid="604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67" dur="500" autoRev="1" fill="remove"/>
                                        <p:tgtEl>
                                          <p:spTgt spid="604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8" dur="500" autoRev="1" fill="remove"/>
                                        <p:tgtEl>
                                          <p:spTgt spid="604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9" presetID="27" presetClass="emph" presetSubtype="0" fill="remove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0" dur="500" autoRev="1" fill="remove"/>
                                        <p:tgtEl>
                                          <p:spTgt spid="604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71" dur="500" autoRev="1" fill="remove"/>
                                        <p:tgtEl>
                                          <p:spTgt spid="604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72" dur="500" autoRev="1" fill="remove"/>
                                        <p:tgtEl>
                                          <p:spTgt spid="604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3" dur="500" autoRev="1" fill="remove"/>
                                        <p:tgtEl>
                                          <p:spTgt spid="604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4" presetID="27" presetClass="emph" presetSubtype="0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5" dur="500" autoRev="1" fill="remove"/>
                                        <p:tgtEl>
                                          <p:spTgt spid="604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76" dur="500" autoRev="1" fill="remove"/>
                                        <p:tgtEl>
                                          <p:spTgt spid="604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77" dur="500" autoRev="1" fill="remove"/>
                                        <p:tgtEl>
                                          <p:spTgt spid="604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8" dur="500" autoRev="1" fill="remove"/>
                                        <p:tgtEl>
                                          <p:spTgt spid="604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9" presetID="27" presetClass="emph" presetSubtype="0" fill="remove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0" dur="500" autoRev="1" fill="remove"/>
                                        <p:tgtEl>
                                          <p:spTgt spid="604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81" dur="500" autoRev="1" fill="remove"/>
                                        <p:tgtEl>
                                          <p:spTgt spid="604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82" dur="500" autoRev="1" fill="remove"/>
                                        <p:tgtEl>
                                          <p:spTgt spid="604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3" dur="500" autoRev="1" fill="remove"/>
                                        <p:tgtEl>
                                          <p:spTgt spid="604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4" presetID="27" presetClass="emph" presetSubtype="0" fill="remove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5" dur="500" autoRev="1" fill="remove"/>
                                        <p:tgtEl>
                                          <p:spTgt spid="604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86" dur="500" autoRev="1" fill="remove"/>
                                        <p:tgtEl>
                                          <p:spTgt spid="604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87" dur="500" autoRev="1" fill="remove"/>
                                        <p:tgtEl>
                                          <p:spTgt spid="604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8" dur="500" autoRev="1" fill="remove"/>
                                        <p:tgtEl>
                                          <p:spTgt spid="604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9" presetID="27" presetClass="emph" presetSubtype="0" fill="remove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0" dur="500" autoRev="1" fill="remove"/>
                                        <p:tgtEl>
                                          <p:spTgt spid="604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91" dur="500" autoRev="1" fill="remove"/>
                                        <p:tgtEl>
                                          <p:spTgt spid="604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92" dur="500" autoRev="1" fill="remove"/>
                                        <p:tgtEl>
                                          <p:spTgt spid="604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3" dur="500" autoRev="1" fill="remove"/>
                                        <p:tgtEl>
                                          <p:spTgt spid="604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4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595" presetID="27" presetClass="emph" presetSubtype="0" repeatCount="10000" fill="remove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6" dur="500" autoRev="1" fill="remove"/>
                                        <p:tgtEl>
                                          <p:spTgt spid="604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97" dur="500" autoRev="1" fill="remove"/>
                                        <p:tgtEl>
                                          <p:spTgt spid="604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98" dur="500" autoRev="1" fill="remove"/>
                                        <p:tgtEl>
                                          <p:spTgt spid="604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9" dur="500" autoRev="1" fill="remove"/>
                                        <p:tgtEl>
                                          <p:spTgt spid="604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0" presetID="27" presetClass="emph" presetSubtype="0" repeatCount="10000" fill="remove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1" dur="500" autoRev="1" fill="remove"/>
                                        <p:tgtEl>
                                          <p:spTgt spid="604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02" dur="500" autoRev="1" fill="remove"/>
                                        <p:tgtEl>
                                          <p:spTgt spid="604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03" dur="500" autoRev="1" fill="remove"/>
                                        <p:tgtEl>
                                          <p:spTgt spid="604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4" dur="500" autoRev="1" fill="remove"/>
                                        <p:tgtEl>
                                          <p:spTgt spid="604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5" presetID="27" presetClass="emph" presetSubtype="0" repeatCount="10000" fill="remove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6" dur="500" autoRev="1" fill="remove"/>
                                        <p:tgtEl>
                                          <p:spTgt spid="604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07" dur="500" autoRev="1" fill="remove"/>
                                        <p:tgtEl>
                                          <p:spTgt spid="604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08" dur="500" autoRev="1" fill="remove"/>
                                        <p:tgtEl>
                                          <p:spTgt spid="604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9" dur="500" autoRev="1" fill="remove"/>
                                        <p:tgtEl>
                                          <p:spTgt spid="604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0" presetID="27" presetClass="emph" presetSubtype="0" repeatCount="10000" fill="remove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1" dur="500" autoRev="1" fill="remove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12" dur="500" autoRev="1" fill="remove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13" dur="500" autoRev="1" fill="remove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4" dur="500" autoRev="1" fill="remove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5" presetID="27" presetClass="emph" presetSubtype="0" repeatCount="10000" fill="remove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6" dur="500" autoRev="1" fill="remove"/>
                                        <p:tgtEl>
                                          <p:spTgt spid="604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17" dur="500" autoRev="1" fill="remove"/>
                                        <p:tgtEl>
                                          <p:spTgt spid="604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18" dur="500" autoRev="1" fill="remove"/>
                                        <p:tgtEl>
                                          <p:spTgt spid="604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9" dur="500" autoRev="1" fill="remove"/>
                                        <p:tgtEl>
                                          <p:spTgt spid="604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0" presetID="27" presetClass="emph" presetSubtype="0" repeatCount="10000" fill="remove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1" dur="500" autoRev="1" fill="remove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22" dur="500" autoRev="1" fill="remove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23" dur="500" autoRev="1" fill="remove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4" dur="500" autoRev="1" fill="remove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5" presetID="27" presetClass="emph" presetSubtype="0" repeatCount="10000" fill="remove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6" dur="500" autoRev="1" fill="remove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27" dur="500" autoRev="1" fill="remove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28" dur="500" autoRev="1" fill="remove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9" dur="500" autoRev="1" fill="remove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0" presetID="27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1" dur="500" autoRev="1" fill="remove"/>
                                        <p:tgtEl>
                                          <p:spTgt spid="604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32" dur="500" autoRev="1" fill="remove"/>
                                        <p:tgtEl>
                                          <p:spTgt spid="604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33" dur="500" autoRev="1" fill="remove"/>
                                        <p:tgtEl>
                                          <p:spTgt spid="604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4" dur="500" autoRev="1" fill="remove"/>
                                        <p:tgtEl>
                                          <p:spTgt spid="604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7" grpId="0" animBg="1"/>
      <p:bldP spid="60418" grpId="0" animBg="1"/>
      <p:bldP spid="60418" grpId="1" animBg="1"/>
      <p:bldP spid="60418" grpId="2" animBg="1"/>
      <p:bldP spid="60419" grpId="0" animBg="1"/>
      <p:bldP spid="60419" grpId="1" animBg="1"/>
      <p:bldP spid="60419" grpId="2" animBg="1"/>
      <p:bldP spid="60419" grpId="3" animBg="1"/>
      <p:bldP spid="60420" grpId="0" animBg="1"/>
      <p:bldP spid="60421" grpId="0" animBg="1"/>
      <p:bldP spid="60421" grpId="1" animBg="1"/>
      <p:bldP spid="60421" grpId="2" animBg="1"/>
      <p:bldP spid="60421" grpId="3" animBg="1"/>
      <p:bldP spid="60421" grpId="4" animBg="1"/>
      <p:bldP spid="60421" grpId="5" animBg="1"/>
      <p:bldP spid="60421" grpId="6" animBg="1"/>
      <p:bldP spid="60422" grpId="0" animBg="1"/>
      <p:bldP spid="60422" grpId="1" animBg="1"/>
      <p:bldP spid="60422" grpId="2" animBg="1"/>
      <p:bldP spid="60422" grpId="3" animBg="1"/>
      <p:bldP spid="60422" grpId="4" animBg="1"/>
      <p:bldP spid="60422" grpId="5" animBg="1"/>
      <p:bldP spid="60422" grpId="6" animBg="1"/>
      <p:bldP spid="60422" grpId="7" animBg="1"/>
      <p:bldP spid="60422" grpId="8" animBg="1"/>
      <p:bldP spid="60423" grpId="0" animBg="1"/>
      <p:bldP spid="60423" grpId="1" animBg="1"/>
      <p:bldP spid="60423" grpId="2" animBg="1"/>
      <p:bldP spid="60423" grpId="3" animBg="1"/>
      <p:bldP spid="60423" grpId="4" animBg="1"/>
      <p:bldP spid="60423" grpId="5" animBg="1"/>
      <p:bldP spid="60424" grpId="0" animBg="1"/>
      <p:bldP spid="60424" grpId="1" animBg="1"/>
      <p:bldP spid="60424" grpId="2" animBg="1"/>
      <p:bldP spid="60424" grpId="3" animBg="1"/>
      <p:bldP spid="60424" grpId="4" animBg="1"/>
      <p:bldP spid="60425" grpId="0" animBg="1"/>
      <p:bldP spid="60425" grpId="1" animBg="1"/>
      <p:bldP spid="60425" grpId="2" animBg="1"/>
      <p:bldP spid="60425" grpId="3" animBg="1"/>
      <p:bldP spid="60425" grpId="4" animBg="1"/>
      <p:bldP spid="60425" grpId="5" animBg="1"/>
      <p:bldP spid="60425" grpId="6" animBg="1"/>
      <p:bldP spid="60425" grpId="7" animBg="1"/>
      <p:bldP spid="60425" grpId="8" animBg="1"/>
      <p:bldP spid="60425" grpId="9" animBg="1"/>
      <p:bldP spid="60426" grpId="0" animBg="1"/>
      <p:bldP spid="60426" grpId="1" animBg="1"/>
      <p:bldP spid="60427" grpId="0" animBg="1"/>
      <p:bldP spid="60427" grpId="1" animBg="1"/>
      <p:bldP spid="60427" grpId="2" animBg="1"/>
      <p:bldP spid="60427" grpId="3" animBg="1"/>
      <p:bldP spid="60427" grpId="4" animBg="1"/>
      <p:bldP spid="60427" grpId="5" animBg="1"/>
      <p:bldP spid="60427" grpId="6" animBg="1"/>
      <p:bldP spid="60427" grpId="7" animBg="1"/>
      <p:bldP spid="60428" grpId="0" animBg="1"/>
      <p:bldP spid="60428" grpId="1" animBg="1"/>
      <p:bldP spid="60428" grpId="2" animBg="1"/>
      <p:bldP spid="60428" grpId="3" animBg="1"/>
      <p:bldP spid="60428" grpId="4" animBg="1"/>
      <p:bldP spid="60428" grpId="5" animBg="1"/>
      <p:bldP spid="60428" grpId="6" animBg="1"/>
      <p:bldP spid="60428" grpId="7" animBg="1"/>
      <p:bldP spid="60428" grpId="8" animBg="1"/>
      <p:bldP spid="60429" grpId="0" animBg="1"/>
      <p:bldP spid="60429" grpId="1" animBg="1"/>
      <p:bldP spid="60429" grpId="2" animBg="1"/>
      <p:bldP spid="60429" grpId="3" animBg="1"/>
      <p:bldP spid="60429" grpId="4" animBg="1"/>
      <p:bldP spid="60429" grpId="5" animBg="1"/>
      <p:bldP spid="60429" grpId="6" animBg="1"/>
      <p:bldP spid="60429" grpId="7" animBg="1"/>
      <p:bldP spid="60430" grpId="0" animBg="1"/>
      <p:bldP spid="60430" grpId="1" animBg="1"/>
      <p:bldP spid="60430" grpId="2" animBg="1"/>
      <p:bldP spid="60430" grpId="3" animBg="1"/>
      <p:bldP spid="60430" grpId="4" animBg="1"/>
      <p:bldP spid="60430" grpId="5" animBg="1"/>
      <p:bldP spid="60430" grpId="6" animBg="1"/>
      <p:bldP spid="60430" grpId="7" animBg="1"/>
      <p:bldP spid="60431" grpId="0" animBg="1"/>
      <p:bldP spid="60431" grpId="1" animBg="1"/>
      <p:bldP spid="60431" grpId="2" animBg="1"/>
      <p:bldP spid="60431" grpId="3" animBg="1"/>
      <p:bldP spid="60431" grpId="4" animBg="1"/>
      <p:bldP spid="60431" grpId="5" animBg="1"/>
      <p:bldP spid="60432" grpId="0" animBg="1"/>
      <p:bldP spid="60432" grpId="1" animBg="1"/>
      <p:bldP spid="60432" grpId="2" animBg="1"/>
      <p:bldP spid="60433" grpId="0" animBg="1"/>
      <p:bldP spid="60434" grpId="0" animBg="1"/>
      <p:bldP spid="60434" grpId="1" animBg="1"/>
      <p:bldP spid="60434" grpId="2" animBg="1"/>
      <p:bldP spid="60434" grpId="3" animBg="1"/>
      <p:bldP spid="60435" grpId="0" animBg="1"/>
      <p:bldP spid="60435" grpId="1" animBg="1"/>
      <p:bldP spid="60435" grpId="2" animBg="1"/>
      <p:bldP spid="60435" grpId="3" animBg="1"/>
      <p:bldP spid="60435" grpId="4" animBg="1"/>
      <p:bldP spid="60435" grpId="5" animBg="1"/>
      <p:bldP spid="60435" grpId="6" animBg="1"/>
      <p:bldP spid="60435" grpId="7" animBg="1"/>
      <p:bldP spid="60435" grpId="8" animBg="1"/>
      <p:bldP spid="60435" grpId="9" animBg="1"/>
      <p:bldP spid="60436" grpId="0" animBg="1"/>
      <p:bldP spid="60436" grpId="1" animBg="1"/>
      <p:bldP spid="60436" grpId="2" animBg="1"/>
      <p:bldP spid="60436" grpId="3" animBg="1"/>
      <p:bldP spid="60436" grpId="4" animBg="1"/>
      <p:bldP spid="60436" grpId="5" animBg="1"/>
      <p:bldP spid="60437" grpId="0" animBg="1"/>
      <p:bldP spid="60437" grpId="1" animBg="1"/>
      <p:bldP spid="60437" grpId="2" animBg="1"/>
      <p:bldP spid="60438" grpId="0" animBg="1"/>
      <p:bldP spid="60438" grpId="1" animBg="1"/>
      <p:bldP spid="60438" grpId="2" animBg="1"/>
      <p:bldP spid="60438" grpId="3" animBg="1"/>
      <p:bldP spid="60438" grpId="4" animBg="1"/>
      <p:bldP spid="60438" grpId="5" animBg="1"/>
      <p:bldP spid="60438" grpId="6" animBg="1"/>
      <p:bldP spid="60439" grpId="0" animBg="1"/>
      <p:bldP spid="60439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Oval 2"/>
          <p:cNvSpPr>
            <a:spLocks noChangeArrowheads="1"/>
          </p:cNvSpPr>
          <p:nvPr/>
        </p:nvSpPr>
        <p:spPr bwMode="auto">
          <a:xfrm>
            <a:off x="8172450" y="5876925"/>
            <a:ext cx="576263" cy="57626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71683" name="Oval 3"/>
          <p:cNvSpPr>
            <a:spLocks noChangeArrowheads="1"/>
          </p:cNvSpPr>
          <p:nvPr/>
        </p:nvSpPr>
        <p:spPr bwMode="auto">
          <a:xfrm>
            <a:off x="5435600" y="4292600"/>
            <a:ext cx="576263" cy="57626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60419" name="Oval 4"/>
          <p:cNvSpPr>
            <a:spLocks noChangeArrowheads="1"/>
          </p:cNvSpPr>
          <p:nvPr/>
        </p:nvSpPr>
        <p:spPr bwMode="auto">
          <a:xfrm>
            <a:off x="1692275" y="333375"/>
            <a:ext cx="576263" cy="57626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71685" name="Oval 5"/>
          <p:cNvSpPr>
            <a:spLocks noChangeArrowheads="1"/>
          </p:cNvSpPr>
          <p:nvPr/>
        </p:nvSpPr>
        <p:spPr bwMode="auto">
          <a:xfrm>
            <a:off x="2700338" y="5949950"/>
            <a:ext cx="576262" cy="57626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60421" name="Oval 6"/>
          <p:cNvSpPr>
            <a:spLocks noChangeArrowheads="1"/>
          </p:cNvSpPr>
          <p:nvPr/>
        </p:nvSpPr>
        <p:spPr bwMode="auto">
          <a:xfrm>
            <a:off x="4356100" y="404813"/>
            <a:ext cx="647700" cy="6477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60422" name="Oval 7"/>
          <p:cNvSpPr>
            <a:spLocks noChangeArrowheads="1"/>
          </p:cNvSpPr>
          <p:nvPr/>
        </p:nvSpPr>
        <p:spPr bwMode="auto">
          <a:xfrm>
            <a:off x="3059113" y="2420938"/>
            <a:ext cx="576262" cy="5762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71688" name="Oval 8"/>
          <p:cNvSpPr>
            <a:spLocks noChangeArrowheads="1"/>
          </p:cNvSpPr>
          <p:nvPr/>
        </p:nvSpPr>
        <p:spPr bwMode="auto">
          <a:xfrm>
            <a:off x="7380288" y="2349500"/>
            <a:ext cx="576262" cy="57626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60424" name="Oval 9"/>
          <p:cNvSpPr>
            <a:spLocks noChangeArrowheads="1"/>
          </p:cNvSpPr>
          <p:nvPr/>
        </p:nvSpPr>
        <p:spPr bwMode="auto">
          <a:xfrm>
            <a:off x="684213" y="2852738"/>
            <a:ext cx="576262" cy="5762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71690" name="Oval 10"/>
          <p:cNvSpPr>
            <a:spLocks noChangeArrowheads="1"/>
          </p:cNvSpPr>
          <p:nvPr/>
        </p:nvSpPr>
        <p:spPr bwMode="auto">
          <a:xfrm>
            <a:off x="6011863" y="1412875"/>
            <a:ext cx="576262" cy="57626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71691" name="Oval 11"/>
          <p:cNvSpPr>
            <a:spLocks noChangeArrowheads="1"/>
          </p:cNvSpPr>
          <p:nvPr/>
        </p:nvSpPr>
        <p:spPr bwMode="auto">
          <a:xfrm>
            <a:off x="6659563" y="5229225"/>
            <a:ext cx="576262" cy="57626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71692" name="Oval 12"/>
          <p:cNvSpPr>
            <a:spLocks noChangeArrowheads="1"/>
          </p:cNvSpPr>
          <p:nvPr/>
        </p:nvSpPr>
        <p:spPr bwMode="auto">
          <a:xfrm>
            <a:off x="4211638" y="3429000"/>
            <a:ext cx="576262" cy="57626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60428" name="Oval 13"/>
          <p:cNvSpPr>
            <a:spLocks noChangeArrowheads="1"/>
          </p:cNvSpPr>
          <p:nvPr/>
        </p:nvSpPr>
        <p:spPr bwMode="auto">
          <a:xfrm>
            <a:off x="3276600" y="1196975"/>
            <a:ext cx="576263" cy="57626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60429" name="Oval 14"/>
          <p:cNvSpPr>
            <a:spLocks noChangeArrowheads="1"/>
          </p:cNvSpPr>
          <p:nvPr/>
        </p:nvSpPr>
        <p:spPr bwMode="auto">
          <a:xfrm>
            <a:off x="1908175" y="3500438"/>
            <a:ext cx="576263" cy="5762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71695" name="Oval 15"/>
          <p:cNvSpPr>
            <a:spLocks noChangeArrowheads="1"/>
          </p:cNvSpPr>
          <p:nvPr/>
        </p:nvSpPr>
        <p:spPr bwMode="auto">
          <a:xfrm>
            <a:off x="3059113" y="4797425"/>
            <a:ext cx="576262" cy="57626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71696" name="Oval 16"/>
          <p:cNvSpPr>
            <a:spLocks noChangeArrowheads="1"/>
          </p:cNvSpPr>
          <p:nvPr/>
        </p:nvSpPr>
        <p:spPr bwMode="auto">
          <a:xfrm>
            <a:off x="5795963" y="3141663"/>
            <a:ext cx="576262" cy="5762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71697" name="Oval 17"/>
          <p:cNvSpPr>
            <a:spLocks noChangeArrowheads="1"/>
          </p:cNvSpPr>
          <p:nvPr/>
        </p:nvSpPr>
        <p:spPr bwMode="auto">
          <a:xfrm>
            <a:off x="4643438" y="5589588"/>
            <a:ext cx="576262" cy="5762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71698" name="Oval 18"/>
          <p:cNvSpPr>
            <a:spLocks noChangeArrowheads="1"/>
          </p:cNvSpPr>
          <p:nvPr/>
        </p:nvSpPr>
        <p:spPr bwMode="auto">
          <a:xfrm>
            <a:off x="7667625" y="4005263"/>
            <a:ext cx="576263" cy="5762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71699" name="Oval 19"/>
          <p:cNvSpPr>
            <a:spLocks noChangeArrowheads="1"/>
          </p:cNvSpPr>
          <p:nvPr/>
        </p:nvSpPr>
        <p:spPr bwMode="auto">
          <a:xfrm>
            <a:off x="1187450" y="5373688"/>
            <a:ext cx="576263" cy="5762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71700" name="Oval 20"/>
          <p:cNvSpPr>
            <a:spLocks noChangeArrowheads="1"/>
          </p:cNvSpPr>
          <p:nvPr/>
        </p:nvSpPr>
        <p:spPr bwMode="auto">
          <a:xfrm>
            <a:off x="4716463" y="2276475"/>
            <a:ext cx="576262" cy="57626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71701" name="Oval 21"/>
          <p:cNvSpPr>
            <a:spLocks noChangeArrowheads="1"/>
          </p:cNvSpPr>
          <p:nvPr/>
        </p:nvSpPr>
        <p:spPr bwMode="auto">
          <a:xfrm>
            <a:off x="7596188" y="836613"/>
            <a:ext cx="576262" cy="5762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71702" name="Oval 22"/>
          <p:cNvSpPr>
            <a:spLocks noChangeArrowheads="1"/>
          </p:cNvSpPr>
          <p:nvPr/>
        </p:nvSpPr>
        <p:spPr bwMode="auto">
          <a:xfrm>
            <a:off x="539750" y="4221163"/>
            <a:ext cx="576263" cy="5762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60438" name="Oval 23"/>
          <p:cNvSpPr>
            <a:spLocks noChangeArrowheads="1"/>
          </p:cNvSpPr>
          <p:nvPr/>
        </p:nvSpPr>
        <p:spPr bwMode="auto">
          <a:xfrm>
            <a:off x="1835150" y="1844675"/>
            <a:ext cx="576263" cy="57626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60439" name="Oval 24"/>
          <p:cNvSpPr>
            <a:spLocks noChangeArrowheads="1"/>
          </p:cNvSpPr>
          <p:nvPr/>
        </p:nvSpPr>
        <p:spPr bwMode="auto">
          <a:xfrm>
            <a:off x="468313" y="1052513"/>
            <a:ext cx="576262" cy="5762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71705" name="Line 25"/>
          <p:cNvSpPr>
            <a:spLocks noChangeShapeType="1"/>
          </p:cNvSpPr>
          <p:nvPr/>
        </p:nvSpPr>
        <p:spPr bwMode="auto">
          <a:xfrm>
            <a:off x="2124075" y="2420938"/>
            <a:ext cx="0" cy="1079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1706" name="Line 26"/>
          <p:cNvSpPr>
            <a:spLocks noChangeShapeType="1"/>
          </p:cNvSpPr>
          <p:nvPr/>
        </p:nvSpPr>
        <p:spPr bwMode="auto">
          <a:xfrm flipH="1">
            <a:off x="3419475" y="981075"/>
            <a:ext cx="1296988" cy="3816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1707" name="Line 27"/>
          <p:cNvSpPr>
            <a:spLocks noChangeShapeType="1"/>
          </p:cNvSpPr>
          <p:nvPr/>
        </p:nvSpPr>
        <p:spPr bwMode="auto">
          <a:xfrm flipH="1">
            <a:off x="1116013" y="908050"/>
            <a:ext cx="792162" cy="19446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1708" name="Line 28"/>
          <p:cNvSpPr>
            <a:spLocks noChangeShapeType="1"/>
          </p:cNvSpPr>
          <p:nvPr/>
        </p:nvSpPr>
        <p:spPr bwMode="auto">
          <a:xfrm flipH="1">
            <a:off x="6084888" y="1989138"/>
            <a:ext cx="215900" cy="1152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1709" name="Line 29"/>
          <p:cNvSpPr>
            <a:spLocks noChangeShapeType="1"/>
          </p:cNvSpPr>
          <p:nvPr/>
        </p:nvSpPr>
        <p:spPr bwMode="auto">
          <a:xfrm flipH="1">
            <a:off x="7740650" y="1412875"/>
            <a:ext cx="144463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1710" name="Line 30"/>
          <p:cNvSpPr>
            <a:spLocks noChangeShapeType="1"/>
          </p:cNvSpPr>
          <p:nvPr/>
        </p:nvSpPr>
        <p:spPr bwMode="auto">
          <a:xfrm flipH="1">
            <a:off x="3419475" y="1773238"/>
            <a:ext cx="144463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1711" name="Line 31"/>
          <p:cNvSpPr>
            <a:spLocks noChangeShapeType="1"/>
          </p:cNvSpPr>
          <p:nvPr/>
        </p:nvSpPr>
        <p:spPr bwMode="auto">
          <a:xfrm>
            <a:off x="5003800" y="2852738"/>
            <a:ext cx="0" cy="2736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1712" name="Line 32"/>
          <p:cNvSpPr>
            <a:spLocks noChangeShapeType="1"/>
          </p:cNvSpPr>
          <p:nvPr/>
        </p:nvSpPr>
        <p:spPr bwMode="auto">
          <a:xfrm>
            <a:off x="6227763" y="3644900"/>
            <a:ext cx="649287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1713" name="Line 33"/>
          <p:cNvSpPr>
            <a:spLocks noChangeShapeType="1"/>
          </p:cNvSpPr>
          <p:nvPr/>
        </p:nvSpPr>
        <p:spPr bwMode="auto">
          <a:xfrm flipH="1">
            <a:off x="827088" y="3429000"/>
            <a:ext cx="144462" cy="792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1714" name="Line 34"/>
          <p:cNvSpPr>
            <a:spLocks noChangeShapeType="1"/>
          </p:cNvSpPr>
          <p:nvPr/>
        </p:nvSpPr>
        <p:spPr bwMode="auto">
          <a:xfrm>
            <a:off x="900113" y="1557338"/>
            <a:ext cx="1079500" cy="2016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1715" name="Line 35"/>
          <p:cNvSpPr>
            <a:spLocks noChangeShapeType="1"/>
          </p:cNvSpPr>
          <p:nvPr/>
        </p:nvSpPr>
        <p:spPr bwMode="auto">
          <a:xfrm flipH="1">
            <a:off x="6227763" y="1341438"/>
            <a:ext cx="1439862" cy="1800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1716" name="Line 36"/>
          <p:cNvSpPr>
            <a:spLocks noChangeShapeType="1"/>
          </p:cNvSpPr>
          <p:nvPr/>
        </p:nvSpPr>
        <p:spPr bwMode="auto">
          <a:xfrm>
            <a:off x="3708400" y="1700213"/>
            <a:ext cx="719138" cy="17287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1717" name="Line 37"/>
          <p:cNvSpPr>
            <a:spLocks noChangeShapeType="1"/>
          </p:cNvSpPr>
          <p:nvPr/>
        </p:nvSpPr>
        <p:spPr bwMode="auto">
          <a:xfrm>
            <a:off x="2195513" y="836613"/>
            <a:ext cx="936625" cy="1655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1718" name="Line 38"/>
          <p:cNvSpPr>
            <a:spLocks noChangeShapeType="1"/>
          </p:cNvSpPr>
          <p:nvPr/>
        </p:nvSpPr>
        <p:spPr bwMode="auto">
          <a:xfrm flipH="1">
            <a:off x="2484438" y="3789363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1719" name="Line 39"/>
          <p:cNvSpPr>
            <a:spLocks noChangeShapeType="1"/>
          </p:cNvSpPr>
          <p:nvPr/>
        </p:nvSpPr>
        <p:spPr bwMode="auto">
          <a:xfrm>
            <a:off x="4572000" y="4005263"/>
            <a:ext cx="287338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1720" name="Line 40"/>
          <p:cNvSpPr>
            <a:spLocks noChangeShapeType="1"/>
          </p:cNvSpPr>
          <p:nvPr/>
        </p:nvSpPr>
        <p:spPr bwMode="auto">
          <a:xfrm flipH="1" flipV="1">
            <a:off x="7667625" y="2924175"/>
            <a:ext cx="288925" cy="10810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1721" name="Line 41"/>
          <p:cNvSpPr>
            <a:spLocks noChangeShapeType="1"/>
          </p:cNvSpPr>
          <p:nvPr/>
        </p:nvSpPr>
        <p:spPr bwMode="auto">
          <a:xfrm flipV="1">
            <a:off x="3059113" y="5373688"/>
            <a:ext cx="217487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1722" name="Line 42"/>
          <p:cNvSpPr>
            <a:spLocks noChangeShapeType="1"/>
          </p:cNvSpPr>
          <p:nvPr/>
        </p:nvSpPr>
        <p:spPr bwMode="auto">
          <a:xfrm flipH="1">
            <a:off x="1619250" y="4076700"/>
            <a:ext cx="576263" cy="1296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1723" name="Line 43"/>
          <p:cNvSpPr>
            <a:spLocks noChangeShapeType="1"/>
          </p:cNvSpPr>
          <p:nvPr/>
        </p:nvSpPr>
        <p:spPr bwMode="auto">
          <a:xfrm>
            <a:off x="3348038" y="2997200"/>
            <a:ext cx="0" cy="1800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1724" name="Line 44"/>
          <p:cNvSpPr>
            <a:spLocks noChangeShapeType="1"/>
          </p:cNvSpPr>
          <p:nvPr/>
        </p:nvSpPr>
        <p:spPr bwMode="auto">
          <a:xfrm>
            <a:off x="4787900" y="981075"/>
            <a:ext cx="144463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1725" name="Line 45"/>
          <p:cNvSpPr>
            <a:spLocks noChangeShapeType="1"/>
          </p:cNvSpPr>
          <p:nvPr/>
        </p:nvSpPr>
        <p:spPr bwMode="auto">
          <a:xfrm>
            <a:off x="2268538" y="2420938"/>
            <a:ext cx="1008062" cy="2376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1726" name="Line 46"/>
          <p:cNvSpPr>
            <a:spLocks noChangeShapeType="1"/>
          </p:cNvSpPr>
          <p:nvPr/>
        </p:nvSpPr>
        <p:spPr bwMode="auto">
          <a:xfrm flipH="1">
            <a:off x="5219700" y="1844675"/>
            <a:ext cx="792163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1727" name="Line 47"/>
          <p:cNvSpPr>
            <a:spLocks noChangeShapeType="1"/>
          </p:cNvSpPr>
          <p:nvPr/>
        </p:nvSpPr>
        <p:spPr bwMode="auto">
          <a:xfrm>
            <a:off x="2051050" y="908050"/>
            <a:ext cx="0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1728" name="Line 48"/>
          <p:cNvSpPr>
            <a:spLocks noChangeShapeType="1"/>
          </p:cNvSpPr>
          <p:nvPr/>
        </p:nvSpPr>
        <p:spPr bwMode="auto">
          <a:xfrm>
            <a:off x="2195513" y="549275"/>
            <a:ext cx="22320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1729" name="Line 49"/>
          <p:cNvSpPr>
            <a:spLocks noChangeShapeType="1"/>
          </p:cNvSpPr>
          <p:nvPr/>
        </p:nvSpPr>
        <p:spPr bwMode="auto">
          <a:xfrm>
            <a:off x="4932363" y="908050"/>
            <a:ext cx="1008062" cy="22336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1730" name="Line 50"/>
          <p:cNvSpPr>
            <a:spLocks noChangeShapeType="1"/>
          </p:cNvSpPr>
          <p:nvPr/>
        </p:nvSpPr>
        <p:spPr bwMode="auto">
          <a:xfrm>
            <a:off x="1187450" y="3357563"/>
            <a:ext cx="1655763" cy="2592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1731" name="Line 51"/>
          <p:cNvSpPr>
            <a:spLocks noChangeShapeType="1"/>
          </p:cNvSpPr>
          <p:nvPr/>
        </p:nvSpPr>
        <p:spPr bwMode="auto">
          <a:xfrm flipH="1">
            <a:off x="5795963" y="3716338"/>
            <a:ext cx="215900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1732" name="Line 52"/>
          <p:cNvSpPr>
            <a:spLocks noChangeShapeType="1"/>
          </p:cNvSpPr>
          <p:nvPr/>
        </p:nvSpPr>
        <p:spPr bwMode="auto">
          <a:xfrm>
            <a:off x="2339975" y="2349500"/>
            <a:ext cx="2447925" cy="3311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1733" name="Line 53"/>
          <p:cNvSpPr>
            <a:spLocks noChangeShapeType="1"/>
          </p:cNvSpPr>
          <p:nvPr/>
        </p:nvSpPr>
        <p:spPr bwMode="auto">
          <a:xfrm flipH="1">
            <a:off x="7019925" y="2924175"/>
            <a:ext cx="576263" cy="2305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1734" name="Line 54"/>
          <p:cNvSpPr>
            <a:spLocks noChangeShapeType="1"/>
          </p:cNvSpPr>
          <p:nvPr/>
        </p:nvSpPr>
        <p:spPr bwMode="auto">
          <a:xfrm>
            <a:off x="5148263" y="2852738"/>
            <a:ext cx="503237" cy="1439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1735" name="Line 55"/>
          <p:cNvSpPr>
            <a:spLocks noChangeShapeType="1"/>
          </p:cNvSpPr>
          <p:nvPr/>
        </p:nvSpPr>
        <p:spPr bwMode="auto">
          <a:xfrm flipV="1">
            <a:off x="5219700" y="5516563"/>
            <a:ext cx="1439863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1736" name="Line 56"/>
          <p:cNvSpPr>
            <a:spLocks noChangeShapeType="1"/>
          </p:cNvSpPr>
          <p:nvPr/>
        </p:nvSpPr>
        <p:spPr bwMode="auto">
          <a:xfrm>
            <a:off x="4716463" y="3860800"/>
            <a:ext cx="792162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1737" name="Line 57"/>
          <p:cNvSpPr>
            <a:spLocks noChangeShapeType="1"/>
          </p:cNvSpPr>
          <p:nvPr/>
        </p:nvSpPr>
        <p:spPr bwMode="auto">
          <a:xfrm>
            <a:off x="6443663" y="1989138"/>
            <a:ext cx="1873250" cy="38877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1738" name="Line 58"/>
          <p:cNvSpPr>
            <a:spLocks noChangeShapeType="1"/>
          </p:cNvSpPr>
          <p:nvPr/>
        </p:nvSpPr>
        <p:spPr bwMode="auto">
          <a:xfrm flipV="1">
            <a:off x="1116013" y="3933825"/>
            <a:ext cx="86360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1739" name="Line 59"/>
          <p:cNvSpPr>
            <a:spLocks noChangeShapeType="1"/>
          </p:cNvSpPr>
          <p:nvPr/>
        </p:nvSpPr>
        <p:spPr bwMode="auto">
          <a:xfrm>
            <a:off x="1692275" y="5805488"/>
            <a:ext cx="1008063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1740" name="Line 60"/>
          <p:cNvSpPr>
            <a:spLocks noChangeShapeType="1"/>
          </p:cNvSpPr>
          <p:nvPr/>
        </p:nvSpPr>
        <p:spPr bwMode="auto">
          <a:xfrm flipH="1">
            <a:off x="3563938" y="3933825"/>
            <a:ext cx="720725" cy="935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1741" name="Line 61"/>
          <p:cNvSpPr>
            <a:spLocks noChangeShapeType="1"/>
          </p:cNvSpPr>
          <p:nvPr/>
        </p:nvSpPr>
        <p:spPr bwMode="auto">
          <a:xfrm>
            <a:off x="2268538" y="692150"/>
            <a:ext cx="1079500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1742" name="Line 62"/>
          <p:cNvSpPr>
            <a:spLocks noChangeShapeType="1"/>
          </p:cNvSpPr>
          <p:nvPr/>
        </p:nvSpPr>
        <p:spPr bwMode="auto">
          <a:xfrm flipH="1">
            <a:off x="3779838" y="836613"/>
            <a:ext cx="64770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1743" name="Line 63"/>
          <p:cNvSpPr>
            <a:spLocks noChangeShapeType="1"/>
          </p:cNvSpPr>
          <p:nvPr/>
        </p:nvSpPr>
        <p:spPr bwMode="auto">
          <a:xfrm flipH="1">
            <a:off x="6372225" y="2708275"/>
            <a:ext cx="1008063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1744" name="Line 64"/>
          <p:cNvSpPr>
            <a:spLocks noChangeShapeType="1"/>
          </p:cNvSpPr>
          <p:nvPr/>
        </p:nvSpPr>
        <p:spPr bwMode="auto">
          <a:xfrm>
            <a:off x="1042988" y="1484313"/>
            <a:ext cx="792162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1745" name="Line 65"/>
          <p:cNvSpPr>
            <a:spLocks noChangeShapeType="1"/>
          </p:cNvSpPr>
          <p:nvPr/>
        </p:nvSpPr>
        <p:spPr bwMode="auto">
          <a:xfrm>
            <a:off x="8027988" y="4581525"/>
            <a:ext cx="360362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1746" name="Line 66"/>
          <p:cNvSpPr>
            <a:spLocks noChangeShapeType="1"/>
          </p:cNvSpPr>
          <p:nvPr/>
        </p:nvSpPr>
        <p:spPr bwMode="auto">
          <a:xfrm flipH="1">
            <a:off x="2411413" y="1628775"/>
            <a:ext cx="865187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1747" name="Line 67"/>
          <p:cNvSpPr>
            <a:spLocks noChangeShapeType="1"/>
          </p:cNvSpPr>
          <p:nvPr/>
        </p:nvSpPr>
        <p:spPr bwMode="auto">
          <a:xfrm>
            <a:off x="5003800" y="765175"/>
            <a:ext cx="1081088" cy="7191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1748" name="Line 68"/>
          <p:cNvSpPr>
            <a:spLocks noChangeShapeType="1"/>
          </p:cNvSpPr>
          <p:nvPr/>
        </p:nvSpPr>
        <p:spPr bwMode="auto">
          <a:xfrm>
            <a:off x="2411413" y="4005263"/>
            <a:ext cx="720725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1749" name="Line 69"/>
          <p:cNvSpPr>
            <a:spLocks noChangeShapeType="1"/>
          </p:cNvSpPr>
          <p:nvPr/>
        </p:nvSpPr>
        <p:spPr bwMode="auto">
          <a:xfrm flipH="1">
            <a:off x="3276600" y="5949950"/>
            <a:ext cx="1366838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1750" name="Line 70"/>
          <p:cNvSpPr>
            <a:spLocks noChangeShapeType="1"/>
          </p:cNvSpPr>
          <p:nvPr/>
        </p:nvSpPr>
        <p:spPr bwMode="auto">
          <a:xfrm>
            <a:off x="5940425" y="4797425"/>
            <a:ext cx="792163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1751" name="Line 71"/>
          <p:cNvSpPr>
            <a:spLocks noChangeShapeType="1"/>
          </p:cNvSpPr>
          <p:nvPr/>
        </p:nvSpPr>
        <p:spPr bwMode="auto">
          <a:xfrm flipH="1">
            <a:off x="3635375" y="2565400"/>
            <a:ext cx="10810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1752" name="Line 72"/>
          <p:cNvSpPr>
            <a:spLocks noChangeShapeType="1"/>
          </p:cNvSpPr>
          <p:nvPr/>
        </p:nvSpPr>
        <p:spPr bwMode="auto">
          <a:xfrm flipH="1">
            <a:off x="5076825" y="4797425"/>
            <a:ext cx="503238" cy="792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1753" name="Line 73"/>
          <p:cNvSpPr>
            <a:spLocks noChangeShapeType="1"/>
          </p:cNvSpPr>
          <p:nvPr/>
        </p:nvSpPr>
        <p:spPr bwMode="auto">
          <a:xfrm>
            <a:off x="3635375" y="5229225"/>
            <a:ext cx="1081088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1754" name="Line 74"/>
          <p:cNvSpPr>
            <a:spLocks noChangeShapeType="1"/>
          </p:cNvSpPr>
          <p:nvPr/>
        </p:nvSpPr>
        <p:spPr bwMode="auto">
          <a:xfrm>
            <a:off x="3851275" y="1628775"/>
            <a:ext cx="936625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1755" name="Line 75"/>
          <p:cNvSpPr>
            <a:spLocks noChangeShapeType="1"/>
          </p:cNvSpPr>
          <p:nvPr/>
        </p:nvSpPr>
        <p:spPr bwMode="auto">
          <a:xfrm flipH="1" flipV="1">
            <a:off x="5003800" y="620713"/>
            <a:ext cx="2592388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1756" name="Line 76"/>
          <p:cNvSpPr>
            <a:spLocks noChangeShapeType="1"/>
          </p:cNvSpPr>
          <p:nvPr/>
        </p:nvSpPr>
        <p:spPr bwMode="auto">
          <a:xfrm>
            <a:off x="900113" y="4797425"/>
            <a:ext cx="431800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1757" name="Line 77"/>
          <p:cNvSpPr>
            <a:spLocks noChangeShapeType="1"/>
          </p:cNvSpPr>
          <p:nvPr/>
        </p:nvSpPr>
        <p:spPr bwMode="auto">
          <a:xfrm flipV="1">
            <a:off x="1116013" y="3789363"/>
            <a:ext cx="3095625" cy="792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1758" name="Line 78"/>
          <p:cNvSpPr>
            <a:spLocks noChangeShapeType="1"/>
          </p:cNvSpPr>
          <p:nvPr/>
        </p:nvSpPr>
        <p:spPr bwMode="auto">
          <a:xfrm>
            <a:off x="1042988" y="1341438"/>
            <a:ext cx="22336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1759" name="Line 79"/>
          <p:cNvSpPr>
            <a:spLocks noChangeShapeType="1"/>
          </p:cNvSpPr>
          <p:nvPr/>
        </p:nvSpPr>
        <p:spPr bwMode="auto">
          <a:xfrm flipH="1">
            <a:off x="5003800" y="6165850"/>
            <a:ext cx="31686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1760" name="Line 80"/>
          <p:cNvSpPr>
            <a:spLocks noChangeShapeType="1"/>
          </p:cNvSpPr>
          <p:nvPr/>
        </p:nvSpPr>
        <p:spPr bwMode="auto">
          <a:xfrm>
            <a:off x="7235825" y="5661025"/>
            <a:ext cx="936625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1761" name="Line 81"/>
          <p:cNvSpPr>
            <a:spLocks noChangeShapeType="1"/>
          </p:cNvSpPr>
          <p:nvPr/>
        </p:nvSpPr>
        <p:spPr bwMode="auto">
          <a:xfrm>
            <a:off x="3635375" y="2852738"/>
            <a:ext cx="2160588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1762" name="Line 82"/>
          <p:cNvSpPr>
            <a:spLocks noChangeShapeType="1"/>
          </p:cNvSpPr>
          <p:nvPr/>
        </p:nvSpPr>
        <p:spPr bwMode="auto">
          <a:xfrm flipV="1">
            <a:off x="6011863" y="2852738"/>
            <a:ext cx="1512887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1763" name="Line 83"/>
          <p:cNvSpPr>
            <a:spLocks noChangeShapeType="1"/>
          </p:cNvSpPr>
          <p:nvPr/>
        </p:nvSpPr>
        <p:spPr bwMode="auto">
          <a:xfrm>
            <a:off x="1258888" y="3141663"/>
            <a:ext cx="3025775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1764" name="Line 84"/>
          <p:cNvSpPr>
            <a:spLocks noChangeShapeType="1"/>
          </p:cNvSpPr>
          <p:nvPr/>
        </p:nvSpPr>
        <p:spPr bwMode="auto">
          <a:xfrm>
            <a:off x="3851275" y="1484313"/>
            <a:ext cx="22336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1765" name="Line 85"/>
          <p:cNvSpPr>
            <a:spLocks noChangeShapeType="1"/>
          </p:cNvSpPr>
          <p:nvPr/>
        </p:nvSpPr>
        <p:spPr bwMode="auto">
          <a:xfrm>
            <a:off x="2268538" y="620713"/>
            <a:ext cx="3743325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1766" name="Line 86"/>
          <p:cNvSpPr>
            <a:spLocks noChangeShapeType="1"/>
          </p:cNvSpPr>
          <p:nvPr/>
        </p:nvSpPr>
        <p:spPr bwMode="auto">
          <a:xfrm flipV="1">
            <a:off x="6588125" y="1196975"/>
            <a:ext cx="1008063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1767" name="Line 87"/>
          <p:cNvSpPr>
            <a:spLocks noChangeShapeType="1"/>
          </p:cNvSpPr>
          <p:nvPr/>
        </p:nvSpPr>
        <p:spPr bwMode="auto">
          <a:xfrm flipH="1">
            <a:off x="5940425" y="1341438"/>
            <a:ext cx="1800225" cy="3024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1768" name="Line 88"/>
          <p:cNvSpPr>
            <a:spLocks noChangeShapeType="1"/>
          </p:cNvSpPr>
          <p:nvPr/>
        </p:nvSpPr>
        <p:spPr bwMode="auto">
          <a:xfrm>
            <a:off x="971550" y="1557338"/>
            <a:ext cx="4032250" cy="4032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1769" name="Line 89"/>
          <p:cNvSpPr>
            <a:spLocks noChangeShapeType="1"/>
          </p:cNvSpPr>
          <p:nvPr/>
        </p:nvSpPr>
        <p:spPr bwMode="auto">
          <a:xfrm>
            <a:off x="2411413" y="2205038"/>
            <a:ext cx="720725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1770" name="Line 90"/>
          <p:cNvSpPr>
            <a:spLocks noChangeShapeType="1"/>
          </p:cNvSpPr>
          <p:nvPr/>
        </p:nvSpPr>
        <p:spPr bwMode="auto">
          <a:xfrm>
            <a:off x="3779838" y="1700213"/>
            <a:ext cx="1800225" cy="2592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1771" name="Line 91"/>
          <p:cNvSpPr>
            <a:spLocks noChangeShapeType="1"/>
          </p:cNvSpPr>
          <p:nvPr/>
        </p:nvSpPr>
        <p:spPr bwMode="auto">
          <a:xfrm flipH="1">
            <a:off x="4716463" y="1916113"/>
            <a:ext cx="1439862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1772" name="Line 92"/>
          <p:cNvSpPr>
            <a:spLocks noChangeShapeType="1"/>
          </p:cNvSpPr>
          <p:nvPr/>
        </p:nvSpPr>
        <p:spPr bwMode="auto">
          <a:xfrm>
            <a:off x="6372225" y="3573463"/>
            <a:ext cx="1368425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1773" name="Line 93"/>
          <p:cNvSpPr>
            <a:spLocks noChangeShapeType="1"/>
          </p:cNvSpPr>
          <p:nvPr/>
        </p:nvSpPr>
        <p:spPr bwMode="auto">
          <a:xfrm>
            <a:off x="6588125" y="1773238"/>
            <a:ext cx="86360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1774" name="Line 94"/>
          <p:cNvSpPr>
            <a:spLocks noChangeShapeType="1"/>
          </p:cNvSpPr>
          <p:nvPr/>
        </p:nvSpPr>
        <p:spPr bwMode="auto">
          <a:xfrm flipV="1">
            <a:off x="1692275" y="3860800"/>
            <a:ext cx="2519363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1775" name="Line 95"/>
          <p:cNvSpPr>
            <a:spLocks noChangeShapeType="1"/>
          </p:cNvSpPr>
          <p:nvPr/>
        </p:nvSpPr>
        <p:spPr bwMode="auto">
          <a:xfrm flipH="1">
            <a:off x="7019925" y="4508500"/>
            <a:ext cx="720725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1776" name="Line 96"/>
          <p:cNvSpPr>
            <a:spLocks noChangeShapeType="1"/>
          </p:cNvSpPr>
          <p:nvPr/>
        </p:nvSpPr>
        <p:spPr bwMode="auto">
          <a:xfrm flipH="1" flipV="1">
            <a:off x="2339975" y="2276475"/>
            <a:ext cx="647700" cy="3673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00208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remove"/>
                                        <p:tgtEl>
                                          <p:spTgt spid="604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remove"/>
                                        <p:tgtEl>
                                          <p:spTgt spid="604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500" autoRev="1" fill="remove"/>
                                        <p:tgtEl>
                                          <p:spTgt spid="604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remove"/>
                                        <p:tgtEl>
                                          <p:spTgt spid="604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1" dur="500" autoRev="1" fill="remove"/>
                                        <p:tgtEl>
                                          <p:spTgt spid="604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autoRev="1" fill="remove"/>
                                        <p:tgtEl>
                                          <p:spTgt spid="604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500" autoRev="1" fill="remove"/>
                                        <p:tgtEl>
                                          <p:spTgt spid="604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autoRev="1" fill="remove"/>
                                        <p:tgtEl>
                                          <p:spTgt spid="604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6" dur="500" autoRev="1" fill="remove"/>
                                        <p:tgtEl>
                                          <p:spTgt spid="604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500" autoRev="1" fill="remove"/>
                                        <p:tgtEl>
                                          <p:spTgt spid="604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500" autoRev="1" fill="remove"/>
                                        <p:tgtEl>
                                          <p:spTgt spid="604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500" autoRev="1" fill="remove"/>
                                        <p:tgtEl>
                                          <p:spTgt spid="604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1" dur="500" autoRev="1" fill="remove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500" autoRev="1" fill="remove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500" autoRev="1" fill="remove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autoRev="1" fill="remove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6" dur="500" autoRev="1" fill="remove"/>
                                        <p:tgtEl>
                                          <p:spTgt spid="604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500" autoRev="1" fill="remove"/>
                                        <p:tgtEl>
                                          <p:spTgt spid="604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500" autoRev="1" fill="remove"/>
                                        <p:tgtEl>
                                          <p:spTgt spid="604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autoRev="1" fill="remove"/>
                                        <p:tgtEl>
                                          <p:spTgt spid="604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1" dur="500" autoRev="1" fill="remove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autoRev="1" fill="remove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3" dur="500" autoRev="1" fill="remove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autoRev="1" fill="remove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6" dur="500" autoRev="1" fill="remove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500" autoRev="1" fill="remove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500" autoRev="1" fill="remove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autoRev="1" fill="remove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1" dur="500" autoRev="1" fill="remove"/>
                                        <p:tgtEl>
                                          <p:spTgt spid="604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2" dur="500" autoRev="1" fill="remove"/>
                                        <p:tgtEl>
                                          <p:spTgt spid="604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3" dur="500" autoRev="1" fill="remove"/>
                                        <p:tgtEl>
                                          <p:spTgt spid="604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autoRev="1" fill="remove"/>
                                        <p:tgtEl>
                                          <p:spTgt spid="604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9" grpId="0" animBg="1"/>
      <p:bldP spid="60421" grpId="0" animBg="1"/>
      <p:bldP spid="60422" grpId="0" animBg="1"/>
      <p:bldP spid="60424" grpId="0" animBg="1"/>
      <p:bldP spid="60428" grpId="0" animBg="1"/>
      <p:bldP spid="60429" grpId="0" animBg="1"/>
      <p:bldP spid="60438" grpId="0" animBg="1"/>
      <p:bldP spid="6043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Oval 2"/>
          <p:cNvSpPr>
            <a:spLocks noChangeArrowheads="1"/>
          </p:cNvSpPr>
          <p:nvPr/>
        </p:nvSpPr>
        <p:spPr bwMode="auto">
          <a:xfrm>
            <a:off x="8172450" y="5876925"/>
            <a:ext cx="576263" cy="57626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72707" name="Oval 3"/>
          <p:cNvSpPr>
            <a:spLocks noChangeArrowheads="1"/>
          </p:cNvSpPr>
          <p:nvPr/>
        </p:nvSpPr>
        <p:spPr bwMode="auto">
          <a:xfrm>
            <a:off x="5435600" y="4292600"/>
            <a:ext cx="576263" cy="57626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72708" name="Oval 4"/>
          <p:cNvSpPr>
            <a:spLocks noChangeArrowheads="1"/>
          </p:cNvSpPr>
          <p:nvPr/>
        </p:nvSpPr>
        <p:spPr bwMode="auto">
          <a:xfrm>
            <a:off x="1692275" y="333375"/>
            <a:ext cx="576263" cy="57626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72709" name="Oval 5"/>
          <p:cNvSpPr>
            <a:spLocks noChangeArrowheads="1"/>
          </p:cNvSpPr>
          <p:nvPr/>
        </p:nvSpPr>
        <p:spPr bwMode="auto">
          <a:xfrm>
            <a:off x="2700338" y="5949950"/>
            <a:ext cx="576262" cy="57626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72710" name="Oval 6"/>
          <p:cNvSpPr>
            <a:spLocks noChangeArrowheads="1"/>
          </p:cNvSpPr>
          <p:nvPr/>
        </p:nvSpPr>
        <p:spPr bwMode="auto">
          <a:xfrm>
            <a:off x="4356100" y="404813"/>
            <a:ext cx="647700" cy="6477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72711" name="Oval 7"/>
          <p:cNvSpPr>
            <a:spLocks noChangeArrowheads="1"/>
          </p:cNvSpPr>
          <p:nvPr/>
        </p:nvSpPr>
        <p:spPr bwMode="auto">
          <a:xfrm>
            <a:off x="3059113" y="2420938"/>
            <a:ext cx="576262" cy="5762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72712" name="Oval 8"/>
          <p:cNvSpPr>
            <a:spLocks noChangeArrowheads="1"/>
          </p:cNvSpPr>
          <p:nvPr/>
        </p:nvSpPr>
        <p:spPr bwMode="auto">
          <a:xfrm>
            <a:off x="7380288" y="2349500"/>
            <a:ext cx="576262" cy="57626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72713" name="Oval 9"/>
          <p:cNvSpPr>
            <a:spLocks noChangeArrowheads="1"/>
          </p:cNvSpPr>
          <p:nvPr/>
        </p:nvSpPr>
        <p:spPr bwMode="auto">
          <a:xfrm>
            <a:off x="684213" y="2852738"/>
            <a:ext cx="576262" cy="5762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72714" name="Oval 10"/>
          <p:cNvSpPr>
            <a:spLocks noChangeArrowheads="1"/>
          </p:cNvSpPr>
          <p:nvPr/>
        </p:nvSpPr>
        <p:spPr bwMode="auto">
          <a:xfrm>
            <a:off x="6011863" y="1412875"/>
            <a:ext cx="576262" cy="57626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72715" name="Oval 11"/>
          <p:cNvSpPr>
            <a:spLocks noChangeArrowheads="1"/>
          </p:cNvSpPr>
          <p:nvPr/>
        </p:nvSpPr>
        <p:spPr bwMode="auto">
          <a:xfrm>
            <a:off x="6659563" y="5229225"/>
            <a:ext cx="576262" cy="57626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72716" name="Oval 12"/>
          <p:cNvSpPr>
            <a:spLocks noChangeArrowheads="1"/>
          </p:cNvSpPr>
          <p:nvPr/>
        </p:nvSpPr>
        <p:spPr bwMode="auto">
          <a:xfrm>
            <a:off x="4211638" y="3429000"/>
            <a:ext cx="576262" cy="57626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72717" name="Oval 13"/>
          <p:cNvSpPr>
            <a:spLocks noChangeArrowheads="1"/>
          </p:cNvSpPr>
          <p:nvPr/>
        </p:nvSpPr>
        <p:spPr bwMode="auto">
          <a:xfrm>
            <a:off x="3276600" y="1196975"/>
            <a:ext cx="576263" cy="57626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72718" name="Oval 14"/>
          <p:cNvSpPr>
            <a:spLocks noChangeArrowheads="1"/>
          </p:cNvSpPr>
          <p:nvPr/>
        </p:nvSpPr>
        <p:spPr bwMode="auto">
          <a:xfrm>
            <a:off x="1908175" y="3500438"/>
            <a:ext cx="576263" cy="5762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72719" name="Oval 15"/>
          <p:cNvSpPr>
            <a:spLocks noChangeArrowheads="1"/>
          </p:cNvSpPr>
          <p:nvPr/>
        </p:nvSpPr>
        <p:spPr bwMode="auto">
          <a:xfrm>
            <a:off x="3059113" y="4797425"/>
            <a:ext cx="576262" cy="57626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72720" name="Oval 16"/>
          <p:cNvSpPr>
            <a:spLocks noChangeArrowheads="1"/>
          </p:cNvSpPr>
          <p:nvPr/>
        </p:nvSpPr>
        <p:spPr bwMode="auto">
          <a:xfrm>
            <a:off x="5795963" y="3141663"/>
            <a:ext cx="576262" cy="5762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72721" name="Oval 17"/>
          <p:cNvSpPr>
            <a:spLocks noChangeArrowheads="1"/>
          </p:cNvSpPr>
          <p:nvPr/>
        </p:nvSpPr>
        <p:spPr bwMode="auto">
          <a:xfrm>
            <a:off x="4643438" y="5589588"/>
            <a:ext cx="576262" cy="5762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72722" name="Oval 18"/>
          <p:cNvSpPr>
            <a:spLocks noChangeArrowheads="1"/>
          </p:cNvSpPr>
          <p:nvPr/>
        </p:nvSpPr>
        <p:spPr bwMode="auto">
          <a:xfrm>
            <a:off x="7667625" y="4005263"/>
            <a:ext cx="576263" cy="5762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72723" name="Oval 19"/>
          <p:cNvSpPr>
            <a:spLocks noChangeArrowheads="1"/>
          </p:cNvSpPr>
          <p:nvPr/>
        </p:nvSpPr>
        <p:spPr bwMode="auto">
          <a:xfrm>
            <a:off x="1187450" y="5373688"/>
            <a:ext cx="576263" cy="5762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72724" name="Oval 20"/>
          <p:cNvSpPr>
            <a:spLocks noChangeArrowheads="1"/>
          </p:cNvSpPr>
          <p:nvPr/>
        </p:nvSpPr>
        <p:spPr bwMode="auto">
          <a:xfrm>
            <a:off x="4716463" y="2276475"/>
            <a:ext cx="576262" cy="57626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72725" name="Oval 21"/>
          <p:cNvSpPr>
            <a:spLocks noChangeArrowheads="1"/>
          </p:cNvSpPr>
          <p:nvPr/>
        </p:nvSpPr>
        <p:spPr bwMode="auto">
          <a:xfrm>
            <a:off x="7596188" y="836613"/>
            <a:ext cx="576262" cy="5762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72726" name="Oval 22"/>
          <p:cNvSpPr>
            <a:spLocks noChangeArrowheads="1"/>
          </p:cNvSpPr>
          <p:nvPr/>
        </p:nvSpPr>
        <p:spPr bwMode="auto">
          <a:xfrm>
            <a:off x="539750" y="4221163"/>
            <a:ext cx="576263" cy="5762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72727" name="Oval 23"/>
          <p:cNvSpPr>
            <a:spLocks noChangeArrowheads="1"/>
          </p:cNvSpPr>
          <p:nvPr/>
        </p:nvSpPr>
        <p:spPr bwMode="auto">
          <a:xfrm>
            <a:off x="1835150" y="1844675"/>
            <a:ext cx="576263" cy="57626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72728" name="Oval 24"/>
          <p:cNvSpPr>
            <a:spLocks noChangeArrowheads="1"/>
          </p:cNvSpPr>
          <p:nvPr/>
        </p:nvSpPr>
        <p:spPr bwMode="auto">
          <a:xfrm>
            <a:off x="468313" y="1052513"/>
            <a:ext cx="576262" cy="5762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72729" name="Line 25"/>
          <p:cNvSpPr>
            <a:spLocks noChangeShapeType="1"/>
          </p:cNvSpPr>
          <p:nvPr/>
        </p:nvSpPr>
        <p:spPr bwMode="auto">
          <a:xfrm>
            <a:off x="2124075" y="2420938"/>
            <a:ext cx="0" cy="10795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2730" name="Line 26"/>
          <p:cNvSpPr>
            <a:spLocks noChangeShapeType="1"/>
          </p:cNvSpPr>
          <p:nvPr/>
        </p:nvSpPr>
        <p:spPr bwMode="auto">
          <a:xfrm flipH="1">
            <a:off x="3419475" y="981075"/>
            <a:ext cx="1296988" cy="3816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2731" name="Line 27"/>
          <p:cNvSpPr>
            <a:spLocks noChangeShapeType="1"/>
          </p:cNvSpPr>
          <p:nvPr/>
        </p:nvSpPr>
        <p:spPr bwMode="auto">
          <a:xfrm flipH="1">
            <a:off x="1116013" y="908050"/>
            <a:ext cx="792162" cy="1944688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2732" name="Line 28"/>
          <p:cNvSpPr>
            <a:spLocks noChangeShapeType="1"/>
          </p:cNvSpPr>
          <p:nvPr/>
        </p:nvSpPr>
        <p:spPr bwMode="auto">
          <a:xfrm flipH="1">
            <a:off x="6084888" y="1989138"/>
            <a:ext cx="215900" cy="1152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2733" name="Line 29"/>
          <p:cNvSpPr>
            <a:spLocks noChangeShapeType="1"/>
          </p:cNvSpPr>
          <p:nvPr/>
        </p:nvSpPr>
        <p:spPr bwMode="auto">
          <a:xfrm flipH="1">
            <a:off x="7740650" y="1412875"/>
            <a:ext cx="144463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2734" name="Line 30"/>
          <p:cNvSpPr>
            <a:spLocks noChangeShapeType="1"/>
          </p:cNvSpPr>
          <p:nvPr/>
        </p:nvSpPr>
        <p:spPr bwMode="auto">
          <a:xfrm flipH="1">
            <a:off x="3419475" y="1773238"/>
            <a:ext cx="144463" cy="6477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2735" name="Line 31"/>
          <p:cNvSpPr>
            <a:spLocks noChangeShapeType="1"/>
          </p:cNvSpPr>
          <p:nvPr/>
        </p:nvSpPr>
        <p:spPr bwMode="auto">
          <a:xfrm>
            <a:off x="5003800" y="2852738"/>
            <a:ext cx="0" cy="2736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2736" name="Line 32"/>
          <p:cNvSpPr>
            <a:spLocks noChangeShapeType="1"/>
          </p:cNvSpPr>
          <p:nvPr/>
        </p:nvSpPr>
        <p:spPr bwMode="auto">
          <a:xfrm>
            <a:off x="6227763" y="3644900"/>
            <a:ext cx="649287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2737" name="Line 33"/>
          <p:cNvSpPr>
            <a:spLocks noChangeShapeType="1"/>
          </p:cNvSpPr>
          <p:nvPr/>
        </p:nvSpPr>
        <p:spPr bwMode="auto">
          <a:xfrm flipH="1">
            <a:off x="827088" y="3429000"/>
            <a:ext cx="144462" cy="792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2738" name="Line 34"/>
          <p:cNvSpPr>
            <a:spLocks noChangeShapeType="1"/>
          </p:cNvSpPr>
          <p:nvPr/>
        </p:nvSpPr>
        <p:spPr bwMode="auto">
          <a:xfrm>
            <a:off x="900113" y="1557338"/>
            <a:ext cx="1079500" cy="20161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2739" name="Line 35"/>
          <p:cNvSpPr>
            <a:spLocks noChangeShapeType="1"/>
          </p:cNvSpPr>
          <p:nvPr/>
        </p:nvSpPr>
        <p:spPr bwMode="auto">
          <a:xfrm flipH="1">
            <a:off x="6227763" y="1341438"/>
            <a:ext cx="1439862" cy="1800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2740" name="Line 36"/>
          <p:cNvSpPr>
            <a:spLocks noChangeShapeType="1"/>
          </p:cNvSpPr>
          <p:nvPr/>
        </p:nvSpPr>
        <p:spPr bwMode="auto">
          <a:xfrm>
            <a:off x="3708400" y="1700213"/>
            <a:ext cx="719138" cy="17287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2741" name="Line 37"/>
          <p:cNvSpPr>
            <a:spLocks noChangeShapeType="1"/>
          </p:cNvSpPr>
          <p:nvPr/>
        </p:nvSpPr>
        <p:spPr bwMode="auto">
          <a:xfrm>
            <a:off x="2195513" y="836613"/>
            <a:ext cx="936625" cy="1655762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2742" name="Line 38"/>
          <p:cNvSpPr>
            <a:spLocks noChangeShapeType="1"/>
          </p:cNvSpPr>
          <p:nvPr/>
        </p:nvSpPr>
        <p:spPr bwMode="auto">
          <a:xfrm flipH="1">
            <a:off x="2484438" y="3789363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2743" name="Line 39"/>
          <p:cNvSpPr>
            <a:spLocks noChangeShapeType="1"/>
          </p:cNvSpPr>
          <p:nvPr/>
        </p:nvSpPr>
        <p:spPr bwMode="auto">
          <a:xfrm>
            <a:off x="4572000" y="4005263"/>
            <a:ext cx="287338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2744" name="Line 40"/>
          <p:cNvSpPr>
            <a:spLocks noChangeShapeType="1"/>
          </p:cNvSpPr>
          <p:nvPr/>
        </p:nvSpPr>
        <p:spPr bwMode="auto">
          <a:xfrm flipH="1" flipV="1">
            <a:off x="7667625" y="2924175"/>
            <a:ext cx="288925" cy="10810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2745" name="Line 41"/>
          <p:cNvSpPr>
            <a:spLocks noChangeShapeType="1"/>
          </p:cNvSpPr>
          <p:nvPr/>
        </p:nvSpPr>
        <p:spPr bwMode="auto">
          <a:xfrm flipV="1">
            <a:off x="3059113" y="5373688"/>
            <a:ext cx="217487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2746" name="Line 42"/>
          <p:cNvSpPr>
            <a:spLocks noChangeShapeType="1"/>
          </p:cNvSpPr>
          <p:nvPr/>
        </p:nvSpPr>
        <p:spPr bwMode="auto">
          <a:xfrm flipH="1">
            <a:off x="1619250" y="4076700"/>
            <a:ext cx="576263" cy="1296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2747" name="Line 43"/>
          <p:cNvSpPr>
            <a:spLocks noChangeShapeType="1"/>
          </p:cNvSpPr>
          <p:nvPr/>
        </p:nvSpPr>
        <p:spPr bwMode="auto">
          <a:xfrm>
            <a:off x="3348038" y="2997200"/>
            <a:ext cx="0" cy="1800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2748" name="Line 44"/>
          <p:cNvSpPr>
            <a:spLocks noChangeShapeType="1"/>
          </p:cNvSpPr>
          <p:nvPr/>
        </p:nvSpPr>
        <p:spPr bwMode="auto">
          <a:xfrm>
            <a:off x="4787900" y="981075"/>
            <a:ext cx="144463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2749" name="Line 45"/>
          <p:cNvSpPr>
            <a:spLocks noChangeShapeType="1"/>
          </p:cNvSpPr>
          <p:nvPr/>
        </p:nvSpPr>
        <p:spPr bwMode="auto">
          <a:xfrm>
            <a:off x="2268538" y="2420938"/>
            <a:ext cx="1008062" cy="2376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2750" name="Line 46"/>
          <p:cNvSpPr>
            <a:spLocks noChangeShapeType="1"/>
          </p:cNvSpPr>
          <p:nvPr/>
        </p:nvSpPr>
        <p:spPr bwMode="auto">
          <a:xfrm flipH="1">
            <a:off x="5219700" y="1844675"/>
            <a:ext cx="792163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2751" name="Line 47"/>
          <p:cNvSpPr>
            <a:spLocks noChangeShapeType="1"/>
          </p:cNvSpPr>
          <p:nvPr/>
        </p:nvSpPr>
        <p:spPr bwMode="auto">
          <a:xfrm>
            <a:off x="2051050" y="908050"/>
            <a:ext cx="0" cy="9366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2752" name="Line 48"/>
          <p:cNvSpPr>
            <a:spLocks noChangeShapeType="1"/>
          </p:cNvSpPr>
          <p:nvPr/>
        </p:nvSpPr>
        <p:spPr bwMode="auto">
          <a:xfrm>
            <a:off x="2195513" y="549275"/>
            <a:ext cx="2232025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2753" name="Line 49"/>
          <p:cNvSpPr>
            <a:spLocks noChangeShapeType="1"/>
          </p:cNvSpPr>
          <p:nvPr/>
        </p:nvSpPr>
        <p:spPr bwMode="auto">
          <a:xfrm>
            <a:off x="4932363" y="908050"/>
            <a:ext cx="1008062" cy="22336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2754" name="Line 50"/>
          <p:cNvSpPr>
            <a:spLocks noChangeShapeType="1"/>
          </p:cNvSpPr>
          <p:nvPr/>
        </p:nvSpPr>
        <p:spPr bwMode="auto">
          <a:xfrm>
            <a:off x="1187450" y="3357563"/>
            <a:ext cx="1655763" cy="2592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2755" name="Line 51"/>
          <p:cNvSpPr>
            <a:spLocks noChangeShapeType="1"/>
          </p:cNvSpPr>
          <p:nvPr/>
        </p:nvSpPr>
        <p:spPr bwMode="auto">
          <a:xfrm flipH="1">
            <a:off x="5795963" y="3716338"/>
            <a:ext cx="215900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2756" name="Line 52"/>
          <p:cNvSpPr>
            <a:spLocks noChangeShapeType="1"/>
          </p:cNvSpPr>
          <p:nvPr/>
        </p:nvSpPr>
        <p:spPr bwMode="auto">
          <a:xfrm>
            <a:off x="2339975" y="2349500"/>
            <a:ext cx="2447925" cy="3311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2757" name="Line 53"/>
          <p:cNvSpPr>
            <a:spLocks noChangeShapeType="1"/>
          </p:cNvSpPr>
          <p:nvPr/>
        </p:nvSpPr>
        <p:spPr bwMode="auto">
          <a:xfrm flipH="1">
            <a:off x="7019925" y="2924175"/>
            <a:ext cx="576263" cy="2305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2758" name="Line 54"/>
          <p:cNvSpPr>
            <a:spLocks noChangeShapeType="1"/>
          </p:cNvSpPr>
          <p:nvPr/>
        </p:nvSpPr>
        <p:spPr bwMode="auto">
          <a:xfrm>
            <a:off x="5148263" y="2852738"/>
            <a:ext cx="503237" cy="1439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2759" name="Line 55"/>
          <p:cNvSpPr>
            <a:spLocks noChangeShapeType="1"/>
          </p:cNvSpPr>
          <p:nvPr/>
        </p:nvSpPr>
        <p:spPr bwMode="auto">
          <a:xfrm flipV="1">
            <a:off x="5219700" y="5516563"/>
            <a:ext cx="1439863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2760" name="Line 56"/>
          <p:cNvSpPr>
            <a:spLocks noChangeShapeType="1"/>
          </p:cNvSpPr>
          <p:nvPr/>
        </p:nvSpPr>
        <p:spPr bwMode="auto">
          <a:xfrm>
            <a:off x="4716463" y="3860800"/>
            <a:ext cx="792162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2761" name="Line 57"/>
          <p:cNvSpPr>
            <a:spLocks noChangeShapeType="1"/>
          </p:cNvSpPr>
          <p:nvPr/>
        </p:nvSpPr>
        <p:spPr bwMode="auto">
          <a:xfrm>
            <a:off x="6443663" y="1989138"/>
            <a:ext cx="1873250" cy="38877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2762" name="Line 58"/>
          <p:cNvSpPr>
            <a:spLocks noChangeShapeType="1"/>
          </p:cNvSpPr>
          <p:nvPr/>
        </p:nvSpPr>
        <p:spPr bwMode="auto">
          <a:xfrm flipV="1">
            <a:off x="1116013" y="3933825"/>
            <a:ext cx="86360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2763" name="Line 59"/>
          <p:cNvSpPr>
            <a:spLocks noChangeShapeType="1"/>
          </p:cNvSpPr>
          <p:nvPr/>
        </p:nvSpPr>
        <p:spPr bwMode="auto">
          <a:xfrm>
            <a:off x="1692275" y="5805488"/>
            <a:ext cx="1008063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2764" name="Line 60"/>
          <p:cNvSpPr>
            <a:spLocks noChangeShapeType="1"/>
          </p:cNvSpPr>
          <p:nvPr/>
        </p:nvSpPr>
        <p:spPr bwMode="auto">
          <a:xfrm flipH="1">
            <a:off x="3563938" y="3933825"/>
            <a:ext cx="720725" cy="935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2765" name="Line 61"/>
          <p:cNvSpPr>
            <a:spLocks noChangeShapeType="1"/>
          </p:cNvSpPr>
          <p:nvPr/>
        </p:nvSpPr>
        <p:spPr bwMode="auto">
          <a:xfrm>
            <a:off x="2268538" y="692150"/>
            <a:ext cx="1079500" cy="576263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2766" name="Line 62"/>
          <p:cNvSpPr>
            <a:spLocks noChangeShapeType="1"/>
          </p:cNvSpPr>
          <p:nvPr/>
        </p:nvSpPr>
        <p:spPr bwMode="auto">
          <a:xfrm flipH="1">
            <a:off x="3779838" y="836613"/>
            <a:ext cx="647700" cy="431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2767" name="Line 63"/>
          <p:cNvSpPr>
            <a:spLocks noChangeShapeType="1"/>
          </p:cNvSpPr>
          <p:nvPr/>
        </p:nvSpPr>
        <p:spPr bwMode="auto">
          <a:xfrm flipH="1">
            <a:off x="6372225" y="2708275"/>
            <a:ext cx="1008063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2768" name="Line 64"/>
          <p:cNvSpPr>
            <a:spLocks noChangeShapeType="1"/>
          </p:cNvSpPr>
          <p:nvPr/>
        </p:nvSpPr>
        <p:spPr bwMode="auto">
          <a:xfrm>
            <a:off x="1042988" y="1484313"/>
            <a:ext cx="792162" cy="5048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2769" name="Line 65"/>
          <p:cNvSpPr>
            <a:spLocks noChangeShapeType="1"/>
          </p:cNvSpPr>
          <p:nvPr/>
        </p:nvSpPr>
        <p:spPr bwMode="auto">
          <a:xfrm>
            <a:off x="8027988" y="4581525"/>
            <a:ext cx="360362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2770" name="Line 66"/>
          <p:cNvSpPr>
            <a:spLocks noChangeShapeType="1"/>
          </p:cNvSpPr>
          <p:nvPr/>
        </p:nvSpPr>
        <p:spPr bwMode="auto">
          <a:xfrm flipH="1">
            <a:off x="2411413" y="1628775"/>
            <a:ext cx="865187" cy="431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2771" name="Line 67"/>
          <p:cNvSpPr>
            <a:spLocks noChangeShapeType="1"/>
          </p:cNvSpPr>
          <p:nvPr/>
        </p:nvSpPr>
        <p:spPr bwMode="auto">
          <a:xfrm>
            <a:off x="5003800" y="765175"/>
            <a:ext cx="1081088" cy="7191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2772" name="Line 68"/>
          <p:cNvSpPr>
            <a:spLocks noChangeShapeType="1"/>
          </p:cNvSpPr>
          <p:nvPr/>
        </p:nvSpPr>
        <p:spPr bwMode="auto">
          <a:xfrm>
            <a:off x="2411413" y="4005263"/>
            <a:ext cx="720725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2773" name="Line 69"/>
          <p:cNvSpPr>
            <a:spLocks noChangeShapeType="1"/>
          </p:cNvSpPr>
          <p:nvPr/>
        </p:nvSpPr>
        <p:spPr bwMode="auto">
          <a:xfrm flipH="1">
            <a:off x="3276600" y="5949950"/>
            <a:ext cx="1366838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2774" name="Line 70"/>
          <p:cNvSpPr>
            <a:spLocks noChangeShapeType="1"/>
          </p:cNvSpPr>
          <p:nvPr/>
        </p:nvSpPr>
        <p:spPr bwMode="auto">
          <a:xfrm>
            <a:off x="5940425" y="4797425"/>
            <a:ext cx="792163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2775" name="Line 71"/>
          <p:cNvSpPr>
            <a:spLocks noChangeShapeType="1"/>
          </p:cNvSpPr>
          <p:nvPr/>
        </p:nvSpPr>
        <p:spPr bwMode="auto">
          <a:xfrm flipH="1">
            <a:off x="3635375" y="2565400"/>
            <a:ext cx="10810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2776" name="Line 72"/>
          <p:cNvSpPr>
            <a:spLocks noChangeShapeType="1"/>
          </p:cNvSpPr>
          <p:nvPr/>
        </p:nvSpPr>
        <p:spPr bwMode="auto">
          <a:xfrm flipH="1">
            <a:off x="5076825" y="4797425"/>
            <a:ext cx="503238" cy="792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2777" name="Line 73"/>
          <p:cNvSpPr>
            <a:spLocks noChangeShapeType="1"/>
          </p:cNvSpPr>
          <p:nvPr/>
        </p:nvSpPr>
        <p:spPr bwMode="auto">
          <a:xfrm>
            <a:off x="3635375" y="5229225"/>
            <a:ext cx="1081088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2778" name="Line 74"/>
          <p:cNvSpPr>
            <a:spLocks noChangeShapeType="1"/>
          </p:cNvSpPr>
          <p:nvPr/>
        </p:nvSpPr>
        <p:spPr bwMode="auto">
          <a:xfrm>
            <a:off x="3851275" y="1628775"/>
            <a:ext cx="936625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2779" name="Line 75"/>
          <p:cNvSpPr>
            <a:spLocks noChangeShapeType="1"/>
          </p:cNvSpPr>
          <p:nvPr/>
        </p:nvSpPr>
        <p:spPr bwMode="auto">
          <a:xfrm flipH="1" flipV="1">
            <a:off x="5003800" y="620713"/>
            <a:ext cx="2592388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2780" name="Line 76"/>
          <p:cNvSpPr>
            <a:spLocks noChangeShapeType="1"/>
          </p:cNvSpPr>
          <p:nvPr/>
        </p:nvSpPr>
        <p:spPr bwMode="auto">
          <a:xfrm>
            <a:off x="900113" y="4797425"/>
            <a:ext cx="431800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2781" name="Line 77"/>
          <p:cNvSpPr>
            <a:spLocks noChangeShapeType="1"/>
          </p:cNvSpPr>
          <p:nvPr/>
        </p:nvSpPr>
        <p:spPr bwMode="auto">
          <a:xfrm flipV="1">
            <a:off x="1116013" y="3789363"/>
            <a:ext cx="3095625" cy="792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2782" name="Line 78"/>
          <p:cNvSpPr>
            <a:spLocks noChangeShapeType="1"/>
          </p:cNvSpPr>
          <p:nvPr/>
        </p:nvSpPr>
        <p:spPr bwMode="auto">
          <a:xfrm>
            <a:off x="1042988" y="1341438"/>
            <a:ext cx="22336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2783" name="Line 79"/>
          <p:cNvSpPr>
            <a:spLocks noChangeShapeType="1"/>
          </p:cNvSpPr>
          <p:nvPr/>
        </p:nvSpPr>
        <p:spPr bwMode="auto">
          <a:xfrm flipH="1">
            <a:off x="5003800" y="6165850"/>
            <a:ext cx="31686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2784" name="Line 80"/>
          <p:cNvSpPr>
            <a:spLocks noChangeShapeType="1"/>
          </p:cNvSpPr>
          <p:nvPr/>
        </p:nvSpPr>
        <p:spPr bwMode="auto">
          <a:xfrm>
            <a:off x="7235825" y="5661025"/>
            <a:ext cx="936625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2785" name="Line 81"/>
          <p:cNvSpPr>
            <a:spLocks noChangeShapeType="1"/>
          </p:cNvSpPr>
          <p:nvPr/>
        </p:nvSpPr>
        <p:spPr bwMode="auto">
          <a:xfrm>
            <a:off x="3635375" y="2852738"/>
            <a:ext cx="2160588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2786" name="Line 82"/>
          <p:cNvSpPr>
            <a:spLocks noChangeShapeType="1"/>
          </p:cNvSpPr>
          <p:nvPr/>
        </p:nvSpPr>
        <p:spPr bwMode="auto">
          <a:xfrm flipV="1">
            <a:off x="6011863" y="2852738"/>
            <a:ext cx="1512887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2787" name="Line 83"/>
          <p:cNvSpPr>
            <a:spLocks noChangeShapeType="1"/>
          </p:cNvSpPr>
          <p:nvPr/>
        </p:nvSpPr>
        <p:spPr bwMode="auto">
          <a:xfrm>
            <a:off x="1258888" y="3141663"/>
            <a:ext cx="3025775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2788" name="Line 84"/>
          <p:cNvSpPr>
            <a:spLocks noChangeShapeType="1"/>
          </p:cNvSpPr>
          <p:nvPr/>
        </p:nvSpPr>
        <p:spPr bwMode="auto">
          <a:xfrm>
            <a:off x="3851275" y="1484313"/>
            <a:ext cx="22336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2789" name="Line 85"/>
          <p:cNvSpPr>
            <a:spLocks noChangeShapeType="1"/>
          </p:cNvSpPr>
          <p:nvPr/>
        </p:nvSpPr>
        <p:spPr bwMode="auto">
          <a:xfrm>
            <a:off x="2268538" y="620713"/>
            <a:ext cx="3743325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2790" name="Line 86"/>
          <p:cNvSpPr>
            <a:spLocks noChangeShapeType="1"/>
          </p:cNvSpPr>
          <p:nvPr/>
        </p:nvSpPr>
        <p:spPr bwMode="auto">
          <a:xfrm flipV="1">
            <a:off x="6588125" y="1196975"/>
            <a:ext cx="1008063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2791" name="Line 87"/>
          <p:cNvSpPr>
            <a:spLocks noChangeShapeType="1"/>
          </p:cNvSpPr>
          <p:nvPr/>
        </p:nvSpPr>
        <p:spPr bwMode="auto">
          <a:xfrm flipH="1">
            <a:off x="5940425" y="1341438"/>
            <a:ext cx="1800225" cy="3024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2792" name="Line 88"/>
          <p:cNvSpPr>
            <a:spLocks noChangeShapeType="1"/>
          </p:cNvSpPr>
          <p:nvPr/>
        </p:nvSpPr>
        <p:spPr bwMode="auto">
          <a:xfrm>
            <a:off x="971550" y="1557338"/>
            <a:ext cx="4032250" cy="4032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2793" name="Line 89"/>
          <p:cNvSpPr>
            <a:spLocks noChangeShapeType="1"/>
          </p:cNvSpPr>
          <p:nvPr/>
        </p:nvSpPr>
        <p:spPr bwMode="auto">
          <a:xfrm>
            <a:off x="2411413" y="2205038"/>
            <a:ext cx="720725" cy="360362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2794" name="Line 90"/>
          <p:cNvSpPr>
            <a:spLocks noChangeShapeType="1"/>
          </p:cNvSpPr>
          <p:nvPr/>
        </p:nvSpPr>
        <p:spPr bwMode="auto">
          <a:xfrm>
            <a:off x="3779838" y="1700213"/>
            <a:ext cx="1800225" cy="2592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2795" name="Line 91"/>
          <p:cNvSpPr>
            <a:spLocks noChangeShapeType="1"/>
          </p:cNvSpPr>
          <p:nvPr/>
        </p:nvSpPr>
        <p:spPr bwMode="auto">
          <a:xfrm flipH="1">
            <a:off x="4716463" y="1916113"/>
            <a:ext cx="1439862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2796" name="Line 92"/>
          <p:cNvSpPr>
            <a:spLocks noChangeShapeType="1"/>
          </p:cNvSpPr>
          <p:nvPr/>
        </p:nvSpPr>
        <p:spPr bwMode="auto">
          <a:xfrm>
            <a:off x="6372225" y="3573463"/>
            <a:ext cx="1368425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2797" name="Line 93"/>
          <p:cNvSpPr>
            <a:spLocks noChangeShapeType="1"/>
          </p:cNvSpPr>
          <p:nvPr/>
        </p:nvSpPr>
        <p:spPr bwMode="auto">
          <a:xfrm>
            <a:off x="6588125" y="1773238"/>
            <a:ext cx="86360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2798" name="Line 94"/>
          <p:cNvSpPr>
            <a:spLocks noChangeShapeType="1"/>
          </p:cNvSpPr>
          <p:nvPr/>
        </p:nvSpPr>
        <p:spPr bwMode="auto">
          <a:xfrm flipV="1">
            <a:off x="1692275" y="3860800"/>
            <a:ext cx="2519363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2799" name="Line 95"/>
          <p:cNvSpPr>
            <a:spLocks noChangeShapeType="1"/>
          </p:cNvSpPr>
          <p:nvPr/>
        </p:nvSpPr>
        <p:spPr bwMode="auto">
          <a:xfrm flipH="1">
            <a:off x="7019925" y="4508500"/>
            <a:ext cx="720725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2800" name="Line 96"/>
          <p:cNvSpPr>
            <a:spLocks noChangeShapeType="1"/>
          </p:cNvSpPr>
          <p:nvPr/>
        </p:nvSpPr>
        <p:spPr bwMode="auto">
          <a:xfrm flipH="1" flipV="1">
            <a:off x="2339975" y="2276475"/>
            <a:ext cx="647700" cy="3673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747180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Oval 2"/>
          <p:cNvSpPr>
            <a:spLocks noChangeArrowheads="1"/>
          </p:cNvSpPr>
          <p:nvPr/>
        </p:nvSpPr>
        <p:spPr bwMode="auto">
          <a:xfrm>
            <a:off x="8172450" y="5876925"/>
            <a:ext cx="576263" cy="57626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73731" name="Oval 3"/>
          <p:cNvSpPr>
            <a:spLocks noChangeArrowheads="1"/>
          </p:cNvSpPr>
          <p:nvPr/>
        </p:nvSpPr>
        <p:spPr bwMode="auto">
          <a:xfrm>
            <a:off x="5435600" y="4292600"/>
            <a:ext cx="576263" cy="57626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73732" name="Oval 4"/>
          <p:cNvSpPr>
            <a:spLocks noChangeArrowheads="1"/>
          </p:cNvSpPr>
          <p:nvPr/>
        </p:nvSpPr>
        <p:spPr bwMode="auto">
          <a:xfrm>
            <a:off x="1692275" y="333375"/>
            <a:ext cx="576263" cy="57626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73733" name="Oval 5"/>
          <p:cNvSpPr>
            <a:spLocks noChangeArrowheads="1"/>
          </p:cNvSpPr>
          <p:nvPr/>
        </p:nvSpPr>
        <p:spPr bwMode="auto">
          <a:xfrm>
            <a:off x="2700338" y="5949950"/>
            <a:ext cx="576262" cy="57626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73734" name="Oval 6"/>
          <p:cNvSpPr>
            <a:spLocks noChangeArrowheads="1"/>
          </p:cNvSpPr>
          <p:nvPr/>
        </p:nvSpPr>
        <p:spPr bwMode="auto">
          <a:xfrm>
            <a:off x="4356100" y="404813"/>
            <a:ext cx="647700" cy="6477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73735" name="Oval 7"/>
          <p:cNvSpPr>
            <a:spLocks noChangeArrowheads="1"/>
          </p:cNvSpPr>
          <p:nvPr/>
        </p:nvSpPr>
        <p:spPr bwMode="auto">
          <a:xfrm>
            <a:off x="3059113" y="2420938"/>
            <a:ext cx="576262" cy="5762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73736" name="Oval 8"/>
          <p:cNvSpPr>
            <a:spLocks noChangeArrowheads="1"/>
          </p:cNvSpPr>
          <p:nvPr/>
        </p:nvSpPr>
        <p:spPr bwMode="auto">
          <a:xfrm>
            <a:off x="7380288" y="2349500"/>
            <a:ext cx="576262" cy="57626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73737" name="Oval 9"/>
          <p:cNvSpPr>
            <a:spLocks noChangeArrowheads="1"/>
          </p:cNvSpPr>
          <p:nvPr/>
        </p:nvSpPr>
        <p:spPr bwMode="auto">
          <a:xfrm>
            <a:off x="684213" y="2852738"/>
            <a:ext cx="576262" cy="5762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73738" name="Oval 10"/>
          <p:cNvSpPr>
            <a:spLocks noChangeArrowheads="1"/>
          </p:cNvSpPr>
          <p:nvPr/>
        </p:nvSpPr>
        <p:spPr bwMode="auto">
          <a:xfrm>
            <a:off x="6011863" y="1412875"/>
            <a:ext cx="576262" cy="57626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73739" name="Oval 11"/>
          <p:cNvSpPr>
            <a:spLocks noChangeArrowheads="1"/>
          </p:cNvSpPr>
          <p:nvPr/>
        </p:nvSpPr>
        <p:spPr bwMode="auto">
          <a:xfrm>
            <a:off x="6659563" y="5229225"/>
            <a:ext cx="576262" cy="57626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73740" name="Oval 12"/>
          <p:cNvSpPr>
            <a:spLocks noChangeArrowheads="1"/>
          </p:cNvSpPr>
          <p:nvPr/>
        </p:nvSpPr>
        <p:spPr bwMode="auto">
          <a:xfrm>
            <a:off x="4211638" y="3429000"/>
            <a:ext cx="576262" cy="57626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73741" name="Oval 13"/>
          <p:cNvSpPr>
            <a:spLocks noChangeArrowheads="1"/>
          </p:cNvSpPr>
          <p:nvPr/>
        </p:nvSpPr>
        <p:spPr bwMode="auto">
          <a:xfrm>
            <a:off x="3276600" y="1196975"/>
            <a:ext cx="576263" cy="57626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73742" name="Oval 14"/>
          <p:cNvSpPr>
            <a:spLocks noChangeArrowheads="1"/>
          </p:cNvSpPr>
          <p:nvPr/>
        </p:nvSpPr>
        <p:spPr bwMode="auto">
          <a:xfrm>
            <a:off x="1908175" y="3500438"/>
            <a:ext cx="576263" cy="5762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73743" name="Oval 15"/>
          <p:cNvSpPr>
            <a:spLocks noChangeArrowheads="1"/>
          </p:cNvSpPr>
          <p:nvPr/>
        </p:nvSpPr>
        <p:spPr bwMode="auto">
          <a:xfrm>
            <a:off x="3059113" y="4797425"/>
            <a:ext cx="576262" cy="57626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73744" name="Oval 16"/>
          <p:cNvSpPr>
            <a:spLocks noChangeArrowheads="1"/>
          </p:cNvSpPr>
          <p:nvPr/>
        </p:nvSpPr>
        <p:spPr bwMode="auto">
          <a:xfrm>
            <a:off x="5795963" y="3141663"/>
            <a:ext cx="576262" cy="5762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73745" name="Oval 17"/>
          <p:cNvSpPr>
            <a:spLocks noChangeArrowheads="1"/>
          </p:cNvSpPr>
          <p:nvPr/>
        </p:nvSpPr>
        <p:spPr bwMode="auto">
          <a:xfrm>
            <a:off x="4643438" y="5589588"/>
            <a:ext cx="576262" cy="5762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73746" name="Oval 18"/>
          <p:cNvSpPr>
            <a:spLocks noChangeArrowheads="1"/>
          </p:cNvSpPr>
          <p:nvPr/>
        </p:nvSpPr>
        <p:spPr bwMode="auto">
          <a:xfrm>
            <a:off x="7667625" y="4005263"/>
            <a:ext cx="576263" cy="5762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73747" name="Oval 19"/>
          <p:cNvSpPr>
            <a:spLocks noChangeArrowheads="1"/>
          </p:cNvSpPr>
          <p:nvPr/>
        </p:nvSpPr>
        <p:spPr bwMode="auto">
          <a:xfrm>
            <a:off x="1187450" y="5373688"/>
            <a:ext cx="576263" cy="5762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73748" name="Oval 20"/>
          <p:cNvSpPr>
            <a:spLocks noChangeArrowheads="1"/>
          </p:cNvSpPr>
          <p:nvPr/>
        </p:nvSpPr>
        <p:spPr bwMode="auto">
          <a:xfrm>
            <a:off x="4716463" y="2276475"/>
            <a:ext cx="576262" cy="57626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73749" name="Oval 21"/>
          <p:cNvSpPr>
            <a:spLocks noChangeArrowheads="1"/>
          </p:cNvSpPr>
          <p:nvPr/>
        </p:nvSpPr>
        <p:spPr bwMode="auto">
          <a:xfrm>
            <a:off x="7596188" y="836613"/>
            <a:ext cx="576262" cy="5762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73750" name="Oval 22"/>
          <p:cNvSpPr>
            <a:spLocks noChangeArrowheads="1"/>
          </p:cNvSpPr>
          <p:nvPr/>
        </p:nvSpPr>
        <p:spPr bwMode="auto">
          <a:xfrm>
            <a:off x="539750" y="4221163"/>
            <a:ext cx="576263" cy="5762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73751" name="Oval 23"/>
          <p:cNvSpPr>
            <a:spLocks noChangeArrowheads="1"/>
          </p:cNvSpPr>
          <p:nvPr/>
        </p:nvSpPr>
        <p:spPr bwMode="auto">
          <a:xfrm>
            <a:off x="1835150" y="1844675"/>
            <a:ext cx="576263" cy="57626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73752" name="Oval 24"/>
          <p:cNvSpPr>
            <a:spLocks noChangeArrowheads="1"/>
          </p:cNvSpPr>
          <p:nvPr/>
        </p:nvSpPr>
        <p:spPr bwMode="auto">
          <a:xfrm>
            <a:off x="468313" y="1052513"/>
            <a:ext cx="576262" cy="5762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73753" name="Line 25"/>
          <p:cNvSpPr>
            <a:spLocks noChangeShapeType="1"/>
          </p:cNvSpPr>
          <p:nvPr/>
        </p:nvSpPr>
        <p:spPr bwMode="auto">
          <a:xfrm flipH="1">
            <a:off x="3419475" y="981075"/>
            <a:ext cx="1296988" cy="3816350"/>
          </a:xfrm>
          <a:prstGeom prst="line">
            <a:avLst/>
          </a:prstGeom>
          <a:noFill/>
          <a:ln w="603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3754" name="Line 26"/>
          <p:cNvSpPr>
            <a:spLocks noChangeShapeType="1"/>
          </p:cNvSpPr>
          <p:nvPr/>
        </p:nvSpPr>
        <p:spPr bwMode="auto">
          <a:xfrm flipH="1">
            <a:off x="1116013" y="908050"/>
            <a:ext cx="792162" cy="19446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3755" name="Line 27"/>
          <p:cNvSpPr>
            <a:spLocks noChangeShapeType="1"/>
          </p:cNvSpPr>
          <p:nvPr/>
        </p:nvSpPr>
        <p:spPr bwMode="auto">
          <a:xfrm flipH="1">
            <a:off x="7740650" y="1412875"/>
            <a:ext cx="144463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3756" name="Line 28"/>
          <p:cNvSpPr>
            <a:spLocks noChangeShapeType="1"/>
          </p:cNvSpPr>
          <p:nvPr/>
        </p:nvSpPr>
        <p:spPr bwMode="auto">
          <a:xfrm flipH="1">
            <a:off x="3419475" y="1773238"/>
            <a:ext cx="144463" cy="64770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3757" name="Line 29"/>
          <p:cNvSpPr>
            <a:spLocks noChangeShapeType="1"/>
          </p:cNvSpPr>
          <p:nvPr/>
        </p:nvSpPr>
        <p:spPr bwMode="auto">
          <a:xfrm>
            <a:off x="5003800" y="2852738"/>
            <a:ext cx="0" cy="2736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3758" name="Line 30"/>
          <p:cNvSpPr>
            <a:spLocks noChangeShapeType="1"/>
          </p:cNvSpPr>
          <p:nvPr/>
        </p:nvSpPr>
        <p:spPr bwMode="auto">
          <a:xfrm>
            <a:off x="6227763" y="3644900"/>
            <a:ext cx="649287" cy="15843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3759" name="Line 31"/>
          <p:cNvSpPr>
            <a:spLocks noChangeShapeType="1"/>
          </p:cNvSpPr>
          <p:nvPr/>
        </p:nvSpPr>
        <p:spPr bwMode="auto">
          <a:xfrm flipH="1">
            <a:off x="827088" y="3429000"/>
            <a:ext cx="144462" cy="792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3760" name="Line 32"/>
          <p:cNvSpPr>
            <a:spLocks noChangeShapeType="1"/>
          </p:cNvSpPr>
          <p:nvPr/>
        </p:nvSpPr>
        <p:spPr bwMode="auto">
          <a:xfrm>
            <a:off x="900113" y="1557338"/>
            <a:ext cx="1079500" cy="2016125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3761" name="Line 33"/>
          <p:cNvSpPr>
            <a:spLocks noChangeShapeType="1"/>
          </p:cNvSpPr>
          <p:nvPr/>
        </p:nvSpPr>
        <p:spPr bwMode="auto">
          <a:xfrm flipH="1">
            <a:off x="6227763" y="1341438"/>
            <a:ext cx="1439862" cy="1800225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3762" name="Line 34"/>
          <p:cNvSpPr>
            <a:spLocks noChangeShapeType="1"/>
          </p:cNvSpPr>
          <p:nvPr/>
        </p:nvSpPr>
        <p:spPr bwMode="auto">
          <a:xfrm flipH="1">
            <a:off x="2484438" y="3789363"/>
            <a:ext cx="1727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3763" name="Line 35"/>
          <p:cNvSpPr>
            <a:spLocks noChangeShapeType="1"/>
          </p:cNvSpPr>
          <p:nvPr/>
        </p:nvSpPr>
        <p:spPr bwMode="auto">
          <a:xfrm>
            <a:off x="4572000" y="4005263"/>
            <a:ext cx="287338" cy="15843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3764" name="Line 36"/>
          <p:cNvSpPr>
            <a:spLocks noChangeShapeType="1"/>
          </p:cNvSpPr>
          <p:nvPr/>
        </p:nvSpPr>
        <p:spPr bwMode="auto">
          <a:xfrm flipH="1" flipV="1">
            <a:off x="7667625" y="2924175"/>
            <a:ext cx="288925" cy="10810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3765" name="Line 37"/>
          <p:cNvSpPr>
            <a:spLocks noChangeShapeType="1"/>
          </p:cNvSpPr>
          <p:nvPr/>
        </p:nvSpPr>
        <p:spPr bwMode="auto">
          <a:xfrm flipV="1">
            <a:off x="3059113" y="5373688"/>
            <a:ext cx="217487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3766" name="Line 38"/>
          <p:cNvSpPr>
            <a:spLocks noChangeShapeType="1"/>
          </p:cNvSpPr>
          <p:nvPr/>
        </p:nvSpPr>
        <p:spPr bwMode="auto">
          <a:xfrm flipH="1">
            <a:off x="1619250" y="4076700"/>
            <a:ext cx="576263" cy="1296988"/>
          </a:xfrm>
          <a:prstGeom prst="line">
            <a:avLst/>
          </a:prstGeom>
          <a:noFill/>
          <a:ln w="666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3767" name="Line 39"/>
          <p:cNvSpPr>
            <a:spLocks noChangeShapeType="1"/>
          </p:cNvSpPr>
          <p:nvPr/>
        </p:nvSpPr>
        <p:spPr bwMode="auto">
          <a:xfrm>
            <a:off x="3348038" y="2997200"/>
            <a:ext cx="0" cy="1800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3768" name="Line 40"/>
          <p:cNvSpPr>
            <a:spLocks noChangeShapeType="1"/>
          </p:cNvSpPr>
          <p:nvPr/>
        </p:nvSpPr>
        <p:spPr bwMode="auto">
          <a:xfrm>
            <a:off x="4787900" y="981075"/>
            <a:ext cx="144463" cy="1295400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3769" name="Line 41"/>
          <p:cNvSpPr>
            <a:spLocks noChangeShapeType="1"/>
          </p:cNvSpPr>
          <p:nvPr/>
        </p:nvSpPr>
        <p:spPr bwMode="auto">
          <a:xfrm>
            <a:off x="2195513" y="2420938"/>
            <a:ext cx="1081087" cy="2376487"/>
          </a:xfrm>
          <a:prstGeom prst="line">
            <a:avLst/>
          </a:prstGeom>
          <a:noFill/>
          <a:ln w="698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3770" name="Line 42"/>
          <p:cNvSpPr>
            <a:spLocks noChangeShapeType="1"/>
          </p:cNvSpPr>
          <p:nvPr/>
        </p:nvSpPr>
        <p:spPr bwMode="auto">
          <a:xfrm flipH="1">
            <a:off x="5219700" y="1844675"/>
            <a:ext cx="792163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3771" name="Line 43"/>
          <p:cNvSpPr>
            <a:spLocks noChangeShapeType="1"/>
          </p:cNvSpPr>
          <p:nvPr/>
        </p:nvSpPr>
        <p:spPr bwMode="auto">
          <a:xfrm>
            <a:off x="2051050" y="908050"/>
            <a:ext cx="0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3772" name="Line 44"/>
          <p:cNvSpPr>
            <a:spLocks noChangeShapeType="1"/>
          </p:cNvSpPr>
          <p:nvPr/>
        </p:nvSpPr>
        <p:spPr bwMode="auto">
          <a:xfrm>
            <a:off x="2268538" y="549275"/>
            <a:ext cx="22320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3773" name="Line 45"/>
          <p:cNvSpPr>
            <a:spLocks noChangeShapeType="1"/>
          </p:cNvSpPr>
          <p:nvPr/>
        </p:nvSpPr>
        <p:spPr bwMode="auto">
          <a:xfrm>
            <a:off x="4932363" y="908050"/>
            <a:ext cx="1008062" cy="2233613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3774" name="Line 46"/>
          <p:cNvSpPr>
            <a:spLocks noChangeShapeType="1"/>
          </p:cNvSpPr>
          <p:nvPr/>
        </p:nvSpPr>
        <p:spPr bwMode="auto">
          <a:xfrm flipH="1">
            <a:off x="5795963" y="3716338"/>
            <a:ext cx="215900" cy="576262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3775" name="Line 47"/>
          <p:cNvSpPr>
            <a:spLocks noChangeShapeType="1"/>
          </p:cNvSpPr>
          <p:nvPr/>
        </p:nvSpPr>
        <p:spPr bwMode="auto">
          <a:xfrm>
            <a:off x="2339975" y="2349500"/>
            <a:ext cx="2447925" cy="3311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3776" name="Line 48"/>
          <p:cNvSpPr>
            <a:spLocks noChangeShapeType="1"/>
          </p:cNvSpPr>
          <p:nvPr/>
        </p:nvSpPr>
        <p:spPr bwMode="auto">
          <a:xfrm flipH="1">
            <a:off x="7019925" y="2924175"/>
            <a:ext cx="576263" cy="2305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3777" name="Line 49"/>
          <p:cNvSpPr>
            <a:spLocks noChangeShapeType="1"/>
          </p:cNvSpPr>
          <p:nvPr/>
        </p:nvSpPr>
        <p:spPr bwMode="auto">
          <a:xfrm>
            <a:off x="5148263" y="2852738"/>
            <a:ext cx="503237" cy="1439862"/>
          </a:xfrm>
          <a:prstGeom prst="line">
            <a:avLst/>
          </a:prstGeom>
          <a:noFill/>
          <a:ln w="666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3778" name="Line 50"/>
          <p:cNvSpPr>
            <a:spLocks noChangeShapeType="1"/>
          </p:cNvSpPr>
          <p:nvPr/>
        </p:nvSpPr>
        <p:spPr bwMode="auto">
          <a:xfrm flipV="1">
            <a:off x="5219700" y="5516563"/>
            <a:ext cx="1439863" cy="2889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3779" name="Line 51"/>
          <p:cNvSpPr>
            <a:spLocks noChangeShapeType="1"/>
          </p:cNvSpPr>
          <p:nvPr/>
        </p:nvSpPr>
        <p:spPr bwMode="auto">
          <a:xfrm>
            <a:off x="4716463" y="3860800"/>
            <a:ext cx="792162" cy="504825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3780" name="Line 52"/>
          <p:cNvSpPr>
            <a:spLocks noChangeShapeType="1"/>
          </p:cNvSpPr>
          <p:nvPr/>
        </p:nvSpPr>
        <p:spPr bwMode="auto">
          <a:xfrm>
            <a:off x="6443663" y="1989138"/>
            <a:ext cx="1873250" cy="38877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3781" name="Line 53"/>
          <p:cNvSpPr>
            <a:spLocks noChangeShapeType="1"/>
          </p:cNvSpPr>
          <p:nvPr/>
        </p:nvSpPr>
        <p:spPr bwMode="auto">
          <a:xfrm flipV="1">
            <a:off x="1116013" y="3933825"/>
            <a:ext cx="86360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3782" name="Line 54"/>
          <p:cNvSpPr>
            <a:spLocks noChangeShapeType="1"/>
          </p:cNvSpPr>
          <p:nvPr/>
        </p:nvSpPr>
        <p:spPr bwMode="auto">
          <a:xfrm>
            <a:off x="1692275" y="5805488"/>
            <a:ext cx="1008063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3783" name="Line 55"/>
          <p:cNvSpPr>
            <a:spLocks noChangeShapeType="1"/>
          </p:cNvSpPr>
          <p:nvPr/>
        </p:nvSpPr>
        <p:spPr bwMode="auto">
          <a:xfrm flipH="1">
            <a:off x="3563938" y="3933825"/>
            <a:ext cx="720725" cy="935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3784" name="Line 56"/>
          <p:cNvSpPr>
            <a:spLocks noChangeShapeType="1"/>
          </p:cNvSpPr>
          <p:nvPr/>
        </p:nvSpPr>
        <p:spPr bwMode="auto">
          <a:xfrm>
            <a:off x="2268538" y="692150"/>
            <a:ext cx="1079500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3785" name="Line 57"/>
          <p:cNvSpPr>
            <a:spLocks noChangeShapeType="1"/>
          </p:cNvSpPr>
          <p:nvPr/>
        </p:nvSpPr>
        <p:spPr bwMode="auto">
          <a:xfrm flipH="1">
            <a:off x="3779838" y="836613"/>
            <a:ext cx="64770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3786" name="Line 58"/>
          <p:cNvSpPr>
            <a:spLocks noChangeShapeType="1"/>
          </p:cNvSpPr>
          <p:nvPr/>
        </p:nvSpPr>
        <p:spPr bwMode="auto">
          <a:xfrm flipH="1">
            <a:off x="6372225" y="2708275"/>
            <a:ext cx="1008063" cy="5762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3787" name="Line 59"/>
          <p:cNvSpPr>
            <a:spLocks noChangeShapeType="1"/>
          </p:cNvSpPr>
          <p:nvPr/>
        </p:nvSpPr>
        <p:spPr bwMode="auto">
          <a:xfrm>
            <a:off x="1042988" y="1484313"/>
            <a:ext cx="792162" cy="5048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3788" name="Line 60"/>
          <p:cNvSpPr>
            <a:spLocks noChangeShapeType="1"/>
          </p:cNvSpPr>
          <p:nvPr/>
        </p:nvSpPr>
        <p:spPr bwMode="auto">
          <a:xfrm>
            <a:off x="8027988" y="4581525"/>
            <a:ext cx="360362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3789" name="Line 61"/>
          <p:cNvSpPr>
            <a:spLocks noChangeShapeType="1"/>
          </p:cNvSpPr>
          <p:nvPr/>
        </p:nvSpPr>
        <p:spPr bwMode="auto">
          <a:xfrm flipH="1">
            <a:off x="2411413" y="1628775"/>
            <a:ext cx="865187" cy="4318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3790" name="Line 62"/>
          <p:cNvSpPr>
            <a:spLocks noChangeShapeType="1"/>
          </p:cNvSpPr>
          <p:nvPr/>
        </p:nvSpPr>
        <p:spPr bwMode="auto">
          <a:xfrm>
            <a:off x="5003800" y="765175"/>
            <a:ext cx="1081088" cy="7191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3791" name="Line 63"/>
          <p:cNvSpPr>
            <a:spLocks noChangeShapeType="1"/>
          </p:cNvSpPr>
          <p:nvPr/>
        </p:nvSpPr>
        <p:spPr bwMode="auto">
          <a:xfrm>
            <a:off x="2411413" y="4005263"/>
            <a:ext cx="720725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3792" name="Line 64"/>
          <p:cNvSpPr>
            <a:spLocks noChangeShapeType="1"/>
          </p:cNvSpPr>
          <p:nvPr/>
        </p:nvSpPr>
        <p:spPr bwMode="auto">
          <a:xfrm flipH="1">
            <a:off x="3276600" y="5949950"/>
            <a:ext cx="1366838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3793" name="Line 65"/>
          <p:cNvSpPr>
            <a:spLocks noChangeShapeType="1"/>
          </p:cNvSpPr>
          <p:nvPr/>
        </p:nvSpPr>
        <p:spPr bwMode="auto">
          <a:xfrm>
            <a:off x="5940425" y="4797425"/>
            <a:ext cx="792163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3794" name="Line 66"/>
          <p:cNvSpPr>
            <a:spLocks noChangeShapeType="1"/>
          </p:cNvSpPr>
          <p:nvPr/>
        </p:nvSpPr>
        <p:spPr bwMode="auto">
          <a:xfrm flipH="1">
            <a:off x="3635375" y="2565400"/>
            <a:ext cx="10810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3795" name="Line 67"/>
          <p:cNvSpPr>
            <a:spLocks noChangeShapeType="1"/>
          </p:cNvSpPr>
          <p:nvPr/>
        </p:nvSpPr>
        <p:spPr bwMode="auto">
          <a:xfrm flipH="1">
            <a:off x="5076825" y="4797425"/>
            <a:ext cx="503238" cy="792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3796" name="Line 68"/>
          <p:cNvSpPr>
            <a:spLocks noChangeShapeType="1"/>
          </p:cNvSpPr>
          <p:nvPr/>
        </p:nvSpPr>
        <p:spPr bwMode="auto">
          <a:xfrm>
            <a:off x="3635375" y="5229225"/>
            <a:ext cx="1081088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3797" name="Line 69"/>
          <p:cNvSpPr>
            <a:spLocks noChangeShapeType="1"/>
          </p:cNvSpPr>
          <p:nvPr/>
        </p:nvSpPr>
        <p:spPr bwMode="auto">
          <a:xfrm flipH="1" flipV="1">
            <a:off x="5003800" y="620713"/>
            <a:ext cx="2592388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3798" name="Line 70"/>
          <p:cNvSpPr>
            <a:spLocks noChangeShapeType="1"/>
          </p:cNvSpPr>
          <p:nvPr/>
        </p:nvSpPr>
        <p:spPr bwMode="auto">
          <a:xfrm>
            <a:off x="900113" y="4797425"/>
            <a:ext cx="431800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3799" name="Line 71"/>
          <p:cNvSpPr>
            <a:spLocks noChangeShapeType="1"/>
          </p:cNvSpPr>
          <p:nvPr/>
        </p:nvSpPr>
        <p:spPr bwMode="auto">
          <a:xfrm flipV="1">
            <a:off x="1116013" y="3789363"/>
            <a:ext cx="3095625" cy="7921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3800" name="Line 72"/>
          <p:cNvSpPr>
            <a:spLocks noChangeShapeType="1"/>
          </p:cNvSpPr>
          <p:nvPr/>
        </p:nvSpPr>
        <p:spPr bwMode="auto">
          <a:xfrm>
            <a:off x="1042988" y="1341438"/>
            <a:ext cx="223361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3801" name="Line 73"/>
          <p:cNvSpPr>
            <a:spLocks noChangeShapeType="1"/>
          </p:cNvSpPr>
          <p:nvPr/>
        </p:nvSpPr>
        <p:spPr bwMode="auto">
          <a:xfrm flipH="1">
            <a:off x="5003800" y="6165850"/>
            <a:ext cx="31686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3802" name="Line 74"/>
          <p:cNvSpPr>
            <a:spLocks noChangeShapeType="1"/>
          </p:cNvSpPr>
          <p:nvPr/>
        </p:nvSpPr>
        <p:spPr bwMode="auto">
          <a:xfrm>
            <a:off x="7235825" y="5661025"/>
            <a:ext cx="936625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3803" name="Line 75"/>
          <p:cNvSpPr>
            <a:spLocks noChangeShapeType="1"/>
          </p:cNvSpPr>
          <p:nvPr/>
        </p:nvSpPr>
        <p:spPr bwMode="auto">
          <a:xfrm>
            <a:off x="3635375" y="2852738"/>
            <a:ext cx="2160588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3804" name="Line 76"/>
          <p:cNvSpPr>
            <a:spLocks noChangeShapeType="1"/>
          </p:cNvSpPr>
          <p:nvPr/>
        </p:nvSpPr>
        <p:spPr bwMode="auto">
          <a:xfrm>
            <a:off x="1258888" y="3141663"/>
            <a:ext cx="3025775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3805" name="Line 77"/>
          <p:cNvSpPr>
            <a:spLocks noChangeShapeType="1"/>
          </p:cNvSpPr>
          <p:nvPr/>
        </p:nvSpPr>
        <p:spPr bwMode="auto">
          <a:xfrm>
            <a:off x="3851275" y="1484313"/>
            <a:ext cx="22336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3806" name="Line 78"/>
          <p:cNvSpPr>
            <a:spLocks noChangeShapeType="1"/>
          </p:cNvSpPr>
          <p:nvPr/>
        </p:nvSpPr>
        <p:spPr bwMode="auto">
          <a:xfrm flipV="1">
            <a:off x="6588125" y="1196975"/>
            <a:ext cx="1008063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3807" name="Line 79"/>
          <p:cNvSpPr>
            <a:spLocks noChangeShapeType="1"/>
          </p:cNvSpPr>
          <p:nvPr/>
        </p:nvSpPr>
        <p:spPr bwMode="auto">
          <a:xfrm flipH="1">
            <a:off x="5940425" y="1341438"/>
            <a:ext cx="1800225" cy="3024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3808" name="Line 80"/>
          <p:cNvSpPr>
            <a:spLocks noChangeShapeType="1"/>
          </p:cNvSpPr>
          <p:nvPr/>
        </p:nvSpPr>
        <p:spPr bwMode="auto">
          <a:xfrm>
            <a:off x="2411413" y="2205038"/>
            <a:ext cx="720725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3809" name="Line 81"/>
          <p:cNvSpPr>
            <a:spLocks noChangeShapeType="1"/>
          </p:cNvSpPr>
          <p:nvPr/>
        </p:nvSpPr>
        <p:spPr bwMode="auto">
          <a:xfrm>
            <a:off x="3779838" y="1700213"/>
            <a:ext cx="1800225" cy="2592387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3810" name="Line 82"/>
          <p:cNvSpPr>
            <a:spLocks noChangeShapeType="1"/>
          </p:cNvSpPr>
          <p:nvPr/>
        </p:nvSpPr>
        <p:spPr bwMode="auto">
          <a:xfrm flipH="1">
            <a:off x="4716463" y="1916113"/>
            <a:ext cx="1439862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3811" name="Line 83"/>
          <p:cNvSpPr>
            <a:spLocks noChangeShapeType="1"/>
          </p:cNvSpPr>
          <p:nvPr/>
        </p:nvSpPr>
        <p:spPr bwMode="auto">
          <a:xfrm>
            <a:off x="6372225" y="3573463"/>
            <a:ext cx="1368425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3812" name="Line 84"/>
          <p:cNvSpPr>
            <a:spLocks noChangeShapeType="1"/>
          </p:cNvSpPr>
          <p:nvPr/>
        </p:nvSpPr>
        <p:spPr bwMode="auto">
          <a:xfrm>
            <a:off x="6588125" y="1773238"/>
            <a:ext cx="86360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3813" name="Line 85"/>
          <p:cNvSpPr>
            <a:spLocks noChangeShapeType="1"/>
          </p:cNvSpPr>
          <p:nvPr/>
        </p:nvSpPr>
        <p:spPr bwMode="auto">
          <a:xfrm flipV="1">
            <a:off x="1692275" y="3860800"/>
            <a:ext cx="2519363" cy="1584325"/>
          </a:xfrm>
          <a:prstGeom prst="line">
            <a:avLst/>
          </a:prstGeom>
          <a:noFill/>
          <a:ln w="476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3814" name="Line 86"/>
          <p:cNvSpPr>
            <a:spLocks noChangeShapeType="1"/>
          </p:cNvSpPr>
          <p:nvPr/>
        </p:nvSpPr>
        <p:spPr bwMode="auto">
          <a:xfrm flipH="1">
            <a:off x="7019925" y="4508500"/>
            <a:ext cx="720725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3815" name="Line 87"/>
          <p:cNvSpPr>
            <a:spLocks noChangeShapeType="1"/>
          </p:cNvSpPr>
          <p:nvPr/>
        </p:nvSpPr>
        <p:spPr bwMode="auto">
          <a:xfrm flipH="1" flipV="1">
            <a:off x="2339975" y="2276475"/>
            <a:ext cx="647700" cy="3673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615704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Oval 2"/>
          <p:cNvSpPr>
            <a:spLocks noChangeArrowheads="1"/>
          </p:cNvSpPr>
          <p:nvPr/>
        </p:nvSpPr>
        <p:spPr bwMode="auto">
          <a:xfrm>
            <a:off x="8172450" y="5876925"/>
            <a:ext cx="576263" cy="57626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74755" name="Oval 3"/>
          <p:cNvSpPr>
            <a:spLocks noChangeArrowheads="1"/>
          </p:cNvSpPr>
          <p:nvPr/>
        </p:nvSpPr>
        <p:spPr bwMode="auto">
          <a:xfrm>
            <a:off x="5435600" y="4292600"/>
            <a:ext cx="576263" cy="57626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74756" name="Oval 4"/>
          <p:cNvSpPr>
            <a:spLocks noChangeArrowheads="1"/>
          </p:cNvSpPr>
          <p:nvPr/>
        </p:nvSpPr>
        <p:spPr bwMode="auto">
          <a:xfrm>
            <a:off x="1692275" y="333375"/>
            <a:ext cx="576263" cy="57626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74757" name="Oval 5"/>
          <p:cNvSpPr>
            <a:spLocks noChangeArrowheads="1"/>
          </p:cNvSpPr>
          <p:nvPr/>
        </p:nvSpPr>
        <p:spPr bwMode="auto">
          <a:xfrm>
            <a:off x="2700338" y="5949950"/>
            <a:ext cx="576262" cy="57626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74758" name="Oval 6"/>
          <p:cNvSpPr>
            <a:spLocks noChangeArrowheads="1"/>
          </p:cNvSpPr>
          <p:nvPr/>
        </p:nvSpPr>
        <p:spPr bwMode="auto">
          <a:xfrm>
            <a:off x="4356100" y="404813"/>
            <a:ext cx="647700" cy="6477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74759" name="Oval 7"/>
          <p:cNvSpPr>
            <a:spLocks noChangeArrowheads="1"/>
          </p:cNvSpPr>
          <p:nvPr/>
        </p:nvSpPr>
        <p:spPr bwMode="auto">
          <a:xfrm>
            <a:off x="3059113" y="2420938"/>
            <a:ext cx="576262" cy="5762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74760" name="Oval 8"/>
          <p:cNvSpPr>
            <a:spLocks noChangeArrowheads="1"/>
          </p:cNvSpPr>
          <p:nvPr/>
        </p:nvSpPr>
        <p:spPr bwMode="auto">
          <a:xfrm>
            <a:off x="7380288" y="2349500"/>
            <a:ext cx="576262" cy="57626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74761" name="Oval 9"/>
          <p:cNvSpPr>
            <a:spLocks noChangeArrowheads="1"/>
          </p:cNvSpPr>
          <p:nvPr/>
        </p:nvSpPr>
        <p:spPr bwMode="auto">
          <a:xfrm>
            <a:off x="684213" y="2852738"/>
            <a:ext cx="576262" cy="5762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74762" name="Oval 10"/>
          <p:cNvSpPr>
            <a:spLocks noChangeArrowheads="1"/>
          </p:cNvSpPr>
          <p:nvPr/>
        </p:nvSpPr>
        <p:spPr bwMode="auto">
          <a:xfrm>
            <a:off x="6011863" y="1412875"/>
            <a:ext cx="576262" cy="57626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74763" name="Oval 11"/>
          <p:cNvSpPr>
            <a:spLocks noChangeArrowheads="1"/>
          </p:cNvSpPr>
          <p:nvPr/>
        </p:nvSpPr>
        <p:spPr bwMode="auto">
          <a:xfrm>
            <a:off x="6659563" y="5229225"/>
            <a:ext cx="576262" cy="57626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74764" name="Oval 12"/>
          <p:cNvSpPr>
            <a:spLocks noChangeArrowheads="1"/>
          </p:cNvSpPr>
          <p:nvPr/>
        </p:nvSpPr>
        <p:spPr bwMode="auto">
          <a:xfrm>
            <a:off x="4211638" y="3429000"/>
            <a:ext cx="576262" cy="57626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74765" name="Oval 13"/>
          <p:cNvSpPr>
            <a:spLocks noChangeArrowheads="1"/>
          </p:cNvSpPr>
          <p:nvPr/>
        </p:nvSpPr>
        <p:spPr bwMode="auto">
          <a:xfrm>
            <a:off x="3276600" y="1196975"/>
            <a:ext cx="576263" cy="57626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74766" name="Oval 14"/>
          <p:cNvSpPr>
            <a:spLocks noChangeArrowheads="1"/>
          </p:cNvSpPr>
          <p:nvPr/>
        </p:nvSpPr>
        <p:spPr bwMode="auto">
          <a:xfrm>
            <a:off x="1908175" y="3500438"/>
            <a:ext cx="576263" cy="5762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74767" name="Oval 15"/>
          <p:cNvSpPr>
            <a:spLocks noChangeArrowheads="1"/>
          </p:cNvSpPr>
          <p:nvPr/>
        </p:nvSpPr>
        <p:spPr bwMode="auto">
          <a:xfrm>
            <a:off x="3059113" y="4797425"/>
            <a:ext cx="576262" cy="57626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74768" name="Oval 16"/>
          <p:cNvSpPr>
            <a:spLocks noChangeArrowheads="1"/>
          </p:cNvSpPr>
          <p:nvPr/>
        </p:nvSpPr>
        <p:spPr bwMode="auto">
          <a:xfrm>
            <a:off x="5795963" y="3141663"/>
            <a:ext cx="576262" cy="5762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74769" name="Oval 17"/>
          <p:cNvSpPr>
            <a:spLocks noChangeArrowheads="1"/>
          </p:cNvSpPr>
          <p:nvPr/>
        </p:nvSpPr>
        <p:spPr bwMode="auto">
          <a:xfrm>
            <a:off x="4643438" y="5589588"/>
            <a:ext cx="576262" cy="5762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74770" name="Oval 18"/>
          <p:cNvSpPr>
            <a:spLocks noChangeArrowheads="1"/>
          </p:cNvSpPr>
          <p:nvPr/>
        </p:nvSpPr>
        <p:spPr bwMode="auto">
          <a:xfrm>
            <a:off x="7667625" y="4005263"/>
            <a:ext cx="576263" cy="5762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74771" name="Oval 19"/>
          <p:cNvSpPr>
            <a:spLocks noChangeArrowheads="1"/>
          </p:cNvSpPr>
          <p:nvPr/>
        </p:nvSpPr>
        <p:spPr bwMode="auto">
          <a:xfrm>
            <a:off x="1187450" y="5373688"/>
            <a:ext cx="576263" cy="5762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74772" name="Oval 20"/>
          <p:cNvSpPr>
            <a:spLocks noChangeArrowheads="1"/>
          </p:cNvSpPr>
          <p:nvPr/>
        </p:nvSpPr>
        <p:spPr bwMode="auto">
          <a:xfrm>
            <a:off x="4716463" y="2276475"/>
            <a:ext cx="576262" cy="57626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74773" name="Oval 21"/>
          <p:cNvSpPr>
            <a:spLocks noChangeArrowheads="1"/>
          </p:cNvSpPr>
          <p:nvPr/>
        </p:nvSpPr>
        <p:spPr bwMode="auto">
          <a:xfrm>
            <a:off x="7596188" y="836613"/>
            <a:ext cx="576262" cy="5762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74774" name="Oval 22"/>
          <p:cNvSpPr>
            <a:spLocks noChangeArrowheads="1"/>
          </p:cNvSpPr>
          <p:nvPr/>
        </p:nvSpPr>
        <p:spPr bwMode="auto">
          <a:xfrm>
            <a:off x="539750" y="4221163"/>
            <a:ext cx="576263" cy="5762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74775" name="Oval 23"/>
          <p:cNvSpPr>
            <a:spLocks noChangeArrowheads="1"/>
          </p:cNvSpPr>
          <p:nvPr/>
        </p:nvSpPr>
        <p:spPr bwMode="auto">
          <a:xfrm>
            <a:off x="1835150" y="1844675"/>
            <a:ext cx="576263" cy="57626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74776" name="Oval 24"/>
          <p:cNvSpPr>
            <a:spLocks noChangeArrowheads="1"/>
          </p:cNvSpPr>
          <p:nvPr/>
        </p:nvSpPr>
        <p:spPr bwMode="auto">
          <a:xfrm>
            <a:off x="468313" y="1052513"/>
            <a:ext cx="576262" cy="5762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74777" name="Line 25"/>
          <p:cNvSpPr>
            <a:spLocks noChangeShapeType="1"/>
          </p:cNvSpPr>
          <p:nvPr/>
        </p:nvSpPr>
        <p:spPr bwMode="auto">
          <a:xfrm flipH="1">
            <a:off x="3419475" y="981075"/>
            <a:ext cx="1296988" cy="38163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4778" name="Line 26"/>
          <p:cNvSpPr>
            <a:spLocks noChangeShapeType="1"/>
          </p:cNvSpPr>
          <p:nvPr/>
        </p:nvSpPr>
        <p:spPr bwMode="auto">
          <a:xfrm flipH="1">
            <a:off x="1116013" y="908050"/>
            <a:ext cx="792162" cy="19446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4779" name="Line 27"/>
          <p:cNvSpPr>
            <a:spLocks noChangeShapeType="1"/>
          </p:cNvSpPr>
          <p:nvPr/>
        </p:nvSpPr>
        <p:spPr bwMode="auto">
          <a:xfrm flipH="1">
            <a:off x="7740650" y="1412875"/>
            <a:ext cx="144463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4780" name="Line 28"/>
          <p:cNvSpPr>
            <a:spLocks noChangeShapeType="1"/>
          </p:cNvSpPr>
          <p:nvPr/>
        </p:nvSpPr>
        <p:spPr bwMode="auto">
          <a:xfrm flipH="1">
            <a:off x="3419475" y="1773238"/>
            <a:ext cx="144463" cy="64770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4781" name="Line 29"/>
          <p:cNvSpPr>
            <a:spLocks noChangeShapeType="1"/>
          </p:cNvSpPr>
          <p:nvPr/>
        </p:nvSpPr>
        <p:spPr bwMode="auto">
          <a:xfrm>
            <a:off x="5003800" y="2852738"/>
            <a:ext cx="0" cy="2736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4782" name="Line 30"/>
          <p:cNvSpPr>
            <a:spLocks noChangeShapeType="1"/>
          </p:cNvSpPr>
          <p:nvPr/>
        </p:nvSpPr>
        <p:spPr bwMode="auto">
          <a:xfrm>
            <a:off x="6227763" y="3644900"/>
            <a:ext cx="649287" cy="1584325"/>
          </a:xfrm>
          <a:prstGeom prst="line">
            <a:avLst/>
          </a:prstGeom>
          <a:noFill/>
          <a:ln w="698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4783" name="Line 31"/>
          <p:cNvSpPr>
            <a:spLocks noChangeShapeType="1"/>
          </p:cNvSpPr>
          <p:nvPr/>
        </p:nvSpPr>
        <p:spPr bwMode="auto">
          <a:xfrm flipH="1">
            <a:off x="827088" y="3429000"/>
            <a:ext cx="144462" cy="792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4784" name="Line 32"/>
          <p:cNvSpPr>
            <a:spLocks noChangeShapeType="1"/>
          </p:cNvSpPr>
          <p:nvPr/>
        </p:nvSpPr>
        <p:spPr bwMode="auto">
          <a:xfrm>
            <a:off x="900113" y="1557338"/>
            <a:ext cx="1079500" cy="2016125"/>
          </a:xfrm>
          <a:prstGeom prst="line">
            <a:avLst/>
          </a:prstGeom>
          <a:noFill/>
          <a:ln w="666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4785" name="Line 33"/>
          <p:cNvSpPr>
            <a:spLocks noChangeShapeType="1"/>
          </p:cNvSpPr>
          <p:nvPr/>
        </p:nvSpPr>
        <p:spPr bwMode="auto">
          <a:xfrm flipH="1">
            <a:off x="6227763" y="1341438"/>
            <a:ext cx="1439862" cy="1800225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4786" name="Line 34"/>
          <p:cNvSpPr>
            <a:spLocks noChangeShapeType="1"/>
          </p:cNvSpPr>
          <p:nvPr/>
        </p:nvSpPr>
        <p:spPr bwMode="auto">
          <a:xfrm flipH="1">
            <a:off x="2484438" y="3789363"/>
            <a:ext cx="1727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4787" name="Line 35"/>
          <p:cNvSpPr>
            <a:spLocks noChangeShapeType="1"/>
          </p:cNvSpPr>
          <p:nvPr/>
        </p:nvSpPr>
        <p:spPr bwMode="auto">
          <a:xfrm>
            <a:off x="4572000" y="4005263"/>
            <a:ext cx="287338" cy="15843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4788" name="Line 36"/>
          <p:cNvSpPr>
            <a:spLocks noChangeShapeType="1"/>
          </p:cNvSpPr>
          <p:nvPr/>
        </p:nvSpPr>
        <p:spPr bwMode="auto">
          <a:xfrm flipH="1" flipV="1">
            <a:off x="7667625" y="2924175"/>
            <a:ext cx="288925" cy="1081088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4789" name="Line 37"/>
          <p:cNvSpPr>
            <a:spLocks noChangeShapeType="1"/>
          </p:cNvSpPr>
          <p:nvPr/>
        </p:nvSpPr>
        <p:spPr bwMode="auto">
          <a:xfrm flipV="1">
            <a:off x="3059113" y="5373688"/>
            <a:ext cx="217487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4790" name="Line 38"/>
          <p:cNvSpPr>
            <a:spLocks noChangeShapeType="1"/>
          </p:cNvSpPr>
          <p:nvPr/>
        </p:nvSpPr>
        <p:spPr bwMode="auto">
          <a:xfrm flipH="1">
            <a:off x="1619250" y="4076700"/>
            <a:ext cx="576263" cy="1296988"/>
          </a:xfrm>
          <a:prstGeom prst="line">
            <a:avLst/>
          </a:prstGeom>
          <a:noFill/>
          <a:ln w="666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4791" name="Line 39"/>
          <p:cNvSpPr>
            <a:spLocks noChangeShapeType="1"/>
          </p:cNvSpPr>
          <p:nvPr/>
        </p:nvSpPr>
        <p:spPr bwMode="auto">
          <a:xfrm>
            <a:off x="3348038" y="2997200"/>
            <a:ext cx="0" cy="1800225"/>
          </a:xfrm>
          <a:prstGeom prst="line">
            <a:avLst/>
          </a:prstGeom>
          <a:noFill/>
          <a:ln w="603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4792" name="Line 40"/>
          <p:cNvSpPr>
            <a:spLocks noChangeShapeType="1"/>
          </p:cNvSpPr>
          <p:nvPr/>
        </p:nvSpPr>
        <p:spPr bwMode="auto">
          <a:xfrm>
            <a:off x="4787900" y="981075"/>
            <a:ext cx="144463" cy="1295400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4793" name="Line 41"/>
          <p:cNvSpPr>
            <a:spLocks noChangeShapeType="1"/>
          </p:cNvSpPr>
          <p:nvPr/>
        </p:nvSpPr>
        <p:spPr bwMode="auto">
          <a:xfrm>
            <a:off x="2268538" y="2420938"/>
            <a:ext cx="1008062" cy="23764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4794" name="Line 42"/>
          <p:cNvSpPr>
            <a:spLocks noChangeShapeType="1"/>
          </p:cNvSpPr>
          <p:nvPr/>
        </p:nvSpPr>
        <p:spPr bwMode="auto">
          <a:xfrm flipH="1">
            <a:off x="5219700" y="1844675"/>
            <a:ext cx="792163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4795" name="Line 43"/>
          <p:cNvSpPr>
            <a:spLocks noChangeShapeType="1"/>
          </p:cNvSpPr>
          <p:nvPr/>
        </p:nvSpPr>
        <p:spPr bwMode="auto">
          <a:xfrm>
            <a:off x="2051050" y="908050"/>
            <a:ext cx="0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4796" name="Line 44"/>
          <p:cNvSpPr>
            <a:spLocks noChangeShapeType="1"/>
          </p:cNvSpPr>
          <p:nvPr/>
        </p:nvSpPr>
        <p:spPr bwMode="auto">
          <a:xfrm>
            <a:off x="2268538" y="549275"/>
            <a:ext cx="22320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4797" name="Line 45"/>
          <p:cNvSpPr>
            <a:spLocks noChangeShapeType="1"/>
          </p:cNvSpPr>
          <p:nvPr/>
        </p:nvSpPr>
        <p:spPr bwMode="auto">
          <a:xfrm>
            <a:off x="4932363" y="908050"/>
            <a:ext cx="1008062" cy="2233613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4798" name="Line 46"/>
          <p:cNvSpPr>
            <a:spLocks noChangeShapeType="1"/>
          </p:cNvSpPr>
          <p:nvPr/>
        </p:nvSpPr>
        <p:spPr bwMode="auto">
          <a:xfrm flipH="1">
            <a:off x="5795963" y="3716338"/>
            <a:ext cx="215900" cy="576262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4799" name="Line 47"/>
          <p:cNvSpPr>
            <a:spLocks noChangeShapeType="1"/>
          </p:cNvSpPr>
          <p:nvPr/>
        </p:nvSpPr>
        <p:spPr bwMode="auto">
          <a:xfrm>
            <a:off x="2339975" y="2349500"/>
            <a:ext cx="2447925" cy="3311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4800" name="Line 48"/>
          <p:cNvSpPr>
            <a:spLocks noChangeShapeType="1"/>
          </p:cNvSpPr>
          <p:nvPr/>
        </p:nvSpPr>
        <p:spPr bwMode="auto">
          <a:xfrm flipH="1">
            <a:off x="7019925" y="2924175"/>
            <a:ext cx="576263" cy="2305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4801" name="Line 49"/>
          <p:cNvSpPr>
            <a:spLocks noChangeShapeType="1"/>
          </p:cNvSpPr>
          <p:nvPr/>
        </p:nvSpPr>
        <p:spPr bwMode="auto">
          <a:xfrm>
            <a:off x="5148263" y="2852738"/>
            <a:ext cx="503237" cy="14398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4802" name="Line 50"/>
          <p:cNvSpPr>
            <a:spLocks noChangeShapeType="1"/>
          </p:cNvSpPr>
          <p:nvPr/>
        </p:nvSpPr>
        <p:spPr bwMode="auto">
          <a:xfrm flipV="1">
            <a:off x="5219700" y="5516563"/>
            <a:ext cx="1439863" cy="2889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4803" name="Line 51"/>
          <p:cNvSpPr>
            <a:spLocks noChangeShapeType="1"/>
          </p:cNvSpPr>
          <p:nvPr/>
        </p:nvSpPr>
        <p:spPr bwMode="auto">
          <a:xfrm>
            <a:off x="4716463" y="3860800"/>
            <a:ext cx="792162" cy="504825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4804" name="Line 52"/>
          <p:cNvSpPr>
            <a:spLocks noChangeShapeType="1"/>
          </p:cNvSpPr>
          <p:nvPr/>
        </p:nvSpPr>
        <p:spPr bwMode="auto">
          <a:xfrm>
            <a:off x="6443663" y="1989138"/>
            <a:ext cx="1873250" cy="3887787"/>
          </a:xfrm>
          <a:prstGeom prst="line">
            <a:avLst/>
          </a:prstGeom>
          <a:noFill/>
          <a:ln w="666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4805" name="Line 53"/>
          <p:cNvSpPr>
            <a:spLocks noChangeShapeType="1"/>
          </p:cNvSpPr>
          <p:nvPr/>
        </p:nvSpPr>
        <p:spPr bwMode="auto">
          <a:xfrm flipV="1">
            <a:off x="1116013" y="3933825"/>
            <a:ext cx="863600" cy="43180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4806" name="Line 54"/>
          <p:cNvSpPr>
            <a:spLocks noChangeShapeType="1"/>
          </p:cNvSpPr>
          <p:nvPr/>
        </p:nvSpPr>
        <p:spPr bwMode="auto">
          <a:xfrm>
            <a:off x="1692275" y="5805488"/>
            <a:ext cx="1008063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4807" name="Line 55"/>
          <p:cNvSpPr>
            <a:spLocks noChangeShapeType="1"/>
          </p:cNvSpPr>
          <p:nvPr/>
        </p:nvSpPr>
        <p:spPr bwMode="auto">
          <a:xfrm flipH="1">
            <a:off x="3563938" y="3933825"/>
            <a:ext cx="720725" cy="935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4808" name="Line 56"/>
          <p:cNvSpPr>
            <a:spLocks noChangeShapeType="1"/>
          </p:cNvSpPr>
          <p:nvPr/>
        </p:nvSpPr>
        <p:spPr bwMode="auto">
          <a:xfrm>
            <a:off x="2268538" y="692150"/>
            <a:ext cx="1079500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4809" name="Line 57"/>
          <p:cNvSpPr>
            <a:spLocks noChangeShapeType="1"/>
          </p:cNvSpPr>
          <p:nvPr/>
        </p:nvSpPr>
        <p:spPr bwMode="auto">
          <a:xfrm flipH="1">
            <a:off x="3779838" y="836613"/>
            <a:ext cx="647700" cy="4318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4810" name="Line 58"/>
          <p:cNvSpPr>
            <a:spLocks noChangeShapeType="1"/>
          </p:cNvSpPr>
          <p:nvPr/>
        </p:nvSpPr>
        <p:spPr bwMode="auto">
          <a:xfrm flipH="1">
            <a:off x="6372225" y="2708275"/>
            <a:ext cx="1008063" cy="5762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4811" name="Line 59"/>
          <p:cNvSpPr>
            <a:spLocks noChangeShapeType="1"/>
          </p:cNvSpPr>
          <p:nvPr/>
        </p:nvSpPr>
        <p:spPr bwMode="auto">
          <a:xfrm>
            <a:off x="1042988" y="1484313"/>
            <a:ext cx="792162" cy="5048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4812" name="Line 60"/>
          <p:cNvSpPr>
            <a:spLocks noChangeShapeType="1"/>
          </p:cNvSpPr>
          <p:nvPr/>
        </p:nvSpPr>
        <p:spPr bwMode="auto">
          <a:xfrm>
            <a:off x="8027988" y="4581525"/>
            <a:ext cx="360362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4813" name="Line 61"/>
          <p:cNvSpPr>
            <a:spLocks noChangeShapeType="1"/>
          </p:cNvSpPr>
          <p:nvPr/>
        </p:nvSpPr>
        <p:spPr bwMode="auto">
          <a:xfrm flipH="1">
            <a:off x="2411413" y="1628775"/>
            <a:ext cx="865187" cy="4318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4814" name="Line 62"/>
          <p:cNvSpPr>
            <a:spLocks noChangeShapeType="1"/>
          </p:cNvSpPr>
          <p:nvPr/>
        </p:nvSpPr>
        <p:spPr bwMode="auto">
          <a:xfrm>
            <a:off x="5003800" y="765175"/>
            <a:ext cx="1081088" cy="7191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4815" name="Line 63"/>
          <p:cNvSpPr>
            <a:spLocks noChangeShapeType="1"/>
          </p:cNvSpPr>
          <p:nvPr/>
        </p:nvSpPr>
        <p:spPr bwMode="auto">
          <a:xfrm>
            <a:off x="2411413" y="4005263"/>
            <a:ext cx="720725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4816" name="Line 64"/>
          <p:cNvSpPr>
            <a:spLocks noChangeShapeType="1"/>
          </p:cNvSpPr>
          <p:nvPr/>
        </p:nvSpPr>
        <p:spPr bwMode="auto">
          <a:xfrm flipH="1">
            <a:off x="3276600" y="5949950"/>
            <a:ext cx="1366838" cy="215900"/>
          </a:xfrm>
          <a:prstGeom prst="line">
            <a:avLst/>
          </a:prstGeom>
          <a:noFill/>
          <a:ln w="476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4817" name="Line 65"/>
          <p:cNvSpPr>
            <a:spLocks noChangeShapeType="1"/>
          </p:cNvSpPr>
          <p:nvPr/>
        </p:nvSpPr>
        <p:spPr bwMode="auto">
          <a:xfrm>
            <a:off x="5940425" y="4797425"/>
            <a:ext cx="792163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4818" name="Line 66"/>
          <p:cNvSpPr>
            <a:spLocks noChangeShapeType="1"/>
          </p:cNvSpPr>
          <p:nvPr/>
        </p:nvSpPr>
        <p:spPr bwMode="auto">
          <a:xfrm flipH="1">
            <a:off x="3635375" y="2565400"/>
            <a:ext cx="1081088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4819" name="Line 67"/>
          <p:cNvSpPr>
            <a:spLocks noChangeShapeType="1"/>
          </p:cNvSpPr>
          <p:nvPr/>
        </p:nvSpPr>
        <p:spPr bwMode="auto">
          <a:xfrm flipH="1">
            <a:off x="5076825" y="4797425"/>
            <a:ext cx="503238" cy="792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4820" name="Line 68"/>
          <p:cNvSpPr>
            <a:spLocks noChangeShapeType="1"/>
          </p:cNvSpPr>
          <p:nvPr/>
        </p:nvSpPr>
        <p:spPr bwMode="auto">
          <a:xfrm>
            <a:off x="3635375" y="5229225"/>
            <a:ext cx="1081088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4821" name="Line 69"/>
          <p:cNvSpPr>
            <a:spLocks noChangeShapeType="1"/>
          </p:cNvSpPr>
          <p:nvPr/>
        </p:nvSpPr>
        <p:spPr bwMode="auto">
          <a:xfrm flipH="1" flipV="1">
            <a:off x="5003800" y="620713"/>
            <a:ext cx="2592388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4822" name="Line 70"/>
          <p:cNvSpPr>
            <a:spLocks noChangeShapeType="1"/>
          </p:cNvSpPr>
          <p:nvPr/>
        </p:nvSpPr>
        <p:spPr bwMode="auto">
          <a:xfrm>
            <a:off x="900113" y="4797425"/>
            <a:ext cx="431800" cy="576263"/>
          </a:xfrm>
          <a:prstGeom prst="line">
            <a:avLst/>
          </a:prstGeom>
          <a:noFill/>
          <a:ln w="539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4823" name="Line 71"/>
          <p:cNvSpPr>
            <a:spLocks noChangeShapeType="1"/>
          </p:cNvSpPr>
          <p:nvPr/>
        </p:nvSpPr>
        <p:spPr bwMode="auto">
          <a:xfrm flipV="1">
            <a:off x="1116013" y="3789363"/>
            <a:ext cx="3095625" cy="7921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4824" name="Line 72"/>
          <p:cNvSpPr>
            <a:spLocks noChangeShapeType="1"/>
          </p:cNvSpPr>
          <p:nvPr/>
        </p:nvSpPr>
        <p:spPr bwMode="auto">
          <a:xfrm>
            <a:off x="1042988" y="1341438"/>
            <a:ext cx="223361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4825" name="Line 73"/>
          <p:cNvSpPr>
            <a:spLocks noChangeShapeType="1"/>
          </p:cNvSpPr>
          <p:nvPr/>
        </p:nvSpPr>
        <p:spPr bwMode="auto">
          <a:xfrm flipH="1">
            <a:off x="5003800" y="6165850"/>
            <a:ext cx="3168650" cy="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4826" name="Line 74"/>
          <p:cNvSpPr>
            <a:spLocks noChangeShapeType="1"/>
          </p:cNvSpPr>
          <p:nvPr/>
        </p:nvSpPr>
        <p:spPr bwMode="auto">
          <a:xfrm>
            <a:off x="7235825" y="5661025"/>
            <a:ext cx="936625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4827" name="Line 75"/>
          <p:cNvSpPr>
            <a:spLocks noChangeShapeType="1"/>
          </p:cNvSpPr>
          <p:nvPr/>
        </p:nvSpPr>
        <p:spPr bwMode="auto">
          <a:xfrm>
            <a:off x="3635375" y="2852738"/>
            <a:ext cx="2160588" cy="504825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4828" name="Line 76"/>
          <p:cNvSpPr>
            <a:spLocks noChangeShapeType="1"/>
          </p:cNvSpPr>
          <p:nvPr/>
        </p:nvSpPr>
        <p:spPr bwMode="auto">
          <a:xfrm>
            <a:off x="1258888" y="3141663"/>
            <a:ext cx="3025775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4829" name="Line 77"/>
          <p:cNvSpPr>
            <a:spLocks noChangeShapeType="1"/>
          </p:cNvSpPr>
          <p:nvPr/>
        </p:nvSpPr>
        <p:spPr bwMode="auto">
          <a:xfrm>
            <a:off x="3851275" y="1484313"/>
            <a:ext cx="22336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4830" name="Line 78"/>
          <p:cNvSpPr>
            <a:spLocks noChangeShapeType="1"/>
          </p:cNvSpPr>
          <p:nvPr/>
        </p:nvSpPr>
        <p:spPr bwMode="auto">
          <a:xfrm flipV="1">
            <a:off x="6588125" y="1196975"/>
            <a:ext cx="1008063" cy="43180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4831" name="Line 79"/>
          <p:cNvSpPr>
            <a:spLocks noChangeShapeType="1"/>
          </p:cNvSpPr>
          <p:nvPr/>
        </p:nvSpPr>
        <p:spPr bwMode="auto">
          <a:xfrm flipH="1">
            <a:off x="5940425" y="1341438"/>
            <a:ext cx="1800225" cy="3024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4832" name="Line 80"/>
          <p:cNvSpPr>
            <a:spLocks noChangeShapeType="1"/>
          </p:cNvSpPr>
          <p:nvPr/>
        </p:nvSpPr>
        <p:spPr bwMode="auto">
          <a:xfrm>
            <a:off x="2411413" y="2205038"/>
            <a:ext cx="720725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4833" name="Line 81"/>
          <p:cNvSpPr>
            <a:spLocks noChangeShapeType="1"/>
          </p:cNvSpPr>
          <p:nvPr/>
        </p:nvSpPr>
        <p:spPr bwMode="auto">
          <a:xfrm>
            <a:off x="3779838" y="1700213"/>
            <a:ext cx="1800225" cy="2592387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4834" name="Line 82"/>
          <p:cNvSpPr>
            <a:spLocks noChangeShapeType="1"/>
          </p:cNvSpPr>
          <p:nvPr/>
        </p:nvSpPr>
        <p:spPr bwMode="auto">
          <a:xfrm flipH="1">
            <a:off x="4716463" y="1916113"/>
            <a:ext cx="1439862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4835" name="Line 83"/>
          <p:cNvSpPr>
            <a:spLocks noChangeShapeType="1"/>
          </p:cNvSpPr>
          <p:nvPr/>
        </p:nvSpPr>
        <p:spPr bwMode="auto">
          <a:xfrm>
            <a:off x="6372225" y="3573463"/>
            <a:ext cx="1368425" cy="576262"/>
          </a:xfrm>
          <a:prstGeom prst="line">
            <a:avLst/>
          </a:prstGeom>
          <a:noFill/>
          <a:ln w="539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4836" name="Line 84"/>
          <p:cNvSpPr>
            <a:spLocks noChangeShapeType="1"/>
          </p:cNvSpPr>
          <p:nvPr/>
        </p:nvSpPr>
        <p:spPr bwMode="auto">
          <a:xfrm>
            <a:off x="6588125" y="1773238"/>
            <a:ext cx="863600" cy="6477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4837" name="Line 85"/>
          <p:cNvSpPr>
            <a:spLocks noChangeShapeType="1"/>
          </p:cNvSpPr>
          <p:nvPr/>
        </p:nvSpPr>
        <p:spPr bwMode="auto">
          <a:xfrm flipV="1">
            <a:off x="1692275" y="3860800"/>
            <a:ext cx="2519363" cy="1584325"/>
          </a:xfrm>
          <a:prstGeom prst="line">
            <a:avLst/>
          </a:prstGeom>
          <a:noFill/>
          <a:ln w="476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4838" name="Line 86"/>
          <p:cNvSpPr>
            <a:spLocks noChangeShapeType="1"/>
          </p:cNvSpPr>
          <p:nvPr/>
        </p:nvSpPr>
        <p:spPr bwMode="auto">
          <a:xfrm flipH="1">
            <a:off x="7019925" y="4508500"/>
            <a:ext cx="720725" cy="720725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4839" name="Line 87"/>
          <p:cNvSpPr>
            <a:spLocks noChangeShapeType="1"/>
          </p:cNvSpPr>
          <p:nvPr/>
        </p:nvSpPr>
        <p:spPr bwMode="auto">
          <a:xfrm flipH="1" flipV="1">
            <a:off x="2339975" y="2276475"/>
            <a:ext cx="647700" cy="3673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544204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Oval 2"/>
          <p:cNvSpPr>
            <a:spLocks noChangeArrowheads="1"/>
          </p:cNvSpPr>
          <p:nvPr/>
        </p:nvSpPr>
        <p:spPr bwMode="auto">
          <a:xfrm>
            <a:off x="8172450" y="5876925"/>
            <a:ext cx="576263" cy="57626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75779" name="Oval 3"/>
          <p:cNvSpPr>
            <a:spLocks noChangeArrowheads="1"/>
          </p:cNvSpPr>
          <p:nvPr/>
        </p:nvSpPr>
        <p:spPr bwMode="auto">
          <a:xfrm>
            <a:off x="5435600" y="4292600"/>
            <a:ext cx="576263" cy="57626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75780" name="Oval 4"/>
          <p:cNvSpPr>
            <a:spLocks noChangeArrowheads="1"/>
          </p:cNvSpPr>
          <p:nvPr/>
        </p:nvSpPr>
        <p:spPr bwMode="auto">
          <a:xfrm>
            <a:off x="1692275" y="333375"/>
            <a:ext cx="576263" cy="57626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75781" name="Oval 5"/>
          <p:cNvSpPr>
            <a:spLocks noChangeArrowheads="1"/>
          </p:cNvSpPr>
          <p:nvPr/>
        </p:nvSpPr>
        <p:spPr bwMode="auto">
          <a:xfrm>
            <a:off x="2700338" y="5949950"/>
            <a:ext cx="576262" cy="57626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75782" name="Oval 6"/>
          <p:cNvSpPr>
            <a:spLocks noChangeArrowheads="1"/>
          </p:cNvSpPr>
          <p:nvPr/>
        </p:nvSpPr>
        <p:spPr bwMode="auto">
          <a:xfrm>
            <a:off x="4356100" y="404813"/>
            <a:ext cx="647700" cy="6477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75783" name="Oval 7"/>
          <p:cNvSpPr>
            <a:spLocks noChangeArrowheads="1"/>
          </p:cNvSpPr>
          <p:nvPr/>
        </p:nvSpPr>
        <p:spPr bwMode="auto">
          <a:xfrm>
            <a:off x="3059113" y="2420938"/>
            <a:ext cx="576262" cy="5762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75784" name="Oval 8"/>
          <p:cNvSpPr>
            <a:spLocks noChangeArrowheads="1"/>
          </p:cNvSpPr>
          <p:nvPr/>
        </p:nvSpPr>
        <p:spPr bwMode="auto">
          <a:xfrm>
            <a:off x="7380288" y="2349500"/>
            <a:ext cx="576262" cy="57626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75785" name="Oval 9"/>
          <p:cNvSpPr>
            <a:spLocks noChangeArrowheads="1"/>
          </p:cNvSpPr>
          <p:nvPr/>
        </p:nvSpPr>
        <p:spPr bwMode="auto">
          <a:xfrm>
            <a:off x="684213" y="2852738"/>
            <a:ext cx="576262" cy="5762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75786" name="Oval 10"/>
          <p:cNvSpPr>
            <a:spLocks noChangeArrowheads="1"/>
          </p:cNvSpPr>
          <p:nvPr/>
        </p:nvSpPr>
        <p:spPr bwMode="auto">
          <a:xfrm>
            <a:off x="6011863" y="1412875"/>
            <a:ext cx="576262" cy="57626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75787" name="Oval 11"/>
          <p:cNvSpPr>
            <a:spLocks noChangeArrowheads="1"/>
          </p:cNvSpPr>
          <p:nvPr/>
        </p:nvSpPr>
        <p:spPr bwMode="auto">
          <a:xfrm>
            <a:off x="6659563" y="5229225"/>
            <a:ext cx="576262" cy="57626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75788" name="Oval 12"/>
          <p:cNvSpPr>
            <a:spLocks noChangeArrowheads="1"/>
          </p:cNvSpPr>
          <p:nvPr/>
        </p:nvSpPr>
        <p:spPr bwMode="auto">
          <a:xfrm>
            <a:off x="4211638" y="3429000"/>
            <a:ext cx="576262" cy="57626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75789" name="Oval 13"/>
          <p:cNvSpPr>
            <a:spLocks noChangeArrowheads="1"/>
          </p:cNvSpPr>
          <p:nvPr/>
        </p:nvSpPr>
        <p:spPr bwMode="auto">
          <a:xfrm>
            <a:off x="3276600" y="1196975"/>
            <a:ext cx="576263" cy="57626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75790" name="Oval 14"/>
          <p:cNvSpPr>
            <a:spLocks noChangeArrowheads="1"/>
          </p:cNvSpPr>
          <p:nvPr/>
        </p:nvSpPr>
        <p:spPr bwMode="auto">
          <a:xfrm>
            <a:off x="1908175" y="3500438"/>
            <a:ext cx="576263" cy="5762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75791" name="Oval 15"/>
          <p:cNvSpPr>
            <a:spLocks noChangeArrowheads="1"/>
          </p:cNvSpPr>
          <p:nvPr/>
        </p:nvSpPr>
        <p:spPr bwMode="auto">
          <a:xfrm>
            <a:off x="3059113" y="4797425"/>
            <a:ext cx="576262" cy="57626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75792" name="Oval 16"/>
          <p:cNvSpPr>
            <a:spLocks noChangeArrowheads="1"/>
          </p:cNvSpPr>
          <p:nvPr/>
        </p:nvSpPr>
        <p:spPr bwMode="auto">
          <a:xfrm>
            <a:off x="5795963" y="3141663"/>
            <a:ext cx="576262" cy="5762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75793" name="Oval 17"/>
          <p:cNvSpPr>
            <a:spLocks noChangeArrowheads="1"/>
          </p:cNvSpPr>
          <p:nvPr/>
        </p:nvSpPr>
        <p:spPr bwMode="auto">
          <a:xfrm>
            <a:off x="4643438" y="5589588"/>
            <a:ext cx="576262" cy="5762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75794" name="Oval 18"/>
          <p:cNvSpPr>
            <a:spLocks noChangeArrowheads="1"/>
          </p:cNvSpPr>
          <p:nvPr/>
        </p:nvSpPr>
        <p:spPr bwMode="auto">
          <a:xfrm>
            <a:off x="7667625" y="4005263"/>
            <a:ext cx="576263" cy="5762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75795" name="Oval 19"/>
          <p:cNvSpPr>
            <a:spLocks noChangeArrowheads="1"/>
          </p:cNvSpPr>
          <p:nvPr/>
        </p:nvSpPr>
        <p:spPr bwMode="auto">
          <a:xfrm>
            <a:off x="1187450" y="5373688"/>
            <a:ext cx="576263" cy="5762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75796" name="Oval 20"/>
          <p:cNvSpPr>
            <a:spLocks noChangeArrowheads="1"/>
          </p:cNvSpPr>
          <p:nvPr/>
        </p:nvSpPr>
        <p:spPr bwMode="auto">
          <a:xfrm>
            <a:off x="4716463" y="2276475"/>
            <a:ext cx="576262" cy="57626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75797" name="Oval 21"/>
          <p:cNvSpPr>
            <a:spLocks noChangeArrowheads="1"/>
          </p:cNvSpPr>
          <p:nvPr/>
        </p:nvSpPr>
        <p:spPr bwMode="auto">
          <a:xfrm>
            <a:off x="7596188" y="836613"/>
            <a:ext cx="576262" cy="5762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75798" name="Oval 22"/>
          <p:cNvSpPr>
            <a:spLocks noChangeArrowheads="1"/>
          </p:cNvSpPr>
          <p:nvPr/>
        </p:nvSpPr>
        <p:spPr bwMode="auto">
          <a:xfrm>
            <a:off x="539750" y="4221163"/>
            <a:ext cx="576263" cy="5762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75799" name="Oval 23"/>
          <p:cNvSpPr>
            <a:spLocks noChangeArrowheads="1"/>
          </p:cNvSpPr>
          <p:nvPr/>
        </p:nvSpPr>
        <p:spPr bwMode="auto">
          <a:xfrm>
            <a:off x="1835150" y="1844675"/>
            <a:ext cx="576263" cy="57626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75800" name="Oval 24"/>
          <p:cNvSpPr>
            <a:spLocks noChangeArrowheads="1"/>
          </p:cNvSpPr>
          <p:nvPr/>
        </p:nvSpPr>
        <p:spPr bwMode="auto">
          <a:xfrm>
            <a:off x="468313" y="1052513"/>
            <a:ext cx="576262" cy="5762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pt-BR" sz="2400">
              <a:solidFill>
                <a:srgbClr val="FFFFFF"/>
              </a:solidFill>
            </a:endParaRPr>
          </a:p>
        </p:txBody>
      </p:sp>
      <p:sp>
        <p:nvSpPr>
          <p:cNvPr id="75801" name="Line 25"/>
          <p:cNvSpPr>
            <a:spLocks noChangeShapeType="1"/>
          </p:cNvSpPr>
          <p:nvPr/>
        </p:nvSpPr>
        <p:spPr bwMode="auto">
          <a:xfrm flipH="1">
            <a:off x="3419475" y="981075"/>
            <a:ext cx="1296988" cy="38163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5802" name="Line 26"/>
          <p:cNvSpPr>
            <a:spLocks noChangeShapeType="1"/>
          </p:cNvSpPr>
          <p:nvPr/>
        </p:nvSpPr>
        <p:spPr bwMode="auto">
          <a:xfrm flipH="1">
            <a:off x="1116013" y="908050"/>
            <a:ext cx="792162" cy="1944688"/>
          </a:xfrm>
          <a:prstGeom prst="line">
            <a:avLst/>
          </a:prstGeom>
          <a:noFill/>
          <a:ln w="603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5803" name="Line 27"/>
          <p:cNvSpPr>
            <a:spLocks noChangeShapeType="1"/>
          </p:cNvSpPr>
          <p:nvPr/>
        </p:nvSpPr>
        <p:spPr bwMode="auto">
          <a:xfrm flipH="1">
            <a:off x="7740650" y="1412875"/>
            <a:ext cx="144463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5804" name="Line 28"/>
          <p:cNvSpPr>
            <a:spLocks noChangeShapeType="1"/>
          </p:cNvSpPr>
          <p:nvPr/>
        </p:nvSpPr>
        <p:spPr bwMode="auto">
          <a:xfrm flipH="1">
            <a:off x="3419475" y="1773238"/>
            <a:ext cx="144463" cy="64770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5805" name="Line 29"/>
          <p:cNvSpPr>
            <a:spLocks noChangeShapeType="1"/>
          </p:cNvSpPr>
          <p:nvPr/>
        </p:nvSpPr>
        <p:spPr bwMode="auto">
          <a:xfrm>
            <a:off x="5003800" y="2852738"/>
            <a:ext cx="0" cy="2736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5806" name="Line 30"/>
          <p:cNvSpPr>
            <a:spLocks noChangeShapeType="1"/>
          </p:cNvSpPr>
          <p:nvPr/>
        </p:nvSpPr>
        <p:spPr bwMode="auto">
          <a:xfrm>
            <a:off x="6227763" y="3644900"/>
            <a:ext cx="649287" cy="15843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5807" name="Line 31"/>
          <p:cNvSpPr>
            <a:spLocks noChangeShapeType="1"/>
          </p:cNvSpPr>
          <p:nvPr/>
        </p:nvSpPr>
        <p:spPr bwMode="auto">
          <a:xfrm flipH="1">
            <a:off x="827088" y="3429000"/>
            <a:ext cx="144462" cy="792163"/>
          </a:xfrm>
          <a:prstGeom prst="line">
            <a:avLst/>
          </a:prstGeom>
          <a:noFill/>
          <a:ln w="730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5808" name="Line 32"/>
          <p:cNvSpPr>
            <a:spLocks noChangeShapeType="1"/>
          </p:cNvSpPr>
          <p:nvPr/>
        </p:nvSpPr>
        <p:spPr bwMode="auto">
          <a:xfrm>
            <a:off x="900113" y="1557338"/>
            <a:ext cx="1079500" cy="2016125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5809" name="Line 33"/>
          <p:cNvSpPr>
            <a:spLocks noChangeShapeType="1"/>
          </p:cNvSpPr>
          <p:nvPr/>
        </p:nvSpPr>
        <p:spPr bwMode="auto">
          <a:xfrm flipH="1">
            <a:off x="6227763" y="1341438"/>
            <a:ext cx="1439862" cy="1800225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5810" name="Line 34"/>
          <p:cNvSpPr>
            <a:spLocks noChangeShapeType="1"/>
          </p:cNvSpPr>
          <p:nvPr/>
        </p:nvSpPr>
        <p:spPr bwMode="auto">
          <a:xfrm flipH="1">
            <a:off x="2484438" y="3789363"/>
            <a:ext cx="1727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5811" name="Line 35"/>
          <p:cNvSpPr>
            <a:spLocks noChangeShapeType="1"/>
          </p:cNvSpPr>
          <p:nvPr/>
        </p:nvSpPr>
        <p:spPr bwMode="auto">
          <a:xfrm>
            <a:off x="4572000" y="4005263"/>
            <a:ext cx="287338" cy="15843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5812" name="Line 36"/>
          <p:cNvSpPr>
            <a:spLocks noChangeShapeType="1"/>
          </p:cNvSpPr>
          <p:nvPr/>
        </p:nvSpPr>
        <p:spPr bwMode="auto">
          <a:xfrm flipH="1" flipV="1">
            <a:off x="7667625" y="2924175"/>
            <a:ext cx="288925" cy="10810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5813" name="Line 37"/>
          <p:cNvSpPr>
            <a:spLocks noChangeShapeType="1"/>
          </p:cNvSpPr>
          <p:nvPr/>
        </p:nvSpPr>
        <p:spPr bwMode="auto">
          <a:xfrm flipV="1">
            <a:off x="3059113" y="5373688"/>
            <a:ext cx="217487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5814" name="Line 38"/>
          <p:cNvSpPr>
            <a:spLocks noChangeShapeType="1"/>
          </p:cNvSpPr>
          <p:nvPr/>
        </p:nvSpPr>
        <p:spPr bwMode="auto">
          <a:xfrm flipH="1">
            <a:off x="1619250" y="4076700"/>
            <a:ext cx="576263" cy="1296988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5815" name="Line 39"/>
          <p:cNvSpPr>
            <a:spLocks noChangeShapeType="1"/>
          </p:cNvSpPr>
          <p:nvPr/>
        </p:nvSpPr>
        <p:spPr bwMode="auto">
          <a:xfrm>
            <a:off x="3348038" y="2997200"/>
            <a:ext cx="0" cy="1800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5816" name="Line 40"/>
          <p:cNvSpPr>
            <a:spLocks noChangeShapeType="1"/>
          </p:cNvSpPr>
          <p:nvPr/>
        </p:nvSpPr>
        <p:spPr bwMode="auto">
          <a:xfrm>
            <a:off x="4787900" y="981075"/>
            <a:ext cx="144463" cy="1295400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5817" name="Line 41"/>
          <p:cNvSpPr>
            <a:spLocks noChangeShapeType="1"/>
          </p:cNvSpPr>
          <p:nvPr/>
        </p:nvSpPr>
        <p:spPr bwMode="auto">
          <a:xfrm>
            <a:off x="2268538" y="2420938"/>
            <a:ext cx="1008062" cy="2376487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5818" name="Line 42"/>
          <p:cNvSpPr>
            <a:spLocks noChangeShapeType="1"/>
          </p:cNvSpPr>
          <p:nvPr/>
        </p:nvSpPr>
        <p:spPr bwMode="auto">
          <a:xfrm flipH="1">
            <a:off x="5219700" y="1844675"/>
            <a:ext cx="792163" cy="576263"/>
          </a:xfrm>
          <a:prstGeom prst="line">
            <a:avLst/>
          </a:prstGeom>
          <a:noFill/>
          <a:ln w="603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5819" name="Line 43"/>
          <p:cNvSpPr>
            <a:spLocks noChangeShapeType="1"/>
          </p:cNvSpPr>
          <p:nvPr/>
        </p:nvSpPr>
        <p:spPr bwMode="auto">
          <a:xfrm>
            <a:off x="2051050" y="908050"/>
            <a:ext cx="0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5820" name="Line 44"/>
          <p:cNvSpPr>
            <a:spLocks noChangeShapeType="1"/>
          </p:cNvSpPr>
          <p:nvPr/>
        </p:nvSpPr>
        <p:spPr bwMode="auto">
          <a:xfrm>
            <a:off x="2268538" y="549275"/>
            <a:ext cx="2159000" cy="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5821" name="Line 45"/>
          <p:cNvSpPr>
            <a:spLocks noChangeShapeType="1"/>
          </p:cNvSpPr>
          <p:nvPr/>
        </p:nvSpPr>
        <p:spPr bwMode="auto">
          <a:xfrm>
            <a:off x="4932363" y="908050"/>
            <a:ext cx="1008062" cy="2233613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5822" name="Line 46"/>
          <p:cNvSpPr>
            <a:spLocks noChangeShapeType="1"/>
          </p:cNvSpPr>
          <p:nvPr/>
        </p:nvSpPr>
        <p:spPr bwMode="auto">
          <a:xfrm flipH="1">
            <a:off x="5795963" y="3716338"/>
            <a:ext cx="215900" cy="576262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5823" name="Line 47"/>
          <p:cNvSpPr>
            <a:spLocks noChangeShapeType="1"/>
          </p:cNvSpPr>
          <p:nvPr/>
        </p:nvSpPr>
        <p:spPr bwMode="auto">
          <a:xfrm>
            <a:off x="2339975" y="2349500"/>
            <a:ext cx="2447925" cy="3311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5824" name="Line 48"/>
          <p:cNvSpPr>
            <a:spLocks noChangeShapeType="1"/>
          </p:cNvSpPr>
          <p:nvPr/>
        </p:nvSpPr>
        <p:spPr bwMode="auto">
          <a:xfrm flipH="1">
            <a:off x="7019925" y="2924175"/>
            <a:ext cx="576263" cy="2305050"/>
          </a:xfrm>
          <a:prstGeom prst="line">
            <a:avLst/>
          </a:prstGeom>
          <a:noFill/>
          <a:ln w="539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5825" name="Line 49"/>
          <p:cNvSpPr>
            <a:spLocks noChangeShapeType="1"/>
          </p:cNvSpPr>
          <p:nvPr/>
        </p:nvSpPr>
        <p:spPr bwMode="auto">
          <a:xfrm>
            <a:off x="5148263" y="2852738"/>
            <a:ext cx="503237" cy="1439862"/>
          </a:xfrm>
          <a:prstGeom prst="line">
            <a:avLst/>
          </a:prstGeom>
          <a:noFill/>
          <a:ln w="666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5826" name="Line 50"/>
          <p:cNvSpPr>
            <a:spLocks noChangeShapeType="1"/>
          </p:cNvSpPr>
          <p:nvPr/>
        </p:nvSpPr>
        <p:spPr bwMode="auto">
          <a:xfrm flipV="1">
            <a:off x="5219700" y="5516563"/>
            <a:ext cx="1439863" cy="2889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5827" name="Line 51"/>
          <p:cNvSpPr>
            <a:spLocks noChangeShapeType="1"/>
          </p:cNvSpPr>
          <p:nvPr/>
        </p:nvSpPr>
        <p:spPr bwMode="auto">
          <a:xfrm>
            <a:off x="4716463" y="3860800"/>
            <a:ext cx="792162" cy="504825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5828" name="Line 52"/>
          <p:cNvSpPr>
            <a:spLocks noChangeShapeType="1"/>
          </p:cNvSpPr>
          <p:nvPr/>
        </p:nvSpPr>
        <p:spPr bwMode="auto">
          <a:xfrm>
            <a:off x="6443663" y="1989138"/>
            <a:ext cx="1873250" cy="3887787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5829" name="Line 53"/>
          <p:cNvSpPr>
            <a:spLocks noChangeShapeType="1"/>
          </p:cNvSpPr>
          <p:nvPr/>
        </p:nvSpPr>
        <p:spPr bwMode="auto">
          <a:xfrm flipV="1">
            <a:off x="1116013" y="3933825"/>
            <a:ext cx="86360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5830" name="Line 54"/>
          <p:cNvSpPr>
            <a:spLocks noChangeShapeType="1"/>
          </p:cNvSpPr>
          <p:nvPr/>
        </p:nvSpPr>
        <p:spPr bwMode="auto">
          <a:xfrm>
            <a:off x="1692275" y="5805488"/>
            <a:ext cx="1008063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5831" name="Line 55"/>
          <p:cNvSpPr>
            <a:spLocks noChangeShapeType="1"/>
          </p:cNvSpPr>
          <p:nvPr/>
        </p:nvSpPr>
        <p:spPr bwMode="auto">
          <a:xfrm flipH="1">
            <a:off x="3563938" y="3933825"/>
            <a:ext cx="720725" cy="935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5832" name="Line 56"/>
          <p:cNvSpPr>
            <a:spLocks noChangeShapeType="1"/>
          </p:cNvSpPr>
          <p:nvPr/>
        </p:nvSpPr>
        <p:spPr bwMode="auto">
          <a:xfrm>
            <a:off x="2268538" y="692150"/>
            <a:ext cx="1079500" cy="576263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5833" name="Line 57"/>
          <p:cNvSpPr>
            <a:spLocks noChangeShapeType="1"/>
          </p:cNvSpPr>
          <p:nvPr/>
        </p:nvSpPr>
        <p:spPr bwMode="auto">
          <a:xfrm flipH="1">
            <a:off x="3779838" y="836613"/>
            <a:ext cx="64770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5834" name="Line 58"/>
          <p:cNvSpPr>
            <a:spLocks noChangeShapeType="1"/>
          </p:cNvSpPr>
          <p:nvPr/>
        </p:nvSpPr>
        <p:spPr bwMode="auto">
          <a:xfrm flipH="1">
            <a:off x="6372225" y="2708275"/>
            <a:ext cx="1008063" cy="5762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5835" name="Line 59"/>
          <p:cNvSpPr>
            <a:spLocks noChangeShapeType="1"/>
          </p:cNvSpPr>
          <p:nvPr/>
        </p:nvSpPr>
        <p:spPr bwMode="auto">
          <a:xfrm>
            <a:off x="1042988" y="1484313"/>
            <a:ext cx="792162" cy="5048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5836" name="Line 60"/>
          <p:cNvSpPr>
            <a:spLocks noChangeShapeType="1"/>
          </p:cNvSpPr>
          <p:nvPr/>
        </p:nvSpPr>
        <p:spPr bwMode="auto">
          <a:xfrm>
            <a:off x="8027988" y="4581525"/>
            <a:ext cx="360362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5837" name="Line 61"/>
          <p:cNvSpPr>
            <a:spLocks noChangeShapeType="1"/>
          </p:cNvSpPr>
          <p:nvPr/>
        </p:nvSpPr>
        <p:spPr bwMode="auto">
          <a:xfrm flipH="1">
            <a:off x="2411413" y="1628775"/>
            <a:ext cx="865187" cy="431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5838" name="Line 62"/>
          <p:cNvSpPr>
            <a:spLocks noChangeShapeType="1"/>
          </p:cNvSpPr>
          <p:nvPr/>
        </p:nvSpPr>
        <p:spPr bwMode="auto">
          <a:xfrm>
            <a:off x="5003800" y="765175"/>
            <a:ext cx="1081088" cy="7191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5839" name="Line 63"/>
          <p:cNvSpPr>
            <a:spLocks noChangeShapeType="1"/>
          </p:cNvSpPr>
          <p:nvPr/>
        </p:nvSpPr>
        <p:spPr bwMode="auto">
          <a:xfrm>
            <a:off x="2411413" y="4005263"/>
            <a:ext cx="720725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5840" name="Line 64"/>
          <p:cNvSpPr>
            <a:spLocks noChangeShapeType="1"/>
          </p:cNvSpPr>
          <p:nvPr/>
        </p:nvSpPr>
        <p:spPr bwMode="auto">
          <a:xfrm flipH="1">
            <a:off x="3276600" y="5949950"/>
            <a:ext cx="1366838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5841" name="Line 65"/>
          <p:cNvSpPr>
            <a:spLocks noChangeShapeType="1"/>
          </p:cNvSpPr>
          <p:nvPr/>
        </p:nvSpPr>
        <p:spPr bwMode="auto">
          <a:xfrm>
            <a:off x="5940425" y="4797425"/>
            <a:ext cx="792163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5842" name="Line 66"/>
          <p:cNvSpPr>
            <a:spLocks noChangeShapeType="1"/>
          </p:cNvSpPr>
          <p:nvPr/>
        </p:nvSpPr>
        <p:spPr bwMode="auto">
          <a:xfrm flipH="1">
            <a:off x="3635375" y="2565400"/>
            <a:ext cx="10810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5843" name="Line 67"/>
          <p:cNvSpPr>
            <a:spLocks noChangeShapeType="1"/>
          </p:cNvSpPr>
          <p:nvPr/>
        </p:nvSpPr>
        <p:spPr bwMode="auto">
          <a:xfrm flipH="1">
            <a:off x="5076825" y="4797425"/>
            <a:ext cx="503238" cy="792163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5844" name="Line 68"/>
          <p:cNvSpPr>
            <a:spLocks noChangeShapeType="1"/>
          </p:cNvSpPr>
          <p:nvPr/>
        </p:nvSpPr>
        <p:spPr bwMode="auto">
          <a:xfrm>
            <a:off x="3635375" y="5229225"/>
            <a:ext cx="1081088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5845" name="Line 69"/>
          <p:cNvSpPr>
            <a:spLocks noChangeShapeType="1"/>
          </p:cNvSpPr>
          <p:nvPr/>
        </p:nvSpPr>
        <p:spPr bwMode="auto">
          <a:xfrm flipH="1" flipV="1">
            <a:off x="5003800" y="620713"/>
            <a:ext cx="2592388" cy="504825"/>
          </a:xfrm>
          <a:prstGeom prst="line">
            <a:avLst/>
          </a:prstGeom>
          <a:noFill/>
          <a:ln w="603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5846" name="Line 70"/>
          <p:cNvSpPr>
            <a:spLocks noChangeShapeType="1"/>
          </p:cNvSpPr>
          <p:nvPr/>
        </p:nvSpPr>
        <p:spPr bwMode="auto">
          <a:xfrm>
            <a:off x="900113" y="4797425"/>
            <a:ext cx="431800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5847" name="Line 71"/>
          <p:cNvSpPr>
            <a:spLocks noChangeShapeType="1"/>
          </p:cNvSpPr>
          <p:nvPr/>
        </p:nvSpPr>
        <p:spPr bwMode="auto">
          <a:xfrm flipV="1">
            <a:off x="1116013" y="3789363"/>
            <a:ext cx="3095625" cy="792162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5848" name="Line 72"/>
          <p:cNvSpPr>
            <a:spLocks noChangeShapeType="1"/>
          </p:cNvSpPr>
          <p:nvPr/>
        </p:nvSpPr>
        <p:spPr bwMode="auto">
          <a:xfrm>
            <a:off x="1042988" y="1341438"/>
            <a:ext cx="223361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5849" name="Line 73"/>
          <p:cNvSpPr>
            <a:spLocks noChangeShapeType="1"/>
          </p:cNvSpPr>
          <p:nvPr/>
        </p:nvSpPr>
        <p:spPr bwMode="auto">
          <a:xfrm flipH="1">
            <a:off x="5003800" y="6165850"/>
            <a:ext cx="31686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5850" name="Line 74"/>
          <p:cNvSpPr>
            <a:spLocks noChangeShapeType="1"/>
          </p:cNvSpPr>
          <p:nvPr/>
        </p:nvSpPr>
        <p:spPr bwMode="auto">
          <a:xfrm>
            <a:off x="7235825" y="5661025"/>
            <a:ext cx="936625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5851" name="Line 75"/>
          <p:cNvSpPr>
            <a:spLocks noChangeShapeType="1"/>
          </p:cNvSpPr>
          <p:nvPr/>
        </p:nvSpPr>
        <p:spPr bwMode="auto">
          <a:xfrm>
            <a:off x="3635375" y="2852738"/>
            <a:ext cx="2160588" cy="504825"/>
          </a:xfrm>
          <a:prstGeom prst="line">
            <a:avLst/>
          </a:prstGeom>
          <a:noFill/>
          <a:ln w="603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5852" name="Line 76"/>
          <p:cNvSpPr>
            <a:spLocks noChangeShapeType="1"/>
          </p:cNvSpPr>
          <p:nvPr/>
        </p:nvSpPr>
        <p:spPr bwMode="auto">
          <a:xfrm>
            <a:off x="1258888" y="3141663"/>
            <a:ext cx="3025775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5853" name="Line 77"/>
          <p:cNvSpPr>
            <a:spLocks noChangeShapeType="1"/>
          </p:cNvSpPr>
          <p:nvPr/>
        </p:nvSpPr>
        <p:spPr bwMode="auto">
          <a:xfrm>
            <a:off x="3851275" y="1484313"/>
            <a:ext cx="2233613" cy="0"/>
          </a:xfrm>
          <a:prstGeom prst="line">
            <a:avLst/>
          </a:prstGeom>
          <a:noFill/>
          <a:ln w="825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5854" name="Line 78"/>
          <p:cNvSpPr>
            <a:spLocks noChangeShapeType="1"/>
          </p:cNvSpPr>
          <p:nvPr/>
        </p:nvSpPr>
        <p:spPr bwMode="auto">
          <a:xfrm flipV="1">
            <a:off x="6588125" y="1196975"/>
            <a:ext cx="1008063" cy="4318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5855" name="Line 79"/>
          <p:cNvSpPr>
            <a:spLocks noChangeShapeType="1"/>
          </p:cNvSpPr>
          <p:nvPr/>
        </p:nvSpPr>
        <p:spPr bwMode="auto">
          <a:xfrm flipH="1">
            <a:off x="5940425" y="1341438"/>
            <a:ext cx="1800225" cy="302418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5856" name="Line 80"/>
          <p:cNvSpPr>
            <a:spLocks noChangeShapeType="1"/>
          </p:cNvSpPr>
          <p:nvPr/>
        </p:nvSpPr>
        <p:spPr bwMode="auto">
          <a:xfrm>
            <a:off x="2411413" y="2205038"/>
            <a:ext cx="720725" cy="360362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5857" name="Line 81"/>
          <p:cNvSpPr>
            <a:spLocks noChangeShapeType="1"/>
          </p:cNvSpPr>
          <p:nvPr/>
        </p:nvSpPr>
        <p:spPr bwMode="auto">
          <a:xfrm>
            <a:off x="3779838" y="1700213"/>
            <a:ext cx="1800225" cy="2592387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5858" name="Line 82"/>
          <p:cNvSpPr>
            <a:spLocks noChangeShapeType="1"/>
          </p:cNvSpPr>
          <p:nvPr/>
        </p:nvSpPr>
        <p:spPr bwMode="auto">
          <a:xfrm flipH="1">
            <a:off x="4716463" y="1916113"/>
            <a:ext cx="1439862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5859" name="Line 83"/>
          <p:cNvSpPr>
            <a:spLocks noChangeShapeType="1"/>
          </p:cNvSpPr>
          <p:nvPr/>
        </p:nvSpPr>
        <p:spPr bwMode="auto">
          <a:xfrm>
            <a:off x="6372225" y="3573463"/>
            <a:ext cx="1368425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5860" name="Line 84"/>
          <p:cNvSpPr>
            <a:spLocks noChangeShapeType="1"/>
          </p:cNvSpPr>
          <p:nvPr/>
        </p:nvSpPr>
        <p:spPr bwMode="auto">
          <a:xfrm>
            <a:off x="6588125" y="1773238"/>
            <a:ext cx="86360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5861" name="Line 85"/>
          <p:cNvSpPr>
            <a:spLocks noChangeShapeType="1"/>
          </p:cNvSpPr>
          <p:nvPr/>
        </p:nvSpPr>
        <p:spPr bwMode="auto">
          <a:xfrm flipV="1">
            <a:off x="1692275" y="3860800"/>
            <a:ext cx="2519363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5862" name="Line 86"/>
          <p:cNvSpPr>
            <a:spLocks noChangeShapeType="1"/>
          </p:cNvSpPr>
          <p:nvPr/>
        </p:nvSpPr>
        <p:spPr bwMode="auto">
          <a:xfrm flipH="1">
            <a:off x="7019925" y="4508500"/>
            <a:ext cx="720725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5863" name="Line 87"/>
          <p:cNvSpPr>
            <a:spLocks noChangeShapeType="1"/>
          </p:cNvSpPr>
          <p:nvPr/>
        </p:nvSpPr>
        <p:spPr bwMode="auto">
          <a:xfrm flipH="1" flipV="1">
            <a:off x="2339975" y="2276475"/>
            <a:ext cx="647700" cy="3673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780256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Conector reto 22">
            <a:extLst>
              <a:ext uri="{FF2B5EF4-FFF2-40B4-BE49-F238E27FC236}">
                <a16:creationId xmlns:a16="http://schemas.microsoft.com/office/drawing/2014/main" xmlns="" id="{9E7661F6-3E44-4761-B6E5-0450EB92ADA9}"/>
              </a:ext>
            </a:extLst>
          </p:cNvPr>
          <p:cNvCxnSpPr>
            <a:cxnSpLocks/>
          </p:cNvCxnSpPr>
          <p:nvPr/>
        </p:nvCxnSpPr>
        <p:spPr>
          <a:xfrm flipV="1">
            <a:off x="5076056" y="5218167"/>
            <a:ext cx="3227138" cy="11033"/>
          </a:xfrm>
          <a:prstGeom prst="lin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m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7" y="5825228"/>
            <a:ext cx="743255" cy="916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xmlns="" id="{F97B5D19-DE06-445C-914B-4313F694DF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" t="75651" r="23440" b="1004"/>
          <a:stretch/>
        </p:blipFill>
        <p:spPr>
          <a:xfrm>
            <a:off x="5004048" y="3861048"/>
            <a:ext cx="2425638" cy="2422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xmlns="" id="{F8916B7D-60F6-422A-BF2A-F022BD5A249E}"/>
              </a:ext>
            </a:extLst>
          </p:cNvPr>
          <p:cNvCxnSpPr/>
          <p:nvPr/>
        </p:nvCxnSpPr>
        <p:spPr>
          <a:xfrm>
            <a:off x="1547664" y="3472748"/>
            <a:ext cx="4680520" cy="0"/>
          </a:xfrm>
          <a:prstGeom prst="line">
            <a:avLst/>
          </a:prstGeom>
          <a:ln w="57150">
            <a:solidFill>
              <a:schemeClr val="tx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ixaDeTexto 15">
            <a:extLst>
              <a:ext uri="{FF2B5EF4-FFF2-40B4-BE49-F238E27FC236}">
                <a16:creationId xmlns:a16="http://schemas.microsoft.com/office/drawing/2014/main" xmlns="" id="{79CDFD77-E4B6-4EED-BABE-F42F6BF451FC}"/>
              </a:ext>
            </a:extLst>
          </p:cNvPr>
          <p:cNvSpPr txBox="1"/>
          <p:nvPr/>
        </p:nvSpPr>
        <p:spPr>
          <a:xfrm>
            <a:off x="1620234" y="3212414"/>
            <a:ext cx="11240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Média OCDE</a:t>
            </a:r>
          </a:p>
        </p:txBody>
      </p:sp>
      <p:grpSp>
        <p:nvGrpSpPr>
          <p:cNvPr id="17" name="Agrupar 16">
            <a:extLst>
              <a:ext uri="{FF2B5EF4-FFF2-40B4-BE49-F238E27FC236}">
                <a16:creationId xmlns:a16="http://schemas.microsoft.com/office/drawing/2014/main" xmlns="" id="{26273027-D6DA-483D-A39E-389FD98AD3C0}"/>
              </a:ext>
            </a:extLst>
          </p:cNvPr>
          <p:cNvGrpSpPr/>
          <p:nvPr/>
        </p:nvGrpSpPr>
        <p:grpSpPr>
          <a:xfrm>
            <a:off x="2935531" y="903699"/>
            <a:ext cx="1851778" cy="5837669"/>
            <a:chOff x="2935531" y="903699"/>
            <a:chExt cx="1851778" cy="5837669"/>
          </a:xfrm>
        </p:grpSpPr>
        <p:pic>
          <p:nvPicPr>
            <p:cNvPr id="18" name="Imagem 17">
              <a:extLst>
                <a:ext uri="{FF2B5EF4-FFF2-40B4-BE49-F238E27FC236}">
                  <a16:creationId xmlns:a16="http://schemas.microsoft.com/office/drawing/2014/main" xmlns="" id="{3029CF0F-DC77-4A49-8068-28B014FFE6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5531" y="903699"/>
              <a:ext cx="1851778" cy="583766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xmlns="" id="{D018C91D-B157-4D70-B851-6741B8888A1E}"/>
                </a:ext>
              </a:extLst>
            </p:cNvPr>
            <p:cNvSpPr/>
            <p:nvPr/>
          </p:nvSpPr>
          <p:spPr>
            <a:xfrm flipV="1">
              <a:off x="3681712" y="5265492"/>
              <a:ext cx="360040" cy="45719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</p:grpSp>
      <p:pic>
        <p:nvPicPr>
          <p:cNvPr id="21" name="Imagem 20">
            <a:extLst>
              <a:ext uri="{FF2B5EF4-FFF2-40B4-BE49-F238E27FC236}">
                <a16:creationId xmlns:a16="http://schemas.microsoft.com/office/drawing/2014/main" xmlns="" id="{646B8434-2534-43FA-A118-212C529CBB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743" y="5861127"/>
            <a:ext cx="754247" cy="754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2" name="Conector de seta reta 11">
            <a:extLst>
              <a:ext uri="{FF2B5EF4-FFF2-40B4-BE49-F238E27FC236}">
                <a16:creationId xmlns:a16="http://schemas.microsoft.com/office/drawing/2014/main" xmlns="" id="{483E132A-BCA2-4711-9A2C-2D25FA6C75BB}"/>
              </a:ext>
            </a:extLst>
          </p:cNvPr>
          <p:cNvCxnSpPr>
            <a:cxnSpLocks/>
          </p:cNvCxnSpPr>
          <p:nvPr/>
        </p:nvCxnSpPr>
        <p:spPr>
          <a:xfrm flipV="1">
            <a:off x="4130987" y="5229200"/>
            <a:ext cx="1665149" cy="863139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ixaDeTexto 23">
            <a:extLst>
              <a:ext uri="{FF2B5EF4-FFF2-40B4-BE49-F238E27FC236}">
                <a16:creationId xmlns:a16="http://schemas.microsoft.com/office/drawing/2014/main" xmlns="" id="{98F75F41-319A-4CEA-8D2C-5D8AE8C393F9}"/>
              </a:ext>
            </a:extLst>
          </p:cNvPr>
          <p:cNvSpPr txBox="1"/>
          <p:nvPr/>
        </p:nvSpPr>
        <p:spPr>
          <a:xfrm>
            <a:off x="7452320" y="4941168"/>
            <a:ext cx="9021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65º lugar!</a:t>
            </a:r>
          </a:p>
        </p:txBody>
      </p:sp>
    </p:spTree>
    <p:extLst>
      <p:ext uri="{BB962C8B-B14F-4D97-AF65-F5344CB8AC3E}">
        <p14:creationId xmlns:p14="http://schemas.microsoft.com/office/powerpoint/2010/main" val="3551749221"/>
      </p:ext>
    </p:extLst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>
            <a:extLst>
              <a:ext uri="{FF2B5EF4-FFF2-40B4-BE49-F238E27FC236}">
                <a16:creationId xmlns:a16="http://schemas.microsoft.com/office/drawing/2014/main" xmlns="" id="{16C53309-BA46-4ED4-B30C-5EA589296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04813"/>
            <a:ext cx="8064500" cy="571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5" name="Picture 3">
            <a:extLst>
              <a:ext uri="{FF2B5EF4-FFF2-40B4-BE49-F238E27FC236}">
                <a16:creationId xmlns:a16="http://schemas.microsoft.com/office/drawing/2014/main" xmlns="" id="{A5EEE9F2-1FF0-4D8A-A738-F4E78583E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6308725"/>
            <a:ext cx="257175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7454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" y="620713"/>
            <a:ext cx="8020050" cy="497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950" y="6192838"/>
            <a:ext cx="3598863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97975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88640"/>
            <a:ext cx="4248472" cy="54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633" y="6050578"/>
            <a:ext cx="4352925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07021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12" y="476672"/>
            <a:ext cx="8997423" cy="5255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9" y="6381328"/>
            <a:ext cx="8650362" cy="255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24996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9" y="330240"/>
            <a:ext cx="6345896" cy="4889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670" y="5949280"/>
            <a:ext cx="242887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07152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0688"/>
            <a:ext cx="8580635" cy="500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230" y="6237312"/>
            <a:ext cx="39719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56717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2656"/>
            <a:ext cx="8948283" cy="5197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229" y="6064840"/>
            <a:ext cx="5903243" cy="223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506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692696"/>
            <a:ext cx="6645374" cy="4677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5621081"/>
            <a:ext cx="5181600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0805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384" y="116632"/>
            <a:ext cx="4962525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525344"/>
            <a:ext cx="8199834" cy="181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27720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62" y="260648"/>
            <a:ext cx="4791075" cy="48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983" y="5157192"/>
            <a:ext cx="28479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572779" y="5654941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/>
              <a:t>Fator </a:t>
            </a:r>
            <a:r>
              <a:rPr lang="pt-BR" b="1" dirty="0" err="1"/>
              <a:t>Neurotrófico</a:t>
            </a:r>
            <a:r>
              <a:rPr lang="pt-BR" b="1" dirty="0"/>
              <a:t> Derivado do Cérebro (BDNF, do inglês </a:t>
            </a:r>
            <a:r>
              <a:rPr lang="pt-BR" b="1" dirty="0" err="1"/>
              <a:t>Brain-derived</a:t>
            </a:r>
            <a:r>
              <a:rPr lang="pt-BR" b="1" dirty="0"/>
              <a:t> </a:t>
            </a:r>
            <a:r>
              <a:rPr lang="pt-BR" b="1" dirty="0" err="1"/>
              <a:t>neurotrophic</a:t>
            </a:r>
            <a:r>
              <a:rPr lang="pt-BR" b="1" dirty="0"/>
              <a:t> </a:t>
            </a:r>
            <a:r>
              <a:rPr lang="pt-BR" b="1" dirty="0" err="1"/>
              <a:t>factor</a:t>
            </a:r>
            <a:r>
              <a:rPr lang="pt-BR" b="1" dirty="0"/>
              <a:t>) </a:t>
            </a:r>
          </a:p>
        </p:txBody>
      </p:sp>
    </p:spTree>
    <p:extLst>
      <p:ext uri="{BB962C8B-B14F-4D97-AF65-F5344CB8AC3E}">
        <p14:creationId xmlns:p14="http://schemas.microsoft.com/office/powerpoint/2010/main" val="2013291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84504"/>
            <a:ext cx="1112451" cy="1112451"/>
          </a:xfrm>
          <a:prstGeom prst="rect">
            <a:avLst/>
          </a:prstGeom>
        </p:spPr>
      </p:pic>
      <p:pic>
        <p:nvPicPr>
          <p:cNvPr id="52" name="Imagem 5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7" y="5825228"/>
            <a:ext cx="743255" cy="916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tângulo 10"/>
          <p:cNvSpPr/>
          <p:nvPr/>
        </p:nvSpPr>
        <p:spPr>
          <a:xfrm>
            <a:off x="2699792" y="4271468"/>
            <a:ext cx="4070439" cy="194052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cxnSp>
        <p:nvCxnSpPr>
          <p:cNvPr id="12" name="Conector reto 11"/>
          <p:cNvCxnSpPr/>
          <p:nvPr/>
        </p:nvCxnSpPr>
        <p:spPr>
          <a:xfrm flipV="1">
            <a:off x="2699792" y="5801909"/>
            <a:ext cx="4070438" cy="16132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/>
          <p:cNvCxnSpPr/>
          <p:nvPr/>
        </p:nvCxnSpPr>
        <p:spPr>
          <a:xfrm>
            <a:off x="2708300" y="5432601"/>
            <a:ext cx="4061930" cy="12623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/>
          <p:cNvCxnSpPr/>
          <p:nvPr/>
        </p:nvCxnSpPr>
        <p:spPr>
          <a:xfrm>
            <a:off x="2712492" y="5047160"/>
            <a:ext cx="3449425" cy="15672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14"/>
          <p:cNvCxnSpPr/>
          <p:nvPr/>
        </p:nvCxnSpPr>
        <p:spPr>
          <a:xfrm flipV="1">
            <a:off x="2699792" y="4630953"/>
            <a:ext cx="4070439" cy="956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ixaDeTexto 16"/>
          <p:cNvSpPr txBox="1"/>
          <p:nvPr/>
        </p:nvSpPr>
        <p:spPr>
          <a:xfrm>
            <a:off x="2339752" y="4149083"/>
            <a:ext cx="415498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600</a:t>
            </a:r>
          </a:p>
        </p:txBody>
      </p:sp>
      <p:sp>
        <p:nvSpPr>
          <p:cNvPr id="21" name="CaixaDeTexto 20"/>
          <p:cNvSpPr txBox="1"/>
          <p:nvPr/>
        </p:nvSpPr>
        <p:spPr>
          <a:xfrm>
            <a:off x="2339752" y="4518851"/>
            <a:ext cx="415498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550</a:t>
            </a:r>
          </a:p>
        </p:txBody>
      </p:sp>
      <p:sp>
        <p:nvSpPr>
          <p:cNvPr id="22" name="CaixaDeTexto 21"/>
          <p:cNvSpPr txBox="1"/>
          <p:nvPr/>
        </p:nvSpPr>
        <p:spPr>
          <a:xfrm>
            <a:off x="2339752" y="4921715"/>
            <a:ext cx="415498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500</a:t>
            </a:r>
          </a:p>
        </p:txBody>
      </p:sp>
      <p:sp>
        <p:nvSpPr>
          <p:cNvPr id="23" name="CaixaDeTexto 22"/>
          <p:cNvSpPr txBox="1"/>
          <p:nvPr/>
        </p:nvSpPr>
        <p:spPr>
          <a:xfrm>
            <a:off x="2339752" y="5310939"/>
            <a:ext cx="415498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450</a:t>
            </a:r>
          </a:p>
        </p:txBody>
      </p:sp>
      <p:sp>
        <p:nvSpPr>
          <p:cNvPr id="24" name="CaixaDeTexto 23"/>
          <p:cNvSpPr txBox="1"/>
          <p:nvPr/>
        </p:nvSpPr>
        <p:spPr>
          <a:xfrm>
            <a:off x="2339752" y="5690436"/>
            <a:ext cx="415498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400</a:t>
            </a:r>
          </a:p>
        </p:txBody>
      </p:sp>
      <p:sp>
        <p:nvSpPr>
          <p:cNvPr id="25" name="CaixaDeTexto 24"/>
          <p:cNvSpPr txBox="1"/>
          <p:nvPr/>
        </p:nvSpPr>
        <p:spPr>
          <a:xfrm>
            <a:off x="2339752" y="6080674"/>
            <a:ext cx="415498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350</a:t>
            </a:r>
          </a:p>
        </p:txBody>
      </p:sp>
      <p:sp>
        <p:nvSpPr>
          <p:cNvPr id="26" name="CaixaDeTexto 25"/>
          <p:cNvSpPr txBox="1"/>
          <p:nvPr/>
        </p:nvSpPr>
        <p:spPr>
          <a:xfrm>
            <a:off x="2666696" y="6224689"/>
            <a:ext cx="492443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2000</a:t>
            </a:r>
          </a:p>
        </p:txBody>
      </p:sp>
      <p:sp>
        <p:nvSpPr>
          <p:cNvPr id="27" name="CaixaDeTexto 26"/>
          <p:cNvSpPr txBox="1"/>
          <p:nvPr/>
        </p:nvSpPr>
        <p:spPr>
          <a:xfrm>
            <a:off x="3347864" y="6224688"/>
            <a:ext cx="492443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2003</a:t>
            </a:r>
          </a:p>
        </p:txBody>
      </p:sp>
      <p:sp>
        <p:nvSpPr>
          <p:cNvPr id="28" name="CaixaDeTexto 27"/>
          <p:cNvSpPr txBox="1"/>
          <p:nvPr/>
        </p:nvSpPr>
        <p:spPr>
          <a:xfrm>
            <a:off x="4088440" y="6224688"/>
            <a:ext cx="492443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2006</a:t>
            </a:r>
          </a:p>
        </p:txBody>
      </p:sp>
      <p:sp>
        <p:nvSpPr>
          <p:cNvPr id="29" name="CaixaDeTexto 28"/>
          <p:cNvSpPr txBox="1"/>
          <p:nvPr/>
        </p:nvSpPr>
        <p:spPr>
          <a:xfrm>
            <a:off x="4860033" y="6224688"/>
            <a:ext cx="492443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2009</a:t>
            </a:r>
          </a:p>
        </p:txBody>
      </p:sp>
      <p:sp>
        <p:nvSpPr>
          <p:cNvPr id="30" name="CaixaDeTexto 29"/>
          <p:cNvSpPr txBox="1"/>
          <p:nvPr/>
        </p:nvSpPr>
        <p:spPr>
          <a:xfrm>
            <a:off x="5652121" y="6224688"/>
            <a:ext cx="492443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2012</a:t>
            </a:r>
          </a:p>
        </p:txBody>
      </p:sp>
      <p:cxnSp>
        <p:nvCxnSpPr>
          <p:cNvPr id="31" name="Conector reto 30"/>
          <p:cNvCxnSpPr>
            <a:endCxn id="48" idx="2"/>
          </p:cNvCxnSpPr>
          <p:nvPr/>
        </p:nvCxnSpPr>
        <p:spPr>
          <a:xfrm flipV="1">
            <a:off x="2957591" y="5950889"/>
            <a:ext cx="567663" cy="94816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to 31"/>
          <p:cNvCxnSpPr>
            <a:stCxn id="48" idx="6"/>
            <a:endCxn id="34" idx="2"/>
          </p:cNvCxnSpPr>
          <p:nvPr/>
        </p:nvCxnSpPr>
        <p:spPr>
          <a:xfrm flipV="1">
            <a:off x="3669270" y="5936657"/>
            <a:ext cx="614698" cy="14232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to 32"/>
          <p:cNvCxnSpPr>
            <a:stCxn id="34" idx="6"/>
            <a:endCxn id="16" idx="2"/>
          </p:cNvCxnSpPr>
          <p:nvPr/>
        </p:nvCxnSpPr>
        <p:spPr>
          <a:xfrm flipV="1">
            <a:off x="4427985" y="5806873"/>
            <a:ext cx="601820" cy="129784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to 34"/>
          <p:cNvCxnSpPr>
            <a:stCxn id="16" idx="6"/>
            <a:endCxn id="36" idx="2"/>
          </p:cNvCxnSpPr>
          <p:nvPr/>
        </p:nvCxnSpPr>
        <p:spPr>
          <a:xfrm flipV="1">
            <a:off x="5173821" y="5800703"/>
            <a:ext cx="635194" cy="617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to 36"/>
          <p:cNvCxnSpPr/>
          <p:nvPr/>
        </p:nvCxnSpPr>
        <p:spPr>
          <a:xfrm flipV="1">
            <a:off x="2954728" y="5062832"/>
            <a:ext cx="734055" cy="1650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/>
          <p:cNvCxnSpPr>
            <a:endCxn id="50" idx="2"/>
          </p:cNvCxnSpPr>
          <p:nvPr/>
        </p:nvCxnSpPr>
        <p:spPr>
          <a:xfrm>
            <a:off x="3583333" y="5055004"/>
            <a:ext cx="719952" cy="3890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to 39"/>
          <p:cNvCxnSpPr>
            <a:endCxn id="41" idx="2"/>
          </p:cNvCxnSpPr>
          <p:nvPr/>
        </p:nvCxnSpPr>
        <p:spPr>
          <a:xfrm flipV="1">
            <a:off x="4331379" y="5084900"/>
            <a:ext cx="712483" cy="93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 reto 41"/>
          <p:cNvCxnSpPr>
            <a:stCxn id="41" idx="6"/>
            <a:endCxn id="43" idx="2"/>
          </p:cNvCxnSpPr>
          <p:nvPr/>
        </p:nvCxnSpPr>
        <p:spPr>
          <a:xfrm flipV="1">
            <a:off x="5187878" y="5062832"/>
            <a:ext cx="628755" cy="2206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CaixaDeTexto 43"/>
          <p:cNvSpPr txBox="1"/>
          <p:nvPr/>
        </p:nvSpPr>
        <p:spPr>
          <a:xfrm>
            <a:off x="3029085" y="6010721"/>
            <a:ext cx="737574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BRASIL</a:t>
            </a:r>
          </a:p>
        </p:txBody>
      </p:sp>
      <p:sp>
        <p:nvSpPr>
          <p:cNvPr id="45" name="CaixaDeTexto 44"/>
          <p:cNvSpPr txBox="1"/>
          <p:nvPr/>
        </p:nvSpPr>
        <p:spPr>
          <a:xfrm>
            <a:off x="2898321" y="5144568"/>
            <a:ext cx="1008112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MÉDIA OCDE</a:t>
            </a:r>
          </a:p>
        </p:txBody>
      </p:sp>
      <p:sp>
        <p:nvSpPr>
          <p:cNvPr id="46" name="CaixaDeTexto 45"/>
          <p:cNvSpPr txBox="1"/>
          <p:nvPr/>
        </p:nvSpPr>
        <p:spPr>
          <a:xfrm>
            <a:off x="2898321" y="4384732"/>
            <a:ext cx="1440160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10 PAÍSES LÍDERES</a:t>
            </a:r>
          </a:p>
        </p:txBody>
      </p:sp>
      <p:sp>
        <p:nvSpPr>
          <p:cNvPr id="51" name="Retângulo 50"/>
          <p:cNvSpPr/>
          <p:nvPr/>
        </p:nvSpPr>
        <p:spPr>
          <a:xfrm>
            <a:off x="2708299" y="4597577"/>
            <a:ext cx="4061931" cy="243008"/>
          </a:xfrm>
          <a:prstGeom prst="rect">
            <a:avLst/>
          </a:prstGeom>
          <a:solidFill>
            <a:srgbClr val="99FF33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052F61">
                  <a:lumMod val="20000"/>
                  <a:lumOff val="8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cxnSp>
        <p:nvCxnSpPr>
          <p:cNvPr id="71" name="Conector reto 70"/>
          <p:cNvCxnSpPr/>
          <p:nvPr/>
        </p:nvCxnSpPr>
        <p:spPr>
          <a:xfrm>
            <a:off x="5866055" y="5801909"/>
            <a:ext cx="635194" cy="6274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ector reto 73"/>
          <p:cNvCxnSpPr/>
          <p:nvPr/>
        </p:nvCxnSpPr>
        <p:spPr>
          <a:xfrm>
            <a:off x="5925452" y="5055435"/>
            <a:ext cx="658124" cy="1186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CaixaDeTexto 81"/>
          <p:cNvSpPr txBox="1"/>
          <p:nvPr/>
        </p:nvSpPr>
        <p:spPr>
          <a:xfrm>
            <a:off x="6296838" y="6218262"/>
            <a:ext cx="492443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2015</a:t>
            </a:r>
          </a:p>
        </p:txBody>
      </p:sp>
      <p:sp>
        <p:nvSpPr>
          <p:cNvPr id="16" name="Elipse 15"/>
          <p:cNvSpPr/>
          <p:nvPr/>
        </p:nvSpPr>
        <p:spPr>
          <a:xfrm>
            <a:off x="5029805" y="5734865"/>
            <a:ext cx="144016" cy="144016"/>
          </a:xfrm>
          <a:prstGeom prst="ellipse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4" name="Elipse 33"/>
          <p:cNvSpPr/>
          <p:nvPr/>
        </p:nvSpPr>
        <p:spPr>
          <a:xfrm>
            <a:off x="4283969" y="5864649"/>
            <a:ext cx="144016" cy="144016"/>
          </a:xfrm>
          <a:prstGeom prst="ellipse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7" name="Elipse 46"/>
          <p:cNvSpPr/>
          <p:nvPr/>
        </p:nvSpPr>
        <p:spPr>
          <a:xfrm>
            <a:off x="2834666" y="5990875"/>
            <a:ext cx="144016" cy="144016"/>
          </a:xfrm>
          <a:prstGeom prst="ellipse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8" name="Elipse 47"/>
          <p:cNvSpPr/>
          <p:nvPr/>
        </p:nvSpPr>
        <p:spPr>
          <a:xfrm>
            <a:off x="3525254" y="5878881"/>
            <a:ext cx="144016" cy="144016"/>
          </a:xfrm>
          <a:prstGeom prst="ellipse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6" name="Elipse 35"/>
          <p:cNvSpPr/>
          <p:nvPr/>
        </p:nvSpPr>
        <p:spPr>
          <a:xfrm>
            <a:off x="5809015" y="5728695"/>
            <a:ext cx="144016" cy="144016"/>
          </a:xfrm>
          <a:prstGeom prst="ellipse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3" name="Elipse 72"/>
          <p:cNvSpPr/>
          <p:nvPr/>
        </p:nvSpPr>
        <p:spPr>
          <a:xfrm>
            <a:off x="6482199" y="5795370"/>
            <a:ext cx="144016" cy="144016"/>
          </a:xfrm>
          <a:prstGeom prst="ellipse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9" name="Elipse 38"/>
          <p:cNvSpPr/>
          <p:nvPr/>
        </p:nvSpPr>
        <p:spPr>
          <a:xfrm>
            <a:off x="2831108" y="5000552"/>
            <a:ext cx="144016" cy="144016"/>
          </a:xfrm>
          <a:prstGeom prst="ellipse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1" name="Elipse 40"/>
          <p:cNvSpPr/>
          <p:nvPr/>
        </p:nvSpPr>
        <p:spPr>
          <a:xfrm>
            <a:off x="5043862" y="5012892"/>
            <a:ext cx="144016" cy="144016"/>
          </a:xfrm>
          <a:prstGeom prst="ellipse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9" name="Elipse 48"/>
          <p:cNvSpPr/>
          <p:nvPr/>
        </p:nvSpPr>
        <p:spPr>
          <a:xfrm>
            <a:off x="3544571" y="4986320"/>
            <a:ext cx="144016" cy="144016"/>
          </a:xfrm>
          <a:prstGeom prst="ellipse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0" name="Elipse 49"/>
          <p:cNvSpPr/>
          <p:nvPr/>
        </p:nvSpPr>
        <p:spPr>
          <a:xfrm>
            <a:off x="4303286" y="5021900"/>
            <a:ext cx="144016" cy="144016"/>
          </a:xfrm>
          <a:prstGeom prst="ellipse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3" name="Elipse 42"/>
          <p:cNvSpPr/>
          <p:nvPr/>
        </p:nvSpPr>
        <p:spPr>
          <a:xfrm>
            <a:off x="5816633" y="4990824"/>
            <a:ext cx="144016" cy="144016"/>
          </a:xfrm>
          <a:prstGeom prst="ellipse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9" name="Elipse 78"/>
          <p:cNvSpPr/>
          <p:nvPr/>
        </p:nvSpPr>
        <p:spPr>
          <a:xfrm>
            <a:off x="6516107" y="5003651"/>
            <a:ext cx="144016" cy="144016"/>
          </a:xfrm>
          <a:prstGeom prst="ellipse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7" name="Agrupar 6"/>
          <p:cNvGrpSpPr/>
          <p:nvPr/>
        </p:nvGrpSpPr>
        <p:grpSpPr>
          <a:xfrm>
            <a:off x="1688008" y="1052736"/>
            <a:ext cx="6772424" cy="2632149"/>
            <a:chOff x="1688008" y="1052736"/>
            <a:chExt cx="6772424" cy="2632149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8008" y="1052737"/>
              <a:ext cx="5476281" cy="263214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9" name="Retângulo 18"/>
            <p:cNvSpPr/>
            <p:nvPr/>
          </p:nvSpPr>
          <p:spPr>
            <a:xfrm>
              <a:off x="7164286" y="1052736"/>
              <a:ext cx="1152125" cy="263214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cxnSp>
          <p:nvCxnSpPr>
            <p:cNvPr id="54" name="Conector reto 53"/>
            <p:cNvCxnSpPr/>
            <p:nvPr/>
          </p:nvCxnSpPr>
          <p:spPr>
            <a:xfrm>
              <a:off x="6714822" y="2043432"/>
              <a:ext cx="1152128" cy="58360"/>
            </a:xfrm>
            <a:prstGeom prst="line">
              <a:avLst/>
            </a:prstGeom>
            <a:ln w="76200">
              <a:solidFill>
                <a:srgbClr val="CC0066">
                  <a:alpha val="6980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Conector reto 4"/>
            <p:cNvCxnSpPr/>
            <p:nvPr/>
          </p:nvCxnSpPr>
          <p:spPr>
            <a:xfrm>
              <a:off x="6703671" y="2099467"/>
              <a:ext cx="1152128" cy="58360"/>
            </a:xfrm>
            <a:prstGeom prst="line">
              <a:avLst/>
            </a:prstGeom>
            <a:ln w="57150">
              <a:solidFill>
                <a:schemeClr val="accent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ector reto 54"/>
            <p:cNvCxnSpPr/>
            <p:nvPr/>
          </p:nvCxnSpPr>
          <p:spPr>
            <a:xfrm>
              <a:off x="6714822" y="2190872"/>
              <a:ext cx="1152128" cy="136519"/>
            </a:xfrm>
            <a:prstGeom prst="line">
              <a:avLst/>
            </a:prstGeom>
            <a:ln w="76200">
              <a:solidFill>
                <a:srgbClr val="0070C0">
                  <a:alpha val="65882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CaixaDeTexto 64"/>
            <p:cNvSpPr txBox="1"/>
            <p:nvPr/>
          </p:nvSpPr>
          <p:spPr>
            <a:xfrm>
              <a:off x="7535086" y="3244258"/>
              <a:ext cx="5757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ewsGoth Cn BT" panose="020B0506020202030204" pitchFamily="34" charset="0"/>
                  <a:ea typeface="+mn-ea"/>
                  <a:cs typeface="+mn-cs"/>
                </a:rPr>
                <a:t>2015</a:t>
              </a:r>
            </a:p>
          </p:txBody>
        </p:sp>
        <p:cxnSp>
          <p:nvCxnSpPr>
            <p:cNvPr id="68" name="Conector reto 67"/>
            <p:cNvCxnSpPr/>
            <p:nvPr/>
          </p:nvCxnSpPr>
          <p:spPr>
            <a:xfrm>
              <a:off x="7984679" y="2099467"/>
              <a:ext cx="700" cy="1129509"/>
            </a:xfrm>
            <a:prstGeom prst="line">
              <a:avLst/>
            </a:prstGeom>
            <a:ln w="3175">
              <a:solidFill>
                <a:schemeClr val="tx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Elipse 19"/>
            <p:cNvSpPr/>
            <p:nvPr/>
          </p:nvSpPr>
          <p:spPr>
            <a:xfrm>
              <a:off x="7831912" y="2095929"/>
              <a:ext cx="115714" cy="12325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60" name="CaixaDeTexto 59"/>
            <p:cNvSpPr txBox="1"/>
            <p:nvPr/>
          </p:nvSpPr>
          <p:spPr>
            <a:xfrm>
              <a:off x="7770320" y="1743723"/>
              <a:ext cx="6217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+mn-ea"/>
                  <a:cs typeface="Calibri" panose="020F0502020204030204" pitchFamily="34" charset="0"/>
                </a:rPr>
                <a:t>407</a:t>
              </a:r>
            </a:p>
          </p:txBody>
        </p:sp>
        <p:sp>
          <p:nvSpPr>
            <p:cNvPr id="61" name="CaixaDeTexto 60"/>
            <p:cNvSpPr txBox="1"/>
            <p:nvPr/>
          </p:nvSpPr>
          <p:spPr>
            <a:xfrm>
              <a:off x="7770320" y="2318062"/>
              <a:ext cx="6217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+mn-ea"/>
                  <a:cs typeface="Calibri" panose="020F0502020204030204" pitchFamily="34" charset="0"/>
                </a:rPr>
                <a:t>377</a:t>
              </a:r>
            </a:p>
          </p:txBody>
        </p:sp>
        <p:sp>
          <p:nvSpPr>
            <p:cNvPr id="62" name="CaixaDeTexto 61"/>
            <p:cNvSpPr txBox="1"/>
            <p:nvPr/>
          </p:nvSpPr>
          <p:spPr>
            <a:xfrm>
              <a:off x="7843411" y="1988840"/>
              <a:ext cx="6170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52F61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+mn-ea"/>
                  <a:cs typeface="Calibri" panose="020F0502020204030204" pitchFamily="34" charset="0"/>
                </a:rPr>
                <a:t>401</a:t>
              </a:r>
            </a:p>
          </p:txBody>
        </p:sp>
        <p:sp>
          <p:nvSpPr>
            <p:cNvPr id="66" name="Elipse 65"/>
            <p:cNvSpPr/>
            <p:nvPr/>
          </p:nvSpPr>
          <p:spPr>
            <a:xfrm>
              <a:off x="7831912" y="2265260"/>
              <a:ext cx="115714" cy="12325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67" name="Elipse 66"/>
            <p:cNvSpPr/>
            <p:nvPr/>
          </p:nvSpPr>
          <p:spPr>
            <a:xfrm>
              <a:off x="7831912" y="2026493"/>
              <a:ext cx="115714" cy="12325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cxnSp>
          <p:nvCxnSpPr>
            <p:cNvPr id="64" name="Conector reto 63"/>
            <p:cNvCxnSpPr/>
            <p:nvPr/>
          </p:nvCxnSpPr>
          <p:spPr>
            <a:xfrm>
              <a:off x="6588222" y="3222909"/>
              <a:ext cx="1278728" cy="336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10165464"/>
      </p:ext>
    </p:extLst>
  </p:cSld>
  <p:clrMapOvr>
    <a:masterClrMapping/>
  </p:clrMapOvr>
  <p:transition spd="slow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880" y="620688"/>
            <a:ext cx="5000625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685" y="5661248"/>
            <a:ext cx="312420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30251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37" y="1412776"/>
            <a:ext cx="8756719" cy="3271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13" y="5085184"/>
            <a:ext cx="8589916" cy="186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90834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24744"/>
            <a:ext cx="6768752" cy="199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29552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251520" y="188640"/>
          <a:ext cx="8496944" cy="6336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45573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251520" y="188640"/>
          <a:ext cx="8496944" cy="6336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146737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m para polysomnograph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48680"/>
            <a:ext cx="7434194" cy="5580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707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m para polysomnograph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1" y="110814"/>
            <a:ext cx="9059593" cy="6558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797508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0" b="-903"/>
          <a:stretch>
            <a:fillRect/>
          </a:stretch>
        </p:blipFill>
        <p:spPr bwMode="auto">
          <a:xfrm>
            <a:off x="250825" y="798513"/>
            <a:ext cx="8713788" cy="383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4581525"/>
            <a:ext cx="4011612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36645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557338"/>
            <a:ext cx="8832850" cy="344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53411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44000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07221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CaixaDeTexto 117"/>
          <p:cNvSpPr txBox="1"/>
          <p:nvPr/>
        </p:nvSpPr>
        <p:spPr>
          <a:xfrm>
            <a:off x="2019642" y="8764"/>
            <a:ext cx="5093574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CIÊNCIA PARA EDUCAÇÃO: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POR QUE É NECESSÁRIA?</a:t>
            </a:r>
          </a:p>
        </p:txBody>
      </p:sp>
      <p:sp>
        <p:nvSpPr>
          <p:cNvPr id="119" name="CaixaDeTexto 118"/>
          <p:cNvSpPr txBox="1"/>
          <p:nvPr/>
        </p:nvSpPr>
        <p:spPr>
          <a:xfrm>
            <a:off x="539552" y="3923011"/>
            <a:ext cx="39876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A HIPÓTESE DE INFLEXÃO DA CURVA</a:t>
            </a:r>
          </a:p>
        </p:txBody>
      </p:sp>
      <p:sp>
        <p:nvSpPr>
          <p:cNvPr id="117" name="CaixaDeTexto 116"/>
          <p:cNvSpPr txBox="1"/>
          <p:nvPr/>
        </p:nvSpPr>
        <p:spPr>
          <a:xfrm>
            <a:off x="5572696" y="5971346"/>
            <a:ext cx="130356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POLÍTICA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EDUCACIONAL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CONSERVADORA</a:t>
            </a:r>
          </a:p>
        </p:txBody>
      </p:sp>
      <p:sp>
        <p:nvSpPr>
          <p:cNvPr id="123" name="CaixaDeTexto 122"/>
          <p:cNvSpPr txBox="1"/>
          <p:nvPr/>
        </p:nvSpPr>
        <p:spPr>
          <a:xfrm>
            <a:off x="8005669" y="5329671"/>
            <a:ext cx="1200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Quando?</a:t>
            </a:r>
          </a:p>
        </p:txBody>
      </p:sp>
      <p:grpSp>
        <p:nvGrpSpPr>
          <p:cNvPr id="77" name="Agrupar 76"/>
          <p:cNvGrpSpPr/>
          <p:nvPr/>
        </p:nvGrpSpPr>
        <p:grpSpPr>
          <a:xfrm>
            <a:off x="1187624" y="1052736"/>
            <a:ext cx="6772424" cy="2632149"/>
            <a:chOff x="1688008" y="1052736"/>
            <a:chExt cx="6772424" cy="2632149"/>
          </a:xfrm>
        </p:grpSpPr>
        <p:pic>
          <p:nvPicPr>
            <p:cNvPr id="78" name="Imagem 7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8008" y="1052737"/>
              <a:ext cx="5476281" cy="263214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9" name="Retângulo 78"/>
            <p:cNvSpPr/>
            <p:nvPr/>
          </p:nvSpPr>
          <p:spPr>
            <a:xfrm>
              <a:off x="7164286" y="1052736"/>
              <a:ext cx="1152125" cy="263214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cxnSp>
          <p:nvCxnSpPr>
            <p:cNvPr id="80" name="Conector reto 79"/>
            <p:cNvCxnSpPr/>
            <p:nvPr/>
          </p:nvCxnSpPr>
          <p:spPr>
            <a:xfrm>
              <a:off x="6714822" y="2043432"/>
              <a:ext cx="1152128" cy="58360"/>
            </a:xfrm>
            <a:prstGeom prst="line">
              <a:avLst/>
            </a:prstGeom>
            <a:ln w="76200">
              <a:solidFill>
                <a:srgbClr val="CC0066">
                  <a:alpha val="6980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onector reto 80"/>
            <p:cNvCxnSpPr/>
            <p:nvPr/>
          </p:nvCxnSpPr>
          <p:spPr>
            <a:xfrm>
              <a:off x="6703671" y="2099467"/>
              <a:ext cx="1152128" cy="58360"/>
            </a:xfrm>
            <a:prstGeom prst="line">
              <a:avLst/>
            </a:prstGeom>
            <a:ln w="57150">
              <a:solidFill>
                <a:schemeClr val="accent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ector reto 81"/>
            <p:cNvCxnSpPr/>
            <p:nvPr/>
          </p:nvCxnSpPr>
          <p:spPr>
            <a:xfrm>
              <a:off x="6714822" y="2190872"/>
              <a:ext cx="1152128" cy="136519"/>
            </a:xfrm>
            <a:prstGeom prst="line">
              <a:avLst/>
            </a:prstGeom>
            <a:ln w="76200">
              <a:solidFill>
                <a:srgbClr val="0070C0">
                  <a:alpha val="65882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CaixaDeTexto 82"/>
            <p:cNvSpPr txBox="1"/>
            <p:nvPr/>
          </p:nvSpPr>
          <p:spPr>
            <a:xfrm>
              <a:off x="7535086" y="3244258"/>
              <a:ext cx="5757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ewsGoth Cn BT" panose="020B0506020202030204" pitchFamily="34" charset="0"/>
                  <a:ea typeface="+mn-ea"/>
                  <a:cs typeface="+mn-cs"/>
                </a:rPr>
                <a:t>2015</a:t>
              </a:r>
            </a:p>
          </p:txBody>
        </p:sp>
        <p:cxnSp>
          <p:nvCxnSpPr>
            <p:cNvPr id="84" name="Conector reto 83"/>
            <p:cNvCxnSpPr/>
            <p:nvPr/>
          </p:nvCxnSpPr>
          <p:spPr>
            <a:xfrm>
              <a:off x="7984679" y="2099467"/>
              <a:ext cx="700" cy="1129509"/>
            </a:xfrm>
            <a:prstGeom prst="line">
              <a:avLst/>
            </a:prstGeom>
            <a:ln w="3175">
              <a:solidFill>
                <a:schemeClr val="tx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Elipse 84"/>
            <p:cNvSpPr/>
            <p:nvPr/>
          </p:nvSpPr>
          <p:spPr>
            <a:xfrm>
              <a:off x="7831912" y="2095929"/>
              <a:ext cx="115714" cy="12325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86" name="CaixaDeTexto 85"/>
            <p:cNvSpPr txBox="1"/>
            <p:nvPr/>
          </p:nvSpPr>
          <p:spPr>
            <a:xfrm>
              <a:off x="7770320" y="1743723"/>
              <a:ext cx="6217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+mn-ea"/>
                  <a:cs typeface="Calibri" panose="020F0502020204030204" pitchFamily="34" charset="0"/>
                </a:rPr>
                <a:t>407</a:t>
              </a:r>
            </a:p>
          </p:txBody>
        </p:sp>
        <p:sp>
          <p:nvSpPr>
            <p:cNvPr id="87" name="CaixaDeTexto 86"/>
            <p:cNvSpPr txBox="1"/>
            <p:nvPr/>
          </p:nvSpPr>
          <p:spPr>
            <a:xfrm>
              <a:off x="7770320" y="2318062"/>
              <a:ext cx="6217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+mn-ea"/>
                  <a:cs typeface="Calibri" panose="020F0502020204030204" pitchFamily="34" charset="0"/>
                </a:rPr>
                <a:t>377</a:t>
              </a:r>
            </a:p>
          </p:txBody>
        </p:sp>
        <p:sp>
          <p:nvSpPr>
            <p:cNvPr id="88" name="CaixaDeTexto 87"/>
            <p:cNvSpPr txBox="1"/>
            <p:nvPr/>
          </p:nvSpPr>
          <p:spPr>
            <a:xfrm>
              <a:off x="7843411" y="1988840"/>
              <a:ext cx="6170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52F61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+mn-ea"/>
                  <a:cs typeface="Calibri" panose="020F0502020204030204" pitchFamily="34" charset="0"/>
                </a:rPr>
                <a:t>401</a:t>
              </a:r>
            </a:p>
          </p:txBody>
        </p:sp>
        <p:sp>
          <p:nvSpPr>
            <p:cNvPr id="89" name="Elipse 88"/>
            <p:cNvSpPr/>
            <p:nvPr/>
          </p:nvSpPr>
          <p:spPr>
            <a:xfrm>
              <a:off x="7831912" y="2265260"/>
              <a:ext cx="115714" cy="12325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90" name="Elipse 89"/>
            <p:cNvSpPr/>
            <p:nvPr/>
          </p:nvSpPr>
          <p:spPr>
            <a:xfrm>
              <a:off x="7831912" y="2026493"/>
              <a:ext cx="115714" cy="12325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cxnSp>
          <p:nvCxnSpPr>
            <p:cNvPr id="91" name="Conector reto 90"/>
            <p:cNvCxnSpPr/>
            <p:nvPr/>
          </p:nvCxnSpPr>
          <p:spPr>
            <a:xfrm>
              <a:off x="6588222" y="3222909"/>
              <a:ext cx="1278728" cy="336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Retângulo 92"/>
          <p:cNvSpPr/>
          <p:nvPr/>
        </p:nvSpPr>
        <p:spPr>
          <a:xfrm>
            <a:off x="554519" y="4325902"/>
            <a:ext cx="4070439" cy="194052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cxnSp>
        <p:nvCxnSpPr>
          <p:cNvPr id="94" name="Conector reto 93"/>
          <p:cNvCxnSpPr/>
          <p:nvPr/>
        </p:nvCxnSpPr>
        <p:spPr>
          <a:xfrm flipV="1">
            <a:off x="554519" y="5856343"/>
            <a:ext cx="4070438" cy="16132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ector reto 94"/>
          <p:cNvCxnSpPr/>
          <p:nvPr/>
        </p:nvCxnSpPr>
        <p:spPr>
          <a:xfrm>
            <a:off x="563027" y="5487035"/>
            <a:ext cx="4061930" cy="12623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ector reto 95"/>
          <p:cNvCxnSpPr/>
          <p:nvPr/>
        </p:nvCxnSpPr>
        <p:spPr>
          <a:xfrm>
            <a:off x="567219" y="5101594"/>
            <a:ext cx="3449425" cy="15672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ector reto 98"/>
          <p:cNvCxnSpPr/>
          <p:nvPr/>
        </p:nvCxnSpPr>
        <p:spPr>
          <a:xfrm flipV="1">
            <a:off x="554519" y="4685387"/>
            <a:ext cx="4070439" cy="956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CaixaDeTexto 99"/>
          <p:cNvSpPr txBox="1"/>
          <p:nvPr/>
        </p:nvSpPr>
        <p:spPr>
          <a:xfrm>
            <a:off x="194479" y="4203517"/>
            <a:ext cx="415498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600</a:t>
            </a:r>
          </a:p>
        </p:txBody>
      </p:sp>
      <p:sp>
        <p:nvSpPr>
          <p:cNvPr id="101" name="CaixaDeTexto 100"/>
          <p:cNvSpPr txBox="1"/>
          <p:nvPr/>
        </p:nvSpPr>
        <p:spPr>
          <a:xfrm>
            <a:off x="194479" y="4573285"/>
            <a:ext cx="415498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550</a:t>
            </a:r>
          </a:p>
        </p:txBody>
      </p:sp>
      <p:sp>
        <p:nvSpPr>
          <p:cNvPr id="102" name="CaixaDeTexto 101"/>
          <p:cNvSpPr txBox="1"/>
          <p:nvPr/>
        </p:nvSpPr>
        <p:spPr>
          <a:xfrm>
            <a:off x="194479" y="4976149"/>
            <a:ext cx="415498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500</a:t>
            </a:r>
          </a:p>
        </p:txBody>
      </p:sp>
      <p:sp>
        <p:nvSpPr>
          <p:cNvPr id="103" name="CaixaDeTexto 102"/>
          <p:cNvSpPr txBox="1"/>
          <p:nvPr/>
        </p:nvSpPr>
        <p:spPr>
          <a:xfrm>
            <a:off x="194479" y="5365373"/>
            <a:ext cx="415498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450</a:t>
            </a:r>
          </a:p>
        </p:txBody>
      </p:sp>
      <p:sp>
        <p:nvSpPr>
          <p:cNvPr id="104" name="CaixaDeTexto 103"/>
          <p:cNvSpPr txBox="1"/>
          <p:nvPr/>
        </p:nvSpPr>
        <p:spPr>
          <a:xfrm>
            <a:off x="194479" y="5744870"/>
            <a:ext cx="415498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400</a:t>
            </a:r>
          </a:p>
        </p:txBody>
      </p:sp>
      <p:sp>
        <p:nvSpPr>
          <p:cNvPr id="105" name="CaixaDeTexto 104"/>
          <p:cNvSpPr txBox="1"/>
          <p:nvPr/>
        </p:nvSpPr>
        <p:spPr>
          <a:xfrm>
            <a:off x="194479" y="6135108"/>
            <a:ext cx="415498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350</a:t>
            </a:r>
          </a:p>
        </p:txBody>
      </p:sp>
      <p:sp>
        <p:nvSpPr>
          <p:cNvPr id="106" name="CaixaDeTexto 105"/>
          <p:cNvSpPr txBox="1"/>
          <p:nvPr/>
        </p:nvSpPr>
        <p:spPr>
          <a:xfrm>
            <a:off x="521423" y="6279123"/>
            <a:ext cx="492443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2000</a:t>
            </a:r>
          </a:p>
        </p:txBody>
      </p:sp>
      <p:sp>
        <p:nvSpPr>
          <p:cNvPr id="107" name="CaixaDeTexto 106"/>
          <p:cNvSpPr txBox="1"/>
          <p:nvPr/>
        </p:nvSpPr>
        <p:spPr>
          <a:xfrm>
            <a:off x="1202591" y="6279122"/>
            <a:ext cx="492443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2003</a:t>
            </a:r>
          </a:p>
        </p:txBody>
      </p:sp>
      <p:sp>
        <p:nvSpPr>
          <p:cNvPr id="108" name="CaixaDeTexto 107"/>
          <p:cNvSpPr txBox="1"/>
          <p:nvPr/>
        </p:nvSpPr>
        <p:spPr>
          <a:xfrm>
            <a:off x="1943167" y="6279122"/>
            <a:ext cx="492443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2006</a:t>
            </a:r>
          </a:p>
        </p:txBody>
      </p:sp>
      <p:sp>
        <p:nvSpPr>
          <p:cNvPr id="109" name="CaixaDeTexto 108"/>
          <p:cNvSpPr txBox="1"/>
          <p:nvPr/>
        </p:nvSpPr>
        <p:spPr>
          <a:xfrm>
            <a:off x="2714760" y="6279122"/>
            <a:ext cx="492443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2009</a:t>
            </a:r>
          </a:p>
        </p:txBody>
      </p:sp>
      <p:sp>
        <p:nvSpPr>
          <p:cNvPr id="110" name="CaixaDeTexto 109"/>
          <p:cNvSpPr txBox="1"/>
          <p:nvPr/>
        </p:nvSpPr>
        <p:spPr>
          <a:xfrm>
            <a:off x="3506848" y="6279122"/>
            <a:ext cx="492443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2012</a:t>
            </a:r>
          </a:p>
        </p:txBody>
      </p:sp>
      <p:cxnSp>
        <p:nvCxnSpPr>
          <p:cNvPr id="111" name="Conector reto 110"/>
          <p:cNvCxnSpPr>
            <a:endCxn id="167" idx="2"/>
          </p:cNvCxnSpPr>
          <p:nvPr/>
        </p:nvCxnSpPr>
        <p:spPr>
          <a:xfrm flipV="1">
            <a:off x="812318" y="6005323"/>
            <a:ext cx="567663" cy="94816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Conector reto 111"/>
          <p:cNvCxnSpPr>
            <a:stCxn id="167" idx="6"/>
            <a:endCxn id="165" idx="2"/>
          </p:cNvCxnSpPr>
          <p:nvPr/>
        </p:nvCxnSpPr>
        <p:spPr>
          <a:xfrm flipV="1">
            <a:off x="1523997" y="5991091"/>
            <a:ext cx="614698" cy="14232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Conector reto 112"/>
          <p:cNvCxnSpPr>
            <a:stCxn id="165" idx="6"/>
            <a:endCxn id="164" idx="2"/>
          </p:cNvCxnSpPr>
          <p:nvPr/>
        </p:nvCxnSpPr>
        <p:spPr>
          <a:xfrm flipV="1">
            <a:off x="2282712" y="5861307"/>
            <a:ext cx="601820" cy="129784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Conector reto 113"/>
          <p:cNvCxnSpPr>
            <a:stCxn id="164" idx="6"/>
            <a:endCxn id="168" idx="2"/>
          </p:cNvCxnSpPr>
          <p:nvPr/>
        </p:nvCxnSpPr>
        <p:spPr>
          <a:xfrm flipV="1">
            <a:off x="3028548" y="5855137"/>
            <a:ext cx="635194" cy="617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Conector reto 114"/>
          <p:cNvCxnSpPr/>
          <p:nvPr/>
        </p:nvCxnSpPr>
        <p:spPr>
          <a:xfrm flipV="1">
            <a:off x="809455" y="5117266"/>
            <a:ext cx="734055" cy="1650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Conector reto 115"/>
          <p:cNvCxnSpPr>
            <a:endCxn id="173" idx="2"/>
          </p:cNvCxnSpPr>
          <p:nvPr/>
        </p:nvCxnSpPr>
        <p:spPr>
          <a:xfrm>
            <a:off x="1438060" y="5109438"/>
            <a:ext cx="719952" cy="3890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Conector reto 119"/>
          <p:cNvCxnSpPr>
            <a:endCxn id="171" idx="2"/>
          </p:cNvCxnSpPr>
          <p:nvPr/>
        </p:nvCxnSpPr>
        <p:spPr>
          <a:xfrm flipV="1">
            <a:off x="2186106" y="5139334"/>
            <a:ext cx="712483" cy="93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Conector reto 155"/>
          <p:cNvCxnSpPr>
            <a:stCxn id="171" idx="6"/>
            <a:endCxn id="174" idx="2"/>
          </p:cNvCxnSpPr>
          <p:nvPr/>
        </p:nvCxnSpPr>
        <p:spPr>
          <a:xfrm flipV="1">
            <a:off x="3042605" y="5117266"/>
            <a:ext cx="628755" cy="2206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CaixaDeTexto 156"/>
          <p:cNvSpPr txBox="1"/>
          <p:nvPr/>
        </p:nvSpPr>
        <p:spPr>
          <a:xfrm>
            <a:off x="883812" y="6065155"/>
            <a:ext cx="737574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BRASIL</a:t>
            </a:r>
          </a:p>
        </p:txBody>
      </p:sp>
      <p:sp>
        <p:nvSpPr>
          <p:cNvPr id="158" name="CaixaDeTexto 157"/>
          <p:cNvSpPr txBox="1"/>
          <p:nvPr/>
        </p:nvSpPr>
        <p:spPr>
          <a:xfrm>
            <a:off x="753048" y="5199002"/>
            <a:ext cx="1008112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MÉDIA OCDE</a:t>
            </a:r>
          </a:p>
        </p:txBody>
      </p:sp>
      <p:sp>
        <p:nvSpPr>
          <p:cNvPr id="159" name="CaixaDeTexto 158"/>
          <p:cNvSpPr txBox="1"/>
          <p:nvPr/>
        </p:nvSpPr>
        <p:spPr>
          <a:xfrm>
            <a:off x="753048" y="4439166"/>
            <a:ext cx="1440160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10 PAÍSES LÍDERES</a:t>
            </a:r>
          </a:p>
        </p:txBody>
      </p:sp>
      <p:sp>
        <p:nvSpPr>
          <p:cNvPr id="160" name="Retângulo 159"/>
          <p:cNvSpPr/>
          <p:nvPr/>
        </p:nvSpPr>
        <p:spPr>
          <a:xfrm>
            <a:off x="563026" y="4652011"/>
            <a:ext cx="8571086" cy="239503"/>
          </a:xfrm>
          <a:prstGeom prst="rect">
            <a:avLst/>
          </a:prstGeom>
          <a:solidFill>
            <a:srgbClr val="99FF33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cxnSp>
        <p:nvCxnSpPr>
          <p:cNvPr id="161" name="Conector reto 160"/>
          <p:cNvCxnSpPr/>
          <p:nvPr/>
        </p:nvCxnSpPr>
        <p:spPr>
          <a:xfrm>
            <a:off x="3720782" y="5856343"/>
            <a:ext cx="635194" cy="6274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Conector reto 161"/>
          <p:cNvCxnSpPr/>
          <p:nvPr/>
        </p:nvCxnSpPr>
        <p:spPr>
          <a:xfrm>
            <a:off x="3780179" y="5109869"/>
            <a:ext cx="658124" cy="1186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CaixaDeTexto 162"/>
          <p:cNvSpPr txBox="1"/>
          <p:nvPr/>
        </p:nvSpPr>
        <p:spPr>
          <a:xfrm>
            <a:off x="4151565" y="6272696"/>
            <a:ext cx="492443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2015</a:t>
            </a:r>
          </a:p>
        </p:txBody>
      </p:sp>
      <p:sp>
        <p:nvSpPr>
          <p:cNvPr id="164" name="Elipse 163"/>
          <p:cNvSpPr/>
          <p:nvPr/>
        </p:nvSpPr>
        <p:spPr>
          <a:xfrm>
            <a:off x="2884532" y="5789299"/>
            <a:ext cx="144016" cy="144016"/>
          </a:xfrm>
          <a:prstGeom prst="ellipse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65" name="Elipse 164"/>
          <p:cNvSpPr/>
          <p:nvPr/>
        </p:nvSpPr>
        <p:spPr>
          <a:xfrm>
            <a:off x="2138696" y="5919083"/>
            <a:ext cx="144016" cy="144016"/>
          </a:xfrm>
          <a:prstGeom prst="ellipse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66" name="Elipse 165"/>
          <p:cNvSpPr/>
          <p:nvPr/>
        </p:nvSpPr>
        <p:spPr>
          <a:xfrm>
            <a:off x="689393" y="6045309"/>
            <a:ext cx="144016" cy="144016"/>
          </a:xfrm>
          <a:prstGeom prst="ellipse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67" name="Elipse 166"/>
          <p:cNvSpPr/>
          <p:nvPr/>
        </p:nvSpPr>
        <p:spPr>
          <a:xfrm>
            <a:off x="1379981" y="5933315"/>
            <a:ext cx="144016" cy="144016"/>
          </a:xfrm>
          <a:prstGeom prst="ellipse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68" name="Elipse 167"/>
          <p:cNvSpPr/>
          <p:nvPr/>
        </p:nvSpPr>
        <p:spPr>
          <a:xfrm>
            <a:off x="3663742" y="5783129"/>
            <a:ext cx="144016" cy="144016"/>
          </a:xfrm>
          <a:prstGeom prst="ellipse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70" name="Elipse 169"/>
          <p:cNvSpPr/>
          <p:nvPr/>
        </p:nvSpPr>
        <p:spPr>
          <a:xfrm>
            <a:off x="685835" y="5054986"/>
            <a:ext cx="144016" cy="144016"/>
          </a:xfrm>
          <a:prstGeom prst="ellipse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71" name="Elipse 170"/>
          <p:cNvSpPr/>
          <p:nvPr/>
        </p:nvSpPr>
        <p:spPr>
          <a:xfrm>
            <a:off x="2898589" y="5067326"/>
            <a:ext cx="144016" cy="144016"/>
          </a:xfrm>
          <a:prstGeom prst="ellipse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72" name="Elipse 171"/>
          <p:cNvSpPr/>
          <p:nvPr/>
        </p:nvSpPr>
        <p:spPr>
          <a:xfrm>
            <a:off x="1399298" y="5040754"/>
            <a:ext cx="144016" cy="144016"/>
          </a:xfrm>
          <a:prstGeom prst="ellipse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73" name="Elipse 172"/>
          <p:cNvSpPr/>
          <p:nvPr/>
        </p:nvSpPr>
        <p:spPr>
          <a:xfrm>
            <a:off x="2158013" y="5076334"/>
            <a:ext cx="144016" cy="144016"/>
          </a:xfrm>
          <a:prstGeom prst="ellipse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74" name="Elipse 173"/>
          <p:cNvSpPr/>
          <p:nvPr/>
        </p:nvSpPr>
        <p:spPr>
          <a:xfrm>
            <a:off x="3671360" y="5045258"/>
            <a:ext cx="144016" cy="144016"/>
          </a:xfrm>
          <a:prstGeom prst="ellipse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cxnSp>
        <p:nvCxnSpPr>
          <p:cNvPr id="98" name="Conector reto 97"/>
          <p:cNvCxnSpPr/>
          <p:nvPr/>
        </p:nvCxnSpPr>
        <p:spPr>
          <a:xfrm flipV="1">
            <a:off x="4223353" y="5100978"/>
            <a:ext cx="4879084" cy="2850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Triângulo isósceles 120"/>
          <p:cNvSpPr/>
          <p:nvPr/>
        </p:nvSpPr>
        <p:spPr>
          <a:xfrm rot="5400000">
            <a:off x="8938602" y="4994747"/>
            <a:ext cx="169972" cy="221048"/>
          </a:xfrm>
          <a:prstGeom prst="triangl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75" name="Elipse 174"/>
          <p:cNvSpPr/>
          <p:nvPr/>
        </p:nvSpPr>
        <p:spPr>
          <a:xfrm>
            <a:off x="4370834" y="5058085"/>
            <a:ext cx="144016" cy="144016"/>
          </a:xfrm>
          <a:prstGeom prst="ellipse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cxnSp>
        <p:nvCxnSpPr>
          <p:cNvPr id="97" name="Conector reto 96"/>
          <p:cNvCxnSpPr/>
          <p:nvPr/>
        </p:nvCxnSpPr>
        <p:spPr>
          <a:xfrm flipV="1">
            <a:off x="4408934" y="5744407"/>
            <a:ext cx="4735066" cy="177405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Triângulo isósceles 121"/>
          <p:cNvSpPr/>
          <p:nvPr/>
        </p:nvSpPr>
        <p:spPr>
          <a:xfrm rot="5247178">
            <a:off x="8944824" y="5640538"/>
            <a:ext cx="169972" cy="221048"/>
          </a:xfrm>
          <a:prstGeom prst="triangle">
            <a:avLst/>
          </a:prstGeom>
          <a:solidFill>
            <a:schemeClr val="tx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69" name="Elipse 168"/>
          <p:cNvSpPr/>
          <p:nvPr/>
        </p:nvSpPr>
        <p:spPr>
          <a:xfrm>
            <a:off x="4336926" y="5849804"/>
            <a:ext cx="144016" cy="144016"/>
          </a:xfrm>
          <a:prstGeom prst="ellipse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AutoShape 2" descr="Resultado de imagem para emoticons com fundo transparente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087" y="5892295"/>
            <a:ext cx="706067" cy="706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407278"/>
      </p:ext>
    </p:extLst>
  </p:cSld>
  <p:clrMapOvr>
    <a:masterClrMapping/>
  </p:clrMapOvr>
  <p:transition spd="slow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 descr="Matutin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0"/>
            <a:ext cx="5616575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5" descr="Vespertin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3462338"/>
            <a:ext cx="5614988" cy="339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13829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 descr="Resultado de imagem para nobel medicine 20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6671"/>
            <a:ext cx="7315200" cy="582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45149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-14288"/>
            <a:ext cx="6129269" cy="6755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996384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m para sleep alcohol graph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62554"/>
            <a:ext cx="6506344" cy="650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838853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38" name="Grupo 1"/>
          <p:cNvGrpSpPr>
            <a:grpSpLocks/>
          </p:cNvGrpSpPr>
          <p:nvPr/>
        </p:nvGrpSpPr>
        <p:grpSpPr bwMode="auto">
          <a:xfrm>
            <a:off x="1323975" y="549275"/>
            <a:ext cx="6505575" cy="1754188"/>
            <a:chOff x="1324567" y="548680"/>
            <a:chExt cx="6505575" cy="1755320"/>
          </a:xfrm>
        </p:grpSpPr>
        <p:pic>
          <p:nvPicPr>
            <p:cNvPr id="39939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" t="5907" r="-5" b="43701"/>
            <a:stretch>
              <a:fillRect/>
            </a:stretch>
          </p:blipFill>
          <p:spPr bwMode="auto">
            <a:xfrm>
              <a:off x="2988000" y="2160000"/>
              <a:ext cx="3514725" cy="14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40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4567" y="548680"/>
              <a:ext cx="6505575" cy="160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9710539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5" t="14513" r="5784" b="10564"/>
          <a:stretch/>
        </p:blipFill>
        <p:spPr bwMode="auto">
          <a:xfrm>
            <a:off x="-16802" y="1115998"/>
            <a:ext cx="9148800" cy="4241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lipse 1"/>
          <p:cNvSpPr/>
          <p:nvPr/>
        </p:nvSpPr>
        <p:spPr>
          <a:xfrm>
            <a:off x="5652120" y="3068960"/>
            <a:ext cx="1080120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51878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5888"/>
            <a:ext cx="5113337" cy="665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6235700"/>
            <a:ext cx="2278062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500611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tângulo 4"/>
          <p:cNvSpPr>
            <a:spLocks noChangeArrowheads="1"/>
          </p:cNvSpPr>
          <p:nvPr/>
        </p:nvSpPr>
        <p:spPr bwMode="auto">
          <a:xfrm>
            <a:off x="2332038" y="620713"/>
            <a:ext cx="43148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4000">
                <a:latin typeface="Arial" pitchFamily="34" charset="0"/>
                <a:cs typeface="Arial" pitchFamily="34" charset="0"/>
              </a:rPr>
              <a:t>A ESCOLA IDEAL</a:t>
            </a:r>
            <a:endParaRPr lang="pt-BR" altLang="pt-BR" sz="400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75779" name="CaixaDeTexto 5"/>
          <p:cNvSpPr txBox="1">
            <a:spLocks noChangeArrowheads="1"/>
          </p:cNvSpPr>
          <p:nvPr/>
        </p:nvSpPr>
        <p:spPr bwMode="auto">
          <a:xfrm>
            <a:off x="614578" y="2751311"/>
            <a:ext cx="44614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dirty="0">
                <a:latin typeface="Arial" pitchFamily="34" charset="0"/>
                <a:cs typeface="Arial" pitchFamily="34" charset="0"/>
              </a:rPr>
              <a:t>- Espaço e tempo para a sesta </a:t>
            </a:r>
          </a:p>
        </p:txBody>
      </p:sp>
      <p:sp>
        <p:nvSpPr>
          <p:cNvPr id="7" name="Retângulo 2"/>
          <p:cNvSpPr/>
          <p:nvPr/>
        </p:nvSpPr>
        <p:spPr bwMode="auto">
          <a:xfrm>
            <a:off x="712143" y="3861048"/>
            <a:ext cx="1727200" cy="836613"/>
          </a:xfrm>
          <a:prstGeom prst="rect">
            <a:avLst/>
          </a:prstGeom>
          <a:solidFill>
            <a:srgbClr val="0000C8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pt-BR" sz="4400" dirty="0">
                <a:ln w="1143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7- 9</a:t>
            </a:r>
          </a:p>
        </p:txBody>
      </p:sp>
      <p:sp>
        <p:nvSpPr>
          <p:cNvPr id="8" name="Retângulo 3"/>
          <p:cNvSpPr/>
          <p:nvPr/>
        </p:nvSpPr>
        <p:spPr bwMode="auto">
          <a:xfrm>
            <a:off x="6041380" y="3862636"/>
            <a:ext cx="1727200" cy="836612"/>
          </a:xfrm>
          <a:prstGeom prst="rect">
            <a:avLst/>
          </a:prstGeom>
          <a:solidFill>
            <a:srgbClr val="00660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pt-BR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14-16</a:t>
            </a:r>
          </a:p>
        </p:txBody>
      </p:sp>
      <p:sp>
        <p:nvSpPr>
          <p:cNvPr id="9" name="Retângulo 4"/>
          <p:cNvSpPr/>
          <p:nvPr/>
        </p:nvSpPr>
        <p:spPr bwMode="auto">
          <a:xfrm>
            <a:off x="2491730" y="5273923"/>
            <a:ext cx="5321300" cy="215900"/>
          </a:xfrm>
          <a:prstGeom prst="rect">
            <a:avLst/>
          </a:prstGeom>
          <a:solidFill>
            <a:srgbClr val="006600"/>
          </a:solidFill>
          <a:ln w="9525" cap="flat" cmpd="sng" algn="ctr">
            <a:solidFill>
              <a:srgbClr val="00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pt-BR">
              <a:ln>
                <a:solidFill>
                  <a:srgbClr val="006600"/>
                </a:solidFill>
              </a:ln>
            </a:endParaRPr>
          </a:p>
        </p:txBody>
      </p:sp>
      <p:sp>
        <p:nvSpPr>
          <p:cNvPr id="10" name="Retângulo 7"/>
          <p:cNvSpPr>
            <a:spLocks noChangeArrowheads="1"/>
          </p:cNvSpPr>
          <p:nvPr/>
        </p:nvSpPr>
        <p:spPr bwMode="auto">
          <a:xfrm>
            <a:off x="683568" y="4915148"/>
            <a:ext cx="5321300" cy="217488"/>
          </a:xfrm>
          <a:prstGeom prst="rect">
            <a:avLst/>
          </a:prstGeom>
          <a:solidFill>
            <a:srgbClr val="0000C8"/>
          </a:solidFill>
          <a:ln w="9525">
            <a:solidFill>
              <a:srgbClr val="0000AF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pt-BR" sz="2400">
              <a:solidFill>
                <a:schemeClr val="bg1"/>
              </a:solidFill>
            </a:endParaRPr>
          </a:p>
        </p:txBody>
      </p:sp>
      <p:sp>
        <p:nvSpPr>
          <p:cNvPr id="12" name="Retângulo 2"/>
          <p:cNvSpPr/>
          <p:nvPr/>
        </p:nvSpPr>
        <p:spPr bwMode="auto">
          <a:xfrm>
            <a:off x="2483793" y="3862636"/>
            <a:ext cx="3529012" cy="836612"/>
          </a:xfrm>
          <a:prstGeom prst="rect">
            <a:avLst/>
          </a:prstGeom>
          <a:solidFill>
            <a:srgbClr val="0000C8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pt-BR" sz="4400" dirty="0">
                <a:ln w="1143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9 -14</a:t>
            </a:r>
          </a:p>
        </p:txBody>
      </p:sp>
      <p:sp>
        <p:nvSpPr>
          <p:cNvPr id="11" name="CaixaDeTexto 5"/>
          <p:cNvSpPr txBox="1">
            <a:spLocks noChangeArrowheads="1"/>
          </p:cNvSpPr>
          <p:nvPr/>
        </p:nvSpPr>
        <p:spPr bwMode="auto">
          <a:xfrm>
            <a:off x="613613" y="1815207"/>
            <a:ext cx="205120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dirty="0">
                <a:latin typeface="Arial" pitchFamily="34" charset="0"/>
                <a:cs typeface="Arial" pitchFamily="34" charset="0"/>
              </a:rPr>
              <a:t>- Alimentação</a:t>
            </a:r>
          </a:p>
        </p:txBody>
      </p:sp>
      <p:sp>
        <p:nvSpPr>
          <p:cNvPr id="13" name="CaixaDeTexto 5"/>
          <p:cNvSpPr txBox="1">
            <a:spLocks noChangeArrowheads="1"/>
          </p:cNvSpPr>
          <p:nvPr/>
        </p:nvSpPr>
        <p:spPr bwMode="auto">
          <a:xfrm>
            <a:off x="613612" y="2289646"/>
            <a:ext cx="24263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dirty="0">
                <a:latin typeface="Arial" pitchFamily="34" charset="0"/>
                <a:cs typeface="Arial" pitchFamily="34" charset="0"/>
              </a:rPr>
              <a:t>- Atividade física</a:t>
            </a:r>
          </a:p>
        </p:txBody>
      </p:sp>
    </p:spTree>
    <p:extLst>
      <p:ext uri="{BB962C8B-B14F-4D97-AF65-F5344CB8AC3E}">
        <p14:creationId xmlns:p14="http://schemas.microsoft.com/office/powerpoint/2010/main" val="3177459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79" grpId="0"/>
      <p:bldP spid="7" grpId="0" animBg="1"/>
      <p:bldP spid="8" grpId="0" animBg="1"/>
      <p:bldP spid="9" grpId="0" animBg="1"/>
      <p:bldP spid="10" grpId="0" animBg="1"/>
      <p:bldP spid="12" grpId="0" animBg="1"/>
      <p:bldP spid="11" grpId="0"/>
      <p:bldP spid="1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79512" y="1474906"/>
            <a:ext cx="885698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1. Prover o sistema escolar com condições adequadas para oferecer merenda de composição consistente, principalmente no café da manhã.</a:t>
            </a:r>
          </a:p>
          <a:p>
            <a:endParaRPr lang="pt-BR" dirty="0"/>
          </a:p>
          <a:p>
            <a:r>
              <a:rPr lang="pt-BR" dirty="0"/>
              <a:t>2. Prover as escolas do ensino fundamental com atividades de horta e jardinagem.</a:t>
            </a:r>
          </a:p>
          <a:p>
            <a:endParaRPr lang="pt-BR" dirty="0"/>
          </a:p>
          <a:p>
            <a:r>
              <a:rPr lang="pt-BR" dirty="0"/>
              <a:t>3. Prover as escolas com equipamentos de atividade física, e dotá-las de corpo docente especializado nesta área.</a:t>
            </a:r>
          </a:p>
          <a:p>
            <a:endParaRPr lang="pt-BR" dirty="0"/>
          </a:p>
          <a:p>
            <a:r>
              <a:rPr lang="pt-BR" dirty="0"/>
              <a:t>4. Incluir na grade horária ao menos 60 minutos de atividades físicas diárias orientadas por professores de educação física.</a:t>
            </a:r>
          </a:p>
          <a:p>
            <a:endParaRPr lang="pt-BR" dirty="0"/>
          </a:p>
          <a:p>
            <a:pPr algn="just"/>
            <a:r>
              <a:rPr lang="pt-BR" dirty="0"/>
              <a:t>5. Viabilizar alterações na grade horária que permitam, em regime de tempo integral, iniciar as atividades matinais às </a:t>
            </a:r>
            <a:r>
              <a:rPr lang="pt-BR" altLang="ja-JP" dirty="0"/>
              <a:t>8</a:t>
            </a:r>
            <a:r>
              <a:rPr lang="pt-BR" dirty="0"/>
              <a:t>h30 em todas as séries, bem como prover condições para a sesta após o almoço, para as crianças da educação infantil e ensino fundamental.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131840" y="344850"/>
            <a:ext cx="26059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/>
              <a:t>SUGESTÕES</a:t>
            </a:r>
          </a:p>
        </p:txBody>
      </p:sp>
    </p:spTree>
    <p:extLst>
      <p:ext uri="{BB962C8B-B14F-4D97-AF65-F5344CB8AC3E}">
        <p14:creationId xmlns:p14="http://schemas.microsoft.com/office/powerpoint/2010/main" val="1870057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38352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38352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38352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38352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38352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125538"/>
            <a:ext cx="3778250" cy="506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2" name="Picture 4" descr="http://4.bp.blogspot.com/-qIvDCvmlRJI/VkU8akioF6I/AAAAAAAFVPk/wKah7h5peso/s1600/20151108_094342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120775"/>
            <a:ext cx="3571875" cy="507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2615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aixaDeTexto 45"/>
          <p:cNvSpPr txBox="1"/>
          <p:nvPr/>
        </p:nvSpPr>
        <p:spPr>
          <a:xfrm>
            <a:off x="2019642" y="8764"/>
            <a:ext cx="5093574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CIÊNCIA PARA EDUCAÇÃO: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POR QUE É NECESSÁRIA?</a:t>
            </a:r>
          </a:p>
        </p:txBody>
      </p:sp>
      <p:sp>
        <p:nvSpPr>
          <p:cNvPr id="44" name="CaixaDeTexto 43"/>
          <p:cNvSpPr txBox="1"/>
          <p:nvPr/>
        </p:nvSpPr>
        <p:spPr>
          <a:xfrm>
            <a:off x="8383371" y="5507940"/>
            <a:ext cx="869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2060?</a:t>
            </a:r>
          </a:p>
        </p:txBody>
      </p:sp>
      <p:sp>
        <p:nvSpPr>
          <p:cNvPr id="45" name="CaixaDeTexto 44"/>
          <p:cNvSpPr txBox="1"/>
          <p:nvPr/>
        </p:nvSpPr>
        <p:spPr>
          <a:xfrm>
            <a:off x="5940152" y="5735578"/>
            <a:ext cx="151195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POLÍTICA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EDUCACIONAL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ACUMULADORA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(VONTADE POLÍTICA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+ RECURSOS)</a:t>
            </a:r>
          </a:p>
        </p:txBody>
      </p:sp>
      <p:sp>
        <p:nvSpPr>
          <p:cNvPr id="52" name="CaixaDeTexto 51"/>
          <p:cNvSpPr txBox="1"/>
          <p:nvPr/>
        </p:nvSpPr>
        <p:spPr>
          <a:xfrm>
            <a:off x="539552" y="3923011"/>
            <a:ext cx="39876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A HIPÓTESE DE INFLEXÃO DA CURVA</a:t>
            </a:r>
          </a:p>
        </p:txBody>
      </p:sp>
      <p:grpSp>
        <p:nvGrpSpPr>
          <p:cNvPr id="97" name="Agrupar 96"/>
          <p:cNvGrpSpPr/>
          <p:nvPr/>
        </p:nvGrpSpPr>
        <p:grpSpPr>
          <a:xfrm>
            <a:off x="1187624" y="1052736"/>
            <a:ext cx="6772424" cy="2632149"/>
            <a:chOff x="1688008" y="1052736"/>
            <a:chExt cx="6772424" cy="2632149"/>
          </a:xfrm>
        </p:grpSpPr>
        <p:pic>
          <p:nvPicPr>
            <p:cNvPr id="98" name="Imagem 9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8008" y="1052737"/>
              <a:ext cx="5476281" cy="263214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9" name="Retângulo 98"/>
            <p:cNvSpPr/>
            <p:nvPr/>
          </p:nvSpPr>
          <p:spPr>
            <a:xfrm>
              <a:off x="7164286" y="1052736"/>
              <a:ext cx="1152125" cy="263214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cxnSp>
          <p:nvCxnSpPr>
            <p:cNvPr id="100" name="Conector reto 99"/>
            <p:cNvCxnSpPr/>
            <p:nvPr/>
          </p:nvCxnSpPr>
          <p:spPr>
            <a:xfrm>
              <a:off x="6714822" y="2043432"/>
              <a:ext cx="1152128" cy="58360"/>
            </a:xfrm>
            <a:prstGeom prst="line">
              <a:avLst/>
            </a:prstGeom>
            <a:ln w="76200">
              <a:solidFill>
                <a:srgbClr val="CC0066">
                  <a:alpha val="6980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ector reto 115"/>
            <p:cNvCxnSpPr/>
            <p:nvPr/>
          </p:nvCxnSpPr>
          <p:spPr>
            <a:xfrm>
              <a:off x="6703671" y="2099467"/>
              <a:ext cx="1152128" cy="58360"/>
            </a:xfrm>
            <a:prstGeom prst="line">
              <a:avLst/>
            </a:prstGeom>
            <a:ln w="57150">
              <a:solidFill>
                <a:schemeClr val="accent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ector reto 116"/>
            <p:cNvCxnSpPr/>
            <p:nvPr/>
          </p:nvCxnSpPr>
          <p:spPr>
            <a:xfrm>
              <a:off x="6714822" y="2190872"/>
              <a:ext cx="1152128" cy="136519"/>
            </a:xfrm>
            <a:prstGeom prst="line">
              <a:avLst/>
            </a:prstGeom>
            <a:ln w="76200">
              <a:solidFill>
                <a:srgbClr val="0070C0">
                  <a:alpha val="65882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CaixaDeTexto 117"/>
            <p:cNvSpPr txBox="1"/>
            <p:nvPr/>
          </p:nvSpPr>
          <p:spPr>
            <a:xfrm>
              <a:off x="7535086" y="3244258"/>
              <a:ext cx="5757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ewsGoth Cn BT" panose="020B0506020202030204" pitchFamily="34" charset="0"/>
                  <a:ea typeface="+mn-ea"/>
                  <a:cs typeface="+mn-cs"/>
                </a:rPr>
                <a:t>2015</a:t>
              </a:r>
            </a:p>
          </p:txBody>
        </p:sp>
        <p:cxnSp>
          <p:nvCxnSpPr>
            <p:cNvPr id="119" name="Conector reto 118"/>
            <p:cNvCxnSpPr/>
            <p:nvPr/>
          </p:nvCxnSpPr>
          <p:spPr>
            <a:xfrm>
              <a:off x="7984679" y="2099467"/>
              <a:ext cx="700" cy="1129509"/>
            </a:xfrm>
            <a:prstGeom prst="line">
              <a:avLst/>
            </a:prstGeom>
            <a:ln w="3175">
              <a:solidFill>
                <a:schemeClr val="tx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Elipse 119"/>
            <p:cNvSpPr/>
            <p:nvPr/>
          </p:nvSpPr>
          <p:spPr>
            <a:xfrm>
              <a:off x="7831912" y="2095929"/>
              <a:ext cx="115714" cy="12325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21" name="CaixaDeTexto 120"/>
            <p:cNvSpPr txBox="1"/>
            <p:nvPr/>
          </p:nvSpPr>
          <p:spPr>
            <a:xfrm>
              <a:off x="7770320" y="1743723"/>
              <a:ext cx="6217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+mn-ea"/>
                  <a:cs typeface="Calibri" panose="020F0502020204030204" pitchFamily="34" charset="0"/>
                </a:rPr>
                <a:t>407</a:t>
              </a:r>
            </a:p>
          </p:txBody>
        </p:sp>
        <p:sp>
          <p:nvSpPr>
            <p:cNvPr id="122" name="CaixaDeTexto 121"/>
            <p:cNvSpPr txBox="1"/>
            <p:nvPr/>
          </p:nvSpPr>
          <p:spPr>
            <a:xfrm>
              <a:off x="7770320" y="2318062"/>
              <a:ext cx="6217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+mn-ea"/>
                  <a:cs typeface="Calibri" panose="020F0502020204030204" pitchFamily="34" charset="0"/>
                </a:rPr>
                <a:t>377</a:t>
              </a:r>
            </a:p>
          </p:txBody>
        </p:sp>
        <p:sp>
          <p:nvSpPr>
            <p:cNvPr id="123" name="CaixaDeTexto 122"/>
            <p:cNvSpPr txBox="1"/>
            <p:nvPr/>
          </p:nvSpPr>
          <p:spPr>
            <a:xfrm>
              <a:off x="7843411" y="1988840"/>
              <a:ext cx="6170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52F61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+mn-ea"/>
                  <a:cs typeface="Calibri" panose="020F0502020204030204" pitchFamily="34" charset="0"/>
                </a:rPr>
                <a:t>401</a:t>
              </a:r>
            </a:p>
          </p:txBody>
        </p:sp>
        <p:sp>
          <p:nvSpPr>
            <p:cNvPr id="124" name="Elipse 123"/>
            <p:cNvSpPr/>
            <p:nvPr/>
          </p:nvSpPr>
          <p:spPr>
            <a:xfrm>
              <a:off x="7831912" y="2265260"/>
              <a:ext cx="115714" cy="12325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25" name="Elipse 124"/>
            <p:cNvSpPr/>
            <p:nvPr/>
          </p:nvSpPr>
          <p:spPr>
            <a:xfrm>
              <a:off x="7831912" y="2026493"/>
              <a:ext cx="115714" cy="12325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cxnSp>
          <p:nvCxnSpPr>
            <p:cNvPr id="126" name="Conector reto 125"/>
            <p:cNvCxnSpPr/>
            <p:nvPr/>
          </p:nvCxnSpPr>
          <p:spPr>
            <a:xfrm>
              <a:off x="6588222" y="3222909"/>
              <a:ext cx="1278728" cy="336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8" name="Retângulo 127"/>
          <p:cNvSpPr/>
          <p:nvPr/>
        </p:nvSpPr>
        <p:spPr>
          <a:xfrm>
            <a:off x="554519" y="4325902"/>
            <a:ext cx="4070439" cy="194052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cxnSp>
        <p:nvCxnSpPr>
          <p:cNvPr id="129" name="Conector reto 128"/>
          <p:cNvCxnSpPr/>
          <p:nvPr/>
        </p:nvCxnSpPr>
        <p:spPr>
          <a:xfrm flipV="1">
            <a:off x="554519" y="5856343"/>
            <a:ext cx="4070438" cy="16132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Conector reto 129"/>
          <p:cNvCxnSpPr/>
          <p:nvPr/>
        </p:nvCxnSpPr>
        <p:spPr>
          <a:xfrm>
            <a:off x="563027" y="5487035"/>
            <a:ext cx="4061930" cy="12623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Conector reto 130"/>
          <p:cNvCxnSpPr/>
          <p:nvPr/>
        </p:nvCxnSpPr>
        <p:spPr>
          <a:xfrm>
            <a:off x="567219" y="5101594"/>
            <a:ext cx="3449425" cy="15672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Conector reto 131"/>
          <p:cNvCxnSpPr/>
          <p:nvPr/>
        </p:nvCxnSpPr>
        <p:spPr>
          <a:xfrm flipV="1">
            <a:off x="554519" y="4685387"/>
            <a:ext cx="4070439" cy="956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CaixaDeTexto 132"/>
          <p:cNvSpPr txBox="1"/>
          <p:nvPr/>
        </p:nvSpPr>
        <p:spPr>
          <a:xfrm>
            <a:off x="194479" y="4203517"/>
            <a:ext cx="415498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600</a:t>
            </a:r>
          </a:p>
        </p:txBody>
      </p:sp>
      <p:sp>
        <p:nvSpPr>
          <p:cNvPr id="134" name="CaixaDeTexto 133"/>
          <p:cNvSpPr txBox="1"/>
          <p:nvPr/>
        </p:nvSpPr>
        <p:spPr>
          <a:xfrm>
            <a:off x="194479" y="4573285"/>
            <a:ext cx="415498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550</a:t>
            </a:r>
          </a:p>
        </p:txBody>
      </p:sp>
      <p:sp>
        <p:nvSpPr>
          <p:cNvPr id="135" name="CaixaDeTexto 134"/>
          <p:cNvSpPr txBox="1"/>
          <p:nvPr/>
        </p:nvSpPr>
        <p:spPr>
          <a:xfrm>
            <a:off x="194479" y="4976149"/>
            <a:ext cx="415498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500</a:t>
            </a:r>
          </a:p>
        </p:txBody>
      </p:sp>
      <p:sp>
        <p:nvSpPr>
          <p:cNvPr id="136" name="CaixaDeTexto 135"/>
          <p:cNvSpPr txBox="1"/>
          <p:nvPr/>
        </p:nvSpPr>
        <p:spPr>
          <a:xfrm>
            <a:off x="194479" y="5365373"/>
            <a:ext cx="415498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450</a:t>
            </a:r>
          </a:p>
        </p:txBody>
      </p:sp>
      <p:sp>
        <p:nvSpPr>
          <p:cNvPr id="137" name="CaixaDeTexto 136"/>
          <p:cNvSpPr txBox="1"/>
          <p:nvPr/>
        </p:nvSpPr>
        <p:spPr>
          <a:xfrm>
            <a:off x="194479" y="5744870"/>
            <a:ext cx="415498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400</a:t>
            </a:r>
          </a:p>
        </p:txBody>
      </p:sp>
      <p:sp>
        <p:nvSpPr>
          <p:cNvPr id="138" name="CaixaDeTexto 137"/>
          <p:cNvSpPr txBox="1"/>
          <p:nvPr/>
        </p:nvSpPr>
        <p:spPr>
          <a:xfrm>
            <a:off x="194479" y="6135108"/>
            <a:ext cx="415498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350</a:t>
            </a:r>
          </a:p>
        </p:txBody>
      </p:sp>
      <p:sp>
        <p:nvSpPr>
          <p:cNvPr id="139" name="CaixaDeTexto 138"/>
          <p:cNvSpPr txBox="1"/>
          <p:nvPr/>
        </p:nvSpPr>
        <p:spPr>
          <a:xfrm>
            <a:off x="521423" y="6279123"/>
            <a:ext cx="492443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2000</a:t>
            </a:r>
          </a:p>
        </p:txBody>
      </p:sp>
      <p:sp>
        <p:nvSpPr>
          <p:cNvPr id="140" name="CaixaDeTexto 139"/>
          <p:cNvSpPr txBox="1"/>
          <p:nvPr/>
        </p:nvSpPr>
        <p:spPr>
          <a:xfrm>
            <a:off x="1202591" y="6279122"/>
            <a:ext cx="492443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2003</a:t>
            </a:r>
          </a:p>
        </p:txBody>
      </p:sp>
      <p:sp>
        <p:nvSpPr>
          <p:cNvPr id="141" name="CaixaDeTexto 140"/>
          <p:cNvSpPr txBox="1"/>
          <p:nvPr/>
        </p:nvSpPr>
        <p:spPr>
          <a:xfrm>
            <a:off x="1943167" y="6279122"/>
            <a:ext cx="492443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2006</a:t>
            </a:r>
          </a:p>
        </p:txBody>
      </p:sp>
      <p:sp>
        <p:nvSpPr>
          <p:cNvPr id="142" name="CaixaDeTexto 141"/>
          <p:cNvSpPr txBox="1"/>
          <p:nvPr/>
        </p:nvSpPr>
        <p:spPr>
          <a:xfrm>
            <a:off x="2714760" y="6279122"/>
            <a:ext cx="492443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2009</a:t>
            </a:r>
          </a:p>
        </p:txBody>
      </p:sp>
      <p:sp>
        <p:nvSpPr>
          <p:cNvPr id="143" name="CaixaDeTexto 142"/>
          <p:cNvSpPr txBox="1"/>
          <p:nvPr/>
        </p:nvSpPr>
        <p:spPr>
          <a:xfrm>
            <a:off x="3506848" y="6279122"/>
            <a:ext cx="492443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2012</a:t>
            </a:r>
          </a:p>
        </p:txBody>
      </p:sp>
      <p:cxnSp>
        <p:nvCxnSpPr>
          <p:cNvPr id="144" name="Conector reto 143"/>
          <p:cNvCxnSpPr>
            <a:endCxn id="162" idx="2"/>
          </p:cNvCxnSpPr>
          <p:nvPr/>
        </p:nvCxnSpPr>
        <p:spPr>
          <a:xfrm flipV="1">
            <a:off x="812318" y="6005323"/>
            <a:ext cx="567663" cy="94816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Conector reto 144"/>
          <p:cNvCxnSpPr>
            <a:stCxn id="162" idx="6"/>
            <a:endCxn id="160" idx="2"/>
          </p:cNvCxnSpPr>
          <p:nvPr/>
        </p:nvCxnSpPr>
        <p:spPr>
          <a:xfrm flipV="1">
            <a:off x="1523997" y="5991091"/>
            <a:ext cx="614698" cy="14232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Conector reto 145"/>
          <p:cNvCxnSpPr>
            <a:stCxn id="160" idx="6"/>
            <a:endCxn id="159" idx="2"/>
          </p:cNvCxnSpPr>
          <p:nvPr/>
        </p:nvCxnSpPr>
        <p:spPr>
          <a:xfrm flipV="1">
            <a:off x="2282712" y="5861307"/>
            <a:ext cx="601820" cy="129784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Conector reto 146"/>
          <p:cNvCxnSpPr>
            <a:stCxn id="159" idx="6"/>
            <a:endCxn id="163" idx="2"/>
          </p:cNvCxnSpPr>
          <p:nvPr/>
        </p:nvCxnSpPr>
        <p:spPr>
          <a:xfrm flipV="1">
            <a:off x="3028548" y="5855137"/>
            <a:ext cx="635194" cy="617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Conector reto 147"/>
          <p:cNvCxnSpPr/>
          <p:nvPr/>
        </p:nvCxnSpPr>
        <p:spPr>
          <a:xfrm flipV="1">
            <a:off x="809455" y="5117266"/>
            <a:ext cx="734055" cy="1650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Conector reto 148"/>
          <p:cNvCxnSpPr>
            <a:endCxn id="168" idx="2"/>
          </p:cNvCxnSpPr>
          <p:nvPr/>
        </p:nvCxnSpPr>
        <p:spPr>
          <a:xfrm>
            <a:off x="1438060" y="5109438"/>
            <a:ext cx="719952" cy="3890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Conector reto 149"/>
          <p:cNvCxnSpPr>
            <a:endCxn id="166" idx="2"/>
          </p:cNvCxnSpPr>
          <p:nvPr/>
        </p:nvCxnSpPr>
        <p:spPr>
          <a:xfrm flipV="1">
            <a:off x="2186106" y="5139334"/>
            <a:ext cx="712483" cy="93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Conector reto 150"/>
          <p:cNvCxnSpPr>
            <a:stCxn id="166" idx="6"/>
            <a:endCxn id="169" idx="2"/>
          </p:cNvCxnSpPr>
          <p:nvPr/>
        </p:nvCxnSpPr>
        <p:spPr>
          <a:xfrm flipV="1">
            <a:off x="3042605" y="5117266"/>
            <a:ext cx="628755" cy="2206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CaixaDeTexto 151"/>
          <p:cNvSpPr txBox="1"/>
          <p:nvPr/>
        </p:nvSpPr>
        <p:spPr>
          <a:xfrm>
            <a:off x="883812" y="6065155"/>
            <a:ext cx="737574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BRASIL</a:t>
            </a:r>
          </a:p>
        </p:txBody>
      </p:sp>
      <p:sp>
        <p:nvSpPr>
          <p:cNvPr id="153" name="CaixaDeTexto 152"/>
          <p:cNvSpPr txBox="1"/>
          <p:nvPr/>
        </p:nvSpPr>
        <p:spPr>
          <a:xfrm>
            <a:off x="753048" y="5199002"/>
            <a:ext cx="1008112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MÉDIA OCDE</a:t>
            </a:r>
          </a:p>
        </p:txBody>
      </p:sp>
      <p:sp>
        <p:nvSpPr>
          <p:cNvPr id="154" name="CaixaDeTexto 153"/>
          <p:cNvSpPr txBox="1"/>
          <p:nvPr/>
        </p:nvSpPr>
        <p:spPr>
          <a:xfrm>
            <a:off x="753048" y="4439166"/>
            <a:ext cx="1440160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10 PAÍSES LÍDERES</a:t>
            </a:r>
          </a:p>
        </p:txBody>
      </p:sp>
      <p:sp>
        <p:nvSpPr>
          <p:cNvPr id="155" name="Retângulo 154"/>
          <p:cNvSpPr/>
          <p:nvPr/>
        </p:nvSpPr>
        <p:spPr>
          <a:xfrm>
            <a:off x="563026" y="4652011"/>
            <a:ext cx="8580974" cy="227369"/>
          </a:xfrm>
          <a:prstGeom prst="rect">
            <a:avLst/>
          </a:prstGeom>
          <a:solidFill>
            <a:srgbClr val="99FF33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cxnSp>
        <p:nvCxnSpPr>
          <p:cNvPr id="156" name="Conector reto 155"/>
          <p:cNvCxnSpPr/>
          <p:nvPr/>
        </p:nvCxnSpPr>
        <p:spPr>
          <a:xfrm>
            <a:off x="3720782" y="5856343"/>
            <a:ext cx="635194" cy="6274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Conector reto 156"/>
          <p:cNvCxnSpPr/>
          <p:nvPr/>
        </p:nvCxnSpPr>
        <p:spPr>
          <a:xfrm>
            <a:off x="3780179" y="5109869"/>
            <a:ext cx="658124" cy="1186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CaixaDeTexto 157"/>
          <p:cNvSpPr txBox="1"/>
          <p:nvPr/>
        </p:nvSpPr>
        <p:spPr>
          <a:xfrm>
            <a:off x="4151565" y="6272696"/>
            <a:ext cx="492443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2015</a:t>
            </a:r>
          </a:p>
        </p:txBody>
      </p:sp>
      <p:sp>
        <p:nvSpPr>
          <p:cNvPr id="159" name="Elipse 158"/>
          <p:cNvSpPr/>
          <p:nvPr/>
        </p:nvSpPr>
        <p:spPr>
          <a:xfrm>
            <a:off x="2884532" y="5789299"/>
            <a:ext cx="144016" cy="144016"/>
          </a:xfrm>
          <a:prstGeom prst="ellipse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60" name="Elipse 159"/>
          <p:cNvSpPr/>
          <p:nvPr/>
        </p:nvSpPr>
        <p:spPr>
          <a:xfrm>
            <a:off x="2138696" y="5919083"/>
            <a:ext cx="144016" cy="144016"/>
          </a:xfrm>
          <a:prstGeom prst="ellipse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61" name="Elipse 160"/>
          <p:cNvSpPr/>
          <p:nvPr/>
        </p:nvSpPr>
        <p:spPr>
          <a:xfrm>
            <a:off x="689393" y="6045309"/>
            <a:ext cx="144016" cy="144016"/>
          </a:xfrm>
          <a:prstGeom prst="ellipse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62" name="Elipse 161"/>
          <p:cNvSpPr/>
          <p:nvPr/>
        </p:nvSpPr>
        <p:spPr>
          <a:xfrm>
            <a:off x="1379981" y="5933315"/>
            <a:ext cx="144016" cy="144016"/>
          </a:xfrm>
          <a:prstGeom prst="ellipse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63" name="Elipse 162"/>
          <p:cNvSpPr/>
          <p:nvPr/>
        </p:nvSpPr>
        <p:spPr>
          <a:xfrm>
            <a:off x="3663742" y="5783129"/>
            <a:ext cx="144016" cy="144016"/>
          </a:xfrm>
          <a:prstGeom prst="ellipse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65" name="Elipse 164"/>
          <p:cNvSpPr/>
          <p:nvPr/>
        </p:nvSpPr>
        <p:spPr>
          <a:xfrm>
            <a:off x="685835" y="5054986"/>
            <a:ext cx="144016" cy="144016"/>
          </a:xfrm>
          <a:prstGeom prst="ellipse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66" name="Elipse 165"/>
          <p:cNvSpPr/>
          <p:nvPr/>
        </p:nvSpPr>
        <p:spPr>
          <a:xfrm>
            <a:off x="2898589" y="5067326"/>
            <a:ext cx="144016" cy="144016"/>
          </a:xfrm>
          <a:prstGeom prst="ellipse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67" name="Elipse 166"/>
          <p:cNvSpPr/>
          <p:nvPr/>
        </p:nvSpPr>
        <p:spPr>
          <a:xfrm>
            <a:off x="1399298" y="5040754"/>
            <a:ext cx="144016" cy="144016"/>
          </a:xfrm>
          <a:prstGeom prst="ellipse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68" name="Elipse 167"/>
          <p:cNvSpPr/>
          <p:nvPr/>
        </p:nvSpPr>
        <p:spPr>
          <a:xfrm>
            <a:off x="2158013" y="5076334"/>
            <a:ext cx="144016" cy="144016"/>
          </a:xfrm>
          <a:prstGeom prst="ellipse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69" name="Elipse 168"/>
          <p:cNvSpPr/>
          <p:nvPr/>
        </p:nvSpPr>
        <p:spPr>
          <a:xfrm>
            <a:off x="3671360" y="5045258"/>
            <a:ext cx="144016" cy="144016"/>
          </a:xfrm>
          <a:prstGeom prst="ellipse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cxnSp>
        <p:nvCxnSpPr>
          <p:cNvPr id="23" name="Conector reto 22"/>
          <p:cNvCxnSpPr>
            <a:stCxn id="95" idx="6"/>
          </p:cNvCxnSpPr>
          <p:nvPr/>
        </p:nvCxnSpPr>
        <p:spPr>
          <a:xfrm flipV="1">
            <a:off x="4442842" y="5106535"/>
            <a:ext cx="4701162" cy="235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riângulo isósceles 48"/>
          <p:cNvSpPr/>
          <p:nvPr/>
        </p:nvSpPr>
        <p:spPr>
          <a:xfrm rot="5400000">
            <a:off x="8948592" y="4996011"/>
            <a:ext cx="169972" cy="221048"/>
          </a:xfrm>
          <a:prstGeom prst="triangl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70" name="Elipse 169"/>
          <p:cNvSpPr/>
          <p:nvPr/>
        </p:nvSpPr>
        <p:spPr>
          <a:xfrm>
            <a:off x="4370834" y="5058085"/>
            <a:ext cx="144016" cy="144016"/>
          </a:xfrm>
          <a:prstGeom prst="ellipse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cxnSp>
        <p:nvCxnSpPr>
          <p:cNvPr id="171" name="Conector reto 170"/>
          <p:cNvCxnSpPr/>
          <p:nvPr/>
        </p:nvCxnSpPr>
        <p:spPr>
          <a:xfrm flipV="1">
            <a:off x="4408934" y="5365373"/>
            <a:ext cx="4735066" cy="55644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2" name="Triângulo isósceles 171"/>
          <p:cNvSpPr/>
          <p:nvPr/>
        </p:nvSpPr>
        <p:spPr>
          <a:xfrm rot="4919530">
            <a:off x="8958679" y="5280498"/>
            <a:ext cx="169972" cy="221048"/>
          </a:xfrm>
          <a:prstGeom prst="triangle">
            <a:avLst/>
          </a:prstGeom>
          <a:solidFill>
            <a:schemeClr val="tx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64" name="Elipse 163"/>
          <p:cNvSpPr/>
          <p:nvPr/>
        </p:nvSpPr>
        <p:spPr>
          <a:xfrm>
            <a:off x="4336926" y="5849804"/>
            <a:ext cx="144016" cy="144016"/>
          </a:xfrm>
          <a:prstGeom prst="ellipse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68" name="Imagem 6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970" y="5887713"/>
            <a:ext cx="799518" cy="79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552193"/>
      </p:ext>
    </p:extLst>
  </p:cSld>
  <p:clrMapOvr>
    <a:masterClrMapping/>
  </p:clrMapOvr>
  <p:transition spd="slow"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Resultado de imagem para CIENCIA PARA EDUCAÃÃO LIVRO L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94685"/>
            <a:ext cx="7920880" cy="600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04050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6" name="Picture 6" descr="http://www2.camara.leg.br/camaranoticias/imagens/imgNoticiaUpload15076718909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84784"/>
            <a:ext cx="8844422" cy="3385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107504" y="6021288"/>
            <a:ext cx="84843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000" dirty="0"/>
              <a:t>http://www2.camara.leg.br/camaranoticias/noticias/CIENCIA-E-TECNOLOGIA/546380-CORTES-NO-ORCAMENTO-DE-CIENCIA-E-TECNOLOGIA-PODEM-INVIABILIZAR-PESQUISAS.html</a:t>
            </a:r>
          </a:p>
        </p:txBody>
      </p:sp>
    </p:spTree>
    <p:extLst>
      <p:ext uri="{BB962C8B-B14F-4D97-AF65-F5344CB8AC3E}">
        <p14:creationId xmlns:p14="http://schemas.microsoft.com/office/powerpoint/2010/main" val="117211954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488" y="1700213"/>
            <a:ext cx="35115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3357563"/>
            <a:ext cx="1116012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600450"/>
            <a:ext cx="17907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AutoShape 2" descr="data:image/jpeg;base64,/9j/4AAQSkZJRgABAQAAAQABAAD/2wCEAAkGBxQTEhUUEhQVFRUXFBcZGBcUFBQVFBgVFBcXFxUVFxQYHCggGBolHBQUITEhJSkrLi4uFx8zODMsNygtLisBCgoKDg0OGhAQFywcHBwsLCwsLCwsLCwsLCwsLCwsLCwsLCwsLCwsLCwsNzcsLCw3LCs3LCwrKywrLCwrKysrK//AABEIAM0AqAMBIgACEQEDEQH/xAAcAAABBQEBAQAAAAAAAAAAAAAFAQIDBAYABwj/xAA/EAABAwIEAwYDBgMHBQEAAAABAAIRAyEEEjFBBVFhBiJxgZGxBxOhIzJywdHwQlLhFGJzorLC8SQzNGOCQ//EABkBAAMBAQEAAAAAAAAAAAAAAAECAwAEBf/EACARAQEBAQACAgIDAAAAAAAAAAABAhEhMQNBElETMmH/2gAMAwEAAhEDEQA/APMVIHeyilSNUHdErSt98Jf/ACnf4TvcLABb/wCEh/6p3+EfcI59jv8ArXrie1MlKHq7jZP4on/oz4rM0/ut/CPZH/inXH9kj+8PcLNNrCB4D2S6HJXhV6wsfBMxOLA3UFXHNggkTB36c1PhvyW/hOP/ACD1HuV6A91l5X2E4kaLagtLnDU+K0GK47ULTcCxT3UgZz2M8/EiT3Wm59yh3Gq7fliwb3hv4qam6w6hDOOtlrfErmzmfk69WzD0j4WtP9lcedQx6BbJZv4fUcuBpH+YEn1I/JaRdceVu9rly5IsUsrpSLlmLKRckRB86KRv5KJPplc/09aJZWy+HGL+XXc7/wBZH1CxbStR2HP2x/AfcLT2N9V6c/jblVq8Ved1SJVLiWMFKmXHyHM7BP2ockCu22KL6YaXXzAx5hZ/G8QfYAW9JspcfU/ieJJG/uOibhqoNy3MbwDP0CbnIl3t8KHz3EHN7z5BSUwTYW8VJTwzyS+IG02HolZTIMw4+OqPY1zYrvw7hcz5RHtdKOJvaCDcG1zzVqpjcogi/XRVSA8Eut4BbkLLxPTgtzAyBbwPVUeInTzRTgmG7xc1st/iDoJjwCFcUEPjxUrmS+HTPktzyvYux7YwWHH/AKgfWT+aModwFmXDUByo0/8ASEQVo4NezkiRcCsUsrpTV0rMUpU1csz50lK1NKVrlCvUSNK1fYf/ALp/AfcLKN1Wp7D/APed+A+4Whr6bYuQDjFQOqAHRgn/AOjN/ZHXFZLtG9wqOO2UR+qfPty/JfCrxeuCxsQTOvOIEeARrsxgBkzO3WMrVy4hoOlzstj2exvcAR36b4Z5aKngG2AATMZwEZS6m3Md2zBK7D4lXqeLhRzrjq1nrznieGOeHMLI0myqUm3i1jy/NejcUw9KsPtGg9d/VCDwum37oT/mnfiN7P0cp91ne2eBDKoe3R4NuRGq1NPuoN2iYalIGD3arNticp9whL5bUky9KwTYpsHJjR6NCnlMboPAJZV3nnyulMldKzHJEmZJmWY9cmSuWDj51c5K0pjlzVJ6Sw3VafsSftXfgPuFlqZWg7LYptOo5zjAyH3CWGvpu3vWZ7Wjug+X1t7p2M7QbU2k9TZDCx+IOV7wwW7xHdHIfVNPDns74jOsdEndGuBYx2YD189kL4twyph3w8SDo8Xa4cwUb7FsDnuJ2TavgMZs1xq2ONjoiOHdNlVrAALLcR7XOaclEWGpjdQzO1061MxuKlHmZ/fJVn072Xnp7V4gnZE8Bx+oSM0J7ngZ+TrXOYAJKB8a41RpgNjNJExsJlC+0HG3NbFwShfAaGerSdU7wc+OcQeSOc/afyb+o9rpVcwaRoQD5EJ89E0W0S5lZxFldK5csBZXSmrisx0pE2VyzPnVyVqQhK1SeimphEOGNl0dEPaUY7MtzVT+H80IOv6iNKh0RDBME3019Lq0KI5JadODIGia58I4vL1R+eysHUC0lpB20PNvKFW7MYf5VSpTdqPqNij1Cm1n2gAa68ibQbEj9FXrvAdmAF9948VPvji+5OywRr08zSBMlZHiPBHaEkN3gLV4XFBWHxUEapYNkrz2hw1jGODiHOJsY0hFez/DCHtc4QNp90cbwdgdJA1/cq7Sy5jAmOWya6tbOOB3bPgwIY9oBi1tIPNBsFQLCDERp/Rb2pXYaWWxB1lZTEuaCRrC3aXeZ7b3CVszGu5tB9Qp8yp4MZWMHJrR6AKcOXQ82+0wK6VECnByzHgriUzOuLlmUePYt1KhUez7zWyOnVcgXbjtC2g0UcuZ1Vpm8BrTaTzOvolS1XE8PIpV/hPCauIdlosLuZ0a38TtAi3ZTss7FHO+W0QdRq47hv6r0/C4VlFgZTaGtGw/PmeqR0a3xjML8PbfaV78mNkepKI8N7HU6Li5tZxJEd5oj6I5icVG6F1cb1WJdX9kr4NzNbjmNP6KHOpWY0pKoBu3zCaUJpSr1D0PQ6KqK2Zt7dFW49xI0zDW3tfpunuEMDvXz3S7nD51b4PZVLTbRXKHEMoQ5r5sm5Lwk4aaEKvEHPOVup+nVLjGVKTZov2vmFvFDnYv5P3W5idFC/itY/8A5F3pCMil3fpGOL1ZId9NFa4eDUqNB/icELqVqjjekGzuVXx1UsZE3JgdBqU8kS3dc8vYmuTg5eJ0eN16X3arh0Dy4I5w7triZglroaScwmdANIO/NVcdy9SBUgKD8A4g6tRa94AcZmNLGJCKgoAekXJIWF5n8U2xXpHnS9nH9Uis/Fhl8O7pUHoWH8ykQVz6bTDUQxoawANAgAbAJMRWgJDUQvHV1MyDF15Q9zjKUvlRuO6xakp1b3U7apCF1HyfH3RHhNUObnIuDF9iN/qmk7S94C9oqUu0Omv78UNwfFXU+4/vMiOo8FpcfWzEh4DTNnT3TOgd/KeuiA8TwV9NvRyrrEpc7sp76sXaZafuuHseqkbipCAse6mTGm4OhUrXZhLTHTko6zxfOuj2HlxmPBT1eHVTdhyjxsg+Bx72HSUTZxom0X5JeVbN/aH+wPH3nA+qD8TrNzkEmG2gAa6nb9wjDcXmJkxBg6+8FBuJ4EsOZ3eBJh1oPLTeNlTOb7R+Tct4goVqX8TA625I/wBKkwL2ibQNeqp5hsFJhnTm8E9SeqdknTQHifdaFrljOFcXpYTB03VnROgAlzjqYCio/ESkTek8N5yJ9EC8bsFdmWUqdoBiC04PEU2OGtKu2M5P979FpaTjAzCHRcTMHcA7rBxifiuPs6B5PePVoP8AtXJ3xUH2FH/G/wBjlyCufQzVxVryPI6eUoZinzcK1iXoZXMAkbaxuP1UoNJmjVc5qbZzZHkm0KliCYITFVsZYSNRdEMGCymLEFxzEeKZgMP8yHus0bczqFaqmSrYn2nu/StVpudcmRuIQ3E/3hAFpAmAOY1I9kYNIxI/ZJVX5JgyQb7qibK4vDnxB0OoPmqBaQZBgrS43CFslgHVpuw/oeoQn5THkhpyP/kcbn8J/i90timdEwuOBsbH6FSV6ztQh1SneIVhtcsHeNuo9lK4/S0+T9rVas+llfYsqfR24KKYgtr0gDbSI1B3jnZCMXiGvo5JA3F903gjnOPyzZ0ZmTuW6gHwlNnv2Tcnexb49wRtD5b2HPTqNkHS+4hCKVMZhsOf9Fsq9SnUwZpVHNa8vOXNbK5ozWPI3+qxlIEmAJMxa91mhvEalU5Q8khk5Wm4AOuU7jRU2VLI1hquXu1Wy2bjRzTzHI9FW4rwctHzKfeYb21aDuRy66Iy8bnQ8VjstBwTtbWokB5L2ciZIHQ7LMByma5H2HON9284m3EYag6n3h8wkxt3SBPI3XLMdn8TBdScCWPabb5mgkRyOy5Lw01xusXigXWVYPm3O3qh1GpmJcdyrDHWUINJg6kd07GD6qT5MmBYmx8J1VOpWitB0cJ9bFEeE3DnH+G3nKpmdpLeRfdUAECwH7lc2iCFVLoS/M2P6LoiPV0PAj2/qoKzZkDL5lV85JiD++iZUfdoJs+wgWDhzI0PToiyCu0jVtuYhw8wEH4hgA9sgW6ajwR3E8N3BynxP1QStiH03RUFuf71S2DAyXts4B4/hJ1HidSFHXwbiZcZR0sY+7TB/wAp8FFWb/MIKHB/JnX4dWqDzSDajfvMdPMW5eRV6thQRIUVFouxxy5hHTzQ4fovxCkMRS+ZSvnGm4qDbpIkIPgOJnDPFRrRnDXNOYSJIyh0HRwVzsoXU3VKL9NeljqD1kKLtXgnNd8xuhPe030dHXRahLy8B6uOc95c6S4mSdZRHhPFwwFrxLdrwWk6weR5IPSzE2F+ibiAQe+0jxEfRKoOVMNhqpJa0gnZpy+jSCPSFWxnDqTBOZ7fxBrh/luhzHGLGfcJhqA6yVgXMD3KzCdA4GRcEdFyNfDrghxmOpUyJY0538sjbkedh5rka0ggyyka6CoXOEpXFcxkPE2xlPI/Qolw59nRvf1/4Q/Gd5niPqLhWME7Kyf7jfz/AFV/jS+T0uZ4UNfEgEEmLgTvdRZ5uqmPioGgcu8eXh1KqnBZ9dpIaw6au1E8uvsq+Io5QHGX30JmPwt0HkFWo08rQBsPorWHr5rWHL9+CLErVXx9m4OHI2I6IfisfNqzSLa6t8eYVqtFxoen70SOYHCHCQFmB3tNK7Tmpu3G36K/Tq5gAbg6FUqzDRJ3pu1G102l3e6DLHGWnkf5Sgb6X/kkGR5qSvhPmtsO8PqkwFYHuu1269CrjLFYArh2NNN2V4lunVvgjPE6LXtBEOY4Q7wKqcWwedudoEjX9VDwWmZLTOUiOl0BAuMcMdh8rmOJaSQPceFlY4Xj21h8qvOYwGvn/K4aOH1RelTbV+xqXg3g6OBix8FNiuxNMCab3A7Te/ipa1JeL4xq56x/EsAaTjH0MjxB3UWGewn7SR1aBPmEc4rwGtJP3hrb9EAq4ZzT3gQtLL6a5s9vd/glwJlKjUxGZrnViGsIkfZsm8G4lxPouXnPCO3bqLKdM4ak9tNuVpD303gak52nWei5POFspHm6kPVQ1zBU40XMZHsR+5U9dwLBl/lGnRVibqng693UzqHEjwKv8VT3F+pWAaAdwfokd3YA5X6k6qnjDZt9vzhTYh/eB6KqfE7anMpDUh1vIqJvNPzTZYEpq+H9Urah9So2stMplRxhFlmvSD2kEIA+WEsOmo8QjGHxsWdpz3UHHsLLPmMIIG41g80Bn6QGpo8IpRr5mz9EA4XVklp308dkRw7sh6bhAbBfC1Y8xcdFLmymwEHkhwfqZiVPhcTmGU6t0PREoTwut9tO2ZxPrK1lLiEjXdZSnhsrfmMvbvDlzI6K3w7GDRcu83r0Pj3ONbW2I35fmqeNwTav3mNgC5IE+Sbh8ZEXsVYdiQd1NW8rOVuzFMyWnLfdcj9TEDRcm/Kk/CMliKnehXWiQhbjLpRGmbI1zmlqE12kVmkbiCjBCGcTZIkajRPihYXGAwDNoH5kqTDPlonayrfOztHn+X9UuFdcjmrpcXGLqkprbG6le6US1Jh66nqjcT5fRD3U+XmruDxIiCiWxVfSnxTaTi2Rq02I2PRX6uHJEsIPQqi91QTaPJAZQ+tRFJ/dmDcTqOivVXZhPMKs92cZXWOoPI9ehTsKTEHWUIZZZXht12Eqd+f3CpYipsFc4ezuyi3qCfCmuEyIiPREMVwxj2lzQGuiZFvUbruFsJp3hM4pxL5TQwQXOt5blb6LLZfAAeIljix9iP36KZnFhzUfbXBQynVGs5XeBEj6g+qyOY8yo3E66c/LbGxdxMHdKsd8w8yuQ/GG/kaVwgK7SdZDaz/dFuH0QdUlBz22VLEAkIpimwh9W6ECAjLEhS06sEHqmY1m6r54V80lg6QJS+ahoOlrT09lNTFpTplz7XTKkghSsCSoy0ogVj3NALdP3sr1DEkgSJQ6jVMFOZUOqIWLuIwtOptlP0QviNAU4LXB2xI6afvoiuDh0AiVY4xw1houcBBa2ZG8c0Gl5WUpmddyjlJkM8kH4eySieLqFotstPRteaIPxYo0W5tY03lQ8IwDqrxWqm0zGvgPBQ8Mwvzz82oZ1huwRnG4z5TJaBotwv8Ai1jcK2oMj2tLSdDp/wArzXieANOq9oBIDjlMG4myKYzjdWpYugcgtBwVxFKmZM3Ws6adywD2EagjxELl7Hhw2qMr2tMjkPZIt/G38v8Aj//Z"/>
          <p:cNvSpPr>
            <a:spLocks noChangeAspect="1" noChangeArrowheads="1"/>
          </p:cNvSpPr>
          <p:nvPr/>
        </p:nvSpPr>
        <p:spPr bwMode="auto">
          <a:xfrm>
            <a:off x="1063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CH" altLang="pt-BR" sz="2400">
              <a:solidFill>
                <a:schemeClr val="bg1"/>
              </a:solidFill>
            </a:endParaRPr>
          </a:p>
        </p:txBody>
      </p:sp>
      <p:sp>
        <p:nvSpPr>
          <p:cNvPr id="40966" name="AutoShape 4" descr="data:image/jpeg;base64,/9j/4AAQSkZJRgABAQAAAQABAAD/2wCEAAkGBxQTEhUUEhQVFRUXFBcZGBcUFBQVFBgVFBcXFxUVFxQYHCggGBolHBQUITEhJSkrLi4uFx8zODMsNygtLisBCgoKDg0OGhAQFywcHBwsLCwsLCwsLCwsLCwsLCwsLCwsLCwsLCwsLCwsNzcsLCw3LCs3LCwrKywrLCwrKysrK//AABEIAM0AqAMBIgACEQEDEQH/xAAcAAABBQEBAQAAAAAAAAAAAAAFAQIDBAYABwj/xAA/EAABAwIEAwYDBgMHBQEAAAABAAIRAyEEEjFBBVFhBiJxgZGxBxOhIzJywdHwQlLhFGJzorLC8SQzNGOCQ//EABkBAAMBAQEAAAAAAAAAAAAAAAECAwAEBf/EACARAQEBAQACAgIDAAAAAAAAAAABAhEhMQNBElETMmH/2gAMAwEAAhEDEQA/APMVIHeyilSNUHdErSt98Jf/ACnf4TvcLABb/wCEh/6p3+EfcI59jv8ArXrie1MlKHq7jZP4on/oz4rM0/ut/CPZH/inXH9kj+8PcLNNrCB4D2S6HJXhV6wsfBMxOLA3UFXHNggkTB36c1PhvyW/hOP/ACD1HuV6A91l5X2E4kaLagtLnDU+K0GK47ULTcCxT3UgZz2M8/EiT3Wm59yh3Gq7fliwb3hv4qam6w6hDOOtlrfErmzmfk69WzD0j4WtP9lcedQx6BbJZv4fUcuBpH+YEn1I/JaRdceVu9rly5IsUsrpSLlmLKRckRB86KRv5KJPplc/09aJZWy+HGL+XXc7/wBZH1CxbStR2HP2x/AfcLT2N9V6c/jblVq8Ved1SJVLiWMFKmXHyHM7BP2ockCu22KL6YaXXzAx5hZ/G8QfYAW9JspcfU/ieJJG/uOibhqoNy3MbwDP0CbnIl3t8KHz3EHN7z5BSUwTYW8VJTwzyS+IG02HolZTIMw4+OqPY1zYrvw7hcz5RHtdKOJvaCDcG1zzVqpjcogi/XRVSA8Eut4BbkLLxPTgtzAyBbwPVUeInTzRTgmG7xc1st/iDoJjwCFcUEPjxUrmS+HTPktzyvYux7YwWHH/AKgfWT+aModwFmXDUByo0/8ASEQVo4NezkiRcCsUsrpTV0rMUpU1csz50lK1NKVrlCvUSNK1fYf/ALp/AfcLKN1Wp7D/APed+A+4Whr6bYuQDjFQOqAHRgn/AOjN/ZHXFZLtG9wqOO2UR+qfPty/JfCrxeuCxsQTOvOIEeARrsxgBkzO3WMrVy4hoOlzstj2exvcAR36b4Z5aKngG2AATMZwEZS6m3Md2zBK7D4lXqeLhRzrjq1nrznieGOeHMLI0myqUm3i1jy/NejcUw9KsPtGg9d/VCDwum37oT/mnfiN7P0cp91ne2eBDKoe3R4NuRGq1NPuoN2iYalIGD3arNticp9whL5bUky9KwTYpsHJjR6NCnlMboPAJZV3nnyulMldKzHJEmZJmWY9cmSuWDj51c5K0pjlzVJ6Sw3VafsSftXfgPuFlqZWg7LYptOo5zjAyH3CWGvpu3vWZ7Wjug+X1t7p2M7QbU2k9TZDCx+IOV7wwW7xHdHIfVNPDns74jOsdEndGuBYx2YD189kL4twyph3w8SDo8Xa4cwUb7FsDnuJ2TavgMZs1xq2ONjoiOHdNlVrAALLcR7XOaclEWGpjdQzO1061MxuKlHmZ/fJVn072Xnp7V4gnZE8Bx+oSM0J7ngZ+TrXOYAJKB8a41RpgNjNJExsJlC+0HG3NbFwShfAaGerSdU7wc+OcQeSOc/afyb+o9rpVcwaRoQD5EJ89E0W0S5lZxFldK5csBZXSmrisx0pE2VyzPnVyVqQhK1SeimphEOGNl0dEPaUY7MtzVT+H80IOv6iNKh0RDBME3019Lq0KI5JadODIGia58I4vL1R+eysHUC0lpB20PNvKFW7MYf5VSpTdqPqNij1Cm1n2gAa68ibQbEj9FXrvAdmAF9948VPvji+5OywRr08zSBMlZHiPBHaEkN3gLV4XFBWHxUEapYNkrz2hw1jGODiHOJsY0hFez/DCHtc4QNp90cbwdgdJA1/cq7Sy5jAmOWya6tbOOB3bPgwIY9oBi1tIPNBsFQLCDERp/Rb2pXYaWWxB1lZTEuaCRrC3aXeZ7b3CVszGu5tB9Qp8yp4MZWMHJrR6AKcOXQ82+0wK6VECnByzHgriUzOuLlmUePYt1KhUez7zWyOnVcgXbjtC2g0UcuZ1Vpm8BrTaTzOvolS1XE8PIpV/hPCauIdlosLuZ0a38TtAi3ZTss7FHO+W0QdRq47hv6r0/C4VlFgZTaGtGw/PmeqR0a3xjML8PbfaV78mNkepKI8N7HU6Li5tZxJEd5oj6I5icVG6F1cb1WJdX9kr4NzNbjmNP6KHOpWY0pKoBu3zCaUJpSr1D0PQ6KqK2Zt7dFW49xI0zDW3tfpunuEMDvXz3S7nD51b4PZVLTbRXKHEMoQ5r5sm5Lwk4aaEKvEHPOVup+nVLjGVKTZov2vmFvFDnYv5P3W5idFC/itY/8A5F3pCMil3fpGOL1ZId9NFa4eDUqNB/icELqVqjjekGzuVXx1UsZE3JgdBqU8kS3dc8vYmuTg5eJ0eN16X3arh0Dy4I5w7triZglroaScwmdANIO/NVcdy9SBUgKD8A4g6tRa94AcZmNLGJCKgoAekXJIWF5n8U2xXpHnS9nH9Uis/Fhl8O7pUHoWH8ykQVz6bTDUQxoawANAgAbAJMRWgJDUQvHV1MyDF15Q9zjKUvlRuO6xakp1b3U7apCF1HyfH3RHhNUObnIuDF9iN/qmk7S94C9oqUu0Omv78UNwfFXU+4/vMiOo8FpcfWzEh4DTNnT3TOgd/KeuiA8TwV9NvRyrrEpc7sp76sXaZafuuHseqkbipCAse6mTGm4OhUrXZhLTHTko6zxfOuj2HlxmPBT1eHVTdhyjxsg+Bx72HSUTZxom0X5JeVbN/aH+wPH3nA+qD8TrNzkEmG2gAa6nb9wjDcXmJkxBg6+8FBuJ4EsOZ3eBJh1oPLTeNlTOb7R+Tct4goVqX8TA625I/wBKkwL2ibQNeqp5hsFJhnTm8E9SeqdknTQHifdaFrljOFcXpYTB03VnROgAlzjqYCio/ESkTek8N5yJ9EC8bsFdmWUqdoBiC04PEU2OGtKu2M5P979FpaTjAzCHRcTMHcA7rBxifiuPs6B5PePVoP8AtXJ3xUH2FH/G/wBjlyCufQzVxVryPI6eUoZinzcK1iXoZXMAkbaxuP1UoNJmjVc5qbZzZHkm0KliCYITFVsZYSNRdEMGCymLEFxzEeKZgMP8yHus0bczqFaqmSrYn2nu/StVpudcmRuIQ3E/3hAFpAmAOY1I9kYNIxI/ZJVX5JgyQb7qibK4vDnxB0OoPmqBaQZBgrS43CFslgHVpuw/oeoQn5THkhpyP/kcbn8J/i90timdEwuOBsbH6FSV6ztQh1SneIVhtcsHeNuo9lK4/S0+T9rVas+llfYsqfR24KKYgtr0gDbSI1B3jnZCMXiGvo5JA3F903gjnOPyzZ0ZmTuW6gHwlNnv2Tcnexb49wRtD5b2HPTqNkHS+4hCKVMZhsOf9Fsq9SnUwZpVHNa8vOXNbK5ozWPI3+qxlIEmAJMxa91mhvEalU5Q8khk5Wm4AOuU7jRU2VLI1hquXu1Wy2bjRzTzHI9FW4rwctHzKfeYb21aDuRy66Iy8bnQ8VjstBwTtbWokB5L2ciZIHQ7LMByma5H2HON9284m3EYag6n3h8wkxt3SBPI3XLMdn8TBdScCWPabb5mgkRyOy5Lw01xusXigXWVYPm3O3qh1GpmJcdyrDHWUINJg6kd07GD6qT5MmBYmx8J1VOpWitB0cJ9bFEeE3DnH+G3nKpmdpLeRfdUAECwH7lc2iCFVLoS/M2P6LoiPV0PAj2/qoKzZkDL5lV85JiD++iZUfdoJs+wgWDhzI0PToiyCu0jVtuYhw8wEH4hgA9sgW6ajwR3E8N3BynxP1QStiH03RUFuf71S2DAyXts4B4/hJ1HidSFHXwbiZcZR0sY+7TB/wAp8FFWb/MIKHB/JnX4dWqDzSDajfvMdPMW5eRV6thQRIUVFouxxy5hHTzQ4fovxCkMRS+ZSvnGm4qDbpIkIPgOJnDPFRrRnDXNOYSJIyh0HRwVzsoXU3VKL9NeljqD1kKLtXgnNd8xuhPe030dHXRahLy8B6uOc95c6S4mSdZRHhPFwwFrxLdrwWk6weR5IPSzE2F+ibiAQe+0jxEfRKoOVMNhqpJa0gnZpy+jSCPSFWxnDqTBOZ7fxBrh/luhzHGLGfcJhqA6yVgXMD3KzCdA4GRcEdFyNfDrghxmOpUyJY0538sjbkedh5rka0ggyyka6CoXOEpXFcxkPE2xlPI/Qolw59nRvf1/4Q/Gd5niPqLhWME7Kyf7jfz/AFV/jS+T0uZ4UNfEgEEmLgTvdRZ5uqmPioGgcu8eXh1KqnBZ9dpIaw6au1E8uvsq+Io5QHGX30JmPwt0HkFWo08rQBsPorWHr5rWHL9+CLErVXx9m4OHI2I6IfisfNqzSLa6t8eYVqtFxoen70SOYHCHCQFmB3tNK7Tmpu3G36K/Tq5gAbg6FUqzDRJ3pu1G102l3e6DLHGWnkf5Sgb6X/kkGR5qSvhPmtsO8PqkwFYHuu1269CrjLFYArh2NNN2V4lunVvgjPE6LXtBEOY4Q7wKqcWwedudoEjX9VDwWmZLTOUiOl0BAuMcMdh8rmOJaSQPceFlY4Xj21h8qvOYwGvn/K4aOH1RelTbV+xqXg3g6OBix8FNiuxNMCab3A7Te/ipa1JeL4xq56x/EsAaTjH0MjxB3UWGewn7SR1aBPmEc4rwGtJP3hrb9EAq4ZzT3gQtLL6a5s9vd/glwJlKjUxGZrnViGsIkfZsm8G4lxPouXnPCO3bqLKdM4ak9tNuVpD303gak52nWei5POFspHm6kPVQ1zBU40XMZHsR+5U9dwLBl/lGnRVibqng693UzqHEjwKv8VT3F+pWAaAdwfokd3YA5X6k6qnjDZt9vzhTYh/eB6KqfE7anMpDUh1vIqJvNPzTZYEpq+H9Urah9So2stMplRxhFlmvSD2kEIA+WEsOmo8QjGHxsWdpz3UHHsLLPmMIIG41g80Bn6QGpo8IpRr5mz9EA4XVklp308dkRw7sh6bhAbBfC1Y8xcdFLmymwEHkhwfqZiVPhcTmGU6t0PREoTwut9tO2ZxPrK1lLiEjXdZSnhsrfmMvbvDlzI6K3w7GDRcu83r0Pj3ONbW2I35fmqeNwTav3mNgC5IE+Sbh8ZEXsVYdiQd1NW8rOVuzFMyWnLfdcj9TEDRcm/Kk/CMliKnehXWiQhbjLpRGmbI1zmlqE12kVmkbiCjBCGcTZIkajRPihYXGAwDNoH5kqTDPlonayrfOztHn+X9UuFdcjmrpcXGLqkprbG6le6US1Jh66nqjcT5fRD3U+XmruDxIiCiWxVfSnxTaTi2Rq02I2PRX6uHJEsIPQqi91QTaPJAZQ+tRFJ/dmDcTqOivVXZhPMKs92cZXWOoPI9ehTsKTEHWUIZZZXht12Eqd+f3CpYipsFc4ezuyi3qCfCmuEyIiPREMVwxj2lzQGuiZFvUbruFsJp3hM4pxL5TQwQXOt5blb6LLZfAAeIljix9iP36KZnFhzUfbXBQynVGs5XeBEj6g+qyOY8yo3E66c/LbGxdxMHdKsd8w8yuQ/GG/kaVwgK7SdZDaz/dFuH0QdUlBz22VLEAkIpimwh9W6ECAjLEhS06sEHqmY1m6r54V80lg6QJS+ahoOlrT09lNTFpTplz7XTKkghSsCSoy0ogVj3NALdP3sr1DEkgSJQ6jVMFOZUOqIWLuIwtOptlP0QviNAU4LXB2xI6afvoiuDh0AiVY4xw1houcBBa2ZG8c0Gl5WUpmddyjlJkM8kH4eySieLqFotstPRteaIPxYo0W5tY03lQ8IwDqrxWqm0zGvgPBQ8Mwvzz82oZ1huwRnG4z5TJaBotwv8Ai1jcK2oMj2tLSdDp/wArzXieANOq9oBIDjlMG4myKYzjdWpYugcgtBwVxFKmZM3Ws6adywD2EagjxELl7Hhw2qMr2tMjkPZIt/G38v8Aj//Z"/>
          <p:cNvSpPr>
            <a:spLocks noChangeAspect="1" noChangeArrowheads="1"/>
          </p:cNvSpPr>
          <p:nvPr/>
        </p:nvSpPr>
        <p:spPr bwMode="auto">
          <a:xfrm>
            <a:off x="258763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CH" altLang="pt-BR" sz="2400">
              <a:solidFill>
                <a:schemeClr val="bg1"/>
              </a:solidFill>
            </a:endParaRPr>
          </a:p>
        </p:txBody>
      </p:sp>
      <p:pic>
        <p:nvPicPr>
          <p:cNvPr id="40967" name="Picture 1" descr="Captura de tela 2015-09-26 às 18.41.04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3386138"/>
            <a:ext cx="3400425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8" name="TextBox 2"/>
          <p:cNvSpPr txBox="1">
            <a:spLocks noChangeArrowheads="1"/>
          </p:cNvSpPr>
          <p:nvPr/>
        </p:nvSpPr>
        <p:spPr bwMode="auto">
          <a:xfrm>
            <a:off x="2784475" y="5084763"/>
            <a:ext cx="38052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pt-BR" sz="4000">
                <a:solidFill>
                  <a:srgbClr val="000000"/>
                </a:solidFill>
              </a:rPr>
              <a:t>flouzada@ufpr.br</a:t>
            </a:r>
          </a:p>
        </p:txBody>
      </p:sp>
    </p:spTree>
    <p:extLst>
      <p:ext uri="{BB962C8B-B14F-4D97-AF65-F5344CB8AC3E}">
        <p14:creationId xmlns:p14="http://schemas.microsoft.com/office/powerpoint/2010/main" val="40690281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CaixaDeTexto 47"/>
          <p:cNvSpPr txBox="1"/>
          <p:nvPr/>
        </p:nvSpPr>
        <p:spPr>
          <a:xfrm>
            <a:off x="2019642" y="8764"/>
            <a:ext cx="5093574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CIÊNCIA PARA EDUCAÇÃO: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POR QUE É NECESSÁRIA?</a:t>
            </a:r>
          </a:p>
        </p:txBody>
      </p:sp>
      <p:sp>
        <p:nvSpPr>
          <p:cNvPr id="45" name="CaixaDeTexto 44"/>
          <p:cNvSpPr txBox="1"/>
          <p:nvPr/>
        </p:nvSpPr>
        <p:spPr>
          <a:xfrm>
            <a:off x="7292285" y="5229205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2030</a:t>
            </a:r>
          </a:p>
        </p:txBody>
      </p:sp>
      <p:sp>
        <p:nvSpPr>
          <p:cNvPr id="56" name="CaixaDeTexto 55"/>
          <p:cNvSpPr txBox="1"/>
          <p:nvPr/>
        </p:nvSpPr>
        <p:spPr>
          <a:xfrm>
            <a:off x="539552" y="3923011"/>
            <a:ext cx="39876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A HIPÓTESE DE INFLEXÃO DA CURVA</a:t>
            </a:r>
          </a:p>
        </p:txBody>
      </p:sp>
      <p:sp>
        <p:nvSpPr>
          <p:cNvPr id="101" name="CaixaDeTexto 100"/>
          <p:cNvSpPr txBox="1"/>
          <p:nvPr/>
        </p:nvSpPr>
        <p:spPr>
          <a:xfrm>
            <a:off x="8372405" y="4365104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2035</a:t>
            </a:r>
          </a:p>
        </p:txBody>
      </p:sp>
      <p:sp>
        <p:nvSpPr>
          <p:cNvPr id="102" name="CaixaDeTexto 101"/>
          <p:cNvSpPr txBox="1"/>
          <p:nvPr/>
        </p:nvSpPr>
        <p:spPr>
          <a:xfrm>
            <a:off x="5114489" y="5674028"/>
            <a:ext cx="16177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ACELERAÇÃO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EDUCACIONAL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MULTIPLICADORA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(VONTADE POLÍTICA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+ RECURSOS </a:t>
            </a: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+ </a:t>
            </a:r>
            <a:r>
              <a:rPr kumimoji="0" lang="pt-BR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CpE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)</a:t>
            </a:r>
          </a:p>
        </p:txBody>
      </p:sp>
      <p:grpSp>
        <p:nvGrpSpPr>
          <p:cNvPr id="103" name="Agrupar 102"/>
          <p:cNvGrpSpPr/>
          <p:nvPr/>
        </p:nvGrpSpPr>
        <p:grpSpPr>
          <a:xfrm>
            <a:off x="1187624" y="1052736"/>
            <a:ext cx="6772424" cy="2632149"/>
            <a:chOff x="1688008" y="1052736"/>
            <a:chExt cx="6772424" cy="2632149"/>
          </a:xfrm>
        </p:grpSpPr>
        <p:pic>
          <p:nvPicPr>
            <p:cNvPr id="104" name="Imagem 10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8008" y="1052737"/>
              <a:ext cx="5476281" cy="263214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5" name="Retângulo 104"/>
            <p:cNvSpPr/>
            <p:nvPr/>
          </p:nvSpPr>
          <p:spPr>
            <a:xfrm>
              <a:off x="7164286" y="1052736"/>
              <a:ext cx="1152125" cy="263214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cxnSp>
          <p:nvCxnSpPr>
            <p:cNvPr id="121" name="Conector reto 120"/>
            <p:cNvCxnSpPr/>
            <p:nvPr/>
          </p:nvCxnSpPr>
          <p:spPr>
            <a:xfrm>
              <a:off x="6714822" y="2043432"/>
              <a:ext cx="1152128" cy="58360"/>
            </a:xfrm>
            <a:prstGeom prst="line">
              <a:avLst/>
            </a:prstGeom>
            <a:ln w="76200">
              <a:solidFill>
                <a:srgbClr val="CC0066">
                  <a:alpha val="6980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ector reto 121"/>
            <p:cNvCxnSpPr/>
            <p:nvPr/>
          </p:nvCxnSpPr>
          <p:spPr>
            <a:xfrm>
              <a:off x="6703671" y="2099467"/>
              <a:ext cx="1152128" cy="58360"/>
            </a:xfrm>
            <a:prstGeom prst="line">
              <a:avLst/>
            </a:prstGeom>
            <a:ln w="57150">
              <a:solidFill>
                <a:schemeClr val="accent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Conector reto 122"/>
            <p:cNvCxnSpPr/>
            <p:nvPr/>
          </p:nvCxnSpPr>
          <p:spPr>
            <a:xfrm>
              <a:off x="6714822" y="2190872"/>
              <a:ext cx="1152128" cy="136519"/>
            </a:xfrm>
            <a:prstGeom prst="line">
              <a:avLst/>
            </a:prstGeom>
            <a:ln w="76200">
              <a:solidFill>
                <a:srgbClr val="0070C0">
                  <a:alpha val="65882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CaixaDeTexto 123"/>
            <p:cNvSpPr txBox="1"/>
            <p:nvPr/>
          </p:nvSpPr>
          <p:spPr>
            <a:xfrm>
              <a:off x="7535086" y="3244258"/>
              <a:ext cx="5757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ewsGoth Cn BT" panose="020B0506020202030204" pitchFamily="34" charset="0"/>
                  <a:ea typeface="+mn-ea"/>
                  <a:cs typeface="+mn-cs"/>
                </a:rPr>
                <a:t>2015</a:t>
              </a:r>
            </a:p>
          </p:txBody>
        </p:sp>
        <p:cxnSp>
          <p:nvCxnSpPr>
            <p:cNvPr id="125" name="Conector reto 124"/>
            <p:cNvCxnSpPr/>
            <p:nvPr/>
          </p:nvCxnSpPr>
          <p:spPr>
            <a:xfrm>
              <a:off x="7984679" y="2099467"/>
              <a:ext cx="700" cy="1129509"/>
            </a:xfrm>
            <a:prstGeom prst="line">
              <a:avLst/>
            </a:prstGeom>
            <a:ln w="3175">
              <a:solidFill>
                <a:schemeClr val="tx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Elipse 125"/>
            <p:cNvSpPr/>
            <p:nvPr/>
          </p:nvSpPr>
          <p:spPr>
            <a:xfrm>
              <a:off x="7831912" y="2095929"/>
              <a:ext cx="115714" cy="12325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27" name="CaixaDeTexto 126"/>
            <p:cNvSpPr txBox="1"/>
            <p:nvPr/>
          </p:nvSpPr>
          <p:spPr>
            <a:xfrm>
              <a:off x="7770320" y="1743723"/>
              <a:ext cx="6217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+mn-ea"/>
                  <a:cs typeface="Calibri" panose="020F0502020204030204" pitchFamily="34" charset="0"/>
                </a:rPr>
                <a:t>407</a:t>
              </a:r>
            </a:p>
          </p:txBody>
        </p:sp>
        <p:sp>
          <p:nvSpPr>
            <p:cNvPr id="128" name="CaixaDeTexto 127"/>
            <p:cNvSpPr txBox="1"/>
            <p:nvPr/>
          </p:nvSpPr>
          <p:spPr>
            <a:xfrm>
              <a:off x="7770320" y="2318062"/>
              <a:ext cx="6217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+mn-ea"/>
                  <a:cs typeface="Calibri" panose="020F0502020204030204" pitchFamily="34" charset="0"/>
                </a:rPr>
                <a:t>377</a:t>
              </a:r>
            </a:p>
          </p:txBody>
        </p:sp>
        <p:sp>
          <p:nvSpPr>
            <p:cNvPr id="129" name="CaixaDeTexto 128"/>
            <p:cNvSpPr txBox="1"/>
            <p:nvPr/>
          </p:nvSpPr>
          <p:spPr>
            <a:xfrm>
              <a:off x="7843411" y="1988840"/>
              <a:ext cx="6170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52F61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+mn-ea"/>
                  <a:cs typeface="Calibri" panose="020F0502020204030204" pitchFamily="34" charset="0"/>
                </a:rPr>
                <a:t>401</a:t>
              </a:r>
            </a:p>
          </p:txBody>
        </p:sp>
        <p:sp>
          <p:nvSpPr>
            <p:cNvPr id="130" name="Elipse 129"/>
            <p:cNvSpPr/>
            <p:nvPr/>
          </p:nvSpPr>
          <p:spPr>
            <a:xfrm>
              <a:off x="7831912" y="2265260"/>
              <a:ext cx="115714" cy="12325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31" name="Elipse 130"/>
            <p:cNvSpPr/>
            <p:nvPr/>
          </p:nvSpPr>
          <p:spPr>
            <a:xfrm>
              <a:off x="7831912" y="2026493"/>
              <a:ext cx="115714" cy="12325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cxnSp>
          <p:nvCxnSpPr>
            <p:cNvPr id="132" name="Conector reto 131"/>
            <p:cNvCxnSpPr/>
            <p:nvPr/>
          </p:nvCxnSpPr>
          <p:spPr>
            <a:xfrm>
              <a:off x="6588222" y="3222909"/>
              <a:ext cx="1278728" cy="336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4" name="Retângulo 133"/>
          <p:cNvSpPr/>
          <p:nvPr/>
        </p:nvSpPr>
        <p:spPr>
          <a:xfrm>
            <a:off x="554519" y="4325902"/>
            <a:ext cx="4070439" cy="194052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cxnSp>
        <p:nvCxnSpPr>
          <p:cNvPr id="135" name="Conector reto 134"/>
          <p:cNvCxnSpPr/>
          <p:nvPr/>
        </p:nvCxnSpPr>
        <p:spPr>
          <a:xfrm flipV="1">
            <a:off x="554519" y="5856343"/>
            <a:ext cx="4070438" cy="16132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Conector reto 135"/>
          <p:cNvCxnSpPr/>
          <p:nvPr/>
        </p:nvCxnSpPr>
        <p:spPr>
          <a:xfrm>
            <a:off x="563027" y="5487035"/>
            <a:ext cx="4061930" cy="12623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Conector reto 136"/>
          <p:cNvCxnSpPr/>
          <p:nvPr/>
        </p:nvCxnSpPr>
        <p:spPr>
          <a:xfrm>
            <a:off x="567219" y="5101594"/>
            <a:ext cx="3449425" cy="15672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Conector reto 137"/>
          <p:cNvCxnSpPr/>
          <p:nvPr/>
        </p:nvCxnSpPr>
        <p:spPr>
          <a:xfrm flipV="1">
            <a:off x="554519" y="4685387"/>
            <a:ext cx="4070439" cy="956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CaixaDeTexto 138"/>
          <p:cNvSpPr txBox="1"/>
          <p:nvPr/>
        </p:nvSpPr>
        <p:spPr>
          <a:xfrm>
            <a:off x="194479" y="4203517"/>
            <a:ext cx="415498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600</a:t>
            </a:r>
          </a:p>
        </p:txBody>
      </p:sp>
      <p:sp>
        <p:nvSpPr>
          <p:cNvPr id="140" name="CaixaDeTexto 139"/>
          <p:cNvSpPr txBox="1"/>
          <p:nvPr/>
        </p:nvSpPr>
        <p:spPr>
          <a:xfrm>
            <a:off x="194479" y="4573285"/>
            <a:ext cx="415498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550</a:t>
            </a:r>
          </a:p>
        </p:txBody>
      </p:sp>
      <p:sp>
        <p:nvSpPr>
          <p:cNvPr id="141" name="CaixaDeTexto 140"/>
          <p:cNvSpPr txBox="1"/>
          <p:nvPr/>
        </p:nvSpPr>
        <p:spPr>
          <a:xfrm>
            <a:off x="194479" y="4976149"/>
            <a:ext cx="415498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500</a:t>
            </a:r>
          </a:p>
        </p:txBody>
      </p:sp>
      <p:sp>
        <p:nvSpPr>
          <p:cNvPr id="142" name="CaixaDeTexto 141"/>
          <p:cNvSpPr txBox="1"/>
          <p:nvPr/>
        </p:nvSpPr>
        <p:spPr>
          <a:xfrm>
            <a:off x="194479" y="5365373"/>
            <a:ext cx="415498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450</a:t>
            </a:r>
          </a:p>
        </p:txBody>
      </p:sp>
      <p:sp>
        <p:nvSpPr>
          <p:cNvPr id="143" name="CaixaDeTexto 142"/>
          <p:cNvSpPr txBox="1"/>
          <p:nvPr/>
        </p:nvSpPr>
        <p:spPr>
          <a:xfrm>
            <a:off x="194479" y="5744870"/>
            <a:ext cx="415498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400</a:t>
            </a:r>
          </a:p>
        </p:txBody>
      </p:sp>
      <p:sp>
        <p:nvSpPr>
          <p:cNvPr id="144" name="CaixaDeTexto 143"/>
          <p:cNvSpPr txBox="1"/>
          <p:nvPr/>
        </p:nvSpPr>
        <p:spPr>
          <a:xfrm>
            <a:off x="194479" y="6135108"/>
            <a:ext cx="415498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350</a:t>
            </a:r>
          </a:p>
        </p:txBody>
      </p:sp>
      <p:sp>
        <p:nvSpPr>
          <p:cNvPr id="145" name="CaixaDeTexto 144"/>
          <p:cNvSpPr txBox="1"/>
          <p:nvPr/>
        </p:nvSpPr>
        <p:spPr>
          <a:xfrm>
            <a:off x="521423" y="6279123"/>
            <a:ext cx="492443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2000</a:t>
            </a:r>
          </a:p>
        </p:txBody>
      </p:sp>
      <p:sp>
        <p:nvSpPr>
          <p:cNvPr id="146" name="CaixaDeTexto 145"/>
          <p:cNvSpPr txBox="1"/>
          <p:nvPr/>
        </p:nvSpPr>
        <p:spPr>
          <a:xfrm>
            <a:off x="1202591" y="6279122"/>
            <a:ext cx="492443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2003</a:t>
            </a:r>
          </a:p>
        </p:txBody>
      </p:sp>
      <p:sp>
        <p:nvSpPr>
          <p:cNvPr id="147" name="CaixaDeTexto 146"/>
          <p:cNvSpPr txBox="1"/>
          <p:nvPr/>
        </p:nvSpPr>
        <p:spPr>
          <a:xfrm>
            <a:off x="1943167" y="6279122"/>
            <a:ext cx="492443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2006</a:t>
            </a:r>
          </a:p>
        </p:txBody>
      </p:sp>
      <p:sp>
        <p:nvSpPr>
          <p:cNvPr id="148" name="CaixaDeTexto 147"/>
          <p:cNvSpPr txBox="1"/>
          <p:nvPr/>
        </p:nvSpPr>
        <p:spPr>
          <a:xfrm>
            <a:off x="2714760" y="6279122"/>
            <a:ext cx="492443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2009</a:t>
            </a:r>
          </a:p>
        </p:txBody>
      </p:sp>
      <p:sp>
        <p:nvSpPr>
          <p:cNvPr id="149" name="CaixaDeTexto 148"/>
          <p:cNvSpPr txBox="1"/>
          <p:nvPr/>
        </p:nvSpPr>
        <p:spPr>
          <a:xfrm>
            <a:off x="3506848" y="6279122"/>
            <a:ext cx="492443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2012</a:t>
            </a:r>
          </a:p>
        </p:txBody>
      </p:sp>
      <p:cxnSp>
        <p:nvCxnSpPr>
          <p:cNvPr id="150" name="Conector reto 149"/>
          <p:cNvCxnSpPr>
            <a:endCxn id="168" idx="2"/>
          </p:cNvCxnSpPr>
          <p:nvPr/>
        </p:nvCxnSpPr>
        <p:spPr>
          <a:xfrm flipV="1">
            <a:off x="812318" y="6005323"/>
            <a:ext cx="567663" cy="94816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Conector reto 150"/>
          <p:cNvCxnSpPr>
            <a:stCxn id="168" idx="6"/>
            <a:endCxn id="166" idx="2"/>
          </p:cNvCxnSpPr>
          <p:nvPr/>
        </p:nvCxnSpPr>
        <p:spPr>
          <a:xfrm flipV="1">
            <a:off x="1523997" y="5991091"/>
            <a:ext cx="614698" cy="14232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Conector reto 151"/>
          <p:cNvCxnSpPr>
            <a:stCxn id="166" idx="6"/>
            <a:endCxn id="165" idx="2"/>
          </p:cNvCxnSpPr>
          <p:nvPr/>
        </p:nvCxnSpPr>
        <p:spPr>
          <a:xfrm flipV="1">
            <a:off x="2282712" y="5861307"/>
            <a:ext cx="601820" cy="129784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Conector reto 152"/>
          <p:cNvCxnSpPr>
            <a:stCxn id="165" idx="6"/>
            <a:endCxn id="169" idx="2"/>
          </p:cNvCxnSpPr>
          <p:nvPr/>
        </p:nvCxnSpPr>
        <p:spPr>
          <a:xfrm flipV="1">
            <a:off x="3028548" y="5855137"/>
            <a:ext cx="635194" cy="617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Conector reto 153"/>
          <p:cNvCxnSpPr/>
          <p:nvPr/>
        </p:nvCxnSpPr>
        <p:spPr>
          <a:xfrm flipV="1">
            <a:off x="809455" y="5117266"/>
            <a:ext cx="734055" cy="1650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Conector reto 154"/>
          <p:cNvCxnSpPr>
            <a:endCxn id="174" idx="2"/>
          </p:cNvCxnSpPr>
          <p:nvPr/>
        </p:nvCxnSpPr>
        <p:spPr>
          <a:xfrm>
            <a:off x="1438060" y="5109438"/>
            <a:ext cx="719952" cy="3890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Conector reto 155"/>
          <p:cNvCxnSpPr>
            <a:endCxn id="172" idx="2"/>
          </p:cNvCxnSpPr>
          <p:nvPr/>
        </p:nvCxnSpPr>
        <p:spPr>
          <a:xfrm flipV="1">
            <a:off x="2186106" y="5139334"/>
            <a:ext cx="712483" cy="93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Conector reto 156"/>
          <p:cNvCxnSpPr>
            <a:stCxn id="172" idx="6"/>
            <a:endCxn id="175" idx="2"/>
          </p:cNvCxnSpPr>
          <p:nvPr/>
        </p:nvCxnSpPr>
        <p:spPr>
          <a:xfrm flipV="1">
            <a:off x="3042605" y="5117266"/>
            <a:ext cx="628755" cy="2206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CaixaDeTexto 157"/>
          <p:cNvSpPr txBox="1"/>
          <p:nvPr/>
        </p:nvSpPr>
        <p:spPr>
          <a:xfrm>
            <a:off x="883812" y="6065155"/>
            <a:ext cx="737574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BRASIL</a:t>
            </a:r>
          </a:p>
        </p:txBody>
      </p:sp>
      <p:sp>
        <p:nvSpPr>
          <p:cNvPr id="159" name="CaixaDeTexto 158"/>
          <p:cNvSpPr txBox="1"/>
          <p:nvPr/>
        </p:nvSpPr>
        <p:spPr>
          <a:xfrm>
            <a:off x="753048" y="5199002"/>
            <a:ext cx="1008112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MÉDIA OCDE</a:t>
            </a:r>
          </a:p>
        </p:txBody>
      </p:sp>
      <p:sp>
        <p:nvSpPr>
          <p:cNvPr id="160" name="CaixaDeTexto 159"/>
          <p:cNvSpPr txBox="1"/>
          <p:nvPr/>
        </p:nvSpPr>
        <p:spPr>
          <a:xfrm>
            <a:off x="753048" y="4439166"/>
            <a:ext cx="1440160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10 PAÍSES LÍDERES</a:t>
            </a:r>
          </a:p>
        </p:txBody>
      </p:sp>
      <p:sp>
        <p:nvSpPr>
          <p:cNvPr id="161" name="Retângulo 160"/>
          <p:cNvSpPr/>
          <p:nvPr/>
        </p:nvSpPr>
        <p:spPr>
          <a:xfrm>
            <a:off x="563026" y="4652011"/>
            <a:ext cx="8580974" cy="249938"/>
          </a:xfrm>
          <a:prstGeom prst="rect">
            <a:avLst/>
          </a:prstGeom>
          <a:solidFill>
            <a:srgbClr val="99FF33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cxnSp>
        <p:nvCxnSpPr>
          <p:cNvPr id="162" name="Conector reto 161"/>
          <p:cNvCxnSpPr/>
          <p:nvPr/>
        </p:nvCxnSpPr>
        <p:spPr>
          <a:xfrm>
            <a:off x="3720782" y="5856343"/>
            <a:ext cx="635194" cy="6274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Conector reto 162"/>
          <p:cNvCxnSpPr/>
          <p:nvPr/>
        </p:nvCxnSpPr>
        <p:spPr>
          <a:xfrm>
            <a:off x="3780179" y="5109869"/>
            <a:ext cx="658124" cy="1186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CaixaDeTexto 163"/>
          <p:cNvSpPr txBox="1"/>
          <p:nvPr/>
        </p:nvSpPr>
        <p:spPr>
          <a:xfrm>
            <a:off x="4151565" y="6272696"/>
            <a:ext cx="492443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2015</a:t>
            </a:r>
          </a:p>
        </p:txBody>
      </p:sp>
      <p:sp>
        <p:nvSpPr>
          <p:cNvPr id="165" name="Elipse 164"/>
          <p:cNvSpPr/>
          <p:nvPr/>
        </p:nvSpPr>
        <p:spPr>
          <a:xfrm>
            <a:off x="2884532" y="5789299"/>
            <a:ext cx="144016" cy="144016"/>
          </a:xfrm>
          <a:prstGeom prst="ellipse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66" name="Elipse 165"/>
          <p:cNvSpPr/>
          <p:nvPr/>
        </p:nvSpPr>
        <p:spPr>
          <a:xfrm>
            <a:off x="2138696" y="5919083"/>
            <a:ext cx="144016" cy="144016"/>
          </a:xfrm>
          <a:prstGeom prst="ellipse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67" name="Elipse 166"/>
          <p:cNvSpPr/>
          <p:nvPr/>
        </p:nvSpPr>
        <p:spPr>
          <a:xfrm>
            <a:off x="689393" y="6045309"/>
            <a:ext cx="144016" cy="144016"/>
          </a:xfrm>
          <a:prstGeom prst="ellipse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68" name="Elipse 167"/>
          <p:cNvSpPr/>
          <p:nvPr/>
        </p:nvSpPr>
        <p:spPr>
          <a:xfrm>
            <a:off x="1379981" y="5933315"/>
            <a:ext cx="144016" cy="144016"/>
          </a:xfrm>
          <a:prstGeom prst="ellipse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69" name="Elipse 168"/>
          <p:cNvSpPr/>
          <p:nvPr/>
        </p:nvSpPr>
        <p:spPr>
          <a:xfrm>
            <a:off x="3663742" y="5783129"/>
            <a:ext cx="144016" cy="144016"/>
          </a:xfrm>
          <a:prstGeom prst="ellipse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71" name="Elipse 170"/>
          <p:cNvSpPr/>
          <p:nvPr/>
        </p:nvSpPr>
        <p:spPr>
          <a:xfrm>
            <a:off x="685835" y="5054986"/>
            <a:ext cx="144016" cy="144016"/>
          </a:xfrm>
          <a:prstGeom prst="ellipse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72" name="Elipse 171"/>
          <p:cNvSpPr/>
          <p:nvPr/>
        </p:nvSpPr>
        <p:spPr>
          <a:xfrm>
            <a:off x="2898589" y="5067326"/>
            <a:ext cx="144016" cy="144016"/>
          </a:xfrm>
          <a:prstGeom prst="ellipse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73" name="Elipse 172"/>
          <p:cNvSpPr/>
          <p:nvPr/>
        </p:nvSpPr>
        <p:spPr>
          <a:xfrm>
            <a:off x="1399298" y="5040754"/>
            <a:ext cx="144016" cy="144016"/>
          </a:xfrm>
          <a:prstGeom prst="ellipse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74" name="Elipse 173"/>
          <p:cNvSpPr/>
          <p:nvPr/>
        </p:nvSpPr>
        <p:spPr>
          <a:xfrm>
            <a:off x="2158013" y="5076334"/>
            <a:ext cx="144016" cy="144016"/>
          </a:xfrm>
          <a:prstGeom prst="ellipse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75" name="Elipse 174"/>
          <p:cNvSpPr/>
          <p:nvPr/>
        </p:nvSpPr>
        <p:spPr>
          <a:xfrm>
            <a:off x="3671360" y="5045258"/>
            <a:ext cx="144016" cy="144016"/>
          </a:xfrm>
          <a:prstGeom prst="ellipse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cxnSp>
        <p:nvCxnSpPr>
          <p:cNvPr id="42" name="Conector reto 41"/>
          <p:cNvCxnSpPr/>
          <p:nvPr/>
        </p:nvCxnSpPr>
        <p:spPr>
          <a:xfrm flipV="1">
            <a:off x="4408934" y="5148342"/>
            <a:ext cx="3187402" cy="75891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0" name="Elipse 169"/>
          <p:cNvSpPr/>
          <p:nvPr/>
        </p:nvSpPr>
        <p:spPr>
          <a:xfrm>
            <a:off x="4336926" y="5849804"/>
            <a:ext cx="144016" cy="144016"/>
          </a:xfrm>
          <a:prstGeom prst="ellipse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cxnSp>
        <p:nvCxnSpPr>
          <p:cNvPr id="22" name="Conector reto 21"/>
          <p:cNvCxnSpPr>
            <a:stCxn id="99" idx="6"/>
            <a:endCxn id="53" idx="0"/>
          </p:cNvCxnSpPr>
          <p:nvPr/>
        </p:nvCxnSpPr>
        <p:spPr>
          <a:xfrm flipV="1">
            <a:off x="4442842" y="5105273"/>
            <a:ext cx="4691270" cy="248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6" name="Elipse 175"/>
          <p:cNvSpPr/>
          <p:nvPr/>
        </p:nvSpPr>
        <p:spPr>
          <a:xfrm>
            <a:off x="4370834" y="5058085"/>
            <a:ext cx="144016" cy="144016"/>
          </a:xfrm>
          <a:prstGeom prst="ellipse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4" name="Elipse 43"/>
          <p:cNvSpPr/>
          <p:nvPr/>
        </p:nvSpPr>
        <p:spPr>
          <a:xfrm>
            <a:off x="7616090" y="5045433"/>
            <a:ext cx="144016" cy="144016"/>
          </a:xfrm>
          <a:prstGeom prst="ellips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4" name="Triângulo isósceles 53"/>
          <p:cNvSpPr/>
          <p:nvPr/>
        </p:nvSpPr>
        <p:spPr>
          <a:xfrm rot="4174099">
            <a:off x="7445983" y="5046334"/>
            <a:ext cx="169972" cy="221048"/>
          </a:xfrm>
          <a:prstGeom prst="triangle">
            <a:avLst/>
          </a:prstGeom>
          <a:solidFill>
            <a:schemeClr val="tx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3" name="Triângulo isósceles 52"/>
          <p:cNvSpPr/>
          <p:nvPr/>
        </p:nvSpPr>
        <p:spPr>
          <a:xfrm rot="5400000">
            <a:off x="8938602" y="4994749"/>
            <a:ext cx="169972" cy="221048"/>
          </a:xfrm>
          <a:prstGeom prst="triangl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081" y="5514392"/>
            <a:ext cx="900425" cy="94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271862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CaixaDeTexto 46"/>
          <p:cNvSpPr txBox="1"/>
          <p:nvPr/>
        </p:nvSpPr>
        <p:spPr>
          <a:xfrm>
            <a:off x="2019642" y="8764"/>
            <a:ext cx="5093574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CIÊNCIA PARA EDUCAÇÃO: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POR QUE É NECESSÁRIA?</a:t>
            </a:r>
          </a:p>
        </p:txBody>
      </p:sp>
      <p:sp>
        <p:nvSpPr>
          <p:cNvPr id="3" name="Retângulo 2"/>
          <p:cNvSpPr/>
          <p:nvPr/>
        </p:nvSpPr>
        <p:spPr>
          <a:xfrm rot="21270253">
            <a:off x="3796712" y="4476076"/>
            <a:ext cx="5352166" cy="239636"/>
          </a:xfrm>
          <a:prstGeom prst="rect">
            <a:avLst/>
          </a:prstGeom>
          <a:solidFill>
            <a:srgbClr val="99FF33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5" name="CaixaDeTexto 44"/>
          <p:cNvSpPr txBox="1"/>
          <p:nvPr/>
        </p:nvSpPr>
        <p:spPr>
          <a:xfrm>
            <a:off x="8372405" y="4941168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2040</a:t>
            </a:r>
          </a:p>
        </p:txBody>
      </p:sp>
      <p:sp>
        <p:nvSpPr>
          <p:cNvPr id="46" name="CaixaDeTexto 45"/>
          <p:cNvSpPr txBox="1"/>
          <p:nvPr/>
        </p:nvSpPr>
        <p:spPr>
          <a:xfrm>
            <a:off x="5114489" y="5674028"/>
            <a:ext cx="16177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ACELERAÇÃO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EDUCACIONAL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MULTIPLICADORA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(VONTADE POLÍTICA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+ RECURSOS 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+ </a:t>
            </a:r>
            <a:r>
              <a:rPr kumimoji="0" lang="pt-BR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CpE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)</a:t>
            </a:r>
          </a:p>
        </p:txBody>
      </p:sp>
      <p:sp>
        <p:nvSpPr>
          <p:cNvPr id="56" name="CaixaDeTexto 55"/>
          <p:cNvSpPr txBox="1"/>
          <p:nvPr/>
        </p:nvSpPr>
        <p:spPr>
          <a:xfrm>
            <a:off x="539552" y="3923011"/>
            <a:ext cx="39876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A HIPÓTESE DE INFLEXÃO DA CURVA</a:t>
            </a:r>
          </a:p>
        </p:txBody>
      </p:sp>
      <p:grpSp>
        <p:nvGrpSpPr>
          <p:cNvPr id="102" name="Agrupar 101"/>
          <p:cNvGrpSpPr/>
          <p:nvPr/>
        </p:nvGrpSpPr>
        <p:grpSpPr>
          <a:xfrm>
            <a:off x="1187624" y="1052736"/>
            <a:ext cx="6772424" cy="2632149"/>
            <a:chOff x="1688008" y="1052736"/>
            <a:chExt cx="6772424" cy="2632149"/>
          </a:xfrm>
        </p:grpSpPr>
        <p:pic>
          <p:nvPicPr>
            <p:cNvPr id="118" name="Imagem 11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8008" y="1052737"/>
              <a:ext cx="5476281" cy="263214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9" name="Retângulo 118"/>
            <p:cNvSpPr/>
            <p:nvPr/>
          </p:nvSpPr>
          <p:spPr>
            <a:xfrm>
              <a:off x="7164286" y="1052736"/>
              <a:ext cx="1152125" cy="263214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cxnSp>
          <p:nvCxnSpPr>
            <p:cNvPr id="120" name="Conector reto 119"/>
            <p:cNvCxnSpPr/>
            <p:nvPr/>
          </p:nvCxnSpPr>
          <p:spPr>
            <a:xfrm>
              <a:off x="6714822" y="2043432"/>
              <a:ext cx="1152128" cy="58360"/>
            </a:xfrm>
            <a:prstGeom prst="line">
              <a:avLst/>
            </a:prstGeom>
            <a:ln w="76200">
              <a:solidFill>
                <a:srgbClr val="CC0066">
                  <a:alpha val="6980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ector reto 120"/>
            <p:cNvCxnSpPr/>
            <p:nvPr/>
          </p:nvCxnSpPr>
          <p:spPr>
            <a:xfrm>
              <a:off x="6703671" y="2099467"/>
              <a:ext cx="1152128" cy="58360"/>
            </a:xfrm>
            <a:prstGeom prst="line">
              <a:avLst/>
            </a:prstGeom>
            <a:ln w="57150">
              <a:solidFill>
                <a:schemeClr val="accent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ector reto 121"/>
            <p:cNvCxnSpPr/>
            <p:nvPr/>
          </p:nvCxnSpPr>
          <p:spPr>
            <a:xfrm>
              <a:off x="6714822" y="2190872"/>
              <a:ext cx="1152128" cy="136519"/>
            </a:xfrm>
            <a:prstGeom prst="line">
              <a:avLst/>
            </a:prstGeom>
            <a:ln w="76200">
              <a:solidFill>
                <a:srgbClr val="0070C0">
                  <a:alpha val="65882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CaixaDeTexto 122"/>
            <p:cNvSpPr txBox="1"/>
            <p:nvPr/>
          </p:nvSpPr>
          <p:spPr>
            <a:xfrm>
              <a:off x="7535086" y="3244258"/>
              <a:ext cx="5757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ewsGoth Cn BT" panose="020B0506020202030204" pitchFamily="34" charset="0"/>
                  <a:ea typeface="+mn-ea"/>
                  <a:cs typeface="+mn-cs"/>
                </a:rPr>
                <a:t>2015</a:t>
              </a:r>
            </a:p>
          </p:txBody>
        </p:sp>
        <p:cxnSp>
          <p:nvCxnSpPr>
            <p:cNvPr id="124" name="Conector reto 123"/>
            <p:cNvCxnSpPr/>
            <p:nvPr/>
          </p:nvCxnSpPr>
          <p:spPr>
            <a:xfrm>
              <a:off x="7984679" y="2099467"/>
              <a:ext cx="700" cy="1129509"/>
            </a:xfrm>
            <a:prstGeom prst="line">
              <a:avLst/>
            </a:prstGeom>
            <a:ln w="3175">
              <a:solidFill>
                <a:schemeClr val="tx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Elipse 124"/>
            <p:cNvSpPr/>
            <p:nvPr/>
          </p:nvSpPr>
          <p:spPr>
            <a:xfrm>
              <a:off x="7831912" y="2095929"/>
              <a:ext cx="115714" cy="12325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26" name="CaixaDeTexto 125"/>
            <p:cNvSpPr txBox="1"/>
            <p:nvPr/>
          </p:nvSpPr>
          <p:spPr>
            <a:xfrm>
              <a:off x="7770320" y="1743723"/>
              <a:ext cx="6217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+mn-ea"/>
                  <a:cs typeface="Calibri" panose="020F0502020204030204" pitchFamily="34" charset="0"/>
                </a:rPr>
                <a:t>407</a:t>
              </a:r>
            </a:p>
          </p:txBody>
        </p:sp>
        <p:sp>
          <p:nvSpPr>
            <p:cNvPr id="127" name="CaixaDeTexto 126"/>
            <p:cNvSpPr txBox="1"/>
            <p:nvPr/>
          </p:nvSpPr>
          <p:spPr>
            <a:xfrm>
              <a:off x="7770320" y="2318062"/>
              <a:ext cx="6217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+mn-ea"/>
                  <a:cs typeface="Calibri" panose="020F0502020204030204" pitchFamily="34" charset="0"/>
                </a:rPr>
                <a:t>377</a:t>
              </a:r>
            </a:p>
          </p:txBody>
        </p:sp>
        <p:sp>
          <p:nvSpPr>
            <p:cNvPr id="128" name="CaixaDeTexto 127"/>
            <p:cNvSpPr txBox="1"/>
            <p:nvPr/>
          </p:nvSpPr>
          <p:spPr>
            <a:xfrm>
              <a:off x="7843411" y="1988840"/>
              <a:ext cx="6170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52F61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+mn-ea"/>
                  <a:cs typeface="Calibri" panose="020F0502020204030204" pitchFamily="34" charset="0"/>
                </a:rPr>
                <a:t>401</a:t>
              </a:r>
            </a:p>
          </p:txBody>
        </p:sp>
        <p:sp>
          <p:nvSpPr>
            <p:cNvPr id="129" name="Elipse 128"/>
            <p:cNvSpPr/>
            <p:nvPr/>
          </p:nvSpPr>
          <p:spPr>
            <a:xfrm>
              <a:off x="7831912" y="2265260"/>
              <a:ext cx="115714" cy="12325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30" name="Elipse 129"/>
            <p:cNvSpPr/>
            <p:nvPr/>
          </p:nvSpPr>
          <p:spPr>
            <a:xfrm>
              <a:off x="7831912" y="2026493"/>
              <a:ext cx="115714" cy="12325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cxnSp>
          <p:nvCxnSpPr>
            <p:cNvPr id="131" name="Conector reto 130"/>
            <p:cNvCxnSpPr/>
            <p:nvPr/>
          </p:nvCxnSpPr>
          <p:spPr>
            <a:xfrm>
              <a:off x="6588222" y="3222909"/>
              <a:ext cx="1278728" cy="336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3" name="Retângulo 132"/>
          <p:cNvSpPr/>
          <p:nvPr/>
        </p:nvSpPr>
        <p:spPr>
          <a:xfrm>
            <a:off x="554519" y="4325902"/>
            <a:ext cx="4070439" cy="194052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cxnSp>
        <p:nvCxnSpPr>
          <p:cNvPr id="134" name="Conector reto 133"/>
          <p:cNvCxnSpPr/>
          <p:nvPr/>
        </p:nvCxnSpPr>
        <p:spPr>
          <a:xfrm flipV="1">
            <a:off x="554519" y="5856343"/>
            <a:ext cx="4070438" cy="16132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Conector reto 134"/>
          <p:cNvCxnSpPr/>
          <p:nvPr/>
        </p:nvCxnSpPr>
        <p:spPr>
          <a:xfrm>
            <a:off x="563027" y="5487035"/>
            <a:ext cx="4061930" cy="12623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Conector reto 135"/>
          <p:cNvCxnSpPr/>
          <p:nvPr/>
        </p:nvCxnSpPr>
        <p:spPr>
          <a:xfrm>
            <a:off x="567219" y="5101594"/>
            <a:ext cx="3449425" cy="15672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Conector reto 136"/>
          <p:cNvCxnSpPr/>
          <p:nvPr/>
        </p:nvCxnSpPr>
        <p:spPr>
          <a:xfrm flipV="1">
            <a:off x="554519" y="4685387"/>
            <a:ext cx="4070439" cy="956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CaixaDeTexto 137"/>
          <p:cNvSpPr txBox="1"/>
          <p:nvPr/>
        </p:nvSpPr>
        <p:spPr>
          <a:xfrm>
            <a:off x="194479" y="4203517"/>
            <a:ext cx="415498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600</a:t>
            </a:r>
          </a:p>
        </p:txBody>
      </p:sp>
      <p:sp>
        <p:nvSpPr>
          <p:cNvPr id="139" name="CaixaDeTexto 138"/>
          <p:cNvSpPr txBox="1"/>
          <p:nvPr/>
        </p:nvSpPr>
        <p:spPr>
          <a:xfrm>
            <a:off x="194479" y="4573285"/>
            <a:ext cx="415498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550</a:t>
            </a:r>
          </a:p>
        </p:txBody>
      </p:sp>
      <p:sp>
        <p:nvSpPr>
          <p:cNvPr id="140" name="CaixaDeTexto 139"/>
          <p:cNvSpPr txBox="1"/>
          <p:nvPr/>
        </p:nvSpPr>
        <p:spPr>
          <a:xfrm>
            <a:off x="194479" y="4976149"/>
            <a:ext cx="415498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500</a:t>
            </a:r>
          </a:p>
        </p:txBody>
      </p:sp>
      <p:sp>
        <p:nvSpPr>
          <p:cNvPr id="141" name="CaixaDeTexto 140"/>
          <p:cNvSpPr txBox="1"/>
          <p:nvPr/>
        </p:nvSpPr>
        <p:spPr>
          <a:xfrm>
            <a:off x="194479" y="5365373"/>
            <a:ext cx="415498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450</a:t>
            </a:r>
          </a:p>
        </p:txBody>
      </p:sp>
      <p:sp>
        <p:nvSpPr>
          <p:cNvPr id="142" name="CaixaDeTexto 141"/>
          <p:cNvSpPr txBox="1"/>
          <p:nvPr/>
        </p:nvSpPr>
        <p:spPr>
          <a:xfrm>
            <a:off x="194479" y="5744870"/>
            <a:ext cx="415498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400</a:t>
            </a:r>
          </a:p>
        </p:txBody>
      </p:sp>
      <p:sp>
        <p:nvSpPr>
          <p:cNvPr id="143" name="CaixaDeTexto 142"/>
          <p:cNvSpPr txBox="1"/>
          <p:nvPr/>
        </p:nvSpPr>
        <p:spPr>
          <a:xfrm>
            <a:off x="194479" y="6135108"/>
            <a:ext cx="415498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350</a:t>
            </a:r>
          </a:p>
        </p:txBody>
      </p:sp>
      <p:sp>
        <p:nvSpPr>
          <p:cNvPr id="144" name="CaixaDeTexto 143"/>
          <p:cNvSpPr txBox="1"/>
          <p:nvPr/>
        </p:nvSpPr>
        <p:spPr>
          <a:xfrm>
            <a:off x="521423" y="6279123"/>
            <a:ext cx="492443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2000</a:t>
            </a:r>
          </a:p>
        </p:txBody>
      </p:sp>
      <p:sp>
        <p:nvSpPr>
          <p:cNvPr id="145" name="CaixaDeTexto 144"/>
          <p:cNvSpPr txBox="1"/>
          <p:nvPr/>
        </p:nvSpPr>
        <p:spPr>
          <a:xfrm>
            <a:off x="1202591" y="6279122"/>
            <a:ext cx="492443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2003</a:t>
            </a:r>
          </a:p>
        </p:txBody>
      </p:sp>
      <p:sp>
        <p:nvSpPr>
          <p:cNvPr id="146" name="CaixaDeTexto 145"/>
          <p:cNvSpPr txBox="1"/>
          <p:nvPr/>
        </p:nvSpPr>
        <p:spPr>
          <a:xfrm>
            <a:off x="1943167" y="6279122"/>
            <a:ext cx="492443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2006</a:t>
            </a:r>
          </a:p>
        </p:txBody>
      </p:sp>
      <p:sp>
        <p:nvSpPr>
          <p:cNvPr id="147" name="CaixaDeTexto 146"/>
          <p:cNvSpPr txBox="1"/>
          <p:nvPr/>
        </p:nvSpPr>
        <p:spPr>
          <a:xfrm>
            <a:off x="2714760" y="6279122"/>
            <a:ext cx="492443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2009</a:t>
            </a:r>
          </a:p>
        </p:txBody>
      </p:sp>
      <p:sp>
        <p:nvSpPr>
          <p:cNvPr id="148" name="CaixaDeTexto 147"/>
          <p:cNvSpPr txBox="1"/>
          <p:nvPr/>
        </p:nvSpPr>
        <p:spPr>
          <a:xfrm>
            <a:off x="3506848" y="6279122"/>
            <a:ext cx="492443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2012</a:t>
            </a:r>
          </a:p>
        </p:txBody>
      </p:sp>
      <p:cxnSp>
        <p:nvCxnSpPr>
          <p:cNvPr id="149" name="Conector reto 148"/>
          <p:cNvCxnSpPr>
            <a:endCxn id="167" idx="2"/>
          </p:cNvCxnSpPr>
          <p:nvPr/>
        </p:nvCxnSpPr>
        <p:spPr>
          <a:xfrm flipV="1">
            <a:off x="812318" y="6005323"/>
            <a:ext cx="567663" cy="94816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Conector reto 149"/>
          <p:cNvCxnSpPr>
            <a:stCxn id="167" idx="6"/>
            <a:endCxn id="165" idx="2"/>
          </p:cNvCxnSpPr>
          <p:nvPr/>
        </p:nvCxnSpPr>
        <p:spPr>
          <a:xfrm flipV="1">
            <a:off x="1523997" y="5991091"/>
            <a:ext cx="614698" cy="14232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Conector reto 150"/>
          <p:cNvCxnSpPr>
            <a:stCxn id="165" idx="6"/>
            <a:endCxn id="164" idx="2"/>
          </p:cNvCxnSpPr>
          <p:nvPr/>
        </p:nvCxnSpPr>
        <p:spPr>
          <a:xfrm flipV="1">
            <a:off x="2282712" y="5861307"/>
            <a:ext cx="601820" cy="129784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Conector reto 151"/>
          <p:cNvCxnSpPr>
            <a:stCxn id="164" idx="6"/>
            <a:endCxn id="168" idx="2"/>
          </p:cNvCxnSpPr>
          <p:nvPr/>
        </p:nvCxnSpPr>
        <p:spPr>
          <a:xfrm flipV="1">
            <a:off x="3028548" y="5855137"/>
            <a:ext cx="635194" cy="617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Conector reto 152"/>
          <p:cNvCxnSpPr/>
          <p:nvPr/>
        </p:nvCxnSpPr>
        <p:spPr>
          <a:xfrm flipV="1">
            <a:off x="809455" y="5117266"/>
            <a:ext cx="734055" cy="1650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Conector reto 153"/>
          <p:cNvCxnSpPr>
            <a:endCxn id="173" idx="2"/>
          </p:cNvCxnSpPr>
          <p:nvPr/>
        </p:nvCxnSpPr>
        <p:spPr>
          <a:xfrm>
            <a:off x="1438060" y="5109438"/>
            <a:ext cx="719952" cy="3890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Conector reto 154"/>
          <p:cNvCxnSpPr>
            <a:endCxn id="171" idx="2"/>
          </p:cNvCxnSpPr>
          <p:nvPr/>
        </p:nvCxnSpPr>
        <p:spPr>
          <a:xfrm flipV="1">
            <a:off x="2186106" y="5139334"/>
            <a:ext cx="712483" cy="93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Conector reto 155"/>
          <p:cNvCxnSpPr>
            <a:stCxn id="171" idx="6"/>
            <a:endCxn id="174" idx="2"/>
          </p:cNvCxnSpPr>
          <p:nvPr/>
        </p:nvCxnSpPr>
        <p:spPr>
          <a:xfrm flipV="1">
            <a:off x="3042605" y="5117266"/>
            <a:ext cx="628755" cy="2206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CaixaDeTexto 156"/>
          <p:cNvSpPr txBox="1"/>
          <p:nvPr/>
        </p:nvSpPr>
        <p:spPr>
          <a:xfrm>
            <a:off x="883812" y="6065155"/>
            <a:ext cx="737574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BRASIL</a:t>
            </a:r>
          </a:p>
        </p:txBody>
      </p:sp>
      <p:sp>
        <p:nvSpPr>
          <p:cNvPr id="158" name="CaixaDeTexto 157"/>
          <p:cNvSpPr txBox="1"/>
          <p:nvPr/>
        </p:nvSpPr>
        <p:spPr>
          <a:xfrm>
            <a:off x="753048" y="5199002"/>
            <a:ext cx="1008112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MÉDIA OCDE</a:t>
            </a:r>
          </a:p>
        </p:txBody>
      </p:sp>
      <p:sp>
        <p:nvSpPr>
          <p:cNvPr id="159" name="CaixaDeTexto 158"/>
          <p:cNvSpPr txBox="1"/>
          <p:nvPr/>
        </p:nvSpPr>
        <p:spPr>
          <a:xfrm>
            <a:off x="753048" y="4439166"/>
            <a:ext cx="1440160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10 PAÍSES LÍDERES</a:t>
            </a:r>
          </a:p>
        </p:txBody>
      </p:sp>
      <p:sp>
        <p:nvSpPr>
          <p:cNvPr id="160" name="Retângulo 159"/>
          <p:cNvSpPr/>
          <p:nvPr/>
        </p:nvSpPr>
        <p:spPr>
          <a:xfrm>
            <a:off x="563026" y="4652011"/>
            <a:ext cx="4061931" cy="243008"/>
          </a:xfrm>
          <a:prstGeom prst="rect">
            <a:avLst/>
          </a:prstGeom>
          <a:solidFill>
            <a:srgbClr val="99FF33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cxnSp>
        <p:nvCxnSpPr>
          <p:cNvPr id="161" name="Conector reto 160"/>
          <p:cNvCxnSpPr/>
          <p:nvPr/>
        </p:nvCxnSpPr>
        <p:spPr>
          <a:xfrm>
            <a:off x="3720782" y="5856343"/>
            <a:ext cx="635194" cy="6274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Conector reto 161"/>
          <p:cNvCxnSpPr/>
          <p:nvPr/>
        </p:nvCxnSpPr>
        <p:spPr>
          <a:xfrm>
            <a:off x="3780179" y="5109869"/>
            <a:ext cx="658124" cy="1186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CaixaDeTexto 162"/>
          <p:cNvSpPr txBox="1"/>
          <p:nvPr/>
        </p:nvSpPr>
        <p:spPr>
          <a:xfrm>
            <a:off x="4151565" y="6272696"/>
            <a:ext cx="492443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2015</a:t>
            </a:r>
          </a:p>
        </p:txBody>
      </p:sp>
      <p:sp>
        <p:nvSpPr>
          <p:cNvPr id="164" name="Elipse 163"/>
          <p:cNvSpPr/>
          <p:nvPr/>
        </p:nvSpPr>
        <p:spPr>
          <a:xfrm>
            <a:off x="2884532" y="5789299"/>
            <a:ext cx="144016" cy="144016"/>
          </a:xfrm>
          <a:prstGeom prst="ellipse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65" name="Elipse 164"/>
          <p:cNvSpPr/>
          <p:nvPr/>
        </p:nvSpPr>
        <p:spPr>
          <a:xfrm>
            <a:off x="2138696" y="5919083"/>
            <a:ext cx="144016" cy="144016"/>
          </a:xfrm>
          <a:prstGeom prst="ellipse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66" name="Elipse 165"/>
          <p:cNvSpPr/>
          <p:nvPr/>
        </p:nvSpPr>
        <p:spPr>
          <a:xfrm>
            <a:off x="689393" y="6045309"/>
            <a:ext cx="144016" cy="144016"/>
          </a:xfrm>
          <a:prstGeom prst="ellipse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67" name="Elipse 166"/>
          <p:cNvSpPr/>
          <p:nvPr/>
        </p:nvSpPr>
        <p:spPr>
          <a:xfrm>
            <a:off x="1379981" y="5933315"/>
            <a:ext cx="144016" cy="144016"/>
          </a:xfrm>
          <a:prstGeom prst="ellipse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68" name="Elipse 167"/>
          <p:cNvSpPr/>
          <p:nvPr/>
        </p:nvSpPr>
        <p:spPr>
          <a:xfrm>
            <a:off x="3663742" y="5783129"/>
            <a:ext cx="144016" cy="144016"/>
          </a:xfrm>
          <a:prstGeom prst="ellipse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70" name="Elipse 169"/>
          <p:cNvSpPr/>
          <p:nvPr/>
        </p:nvSpPr>
        <p:spPr>
          <a:xfrm>
            <a:off x="685835" y="5054986"/>
            <a:ext cx="144016" cy="144016"/>
          </a:xfrm>
          <a:prstGeom prst="ellipse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71" name="Elipse 170"/>
          <p:cNvSpPr/>
          <p:nvPr/>
        </p:nvSpPr>
        <p:spPr>
          <a:xfrm>
            <a:off x="2898589" y="5067326"/>
            <a:ext cx="144016" cy="144016"/>
          </a:xfrm>
          <a:prstGeom prst="ellipse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72" name="Elipse 171"/>
          <p:cNvSpPr/>
          <p:nvPr/>
        </p:nvSpPr>
        <p:spPr>
          <a:xfrm>
            <a:off x="1399298" y="5040754"/>
            <a:ext cx="144016" cy="144016"/>
          </a:xfrm>
          <a:prstGeom prst="ellipse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73" name="Elipse 172"/>
          <p:cNvSpPr/>
          <p:nvPr/>
        </p:nvSpPr>
        <p:spPr>
          <a:xfrm>
            <a:off x="2158013" y="5076334"/>
            <a:ext cx="144016" cy="144016"/>
          </a:xfrm>
          <a:prstGeom prst="ellipse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74" name="Elipse 173"/>
          <p:cNvSpPr/>
          <p:nvPr/>
        </p:nvSpPr>
        <p:spPr>
          <a:xfrm>
            <a:off x="3671360" y="5045258"/>
            <a:ext cx="144016" cy="144016"/>
          </a:xfrm>
          <a:prstGeom prst="ellipse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cxnSp>
        <p:nvCxnSpPr>
          <p:cNvPr id="2" name="Conector reto 1"/>
          <p:cNvCxnSpPr>
            <a:stCxn id="99" idx="6"/>
          </p:cNvCxnSpPr>
          <p:nvPr/>
        </p:nvCxnSpPr>
        <p:spPr>
          <a:xfrm flipV="1">
            <a:off x="4442842" y="4680035"/>
            <a:ext cx="4702560" cy="4500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riângulo isósceles 51"/>
          <p:cNvSpPr/>
          <p:nvPr/>
        </p:nvSpPr>
        <p:spPr>
          <a:xfrm rot="4884915">
            <a:off x="8951130" y="4586101"/>
            <a:ext cx="169972" cy="221048"/>
          </a:xfrm>
          <a:prstGeom prst="triangl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cxnSp>
        <p:nvCxnSpPr>
          <p:cNvPr id="101" name="Conector reto 100"/>
          <p:cNvCxnSpPr>
            <a:endCxn id="52" idx="5"/>
          </p:cNvCxnSpPr>
          <p:nvPr/>
        </p:nvCxnSpPr>
        <p:spPr>
          <a:xfrm flipV="1">
            <a:off x="4408934" y="4738642"/>
            <a:ext cx="4633525" cy="116861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riângulo isósceles 52"/>
          <p:cNvSpPr/>
          <p:nvPr/>
        </p:nvSpPr>
        <p:spPr>
          <a:xfrm rot="4102166">
            <a:off x="8961457" y="4638893"/>
            <a:ext cx="169972" cy="221048"/>
          </a:xfrm>
          <a:prstGeom prst="triangle">
            <a:avLst/>
          </a:prstGeom>
          <a:solidFill>
            <a:schemeClr val="tx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69" name="Elipse 168"/>
          <p:cNvSpPr/>
          <p:nvPr/>
        </p:nvSpPr>
        <p:spPr>
          <a:xfrm>
            <a:off x="4336926" y="5849804"/>
            <a:ext cx="144016" cy="144016"/>
          </a:xfrm>
          <a:prstGeom prst="ellipse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75" name="Elipse 174"/>
          <p:cNvSpPr/>
          <p:nvPr/>
        </p:nvSpPr>
        <p:spPr>
          <a:xfrm>
            <a:off x="4370834" y="5058085"/>
            <a:ext cx="144016" cy="144016"/>
          </a:xfrm>
          <a:prstGeom prst="ellipse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879" y="5296162"/>
            <a:ext cx="836052" cy="83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366393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83568" y="2132856"/>
            <a:ext cx="346646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>
                <a:solidFill>
                  <a:prstClr val="black"/>
                </a:solidFill>
              </a:rPr>
              <a:t>ALIMENTAÇÃO</a:t>
            </a:r>
          </a:p>
          <a:p>
            <a:r>
              <a:rPr lang="pt-BR" sz="3600" dirty="0">
                <a:solidFill>
                  <a:prstClr val="black"/>
                </a:solidFill>
              </a:rPr>
              <a:t>ATIVIDADE FÍSICA</a:t>
            </a:r>
          </a:p>
          <a:p>
            <a:r>
              <a:rPr lang="pt-BR" sz="3600" dirty="0">
                <a:solidFill>
                  <a:prstClr val="black"/>
                </a:solidFill>
              </a:rPr>
              <a:t>SONO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709731"/>
            <a:ext cx="3285345" cy="46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7955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atia">
  <a:themeElements>
    <a:clrScheme name="Fatia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Fatia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atia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3.xml><?xml version="1.0" encoding="utf-8"?>
<a:theme xmlns:a="http://schemas.openxmlformats.org/drawingml/2006/main" name="Estrutura padrão">
  <a:themeElements>
    <a:clrScheme name="Estrutura padrã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trutura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Estrutura padrã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trutura padrã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Estrutura padrão">
  <a:themeElements>
    <a:clrScheme name="Estrutura padrã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trutura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Estrutura padrã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trutura padrã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863</TotalTime>
  <Words>424</Words>
  <Application>Microsoft Office PowerPoint</Application>
  <PresentationFormat>Apresentação na tela (4:3)</PresentationFormat>
  <Paragraphs>166</Paragraphs>
  <Slides>62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11</vt:i4>
      </vt:variant>
      <vt:variant>
        <vt:lpstr>Tema</vt:lpstr>
      </vt:variant>
      <vt:variant>
        <vt:i4>6</vt:i4>
      </vt:variant>
      <vt:variant>
        <vt:lpstr>Títulos de slides</vt:lpstr>
      </vt:variant>
      <vt:variant>
        <vt:i4>62</vt:i4>
      </vt:variant>
    </vt:vector>
  </HeadingPairs>
  <TitlesOfParts>
    <vt:vector size="79" baseType="lpstr">
      <vt:lpstr>MS PGothic</vt:lpstr>
      <vt:lpstr>MS PGothic</vt:lpstr>
      <vt:lpstr>Arial</vt:lpstr>
      <vt:lpstr>Arial Rounded MT Bold</vt:lpstr>
      <vt:lpstr>Calibri</vt:lpstr>
      <vt:lpstr>Century Gothic</vt:lpstr>
      <vt:lpstr>Lucida Sans</vt:lpstr>
      <vt:lpstr>Lucida Sans Unicode</vt:lpstr>
      <vt:lpstr>NewsGoth Cn BT</vt:lpstr>
      <vt:lpstr>Times New Roman</vt:lpstr>
      <vt:lpstr>Wingdings 3</vt:lpstr>
      <vt:lpstr>Tema do Office</vt:lpstr>
      <vt:lpstr>Fatia</vt:lpstr>
      <vt:lpstr>Estrutura padrão</vt:lpstr>
      <vt:lpstr>1_Estrutura padrão</vt:lpstr>
      <vt:lpstr>Design padrão</vt:lpstr>
      <vt:lpstr>1_Tema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Fernando Louzada</dc:creator>
  <cp:lastModifiedBy>Eugenia Kimie Suda Camacho Pestana</cp:lastModifiedBy>
  <cp:revision>29</cp:revision>
  <dcterms:created xsi:type="dcterms:W3CDTF">2016-11-17T12:17:15Z</dcterms:created>
  <dcterms:modified xsi:type="dcterms:W3CDTF">2018-06-06T12:09:00Z</dcterms:modified>
</cp:coreProperties>
</file>