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302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20"/>
    <p:restoredTop sz="95872"/>
  </p:normalViewPr>
  <p:slideViewPr>
    <p:cSldViewPr snapToGrid="0">
      <p:cViewPr varScale="1">
        <p:scale>
          <a:sx n="105" d="100"/>
          <a:sy n="105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ftedandthriving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ftedandthrivin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F1E98-FC00-0360-34D3-FD3FA7B56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89649"/>
            <a:ext cx="8825658" cy="1716259"/>
          </a:xfrm>
        </p:spPr>
        <p:txBody>
          <a:bodyPr/>
          <a:lstStyle/>
          <a:p>
            <a:r>
              <a:rPr lang="en-US" dirty="0"/>
              <a:t>Giftedness Unmasked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50C60E-66E1-B2E4-934D-F9BF84ACF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431323"/>
            <a:ext cx="8825658" cy="1207477"/>
          </a:xfrm>
        </p:spPr>
        <p:txBody>
          <a:bodyPr>
            <a:normAutofit/>
          </a:bodyPr>
          <a:lstStyle/>
          <a:p>
            <a:r>
              <a:rPr lang="en-US" dirty="0"/>
              <a:t>Dr. Michael Postma</a:t>
            </a:r>
          </a:p>
          <a:p>
            <a:r>
              <a:rPr lang="en-US" dirty="0">
                <a:hlinkClick r:id="rId2"/>
              </a:rPr>
              <a:t>www.giftedandthriving.com</a:t>
            </a:r>
            <a:endParaRPr lang="en-US" dirty="0"/>
          </a:p>
          <a:p>
            <a:r>
              <a:rPr lang="en-US" dirty="0"/>
              <a:t>©gifted&amp;Thriving, 2023</a:t>
            </a:r>
          </a:p>
        </p:txBody>
      </p:sp>
    </p:spTree>
    <p:extLst>
      <p:ext uri="{BB962C8B-B14F-4D97-AF65-F5344CB8AC3E}">
        <p14:creationId xmlns:p14="http://schemas.microsoft.com/office/powerpoint/2010/main" val="16974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491A5E26-1F21-459D-8C03-ADB057B09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xmlns="" id="{E137C6B7-84C7-F6D0-9DA5-23192F758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4925" b="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B46F5-283E-6AC4-3ED9-34D6F169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9531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The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090BA-60A1-DADE-9DF9-F7212244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041058"/>
            <a:ext cx="8825658" cy="2176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cap="all" dirty="0">
                <a:solidFill>
                  <a:schemeClr val="tx1"/>
                </a:solidFill>
              </a:rPr>
              <a:t>Empathy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0326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931C5-8261-FF7F-ABFE-81FCFB37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Intense Epigenetics (Sensory Prints)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5A657F0-42F3-40D3-BC75-7DA1F5C6A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94FF68-7A60-47B7-AB98-1674FC7F2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42B4F8D7-4E9C-45EF-9072-1AF32CEF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3ECBDDDB-593C-40F0-8E80-AA75798EE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xmlns="" id="{5407213E-87EF-55C5-A75D-5A9ABA997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190" y="1114621"/>
            <a:ext cx="6316326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Triangles">
            <a:extLst>
              <a:ext uri="{FF2B5EF4-FFF2-40B4-BE49-F238E27FC236}">
                <a16:creationId xmlns:a16="http://schemas.microsoft.com/office/drawing/2014/main" xmlns="" id="{E753C4A6-873E-E937-7AE7-8E7B26AC7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4" r="29819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The G/T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65048" y="1840832"/>
            <a:ext cx="6672887" cy="47404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Intense Sensory Prints (Epigenetics)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+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Environmental Factors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+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High Levels of Cognition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=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Limbic Delay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Asynchronous Development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Over-excitability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Negative Rumination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dirty="0"/>
              <a:t>Positive Disintegration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100" b="1" dirty="0"/>
              <a:t>AND Processing Speed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031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3EEDB-CEE3-431E-B526-CD6D4258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BF894-114C-41A3-98FC-0C03A444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3074" name="Picture 2" descr="Image result for gifted kids have different brains">
            <a:extLst>
              <a:ext uri="{FF2B5EF4-FFF2-40B4-BE49-F238E27FC236}">
                <a16:creationId xmlns:a16="http://schemas.microsoft.com/office/drawing/2014/main" xmlns="" id="{56F4CF15-F56F-48AB-B270-FCB17C15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1035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6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0A557-9FBE-F19C-ABD1-A187A54E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Positive Metacognition</a:t>
            </a:r>
          </a:p>
        </p:txBody>
      </p:sp>
      <p:pic>
        <p:nvPicPr>
          <p:cNvPr id="5" name="Content Placeholder 4" descr="A group of people working on a brain&#10;&#10;Description automatically generated">
            <a:extLst>
              <a:ext uri="{FF2B5EF4-FFF2-40B4-BE49-F238E27FC236}">
                <a16:creationId xmlns:a16="http://schemas.microsoft.com/office/drawing/2014/main" xmlns="" id="{85984904-BC2F-E3F8-7A54-344484836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03" b="7308"/>
          <a:stretch/>
        </p:blipFill>
        <p:spPr>
          <a:xfrm>
            <a:off x="1154953" y="1143006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18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60876-94D9-7F00-4F56-723A188F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1C751A-3DFD-780E-1661-8D540E0F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“A greater awareness, a greater sensitivity, and a greater ability to understand and to transform perceptions into intellectual and emotional experiences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”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202124"/>
                </a:solidFill>
                <a:latin typeface="Google Sans"/>
              </a:rPr>
              <a:t>Annemarie Roeper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16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E0A2B-691E-8446-3CB3-26773325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DE086-8FB1-BD41-C1C7-E004A2C5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Awareness: Atypical Development</a:t>
            </a:r>
          </a:p>
          <a:p>
            <a:pPr lvl="1"/>
            <a:r>
              <a:rPr lang="en-US" dirty="0"/>
              <a:t>It is difficult to get an accurate assessment in early childhood but the markers are there</a:t>
            </a:r>
          </a:p>
          <a:p>
            <a:r>
              <a:rPr lang="en-US" dirty="0"/>
              <a:t>A Comprehensive Approach</a:t>
            </a:r>
          </a:p>
          <a:p>
            <a:pPr lvl="1"/>
            <a:r>
              <a:rPr lang="en-US" dirty="0"/>
              <a:t>Quantitative and Qualitative data</a:t>
            </a:r>
          </a:p>
          <a:p>
            <a:pPr lvl="1"/>
            <a:r>
              <a:rPr lang="en-US" dirty="0"/>
              <a:t>Portfolios, reports, questionaries, etc.</a:t>
            </a:r>
          </a:p>
          <a:p>
            <a:pPr lvl="1"/>
            <a:r>
              <a:rPr lang="en-US" dirty="0"/>
              <a:t>Intelligence Assessment (Naglieri’s new General Abilities Test, WISC-V, etc.)</a:t>
            </a:r>
          </a:p>
          <a:p>
            <a:pPr lvl="1"/>
            <a:r>
              <a:rPr lang="en-US" dirty="0"/>
              <a:t>Discrepancy data for 2e</a:t>
            </a:r>
          </a:p>
        </p:txBody>
      </p:sp>
    </p:spTree>
    <p:extLst>
      <p:ext uri="{BB962C8B-B14F-4D97-AF65-F5344CB8AC3E}">
        <p14:creationId xmlns:p14="http://schemas.microsoft.com/office/powerpoint/2010/main" val="141541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A1825-E6F9-0789-CA76-1D17D8A4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7B23B-D08B-E733-5349-BFA720F5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Gifted and Thriving, LLC.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www.giftedandthriving.com</a:t>
            </a:r>
            <a:endParaRPr lang="en-US" sz="280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mpost97@gmail.com</a:t>
            </a:r>
          </a:p>
        </p:txBody>
      </p:sp>
    </p:spTree>
    <p:extLst>
      <p:ext uri="{BB962C8B-B14F-4D97-AF65-F5344CB8AC3E}">
        <p14:creationId xmlns:p14="http://schemas.microsoft.com/office/powerpoint/2010/main" val="406064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151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Google Sans</vt:lpstr>
      <vt:lpstr>Wingdings 3</vt:lpstr>
      <vt:lpstr>Ion Boardroom</vt:lpstr>
      <vt:lpstr>Giftedness Unmasked</vt:lpstr>
      <vt:lpstr>The Essentials</vt:lpstr>
      <vt:lpstr>Intense Epigenetics (Sensory Prints)</vt:lpstr>
      <vt:lpstr>The G/T Brain</vt:lpstr>
      <vt:lpstr>Asynchronous Development</vt:lpstr>
      <vt:lpstr>Positive Metacognition</vt:lpstr>
      <vt:lpstr>Cultivating Understanding</vt:lpstr>
      <vt:lpstr>Proper Identification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Giftedness Unmasked</dc:title>
  <dc:creator>mike.postma@sengifted.org</dc:creator>
  <cp:lastModifiedBy>Luciana Rezende Barreto da Rocha</cp:lastModifiedBy>
  <cp:revision>2</cp:revision>
  <dcterms:created xsi:type="dcterms:W3CDTF">2023-10-19T00:15:25Z</dcterms:created>
  <dcterms:modified xsi:type="dcterms:W3CDTF">2023-10-19T18:32:25Z</dcterms:modified>
</cp:coreProperties>
</file>